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96" r:id="rId2"/>
    <p:sldId id="263" r:id="rId3"/>
    <p:sldId id="264" r:id="rId4"/>
    <p:sldId id="265" r:id="rId5"/>
    <p:sldId id="298" r:id="rId6"/>
    <p:sldId id="268" r:id="rId7"/>
    <p:sldId id="269" r:id="rId8"/>
    <p:sldId id="270" r:id="rId9"/>
    <p:sldId id="271" r:id="rId10"/>
    <p:sldId id="315" r:id="rId11"/>
    <p:sldId id="300" r:id="rId12"/>
    <p:sldId id="273" r:id="rId13"/>
    <p:sldId id="275" r:id="rId14"/>
    <p:sldId id="277" r:id="rId15"/>
    <p:sldId id="279" r:id="rId16"/>
    <p:sldId id="316" r:id="rId17"/>
    <p:sldId id="282" r:id="rId18"/>
    <p:sldId id="280" r:id="rId19"/>
    <p:sldId id="301" r:id="rId20"/>
    <p:sldId id="284" r:id="rId21"/>
    <p:sldId id="283" r:id="rId22"/>
    <p:sldId id="317" r:id="rId23"/>
    <p:sldId id="285" r:id="rId24"/>
    <p:sldId id="286" r:id="rId25"/>
    <p:sldId id="274" r:id="rId26"/>
    <p:sldId id="318" r:id="rId27"/>
    <p:sldId id="288" r:id="rId28"/>
    <p:sldId id="287" r:id="rId29"/>
    <p:sldId id="293" r:id="rId30"/>
    <p:sldId id="276" r:id="rId31"/>
    <p:sldId id="314" r:id="rId32"/>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59" userDrawn="1">
          <p15:clr>
            <a:srgbClr val="A4A3A4"/>
          </p15:clr>
        </p15:guide>
        <p15:guide id="2" pos="229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2EC"/>
    <a:srgbClr val="214AF0"/>
    <a:srgbClr val="133DA3"/>
    <a:srgbClr val="0B3393"/>
    <a:srgbClr val="0061E8"/>
    <a:srgbClr val="F3F0FA"/>
    <a:srgbClr val="0159E4"/>
    <a:srgbClr val="0090FF"/>
    <a:srgbClr val="0268F1"/>
    <a:srgbClr val="FFDA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55" autoAdjust="0"/>
    <p:restoredTop sz="96206" autoAdjust="0"/>
  </p:normalViewPr>
  <p:slideViewPr>
    <p:cSldViewPr snapToGrid="0" showGuides="1">
      <p:cViewPr>
        <p:scale>
          <a:sx n="75" d="100"/>
          <a:sy n="75" d="100"/>
        </p:scale>
        <p:origin x="198" y="732"/>
      </p:cViewPr>
      <p:guideLst>
        <p:guide orient="horz" pos="2659"/>
        <p:guide pos="2298"/>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625E-2"/>
          <c:y val="0.11593887191446148"/>
          <c:w val="0.9770833333333333"/>
          <c:h val="0.744781491585224"/>
        </c:manualLayout>
      </c:layout>
      <c:lineChart>
        <c:grouping val="standard"/>
        <c:varyColors val="0"/>
        <c:ser>
          <c:idx val="0"/>
          <c:order val="0"/>
          <c:tx>
            <c:strRef>
              <c:f>Sheet1!$B$1</c:f>
              <c:strCache>
                <c:ptCount val="1"/>
                <c:pt idx="0">
                  <c:v>销售额</c:v>
                </c:pt>
              </c:strCache>
            </c:strRef>
          </c:tx>
          <c:spPr>
            <a:ln w="31750" cap="rnd">
              <a:solidFill>
                <a:schemeClr val="accent1"/>
              </a:solidFill>
              <a:round/>
            </a:ln>
            <a:effectLst>
              <a:outerShdw blurRad="50800" dist="127000" dir="5400000" algn="tl" rotWithShape="0">
                <a:schemeClr val="accent1">
                  <a:alpha val="20000"/>
                </a:schemeClr>
              </a:outerShdw>
            </a:effectLst>
          </c:spPr>
          <c:marker>
            <c:symbol val="circle"/>
            <c:size val="11"/>
            <c:spPr>
              <a:gradFill>
                <a:gsLst>
                  <a:gs pos="0">
                    <a:schemeClr val="accent2">
                      <a:lumMod val="40000"/>
                      <a:lumOff val="60000"/>
                    </a:schemeClr>
                  </a:gs>
                  <a:gs pos="100000">
                    <a:schemeClr val="accent2"/>
                  </a:gs>
                </a:gsLst>
                <a:lin ang="5400000" scaled="1"/>
              </a:gradFill>
              <a:ln w="9525">
                <a:noFill/>
              </a:ln>
              <a:effectLst>
                <a:outerShdw blurRad="50800" dist="127000" dir="5400000" algn="tl" rotWithShape="0">
                  <a:schemeClr val="accent1">
                    <a:alpha val="20000"/>
                  </a:schemeClr>
                </a:outerShdw>
              </a:effectLst>
            </c:spPr>
          </c:marker>
          <c:dLbls>
            <c:dLbl>
              <c:idx val="4"/>
              <c:layout>
                <c:manualLayout>
                  <c:x val="-2.3809931914008351E-2"/>
                  <c:y val="-7.73781004912685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66D-43AA-8F34-54FECCF11DA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阶段1</c:v>
                </c:pt>
                <c:pt idx="1">
                  <c:v>阶段2</c:v>
                </c:pt>
                <c:pt idx="2">
                  <c:v>阶段 3</c:v>
                </c:pt>
                <c:pt idx="3">
                  <c:v>阶段 4</c:v>
                </c:pt>
                <c:pt idx="4">
                  <c:v>阶段 5</c:v>
                </c:pt>
              </c:strCache>
            </c:strRef>
          </c:cat>
          <c:val>
            <c:numRef>
              <c:f>Sheet1!$B$2:$B$6</c:f>
              <c:numCache>
                <c:formatCode>General</c:formatCode>
                <c:ptCount val="5"/>
                <c:pt idx="0">
                  <c:v>2.4</c:v>
                </c:pt>
                <c:pt idx="1">
                  <c:v>3.8</c:v>
                </c:pt>
                <c:pt idx="2">
                  <c:v>3.5</c:v>
                </c:pt>
                <c:pt idx="3">
                  <c:v>4.4000000000000004</c:v>
                </c:pt>
                <c:pt idx="4">
                  <c:v>5.5</c:v>
                </c:pt>
              </c:numCache>
            </c:numRef>
          </c:val>
          <c:smooth val="0"/>
          <c:extLst>
            <c:ext xmlns:c16="http://schemas.microsoft.com/office/drawing/2014/chart" uri="{C3380CC4-5D6E-409C-BE32-E72D297353CC}">
              <c16:uniqueId val="{00000000-766D-43AA-8F34-54FECCF11DAF}"/>
            </c:ext>
          </c:extLst>
        </c:ser>
        <c:dLbls>
          <c:showLegendKey val="0"/>
          <c:showVal val="0"/>
          <c:showCatName val="0"/>
          <c:showSerName val="0"/>
          <c:showPercent val="0"/>
          <c:showBubbleSize val="0"/>
        </c:dLbls>
        <c:marker val="1"/>
        <c:smooth val="0"/>
        <c:axId val="630920383"/>
        <c:axId val="630929119"/>
      </c:lineChart>
      <c:catAx>
        <c:axId val="630920383"/>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ea"/>
                <a:ea typeface="+mn-ea"/>
                <a:cs typeface="+mn-cs"/>
              </a:defRPr>
            </a:pPr>
            <a:endParaRPr lang="zh-CN"/>
          </a:p>
        </c:txPr>
        <c:crossAx val="630929119"/>
        <c:crosses val="autoZero"/>
        <c:auto val="1"/>
        <c:lblAlgn val="ctr"/>
        <c:lblOffset val="100"/>
        <c:noMultiLvlLbl val="0"/>
      </c:catAx>
      <c:valAx>
        <c:axId val="630929119"/>
        <c:scaling>
          <c:orientation val="minMax"/>
        </c:scaling>
        <c:delete val="1"/>
        <c:axPos val="l"/>
        <c:numFmt formatCode="General" sourceLinked="1"/>
        <c:majorTickMark val="none"/>
        <c:minorTickMark val="none"/>
        <c:tickLblPos val="nextTo"/>
        <c:crossAx val="6309203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a:effectLst/>
          </c:spPr>
          <c:dPt>
            <c:idx val="0"/>
            <c:bubble3D val="0"/>
            <c:spPr>
              <a:solidFill>
                <a:schemeClr val="accent1"/>
              </a:solidFill>
              <a:ln w="19050">
                <a:noFill/>
              </a:ln>
              <a:effectLst/>
            </c:spPr>
            <c:extLst>
              <c:ext xmlns:c16="http://schemas.microsoft.com/office/drawing/2014/chart" uri="{C3380CC4-5D6E-409C-BE32-E72D297353CC}">
                <c16:uniqueId val="{00000004-DF54-421F-85E2-61098DB19EBC}"/>
              </c:ext>
            </c:extLst>
          </c:dPt>
          <c:dPt>
            <c:idx val="1"/>
            <c:bubble3D val="0"/>
            <c:spPr>
              <a:solidFill>
                <a:schemeClr val="accent2"/>
              </a:solidFill>
              <a:ln w="19050">
                <a:noFill/>
              </a:ln>
              <a:effectLst/>
            </c:spPr>
            <c:extLst>
              <c:ext xmlns:c16="http://schemas.microsoft.com/office/drawing/2014/chart" uri="{C3380CC4-5D6E-409C-BE32-E72D297353CC}">
                <c16:uniqueId val="{00000003-1F3B-4806-95EB-3738DF367C3F}"/>
              </c:ext>
            </c:extLst>
          </c:dPt>
          <c:dPt>
            <c:idx val="2"/>
            <c:bubble3D val="0"/>
            <c:spPr>
              <a:solidFill>
                <a:schemeClr val="accent2">
                  <a:lumMod val="60000"/>
                  <a:lumOff val="40000"/>
                </a:schemeClr>
              </a:solidFill>
              <a:ln w="19050">
                <a:noFill/>
              </a:ln>
              <a:effectLst/>
            </c:spPr>
            <c:extLst>
              <c:ext xmlns:c16="http://schemas.microsoft.com/office/drawing/2014/chart" uri="{C3380CC4-5D6E-409C-BE32-E72D297353CC}">
                <c16:uniqueId val="{00000002-DF54-421F-85E2-61098DB19EBC}"/>
              </c:ext>
            </c:extLst>
          </c:dPt>
          <c:dPt>
            <c:idx val="3"/>
            <c:bubble3D val="0"/>
            <c:spPr>
              <a:solidFill>
                <a:schemeClr val="accent2">
                  <a:lumMod val="20000"/>
                  <a:lumOff val="80000"/>
                </a:schemeClr>
              </a:solidFill>
              <a:ln w="19050">
                <a:noFill/>
              </a:ln>
              <a:effectLst/>
            </c:spPr>
            <c:extLst>
              <c:ext xmlns:c16="http://schemas.microsoft.com/office/drawing/2014/chart" uri="{C3380CC4-5D6E-409C-BE32-E72D297353CC}">
                <c16:uniqueId val="{00000003-DF54-421F-85E2-61098DB19EBC}"/>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ea"/>
                      <a:ea typeface="+mn-ea"/>
                      <a:cs typeface="+mn-cs"/>
                    </a:defRPr>
                  </a:pPr>
                  <a:endParaRPr lang="zh-CN"/>
                </a:p>
              </c:txPr>
              <c:showLegendKey val="0"/>
              <c:showVal val="0"/>
              <c:showCatName val="0"/>
              <c:showSerName val="0"/>
              <c:showPercent val="1"/>
              <c:showBubbleSize val="0"/>
              <c:extLst>
                <c:ext xmlns:c16="http://schemas.microsoft.com/office/drawing/2014/chart" uri="{C3380CC4-5D6E-409C-BE32-E72D297353CC}">
                  <c16:uniqueId val="{00000004-DF54-421F-85E2-61098DB19EB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ea"/>
                    <a:ea typeface="+mn-ea"/>
                    <a:cs typeface="+mn-cs"/>
                  </a:defRPr>
                </a:pPr>
                <a:endParaRPr lang="zh-CN"/>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DF54-421F-85E2-61098DB19EBC}"/>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第一季度</c:v>
                </c:pt>
              </c:strCache>
            </c:strRef>
          </c:tx>
          <c:spPr>
            <a:gradFill flip="none" rotWithShape="1">
              <a:gsLst>
                <a:gs pos="0">
                  <a:schemeClr val="accent1">
                    <a:lumMod val="79000"/>
                    <a:lumOff val="21000"/>
                  </a:schemeClr>
                </a:gs>
                <a:gs pos="100000">
                  <a:schemeClr val="accent1"/>
                </a:gs>
              </a:gsLst>
              <a:lin ang="5400000" scaled="1"/>
              <a:tileRect/>
            </a:gradFill>
            <a:ln>
              <a:noFill/>
            </a:ln>
            <a:effectLst>
              <a:outerShdw blurRad="50800" dist="38100" dir="2700000" algn="tl" rotWithShape="0">
                <a:schemeClr val="accent1">
                  <a:lumMod val="50000"/>
                  <a:alpha val="12000"/>
                </a:scheme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部门1</c:v>
                </c:pt>
                <c:pt idx="1">
                  <c:v>部门2</c:v>
                </c:pt>
                <c:pt idx="2">
                  <c:v>部门3</c:v>
                </c:pt>
                <c:pt idx="3">
                  <c:v>部门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5BD-483E-A7E7-6FDB9D90C4DE}"/>
            </c:ext>
          </c:extLst>
        </c:ser>
        <c:ser>
          <c:idx val="1"/>
          <c:order val="1"/>
          <c:tx>
            <c:strRef>
              <c:f>Sheet1!$C$1</c:f>
              <c:strCache>
                <c:ptCount val="1"/>
                <c:pt idx="0">
                  <c:v>第二季度</c:v>
                </c:pt>
              </c:strCache>
            </c:strRef>
          </c:tx>
          <c:spPr>
            <a:gradFill flip="none" rotWithShape="1">
              <a:gsLst>
                <a:gs pos="0">
                  <a:schemeClr val="accent2"/>
                </a:gs>
                <a:gs pos="100000">
                  <a:schemeClr val="accent2">
                    <a:lumMod val="75000"/>
                  </a:schemeClr>
                </a:gs>
              </a:gsLst>
              <a:lin ang="2700000" scaled="1"/>
              <a:tileRect/>
            </a:gradFill>
            <a:ln>
              <a:noFill/>
            </a:ln>
            <a:effectLst>
              <a:outerShdw blurRad="50800" dist="38100" dir="2700000" algn="tl" rotWithShape="0">
                <a:schemeClr val="accent2">
                  <a:lumMod val="50000"/>
                  <a:alpha val="12000"/>
                </a:scheme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部门1</c:v>
                </c:pt>
                <c:pt idx="1">
                  <c:v>部门2</c:v>
                </c:pt>
                <c:pt idx="2">
                  <c:v>部门3</c:v>
                </c:pt>
                <c:pt idx="3">
                  <c:v>部门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5BD-483E-A7E7-6FDB9D90C4DE}"/>
            </c:ext>
          </c:extLst>
        </c:ser>
        <c:ser>
          <c:idx val="2"/>
          <c:order val="2"/>
          <c:tx>
            <c:strRef>
              <c:f>Sheet1!$D$1</c:f>
              <c:strCache>
                <c:ptCount val="1"/>
                <c:pt idx="0">
                  <c:v>第三季度</c:v>
                </c:pt>
              </c:strCache>
            </c:strRef>
          </c:tx>
          <c:spPr>
            <a:solidFill>
              <a:schemeClr val="bg1">
                <a:lumMod val="75000"/>
              </a:schemeClr>
            </a:solidFill>
            <a:ln>
              <a:noFill/>
            </a:ln>
            <a:effectLst>
              <a:outerShdw blurRad="50800" dist="38100" dir="2700000" algn="tl" rotWithShape="0">
                <a:prstClr val="black">
                  <a:alpha val="1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部门1</c:v>
                </c:pt>
                <c:pt idx="1">
                  <c:v>部门2</c:v>
                </c:pt>
                <c:pt idx="2">
                  <c:v>部门3</c:v>
                </c:pt>
                <c:pt idx="3">
                  <c:v>部门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5BD-483E-A7E7-6FDB9D90C4DE}"/>
            </c:ext>
          </c:extLst>
        </c:ser>
        <c:dLbls>
          <c:dLblPos val="outEnd"/>
          <c:showLegendKey val="0"/>
          <c:showVal val="1"/>
          <c:showCatName val="0"/>
          <c:showSerName val="0"/>
          <c:showPercent val="0"/>
          <c:showBubbleSize val="0"/>
        </c:dLbls>
        <c:gapWidth val="219"/>
        <c:overlap val="-27"/>
        <c:axId val="572932719"/>
        <c:axId val="572945615"/>
      </c:barChart>
      <c:catAx>
        <c:axId val="57293271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572945615"/>
        <c:crosses val="autoZero"/>
        <c:auto val="1"/>
        <c:lblAlgn val="ctr"/>
        <c:lblOffset val="100"/>
        <c:noMultiLvlLbl val="0"/>
      </c:catAx>
      <c:valAx>
        <c:axId val="572945615"/>
        <c:scaling>
          <c:orientation val="minMax"/>
        </c:scaling>
        <c:delete val="1"/>
        <c:axPos val="l"/>
        <c:numFmt formatCode="General" sourceLinked="1"/>
        <c:majorTickMark val="out"/>
        <c:minorTickMark val="none"/>
        <c:tickLblPos val="nextTo"/>
        <c:crossAx val="5729327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16215710690384"/>
          <c:y val="0.16274315499276337"/>
          <c:w val="0.44967568578619227"/>
          <c:h val="0.67451369001447326"/>
        </c:manualLayout>
      </c:layout>
      <c:doughnutChart>
        <c:varyColors val="1"/>
        <c:ser>
          <c:idx val="0"/>
          <c:order val="0"/>
          <c:tx>
            <c:strRef>
              <c:f>Sheet1!$B$1</c:f>
              <c:strCache>
                <c:ptCount val="1"/>
                <c:pt idx="0">
                  <c:v>部门1</c:v>
                </c:pt>
              </c:strCache>
            </c:strRef>
          </c:tx>
          <c:spPr>
            <a:ln>
              <a:noFill/>
            </a:ln>
            <a:effectLst/>
          </c:spPr>
          <c:dPt>
            <c:idx val="0"/>
            <c:bubble3D val="0"/>
            <c:spPr>
              <a:gradFill>
                <a:gsLst>
                  <a:gs pos="0">
                    <a:schemeClr val="accent1">
                      <a:lumMod val="80000"/>
                      <a:lumOff val="20000"/>
                    </a:schemeClr>
                  </a:gs>
                  <a:gs pos="100000">
                    <a:schemeClr val="accent1"/>
                  </a:gs>
                </a:gsLst>
                <a:path path="circle">
                  <a:fillToRect r="100000" b="100000"/>
                </a:path>
              </a:gradFill>
              <a:ln w="19050">
                <a:noFill/>
              </a:ln>
              <a:effectLst/>
            </c:spPr>
            <c:extLst>
              <c:ext xmlns:c16="http://schemas.microsoft.com/office/drawing/2014/chart" uri="{C3380CC4-5D6E-409C-BE32-E72D297353CC}">
                <c16:uniqueId val="{00000001-9B49-4E71-84EF-911F329CD315}"/>
              </c:ext>
            </c:extLst>
          </c:dPt>
          <c:dPt>
            <c:idx val="1"/>
            <c:bubble3D val="0"/>
            <c:spPr>
              <a:solidFill>
                <a:schemeClr val="accent1">
                  <a:lumMod val="20000"/>
                  <a:lumOff val="80000"/>
                  <a:alpha val="50000"/>
                </a:schemeClr>
              </a:solidFill>
              <a:ln w="19050">
                <a:noFill/>
              </a:ln>
              <a:effectLst/>
            </c:spPr>
            <c:extLst>
              <c:ext xmlns:c16="http://schemas.microsoft.com/office/drawing/2014/chart" uri="{C3380CC4-5D6E-409C-BE32-E72D297353CC}">
                <c16:uniqueId val="{00000003-9B49-4E71-84EF-911F329CD315}"/>
              </c:ext>
            </c:extLst>
          </c:dPt>
          <c:cat>
            <c:strRef>
              <c:f>Sheet1!$A$2:$A$3</c:f>
              <c:strCache>
                <c:ptCount val="2"/>
                <c:pt idx="0">
                  <c:v>第一季度</c:v>
                </c:pt>
                <c:pt idx="1">
                  <c:v>第二季度</c:v>
                </c:pt>
              </c:strCache>
            </c:strRef>
          </c:cat>
          <c:val>
            <c:numRef>
              <c:f>Sheet1!$B$2:$B$3</c:f>
              <c:numCache>
                <c:formatCode>General</c:formatCode>
                <c:ptCount val="2"/>
                <c:pt idx="0">
                  <c:v>6.2</c:v>
                </c:pt>
                <c:pt idx="1">
                  <c:v>3.8</c:v>
                </c:pt>
              </c:numCache>
            </c:numRef>
          </c:val>
          <c:extLst>
            <c:ext xmlns:c16="http://schemas.microsoft.com/office/drawing/2014/chart" uri="{C3380CC4-5D6E-409C-BE32-E72D297353CC}">
              <c16:uniqueId val="{00000008-9B49-4E71-84EF-911F329CD31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16215710690384"/>
          <c:y val="0.16274315499276337"/>
          <c:w val="0.44967568578619227"/>
          <c:h val="0.67451369001447326"/>
        </c:manualLayout>
      </c:layout>
      <c:doughnutChart>
        <c:varyColors val="1"/>
        <c:ser>
          <c:idx val="0"/>
          <c:order val="0"/>
          <c:tx>
            <c:strRef>
              <c:f>Sheet1!$B$1</c:f>
              <c:strCache>
                <c:ptCount val="1"/>
                <c:pt idx="0">
                  <c:v>部门1</c:v>
                </c:pt>
              </c:strCache>
            </c:strRef>
          </c:tx>
          <c:spPr>
            <a:ln>
              <a:noFill/>
            </a:ln>
            <a:effectLst/>
          </c:spPr>
          <c:dPt>
            <c:idx val="0"/>
            <c:bubble3D val="0"/>
            <c:spPr>
              <a:gradFill>
                <a:gsLst>
                  <a:gs pos="0">
                    <a:schemeClr val="accent1">
                      <a:lumMod val="80000"/>
                      <a:lumOff val="20000"/>
                    </a:schemeClr>
                  </a:gs>
                  <a:gs pos="100000">
                    <a:schemeClr val="accent1"/>
                  </a:gs>
                </a:gsLst>
                <a:path path="circle">
                  <a:fillToRect r="100000" b="100000"/>
                </a:path>
              </a:gradFill>
              <a:ln w="19050">
                <a:noFill/>
              </a:ln>
              <a:effectLst/>
            </c:spPr>
            <c:extLst>
              <c:ext xmlns:c16="http://schemas.microsoft.com/office/drawing/2014/chart" uri="{C3380CC4-5D6E-409C-BE32-E72D297353CC}">
                <c16:uniqueId val="{00000001-9B49-4E71-84EF-911F329CD315}"/>
              </c:ext>
            </c:extLst>
          </c:dPt>
          <c:dPt>
            <c:idx val="1"/>
            <c:bubble3D val="0"/>
            <c:spPr>
              <a:solidFill>
                <a:schemeClr val="accent1">
                  <a:lumMod val="20000"/>
                  <a:lumOff val="80000"/>
                  <a:alpha val="50000"/>
                </a:schemeClr>
              </a:solidFill>
              <a:ln w="19050">
                <a:noFill/>
              </a:ln>
              <a:effectLst/>
            </c:spPr>
            <c:extLst>
              <c:ext xmlns:c16="http://schemas.microsoft.com/office/drawing/2014/chart" uri="{C3380CC4-5D6E-409C-BE32-E72D297353CC}">
                <c16:uniqueId val="{00000003-9B49-4E71-84EF-911F329CD315}"/>
              </c:ext>
            </c:extLst>
          </c:dPt>
          <c:cat>
            <c:strRef>
              <c:f>Sheet1!$A$2:$A$3</c:f>
              <c:strCache>
                <c:ptCount val="2"/>
                <c:pt idx="0">
                  <c:v>第一季度</c:v>
                </c:pt>
                <c:pt idx="1">
                  <c:v>第二季度</c:v>
                </c:pt>
              </c:strCache>
            </c:strRef>
          </c:cat>
          <c:val>
            <c:numRef>
              <c:f>Sheet1!$B$2:$B$3</c:f>
              <c:numCache>
                <c:formatCode>General</c:formatCode>
                <c:ptCount val="2"/>
                <c:pt idx="0">
                  <c:v>2.6</c:v>
                </c:pt>
                <c:pt idx="1">
                  <c:v>7.4</c:v>
                </c:pt>
              </c:numCache>
            </c:numRef>
          </c:val>
          <c:extLst>
            <c:ext xmlns:c16="http://schemas.microsoft.com/office/drawing/2014/chart" uri="{C3380CC4-5D6E-409C-BE32-E72D297353CC}">
              <c16:uniqueId val="{00000008-9B49-4E71-84EF-911F329CD31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16215710690384"/>
          <c:y val="0.16274315499276337"/>
          <c:w val="0.44967568578619227"/>
          <c:h val="0.67451369001447326"/>
        </c:manualLayout>
      </c:layout>
      <c:doughnutChart>
        <c:varyColors val="1"/>
        <c:ser>
          <c:idx val="0"/>
          <c:order val="0"/>
          <c:tx>
            <c:strRef>
              <c:f>Sheet1!$B$1</c:f>
              <c:strCache>
                <c:ptCount val="1"/>
                <c:pt idx="0">
                  <c:v>部门1</c:v>
                </c:pt>
              </c:strCache>
            </c:strRef>
          </c:tx>
          <c:spPr>
            <a:ln>
              <a:noFill/>
            </a:ln>
            <a:effectLst/>
          </c:spPr>
          <c:dPt>
            <c:idx val="0"/>
            <c:bubble3D val="0"/>
            <c:spPr>
              <a:gradFill>
                <a:gsLst>
                  <a:gs pos="0">
                    <a:schemeClr val="accent1">
                      <a:lumMod val="80000"/>
                      <a:lumOff val="20000"/>
                    </a:schemeClr>
                  </a:gs>
                  <a:gs pos="100000">
                    <a:schemeClr val="accent1"/>
                  </a:gs>
                </a:gsLst>
                <a:path path="circle">
                  <a:fillToRect r="100000" b="100000"/>
                </a:path>
              </a:gradFill>
              <a:ln w="19050">
                <a:noFill/>
              </a:ln>
              <a:effectLst/>
            </c:spPr>
            <c:extLst>
              <c:ext xmlns:c16="http://schemas.microsoft.com/office/drawing/2014/chart" uri="{C3380CC4-5D6E-409C-BE32-E72D297353CC}">
                <c16:uniqueId val="{00000001-9B49-4E71-84EF-911F329CD315}"/>
              </c:ext>
            </c:extLst>
          </c:dPt>
          <c:dPt>
            <c:idx val="1"/>
            <c:bubble3D val="0"/>
            <c:spPr>
              <a:solidFill>
                <a:schemeClr val="accent1">
                  <a:lumMod val="20000"/>
                  <a:lumOff val="80000"/>
                  <a:alpha val="50000"/>
                </a:schemeClr>
              </a:solidFill>
              <a:ln w="19050">
                <a:noFill/>
              </a:ln>
              <a:effectLst/>
            </c:spPr>
            <c:extLst>
              <c:ext xmlns:c16="http://schemas.microsoft.com/office/drawing/2014/chart" uri="{C3380CC4-5D6E-409C-BE32-E72D297353CC}">
                <c16:uniqueId val="{00000003-9B49-4E71-84EF-911F329CD315}"/>
              </c:ext>
            </c:extLst>
          </c:dPt>
          <c:cat>
            <c:strRef>
              <c:f>Sheet1!$A$2:$A$3</c:f>
              <c:strCache>
                <c:ptCount val="2"/>
                <c:pt idx="0">
                  <c:v>第一季度</c:v>
                </c:pt>
                <c:pt idx="1">
                  <c:v>第二季度</c:v>
                </c:pt>
              </c:strCache>
            </c:strRef>
          </c:cat>
          <c:val>
            <c:numRef>
              <c:f>Sheet1!$B$2:$B$3</c:f>
              <c:numCache>
                <c:formatCode>General</c:formatCode>
                <c:ptCount val="2"/>
                <c:pt idx="0">
                  <c:v>4.7</c:v>
                </c:pt>
                <c:pt idx="1">
                  <c:v>5.3</c:v>
                </c:pt>
              </c:numCache>
            </c:numRef>
          </c:val>
          <c:extLst>
            <c:ext xmlns:c16="http://schemas.microsoft.com/office/drawing/2014/chart" uri="{C3380CC4-5D6E-409C-BE32-E72D297353CC}">
              <c16:uniqueId val="{00000008-9B49-4E71-84EF-911F329CD31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16215710690384"/>
          <c:y val="0.16274315499276337"/>
          <c:w val="0.44967568578619227"/>
          <c:h val="0.67451369001447326"/>
        </c:manualLayout>
      </c:layout>
      <c:doughnutChart>
        <c:varyColors val="1"/>
        <c:ser>
          <c:idx val="0"/>
          <c:order val="0"/>
          <c:tx>
            <c:strRef>
              <c:f>Sheet1!$B$1</c:f>
              <c:strCache>
                <c:ptCount val="1"/>
                <c:pt idx="0">
                  <c:v>部门1</c:v>
                </c:pt>
              </c:strCache>
            </c:strRef>
          </c:tx>
          <c:spPr>
            <a:ln>
              <a:noFill/>
            </a:ln>
            <a:effectLst/>
          </c:spPr>
          <c:dPt>
            <c:idx val="0"/>
            <c:bubble3D val="0"/>
            <c:spPr>
              <a:gradFill>
                <a:gsLst>
                  <a:gs pos="0">
                    <a:schemeClr val="accent1">
                      <a:lumMod val="80000"/>
                      <a:lumOff val="20000"/>
                    </a:schemeClr>
                  </a:gs>
                  <a:gs pos="100000">
                    <a:schemeClr val="accent1"/>
                  </a:gs>
                </a:gsLst>
                <a:path path="circle">
                  <a:fillToRect r="100000" b="100000"/>
                </a:path>
              </a:gradFill>
              <a:ln w="19050">
                <a:noFill/>
              </a:ln>
              <a:effectLst/>
            </c:spPr>
            <c:extLst>
              <c:ext xmlns:c16="http://schemas.microsoft.com/office/drawing/2014/chart" uri="{C3380CC4-5D6E-409C-BE32-E72D297353CC}">
                <c16:uniqueId val="{00000001-9B49-4E71-84EF-911F329CD315}"/>
              </c:ext>
            </c:extLst>
          </c:dPt>
          <c:dPt>
            <c:idx val="1"/>
            <c:bubble3D val="0"/>
            <c:spPr>
              <a:solidFill>
                <a:schemeClr val="accent1">
                  <a:lumMod val="20000"/>
                  <a:lumOff val="80000"/>
                  <a:alpha val="50000"/>
                </a:schemeClr>
              </a:solidFill>
              <a:ln w="19050">
                <a:noFill/>
              </a:ln>
              <a:effectLst/>
            </c:spPr>
            <c:extLst>
              <c:ext xmlns:c16="http://schemas.microsoft.com/office/drawing/2014/chart" uri="{C3380CC4-5D6E-409C-BE32-E72D297353CC}">
                <c16:uniqueId val="{00000003-9B49-4E71-84EF-911F329CD315}"/>
              </c:ext>
            </c:extLst>
          </c:dPt>
          <c:cat>
            <c:strRef>
              <c:f>Sheet1!$A$2:$A$3</c:f>
              <c:strCache>
                <c:ptCount val="2"/>
                <c:pt idx="0">
                  <c:v>第一季度</c:v>
                </c:pt>
                <c:pt idx="1">
                  <c:v>第二季度</c:v>
                </c:pt>
              </c:strCache>
            </c:strRef>
          </c:cat>
          <c:val>
            <c:numRef>
              <c:f>Sheet1!$B$2:$B$3</c:f>
              <c:numCache>
                <c:formatCode>General</c:formatCode>
                <c:ptCount val="2"/>
                <c:pt idx="0">
                  <c:v>3.6</c:v>
                </c:pt>
                <c:pt idx="1">
                  <c:v>6.4</c:v>
                </c:pt>
              </c:numCache>
            </c:numRef>
          </c:val>
          <c:extLst>
            <c:ext xmlns:c16="http://schemas.microsoft.com/office/drawing/2014/chart" uri="{C3380CC4-5D6E-409C-BE32-E72D297353CC}">
              <c16:uniqueId val="{00000008-9B49-4E71-84EF-911F329CD31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38100" cap="rnd">
              <a:solidFill>
                <a:schemeClr val="accent1"/>
              </a:solidFill>
              <a:round/>
            </a:ln>
            <a:effectLst>
              <a:outerShdw blurRad="50800" dist="63500" dir="2700000" algn="tl" rotWithShape="0">
                <a:prstClr val="black">
                  <a:alpha val="11000"/>
                </a:prstClr>
              </a:outerShdw>
            </a:effectLst>
          </c:spPr>
          <c:marker>
            <c:symbol val="none"/>
          </c:marker>
          <c:cat>
            <c:strRef>
              <c:f>Sheet1!$A$2:$A$5</c:f>
              <c:strCache>
                <c:ptCount val="4"/>
                <c:pt idx="0">
                  <c:v>部门1</c:v>
                </c:pt>
                <c:pt idx="1">
                  <c:v>部门 2</c:v>
                </c:pt>
                <c:pt idx="2">
                  <c:v>部门 3</c:v>
                </c:pt>
                <c:pt idx="3">
                  <c:v>部门 4</c:v>
                </c:pt>
              </c:strCache>
            </c:strRef>
          </c:cat>
          <c:val>
            <c:numRef>
              <c:f>Sheet1!$B$2:$B$5</c:f>
              <c:numCache>
                <c:formatCode>General</c:formatCode>
                <c:ptCount val="4"/>
                <c:pt idx="0">
                  <c:v>430</c:v>
                </c:pt>
                <c:pt idx="1">
                  <c:v>230</c:v>
                </c:pt>
                <c:pt idx="2">
                  <c:v>250</c:v>
                </c:pt>
                <c:pt idx="3">
                  <c:v>450</c:v>
                </c:pt>
              </c:numCache>
            </c:numRef>
          </c:val>
          <c:smooth val="1"/>
          <c:extLst>
            <c:ext xmlns:c16="http://schemas.microsoft.com/office/drawing/2014/chart" uri="{C3380CC4-5D6E-409C-BE32-E72D297353CC}">
              <c16:uniqueId val="{00000000-2F03-4B48-96CB-5D932979BF61}"/>
            </c:ext>
          </c:extLst>
        </c:ser>
        <c:ser>
          <c:idx val="1"/>
          <c:order val="1"/>
          <c:tx>
            <c:strRef>
              <c:f>Sheet1!$C$1</c:f>
              <c:strCache>
                <c:ptCount val="1"/>
                <c:pt idx="0">
                  <c:v>系列 2</c:v>
                </c:pt>
              </c:strCache>
            </c:strRef>
          </c:tx>
          <c:spPr>
            <a:ln w="38100" cap="rnd">
              <a:solidFill>
                <a:schemeClr val="accent2"/>
              </a:solidFill>
              <a:round/>
            </a:ln>
            <a:effectLst>
              <a:outerShdw blurRad="50800" dist="63500" dir="2700000" algn="tl" rotWithShape="0">
                <a:prstClr val="black">
                  <a:alpha val="11000"/>
                </a:prstClr>
              </a:outerShdw>
            </a:effectLst>
          </c:spPr>
          <c:marker>
            <c:symbol val="none"/>
          </c:marker>
          <c:cat>
            <c:strRef>
              <c:f>Sheet1!$A$2:$A$5</c:f>
              <c:strCache>
                <c:ptCount val="4"/>
                <c:pt idx="0">
                  <c:v>部门1</c:v>
                </c:pt>
                <c:pt idx="1">
                  <c:v>部门 2</c:v>
                </c:pt>
                <c:pt idx="2">
                  <c:v>部门 3</c:v>
                </c:pt>
                <c:pt idx="3">
                  <c:v>部门 4</c:v>
                </c:pt>
              </c:strCache>
            </c:strRef>
          </c:cat>
          <c:val>
            <c:numRef>
              <c:f>Sheet1!$C$2:$C$5</c:f>
              <c:numCache>
                <c:formatCode>General</c:formatCode>
                <c:ptCount val="4"/>
                <c:pt idx="0">
                  <c:v>240</c:v>
                </c:pt>
                <c:pt idx="1">
                  <c:v>340</c:v>
                </c:pt>
                <c:pt idx="2">
                  <c:v>180</c:v>
                </c:pt>
                <c:pt idx="3">
                  <c:v>280</c:v>
                </c:pt>
              </c:numCache>
            </c:numRef>
          </c:val>
          <c:smooth val="1"/>
          <c:extLst>
            <c:ext xmlns:c16="http://schemas.microsoft.com/office/drawing/2014/chart" uri="{C3380CC4-5D6E-409C-BE32-E72D297353CC}">
              <c16:uniqueId val="{00000001-2F03-4B48-96CB-5D932979BF61}"/>
            </c:ext>
          </c:extLst>
        </c:ser>
        <c:ser>
          <c:idx val="2"/>
          <c:order val="2"/>
          <c:tx>
            <c:strRef>
              <c:f>Sheet1!$D$1</c:f>
              <c:strCache>
                <c:ptCount val="1"/>
                <c:pt idx="0">
                  <c:v>系列 3</c:v>
                </c:pt>
              </c:strCache>
            </c:strRef>
          </c:tx>
          <c:spPr>
            <a:ln w="38100" cap="rnd">
              <a:solidFill>
                <a:schemeClr val="bg1">
                  <a:lumMod val="75000"/>
                </a:schemeClr>
              </a:solidFill>
              <a:round/>
            </a:ln>
            <a:effectLst>
              <a:outerShdw blurRad="50800" dist="76200" dir="2700000" algn="tl" rotWithShape="0">
                <a:prstClr val="black">
                  <a:alpha val="11000"/>
                </a:prstClr>
              </a:outerShdw>
            </a:effectLst>
          </c:spPr>
          <c:marker>
            <c:symbol val="none"/>
          </c:marker>
          <c:cat>
            <c:strRef>
              <c:f>Sheet1!$A$2:$A$5</c:f>
              <c:strCache>
                <c:ptCount val="4"/>
                <c:pt idx="0">
                  <c:v>部门1</c:v>
                </c:pt>
                <c:pt idx="1">
                  <c:v>部门 2</c:v>
                </c:pt>
                <c:pt idx="2">
                  <c:v>部门 3</c:v>
                </c:pt>
                <c:pt idx="3">
                  <c:v>部门 4</c:v>
                </c:pt>
              </c:strCache>
            </c:strRef>
          </c:cat>
          <c:val>
            <c:numRef>
              <c:f>Sheet1!$D$2:$D$5</c:f>
              <c:numCache>
                <c:formatCode>General</c:formatCode>
                <c:ptCount val="4"/>
                <c:pt idx="0">
                  <c:v>200</c:v>
                </c:pt>
                <c:pt idx="1">
                  <c:v>210</c:v>
                </c:pt>
                <c:pt idx="2">
                  <c:v>320</c:v>
                </c:pt>
                <c:pt idx="3">
                  <c:v>480</c:v>
                </c:pt>
              </c:numCache>
            </c:numRef>
          </c:val>
          <c:smooth val="1"/>
          <c:extLst>
            <c:ext xmlns:c16="http://schemas.microsoft.com/office/drawing/2014/chart" uri="{C3380CC4-5D6E-409C-BE32-E72D297353CC}">
              <c16:uniqueId val="{00000002-2F03-4B48-96CB-5D932979BF61}"/>
            </c:ext>
          </c:extLst>
        </c:ser>
        <c:dLbls>
          <c:showLegendKey val="0"/>
          <c:showVal val="0"/>
          <c:showCatName val="0"/>
          <c:showSerName val="0"/>
          <c:showPercent val="0"/>
          <c:showBubbleSize val="0"/>
        </c:dLbls>
        <c:smooth val="0"/>
        <c:axId val="2104552223"/>
        <c:axId val="2104557215"/>
      </c:lineChart>
      <c:catAx>
        <c:axId val="2104552223"/>
        <c:scaling>
          <c:orientation val="minMax"/>
        </c:scaling>
        <c:delete val="0"/>
        <c:axPos val="b"/>
        <c:majorGridlines>
          <c:spPr>
            <a:ln w="6350" cap="flat" cmpd="sng" algn="ctr">
              <a:solidFill>
                <a:schemeClr val="bg1">
                  <a:lumMod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2104557215"/>
        <c:crosses val="autoZero"/>
        <c:auto val="1"/>
        <c:lblAlgn val="ctr"/>
        <c:lblOffset val="100"/>
        <c:noMultiLvlLbl val="0"/>
      </c:catAx>
      <c:valAx>
        <c:axId val="2104557215"/>
        <c:scaling>
          <c:orientation val="minMax"/>
        </c:scaling>
        <c:delete val="0"/>
        <c:axPos val="l"/>
        <c:majorGridlines>
          <c:spPr>
            <a:ln w="6350"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2104552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8D0B29-7052-47B2-80C7-239E9AA81B49}" type="datetimeFigureOut">
              <a:rPr lang="zh-CN" altLang="en-US" smtClean="0"/>
              <a:t>2022/3/4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F49BFA-29BD-432E-B952-3B674747B976}" type="slidenum">
              <a:rPr lang="zh-CN" altLang="en-US" smtClean="0"/>
              <a:t>‹#›</a:t>
            </a:fld>
            <a:endParaRPr lang="zh-CN" altLang="en-US"/>
          </a:p>
        </p:txBody>
      </p:sp>
    </p:spTree>
    <p:extLst>
      <p:ext uri="{BB962C8B-B14F-4D97-AF65-F5344CB8AC3E}">
        <p14:creationId xmlns:p14="http://schemas.microsoft.com/office/powerpoint/2010/main" val="3426704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3F49BFA-29BD-432E-B952-3B674747B976}" type="slidenum">
              <a:rPr lang="zh-CN" altLang="en-US" smtClean="0"/>
              <a:t>3</a:t>
            </a:fld>
            <a:endParaRPr lang="zh-CN" altLang="en-US"/>
          </a:p>
        </p:txBody>
      </p:sp>
    </p:spTree>
    <p:extLst>
      <p:ext uri="{BB962C8B-B14F-4D97-AF65-F5344CB8AC3E}">
        <p14:creationId xmlns:p14="http://schemas.microsoft.com/office/powerpoint/2010/main" val="2172043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3F49BFA-29BD-432E-B952-3B674747B976}" type="slidenum">
              <a:rPr lang="zh-CN" altLang="en-US" smtClean="0"/>
              <a:t>22</a:t>
            </a:fld>
            <a:endParaRPr lang="zh-CN" altLang="en-US"/>
          </a:p>
        </p:txBody>
      </p:sp>
    </p:spTree>
    <p:extLst>
      <p:ext uri="{BB962C8B-B14F-4D97-AF65-F5344CB8AC3E}">
        <p14:creationId xmlns:p14="http://schemas.microsoft.com/office/powerpoint/2010/main" val="1611808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3F49BFA-29BD-432E-B952-3B674747B976}" type="slidenum">
              <a:rPr lang="zh-CN" altLang="en-US" smtClean="0"/>
              <a:t>23</a:t>
            </a:fld>
            <a:endParaRPr lang="zh-CN" altLang="en-US"/>
          </a:p>
        </p:txBody>
      </p:sp>
    </p:spTree>
    <p:extLst>
      <p:ext uri="{BB962C8B-B14F-4D97-AF65-F5344CB8AC3E}">
        <p14:creationId xmlns:p14="http://schemas.microsoft.com/office/powerpoint/2010/main" val="917060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3F49BFA-29BD-432E-B952-3B674747B976}" type="slidenum">
              <a:rPr lang="zh-CN" altLang="en-US" smtClean="0"/>
              <a:t>24</a:t>
            </a:fld>
            <a:endParaRPr lang="zh-CN" altLang="en-US"/>
          </a:p>
        </p:txBody>
      </p:sp>
    </p:spTree>
    <p:extLst>
      <p:ext uri="{BB962C8B-B14F-4D97-AF65-F5344CB8AC3E}">
        <p14:creationId xmlns:p14="http://schemas.microsoft.com/office/powerpoint/2010/main" val="1842839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3F49BFA-29BD-432E-B952-3B674747B976}" type="slidenum">
              <a:rPr lang="zh-CN" altLang="en-US" smtClean="0"/>
              <a:t>25</a:t>
            </a:fld>
            <a:endParaRPr lang="zh-CN" altLang="en-US"/>
          </a:p>
        </p:txBody>
      </p:sp>
    </p:spTree>
    <p:extLst>
      <p:ext uri="{BB962C8B-B14F-4D97-AF65-F5344CB8AC3E}">
        <p14:creationId xmlns:p14="http://schemas.microsoft.com/office/powerpoint/2010/main" val="1471690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3F49BFA-29BD-432E-B952-3B674747B976}" type="slidenum">
              <a:rPr lang="zh-CN" altLang="en-US" smtClean="0"/>
              <a:t>26</a:t>
            </a:fld>
            <a:endParaRPr lang="zh-CN" altLang="en-US"/>
          </a:p>
        </p:txBody>
      </p:sp>
    </p:spTree>
    <p:extLst>
      <p:ext uri="{BB962C8B-B14F-4D97-AF65-F5344CB8AC3E}">
        <p14:creationId xmlns:p14="http://schemas.microsoft.com/office/powerpoint/2010/main" val="2427442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3F49BFA-29BD-432E-B952-3B674747B976}" type="slidenum">
              <a:rPr lang="zh-CN" altLang="en-US" smtClean="0"/>
              <a:t>6</a:t>
            </a:fld>
            <a:endParaRPr lang="zh-CN" altLang="en-US"/>
          </a:p>
        </p:txBody>
      </p:sp>
    </p:spTree>
    <p:extLst>
      <p:ext uri="{BB962C8B-B14F-4D97-AF65-F5344CB8AC3E}">
        <p14:creationId xmlns:p14="http://schemas.microsoft.com/office/powerpoint/2010/main" val="4131073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3F49BFA-29BD-432E-B952-3B674747B976}" type="slidenum">
              <a:rPr lang="zh-CN" altLang="en-US" smtClean="0"/>
              <a:t>7</a:t>
            </a:fld>
            <a:endParaRPr lang="zh-CN" altLang="en-US"/>
          </a:p>
        </p:txBody>
      </p:sp>
    </p:spTree>
    <p:extLst>
      <p:ext uri="{BB962C8B-B14F-4D97-AF65-F5344CB8AC3E}">
        <p14:creationId xmlns:p14="http://schemas.microsoft.com/office/powerpoint/2010/main" val="3645583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3F49BFA-29BD-432E-B952-3B674747B976}" type="slidenum">
              <a:rPr lang="zh-CN" altLang="en-US" smtClean="0"/>
              <a:t>8</a:t>
            </a:fld>
            <a:endParaRPr lang="zh-CN" altLang="en-US"/>
          </a:p>
        </p:txBody>
      </p:sp>
    </p:spTree>
    <p:extLst>
      <p:ext uri="{BB962C8B-B14F-4D97-AF65-F5344CB8AC3E}">
        <p14:creationId xmlns:p14="http://schemas.microsoft.com/office/powerpoint/2010/main" val="2745845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3F49BFA-29BD-432E-B952-3B674747B976}" type="slidenum">
              <a:rPr lang="zh-CN" altLang="en-US" smtClean="0"/>
              <a:t>9</a:t>
            </a:fld>
            <a:endParaRPr lang="zh-CN" altLang="en-US"/>
          </a:p>
        </p:txBody>
      </p:sp>
    </p:spTree>
    <p:extLst>
      <p:ext uri="{BB962C8B-B14F-4D97-AF65-F5344CB8AC3E}">
        <p14:creationId xmlns:p14="http://schemas.microsoft.com/office/powerpoint/2010/main" val="1112738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3F49BFA-29BD-432E-B952-3B674747B976}" type="slidenum">
              <a:rPr lang="zh-CN" altLang="en-US" smtClean="0"/>
              <a:t>10</a:t>
            </a:fld>
            <a:endParaRPr lang="zh-CN" altLang="en-US"/>
          </a:p>
        </p:txBody>
      </p:sp>
    </p:spTree>
    <p:extLst>
      <p:ext uri="{BB962C8B-B14F-4D97-AF65-F5344CB8AC3E}">
        <p14:creationId xmlns:p14="http://schemas.microsoft.com/office/powerpoint/2010/main" val="3143170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3F49BFA-29BD-432E-B952-3B674747B976}" type="slidenum">
              <a:rPr lang="zh-CN" altLang="en-US" smtClean="0"/>
              <a:t>11</a:t>
            </a:fld>
            <a:endParaRPr lang="zh-CN" altLang="en-US"/>
          </a:p>
        </p:txBody>
      </p:sp>
    </p:spTree>
    <p:extLst>
      <p:ext uri="{BB962C8B-B14F-4D97-AF65-F5344CB8AC3E}">
        <p14:creationId xmlns:p14="http://schemas.microsoft.com/office/powerpoint/2010/main" val="1073759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3F49BFA-29BD-432E-B952-3B674747B976}" type="slidenum">
              <a:rPr lang="zh-CN" altLang="en-US" smtClean="0"/>
              <a:t>14</a:t>
            </a:fld>
            <a:endParaRPr lang="zh-CN" altLang="en-US"/>
          </a:p>
        </p:txBody>
      </p:sp>
    </p:spTree>
    <p:extLst>
      <p:ext uri="{BB962C8B-B14F-4D97-AF65-F5344CB8AC3E}">
        <p14:creationId xmlns:p14="http://schemas.microsoft.com/office/powerpoint/2010/main" val="3066374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3F49BFA-29BD-432E-B952-3B674747B976}" type="slidenum">
              <a:rPr lang="zh-CN" altLang="en-US" smtClean="0"/>
              <a:t>16</a:t>
            </a:fld>
            <a:endParaRPr lang="zh-CN" altLang="en-US"/>
          </a:p>
        </p:txBody>
      </p:sp>
    </p:spTree>
    <p:extLst>
      <p:ext uri="{BB962C8B-B14F-4D97-AF65-F5344CB8AC3E}">
        <p14:creationId xmlns:p14="http://schemas.microsoft.com/office/powerpoint/2010/main" val="3088335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封面">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4DEE0F2-C1C7-48F5-BE07-3C3B9724860D}"/>
              </a:ext>
            </a:extLst>
          </p:cNvPr>
          <p:cNvSpPr/>
          <p:nvPr userDrawn="1"/>
        </p:nvSpPr>
        <p:spPr>
          <a:xfrm>
            <a:off x="0" y="0"/>
            <a:ext cx="12192000" cy="6858000"/>
          </a:xfrm>
          <a:prstGeom prst="rect">
            <a:avLst/>
          </a:prstGeom>
          <a:gradFill flip="none" rotWithShape="1">
            <a:gsLst>
              <a:gs pos="4000">
                <a:schemeClr val="accent1">
                  <a:lumMod val="79000"/>
                  <a:lumOff val="21000"/>
                </a:schemeClr>
              </a:gs>
              <a:gs pos="100000">
                <a:schemeClr val="accent1">
                  <a:lumMod val="9300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 name="任意多边形: 形状 2">
            <a:extLst>
              <a:ext uri="{FF2B5EF4-FFF2-40B4-BE49-F238E27FC236}">
                <a16:creationId xmlns:a16="http://schemas.microsoft.com/office/drawing/2014/main" id="{FE4FB459-3658-46AC-870A-84963CA1AAEE}"/>
              </a:ext>
            </a:extLst>
          </p:cNvPr>
          <p:cNvSpPr/>
          <p:nvPr userDrawn="1"/>
        </p:nvSpPr>
        <p:spPr>
          <a:xfrm>
            <a:off x="6253844" y="0"/>
            <a:ext cx="5738931" cy="6858000"/>
          </a:xfrm>
          <a:custGeom>
            <a:avLst/>
            <a:gdLst>
              <a:gd name="connsiteX0" fmla="*/ 5145808 w 5738931"/>
              <a:gd name="connsiteY0" fmla="*/ 0 h 6858000"/>
              <a:gd name="connsiteX1" fmla="*/ 5738931 w 5738931"/>
              <a:gd name="connsiteY1" fmla="*/ 0 h 6858000"/>
              <a:gd name="connsiteX2" fmla="*/ 5738037 w 5738931"/>
              <a:gd name="connsiteY2" fmla="*/ 58675 h 6858000"/>
              <a:gd name="connsiteX3" fmla="*/ 4000583 w 5738931"/>
              <a:gd name="connsiteY3" fmla="*/ 6727104 h 6858000"/>
              <a:gd name="connsiteX4" fmla="*/ 3928070 w 5738931"/>
              <a:gd name="connsiteY4" fmla="*/ 6858000 h 6858000"/>
              <a:gd name="connsiteX5" fmla="*/ 0 w 5738931"/>
              <a:gd name="connsiteY5" fmla="*/ 6858000 h 6858000"/>
              <a:gd name="connsiteX6" fmla="*/ 20102 w 5738931"/>
              <a:gd name="connsiteY6" fmla="*/ 6844283 h 6858000"/>
              <a:gd name="connsiteX7" fmla="*/ 5057215 w 5738931"/>
              <a:gd name="connsiteY7" fmla="*/ 2625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8931" h="6858000">
                <a:moveTo>
                  <a:pt x="5145808" y="0"/>
                </a:moveTo>
                <a:lnTo>
                  <a:pt x="5738931" y="0"/>
                </a:lnTo>
                <a:lnTo>
                  <a:pt x="5738037" y="58675"/>
                </a:lnTo>
                <a:cubicBezTo>
                  <a:pt x="5664520" y="2467945"/>
                  <a:pt x="5043789" y="4733911"/>
                  <a:pt x="4000583" y="6727104"/>
                </a:cubicBezTo>
                <a:lnTo>
                  <a:pt x="3928070" y="6858000"/>
                </a:lnTo>
                <a:lnTo>
                  <a:pt x="0" y="6858000"/>
                </a:lnTo>
                <a:lnTo>
                  <a:pt x="20102" y="6844283"/>
                </a:lnTo>
                <a:cubicBezTo>
                  <a:pt x="2316542" y="5200357"/>
                  <a:pt x="4090399" y="2914951"/>
                  <a:pt x="5057215" y="262597"/>
                </a:cubicBezTo>
                <a:close/>
              </a:path>
            </a:pathLst>
          </a:custGeom>
          <a:gradFill flip="none" rotWithShape="1">
            <a:gsLst>
              <a:gs pos="0">
                <a:schemeClr val="accent1">
                  <a:lumMod val="73000"/>
                  <a:lumOff val="27000"/>
                </a:schemeClr>
              </a:gs>
              <a:gs pos="52000">
                <a:schemeClr val="accent1">
                  <a:lumMod val="93000"/>
                </a:schemeClr>
              </a:gs>
            </a:gsLst>
            <a:path path="circle">
              <a:fillToRect l="100000" t="100000"/>
            </a:path>
            <a:tileRect r="-100000" b="-100000"/>
          </a:gradFill>
          <a:ln w="190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任意多边形: 形状 3">
            <a:extLst>
              <a:ext uri="{FF2B5EF4-FFF2-40B4-BE49-F238E27FC236}">
                <a16:creationId xmlns:a16="http://schemas.microsoft.com/office/drawing/2014/main" id="{003DB080-AACC-4F05-8857-E7161D3A0C5D}"/>
              </a:ext>
            </a:extLst>
          </p:cNvPr>
          <p:cNvSpPr/>
          <p:nvPr userDrawn="1"/>
        </p:nvSpPr>
        <p:spPr>
          <a:xfrm>
            <a:off x="4600902" y="0"/>
            <a:ext cx="6844735" cy="6858000"/>
          </a:xfrm>
          <a:custGeom>
            <a:avLst/>
            <a:gdLst>
              <a:gd name="connsiteX0" fmla="*/ 4469487 w 6844735"/>
              <a:gd name="connsiteY0" fmla="*/ 0 h 6858000"/>
              <a:gd name="connsiteX1" fmla="*/ 6844735 w 6844735"/>
              <a:gd name="connsiteY1" fmla="*/ 0 h 6858000"/>
              <a:gd name="connsiteX2" fmla="*/ 6844667 w 6844735"/>
              <a:gd name="connsiteY2" fmla="*/ 290 h 6858000"/>
              <a:gd name="connsiteX3" fmla="*/ 1857246 w 6844735"/>
              <a:gd name="connsiteY3" fmla="*/ 6856438 h 6858000"/>
              <a:gd name="connsiteX4" fmla="*/ 1854733 w 6844735"/>
              <a:gd name="connsiteY4" fmla="*/ 6858000 h 6858000"/>
              <a:gd name="connsiteX5" fmla="*/ 0 w 6844735"/>
              <a:gd name="connsiteY5" fmla="*/ 6858000 h 6858000"/>
              <a:gd name="connsiteX6" fmla="*/ 261539 w 6844735"/>
              <a:gd name="connsiteY6" fmla="*/ 6670777 h 6858000"/>
              <a:gd name="connsiteX7" fmla="*/ 4441886 w 6844735"/>
              <a:gd name="connsiteY7" fmla="*/ 17002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4735" h="6858000">
                <a:moveTo>
                  <a:pt x="4469487" y="0"/>
                </a:moveTo>
                <a:lnTo>
                  <a:pt x="6844735" y="0"/>
                </a:lnTo>
                <a:lnTo>
                  <a:pt x="6844667" y="290"/>
                </a:lnTo>
                <a:cubicBezTo>
                  <a:pt x="6112107" y="2839667"/>
                  <a:pt x="4301803" y="5267720"/>
                  <a:pt x="1857246" y="6856438"/>
                </a:cubicBezTo>
                <a:lnTo>
                  <a:pt x="1854733" y="6858000"/>
                </a:lnTo>
                <a:lnTo>
                  <a:pt x="0" y="6858000"/>
                </a:lnTo>
                <a:lnTo>
                  <a:pt x="261539" y="6670777"/>
                </a:lnTo>
                <a:cubicBezTo>
                  <a:pt x="2433523" y="5053126"/>
                  <a:pt x="3958977" y="2768518"/>
                  <a:pt x="4441886" y="170028"/>
                </a:cubicBezTo>
                <a:close/>
              </a:path>
            </a:pathLst>
          </a:custGeom>
          <a:gradFill flip="none" rotWithShape="1">
            <a:gsLst>
              <a:gs pos="37000">
                <a:schemeClr val="accent1">
                  <a:lumMod val="74000"/>
                  <a:lumOff val="26000"/>
                </a:schemeClr>
              </a:gs>
              <a:gs pos="85000">
                <a:schemeClr val="accent1"/>
              </a:gs>
            </a:gsLst>
            <a:path path="circle">
              <a:fillToRect l="100000" t="100000"/>
            </a:path>
            <a:tileRect r="-100000" b="-100000"/>
          </a:gradFill>
          <a:ln w="190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5" name="组合 4">
            <a:extLst>
              <a:ext uri="{FF2B5EF4-FFF2-40B4-BE49-F238E27FC236}">
                <a16:creationId xmlns:a16="http://schemas.microsoft.com/office/drawing/2014/main" id="{0B3E494F-6FD9-4C3A-914C-37F5C8A2F3CF}"/>
              </a:ext>
            </a:extLst>
          </p:cNvPr>
          <p:cNvGrpSpPr/>
          <p:nvPr userDrawn="1"/>
        </p:nvGrpSpPr>
        <p:grpSpPr>
          <a:xfrm>
            <a:off x="4069828" y="0"/>
            <a:ext cx="7284780" cy="7344340"/>
            <a:chOff x="4069828" y="0"/>
            <a:chExt cx="7284780" cy="7344340"/>
          </a:xfrm>
        </p:grpSpPr>
        <p:sp>
          <p:nvSpPr>
            <p:cNvPr id="6" name="任意多边形: 形状 5">
              <a:extLst>
                <a:ext uri="{FF2B5EF4-FFF2-40B4-BE49-F238E27FC236}">
                  <a16:creationId xmlns:a16="http://schemas.microsoft.com/office/drawing/2014/main" id="{DE6966DA-35E4-4AD4-B2E6-34E5504615DE}"/>
                </a:ext>
              </a:extLst>
            </p:cNvPr>
            <p:cNvSpPr/>
            <p:nvPr/>
          </p:nvSpPr>
          <p:spPr>
            <a:xfrm>
              <a:off x="4069828" y="0"/>
              <a:ext cx="5036072" cy="7344340"/>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a:solidFill>
                <a:schemeClr val="bg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a:extLst>
                <a:ext uri="{FF2B5EF4-FFF2-40B4-BE49-F238E27FC236}">
                  <a16:creationId xmlns:a16="http://schemas.microsoft.com/office/drawing/2014/main" id="{01470501-917D-4D11-B2ED-ED186286F131}"/>
                </a:ext>
              </a:extLst>
            </p:cNvPr>
            <p:cNvSpPr/>
            <p:nvPr/>
          </p:nvSpPr>
          <p:spPr>
            <a:xfrm>
              <a:off x="4133122" y="1001"/>
              <a:ext cx="5053089" cy="7343339"/>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8" name="任意多边形: 形状 7">
              <a:extLst>
                <a:ext uri="{FF2B5EF4-FFF2-40B4-BE49-F238E27FC236}">
                  <a16:creationId xmlns:a16="http://schemas.microsoft.com/office/drawing/2014/main" id="{D5BA79AA-02BB-4DC7-B233-67033C88F109}"/>
                </a:ext>
              </a:extLst>
            </p:cNvPr>
            <p:cNvSpPr/>
            <p:nvPr/>
          </p:nvSpPr>
          <p:spPr>
            <a:xfrm>
              <a:off x="4196416" y="2002"/>
              <a:ext cx="5070106" cy="7342338"/>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9" name="任意多边形: 形状 8">
              <a:extLst>
                <a:ext uri="{FF2B5EF4-FFF2-40B4-BE49-F238E27FC236}">
                  <a16:creationId xmlns:a16="http://schemas.microsoft.com/office/drawing/2014/main" id="{06C1F264-8A4A-46F6-9758-B8915EAF6F53}"/>
                </a:ext>
              </a:extLst>
            </p:cNvPr>
            <p:cNvSpPr/>
            <p:nvPr/>
          </p:nvSpPr>
          <p:spPr>
            <a:xfrm>
              <a:off x="4259711" y="3003"/>
              <a:ext cx="5087122" cy="7341337"/>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 name="任意多边形: 形状 9">
              <a:extLst>
                <a:ext uri="{FF2B5EF4-FFF2-40B4-BE49-F238E27FC236}">
                  <a16:creationId xmlns:a16="http://schemas.microsoft.com/office/drawing/2014/main" id="{51173852-EA22-453B-9FD6-D9E961CAD736}"/>
                </a:ext>
              </a:extLst>
            </p:cNvPr>
            <p:cNvSpPr/>
            <p:nvPr/>
          </p:nvSpPr>
          <p:spPr>
            <a:xfrm>
              <a:off x="4323005" y="4004"/>
              <a:ext cx="5104139" cy="7340336"/>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 name="任意多边形: 形状 10">
              <a:extLst>
                <a:ext uri="{FF2B5EF4-FFF2-40B4-BE49-F238E27FC236}">
                  <a16:creationId xmlns:a16="http://schemas.microsoft.com/office/drawing/2014/main" id="{44F47821-E3D0-41F7-B79B-940AE8EFA562}"/>
                </a:ext>
              </a:extLst>
            </p:cNvPr>
            <p:cNvSpPr/>
            <p:nvPr/>
          </p:nvSpPr>
          <p:spPr>
            <a:xfrm>
              <a:off x="4386299" y="5005"/>
              <a:ext cx="5121156" cy="7339335"/>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2" name="任意多边形: 形状 11">
              <a:extLst>
                <a:ext uri="{FF2B5EF4-FFF2-40B4-BE49-F238E27FC236}">
                  <a16:creationId xmlns:a16="http://schemas.microsoft.com/office/drawing/2014/main" id="{143A3883-5532-47E1-859A-1525D9F6E689}"/>
                </a:ext>
              </a:extLst>
            </p:cNvPr>
            <p:cNvSpPr/>
            <p:nvPr/>
          </p:nvSpPr>
          <p:spPr>
            <a:xfrm>
              <a:off x="4449594" y="6006"/>
              <a:ext cx="5138172" cy="7338334"/>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3" name="任意多边形: 形状 12">
              <a:extLst>
                <a:ext uri="{FF2B5EF4-FFF2-40B4-BE49-F238E27FC236}">
                  <a16:creationId xmlns:a16="http://schemas.microsoft.com/office/drawing/2014/main" id="{ECB10105-0169-41C6-BA81-CEA2C617AE68}"/>
                </a:ext>
              </a:extLst>
            </p:cNvPr>
            <p:cNvSpPr/>
            <p:nvPr/>
          </p:nvSpPr>
          <p:spPr>
            <a:xfrm>
              <a:off x="4512888" y="7007"/>
              <a:ext cx="5155189" cy="7337333"/>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4" name="任意多边形: 形状 13">
              <a:extLst>
                <a:ext uri="{FF2B5EF4-FFF2-40B4-BE49-F238E27FC236}">
                  <a16:creationId xmlns:a16="http://schemas.microsoft.com/office/drawing/2014/main" id="{6BD16528-8126-471C-BC2D-8AF0D0565713}"/>
                </a:ext>
              </a:extLst>
            </p:cNvPr>
            <p:cNvSpPr/>
            <p:nvPr/>
          </p:nvSpPr>
          <p:spPr>
            <a:xfrm>
              <a:off x="4576182" y="8008"/>
              <a:ext cx="5172206" cy="7336332"/>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5" name="任意多边形: 形状 14">
              <a:extLst>
                <a:ext uri="{FF2B5EF4-FFF2-40B4-BE49-F238E27FC236}">
                  <a16:creationId xmlns:a16="http://schemas.microsoft.com/office/drawing/2014/main" id="{6EA72C86-148C-4F46-B0D1-417344A70C1E}"/>
                </a:ext>
              </a:extLst>
            </p:cNvPr>
            <p:cNvSpPr/>
            <p:nvPr/>
          </p:nvSpPr>
          <p:spPr>
            <a:xfrm>
              <a:off x="4639477" y="9009"/>
              <a:ext cx="5189222" cy="7335331"/>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6" name="任意多边形: 形状 15">
              <a:extLst>
                <a:ext uri="{FF2B5EF4-FFF2-40B4-BE49-F238E27FC236}">
                  <a16:creationId xmlns:a16="http://schemas.microsoft.com/office/drawing/2014/main" id="{6AB29B74-CE93-41D4-BBB6-156F8F38C620}"/>
                </a:ext>
              </a:extLst>
            </p:cNvPr>
            <p:cNvSpPr/>
            <p:nvPr/>
          </p:nvSpPr>
          <p:spPr>
            <a:xfrm>
              <a:off x="4702771" y="10010"/>
              <a:ext cx="5206239" cy="7334330"/>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7" name="任意多边形: 形状 16">
              <a:extLst>
                <a:ext uri="{FF2B5EF4-FFF2-40B4-BE49-F238E27FC236}">
                  <a16:creationId xmlns:a16="http://schemas.microsoft.com/office/drawing/2014/main" id="{DFDB7D58-2A5F-4A48-8F5B-1224AF2C10D0}"/>
                </a:ext>
              </a:extLst>
            </p:cNvPr>
            <p:cNvSpPr/>
            <p:nvPr/>
          </p:nvSpPr>
          <p:spPr>
            <a:xfrm>
              <a:off x="4766065" y="11011"/>
              <a:ext cx="5223256" cy="7333329"/>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8" name="任意多边形: 形状 17">
              <a:extLst>
                <a:ext uri="{FF2B5EF4-FFF2-40B4-BE49-F238E27FC236}">
                  <a16:creationId xmlns:a16="http://schemas.microsoft.com/office/drawing/2014/main" id="{C81E9299-DB50-40CA-91B1-D77D792D9792}"/>
                </a:ext>
              </a:extLst>
            </p:cNvPr>
            <p:cNvSpPr/>
            <p:nvPr/>
          </p:nvSpPr>
          <p:spPr>
            <a:xfrm>
              <a:off x="4829359" y="12012"/>
              <a:ext cx="5240273" cy="7332328"/>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9" name="任意多边形: 形状 18">
              <a:extLst>
                <a:ext uri="{FF2B5EF4-FFF2-40B4-BE49-F238E27FC236}">
                  <a16:creationId xmlns:a16="http://schemas.microsoft.com/office/drawing/2014/main" id="{34240F80-B14F-43B1-9B9F-BB3592CC964F}"/>
                </a:ext>
              </a:extLst>
            </p:cNvPr>
            <p:cNvSpPr/>
            <p:nvPr/>
          </p:nvSpPr>
          <p:spPr>
            <a:xfrm>
              <a:off x="4892654" y="13013"/>
              <a:ext cx="5257290" cy="7331327"/>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0" name="任意多边形: 形状 19">
              <a:extLst>
                <a:ext uri="{FF2B5EF4-FFF2-40B4-BE49-F238E27FC236}">
                  <a16:creationId xmlns:a16="http://schemas.microsoft.com/office/drawing/2014/main" id="{CA21F469-B663-4CE7-A7B4-C27C6BBEEDB6}"/>
                </a:ext>
              </a:extLst>
            </p:cNvPr>
            <p:cNvSpPr/>
            <p:nvPr/>
          </p:nvSpPr>
          <p:spPr>
            <a:xfrm>
              <a:off x="4955948" y="14014"/>
              <a:ext cx="5274306" cy="7330326"/>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1" name="任意多边形: 形状 20">
              <a:extLst>
                <a:ext uri="{FF2B5EF4-FFF2-40B4-BE49-F238E27FC236}">
                  <a16:creationId xmlns:a16="http://schemas.microsoft.com/office/drawing/2014/main" id="{039F25E0-550B-4B18-AFF4-802015EFA386}"/>
                </a:ext>
              </a:extLst>
            </p:cNvPr>
            <p:cNvSpPr/>
            <p:nvPr/>
          </p:nvSpPr>
          <p:spPr>
            <a:xfrm>
              <a:off x="5019242" y="15015"/>
              <a:ext cx="5291323" cy="7329325"/>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2" name="任意多边形: 形状 21">
              <a:extLst>
                <a:ext uri="{FF2B5EF4-FFF2-40B4-BE49-F238E27FC236}">
                  <a16:creationId xmlns:a16="http://schemas.microsoft.com/office/drawing/2014/main" id="{DC3CF31A-480E-4635-910E-1B07FE9E907D}"/>
                </a:ext>
              </a:extLst>
            </p:cNvPr>
            <p:cNvSpPr/>
            <p:nvPr/>
          </p:nvSpPr>
          <p:spPr>
            <a:xfrm>
              <a:off x="5082536" y="16016"/>
              <a:ext cx="5308340" cy="7328324"/>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3" name="任意多边形: 形状 22">
              <a:extLst>
                <a:ext uri="{FF2B5EF4-FFF2-40B4-BE49-F238E27FC236}">
                  <a16:creationId xmlns:a16="http://schemas.microsoft.com/office/drawing/2014/main" id="{16AC8708-11DB-4D1A-A79B-8FAB94815C75}"/>
                </a:ext>
              </a:extLst>
            </p:cNvPr>
            <p:cNvSpPr/>
            <p:nvPr/>
          </p:nvSpPr>
          <p:spPr>
            <a:xfrm>
              <a:off x="5145831" y="17017"/>
              <a:ext cx="5325356" cy="7327323"/>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4" name="任意多边形: 形状 23">
              <a:extLst>
                <a:ext uri="{FF2B5EF4-FFF2-40B4-BE49-F238E27FC236}">
                  <a16:creationId xmlns:a16="http://schemas.microsoft.com/office/drawing/2014/main" id="{78B7783C-F445-4988-B3AF-32368707FAEB}"/>
                </a:ext>
              </a:extLst>
            </p:cNvPr>
            <p:cNvSpPr/>
            <p:nvPr/>
          </p:nvSpPr>
          <p:spPr>
            <a:xfrm>
              <a:off x="5209125" y="18018"/>
              <a:ext cx="5342373" cy="7326322"/>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5" name="任意多边形: 形状 24">
              <a:extLst>
                <a:ext uri="{FF2B5EF4-FFF2-40B4-BE49-F238E27FC236}">
                  <a16:creationId xmlns:a16="http://schemas.microsoft.com/office/drawing/2014/main" id="{C2E6BD87-6A43-4826-8036-C561998134D7}"/>
                </a:ext>
              </a:extLst>
            </p:cNvPr>
            <p:cNvSpPr/>
            <p:nvPr/>
          </p:nvSpPr>
          <p:spPr>
            <a:xfrm>
              <a:off x="5272419" y="19019"/>
              <a:ext cx="5359390" cy="7325321"/>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6" name="任意多边形: 形状 25">
              <a:extLst>
                <a:ext uri="{FF2B5EF4-FFF2-40B4-BE49-F238E27FC236}">
                  <a16:creationId xmlns:a16="http://schemas.microsoft.com/office/drawing/2014/main" id="{D511E386-B5EF-477D-ACBB-CBD11141CC3A}"/>
                </a:ext>
              </a:extLst>
            </p:cNvPr>
            <p:cNvSpPr/>
            <p:nvPr/>
          </p:nvSpPr>
          <p:spPr>
            <a:xfrm>
              <a:off x="5335713" y="20020"/>
              <a:ext cx="5376407" cy="7324320"/>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7" name="任意多边形: 形状 26">
              <a:extLst>
                <a:ext uri="{FF2B5EF4-FFF2-40B4-BE49-F238E27FC236}">
                  <a16:creationId xmlns:a16="http://schemas.microsoft.com/office/drawing/2014/main" id="{0058B93D-7198-492B-BF5E-E1F89F80ADFA}"/>
                </a:ext>
              </a:extLst>
            </p:cNvPr>
            <p:cNvSpPr/>
            <p:nvPr/>
          </p:nvSpPr>
          <p:spPr>
            <a:xfrm>
              <a:off x="5399008" y="21021"/>
              <a:ext cx="5393423" cy="7323319"/>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8" name="任意多边形: 形状 27">
              <a:extLst>
                <a:ext uri="{FF2B5EF4-FFF2-40B4-BE49-F238E27FC236}">
                  <a16:creationId xmlns:a16="http://schemas.microsoft.com/office/drawing/2014/main" id="{92447EE4-5B51-4997-99F2-68A4095281BD}"/>
                </a:ext>
              </a:extLst>
            </p:cNvPr>
            <p:cNvSpPr/>
            <p:nvPr/>
          </p:nvSpPr>
          <p:spPr>
            <a:xfrm>
              <a:off x="5462302" y="22022"/>
              <a:ext cx="5410440" cy="7322318"/>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9" name="任意多边形: 形状 28">
              <a:extLst>
                <a:ext uri="{FF2B5EF4-FFF2-40B4-BE49-F238E27FC236}">
                  <a16:creationId xmlns:a16="http://schemas.microsoft.com/office/drawing/2014/main" id="{BF800924-EC28-4C81-8D7E-76DE6A102F80}"/>
                </a:ext>
              </a:extLst>
            </p:cNvPr>
            <p:cNvSpPr/>
            <p:nvPr/>
          </p:nvSpPr>
          <p:spPr>
            <a:xfrm>
              <a:off x="5525596" y="23023"/>
              <a:ext cx="5427457" cy="7321317"/>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30" name="任意多边形: 形状 29">
              <a:extLst>
                <a:ext uri="{FF2B5EF4-FFF2-40B4-BE49-F238E27FC236}">
                  <a16:creationId xmlns:a16="http://schemas.microsoft.com/office/drawing/2014/main" id="{9C286ED6-C486-47CB-B85F-06B71388476A}"/>
                </a:ext>
              </a:extLst>
            </p:cNvPr>
            <p:cNvSpPr/>
            <p:nvPr/>
          </p:nvSpPr>
          <p:spPr>
            <a:xfrm>
              <a:off x="5588891" y="24024"/>
              <a:ext cx="5444473" cy="7320316"/>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31" name="任意多边形: 形状 30">
              <a:extLst>
                <a:ext uri="{FF2B5EF4-FFF2-40B4-BE49-F238E27FC236}">
                  <a16:creationId xmlns:a16="http://schemas.microsoft.com/office/drawing/2014/main" id="{79A9FECC-2D14-44FB-95F9-551525D40D7D}"/>
                </a:ext>
              </a:extLst>
            </p:cNvPr>
            <p:cNvSpPr/>
            <p:nvPr/>
          </p:nvSpPr>
          <p:spPr>
            <a:xfrm>
              <a:off x="5652185" y="25025"/>
              <a:ext cx="5461490" cy="7319315"/>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32" name="任意多边形: 形状 31">
              <a:extLst>
                <a:ext uri="{FF2B5EF4-FFF2-40B4-BE49-F238E27FC236}">
                  <a16:creationId xmlns:a16="http://schemas.microsoft.com/office/drawing/2014/main" id="{C7016C67-CAD7-4ABD-9C43-9000BC05890F}"/>
                </a:ext>
              </a:extLst>
            </p:cNvPr>
            <p:cNvSpPr/>
            <p:nvPr/>
          </p:nvSpPr>
          <p:spPr>
            <a:xfrm>
              <a:off x="5715479" y="26026"/>
              <a:ext cx="5478507" cy="7318314"/>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33" name="任意多边形: 形状 32">
              <a:extLst>
                <a:ext uri="{FF2B5EF4-FFF2-40B4-BE49-F238E27FC236}">
                  <a16:creationId xmlns:a16="http://schemas.microsoft.com/office/drawing/2014/main" id="{403F5343-1314-4070-A1F9-EE986F2FC60E}"/>
                </a:ext>
              </a:extLst>
            </p:cNvPr>
            <p:cNvSpPr/>
            <p:nvPr/>
          </p:nvSpPr>
          <p:spPr>
            <a:xfrm>
              <a:off x="5778774" y="27027"/>
              <a:ext cx="5495523" cy="7317313"/>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34" name="任意多边形: 形状 33">
              <a:extLst>
                <a:ext uri="{FF2B5EF4-FFF2-40B4-BE49-F238E27FC236}">
                  <a16:creationId xmlns:a16="http://schemas.microsoft.com/office/drawing/2014/main" id="{97F2C2B8-3187-4F16-BE1E-81375194A37D}"/>
                </a:ext>
              </a:extLst>
            </p:cNvPr>
            <p:cNvSpPr/>
            <p:nvPr/>
          </p:nvSpPr>
          <p:spPr>
            <a:xfrm>
              <a:off x="5842068" y="28028"/>
              <a:ext cx="5512540" cy="7316312"/>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grpSp>
      <p:sp>
        <p:nvSpPr>
          <p:cNvPr id="35" name="任意多边形: 形状 34">
            <a:extLst>
              <a:ext uri="{FF2B5EF4-FFF2-40B4-BE49-F238E27FC236}">
                <a16:creationId xmlns:a16="http://schemas.microsoft.com/office/drawing/2014/main" id="{291DEA3C-51AE-4D1A-BE80-B5BA33932964}"/>
              </a:ext>
            </a:extLst>
          </p:cNvPr>
          <p:cNvSpPr/>
          <p:nvPr userDrawn="1"/>
        </p:nvSpPr>
        <p:spPr>
          <a:xfrm rot="217433">
            <a:off x="7484209" y="1882519"/>
            <a:ext cx="3133438" cy="4381284"/>
          </a:xfrm>
          <a:custGeom>
            <a:avLst/>
            <a:gdLst>
              <a:gd name="connsiteX0" fmla="*/ 3018972 w 3018972"/>
              <a:gd name="connsiteY0" fmla="*/ 0 h 4122057"/>
              <a:gd name="connsiteX1" fmla="*/ 1886857 w 3018972"/>
              <a:gd name="connsiteY1" fmla="*/ 2046514 h 4122057"/>
              <a:gd name="connsiteX2" fmla="*/ 0 w 3018972"/>
              <a:gd name="connsiteY2" fmla="*/ 4122057 h 4122057"/>
              <a:gd name="connsiteX0" fmla="*/ 3018972 w 3018972"/>
              <a:gd name="connsiteY0" fmla="*/ 0 h 4122057"/>
              <a:gd name="connsiteX1" fmla="*/ 1886857 w 3018972"/>
              <a:gd name="connsiteY1" fmla="*/ 2046514 h 4122057"/>
              <a:gd name="connsiteX2" fmla="*/ 0 w 3018972"/>
              <a:gd name="connsiteY2" fmla="*/ 4122057 h 4122057"/>
              <a:gd name="connsiteX0" fmla="*/ 3080307 w 3080307"/>
              <a:gd name="connsiteY0" fmla="*/ 0 h 4104521"/>
              <a:gd name="connsiteX1" fmla="*/ 1948192 w 3080307"/>
              <a:gd name="connsiteY1" fmla="*/ 2046514 h 4104521"/>
              <a:gd name="connsiteX2" fmla="*/ 0 w 3080307"/>
              <a:gd name="connsiteY2" fmla="*/ 4104521 h 4104521"/>
              <a:gd name="connsiteX0" fmla="*/ 3080307 w 3080307"/>
              <a:gd name="connsiteY0" fmla="*/ 0 h 4104521"/>
              <a:gd name="connsiteX1" fmla="*/ 1948192 w 3080307"/>
              <a:gd name="connsiteY1" fmla="*/ 2046514 h 4104521"/>
              <a:gd name="connsiteX2" fmla="*/ 0 w 3080307"/>
              <a:gd name="connsiteY2" fmla="*/ 4104521 h 4104521"/>
              <a:gd name="connsiteX0" fmla="*/ 3110263 w 3110263"/>
              <a:gd name="connsiteY0" fmla="*/ 0 h 4106302"/>
              <a:gd name="connsiteX1" fmla="*/ 1948192 w 3110263"/>
              <a:gd name="connsiteY1" fmla="*/ 2048295 h 4106302"/>
              <a:gd name="connsiteX2" fmla="*/ 0 w 3110263"/>
              <a:gd name="connsiteY2" fmla="*/ 4106302 h 4106302"/>
              <a:gd name="connsiteX0" fmla="*/ 3175792 w 3175792"/>
              <a:gd name="connsiteY0" fmla="*/ 0 h 4110199"/>
              <a:gd name="connsiteX1" fmla="*/ 2013721 w 3175792"/>
              <a:gd name="connsiteY1" fmla="*/ 2048295 h 4110199"/>
              <a:gd name="connsiteX2" fmla="*/ 0 w 3175792"/>
              <a:gd name="connsiteY2" fmla="*/ 4110199 h 4110199"/>
              <a:gd name="connsiteX0" fmla="*/ 3175792 w 3175792"/>
              <a:gd name="connsiteY0" fmla="*/ 0 h 4110199"/>
              <a:gd name="connsiteX1" fmla="*/ 2013721 w 3175792"/>
              <a:gd name="connsiteY1" fmla="*/ 2048295 h 4110199"/>
              <a:gd name="connsiteX2" fmla="*/ 0 w 3175792"/>
              <a:gd name="connsiteY2" fmla="*/ 4110199 h 4110199"/>
              <a:gd name="connsiteX0" fmla="*/ 3085737 w 3085737"/>
              <a:gd name="connsiteY0" fmla="*/ 0 h 4051884"/>
              <a:gd name="connsiteX1" fmla="*/ 1923666 w 3085737"/>
              <a:gd name="connsiteY1" fmla="*/ 2048295 h 4051884"/>
              <a:gd name="connsiteX2" fmla="*/ 0 w 3085737"/>
              <a:gd name="connsiteY2" fmla="*/ 4051884 h 4051884"/>
            </a:gdLst>
            <a:ahLst/>
            <a:cxnLst>
              <a:cxn ang="0">
                <a:pos x="connsiteX0" y="connsiteY0"/>
              </a:cxn>
              <a:cxn ang="0">
                <a:pos x="connsiteX1" y="connsiteY1"/>
              </a:cxn>
              <a:cxn ang="0">
                <a:pos x="connsiteX2" y="connsiteY2"/>
              </a:cxn>
            </a:cxnLst>
            <a:rect l="l" t="t" r="r" b="b"/>
            <a:pathLst>
              <a:path w="3085737" h="4051884">
                <a:moveTo>
                  <a:pt x="3085737" y="0"/>
                </a:moveTo>
                <a:cubicBezTo>
                  <a:pt x="2771260" y="679752"/>
                  <a:pt x="2474034" y="1280805"/>
                  <a:pt x="1923666" y="2048295"/>
                </a:cubicBezTo>
                <a:cubicBezTo>
                  <a:pt x="1420504" y="2735304"/>
                  <a:pt x="518620" y="3695034"/>
                  <a:pt x="0" y="4051884"/>
                </a:cubicBezTo>
              </a:path>
            </a:pathLst>
          </a:custGeom>
          <a:noFill/>
          <a:ln w="19050">
            <a:gradFill>
              <a:gsLst>
                <a:gs pos="0">
                  <a:schemeClr val="accent2">
                    <a:alpha val="0"/>
                  </a:schemeClr>
                </a:gs>
                <a:gs pos="52000">
                  <a:schemeClr val="bg1">
                    <a:alpha val="67000"/>
                  </a:schemeClr>
                </a:gs>
                <a:gs pos="100000">
                  <a:schemeClr val="accent2">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596FA459-03EE-4C24-B515-4BF28F150C5E}"/>
              </a:ext>
            </a:extLst>
          </p:cNvPr>
          <p:cNvSpPr/>
          <p:nvPr userDrawn="1"/>
        </p:nvSpPr>
        <p:spPr>
          <a:xfrm>
            <a:off x="10707736" y="1323317"/>
            <a:ext cx="436514" cy="436514"/>
          </a:xfrm>
          <a:prstGeom prst="ellipse">
            <a:avLst/>
          </a:prstGeom>
          <a:gradFill>
            <a:gsLst>
              <a:gs pos="0">
                <a:srgbClr val="DAFAFE"/>
              </a:gs>
              <a:gs pos="100000">
                <a:schemeClr val="accent2"/>
              </a:gs>
            </a:gsLst>
            <a:path path="circle">
              <a:fillToRect r="100000" b="100000"/>
            </a:path>
          </a:gradFill>
          <a:ln>
            <a:noFill/>
          </a:ln>
          <a:effectLst>
            <a:outerShdw blurRad="381000" dist="101600" dir="3600000" algn="tl" rotWithShape="0">
              <a:schemeClr val="accent1">
                <a:lumMod val="50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a:extLst>
              <a:ext uri="{FF2B5EF4-FFF2-40B4-BE49-F238E27FC236}">
                <a16:creationId xmlns:a16="http://schemas.microsoft.com/office/drawing/2014/main" id="{154EB5A6-8431-4AB6-8913-036FA6819C18}"/>
              </a:ext>
            </a:extLst>
          </p:cNvPr>
          <p:cNvGrpSpPr/>
          <p:nvPr userDrawn="1"/>
        </p:nvGrpSpPr>
        <p:grpSpPr>
          <a:xfrm>
            <a:off x="7862918" y="4548473"/>
            <a:ext cx="1206374" cy="1206372"/>
            <a:chOff x="7733768" y="4741496"/>
            <a:chExt cx="1206374" cy="1206372"/>
          </a:xfrm>
        </p:grpSpPr>
        <p:sp>
          <p:nvSpPr>
            <p:cNvPr id="38" name="椭圆 37">
              <a:extLst>
                <a:ext uri="{FF2B5EF4-FFF2-40B4-BE49-F238E27FC236}">
                  <a16:creationId xmlns:a16="http://schemas.microsoft.com/office/drawing/2014/main" id="{7F86E404-B453-4AE6-9CBC-18861A0AEAE4}"/>
                </a:ext>
              </a:extLst>
            </p:cNvPr>
            <p:cNvSpPr/>
            <p:nvPr/>
          </p:nvSpPr>
          <p:spPr>
            <a:xfrm>
              <a:off x="7733768" y="4741496"/>
              <a:ext cx="1206374" cy="1206372"/>
            </a:xfrm>
            <a:prstGeom prst="ellipse">
              <a:avLst/>
            </a:prstGeom>
            <a:gradFill>
              <a:gsLst>
                <a:gs pos="0">
                  <a:srgbClr val="DAFAFE"/>
                </a:gs>
                <a:gs pos="69000">
                  <a:schemeClr val="accent2"/>
                </a:gs>
              </a:gsLst>
              <a:path path="circle">
                <a:fillToRect r="100000" b="100000"/>
              </a:path>
            </a:gradFill>
            <a:ln>
              <a:noFill/>
            </a:ln>
            <a:effectLst>
              <a:outerShdw blurRad="381000" dist="266700" dir="3600000" sx="91000" sy="91000" algn="tl" rotWithShape="0">
                <a:schemeClr val="accent1">
                  <a:lumMod val="50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任意多边形: 形状 38">
              <a:extLst>
                <a:ext uri="{FF2B5EF4-FFF2-40B4-BE49-F238E27FC236}">
                  <a16:creationId xmlns:a16="http://schemas.microsoft.com/office/drawing/2014/main" id="{846E0493-7D45-41F4-BD72-0DAD9111DB28}"/>
                </a:ext>
              </a:extLst>
            </p:cNvPr>
            <p:cNvSpPr/>
            <p:nvPr/>
          </p:nvSpPr>
          <p:spPr>
            <a:xfrm>
              <a:off x="7795428" y="4925577"/>
              <a:ext cx="982088" cy="674054"/>
            </a:xfrm>
            <a:custGeom>
              <a:avLst/>
              <a:gdLst>
                <a:gd name="connsiteX0" fmla="*/ 0 w 1174750"/>
                <a:gd name="connsiteY0" fmla="*/ 819150 h 828758"/>
                <a:gd name="connsiteX1" fmla="*/ 266700 w 1174750"/>
                <a:gd name="connsiteY1" fmla="*/ 787400 h 828758"/>
                <a:gd name="connsiteX2" fmla="*/ 469900 w 1174750"/>
                <a:gd name="connsiteY2" fmla="*/ 482600 h 828758"/>
                <a:gd name="connsiteX3" fmla="*/ 857250 w 1174750"/>
                <a:gd name="connsiteY3" fmla="*/ 533400 h 828758"/>
                <a:gd name="connsiteX4" fmla="*/ 1174750 w 1174750"/>
                <a:gd name="connsiteY4" fmla="*/ 0 h 82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750" h="828758">
                  <a:moveTo>
                    <a:pt x="0" y="819150"/>
                  </a:moveTo>
                  <a:cubicBezTo>
                    <a:pt x="95779" y="829733"/>
                    <a:pt x="188383" y="843492"/>
                    <a:pt x="266700" y="787400"/>
                  </a:cubicBezTo>
                  <a:cubicBezTo>
                    <a:pt x="345017" y="731308"/>
                    <a:pt x="371475" y="524933"/>
                    <a:pt x="469900" y="482600"/>
                  </a:cubicBezTo>
                  <a:cubicBezTo>
                    <a:pt x="568325" y="440267"/>
                    <a:pt x="739775" y="613833"/>
                    <a:pt x="857250" y="533400"/>
                  </a:cubicBezTo>
                  <a:cubicBezTo>
                    <a:pt x="974725" y="452967"/>
                    <a:pt x="1074737" y="226483"/>
                    <a:pt x="1174750" y="0"/>
                  </a:cubicBezTo>
                </a:path>
              </a:pathLst>
            </a:custGeom>
            <a:noFill/>
            <a:ln w="41275">
              <a:gradFill>
                <a:gsLst>
                  <a:gs pos="0">
                    <a:schemeClr val="accent1">
                      <a:lumMod val="5000"/>
                      <a:lumOff val="95000"/>
                      <a:alpha val="0"/>
                    </a:schemeClr>
                  </a:gs>
                  <a:gs pos="51000">
                    <a:schemeClr val="accent3">
                      <a:lumMod val="20000"/>
                      <a:lumOff val="80000"/>
                    </a:schemeClr>
                  </a:gs>
                  <a:gs pos="100000">
                    <a:schemeClr val="bg1">
                      <a:alpha val="2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BC0283B6-1B3C-4DAA-AAEF-33D0DDEA3311}"/>
                </a:ext>
              </a:extLst>
            </p:cNvPr>
            <p:cNvSpPr/>
            <p:nvPr/>
          </p:nvSpPr>
          <p:spPr>
            <a:xfrm>
              <a:off x="8313760" y="5295900"/>
              <a:ext cx="128258" cy="128258"/>
            </a:xfrm>
            <a:prstGeom prst="ellipse">
              <a:avLst/>
            </a:prstGeom>
            <a:gradFill>
              <a:gsLst>
                <a:gs pos="0">
                  <a:schemeClr val="bg1"/>
                </a:gs>
                <a:gs pos="100000">
                  <a:schemeClr val="accent1">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a:extLst>
              <a:ext uri="{FF2B5EF4-FFF2-40B4-BE49-F238E27FC236}">
                <a16:creationId xmlns:a16="http://schemas.microsoft.com/office/drawing/2014/main" id="{A70E7283-3783-4409-94FF-5CE9D4944DDA}"/>
              </a:ext>
            </a:extLst>
          </p:cNvPr>
          <p:cNvGrpSpPr/>
          <p:nvPr userDrawn="1"/>
        </p:nvGrpSpPr>
        <p:grpSpPr>
          <a:xfrm>
            <a:off x="-12255" y="-356295"/>
            <a:ext cx="1629856" cy="1157062"/>
            <a:chOff x="3289387" y="263047"/>
            <a:chExt cx="2790132" cy="1980760"/>
          </a:xfrm>
          <a:gradFill flip="none" rotWithShape="1">
            <a:gsLst>
              <a:gs pos="0">
                <a:schemeClr val="bg1">
                  <a:alpha val="0"/>
                </a:schemeClr>
              </a:gs>
              <a:gs pos="100000">
                <a:schemeClr val="bg1">
                  <a:alpha val="36000"/>
                </a:schemeClr>
              </a:gs>
            </a:gsLst>
            <a:lin ang="10800000" scaled="1"/>
            <a:tileRect/>
          </a:gradFill>
        </p:grpSpPr>
        <p:sp>
          <p:nvSpPr>
            <p:cNvPr id="44" name="椭圆 43">
              <a:extLst>
                <a:ext uri="{FF2B5EF4-FFF2-40B4-BE49-F238E27FC236}">
                  <a16:creationId xmlns:a16="http://schemas.microsoft.com/office/drawing/2014/main" id="{1B3F6065-B3E3-470F-A1FC-A5E3E7569F16}"/>
                </a:ext>
              </a:extLst>
            </p:cNvPr>
            <p:cNvSpPr/>
            <p:nvPr/>
          </p:nvSpPr>
          <p:spPr>
            <a:xfrm>
              <a:off x="3289387"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F08897F0-3791-45C3-A231-B6B124007284}"/>
                </a:ext>
              </a:extLst>
            </p:cNvPr>
            <p:cNvSpPr/>
            <p:nvPr/>
          </p:nvSpPr>
          <p:spPr>
            <a:xfrm>
              <a:off x="3531648"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7718CD10-25B5-45CE-B206-E57F340CEE4A}"/>
                </a:ext>
              </a:extLst>
            </p:cNvPr>
            <p:cNvSpPr/>
            <p:nvPr/>
          </p:nvSpPr>
          <p:spPr>
            <a:xfrm>
              <a:off x="3773909"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1D2086E7-9ACF-4BB3-8C30-B2E74CB68DF3}"/>
                </a:ext>
              </a:extLst>
            </p:cNvPr>
            <p:cNvSpPr/>
            <p:nvPr/>
          </p:nvSpPr>
          <p:spPr>
            <a:xfrm>
              <a:off x="4016170"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09AC2BF9-A229-43D4-9CD8-F0681F722DF8}"/>
                </a:ext>
              </a:extLst>
            </p:cNvPr>
            <p:cNvSpPr/>
            <p:nvPr/>
          </p:nvSpPr>
          <p:spPr>
            <a:xfrm>
              <a:off x="4258431"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a:extLst>
                <a:ext uri="{FF2B5EF4-FFF2-40B4-BE49-F238E27FC236}">
                  <a16:creationId xmlns:a16="http://schemas.microsoft.com/office/drawing/2014/main" id="{61F5AC39-6FEA-4735-BCFB-19FCF2BBA334}"/>
                </a:ext>
              </a:extLst>
            </p:cNvPr>
            <p:cNvSpPr/>
            <p:nvPr/>
          </p:nvSpPr>
          <p:spPr>
            <a:xfrm>
              <a:off x="4500692"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a:extLst>
                <a:ext uri="{FF2B5EF4-FFF2-40B4-BE49-F238E27FC236}">
                  <a16:creationId xmlns:a16="http://schemas.microsoft.com/office/drawing/2014/main" id="{4FCAF487-A6F7-4CB2-BE34-74D39D79ED57}"/>
                </a:ext>
              </a:extLst>
            </p:cNvPr>
            <p:cNvSpPr/>
            <p:nvPr/>
          </p:nvSpPr>
          <p:spPr>
            <a:xfrm>
              <a:off x="4742954"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a:extLst>
                <a:ext uri="{FF2B5EF4-FFF2-40B4-BE49-F238E27FC236}">
                  <a16:creationId xmlns:a16="http://schemas.microsoft.com/office/drawing/2014/main" id="{38908394-C488-4F48-9001-426FF3CFFFF5}"/>
                </a:ext>
              </a:extLst>
            </p:cNvPr>
            <p:cNvSpPr/>
            <p:nvPr/>
          </p:nvSpPr>
          <p:spPr>
            <a:xfrm>
              <a:off x="4985215"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a:extLst>
                <a:ext uri="{FF2B5EF4-FFF2-40B4-BE49-F238E27FC236}">
                  <a16:creationId xmlns:a16="http://schemas.microsoft.com/office/drawing/2014/main" id="{74F6EF68-F336-406F-AB07-1ACFF9DC1734}"/>
                </a:ext>
              </a:extLst>
            </p:cNvPr>
            <p:cNvSpPr/>
            <p:nvPr/>
          </p:nvSpPr>
          <p:spPr>
            <a:xfrm>
              <a:off x="5227475"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a:extLst>
                <a:ext uri="{FF2B5EF4-FFF2-40B4-BE49-F238E27FC236}">
                  <a16:creationId xmlns:a16="http://schemas.microsoft.com/office/drawing/2014/main" id="{FC14D07C-1841-4083-9448-0EB97FB4FD03}"/>
                </a:ext>
              </a:extLst>
            </p:cNvPr>
            <p:cNvSpPr/>
            <p:nvPr/>
          </p:nvSpPr>
          <p:spPr>
            <a:xfrm>
              <a:off x="5469737"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74C91E8C-304A-4358-B020-7E357EADC025}"/>
                </a:ext>
              </a:extLst>
            </p:cNvPr>
            <p:cNvSpPr/>
            <p:nvPr/>
          </p:nvSpPr>
          <p:spPr>
            <a:xfrm>
              <a:off x="5711998"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AF346E99-E8A2-47A0-89D8-E191F84FD6E2}"/>
                </a:ext>
              </a:extLst>
            </p:cNvPr>
            <p:cNvSpPr/>
            <p:nvPr/>
          </p:nvSpPr>
          <p:spPr>
            <a:xfrm>
              <a:off x="5954259"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440850DD-C7CB-4F9A-B7FC-77CC0D3D8DE7}"/>
                </a:ext>
              </a:extLst>
            </p:cNvPr>
            <p:cNvSpPr/>
            <p:nvPr/>
          </p:nvSpPr>
          <p:spPr>
            <a:xfrm>
              <a:off x="3289387"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AE228055-C8FC-413A-BE83-D33F8252E4EF}"/>
                </a:ext>
              </a:extLst>
            </p:cNvPr>
            <p:cNvSpPr/>
            <p:nvPr/>
          </p:nvSpPr>
          <p:spPr>
            <a:xfrm>
              <a:off x="3531648"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a:extLst>
                <a:ext uri="{FF2B5EF4-FFF2-40B4-BE49-F238E27FC236}">
                  <a16:creationId xmlns:a16="http://schemas.microsoft.com/office/drawing/2014/main" id="{78438A59-D92A-4CD7-B92D-DC39995B242C}"/>
                </a:ext>
              </a:extLst>
            </p:cNvPr>
            <p:cNvSpPr/>
            <p:nvPr/>
          </p:nvSpPr>
          <p:spPr>
            <a:xfrm>
              <a:off x="3773909"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a:extLst>
                <a:ext uri="{FF2B5EF4-FFF2-40B4-BE49-F238E27FC236}">
                  <a16:creationId xmlns:a16="http://schemas.microsoft.com/office/drawing/2014/main" id="{C7B95053-CBC1-493D-A2CC-A91FD5EE1DE5}"/>
                </a:ext>
              </a:extLst>
            </p:cNvPr>
            <p:cNvSpPr/>
            <p:nvPr/>
          </p:nvSpPr>
          <p:spPr>
            <a:xfrm>
              <a:off x="4016170"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a:extLst>
                <a:ext uri="{FF2B5EF4-FFF2-40B4-BE49-F238E27FC236}">
                  <a16:creationId xmlns:a16="http://schemas.microsoft.com/office/drawing/2014/main" id="{1B226E5E-96E9-456D-A55B-97D6A908552A}"/>
                </a:ext>
              </a:extLst>
            </p:cNvPr>
            <p:cNvSpPr/>
            <p:nvPr/>
          </p:nvSpPr>
          <p:spPr>
            <a:xfrm>
              <a:off x="4258431"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a:extLst>
                <a:ext uri="{FF2B5EF4-FFF2-40B4-BE49-F238E27FC236}">
                  <a16:creationId xmlns:a16="http://schemas.microsoft.com/office/drawing/2014/main" id="{2272FF4F-6AAA-4DDA-BC34-6ABD95746AAE}"/>
                </a:ext>
              </a:extLst>
            </p:cNvPr>
            <p:cNvSpPr/>
            <p:nvPr/>
          </p:nvSpPr>
          <p:spPr>
            <a:xfrm>
              <a:off x="4500692"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a:extLst>
                <a:ext uri="{FF2B5EF4-FFF2-40B4-BE49-F238E27FC236}">
                  <a16:creationId xmlns:a16="http://schemas.microsoft.com/office/drawing/2014/main" id="{0B275282-20BB-49EA-BA64-5C59445D1712}"/>
                </a:ext>
              </a:extLst>
            </p:cNvPr>
            <p:cNvSpPr/>
            <p:nvPr/>
          </p:nvSpPr>
          <p:spPr>
            <a:xfrm>
              <a:off x="4742954"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D55F5DEE-F8DF-45BF-9FA6-EAAAC07A6019}"/>
                </a:ext>
              </a:extLst>
            </p:cNvPr>
            <p:cNvSpPr/>
            <p:nvPr/>
          </p:nvSpPr>
          <p:spPr>
            <a:xfrm>
              <a:off x="4985215"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45D57FA6-10A2-41EC-ABEA-CDECFD9A6406}"/>
                </a:ext>
              </a:extLst>
            </p:cNvPr>
            <p:cNvSpPr/>
            <p:nvPr/>
          </p:nvSpPr>
          <p:spPr>
            <a:xfrm>
              <a:off x="5227475"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D91EFE8C-CAB1-4727-B605-66C994A9AFA5}"/>
                </a:ext>
              </a:extLst>
            </p:cNvPr>
            <p:cNvSpPr/>
            <p:nvPr/>
          </p:nvSpPr>
          <p:spPr>
            <a:xfrm>
              <a:off x="5469737"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DCE5B1E7-FBA9-4C3A-8992-AB0BA6A80598}"/>
                </a:ext>
              </a:extLst>
            </p:cNvPr>
            <p:cNvSpPr/>
            <p:nvPr/>
          </p:nvSpPr>
          <p:spPr>
            <a:xfrm>
              <a:off x="5711998"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id="{001F0C00-388C-4C8B-AC26-CBD5FCA2B6E0}"/>
                </a:ext>
              </a:extLst>
            </p:cNvPr>
            <p:cNvSpPr/>
            <p:nvPr/>
          </p:nvSpPr>
          <p:spPr>
            <a:xfrm>
              <a:off x="5954259"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a:extLst>
                <a:ext uri="{FF2B5EF4-FFF2-40B4-BE49-F238E27FC236}">
                  <a16:creationId xmlns:a16="http://schemas.microsoft.com/office/drawing/2014/main" id="{5904A04A-6194-415F-A00F-65B7958774C9}"/>
                </a:ext>
              </a:extLst>
            </p:cNvPr>
            <p:cNvSpPr/>
            <p:nvPr/>
          </p:nvSpPr>
          <p:spPr>
            <a:xfrm>
              <a:off x="3289387"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id="{24CA6229-93C4-446C-80C9-A5DC4FA683E3}"/>
                </a:ext>
              </a:extLst>
            </p:cNvPr>
            <p:cNvSpPr/>
            <p:nvPr/>
          </p:nvSpPr>
          <p:spPr>
            <a:xfrm>
              <a:off x="3531648"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80DE1482-98FF-40D8-B620-036053508466}"/>
                </a:ext>
              </a:extLst>
            </p:cNvPr>
            <p:cNvSpPr/>
            <p:nvPr/>
          </p:nvSpPr>
          <p:spPr>
            <a:xfrm>
              <a:off x="3773909"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id="{8EC9266F-C7A4-4A8A-AB5B-DB9713D0E341}"/>
                </a:ext>
              </a:extLst>
            </p:cNvPr>
            <p:cNvSpPr/>
            <p:nvPr/>
          </p:nvSpPr>
          <p:spPr>
            <a:xfrm>
              <a:off x="4016170"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id="{435CAAB9-DCF5-40EE-AAD8-12C5AB1B478E}"/>
                </a:ext>
              </a:extLst>
            </p:cNvPr>
            <p:cNvSpPr/>
            <p:nvPr/>
          </p:nvSpPr>
          <p:spPr>
            <a:xfrm>
              <a:off x="4258431"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id="{D5283A4C-BE43-4C9E-8DAC-334D89238FBB}"/>
                </a:ext>
              </a:extLst>
            </p:cNvPr>
            <p:cNvSpPr/>
            <p:nvPr/>
          </p:nvSpPr>
          <p:spPr>
            <a:xfrm>
              <a:off x="4500692"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a:extLst>
                <a:ext uri="{FF2B5EF4-FFF2-40B4-BE49-F238E27FC236}">
                  <a16:creationId xmlns:a16="http://schemas.microsoft.com/office/drawing/2014/main" id="{09010F3C-2B85-4606-9B01-20A45CC6DCC3}"/>
                </a:ext>
              </a:extLst>
            </p:cNvPr>
            <p:cNvSpPr/>
            <p:nvPr/>
          </p:nvSpPr>
          <p:spPr>
            <a:xfrm>
              <a:off x="4742954"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a:extLst>
                <a:ext uri="{FF2B5EF4-FFF2-40B4-BE49-F238E27FC236}">
                  <a16:creationId xmlns:a16="http://schemas.microsoft.com/office/drawing/2014/main" id="{70058365-F82C-4724-9A66-8AA1308B481F}"/>
                </a:ext>
              </a:extLst>
            </p:cNvPr>
            <p:cNvSpPr/>
            <p:nvPr/>
          </p:nvSpPr>
          <p:spPr>
            <a:xfrm>
              <a:off x="4985215"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a:extLst>
                <a:ext uri="{FF2B5EF4-FFF2-40B4-BE49-F238E27FC236}">
                  <a16:creationId xmlns:a16="http://schemas.microsoft.com/office/drawing/2014/main" id="{4FD81137-92AC-490D-BE90-170A8513C9D7}"/>
                </a:ext>
              </a:extLst>
            </p:cNvPr>
            <p:cNvSpPr/>
            <p:nvPr/>
          </p:nvSpPr>
          <p:spPr>
            <a:xfrm>
              <a:off x="5227475"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a:extLst>
                <a:ext uri="{FF2B5EF4-FFF2-40B4-BE49-F238E27FC236}">
                  <a16:creationId xmlns:a16="http://schemas.microsoft.com/office/drawing/2014/main" id="{0B5F549B-6E4F-4E17-8B02-F0595B0A485A}"/>
                </a:ext>
              </a:extLst>
            </p:cNvPr>
            <p:cNvSpPr/>
            <p:nvPr/>
          </p:nvSpPr>
          <p:spPr>
            <a:xfrm>
              <a:off x="5469737"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a:extLst>
                <a:ext uri="{FF2B5EF4-FFF2-40B4-BE49-F238E27FC236}">
                  <a16:creationId xmlns:a16="http://schemas.microsoft.com/office/drawing/2014/main" id="{EF67ACB4-FDC1-47D0-82BB-30C630EAAE1E}"/>
                </a:ext>
              </a:extLst>
            </p:cNvPr>
            <p:cNvSpPr/>
            <p:nvPr/>
          </p:nvSpPr>
          <p:spPr>
            <a:xfrm>
              <a:off x="5711998"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a:extLst>
                <a:ext uri="{FF2B5EF4-FFF2-40B4-BE49-F238E27FC236}">
                  <a16:creationId xmlns:a16="http://schemas.microsoft.com/office/drawing/2014/main" id="{F3B2A20C-6D03-489B-BCA1-7166922C7D03}"/>
                </a:ext>
              </a:extLst>
            </p:cNvPr>
            <p:cNvSpPr/>
            <p:nvPr/>
          </p:nvSpPr>
          <p:spPr>
            <a:xfrm>
              <a:off x="5954259"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a:extLst>
                <a:ext uri="{FF2B5EF4-FFF2-40B4-BE49-F238E27FC236}">
                  <a16:creationId xmlns:a16="http://schemas.microsoft.com/office/drawing/2014/main" id="{BCD4EBE4-66D5-49F4-AEBE-093DCB383CF2}"/>
                </a:ext>
              </a:extLst>
            </p:cNvPr>
            <p:cNvSpPr/>
            <p:nvPr/>
          </p:nvSpPr>
          <p:spPr>
            <a:xfrm>
              <a:off x="3289387"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a:extLst>
                <a:ext uri="{FF2B5EF4-FFF2-40B4-BE49-F238E27FC236}">
                  <a16:creationId xmlns:a16="http://schemas.microsoft.com/office/drawing/2014/main" id="{5F8795D1-5AD0-4C39-B01B-6F3FD55E4EC4}"/>
                </a:ext>
              </a:extLst>
            </p:cNvPr>
            <p:cNvSpPr/>
            <p:nvPr/>
          </p:nvSpPr>
          <p:spPr>
            <a:xfrm>
              <a:off x="3531648"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a:extLst>
                <a:ext uri="{FF2B5EF4-FFF2-40B4-BE49-F238E27FC236}">
                  <a16:creationId xmlns:a16="http://schemas.microsoft.com/office/drawing/2014/main" id="{BA6E3CF7-7E78-4C28-9BB5-070869A12FF3}"/>
                </a:ext>
              </a:extLst>
            </p:cNvPr>
            <p:cNvSpPr/>
            <p:nvPr/>
          </p:nvSpPr>
          <p:spPr>
            <a:xfrm>
              <a:off x="3773909"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a:extLst>
                <a:ext uri="{FF2B5EF4-FFF2-40B4-BE49-F238E27FC236}">
                  <a16:creationId xmlns:a16="http://schemas.microsoft.com/office/drawing/2014/main" id="{A4802195-ED9A-4EC8-927C-ACC21DB1AC8A}"/>
                </a:ext>
              </a:extLst>
            </p:cNvPr>
            <p:cNvSpPr/>
            <p:nvPr/>
          </p:nvSpPr>
          <p:spPr>
            <a:xfrm>
              <a:off x="4016170"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a:extLst>
                <a:ext uri="{FF2B5EF4-FFF2-40B4-BE49-F238E27FC236}">
                  <a16:creationId xmlns:a16="http://schemas.microsoft.com/office/drawing/2014/main" id="{1A0759F3-59AC-4E6A-8D9C-FF3B17D18379}"/>
                </a:ext>
              </a:extLst>
            </p:cNvPr>
            <p:cNvSpPr/>
            <p:nvPr/>
          </p:nvSpPr>
          <p:spPr>
            <a:xfrm>
              <a:off x="4258431"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a:extLst>
                <a:ext uri="{FF2B5EF4-FFF2-40B4-BE49-F238E27FC236}">
                  <a16:creationId xmlns:a16="http://schemas.microsoft.com/office/drawing/2014/main" id="{27CA709A-102B-418E-B4AC-849252D1AFE0}"/>
                </a:ext>
              </a:extLst>
            </p:cNvPr>
            <p:cNvSpPr/>
            <p:nvPr/>
          </p:nvSpPr>
          <p:spPr>
            <a:xfrm>
              <a:off x="4500692"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a:extLst>
                <a:ext uri="{FF2B5EF4-FFF2-40B4-BE49-F238E27FC236}">
                  <a16:creationId xmlns:a16="http://schemas.microsoft.com/office/drawing/2014/main" id="{893FEAF5-EC67-4DE5-845E-B893999D924B}"/>
                </a:ext>
              </a:extLst>
            </p:cNvPr>
            <p:cNvSpPr/>
            <p:nvPr/>
          </p:nvSpPr>
          <p:spPr>
            <a:xfrm>
              <a:off x="4742954"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a:extLst>
                <a:ext uri="{FF2B5EF4-FFF2-40B4-BE49-F238E27FC236}">
                  <a16:creationId xmlns:a16="http://schemas.microsoft.com/office/drawing/2014/main" id="{21574AC0-C3AD-467F-BF1E-ED2D7C9D4063}"/>
                </a:ext>
              </a:extLst>
            </p:cNvPr>
            <p:cNvSpPr/>
            <p:nvPr/>
          </p:nvSpPr>
          <p:spPr>
            <a:xfrm>
              <a:off x="4985215"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a:extLst>
                <a:ext uri="{FF2B5EF4-FFF2-40B4-BE49-F238E27FC236}">
                  <a16:creationId xmlns:a16="http://schemas.microsoft.com/office/drawing/2014/main" id="{B6B7830B-D97D-4EF1-9999-CB19F8591C14}"/>
                </a:ext>
              </a:extLst>
            </p:cNvPr>
            <p:cNvSpPr/>
            <p:nvPr/>
          </p:nvSpPr>
          <p:spPr>
            <a:xfrm>
              <a:off x="5227475"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a:extLst>
                <a:ext uri="{FF2B5EF4-FFF2-40B4-BE49-F238E27FC236}">
                  <a16:creationId xmlns:a16="http://schemas.microsoft.com/office/drawing/2014/main" id="{67736371-51AD-4B05-8794-C6C1F5F93C7C}"/>
                </a:ext>
              </a:extLst>
            </p:cNvPr>
            <p:cNvSpPr/>
            <p:nvPr/>
          </p:nvSpPr>
          <p:spPr>
            <a:xfrm>
              <a:off x="5469737"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a:extLst>
                <a:ext uri="{FF2B5EF4-FFF2-40B4-BE49-F238E27FC236}">
                  <a16:creationId xmlns:a16="http://schemas.microsoft.com/office/drawing/2014/main" id="{5B690D74-627F-4B49-9234-7A9F958392E9}"/>
                </a:ext>
              </a:extLst>
            </p:cNvPr>
            <p:cNvSpPr/>
            <p:nvPr/>
          </p:nvSpPr>
          <p:spPr>
            <a:xfrm>
              <a:off x="5711998"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a:extLst>
                <a:ext uri="{FF2B5EF4-FFF2-40B4-BE49-F238E27FC236}">
                  <a16:creationId xmlns:a16="http://schemas.microsoft.com/office/drawing/2014/main" id="{97BBE4F0-47C5-422E-AD66-F61695DAB31B}"/>
                </a:ext>
              </a:extLst>
            </p:cNvPr>
            <p:cNvSpPr/>
            <p:nvPr/>
          </p:nvSpPr>
          <p:spPr>
            <a:xfrm>
              <a:off x="5954259"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a:extLst>
                <a:ext uri="{FF2B5EF4-FFF2-40B4-BE49-F238E27FC236}">
                  <a16:creationId xmlns:a16="http://schemas.microsoft.com/office/drawing/2014/main" id="{B55D7172-19E9-4E44-A926-9FBFD3210151}"/>
                </a:ext>
              </a:extLst>
            </p:cNvPr>
            <p:cNvSpPr/>
            <p:nvPr/>
          </p:nvSpPr>
          <p:spPr>
            <a:xfrm>
              <a:off x="3289387"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a:extLst>
                <a:ext uri="{FF2B5EF4-FFF2-40B4-BE49-F238E27FC236}">
                  <a16:creationId xmlns:a16="http://schemas.microsoft.com/office/drawing/2014/main" id="{6E099F2C-0DAC-4557-8C20-8616B42FC312}"/>
                </a:ext>
              </a:extLst>
            </p:cNvPr>
            <p:cNvSpPr/>
            <p:nvPr/>
          </p:nvSpPr>
          <p:spPr>
            <a:xfrm>
              <a:off x="3531648"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a:extLst>
                <a:ext uri="{FF2B5EF4-FFF2-40B4-BE49-F238E27FC236}">
                  <a16:creationId xmlns:a16="http://schemas.microsoft.com/office/drawing/2014/main" id="{A35977E7-E842-494C-9FB2-C2B84864CCE4}"/>
                </a:ext>
              </a:extLst>
            </p:cNvPr>
            <p:cNvSpPr/>
            <p:nvPr/>
          </p:nvSpPr>
          <p:spPr>
            <a:xfrm>
              <a:off x="3773909"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a:extLst>
                <a:ext uri="{FF2B5EF4-FFF2-40B4-BE49-F238E27FC236}">
                  <a16:creationId xmlns:a16="http://schemas.microsoft.com/office/drawing/2014/main" id="{9CDBD94F-14EE-4913-B8F1-CF0A253B36E2}"/>
                </a:ext>
              </a:extLst>
            </p:cNvPr>
            <p:cNvSpPr/>
            <p:nvPr/>
          </p:nvSpPr>
          <p:spPr>
            <a:xfrm>
              <a:off x="4016170"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a:extLst>
                <a:ext uri="{FF2B5EF4-FFF2-40B4-BE49-F238E27FC236}">
                  <a16:creationId xmlns:a16="http://schemas.microsoft.com/office/drawing/2014/main" id="{E6BC4C60-9166-42F1-81DD-121A30750961}"/>
                </a:ext>
              </a:extLst>
            </p:cNvPr>
            <p:cNvSpPr/>
            <p:nvPr/>
          </p:nvSpPr>
          <p:spPr>
            <a:xfrm>
              <a:off x="4258431"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a:extLst>
                <a:ext uri="{FF2B5EF4-FFF2-40B4-BE49-F238E27FC236}">
                  <a16:creationId xmlns:a16="http://schemas.microsoft.com/office/drawing/2014/main" id="{98239B8D-7B87-44FF-9962-16267BBE989C}"/>
                </a:ext>
              </a:extLst>
            </p:cNvPr>
            <p:cNvSpPr/>
            <p:nvPr/>
          </p:nvSpPr>
          <p:spPr>
            <a:xfrm>
              <a:off x="4500692"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a:extLst>
                <a:ext uri="{FF2B5EF4-FFF2-40B4-BE49-F238E27FC236}">
                  <a16:creationId xmlns:a16="http://schemas.microsoft.com/office/drawing/2014/main" id="{9804D658-C1EF-4277-9A64-4A024C114412}"/>
                </a:ext>
              </a:extLst>
            </p:cNvPr>
            <p:cNvSpPr/>
            <p:nvPr/>
          </p:nvSpPr>
          <p:spPr>
            <a:xfrm>
              <a:off x="4742954"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a:extLst>
                <a:ext uri="{FF2B5EF4-FFF2-40B4-BE49-F238E27FC236}">
                  <a16:creationId xmlns:a16="http://schemas.microsoft.com/office/drawing/2014/main" id="{9B14BF6E-14AC-49A2-BAF7-8869EF20F687}"/>
                </a:ext>
              </a:extLst>
            </p:cNvPr>
            <p:cNvSpPr/>
            <p:nvPr/>
          </p:nvSpPr>
          <p:spPr>
            <a:xfrm>
              <a:off x="4985215"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a:extLst>
                <a:ext uri="{FF2B5EF4-FFF2-40B4-BE49-F238E27FC236}">
                  <a16:creationId xmlns:a16="http://schemas.microsoft.com/office/drawing/2014/main" id="{4D83A79D-9A99-45E9-AC57-B40F0E9D3691}"/>
                </a:ext>
              </a:extLst>
            </p:cNvPr>
            <p:cNvSpPr/>
            <p:nvPr/>
          </p:nvSpPr>
          <p:spPr>
            <a:xfrm>
              <a:off x="5227475"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a:extLst>
                <a:ext uri="{FF2B5EF4-FFF2-40B4-BE49-F238E27FC236}">
                  <a16:creationId xmlns:a16="http://schemas.microsoft.com/office/drawing/2014/main" id="{D803EDCF-75F3-4276-89E4-FB64BB783FE3}"/>
                </a:ext>
              </a:extLst>
            </p:cNvPr>
            <p:cNvSpPr/>
            <p:nvPr/>
          </p:nvSpPr>
          <p:spPr>
            <a:xfrm>
              <a:off x="5469737"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a:extLst>
                <a:ext uri="{FF2B5EF4-FFF2-40B4-BE49-F238E27FC236}">
                  <a16:creationId xmlns:a16="http://schemas.microsoft.com/office/drawing/2014/main" id="{05AA7C6E-9D71-4CE3-A871-43DB3C2E4020}"/>
                </a:ext>
              </a:extLst>
            </p:cNvPr>
            <p:cNvSpPr/>
            <p:nvPr/>
          </p:nvSpPr>
          <p:spPr>
            <a:xfrm>
              <a:off x="5711998"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a:extLst>
                <a:ext uri="{FF2B5EF4-FFF2-40B4-BE49-F238E27FC236}">
                  <a16:creationId xmlns:a16="http://schemas.microsoft.com/office/drawing/2014/main" id="{B13812B5-4BA7-4DE6-93C3-E78D56331F3C}"/>
                </a:ext>
              </a:extLst>
            </p:cNvPr>
            <p:cNvSpPr/>
            <p:nvPr/>
          </p:nvSpPr>
          <p:spPr>
            <a:xfrm>
              <a:off x="5954259"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a:extLst>
                <a:ext uri="{FF2B5EF4-FFF2-40B4-BE49-F238E27FC236}">
                  <a16:creationId xmlns:a16="http://schemas.microsoft.com/office/drawing/2014/main" id="{74B83E1B-0771-4F05-ACD3-5D1037B8CBB1}"/>
                </a:ext>
              </a:extLst>
            </p:cNvPr>
            <p:cNvSpPr/>
            <p:nvPr/>
          </p:nvSpPr>
          <p:spPr>
            <a:xfrm>
              <a:off x="3289387"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a:extLst>
                <a:ext uri="{FF2B5EF4-FFF2-40B4-BE49-F238E27FC236}">
                  <a16:creationId xmlns:a16="http://schemas.microsoft.com/office/drawing/2014/main" id="{18434E60-049C-4797-B297-2C0B6C5321A6}"/>
                </a:ext>
              </a:extLst>
            </p:cNvPr>
            <p:cNvSpPr/>
            <p:nvPr/>
          </p:nvSpPr>
          <p:spPr>
            <a:xfrm>
              <a:off x="3531648"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a:extLst>
                <a:ext uri="{FF2B5EF4-FFF2-40B4-BE49-F238E27FC236}">
                  <a16:creationId xmlns:a16="http://schemas.microsoft.com/office/drawing/2014/main" id="{E1AC4F33-3885-49A3-BAD7-CDB5063D306D}"/>
                </a:ext>
              </a:extLst>
            </p:cNvPr>
            <p:cNvSpPr/>
            <p:nvPr/>
          </p:nvSpPr>
          <p:spPr>
            <a:xfrm>
              <a:off x="3773909"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a:extLst>
                <a:ext uri="{FF2B5EF4-FFF2-40B4-BE49-F238E27FC236}">
                  <a16:creationId xmlns:a16="http://schemas.microsoft.com/office/drawing/2014/main" id="{386DAE08-9624-4AE8-9178-1742CE8CC342}"/>
                </a:ext>
              </a:extLst>
            </p:cNvPr>
            <p:cNvSpPr/>
            <p:nvPr/>
          </p:nvSpPr>
          <p:spPr>
            <a:xfrm>
              <a:off x="4016170"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a:extLst>
                <a:ext uri="{FF2B5EF4-FFF2-40B4-BE49-F238E27FC236}">
                  <a16:creationId xmlns:a16="http://schemas.microsoft.com/office/drawing/2014/main" id="{C4972E0A-A5D2-4B98-8115-DA17830AD7CA}"/>
                </a:ext>
              </a:extLst>
            </p:cNvPr>
            <p:cNvSpPr/>
            <p:nvPr/>
          </p:nvSpPr>
          <p:spPr>
            <a:xfrm>
              <a:off x="4258431"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a:extLst>
                <a:ext uri="{FF2B5EF4-FFF2-40B4-BE49-F238E27FC236}">
                  <a16:creationId xmlns:a16="http://schemas.microsoft.com/office/drawing/2014/main" id="{F49051C3-0DA1-4E25-80E9-0453B085CBDB}"/>
                </a:ext>
              </a:extLst>
            </p:cNvPr>
            <p:cNvSpPr/>
            <p:nvPr/>
          </p:nvSpPr>
          <p:spPr>
            <a:xfrm>
              <a:off x="4500692"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a:extLst>
                <a:ext uri="{FF2B5EF4-FFF2-40B4-BE49-F238E27FC236}">
                  <a16:creationId xmlns:a16="http://schemas.microsoft.com/office/drawing/2014/main" id="{537C1372-AEC0-4E35-8BBB-593FBACCB75E}"/>
                </a:ext>
              </a:extLst>
            </p:cNvPr>
            <p:cNvSpPr/>
            <p:nvPr/>
          </p:nvSpPr>
          <p:spPr>
            <a:xfrm>
              <a:off x="4742954"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a:extLst>
                <a:ext uri="{FF2B5EF4-FFF2-40B4-BE49-F238E27FC236}">
                  <a16:creationId xmlns:a16="http://schemas.microsoft.com/office/drawing/2014/main" id="{7ABD5B69-355C-419A-88A4-DFC0E44FF387}"/>
                </a:ext>
              </a:extLst>
            </p:cNvPr>
            <p:cNvSpPr/>
            <p:nvPr/>
          </p:nvSpPr>
          <p:spPr>
            <a:xfrm>
              <a:off x="4985215"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a:extLst>
                <a:ext uri="{FF2B5EF4-FFF2-40B4-BE49-F238E27FC236}">
                  <a16:creationId xmlns:a16="http://schemas.microsoft.com/office/drawing/2014/main" id="{036996EE-2261-484A-B41D-3164D7EB7090}"/>
                </a:ext>
              </a:extLst>
            </p:cNvPr>
            <p:cNvSpPr/>
            <p:nvPr/>
          </p:nvSpPr>
          <p:spPr>
            <a:xfrm>
              <a:off x="5227475"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a:extLst>
                <a:ext uri="{FF2B5EF4-FFF2-40B4-BE49-F238E27FC236}">
                  <a16:creationId xmlns:a16="http://schemas.microsoft.com/office/drawing/2014/main" id="{D8A54BA8-ED20-4676-AE97-CEC0301A4040}"/>
                </a:ext>
              </a:extLst>
            </p:cNvPr>
            <p:cNvSpPr/>
            <p:nvPr/>
          </p:nvSpPr>
          <p:spPr>
            <a:xfrm>
              <a:off x="5469737"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a:extLst>
                <a:ext uri="{FF2B5EF4-FFF2-40B4-BE49-F238E27FC236}">
                  <a16:creationId xmlns:a16="http://schemas.microsoft.com/office/drawing/2014/main" id="{E7716DCD-D275-4DFA-B66E-E3466C6E1923}"/>
                </a:ext>
              </a:extLst>
            </p:cNvPr>
            <p:cNvSpPr/>
            <p:nvPr/>
          </p:nvSpPr>
          <p:spPr>
            <a:xfrm>
              <a:off x="5711998"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a:extLst>
                <a:ext uri="{FF2B5EF4-FFF2-40B4-BE49-F238E27FC236}">
                  <a16:creationId xmlns:a16="http://schemas.microsoft.com/office/drawing/2014/main" id="{F5FD9E60-DD5E-4385-94A2-A9FC752204CB}"/>
                </a:ext>
              </a:extLst>
            </p:cNvPr>
            <p:cNvSpPr/>
            <p:nvPr/>
          </p:nvSpPr>
          <p:spPr>
            <a:xfrm>
              <a:off x="5954259"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a:extLst>
                <a:ext uri="{FF2B5EF4-FFF2-40B4-BE49-F238E27FC236}">
                  <a16:creationId xmlns:a16="http://schemas.microsoft.com/office/drawing/2014/main" id="{D1847C31-5DB2-4CEC-B2ED-CDD204536396}"/>
                </a:ext>
              </a:extLst>
            </p:cNvPr>
            <p:cNvSpPr/>
            <p:nvPr/>
          </p:nvSpPr>
          <p:spPr>
            <a:xfrm>
              <a:off x="3289387"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a:extLst>
                <a:ext uri="{FF2B5EF4-FFF2-40B4-BE49-F238E27FC236}">
                  <a16:creationId xmlns:a16="http://schemas.microsoft.com/office/drawing/2014/main" id="{1024B5F2-8612-4ED3-A029-2946C7D8737C}"/>
                </a:ext>
              </a:extLst>
            </p:cNvPr>
            <p:cNvSpPr/>
            <p:nvPr/>
          </p:nvSpPr>
          <p:spPr>
            <a:xfrm>
              <a:off x="3531648"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a:extLst>
                <a:ext uri="{FF2B5EF4-FFF2-40B4-BE49-F238E27FC236}">
                  <a16:creationId xmlns:a16="http://schemas.microsoft.com/office/drawing/2014/main" id="{66183924-EE78-4F66-83DB-CDF1C63F3A20}"/>
                </a:ext>
              </a:extLst>
            </p:cNvPr>
            <p:cNvSpPr/>
            <p:nvPr/>
          </p:nvSpPr>
          <p:spPr>
            <a:xfrm>
              <a:off x="3773909"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椭圆 118">
              <a:extLst>
                <a:ext uri="{FF2B5EF4-FFF2-40B4-BE49-F238E27FC236}">
                  <a16:creationId xmlns:a16="http://schemas.microsoft.com/office/drawing/2014/main" id="{C5F7149D-4C9D-4E00-9A2A-913134310075}"/>
                </a:ext>
              </a:extLst>
            </p:cNvPr>
            <p:cNvSpPr/>
            <p:nvPr/>
          </p:nvSpPr>
          <p:spPr>
            <a:xfrm>
              <a:off x="4016170"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a:extLst>
                <a:ext uri="{FF2B5EF4-FFF2-40B4-BE49-F238E27FC236}">
                  <a16:creationId xmlns:a16="http://schemas.microsoft.com/office/drawing/2014/main" id="{209131DE-C99B-42D6-A4E4-4D59F251CAAB}"/>
                </a:ext>
              </a:extLst>
            </p:cNvPr>
            <p:cNvSpPr/>
            <p:nvPr/>
          </p:nvSpPr>
          <p:spPr>
            <a:xfrm>
              <a:off x="4258431"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a:extLst>
                <a:ext uri="{FF2B5EF4-FFF2-40B4-BE49-F238E27FC236}">
                  <a16:creationId xmlns:a16="http://schemas.microsoft.com/office/drawing/2014/main" id="{A27BB8FE-04FB-4CEA-B707-8D87FA3480D4}"/>
                </a:ext>
              </a:extLst>
            </p:cNvPr>
            <p:cNvSpPr/>
            <p:nvPr/>
          </p:nvSpPr>
          <p:spPr>
            <a:xfrm>
              <a:off x="4500692"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a:extLst>
                <a:ext uri="{FF2B5EF4-FFF2-40B4-BE49-F238E27FC236}">
                  <a16:creationId xmlns:a16="http://schemas.microsoft.com/office/drawing/2014/main" id="{6F4F793A-96C5-4DFB-8962-B6B23C4B683B}"/>
                </a:ext>
              </a:extLst>
            </p:cNvPr>
            <p:cNvSpPr/>
            <p:nvPr/>
          </p:nvSpPr>
          <p:spPr>
            <a:xfrm>
              <a:off x="4742954"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a:extLst>
                <a:ext uri="{FF2B5EF4-FFF2-40B4-BE49-F238E27FC236}">
                  <a16:creationId xmlns:a16="http://schemas.microsoft.com/office/drawing/2014/main" id="{C5CCD665-AB26-492B-876F-3C832C9CA291}"/>
                </a:ext>
              </a:extLst>
            </p:cNvPr>
            <p:cNvSpPr/>
            <p:nvPr/>
          </p:nvSpPr>
          <p:spPr>
            <a:xfrm>
              <a:off x="4985215"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a:extLst>
                <a:ext uri="{FF2B5EF4-FFF2-40B4-BE49-F238E27FC236}">
                  <a16:creationId xmlns:a16="http://schemas.microsoft.com/office/drawing/2014/main" id="{AFDC4BEB-945D-423E-A8DB-D44AE90D94E3}"/>
                </a:ext>
              </a:extLst>
            </p:cNvPr>
            <p:cNvSpPr/>
            <p:nvPr/>
          </p:nvSpPr>
          <p:spPr>
            <a:xfrm>
              <a:off x="5227475"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a:extLst>
                <a:ext uri="{FF2B5EF4-FFF2-40B4-BE49-F238E27FC236}">
                  <a16:creationId xmlns:a16="http://schemas.microsoft.com/office/drawing/2014/main" id="{4EDFA0B7-02EF-4251-A297-BB8546C1560D}"/>
                </a:ext>
              </a:extLst>
            </p:cNvPr>
            <p:cNvSpPr/>
            <p:nvPr/>
          </p:nvSpPr>
          <p:spPr>
            <a:xfrm>
              <a:off x="5469737"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a:extLst>
                <a:ext uri="{FF2B5EF4-FFF2-40B4-BE49-F238E27FC236}">
                  <a16:creationId xmlns:a16="http://schemas.microsoft.com/office/drawing/2014/main" id="{47136156-C5A4-4460-A9B9-C8BFA2781C99}"/>
                </a:ext>
              </a:extLst>
            </p:cNvPr>
            <p:cNvSpPr/>
            <p:nvPr/>
          </p:nvSpPr>
          <p:spPr>
            <a:xfrm>
              <a:off x="5711998"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a:extLst>
                <a:ext uri="{FF2B5EF4-FFF2-40B4-BE49-F238E27FC236}">
                  <a16:creationId xmlns:a16="http://schemas.microsoft.com/office/drawing/2014/main" id="{E633691F-12F1-4F83-B84A-B6BA14C08211}"/>
                </a:ext>
              </a:extLst>
            </p:cNvPr>
            <p:cNvSpPr/>
            <p:nvPr/>
          </p:nvSpPr>
          <p:spPr>
            <a:xfrm>
              <a:off x="5954259"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a:extLst>
                <a:ext uri="{FF2B5EF4-FFF2-40B4-BE49-F238E27FC236}">
                  <a16:creationId xmlns:a16="http://schemas.microsoft.com/office/drawing/2014/main" id="{0F8DF9AB-3E74-4FE7-B260-FD406CF8FDCC}"/>
                </a:ext>
              </a:extLst>
            </p:cNvPr>
            <p:cNvSpPr/>
            <p:nvPr/>
          </p:nvSpPr>
          <p:spPr>
            <a:xfrm>
              <a:off x="3289387"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a:extLst>
                <a:ext uri="{FF2B5EF4-FFF2-40B4-BE49-F238E27FC236}">
                  <a16:creationId xmlns:a16="http://schemas.microsoft.com/office/drawing/2014/main" id="{33BA27EA-2B2A-4AC0-A5E3-D0D1B2C5E3B9}"/>
                </a:ext>
              </a:extLst>
            </p:cNvPr>
            <p:cNvSpPr/>
            <p:nvPr/>
          </p:nvSpPr>
          <p:spPr>
            <a:xfrm>
              <a:off x="3531648"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a:extLst>
                <a:ext uri="{FF2B5EF4-FFF2-40B4-BE49-F238E27FC236}">
                  <a16:creationId xmlns:a16="http://schemas.microsoft.com/office/drawing/2014/main" id="{750F846C-7DA3-47F9-A111-465BD768FE97}"/>
                </a:ext>
              </a:extLst>
            </p:cNvPr>
            <p:cNvSpPr/>
            <p:nvPr/>
          </p:nvSpPr>
          <p:spPr>
            <a:xfrm>
              <a:off x="3773909"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a:extLst>
                <a:ext uri="{FF2B5EF4-FFF2-40B4-BE49-F238E27FC236}">
                  <a16:creationId xmlns:a16="http://schemas.microsoft.com/office/drawing/2014/main" id="{5E9C97E0-4CD1-4862-A431-10E41A3DDD7C}"/>
                </a:ext>
              </a:extLst>
            </p:cNvPr>
            <p:cNvSpPr/>
            <p:nvPr/>
          </p:nvSpPr>
          <p:spPr>
            <a:xfrm>
              <a:off x="4016170"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a:extLst>
                <a:ext uri="{FF2B5EF4-FFF2-40B4-BE49-F238E27FC236}">
                  <a16:creationId xmlns:a16="http://schemas.microsoft.com/office/drawing/2014/main" id="{6E40FA17-158E-4E08-B308-6649A046F164}"/>
                </a:ext>
              </a:extLst>
            </p:cNvPr>
            <p:cNvSpPr/>
            <p:nvPr/>
          </p:nvSpPr>
          <p:spPr>
            <a:xfrm>
              <a:off x="4258431"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a:extLst>
                <a:ext uri="{FF2B5EF4-FFF2-40B4-BE49-F238E27FC236}">
                  <a16:creationId xmlns:a16="http://schemas.microsoft.com/office/drawing/2014/main" id="{228A33BF-2037-407D-9011-20F30C1D8724}"/>
                </a:ext>
              </a:extLst>
            </p:cNvPr>
            <p:cNvSpPr/>
            <p:nvPr/>
          </p:nvSpPr>
          <p:spPr>
            <a:xfrm>
              <a:off x="4500692"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a:extLst>
                <a:ext uri="{FF2B5EF4-FFF2-40B4-BE49-F238E27FC236}">
                  <a16:creationId xmlns:a16="http://schemas.microsoft.com/office/drawing/2014/main" id="{2C9E7072-3805-4E58-BAE7-B53A4A4CED00}"/>
                </a:ext>
              </a:extLst>
            </p:cNvPr>
            <p:cNvSpPr/>
            <p:nvPr/>
          </p:nvSpPr>
          <p:spPr>
            <a:xfrm>
              <a:off x="4742954"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a:extLst>
                <a:ext uri="{FF2B5EF4-FFF2-40B4-BE49-F238E27FC236}">
                  <a16:creationId xmlns:a16="http://schemas.microsoft.com/office/drawing/2014/main" id="{5E353811-5C21-46AF-B5FA-839101DF30E6}"/>
                </a:ext>
              </a:extLst>
            </p:cNvPr>
            <p:cNvSpPr/>
            <p:nvPr/>
          </p:nvSpPr>
          <p:spPr>
            <a:xfrm>
              <a:off x="4985215"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135">
              <a:extLst>
                <a:ext uri="{FF2B5EF4-FFF2-40B4-BE49-F238E27FC236}">
                  <a16:creationId xmlns:a16="http://schemas.microsoft.com/office/drawing/2014/main" id="{D603B7CD-93B0-45A5-9284-2D9DD2219DF5}"/>
                </a:ext>
              </a:extLst>
            </p:cNvPr>
            <p:cNvSpPr/>
            <p:nvPr/>
          </p:nvSpPr>
          <p:spPr>
            <a:xfrm>
              <a:off x="5227475"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椭圆 136">
              <a:extLst>
                <a:ext uri="{FF2B5EF4-FFF2-40B4-BE49-F238E27FC236}">
                  <a16:creationId xmlns:a16="http://schemas.microsoft.com/office/drawing/2014/main" id="{CCBAD86E-0A1A-464B-9022-EDDD7C031D8F}"/>
                </a:ext>
              </a:extLst>
            </p:cNvPr>
            <p:cNvSpPr/>
            <p:nvPr/>
          </p:nvSpPr>
          <p:spPr>
            <a:xfrm>
              <a:off x="5469737"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a:extLst>
                <a:ext uri="{FF2B5EF4-FFF2-40B4-BE49-F238E27FC236}">
                  <a16:creationId xmlns:a16="http://schemas.microsoft.com/office/drawing/2014/main" id="{75486205-9460-4412-8AC2-DF29F56E0CBE}"/>
                </a:ext>
              </a:extLst>
            </p:cNvPr>
            <p:cNvSpPr/>
            <p:nvPr/>
          </p:nvSpPr>
          <p:spPr>
            <a:xfrm>
              <a:off x="5711998"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a:extLst>
                <a:ext uri="{FF2B5EF4-FFF2-40B4-BE49-F238E27FC236}">
                  <a16:creationId xmlns:a16="http://schemas.microsoft.com/office/drawing/2014/main" id="{C56D5F51-97DA-4D0F-8AF9-0FE04BE6BECA}"/>
                </a:ext>
              </a:extLst>
            </p:cNvPr>
            <p:cNvSpPr/>
            <p:nvPr/>
          </p:nvSpPr>
          <p:spPr>
            <a:xfrm>
              <a:off x="5954259"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a:extLst>
                <a:ext uri="{FF2B5EF4-FFF2-40B4-BE49-F238E27FC236}">
                  <a16:creationId xmlns:a16="http://schemas.microsoft.com/office/drawing/2014/main" id="{3B9771B5-016A-4370-B749-B7581885B7B6}"/>
                </a:ext>
              </a:extLst>
            </p:cNvPr>
            <p:cNvSpPr/>
            <p:nvPr/>
          </p:nvSpPr>
          <p:spPr>
            <a:xfrm>
              <a:off x="3289387"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a:extLst>
                <a:ext uri="{FF2B5EF4-FFF2-40B4-BE49-F238E27FC236}">
                  <a16:creationId xmlns:a16="http://schemas.microsoft.com/office/drawing/2014/main" id="{D6C3E20F-4EA4-413F-BEFD-AFD3369ADB5D}"/>
                </a:ext>
              </a:extLst>
            </p:cNvPr>
            <p:cNvSpPr/>
            <p:nvPr/>
          </p:nvSpPr>
          <p:spPr>
            <a:xfrm>
              <a:off x="3531648"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a:extLst>
                <a:ext uri="{FF2B5EF4-FFF2-40B4-BE49-F238E27FC236}">
                  <a16:creationId xmlns:a16="http://schemas.microsoft.com/office/drawing/2014/main" id="{2C36A605-77A4-4B54-A02A-EEC7C4B61927}"/>
                </a:ext>
              </a:extLst>
            </p:cNvPr>
            <p:cNvSpPr/>
            <p:nvPr/>
          </p:nvSpPr>
          <p:spPr>
            <a:xfrm>
              <a:off x="3773909"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椭圆 142">
              <a:extLst>
                <a:ext uri="{FF2B5EF4-FFF2-40B4-BE49-F238E27FC236}">
                  <a16:creationId xmlns:a16="http://schemas.microsoft.com/office/drawing/2014/main" id="{CBB23FBC-DE56-40F7-920B-A5ABCF6C71D7}"/>
                </a:ext>
              </a:extLst>
            </p:cNvPr>
            <p:cNvSpPr/>
            <p:nvPr/>
          </p:nvSpPr>
          <p:spPr>
            <a:xfrm>
              <a:off x="4016170"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a:extLst>
                <a:ext uri="{FF2B5EF4-FFF2-40B4-BE49-F238E27FC236}">
                  <a16:creationId xmlns:a16="http://schemas.microsoft.com/office/drawing/2014/main" id="{60F2E7BD-FFA1-4E04-9334-B2D8E5A40E68}"/>
                </a:ext>
              </a:extLst>
            </p:cNvPr>
            <p:cNvSpPr/>
            <p:nvPr/>
          </p:nvSpPr>
          <p:spPr>
            <a:xfrm>
              <a:off x="4258431"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a:extLst>
                <a:ext uri="{FF2B5EF4-FFF2-40B4-BE49-F238E27FC236}">
                  <a16:creationId xmlns:a16="http://schemas.microsoft.com/office/drawing/2014/main" id="{9E77A9EA-6292-4358-BE15-0028ADF5E917}"/>
                </a:ext>
              </a:extLst>
            </p:cNvPr>
            <p:cNvSpPr/>
            <p:nvPr/>
          </p:nvSpPr>
          <p:spPr>
            <a:xfrm>
              <a:off x="4500692"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a:extLst>
                <a:ext uri="{FF2B5EF4-FFF2-40B4-BE49-F238E27FC236}">
                  <a16:creationId xmlns:a16="http://schemas.microsoft.com/office/drawing/2014/main" id="{739D03A3-AFFA-4BAB-AB56-BB11D8388DFD}"/>
                </a:ext>
              </a:extLst>
            </p:cNvPr>
            <p:cNvSpPr/>
            <p:nvPr/>
          </p:nvSpPr>
          <p:spPr>
            <a:xfrm>
              <a:off x="4742954"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a:extLst>
                <a:ext uri="{FF2B5EF4-FFF2-40B4-BE49-F238E27FC236}">
                  <a16:creationId xmlns:a16="http://schemas.microsoft.com/office/drawing/2014/main" id="{BC96B1E2-FC01-4685-93EA-D3EED55A5ED8}"/>
                </a:ext>
              </a:extLst>
            </p:cNvPr>
            <p:cNvSpPr/>
            <p:nvPr/>
          </p:nvSpPr>
          <p:spPr>
            <a:xfrm>
              <a:off x="4985215"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a:extLst>
                <a:ext uri="{FF2B5EF4-FFF2-40B4-BE49-F238E27FC236}">
                  <a16:creationId xmlns:a16="http://schemas.microsoft.com/office/drawing/2014/main" id="{7A500B63-697E-4652-A059-14AC71FD69B9}"/>
                </a:ext>
              </a:extLst>
            </p:cNvPr>
            <p:cNvSpPr/>
            <p:nvPr/>
          </p:nvSpPr>
          <p:spPr>
            <a:xfrm>
              <a:off x="5227475"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a:extLst>
                <a:ext uri="{FF2B5EF4-FFF2-40B4-BE49-F238E27FC236}">
                  <a16:creationId xmlns:a16="http://schemas.microsoft.com/office/drawing/2014/main" id="{207AE8B5-34D6-4E73-BC1D-E4F535E1BFD4}"/>
                </a:ext>
              </a:extLst>
            </p:cNvPr>
            <p:cNvSpPr/>
            <p:nvPr/>
          </p:nvSpPr>
          <p:spPr>
            <a:xfrm>
              <a:off x="5469737"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a:extLst>
                <a:ext uri="{FF2B5EF4-FFF2-40B4-BE49-F238E27FC236}">
                  <a16:creationId xmlns:a16="http://schemas.microsoft.com/office/drawing/2014/main" id="{649CEBF3-B022-4EBD-AFEE-3B17D6C2320A}"/>
                </a:ext>
              </a:extLst>
            </p:cNvPr>
            <p:cNvSpPr/>
            <p:nvPr/>
          </p:nvSpPr>
          <p:spPr>
            <a:xfrm>
              <a:off x="5711998"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a:extLst>
                <a:ext uri="{FF2B5EF4-FFF2-40B4-BE49-F238E27FC236}">
                  <a16:creationId xmlns:a16="http://schemas.microsoft.com/office/drawing/2014/main" id="{9FE93656-5D18-4587-B267-B5DC285A6568}"/>
                </a:ext>
              </a:extLst>
            </p:cNvPr>
            <p:cNvSpPr/>
            <p:nvPr/>
          </p:nvSpPr>
          <p:spPr>
            <a:xfrm>
              <a:off x="5954259"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2" name="组合 151">
            <a:extLst>
              <a:ext uri="{FF2B5EF4-FFF2-40B4-BE49-F238E27FC236}">
                <a16:creationId xmlns:a16="http://schemas.microsoft.com/office/drawing/2014/main" id="{853FF854-523E-4822-AB8C-DDD4F9FC458A}"/>
              </a:ext>
            </a:extLst>
          </p:cNvPr>
          <p:cNvGrpSpPr/>
          <p:nvPr userDrawn="1"/>
        </p:nvGrpSpPr>
        <p:grpSpPr>
          <a:xfrm>
            <a:off x="10605451" y="6056943"/>
            <a:ext cx="1629856" cy="1157062"/>
            <a:chOff x="3289387" y="263047"/>
            <a:chExt cx="2790132" cy="1980760"/>
          </a:xfrm>
          <a:gradFill flip="none" rotWithShape="1">
            <a:gsLst>
              <a:gs pos="0">
                <a:schemeClr val="bg1">
                  <a:alpha val="0"/>
                </a:schemeClr>
              </a:gs>
              <a:gs pos="100000">
                <a:schemeClr val="bg1">
                  <a:alpha val="22000"/>
                </a:schemeClr>
              </a:gs>
            </a:gsLst>
            <a:lin ang="0" scaled="1"/>
            <a:tileRect/>
          </a:gradFill>
        </p:grpSpPr>
        <p:sp>
          <p:nvSpPr>
            <p:cNvPr id="153" name="椭圆 152">
              <a:extLst>
                <a:ext uri="{FF2B5EF4-FFF2-40B4-BE49-F238E27FC236}">
                  <a16:creationId xmlns:a16="http://schemas.microsoft.com/office/drawing/2014/main" id="{585505C0-2119-4A8B-9180-1F66788B448A}"/>
                </a:ext>
              </a:extLst>
            </p:cNvPr>
            <p:cNvSpPr/>
            <p:nvPr/>
          </p:nvSpPr>
          <p:spPr>
            <a:xfrm>
              <a:off x="3289387"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a:extLst>
                <a:ext uri="{FF2B5EF4-FFF2-40B4-BE49-F238E27FC236}">
                  <a16:creationId xmlns:a16="http://schemas.microsoft.com/office/drawing/2014/main" id="{ECCBD133-363A-4614-8C94-F1A540270433}"/>
                </a:ext>
              </a:extLst>
            </p:cNvPr>
            <p:cNvSpPr/>
            <p:nvPr/>
          </p:nvSpPr>
          <p:spPr>
            <a:xfrm>
              <a:off x="3531648"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a:extLst>
                <a:ext uri="{FF2B5EF4-FFF2-40B4-BE49-F238E27FC236}">
                  <a16:creationId xmlns:a16="http://schemas.microsoft.com/office/drawing/2014/main" id="{BE490460-2730-442B-89D3-939CB01AB719}"/>
                </a:ext>
              </a:extLst>
            </p:cNvPr>
            <p:cNvSpPr/>
            <p:nvPr/>
          </p:nvSpPr>
          <p:spPr>
            <a:xfrm>
              <a:off x="3773909"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a:extLst>
                <a:ext uri="{FF2B5EF4-FFF2-40B4-BE49-F238E27FC236}">
                  <a16:creationId xmlns:a16="http://schemas.microsoft.com/office/drawing/2014/main" id="{EFD40430-13C6-432D-8EF8-988C020D9820}"/>
                </a:ext>
              </a:extLst>
            </p:cNvPr>
            <p:cNvSpPr/>
            <p:nvPr/>
          </p:nvSpPr>
          <p:spPr>
            <a:xfrm>
              <a:off x="4016170"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椭圆 156">
              <a:extLst>
                <a:ext uri="{FF2B5EF4-FFF2-40B4-BE49-F238E27FC236}">
                  <a16:creationId xmlns:a16="http://schemas.microsoft.com/office/drawing/2014/main" id="{8C16001C-6AE9-4CFB-85D0-59B1357CAAE0}"/>
                </a:ext>
              </a:extLst>
            </p:cNvPr>
            <p:cNvSpPr/>
            <p:nvPr/>
          </p:nvSpPr>
          <p:spPr>
            <a:xfrm>
              <a:off x="4258431"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a:extLst>
                <a:ext uri="{FF2B5EF4-FFF2-40B4-BE49-F238E27FC236}">
                  <a16:creationId xmlns:a16="http://schemas.microsoft.com/office/drawing/2014/main" id="{50F4EAF0-883E-4310-90DA-64837FD6C7E3}"/>
                </a:ext>
              </a:extLst>
            </p:cNvPr>
            <p:cNvSpPr/>
            <p:nvPr/>
          </p:nvSpPr>
          <p:spPr>
            <a:xfrm>
              <a:off x="4500692"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a:extLst>
                <a:ext uri="{FF2B5EF4-FFF2-40B4-BE49-F238E27FC236}">
                  <a16:creationId xmlns:a16="http://schemas.microsoft.com/office/drawing/2014/main" id="{822EA703-9832-4CE9-9A35-B6D669FC62E0}"/>
                </a:ext>
              </a:extLst>
            </p:cNvPr>
            <p:cNvSpPr/>
            <p:nvPr/>
          </p:nvSpPr>
          <p:spPr>
            <a:xfrm>
              <a:off x="4742954"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a:extLst>
                <a:ext uri="{FF2B5EF4-FFF2-40B4-BE49-F238E27FC236}">
                  <a16:creationId xmlns:a16="http://schemas.microsoft.com/office/drawing/2014/main" id="{3D408EE6-6DDC-47D1-B19E-EB03DB5F34E3}"/>
                </a:ext>
              </a:extLst>
            </p:cNvPr>
            <p:cNvSpPr/>
            <p:nvPr/>
          </p:nvSpPr>
          <p:spPr>
            <a:xfrm>
              <a:off x="4985215"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a:extLst>
                <a:ext uri="{FF2B5EF4-FFF2-40B4-BE49-F238E27FC236}">
                  <a16:creationId xmlns:a16="http://schemas.microsoft.com/office/drawing/2014/main" id="{7901769B-15C2-48E7-AA23-8727DA3EAA75}"/>
                </a:ext>
              </a:extLst>
            </p:cNvPr>
            <p:cNvSpPr/>
            <p:nvPr/>
          </p:nvSpPr>
          <p:spPr>
            <a:xfrm>
              <a:off x="5227475"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a:extLst>
                <a:ext uri="{FF2B5EF4-FFF2-40B4-BE49-F238E27FC236}">
                  <a16:creationId xmlns:a16="http://schemas.microsoft.com/office/drawing/2014/main" id="{6A9D004A-C089-4513-B752-57BE204218FB}"/>
                </a:ext>
              </a:extLst>
            </p:cNvPr>
            <p:cNvSpPr/>
            <p:nvPr/>
          </p:nvSpPr>
          <p:spPr>
            <a:xfrm>
              <a:off x="5469737"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a:extLst>
                <a:ext uri="{FF2B5EF4-FFF2-40B4-BE49-F238E27FC236}">
                  <a16:creationId xmlns:a16="http://schemas.microsoft.com/office/drawing/2014/main" id="{DB71A594-FE37-46AD-8132-45E80EC29339}"/>
                </a:ext>
              </a:extLst>
            </p:cNvPr>
            <p:cNvSpPr/>
            <p:nvPr/>
          </p:nvSpPr>
          <p:spPr>
            <a:xfrm>
              <a:off x="5711998"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a:extLst>
                <a:ext uri="{FF2B5EF4-FFF2-40B4-BE49-F238E27FC236}">
                  <a16:creationId xmlns:a16="http://schemas.microsoft.com/office/drawing/2014/main" id="{E013E628-926B-463B-BB80-2BAAB50407D4}"/>
                </a:ext>
              </a:extLst>
            </p:cNvPr>
            <p:cNvSpPr/>
            <p:nvPr/>
          </p:nvSpPr>
          <p:spPr>
            <a:xfrm>
              <a:off x="5954259"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a:extLst>
                <a:ext uri="{FF2B5EF4-FFF2-40B4-BE49-F238E27FC236}">
                  <a16:creationId xmlns:a16="http://schemas.microsoft.com/office/drawing/2014/main" id="{36CE718C-BA3F-4585-AEB8-98E5BB95368E}"/>
                </a:ext>
              </a:extLst>
            </p:cNvPr>
            <p:cNvSpPr/>
            <p:nvPr/>
          </p:nvSpPr>
          <p:spPr>
            <a:xfrm>
              <a:off x="3289387"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a:extLst>
                <a:ext uri="{FF2B5EF4-FFF2-40B4-BE49-F238E27FC236}">
                  <a16:creationId xmlns:a16="http://schemas.microsoft.com/office/drawing/2014/main" id="{5AF450C0-9AF9-4ABD-B42F-8ADD6FA350B3}"/>
                </a:ext>
              </a:extLst>
            </p:cNvPr>
            <p:cNvSpPr/>
            <p:nvPr/>
          </p:nvSpPr>
          <p:spPr>
            <a:xfrm>
              <a:off x="3531648"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椭圆 166">
              <a:extLst>
                <a:ext uri="{FF2B5EF4-FFF2-40B4-BE49-F238E27FC236}">
                  <a16:creationId xmlns:a16="http://schemas.microsoft.com/office/drawing/2014/main" id="{30989EEA-FC88-469A-B096-F303AAD89B3A}"/>
                </a:ext>
              </a:extLst>
            </p:cNvPr>
            <p:cNvSpPr/>
            <p:nvPr/>
          </p:nvSpPr>
          <p:spPr>
            <a:xfrm>
              <a:off x="3773909"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椭圆 167">
              <a:extLst>
                <a:ext uri="{FF2B5EF4-FFF2-40B4-BE49-F238E27FC236}">
                  <a16:creationId xmlns:a16="http://schemas.microsoft.com/office/drawing/2014/main" id="{43566E39-70E4-451C-9BFF-2D39CC3A030D}"/>
                </a:ext>
              </a:extLst>
            </p:cNvPr>
            <p:cNvSpPr/>
            <p:nvPr/>
          </p:nvSpPr>
          <p:spPr>
            <a:xfrm>
              <a:off x="4016170"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椭圆 168">
              <a:extLst>
                <a:ext uri="{FF2B5EF4-FFF2-40B4-BE49-F238E27FC236}">
                  <a16:creationId xmlns:a16="http://schemas.microsoft.com/office/drawing/2014/main" id="{FB0FEF32-936C-4993-90BC-96CAE9221217}"/>
                </a:ext>
              </a:extLst>
            </p:cNvPr>
            <p:cNvSpPr/>
            <p:nvPr/>
          </p:nvSpPr>
          <p:spPr>
            <a:xfrm>
              <a:off x="4258431"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a:extLst>
                <a:ext uri="{FF2B5EF4-FFF2-40B4-BE49-F238E27FC236}">
                  <a16:creationId xmlns:a16="http://schemas.microsoft.com/office/drawing/2014/main" id="{48FAF93E-D753-465E-BB12-28262E3E5096}"/>
                </a:ext>
              </a:extLst>
            </p:cNvPr>
            <p:cNvSpPr/>
            <p:nvPr/>
          </p:nvSpPr>
          <p:spPr>
            <a:xfrm>
              <a:off x="4500692"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椭圆 170">
              <a:extLst>
                <a:ext uri="{FF2B5EF4-FFF2-40B4-BE49-F238E27FC236}">
                  <a16:creationId xmlns:a16="http://schemas.microsoft.com/office/drawing/2014/main" id="{C1377686-951B-4860-A231-0BB119E0B6ED}"/>
                </a:ext>
              </a:extLst>
            </p:cNvPr>
            <p:cNvSpPr/>
            <p:nvPr/>
          </p:nvSpPr>
          <p:spPr>
            <a:xfrm>
              <a:off x="4742954"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椭圆 171">
              <a:extLst>
                <a:ext uri="{FF2B5EF4-FFF2-40B4-BE49-F238E27FC236}">
                  <a16:creationId xmlns:a16="http://schemas.microsoft.com/office/drawing/2014/main" id="{5DF9CD07-E727-42BD-9D74-9D90B7A6E219}"/>
                </a:ext>
              </a:extLst>
            </p:cNvPr>
            <p:cNvSpPr/>
            <p:nvPr/>
          </p:nvSpPr>
          <p:spPr>
            <a:xfrm>
              <a:off x="4985215"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椭圆 172">
              <a:extLst>
                <a:ext uri="{FF2B5EF4-FFF2-40B4-BE49-F238E27FC236}">
                  <a16:creationId xmlns:a16="http://schemas.microsoft.com/office/drawing/2014/main" id="{66654F87-E9E7-4A3B-8F70-24F560997926}"/>
                </a:ext>
              </a:extLst>
            </p:cNvPr>
            <p:cNvSpPr/>
            <p:nvPr/>
          </p:nvSpPr>
          <p:spPr>
            <a:xfrm>
              <a:off x="5227475"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椭圆 173">
              <a:extLst>
                <a:ext uri="{FF2B5EF4-FFF2-40B4-BE49-F238E27FC236}">
                  <a16:creationId xmlns:a16="http://schemas.microsoft.com/office/drawing/2014/main" id="{1320125E-3717-46CF-BF51-629D3DCBDE3D}"/>
                </a:ext>
              </a:extLst>
            </p:cNvPr>
            <p:cNvSpPr/>
            <p:nvPr/>
          </p:nvSpPr>
          <p:spPr>
            <a:xfrm>
              <a:off x="5469737"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椭圆 174">
              <a:extLst>
                <a:ext uri="{FF2B5EF4-FFF2-40B4-BE49-F238E27FC236}">
                  <a16:creationId xmlns:a16="http://schemas.microsoft.com/office/drawing/2014/main" id="{376FE599-7499-4175-A810-28109269FE2D}"/>
                </a:ext>
              </a:extLst>
            </p:cNvPr>
            <p:cNvSpPr/>
            <p:nvPr/>
          </p:nvSpPr>
          <p:spPr>
            <a:xfrm>
              <a:off x="5711998"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椭圆 175">
              <a:extLst>
                <a:ext uri="{FF2B5EF4-FFF2-40B4-BE49-F238E27FC236}">
                  <a16:creationId xmlns:a16="http://schemas.microsoft.com/office/drawing/2014/main" id="{5E791B4D-8D6D-4D52-84E4-908022F4EBF8}"/>
                </a:ext>
              </a:extLst>
            </p:cNvPr>
            <p:cNvSpPr/>
            <p:nvPr/>
          </p:nvSpPr>
          <p:spPr>
            <a:xfrm>
              <a:off x="5954259"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椭圆 176">
              <a:extLst>
                <a:ext uri="{FF2B5EF4-FFF2-40B4-BE49-F238E27FC236}">
                  <a16:creationId xmlns:a16="http://schemas.microsoft.com/office/drawing/2014/main" id="{49FAFD1C-DECA-41FB-B511-EB914AFBC67D}"/>
                </a:ext>
              </a:extLst>
            </p:cNvPr>
            <p:cNvSpPr/>
            <p:nvPr/>
          </p:nvSpPr>
          <p:spPr>
            <a:xfrm>
              <a:off x="3289387"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椭圆 177">
              <a:extLst>
                <a:ext uri="{FF2B5EF4-FFF2-40B4-BE49-F238E27FC236}">
                  <a16:creationId xmlns:a16="http://schemas.microsoft.com/office/drawing/2014/main" id="{CC80891E-0F5A-4F14-8009-2FA0CC4DD5FB}"/>
                </a:ext>
              </a:extLst>
            </p:cNvPr>
            <p:cNvSpPr/>
            <p:nvPr/>
          </p:nvSpPr>
          <p:spPr>
            <a:xfrm>
              <a:off x="3531648"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椭圆 178">
              <a:extLst>
                <a:ext uri="{FF2B5EF4-FFF2-40B4-BE49-F238E27FC236}">
                  <a16:creationId xmlns:a16="http://schemas.microsoft.com/office/drawing/2014/main" id="{7C083555-0AFB-49BD-BFE1-EEF589D6ED04}"/>
                </a:ext>
              </a:extLst>
            </p:cNvPr>
            <p:cNvSpPr/>
            <p:nvPr/>
          </p:nvSpPr>
          <p:spPr>
            <a:xfrm>
              <a:off x="3773909"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179">
              <a:extLst>
                <a:ext uri="{FF2B5EF4-FFF2-40B4-BE49-F238E27FC236}">
                  <a16:creationId xmlns:a16="http://schemas.microsoft.com/office/drawing/2014/main" id="{5D2EEBAA-50BF-475F-B2A8-41681D0801A9}"/>
                </a:ext>
              </a:extLst>
            </p:cNvPr>
            <p:cNvSpPr/>
            <p:nvPr/>
          </p:nvSpPr>
          <p:spPr>
            <a:xfrm>
              <a:off x="4016170"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椭圆 180">
              <a:extLst>
                <a:ext uri="{FF2B5EF4-FFF2-40B4-BE49-F238E27FC236}">
                  <a16:creationId xmlns:a16="http://schemas.microsoft.com/office/drawing/2014/main" id="{08C89C85-31F6-416E-94D4-5050B954E0A1}"/>
                </a:ext>
              </a:extLst>
            </p:cNvPr>
            <p:cNvSpPr/>
            <p:nvPr/>
          </p:nvSpPr>
          <p:spPr>
            <a:xfrm>
              <a:off x="4258431"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椭圆 181">
              <a:extLst>
                <a:ext uri="{FF2B5EF4-FFF2-40B4-BE49-F238E27FC236}">
                  <a16:creationId xmlns:a16="http://schemas.microsoft.com/office/drawing/2014/main" id="{7AF65480-22D7-46BF-936C-24E72A15E183}"/>
                </a:ext>
              </a:extLst>
            </p:cNvPr>
            <p:cNvSpPr/>
            <p:nvPr/>
          </p:nvSpPr>
          <p:spPr>
            <a:xfrm>
              <a:off x="4500692"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椭圆 182">
              <a:extLst>
                <a:ext uri="{FF2B5EF4-FFF2-40B4-BE49-F238E27FC236}">
                  <a16:creationId xmlns:a16="http://schemas.microsoft.com/office/drawing/2014/main" id="{0646FC6B-DDBC-416D-AD14-4AE92AE61409}"/>
                </a:ext>
              </a:extLst>
            </p:cNvPr>
            <p:cNvSpPr/>
            <p:nvPr/>
          </p:nvSpPr>
          <p:spPr>
            <a:xfrm>
              <a:off x="4742954"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椭圆 183">
              <a:extLst>
                <a:ext uri="{FF2B5EF4-FFF2-40B4-BE49-F238E27FC236}">
                  <a16:creationId xmlns:a16="http://schemas.microsoft.com/office/drawing/2014/main" id="{0476A310-C17E-4968-95AF-114CCAA88B81}"/>
                </a:ext>
              </a:extLst>
            </p:cNvPr>
            <p:cNvSpPr/>
            <p:nvPr/>
          </p:nvSpPr>
          <p:spPr>
            <a:xfrm>
              <a:off x="4985215"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椭圆 184">
              <a:extLst>
                <a:ext uri="{FF2B5EF4-FFF2-40B4-BE49-F238E27FC236}">
                  <a16:creationId xmlns:a16="http://schemas.microsoft.com/office/drawing/2014/main" id="{7ABCCC9D-6F28-4478-9316-81EA2A0AD968}"/>
                </a:ext>
              </a:extLst>
            </p:cNvPr>
            <p:cNvSpPr/>
            <p:nvPr/>
          </p:nvSpPr>
          <p:spPr>
            <a:xfrm>
              <a:off x="5227475"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椭圆 185">
              <a:extLst>
                <a:ext uri="{FF2B5EF4-FFF2-40B4-BE49-F238E27FC236}">
                  <a16:creationId xmlns:a16="http://schemas.microsoft.com/office/drawing/2014/main" id="{77833553-2A5E-430F-A695-6952F78EE817}"/>
                </a:ext>
              </a:extLst>
            </p:cNvPr>
            <p:cNvSpPr/>
            <p:nvPr/>
          </p:nvSpPr>
          <p:spPr>
            <a:xfrm>
              <a:off x="5469737"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椭圆 186">
              <a:extLst>
                <a:ext uri="{FF2B5EF4-FFF2-40B4-BE49-F238E27FC236}">
                  <a16:creationId xmlns:a16="http://schemas.microsoft.com/office/drawing/2014/main" id="{97299FCE-DF43-4688-9DA4-AA13755AB852}"/>
                </a:ext>
              </a:extLst>
            </p:cNvPr>
            <p:cNvSpPr/>
            <p:nvPr/>
          </p:nvSpPr>
          <p:spPr>
            <a:xfrm>
              <a:off x="5711998"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椭圆 187">
              <a:extLst>
                <a:ext uri="{FF2B5EF4-FFF2-40B4-BE49-F238E27FC236}">
                  <a16:creationId xmlns:a16="http://schemas.microsoft.com/office/drawing/2014/main" id="{4A3AA4FE-D02E-46AD-A20D-6E72AA1E5A66}"/>
                </a:ext>
              </a:extLst>
            </p:cNvPr>
            <p:cNvSpPr/>
            <p:nvPr/>
          </p:nvSpPr>
          <p:spPr>
            <a:xfrm>
              <a:off x="5954259"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椭圆 188">
              <a:extLst>
                <a:ext uri="{FF2B5EF4-FFF2-40B4-BE49-F238E27FC236}">
                  <a16:creationId xmlns:a16="http://schemas.microsoft.com/office/drawing/2014/main" id="{4AD5837F-533E-490A-A330-E24BE67405D1}"/>
                </a:ext>
              </a:extLst>
            </p:cNvPr>
            <p:cNvSpPr/>
            <p:nvPr/>
          </p:nvSpPr>
          <p:spPr>
            <a:xfrm>
              <a:off x="3289387"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椭圆 189">
              <a:extLst>
                <a:ext uri="{FF2B5EF4-FFF2-40B4-BE49-F238E27FC236}">
                  <a16:creationId xmlns:a16="http://schemas.microsoft.com/office/drawing/2014/main" id="{6BF2BE89-64BF-4553-A1B8-DC82602EF117}"/>
                </a:ext>
              </a:extLst>
            </p:cNvPr>
            <p:cNvSpPr/>
            <p:nvPr/>
          </p:nvSpPr>
          <p:spPr>
            <a:xfrm>
              <a:off x="3531648"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椭圆 190">
              <a:extLst>
                <a:ext uri="{FF2B5EF4-FFF2-40B4-BE49-F238E27FC236}">
                  <a16:creationId xmlns:a16="http://schemas.microsoft.com/office/drawing/2014/main" id="{021FC369-D2E1-48BC-A340-F9EB900AEB14}"/>
                </a:ext>
              </a:extLst>
            </p:cNvPr>
            <p:cNvSpPr/>
            <p:nvPr/>
          </p:nvSpPr>
          <p:spPr>
            <a:xfrm>
              <a:off x="3773909"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椭圆 191">
              <a:extLst>
                <a:ext uri="{FF2B5EF4-FFF2-40B4-BE49-F238E27FC236}">
                  <a16:creationId xmlns:a16="http://schemas.microsoft.com/office/drawing/2014/main" id="{89C9346F-8FC4-4D00-B4F7-851DE4A16DA1}"/>
                </a:ext>
              </a:extLst>
            </p:cNvPr>
            <p:cNvSpPr/>
            <p:nvPr/>
          </p:nvSpPr>
          <p:spPr>
            <a:xfrm>
              <a:off x="4016170"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a:extLst>
                <a:ext uri="{FF2B5EF4-FFF2-40B4-BE49-F238E27FC236}">
                  <a16:creationId xmlns:a16="http://schemas.microsoft.com/office/drawing/2014/main" id="{5288B226-32C0-465C-B43F-B5191D3041DC}"/>
                </a:ext>
              </a:extLst>
            </p:cNvPr>
            <p:cNvSpPr/>
            <p:nvPr/>
          </p:nvSpPr>
          <p:spPr>
            <a:xfrm>
              <a:off x="4258431"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椭圆 193">
              <a:extLst>
                <a:ext uri="{FF2B5EF4-FFF2-40B4-BE49-F238E27FC236}">
                  <a16:creationId xmlns:a16="http://schemas.microsoft.com/office/drawing/2014/main" id="{9DC3FB72-1833-4F2F-A317-A3514920F6AE}"/>
                </a:ext>
              </a:extLst>
            </p:cNvPr>
            <p:cNvSpPr/>
            <p:nvPr/>
          </p:nvSpPr>
          <p:spPr>
            <a:xfrm>
              <a:off x="4500692"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椭圆 194">
              <a:extLst>
                <a:ext uri="{FF2B5EF4-FFF2-40B4-BE49-F238E27FC236}">
                  <a16:creationId xmlns:a16="http://schemas.microsoft.com/office/drawing/2014/main" id="{4B2DC5C8-351C-4677-8338-2B4F9ECBBA5E}"/>
                </a:ext>
              </a:extLst>
            </p:cNvPr>
            <p:cNvSpPr/>
            <p:nvPr/>
          </p:nvSpPr>
          <p:spPr>
            <a:xfrm>
              <a:off x="4742954"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椭圆 195">
              <a:extLst>
                <a:ext uri="{FF2B5EF4-FFF2-40B4-BE49-F238E27FC236}">
                  <a16:creationId xmlns:a16="http://schemas.microsoft.com/office/drawing/2014/main" id="{9262F15A-398F-47EA-BAAC-FFBAB25F95ED}"/>
                </a:ext>
              </a:extLst>
            </p:cNvPr>
            <p:cNvSpPr/>
            <p:nvPr/>
          </p:nvSpPr>
          <p:spPr>
            <a:xfrm>
              <a:off x="4985215"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椭圆 196">
              <a:extLst>
                <a:ext uri="{FF2B5EF4-FFF2-40B4-BE49-F238E27FC236}">
                  <a16:creationId xmlns:a16="http://schemas.microsoft.com/office/drawing/2014/main" id="{6F0DEB68-4F12-4866-9974-A3402EC90361}"/>
                </a:ext>
              </a:extLst>
            </p:cNvPr>
            <p:cNvSpPr/>
            <p:nvPr/>
          </p:nvSpPr>
          <p:spPr>
            <a:xfrm>
              <a:off x="5227475"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椭圆 197">
              <a:extLst>
                <a:ext uri="{FF2B5EF4-FFF2-40B4-BE49-F238E27FC236}">
                  <a16:creationId xmlns:a16="http://schemas.microsoft.com/office/drawing/2014/main" id="{17198B01-4BC2-4872-9F0B-4E794AC2127F}"/>
                </a:ext>
              </a:extLst>
            </p:cNvPr>
            <p:cNvSpPr/>
            <p:nvPr/>
          </p:nvSpPr>
          <p:spPr>
            <a:xfrm>
              <a:off x="5469737"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椭圆 198">
              <a:extLst>
                <a:ext uri="{FF2B5EF4-FFF2-40B4-BE49-F238E27FC236}">
                  <a16:creationId xmlns:a16="http://schemas.microsoft.com/office/drawing/2014/main" id="{2C5D8888-7CF9-4DCC-AFB8-B23A4FF522C7}"/>
                </a:ext>
              </a:extLst>
            </p:cNvPr>
            <p:cNvSpPr/>
            <p:nvPr/>
          </p:nvSpPr>
          <p:spPr>
            <a:xfrm>
              <a:off x="5711998"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椭圆 199">
              <a:extLst>
                <a:ext uri="{FF2B5EF4-FFF2-40B4-BE49-F238E27FC236}">
                  <a16:creationId xmlns:a16="http://schemas.microsoft.com/office/drawing/2014/main" id="{2ACD3A8B-829D-4F8A-949B-50C789C074B1}"/>
                </a:ext>
              </a:extLst>
            </p:cNvPr>
            <p:cNvSpPr/>
            <p:nvPr/>
          </p:nvSpPr>
          <p:spPr>
            <a:xfrm>
              <a:off x="5954259"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a:extLst>
                <a:ext uri="{FF2B5EF4-FFF2-40B4-BE49-F238E27FC236}">
                  <a16:creationId xmlns:a16="http://schemas.microsoft.com/office/drawing/2014/main" id="{A5F2435E-FA93-4A4B-B70B-AC8277855D21}"/>
                </a:ext>
              </a:extLst>
            </p:cNvPr>
            <p:cNvSpPr/>
            <p:nvPr/>
          </p:nvSpPr>
          <p:spPr>
            <a:xfrm>
              <a:off x="3289387"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a:extLst>
                <a:ext uri="{FF2B5EF4-FFF2-40B4-BE49-F238E27FC236}">
                  <a16:creationId xmlns:a16="http://schemas.microsoft.com/office/drawing/2014/main" id="{002A5D15-9A7E-4CE0-A49B-DC62DBA148D6}"/>
                </a:ext>
              </a:extLst>
            </p:cNvPr>
            <p:cNvSpPr/>
            <p:nvPr/>
          </p:nvSpPr>
          <p:spPr>
            <a:xfrm>
              <a:off x="3531648"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a:extLst>
                <a:ext uri="{FF2B5EF4-FFF2-40B4-BE49-F238E27FC236}">
                  <a16:creationId xmlns:a16="http://schemas.microsoft.com/office/drawing/2014/main" id="{1D082147-F9EA-40D0-88D1-5C86BDE4DFD1}"/>
                </a:ext>
              </a:extLst>
            </p:cNvPr>
            <p:cNvSpPr/>
            <p:nvPr/>
          </p:nvSpPr>
          <p:spPr>
            <a:xfrm>
              <a:off x="3773909"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椭圆 203">
              <a:extLst>
                <a:ext uri="{FF2B5EF4-FFF2-40B4-BE49-F238E27FC236}">
                  <a16:creationId xmlns:a16="http://schemas.microsoft.com/office/drawing/2014/main" id="{91442302-8C58-4EEA-95DC-9FD658FFCC05}"/>
                </a:ext>
              </a:extLst>
            </p:cNvPr>
            <p:cNvSpPr/>
            <p:nvPr/>
          </p:nvSpPr>
          <p:spPr>
            <a:xfrm>
              <a:off x="4016170"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椭圆 204">
              <a:extLst>
                <a:ext uri="{FF2B5EF4-FFF2-40B4-BE49-F238E27FC236}">
                  <a16:creationId xmlns:a16="http://schemas.microsoft.com/office/drawing/2014/main" id="{04EAE66A-19D9-420D-A727-79B9B6C928C2}"/>
                </a:ext>
              </a:extLst>
            </p:cNvPr>
            <p:cNvSpPr/>
            <p:nvPr/>
          </p:nvSpPr>
          <p:spPr>
            <a:xfrm>
              <a:off x="4258431"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椭圆 205">
              <a:extLst>
                <a:ext uri="{FF2B5EF4-FFF2-40B4-BE49-F238E27FC236}">
                  <a16:creationId xmlns:a16="http://schemas.microsoft.com/office/drawing/2014/main" id="{B1BDFFB3-84B0-4B65-B936-0E8550A5C718}"/>
                </a:ext>
              </a:extLst>
            </p:cNvPr>
            <p:cNvSpPr/>
            <p:nvPr/>
          </p:nvSpPr>
          <p:spPr>
            <a:xfrm>
              <a:off x="4500692"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椭圆 206">
              <a:extLst>
                <a:ext uri="{FF2B5EF4-FFF2-40B4-BE49-F238E27FC236}">
                  <a16:creationId xmlns:a16="http://schemas.microsoft.com/office/drawing/2014/main" id="{63FC3235-ED06-4551-9159-81DD1845C403}"/>
                </a:ext>
              </a:extLst>
            </p:cNvPr>
            <p:cNvSpPr/>
            <p:nvPr/>
          </p:nvSpPr>
          <p:spPr>
            <a:xfrm>
              <a:off x="4742954"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a:extLst>
                <a:ext uri="{FF2B5EF4-FFF2-40B4-BE49-F238E27FC236}">
                  <a16:creationId xmlns:a16="http://schemas.microsoft.com/office/drawing/2014/main" id="{7D1BFBF0-0970-4CCA-BAC1-D72C4B29F401}"/>
                </a:ext>
              </a:extLst>
            </p:cNvPr>
            <p:cNvSpPr/>
            <p:nvPr/>
          </p:nvSpPr>
          <p:spPr>
            <a:xfrm>
              <a:off x="4985215"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椭圆 208">
              <a:extLst>
                <a:ext uri="{FF2B5EF4-FFF2-40B4-BE49-F238E27FC236}">
                  <a16:creationId xmlns:a16="http://schemas.microsoft.com/office/drawing/2014/main" id="{D50E9B4C-FA89-4F24-B713-16F6D45DC6FA}"/>
                </a:ext>
              </a:extLst>
            </p:cNvPr>
            <p:cNvSpPr/>
            <p:nvPr/>
          </p:nvSpPr>
          <p:spPr>
            <a:xfrm>
              <a:off x="5227475"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a:extLst>
                <a:ext uri="{FF2B5EF4-FFF2-40B4-BE49-F238E27FC236}">
                  <a16:creationId xmlns:a16="http://schemas.microsoft.com/office/drawing/2014/main" id="{7E806506-D5FC-418C-B226-973978D5427C}"/>
                </a:ext>
              </a:extLst>
            </p:cNvPr>
            <p:cNvSpPr/>
            <p:nvPr/>
          </p:nvSpPr>
          <p:spPr>
            <a:xfrm>
              <a:off x="5469737"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椭圆 210">
              <a:extLst>
                <a:ext uri="{FF2B5EF4-FFF2-40B4-BE49-F238E27FC236}">
                  <a16:creationId xmlns:a16="http://schemas.microsoft.com/office/drawing/2014/main" id="{E48B3591-DEFF-41E8-9C4C-6192F15F7F20}"/>
                </a:ext>
              </a:extLst>
            </p:cNvPr>
            <p:cNvSpPr/>
            <p:nvPr/>
          </p:nvSpPr>
          <p:spPr>
            <a:xfrm>
              <a:off x="5711998"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椭圆 211">
              <a:extLst>
                <a:ext uri="{FF2B5EF4-FFF2-40B4-BE49-F238E27FC236}">
                  <a16:creationId xmlns:a16="http://schemas.microsoft.com/office/drawing/2014/main" id="{96152F20-4B0F-4C39-BC9E-58988FD19EB2}"/>
                </a:ext>
              </a:extLst>
            </p:cNvPr>
            <p:cNvSpPr/>
            <p:nvPr/>
          </p:nvSpPr>
          <p:spPr>
            <a:xfrm>
              <a:off x="5954259"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a:extLst>
                <a:ext uri="{FF2B5EF4-FFF2-40B4-BE49-F238E27FC236}">
                  <a16:creationId xmlns:a16="http://schemas.microsoft.com/office/drawing/2014/main" id="{E91D3979-B5CC-4E24-8A4E-572124355E96}"/>
                </a:ext>
              </a:extLst>
            </p:cNvPr>
            <p:cNvSpPr/>
            <p:nvPr/>
          </p:nvSpPr>
          <p:spPr>
            <a:xfrm>
              <a:off x="3289387"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椭圆 213">
              <a:extLst>
                <a:ext uri="{FF2B5EF4-FFF2-40B4-BE49-F238E27FC236}">
                  <a16:creationId xmlns:a16="http://schemas.microsoft.com/office/drawing/2014/main" id="{DBC7ABD1-B1D7-423E-A30A-148170CB619D}"/>
                </a:ext>
              </a:extLst>
            </p:cNvPr>
            <p:cNvSpPr/>
            <p:nvPr/>
          </p:nvSpPr>
          <p:spPr>
            <a:xfrm>
              <a:off x="3531648"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椭圆 214">
              <a:extLst>
                <a:ext uri="{FF2B5EF4-FFF2-40B4-BE49-F238E27FC236}">
                  <a16:creationId xmlns:a16="http://schemas.microsoft.com/office/drawing/2014/main" id="{58406CD3-4A5E-44A4-BED3-5B1B1B4EC013}"/>
                </a:ext>
              </a:extLst>
            </p:cNvPr>
            <p:cNvSpPr/>
            <p:nvPr/>
          </p:nvSpPr>
          <p:spPr>
            <a:xfrm>
              <a:off x="3773909"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a:extLst>
                <a:ext uri="{FF2B5EF4-FFF2-40B4-BE49-F238E27FC236}">
                  <a16:creationId xmlns:a16="http://schemas.microsoft.com/office/drawing/2014/main" id="{7008EEA1-D580-4D3C-86E7-300391DB89CB}"/>
                </a:ext>
              </a:extLst>
            </p:cNvPr>
            <p:cNvSpPr/>
            <p:nvPr/>
          </p:nvSpPr>
          <p:spPr>
            <a:xfrm>
              <a:off x="4016170"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a:extLst>
                <a:ext uri="{FF2B5EF4-FFF2-40B4-BE49-F238E27FC236}">
                  <a16:creationId xmlns:a16="http://schemas.microsoft.com/office/drawing/2014/main" id="{9FC3A208-1782-4993-91D5-36CE1AE89764}"/>
                </a:ext>
              </a:extLst>
            </p:cNvPr>
            <p:cNvSpPr/>
            <p:nvPr/>
          </p:nvSpPr>
          <p:spPr>
            <a:xfrm>
              <a:off x="4258431"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a:extLst>
                <a:ext uri="{FF2B5EF4-FFF2-40B4-BE49-F238E27FC236}">
                  <a16:creationId xmlns:a16="http://schemas.microsoft.com/office/drawing/2014/main" id="{3163395E-818C-4E75-B1BA-F987009F7DAE}"/>
                </a:ext>
              </a:extLst>
            </p:cNvPr>
            <p:cNvSpPr/>
            <p:nvPr/>
          </p:nvSpPr>
          <p:spPr>
            <a:xfrm>
              <a:off x="4500692"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a:extLst>
                <a:ext uri="{FF2B5EF4-FFF2-40B4-BE49-F238E27FC236}">
                  <a16:creationId xmlns:a16="http://schemas.microsoft.com/office/drawing/2014/main" id="{794782C0-83FD-4C22-AE78-54955764F824}"/>
                </a:ext>
              </a:extLst>
            </p:cNvPr>
            <p:cNvSpPr/>
            <p:nvPr/>
          </p:nvSpPr>
          <p:spPr>
            <a:xfrm>
              <a:off x="4742954"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a:extLst>
                <a:ext uri="{FF2B5EF4-FFF2-40B4-BE49-F238E27FC236}">
                  <a16:creationId xmlns:a16="http://schemas.microsoft.com/office/drawing/2014/main" id="{85249BC6-2FC5-44EE-93CE-3DF9572ED0B3}"/>
                </a:ext>
              </a:extLst>
            </p:cNvPr>
            <p:cNvSpPr/>
            <p:nvPr/>
          </p:nvSpPr>
          <p:spPr>
            <a:xfrm>
              <a:off x="4985215"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a:extLst>
                <a:ext uri="{FF2B5EF4-FFF2-40B4-BE49-F238E27FC236}">
                  <a16:creationId xmlns:a16="http://schemas.microsoft.com/office/drawing/2014/main" id="{F800490B-8414-455E-9D3E-9F0B927B48DF}"/>
                </a:ext>
              </a:extLst>
            </p:cNvPr>
            <p:cNvSpPr/>
            <p:nvPr/>
          </p:nvSpPr>
          <p:spPr>
            <a:xfrm>
              <a:off x="5227475"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a:extLst>
                <a:ext uri="{FF2B5EF4-FFF2-40B4-BE49-F238E27FC236}">
                  <a16:creationId xmlns:a16="http://schemas.microsoft.com/office/drawing/2014/main" id="{1FF0F1CF-8D5F-41DE-ACB9-3F6C7608D2CA}"/>
                </a:ext>
              </a:extLst>
            </p:cNvPr>
            <p:cNvSpPr/>
            <p:nvPr/>
          </p:nvSpPr>
          <p:spPr>
            <a:xfrm>
              <a:off x="5469737"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椭圆 222">
              <a:extLst>
                <a:ext uri="{FF2B5EF4-FFF2-40B4-BE49-F238E27FC236}">
                  <a16:creationId xmlns:a16="http://schemas.microsoft.com/office/drawing/2014/main" id="{B07AB6A3-71A9-4EF7-B038-4ECB5729D858}"/>
                </a:ext>
              </a:extLst>
            </p:cNvPr>
            <p:cNvSpPr/>
            <p:nvPr/>
          </p:nvSpPr>
          <p:spPr>
            <a:xfrm>
              <a:off x="5711998"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椭圆 223">
              <a:extLst>
                <a:ext uri="{FF2B5EF4-FFF2-40B4-BE49-F238E27FC236}">
                  <a16:creationId xmlns:a16="http://schemas.microsoft.com/office/drawing/2014/main" id="{36B7AC50-87B5-4CCF-BF4A-A5FEB257DFA6}"/>
                </a:ext>
              </a:extLst>
            </p:cNvPr>
            <p:cNvSpPr/>
            <p:nvPr/>
          </p:nvSpPr>
          <p:spPr>
            <a:xfrm>
              <a:off x="5954259"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椭圆 224">
              <a:extLst>
                <a:ext uri="{FF2B5EF4-FFF2-40B4-BE49-F238E27FC236}">
                  <a16:creationId xmlns:a16="http://schemas.microsoft.com/office/drawing/2014/main" id="{2ED73733-9706-461A-B4B0-2AE142A198FD}"/>
                </a:ext>
              </a:extLst>
            </p:cNvPr>
            <p:cNvSpPr/>
            <p:nvPr/>
          </p:nvSpPr>
          <p:spPr>
            <a:xfrm>
              <a:off x="3289387"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椭圆 225">
              <a:extLst>
                <a:ext uri="{FF2B5EF4-FFF2-40B4-BE49-F238E27FC236}">
                  <a16:creationId xmlns:a16="http://schemas.microsoft.com/office/drawing/2014/main" id="{AD04068F-1B3C-42CD-A023-4C6C0CF57D02}"/>
                </a:ext>
              </a:extLst>
            </p:cNvPr>
            <p:cNvSpPr/>
            <p:nvPr/>
          </p:nvSpPr>
          <p:spPr>
            <a:xfrm>
              <a:off x="3531648"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椭圆 226">
              <a:extLst>
                <a:ext uri="{FF2B5EF4-FFF2-40B4-BE49-F238E27FC236}">
                  <a16:creationId xmlns:a16="http://schemas.microsoft.com/office/drawing/2014/main" id="{EFF44A80-3727-450F-A475-177BE66644D5}"/>
                </a:ext>
              </a:extLst>
            </p:cNvPr>
            <p:cNvSpPr/>
            <p:nvPr/>
          </p:nvSpPr>
          <p:spPr>
            <a:xfrm>
              <a:off x="3773909"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a:extLst>
                <a:ext uri="{FF2B5EF4-FFF2-40B4-BE49-F238E27FC236}">
                  <a16:creationId xmlns:a16="http://schemas.microsoft.com/office/drawing/2014/main" id="{B6BC2251-7466-4466-9217-34685AA3555E}"/>
                </a:ext>
              </a:extLst>
            </p:cNvPr>
            <p:cNvSpPr/>
            <p:nvPr/>
          </p:nvSpPr>
          <p:spPr>
            <a:xfrm>
              <a:off x="4016170"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椭圆 228">
              <a:extLst>
                <a:ext uri="{FF2B5EF4-FFF2-40B4-BE49-F238E27FC236}">
                  <a16:creationId xmlns:a16="http://schemas.microsoft.com/office/drawing/2014/main" id="{4E2B4D67-482E-4BBB-B728-B4FF816E8B16}"/>
                </a:ext>
              </a:extLst>
            </p:cNvPr>
            <p:cNvSpPr/>
            <p:nvPr/>
          </p:nvSpPr>
          <p:spPr>
            <a:xfrm>
              <a:off x="4258431"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椭圆 229">
              <a:extLst>
                <a:ext uri="{FF2B5EF4-FFF2-40B4-BE49-F238E27FC236}">
                  <a16:creationId xmlns:a16="http://schemas.microsoft.com/office/drawing/2014/main" id="{F12C5885-FA37-47C4-AB6B-B8F13163FEF6}"/>
                </a:ext>
              </a:extLst>
            </p:cNvPr>
            <p:cNvSpPr/>
            <p:nvPr/>
          </p:nvSpPr>
          <p:spPr>
            <a:xfrm>
              <a:off x="4500692"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椭圆 230">
              <a:extLst>
                <a:ext uri="{FF2B5EF4-FFF2-40B4-BE49-F238E27FC236}">
                  <a16:creationId xmlns:a16="http://schemas.microsoft.com/office/drawing/2014/main" id="{27EA2A04-9C28-4BC7-A516-7D9529D82442}"/>
                </a:ext>
              </a:extLst>
            </p:cNvPr>
            <p:cNvSpPr/>
            <p:nvPr/>
          </p:nvSpPr>
          <p:spPr>
            <a:xfrm>
              <a:off x="4742954"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椭圆 231">
              <a:extLst>
                <a:ext uri="{FF2B5EF4-FFF2-40B4-BE49-F238E27FC236}">
                  <a16:creationId xmlns:a16="http://schemas.microsoft.com/office/drawing/2014/main" id="{84EB9610-AC65-45A6-A0FF-ED647007A413}"/>
                </a:ext>
              </a:extLst>
            </p:cNvPr>
            <p:cNvSpPr/>
            <p:nvPr/>
          </p:nvSpPr>
          <p:spPr>
            <a:xfrm>
              <a:off x="4985215"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椭圆 232">
              <a:extLst>
                <a:ext uri="{FF2B5EF4-FFF2-40B4-BE49-F238E27FC236}">
                  <a16:creationId xmlns:a16="http://schemas.microsoft.com/office/drawing/2014/main" id="{94BCDCFF-BB49-4757-A8A1-A25A5F289F10}"/>
                </a:ext>
              </a:extLst>
            </p:cNvPr>
            <p:cNvSpPr/>
            <p:nvPr/>
          </p:nvSpPr>
          <p:spPr>
            <a:xfrm>
              <a:off x="5227475"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椭圆 233">
              <a:extLst>
                <a:ext uri="{FF2B5EF4-FFF2-40B4-BE49-F238E27FC236}">
                  <a16:creationId xmlns:a16="http://schemas.microsoft.com/office/drawing/2014/main" id="{6618DD6A-05AE-43E7-B155-8FF71212D648}"/>
                </a:ext>
              </a:extLst>
            </p:cNvPr>
            <p:cNvSpPr/>
            <p:nvPr/>
          </p:nvSpPr>
          <p:spPr>
            <a:xfrm>
              <a:off x="5469737"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椭圆 234">
              <a:extLst>
                <a:ext uri="{FF2B5EF4-FFF2-40B4-BE49-F238E27FC236}">
                  <a16:creationId xmlns:a16="http://schemas.microsoft.com/office/drawing/2014/main" id="{BB498EB7-8C01-4617-A69D-7AFFAD4ECBE0}"/>
                </a:ext>
              </a:extLst>
            </p:cNvPr>
            <p:cNvSpPr/>
            <p:nvPr/>
          </p:nvSpPr>
          <p:spPr>
            <a:xfrm>
              <a:off x="5711998"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椭圆 235">
              <a:extLst>
                <a:ext uri="{FF2B5EF4-FFF2-40B4-BE49-F238E27FC236}">
                  <a16:creationId xmlns:a16="http://schemas.microsoft.com/office/drawing/2014/main" id="{7868F601-814C-48DE-8B3A-AFA30F0B8847}"/>
                </a:ext>
              </a:extLst>
            </p:cNvPr>
            <p:cNvSpPr/>
            <p:nvPr/>
          </p:nvSpPr>
          <p:spPr>
            <a:xfrm>
              <a:off x="5954259"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椭圆 236">
              <a:extLst>
                <a:ext uri="{FF2B5EF4-FFF2-40B4-BE49-F238E27FC236}">
                  <a16:creationId xmlns:a16="http://schemas.microsoft.com/office/drawing/2014/main" id="{3EEA528D-D7A9-4E11-9FDD-1B06CDF9365C}"/>
                </a:ext>
              </a:extLst>
            </p:cNvPr>
            <p:cNvSpPr/>
            <p:nvPr/>
          </p:nvSpPr>
          <p:spPr>
            <a:xfrm>
              <a:off x="3289387"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椭圆 237">
              <a:extLst>
                <a:ext uri="{FF2B5EF4-FFF2-40B4-BE49-F238E27FC236}">
                  <a16:creationId xmlns:a16="http://schemas.microsoft.com/office/drawing/2014/main" id="{51B9DE16-C685-4ECA-BFE5-D1E474DCB3E5}"/>
                </a:ext>
              </a:extLst>
            </p:cNvPr>
            <p:cNvSpPr/>
            <p:nvPr/>
          </p:nvSpPr>
          <p:spPr>
            <a:xfrm>
              <a:off x="3531648"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椭圆 238">
              <a:extLst>
                <a:ext uri="{FF2B5EF4-FFF2-40B4-BE49-F238E27FC236}">
                  <a16:creationId xmlns:a16="http://schemas.microsoft.com/office/drawing/2014/main" id="{B610F6C9-6D9C-419A-9065-5621E551C144}"/>
                </a:ext>
              </a:extLst>
            </p:cNvPr>
            <p:cNvSpPr/>
            <p:nvPr/>
          </p:nvSpPr>
          <p:spPr>
            <a:xfrm>
              <a:off x="3773909"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椭圆 239">
              <a:extLst>
                <a:ext uri="{FF2B5EF4-FFF2-40B4-BE49-F238E27FC236}">
                  <a16:creationId xmlns:a16="http://schemas.microsoft.com/office/drawing/2014/main" id="{C43E06FB-5F05-4499-A9A9-1949ED5668D2}"/>
                </a:ext>
              </a:extLst>
            </p:cNvPr>
            <p:cNvSpPr/>
            <p:nvPr/>
          </p:nvSpPr>
          <p:spPr>
            <a:xfrm>
              <a:off x="4016170"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椭圆 240">
              <a:extLst>
                <a:ext uri="{FF2B5EF4-FFF2-40B4-BE49-F238E27FC236}">
                  <a16:creationId xmlns:a16="http://schemas.microsoft.com/office/drawing/2014/main" id="{3403E5BD-BD6E-47C3-9770-74E2C5DB3E0E}"/>
                </a:ext>
              </a:extLst>
            </p:cNvPr>
            <p:cNvSpPr/>
            <p:nvPr/>
          </p:nvSpPr>
          <p:spPr>
            <a:xfrm>
              <a:off x="4258431"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椭圆 241">
              <a:extLst>
                <a:ext uri="{FF2B5EF4-FFF2-40B4-BE49-F238E27FC236}">
                  <a16:creationId xmlns:a16="http://schemas.microsoft.com/office/drawing/2014/main" id="{D06720C1-07C9-459C-8C24-655955511D38}"/>
                </a:ext>
              </a:extLst>
            </p:cNvPr>
            <p:cNvSpPr/>
            <p:nvPr/>
          </p:nvSpPr>
          <p:spPr>
            <a:xfrm>
              <a:off x="4500692"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椭圆 242">
              <a:extLst>
                <a:ext uri="{FF2B5EF4-FFF2-40B4-BE49-F238E27FC236}">
                  <a16:creationId xmlns:a16="http://schemas.microsoft.com/office/drawing/2014/main" id="{B4FEC685-26AD-4C21-AA13-BD6F89A4D1B0}"/>
                </a:ext>
              </a:extLst>
            </p:cNvPr>
            <p:cNvSpPr/>
            <p:nvPr/>
          </p:nvSpPr>
          <p:spPr>
            <a:xfrm>
              <a:off x="4742954"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椭圆 243">
              <a:extLst>
                <a:ext uri="{FF2B5EF4-FFF2-40B4-BE49-F238E27FC236}">
                  <a16:creationId xmlns:a16="http://schemas.microsoft.com/office/drawing/2014/main" id="{A4315EC8-0A82-473E-B252-8F6D988FE021}"/>
                </a:ext>
              </a:extLst>
            </p:cNvPr>
            <p:cNvSpPr/>
            <p:nvPr/>
          </p:nvSpPr>
          <p:spPr>
            <a:xfrm>
              <a:off x="4985215"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椭圆 244">
              <a:extLst>
                <a:ext uri="{FF2B5EF4-FFF2-40B4-BE49-F238E27FC236}">
                  <a16:creationId xmlns:a16="http://schemas.microsoft.com/office/drawing/2014/main" id="{07A2C634-3FE5-491A-A78D-78250E5D9DCD}"/>
                </a:ext>
              </a:extLst>
            </p:cNvPr>
            <p:cNvSpPr/>
            <p:nvPr/>
          </p:nvSpPr>
          <p:spPr>
            <a:xfrm>
              <a:off x="5227475"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椭圆 245">
              <a:extLst>
                <a:ext uri="{FF2B5EF4-FFF2-40B4-BE49-F238E27FC236}">
                  <a16:creationId xmlns:a16="http://schemas.microsoft.com/office/drawing/2014/main" id="{AF7B01D3-DCEC-46BE-AA40-3DE9DD5CE79C}"/>
                </a:ext>
              </a:extLst>
            </p:cNvPr>
            <p:cNvSpPr/>
            <p:nvPr/>
          </p:nvSpPr>
          <p:spPr>
            <a:xfrm>
              <a:off x="5469737"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椭圆 246">
              <a:extLst>
                <a:ext uri="{FF2B5EF4-FFF2-40B4-BE49-F238E27FC236}">
                  <a16:creationId xmlns:a16="http://schemas.microsoft.com/office/drawing/2014/main" id="{A60DBB3F-2E1D-4322-98EB-42F48F99409B}"/>
                </a:ext>
              </a:extLst>
            </p:cNvPr>
            <p:cNvSpPr/>
            <p:nvPr/>
          </p:nvSpPr>
          <p:spPr>
            <a:xfrm>
              <a:off x="5711998"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椭圆 247">
              <a:extLst>
                <a:ext uri="{FF2B5EF4-FFF2-40B4-BE49-F238E27FC236}">
                  <a16:creationId xmlns:a16="http://schemas.microsoft.com/office/drawing/2014/main" id="{24677E0F-DC7C-40CA-9740-DFE1E76D90CE}"/>
                </a:ext>
              </a:extLst>
            </p:cNvPr>
            <p:cNvSpPr/>
            <p:nvPr/>
          </p:nvSpPr>
          <p:spPr>
            <a:xfrm>
              <a:off x="5954259"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9" name="椭圆 248">
              <a:extLst>
                <a:ext uri="{FF2B5EF4-FFF2-40B4-BE49-F238E27FC236}">
                  <a16:creationId xmlns:a16="http://schemas.microsoft.com/office/drawing/2014/main" id="{7D558D18-2FBE-4A86-9B21-9C48350237CD}"/>
                </a:ext>
              </a:extLst>
            </p:cNvPr>
            <p:cNvSpPr/>
            <p:nvPr/>
          </p:nvSpPr>
          <p:spPr>
            <a:xfrm>
              <a:off x="3289387"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0" name="椭圆 249">
              <a:extLst>
                <a:ext uri="{FF2B5EF4-FFF2-40B4-BE49-F238E27FC236}">
                  <a16:creationId xmlns:a16="http://schemas.microsoft.com/office/drawing/2014/main" id="{67FFC353-869D-40F9-BB27-3CDC475CB12D}"/>
                </a:ext>
              </a:extLst>
            </p:cNvPr>
            <p:cNvSpPr/>
            <p:nvPr/>
          </p:nvSpPr>
          <p:spPr>
            <a:xfrm>
              <a:off x="3531648"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椭圆 250">
              <a:extLst>
                <a:ext uri="{FF2B5EF4-FFF2-40B4-BE49-F238E27FC236}">
                  <a16:creationId xmlns:a16="http://schemas.microsoft.com/office/drawing/2014/main" id="{9F9BD9EA-99A3-4C96-A3E5-2052CC195DA3}"/>
                </a:ext>
              </a:extLst>
            </p:cNvPr>
            <p:cNvSpPr/>
            <p:nvPr/>
          </p:nvSpPr>
          <p:spPr>
            <a:xfrm>
              <a:off x="3773909"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 name="椭圆 251">
              <a:extLst>
                <a:ext uri="{FF2B5EF4-FFF2-40B4-BE49-F238E27FC236}">
                  <a16:creationId xmlns:a16="http://schemas.microsoft.com/office/drawing/2014/main" id="{A3BAD007-92D8-4410-AC72-0C4B09F3FBF6}"/>
                </a:ext>
              </a:extLst>
            </p:cNvPr>
            <p:cNvSpPr/>
            <p:nvPr/>
          </p:nvSpPr>
          <p:spPr>
            <a:xfrm>
              <a:off x="4016170"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椭圆 252">
              <a:extLst>
                <a:ext uri="{FF2B5EF4-FFF2-40B4-BE49-F238E27FC236}">
                  <a16:creationId xmlns:a16="http://schemas.microsoft.com/office/drawing/2014/main" id="{7E92F53F-57D6-419A-B7EE-CEB22AEED240}"/>
                </a:ext>
              </a:extLst>
            </p:cNvPr>
            <p:cNvSpPr/>
            <p:nvPr/>
          </p:nvSpPr>
          <p:spPr>
            <a:xfrm>
              <a:off x="4258431"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椭圆 253">
              <a:extLst>
                <a:ext uri="{FF2B5EF4-FFF2-40B4-BE49-F238E27FC236}">
                  <a16:creationId xmlns:a16="http://schemas.microsoft.com/office/drawing/2014/main" id="{6F10292A-81A0-465F-BBAE-AC02C103E781}"/>
                </a:ext>
              </a:extLst>
            </p:cNvPr>
            <p:cNvSpPr/>
            <p:nvPr/>
          </p:nvSpPr>
          <p:spPr>
            <a:xfrm>
              <a:off x="4500692"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椭圆 254">
              <a:extLst>
                <a:ext uri="{FF2B5EF4-FFF2-40B4-BE49-F238E27FC236}">
                  <a16:creationId xmlns:a16="http://schemas.microsoft.com/office/drawing/2014/main" id="{286B9F2C-C2AF-4389-9F5D-C095D7A8B2FD}"/>
                </a:ext>
              </a:extLst>
            </p:cNvPr>
            <p:cNvSpPr/>
            <p:nvPr/>
          </p:nvSpPr>
          <p:spPr>
            <a:xfrm>
              <a:off x="4742954"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椭圆 255">
              <a:extLst>
                <a:ext uri="{FF2B5EF4-FFF2-40B4-BE49-F238E27FC236}">
                  <a16:creationId xmlns:a16="http://schemas.microsoft.com/office/drawing/2014/main" id="{F35D95FD-6C18-4A89-9392-3E6696711234}"/>
                </a:ext>
              </a:extLst>
            </p:cNvPr>
            <p:cNvSpPr/>
            <p:nvPr/>
          </p:nvSpPr>
          <p:spPr>
            <a:xfrm>
              <a:off x="4985215"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椭圆 256">
              <a:extLst>
                <a:ext uri="{FF2B5EF4-FFF2-40B4-BE49-F238E27FC236}">
                  <a16:creationId xmlns:a16="http://schemas.microsoft.com/office/drawing/2014/main" id="{741FB94B-EC73-4679-8DBE-040E6F5FC870}"/>
                </a:ext>
              </a:extLst>
            </p:cNvPr>
            <p:cNvSpPr/>
            <p:nvPr/>
          </p:nvSpPr>
          <p:spPr>
            <a:xfrm>
              <a:off x="5227475"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椭圆 257">
              <a:extLst>
                <a:ext uri="{FF2B5EF4-FFF2-40B4-BE49-F238E27FC236}">
                  <a16:creationId xmlns:a16="http://schemas.microsoft.com/office/drawing/2014/main" id="{FBF40DBB-5A98-4C73-AB1C-2E8CDA0EF553}"/>
                </a:ext>
              </a:extLst>
            </p:cNvPr>
            <p:cNvSpPr/>
            <p:nvPr/>
          </p:nvSpPr>
          <p:spPr>
            <a:xfrm>
              <a:off x="5469737"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9" name="椭圆 258">
              <a:extLst>
                <a:ext uri="{FF2B5EF4-FFF2-40B4-BE49-F238E27FC236}">
                  <a16:creationId xmlns:a16="http://schemas.microsoft.com/office/drawing/2014/main" id="{9B5AD215-3790-420B-8F88-A1554BAFDE52}"/>
                </a:ext>
              </a:extLst>
            </p:cNvPr>
            <p:cNvSpPr/>
            <p:nvPr/>
          </p:nvSpPr>
          <p:spPr>
            <a:xfrm>
              <a:off x="5711998"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椭圆 259">
              <a:extLst>
                <a:ext uri="{FF2B5EF4-FFF2-40B4-BE49-F238E27FC236}">
                  <a16:creationId xmlns:a16="http://schemas.microsoft.com/office/drawing/2014/main" id="{3A0C8620-1DB1-4ECD-A79A-69AD916DB0DA}"/>
                </a:ext>
              </a:extLst>
            </p:cNvPr>
            <p:cNvSpPr/>
            <p:nvPr/>
          </p:nvSpPr>
          <p:spPr>
            <a:xfrm>
              <a:off x="5954259"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6074028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1A9C6534-6FA7-4BE3-828E-DEA26A80D931}"/>
              </a:ext>
            </a:extLst>
          </p:cNvPr>
          <p:cNvSpPr/>
          <p:nvPr userDrawn="1"/>
        </p:nvSpPr>
        <p:spPr>
          <a:xfrm>
            <a:off x="0" y="0"/>
            <a:ext cx="12192000" cy="6858000"/>
          </a:xfrm>
          <a:prstGeom prst="rect">
            <a:avLst/>
          </a:prstGeom>
          <a:solidFill>
            <a:schemeClr val="accent1">
              <a:lumMod val="20000"/>
              <a:lumOff val="80000"/>
              <a:alpha val="1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形状 3">
            <a:extLst>
              <a:ext uri="{FF2B5EF4-FFF2-40B4-BE49-F238E27FC236}">
                <a16:creationId xmlns:a16="http://schemas.microsoft.com/office/drawing/2014/main" id="{7A918F49-FD68-4CFE-833D-6EFAF23DEB8E}"/>
              </a:ext>
            </a:extLst>
          </p:cNvPr>
          <p:cNvSpPr/>
          <p:nvPr userDrawn="1"/>
        </p:nvSpPr>
        <p:spPr>
          <a:xfrm flipH="1" flipV="1">
            <a:off x="0" y="0"/>
            <a:ext cx="7483107" cy="1503646"/>
          </a:xfrm>
          <a:custGeom>
            <a:avLst/>
            <a:gdLst>
              <a:gd name="connsiteX0" fmla="*/ 7483107 w 7483107"/>
              <a:gd name="connsiteY0" fmla="*/ 1503646 h 1503646"/>
              <a:gd name="connsiteX1" fmla="*/ 0 w 7483107"/>
              <a:gd name="connsiteY1" fmla="*/ 1503646 h 1503646"/>
              <a:gd name="connsiteX2" fmla="*/ 91042 w 7483107"/>
              <a:gd name="connsiteY2" fmla="*/ 1466616 h 1503646"/>
              <a:gd name="connsiteX3" fmla="*/ 1923798 w 7483107"/>
              <a:gd name="connsiteY3" fmla="*/ 917319 h 1503646"/>
              <a:gd name="connsiteX4" fmla="*/ 5043229 w 7483107"/>
              <a:gd name="connsiteY4" fmla="*/ 859604 h 1503646"/>
              <a:gd name="connsiteX5" fmla="*/ 7206023 w 7483107"/>
              <a:gd name="connsiteY5" fmla="*/ 121775 h 1503646"/>
              <a:gd name="connsiteX6" fmla="*/ 7483107 w 7483107"/>
              <a:gd name="connsiteY6" fmla="*/ 0 h 150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3107" h="1503646">
                <a:moveTo>
                  <a:pt x="7483107" y="1503646"/>
                </a:moveTo>
                <a:lnTo>
                  <a:pt x="0" y="1503646"/>
                </a:lnTo>
                <a:lnTo>
                  <a:pt x="91042" y="1466616"/>
                </a:lnTo>
                <a:cubicBezTo>
                  <a:pt x="689730" y="1229816"/>
                  <a:pt x="1296281" y="1027539"/>
                  <a:pt x="1923798" y="917319"/>
                </a:cubicBezTo>
                <a:cubicBezTo>
                  <a:pt x="2927826" y="740968"/>
                  <a:pt x="3938167" y="1093670"/>
                  <a:pt x="5043229" y="859604"/>
                </a:cubicBezTo>
                <a:cubicBezTo>
                  <a:pt x="5733893" y="713313"/>
                  <a:pt x="6462789" y="441145"/>
                  <a:pt x="7206023" y="121775"/>
                </a:cubicBezTo>
                <a:lnTo>
                  <a:pt x="7483107" y="0"/>
                </a:lnTo>
                <a:close/>
              </a:path>
            </a:pathLst>
          </a:custGeom>
          <a:gradFill flip="none" rotWithShape="1">
            <a:gsLst>
              <a:gs pos="4000">
                <a:schemeClr val="accent1">
                  <a:lumMod val="79000"/>
                  <a:lumOff val="21000"/>
                  <a:alpha val="0"/>
                </a:schemeClr>
              </a:gs>
              <a:gs pos="100000">
                <a:schemeClr val="accent1">
                  <a:lumMod val="93000"/>
                  <a:alpha val="1500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sp>
        <p:nvSpPr>
          <p:cNvPr id="5" name="任意多边形: 形状 4">
            <a:extLst>
              <a:ext uri="{FF2B5EF4-FFF2-40B4-BE49-F238E27FC236}">
                <a16:creationId xmlns:a16="http://schemas.microsoft.com/office/drawing/2014/main" id="{C1E9B723-E1EC-4300-95E7-90CFB1387B0D}"/>
              </a:ext>
            </a:extLst>
          </p:cNvPr>
          <p:cNvSpPr/>
          <p:nvPr userDrawn="1"/>
        </p:nvSpPr>
        <p:spPr>
          <a:xfrm rot="218173" flipH="1" flipV="1">
            <a:off x="-20773" y="-209545"/>
            <a:ext cx="6567334" cy="1281328"/>
          </a:xfrm>
          <a:custGeom>
            <a:avLst/>
            <a:gdLst>
              <a:gd name="connsiteX0" fmla="*/ 6567334 w 6567334"/>
              <a:gd name="connsiteY0" fmla="*/ 863978 h 1281328"/>
              <a:gd name="connsiteX1" fmla="*/ 0 w 6567334"/>
              <a:gd name="connsiteY1" fmla="*/ 1281328 h 1281328"/>
              <a:gd name="connsiteX2" fmla="*/ 236792 w 6567334"/>
              <a:gd name="connsiteY2" fmla="*/ 1194191 h 1281328"/>
              <a:gd name="connsiteX3" fmla="*/ 1508192 w 6567334"/>
              <a:gd name="connsiteY3" fmla="*/ 851300 h 1281328"/>
              <a:gd name="connsiteX4" fmla="*/ 4201613 w 6567334"/>
              <a:gd name="connsiteY4" fmla="*/ 803245 h 1281328"/>
              <a:gd name="connsiteX5" fmla="*/ 6455402 w 6567334"/>
              <a:gd name="connsiteY5" fmla="*/ 25168 h 1281328"/>
              <a:gd name="connsiteX6" fmla="*/ 6512429 w 6567334"/>
              <a:gd name="connsiteY6" fmla="*/ 0 h 128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7334" h="1281328">
                <a:moveTo>
                  <a:pt x="6567334" y="863978"/>
                </a:moveTo>
                <a:lnTo>
                  <a:pt x="0" y="1281328"/>
                </a:lnTo>
                <a:lnTo>
                  <a:pt x="236792" y="1194191"/>
                </a:lnTo>
                <a:cubicBezTo>
                  <a:pt x="652868" y="1047190"/>
                  <a:pt x="1074737" y="924717"/>
                  <a:pt x="1508192" y="851300"/>
                </a:cubicBezTo>
                <a:cubicBezTo>
                  <a:pt x="2375103" y="704465"/>
                  <a:pt x="3247466" y="998134"/>
                  <a:pt x="4201613" y="803245"/>
                </a:cubicBezTo>
                <a:cubicBezTo>
                  <a:pt x="4917224" y="657078"/>
                  <a:pt x="5680371" y="359988"/>
                  <a:pt x="6455402" y="25168"/>
                </a:cubicBezTo>
                <a:lnTo>
                  <a:pt x="6512429" y="0"/>
                </a:lnTo>
                <a:close/>
              </a:path>
            </a:pathLst>
          </a:custGeom>
          <a:gradFill flip="none" rotWithShape="1">
            <a:gsLst>
              <a:gs pos="4000">
                <a:schemeClr val="accent1">
                  <a:lumMod val="79000"/>
                  <a:lumOff val="21000"/>
                  <a:alpha val="0"/>
                </a:schemeClr>
              </a:gs>
              <a:gs pos="100000">
                <a:schemeClr val="accent1">
                  <a:lumMod val="93000"/>
                  <a:alpha val="2700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sp>
        <p:nvSpPr>
          <p:cNvPr id="6" name="任意多边形: 形状 5">
            <a:extLst>
              <a:ext uri="{FF2B5EF4-FFF2-40B4-BE49-F238E27FC236}">
                <a16:creationId xmlns:a16="http://schemas.microsoft.com/office/drawing/2014/main" id="{0071B102-514B-4624-89C1-6DDC2197C03C}"/>
              </a:ext>
            </a:extLst>
          </p:cNvPr>
          <p:cNvSpPr/>
          <p:nvPr userDrawn="1"/>
        </p:nvSpPr>
        <p:spPr>
          <a:xfrm>
            <a:off x="0" y="4668448"/>
            <a:ext cx="12192000" cy="2189552"/>
          </a:xfrm>
          <a:custGeom>
            <a:avLst/>
            <a:gdLst>
              <a:gd name="connsiteX0" fmla="*/ 12192000 w 12192000"/>
              <a:gd name="connsiteY0" fmla="*/ 0 h 2189552"/>
              <a:gd name="connsiteX1" fmla="*/ 12192000 w 12192000"/>
              <a:gd name="connsiteY1" fmla="*/ 2189552 h 2189552"/>
              <a:gd name="connsiteX2" fmla="*/ 0 w 12192000"/>
              <a:gd name="connsiteY2" fmla="*/ 2189552 h 2189552"/>
              <a:gd name="connsiteX3" fmla="*/ 0 w 12192000"/>
              <a:gd name="connsiteY3" fmla="*/ 1486641 h 2189552"/>
              <a:gd name="connsiteX4" fmla="*/ 426839 w 12192000"/>
              <a:gd name="connsiteY4" fmla="*/ 1396731 h 2189552"/>
              <a:gd name="connsiteX5" fmla="*/ 2647950 w 12192000"/>
              <a:gd name="connsiteY5" fmla="*/ 1053839 h 2189552"/>
              <a:gd name="connsiteX6" fmla="*/ 7353300 w 12192000"/>
              <a:gd name="connsiteY6" fmla="*/ 1005784 h 2189552"/>
              <a:gd name="connsiteX7" fmla="*/ 11290622 w 12192000"/>
              <a:gd name="connsiteY7" fmla="*/ 227707 h 218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189552">
                <a:moveTo>
                  <a:pt x="12192000" y="0"/>
                </a:moveTo>
                <a:lnTo>
                  <a:pt x="12192000" y="2189552"/>
                </a:lnTo>
                <a:lnTo>
                  <a:pt x="0" y="2189552"/>
                </a:lnTo>
                <a:lnTo>
                  <a:pt x="0" y="1486641"/>
                </a:lnTo>
                <a:lnTo>
                  <a:pt x="426839" y="1396731"/>
                </a:lnTo>
                <a:cubicBezTo>
                  <a:pt x="1153716" y="1249729"/>
                  <a:pt x="1890713" y="1127256"/>
                  <a:pt x="2647950" y="1053839"/>
                </a:cubicBezTo>
                <a:cubicBezTo>
                  <a:pt x="4162425" y="907004"/>
                  <a:pt x="5686425" y="1200673"/>
                  <a:pt x="7353300" y="1005784"/>
                </a:cubicBezTo>
                <a:cubicBezTo>
                  <a:pt x="8603456" y="859617"/>
                  <a:pt x="9936658" y="562527"/>
                  <a:pt x="11290622" y="227707"/>
                </a:cubicBezTo>
                <a:close/>
              </a:path>
            </a:pathLst>
          </a:custGeom>
          <a:gradFill flip="none" rotWithShape="1">
            <a:gsLst>
              <a:gs pos="4000">
                <a:schemeClr val="accent1">
                  <a:lumMod val="79000"/>
                  <a:lumOff val="21000"/>
                </a:schemeClr>
              </a:gs>
              <a:gs pos="100000">
                <a:schemeClr val="accent1">
                  <a:lumMod val="9300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sp>
        <p:nvSpPr>
          <p:cNvPr id="7" name="任意多边形: 形状 6">
            <a:extLst>
              <a:ext uri="{FF2B5EF4-FFF2-40B4-BE49-F238E27FC236}">
                <a16:creationId xmlns:a16="http://schemas.microsoft.com/office/drawing/2014/main" id="{8C20BF40-72C0-4F91-86BD-04A0C5CB2D3D}"/>
              </a:ext>
            </a:extLst>
          </p:cNvPr>
          <p:cNvSpPr/>
          <p:nvPr userDrawn="1"/>
        </p:nvSpPr>
        <p:spPr>
          <a:xfrm>
            <a:off x="0" y="4668448"/>
            <a:ext cx="12192000" cy="2189552"/>
          </a:xfrm>
          <a:custGeom>
            <a:avLst/>
            <a:gdLst>
              <a:gd name="connsiteX0" fmla="*/ 12192000 w 12192000"/>
              <a:gd name="connsiteY0" fmla="*/ 0 h 2189552"/>
              <a:gd name="connsiteX1" fmla="*/ 12192000 w 12192000"/>
              <a:gd name="connsiteY1" fmla="*/ 2189552 h 2189552"/>
              <a:gd name="connsiteX2" fmla="*/ 0 w 12192000"/>
              <a:gd name="connsiteY2" fmla="*/ 2189552 h 2189552"/>
              <a:gd name="connsiteX3" fmla="*/ 0 w 12192000"/>
              <a:gd name="connsiteY3" fmla="*/ 1486641 h 2189552"/>
              <a:gd name="connsiteX4" fmla="*/ 426839 w 12192000"/>
              <a:gd name="connsiteY4" fmla="*/ 1396731 h 2189552"/>
              <a:gd name="connsiteX5" fmla="*/ 2647950 w 12192000"/>
              <a:gd name="connsiteY5" fmla="*/ 1053839 h 2189552"/>
              <a:gd name="connsiteX6" fmla="*/ 7353300 w 12192000"/>
              <a:gd name="connsiteY6" fmla="*/ 1005784 h 2189552"/>
              <a:gd name="connsiteX7" fmla="*/ 11290622 w 12192000"/>
              <a:gd name="connsiteY7" fmla="*/ 227707 h 218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189552">
                <a:moveTo>
                  <a:pt x="12192000" y="0"/>
                </a:moveTo>
                <a:lnTo>
                  <a:pt x="12192000" y="2189552"/>
                </a:lnTo>
                <a:lnTo>
                  <a:pt x="0" y="2189552"/>
                </a:lnTo>
                <a:lnTo>
                  <a:pt x="0" y="1486641"/>
                </a:lnTo>
                <a:lnTo>
                  <a:pt x="426839" y="1396731"/>
                </a:lnTo>
                <a:cubicBezTo>
                  <a:pt x="1153716" y="1249729"/>
                  <a:pt x="1890713" y="1127256"/>
                  <a:pt x="2647950" y="1053839"/>
                </a:cubicBezTo>
                <a:cubicBezTo>
                  <a:pt x="4162425" y="907004"/>
                  <a:pt x="5686425" y="1200673"/>
                  <a:pt x="7353300" y="1005784"/>
                </a:cubicBezTo>
                <a:cubicBezTo>
                  <a:pt x="8603456" y="859617"/>
                  <a:pt x="9936658" y="562527"/>
                  <a:pt x="11290622" y="227707"/>
                </a:cubicBezTo>
                <a:close/>
              </a:path>
            </a:pathLst>
          </a:custGeom>
          <a:gradFill flip="none" rotWithShape="1">
            <a:gsLst>
              <a:gs pos="4000">
                <a:schemeClr val="accent1">
                  <a:lumMod val="60000"/>
                  <a:lumOff val="40000"/>
                </a:schemeClr>
              </a:gs>
              <a:gs pos="100000">
                <a:schemeClr val="accent1">
                  <a:lumMod val="5000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sp>
        <p:nvSpPr>
          <p:cNvPr id="8" name="矩形: 圆顶角 7">
            <a:extLst>
              <a:ext uri="{FF2B5EF4-FFF2-40B4-BE49-F238E27FC236}">
                <a16:creationId xmlns:a16="http://schemas.microsoft.com/office/drawing/2014/main" id="{697A61C3-72D5-474A-85E7-ABBFBF9AC735}"/>
              </a:ext>
            </a:extLst>
          </p:cNvPr>
          <p:cNvSpPr/>
          <p:nvPr userDrawn="1"/>
        </p:nvSpPr>
        <p:spPr>
          <a:xfrm>
            <a:off x="515938" y="889000"/>
            <a:ext cx="11180762" cy="5969000"/>
          </a:xfrm>
          <a:prstGeom prst="round2SameRect">
            <a:avLst>
              <a:gd name="adj1" fmla="val 6339"/>
              <a:gd name="adj2" fmla="val 0"/>
            </a:avLst>
          </a:prstGeom>
          <a:gradFill flip="none" rotWithShape="1">
            <a:gsLst>
              <a:gs pos="0">
                <a:schemeClr val="bg1"/>
              </a:gs>
              <a:gs pos="100000">
                <a:schemeClr val="accent1">
                  <a:lumMod val="6000"/>
                  <a:lumOff val="94000"/>
                </a:schemeClr>
              </a:gs>
            </a:gsLst>
            <a:lin ang="5400000" scaled="1"/>
            <a:tileRect/>
          </a:gradFill>
          <a:ln>
            <a:gradFill flip="none" rotWithShape="1">
              <a:gsLst>
                <a:gs pos="0">
                  <a:schemeClr val="accent1"/>
                </a:gs>
                <a:gs pos="100000">
                  <a:schemeClr val="accent1">
                    <a:alpha val="0"/>
                  </a:schemeClr>
                </a:gs>
              </a:gsLst>
              <a:lin ang="5400000" scaled="1"/>
              <a:tileRect/>
            </a:gradFill>
          </a:ln>
          <a:effectLst>
            <a:outerShdw blurRad="381000" sx="102000" sy="102000" algn="ctr" rotWithShape="0">
              <a:schemeClr val="accent1">
                <a:lumMod val="50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a:extLst>
              <a:ext uri="{FF2B5EF4-FFF2-40B4-BE49-F238E27FC236}">
                <a16:creationId xmlns:a16="http://schemas.microsoft.com/office/drawing/2014/main" id="{1389ECC7-DF8C-4460-BCEE-66DF74659A82}"/>
              </a:ext>
            </a:extLst>
          </p:cNvPr>
          <p:cNvSpPr/>
          <p:nvPr userDrawn="1"/>
        </p:nvSpPr>
        <p:spPr>
          <a:xfrm>
            <a:off x="0" y="5753702"/>
            <a:ext cx="12192000" cy="1104299"/>
          </a:xfrm>
          <a:custGeom>
            <a:avLst/>
            <a:gdLst>
              <a:gd name="connsiteX0" fmla="*/ 12192000 w 12192000"/>
              <a:gd name="connsiteY0" fmla="*/ 0 h 1104299"/>
              <a:gd name="connsiteX1" fmla="*/ 12192000 w 12192000"/>
              <a:gd name="connsiteY1" fmla="*/ 1104299 h 1104299"/>
              <a:gd name="connsiteX2" fmla="*/ 0 w 12192000"/>
              <a:gd name="connsiteY2" fmla="*/ 1104299 h 1104299"/>
              <a:gd name="connsiteX3" fmla="*/ 0 w 12192000"/>
              <a:gd name="connsiteY3" fmla="*/ 915436 h 1104299"/>
              <a:gd name="connsiteX4" fmla="*/ 426839 w 12192000"/>
              <a:gd name="connsiteY4" fmla="*/ 858367 h 1104299"/>
              <a:gd name="connsiteX5" fmla="*/ 2647950 w 12192000"/>
              <a:gd name="connsiteY5" fmla="*/ 647641 h 1104299"/>
              <a:gd name="connsiteX6" fmla="*/ 7353300 w 12192000"/>
              <a:gd name="connsiteY6" fmla="*/ 618109 h 1104299"/>
              <a:gd name="connsiteX7" fmla="*/ 11290622 w 12192000"/>
              <a:gd name="connsiteY7" fmla="*/ 139938 h 110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104299">
                <a:moveTo>
                  <a:pt x="12192000" y="0"/>
                </a:moveTo>
                <a:lnTo>
                  <a:pt x="12192000" y="1104299"/>
                </a:lnTo>
                <a:lnTo>
                  <a:pt x="0" y="1104299"/>
                </a:lnTo>
                <a:lnTo>
                  <a:pt x="0" y="915436"/>
                </a:lnTo>
                <a:lnTo>
                  <a:pt x="426839" y="858367"/>
                </a:lnTo>
                <a:cubicBezTo>
                  <a:pt x="1153716" y="768027"/>
                  <a:pt x="1890713" y="692760"/>
                  <a:pt x="2647950" y="647641"/>
                </a:cubicBezTo>
                <a:cubicBezTo>
                  <a:pt x="4162425" y="557404"/>
                  <a:pt x="5686425" y="737879"/>
                  <a:pt x="7353300" y="618109"/>
                </a:cubicBezTo>
                <a:cubicBezTo>
                  <a:pt x="8603456" y="528281"/>
                  <a:pt x="9936658" y="345703"/>
                  <a:pt x="11290622" y="139938"/>
                </a:cubicBezTo>
                <a:close/>
              </a:path>
            </a:pathLst>
          </a:custGeom>
          <a:gradFill flip="none" rotWithShape="1">
            <a:gsLst>
              <a:gs pos="0">
                <a:schemeClr val="accent1">
                  <a:lumMod val="75000"/>
                  <a:lumOff val="25000"/>
                </a:schemeClr>
              </a:gs>
              <a:gs pos="100000">
                <a:schemeClr val="accent1">
                  <a:lumMod val="95000"/>
                </a:schemeClr>
              </a:gs>
            </a:gsLst>
            <a:lin ang="4200000" scaled="0"/>
            <a:tileRect/>
          </a:gradFill>
          <a:ln w="12700" cap="flat" cmpd="sng" algn="ctr">
            <a:noFill/>
            <a:prstDash val="solid"/>
            <a:miter lim="800000"/>
          </a:ln>
          <a:effectLst>
            <a:outerShdw blurRad="342900" dist="38100" dir="16200000"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sp>
        <p:nvSpPr>
          <p:cNvPr id="10" name="椭圆 9">
            <a:extLst>
              <a:ext uri="{FF2B5EF4-FFF2-40B4-BE49-F238E27FC236}">
                <a16:creationId xmlns:a16="http://schemas.microsoft.com/office/drawing/2014/main" id="{2A9303E5-8C0A-4CC3-A1C5-014514A25E21}"/>
              </a:ext>
            </a:extLst>
          </p:cNvPr>
          <p:cNvSpPr/>
          <p:nvPr userDrawn="1"/>
        </p:nvSpPr>
        <p:spPr>
          <a:xfrm>
            <a:off x="292222" y="405768"/>
            <a:ext cx="1210616" cy="1210616"/>
          </a:xfrm>
          <a:prstGeom prst="ellipse">
            <a:avLst/>
          </a:prstGeom>
          <a:gradFill>
            <a:gsLst>
              <a:gs pos="0">
                <a:schemeClr val="accent2">
                  <a:lumMod val="33000"/>
                  <a:lumOff val="67000"/>
                </a:schemeClr>
              </a:gs>
              <a:gs pos="100000">
                <a:schemeClr val="accent2"/>
              </a:gs>
            </a:gsLst>
            <a:lin ang="5400000" scaled="1"/>
          </a:gradFill>
          <a:ln>
            <a:noFill/>
          </a:ln>
          <a:effectLst>
            <a:outerShdw blurRad="482600" dist="190500" algn="l" rotWithShape="0">
              <a:schemeClr val="accent2">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68674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副标题页">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AF8E56FE-FABA-4118-8D3A-B3E8E1A929AD}"/>
              </a:ext>
            </a:extLst>
          </p:cNvPr>
          <p:cNvSpPr/>
          <p:nvPr userDrawn="1"/>
        </p:nvSpPr>
        <p:spPr>
          <a:xfrm>
            <a:off x="0" y="0"/>
            <a:ext cx="12192000" cy="6858000"/>
          </a:xfrm>
          <a:prstGeom prst="rect">
            <a:avLst/>
          </a:prstGeom>
          <a:gradFill flip="none" rotWithShape="1">
            <a:gsLst>
              <a:gs pos="0">
                <a:schemeClr val="accent1">
                  <a:lumMod val="80000"/>
                  <a:lumOff val="20000"/>
                </a:schemeClr>
              </a:gs>
              <a:gs pos="100000">
                <a:schemeClr val="accent1">
                  <a:lumMod val="93000"/>
                </a:schemeClr>
              </a:gs>
            </a:gsLst>
            <a:lin ang="27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 name="任意多边形: 形状 3">
            <a:extLst>
              <a:ext uri="{FF2B5EF4-FFF2-40B4-BE49-F238E27FC236}">
                <a16:creationId xmlns:a16="http://schemas.microsoft.com/office/drawing/2014/main" id="{350A28E1-3BA9-4133-A7AE-802EB5F4207A}"/>
              </a:ext>
            </a:extLst>
          </p:cNvPr>
          <p:cNvSpPr/>
          <p:nvPr userDrawn="1"/>
        </p:nvSpPr>
        <p:spPr>
          <a:xfrm>
            <a:off x="1" y="0"/>
            <a:ext cx="5307563" cy="6858000"/>
          </a:xfrm>
          <a:custGeom>
            <a:avLst/>
            <a:gdLst>
              <a:gd name="connsiteX0" fmla="*/ 0 w 5307563"/>
              <a:gd name="connsiteY0" fmla="*/ 0 h 6858000"/>
              <a:gd name="connsiteX1" fmla="*/ 5307563 w 5307563"/>
              <a:gd name="connsiteY1" fmla="*/ 0 h 6858000"/>
              <a:gd name="connsiteX2" fmla="*/ 1990298 w 5307563"/>
              <a:gd name="connsiteY2" fmla="*/ 3429000 h 6858000"/>
              <a:gd name="connsiteX3" fmla="*/ 5307563 w 5307563"/>
              <a:gd name="connsiteY3" fmla="*/ 6858000 h 6858000"/>
              <a:gd name="connsiteX4" fmla="*/ 0 w 5307563"/>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7563" h="6858000">
                <a:moveTo>
                  <a:pt x="0" y="0"/>
                </a:moveTo>
                <a:lnTo>
                  <a:pt x="5307563" y="0"/>
                </a:lnTo>
                <a:lnTo>
                  <a:pt x="1990298" y="3429000"/>
                </a:lnTo>
                <a:lnTo>
                  <a:pt x="5307563" y="6858000"/>
                </a:lnTo>
                <a:lnTo>
                  <a:pt x="0" y="6858000"/>
                </a:lnTo>
                <a:close/>
              </a:path>
            </a:pathLst>
          </a:custGeom>
          <a:gradFill flip="none" rotWithShape="1">
            <a:gsLst>
              <a:gs pos="0">
                <a:schemeClr val="accent1">
                  <a:lumMod val="88000"/>
                  <a:lumOff val="12000"/>
                </a:schemeClr>
              </a:gs>
              <a:gs pos="100000">
                <a:schemeClr val="accent1">
                  <a:lumMod val="86000"/>
                </a:schemeClr>
              </a:gs>
            </a:gsLst>
            <a:lin ang="4200000" scaled="0"/>
            <a:tileRect/>
          </a:gradFill>
          <a:ln w="12700" cap="flat" cmpd="sng" algn="ctr">
            <a:noFill/>
            <a:prstDash val="solid"/>
            <a:miter lim="800000"/>
          </a:ln>
          <a:effectLst>
            <a:outerShdw blurRad="127000" dist="1016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cxnSp>
        <p:nvCxnSpPr>
          <p:cNvPr id="8" name="直接连接符 7">
            <a:extLst>
              <a:ext uri="{FF2B5EF4-FFF2-40B4-BE49-F238E27FC236}">
                <a16:creationId xmlns:a16="http://schemas.microsoft.com/office/drawing/2014/main" id="{019027EB-6E51-49FB-9251-7EF74E4684D0}"/>
              </a:ext>
            </a:extLst>
          </p:cNvPr>
          <p:cNvCxnSpPr>
            <a:cxnSpLocks/>
            <a:stCxn id="4" idx="1"/>
            <a:endCxn id="4" idx="2"/>
          </p:cNvCxnSpPr>
          <p:nvPr userDrawn="1"/>
        </p:nvCxnSpPr>
        <p:spPr>
          <a:xfrm flipH="1">
            <a:off x="1990299" y="0"/>
            <a:ext cx="3317265" cy="3429000"/>
          </a:xfrm>
          <a:prstGeom prst="line">
            <a:avLst/>
          </a:prstGeom>
          <a:ln>
            <a:gradFill>
              <a:gsLst>
                <a:gs pos="0">
                  <a:schemeClr val="accent2">
                    <a:alpha val="68000"/>
                  </a:schemeClr>
                </a:gs>
                <a:gs pos="100000">
                  <a:schemeClr val="accent2">
                    <a:lumMod val="60000"/>
                    <a:lumOff val="4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0A07C702-79C9-4D29-BB2A-D40F98144DBA}"/>
              </a:ext>
            </a:extLst>
          </p:cNvPr>
          <p:cNvCxnSpPr>
            <a:cxnSpLocks/>
          </p:cNvCxnSpPr>
          <p:nvPr userDrawn="1"/>
        </p:nvCxnSpPr>
        <p:spPr>
          <a:xfrm flipH="1" flipV="1">
            <a:off x="1990299" y="3428999"/>
            <a:ext cx="3317265" cy="3429000"/>
          </a:xfrm>
          <a:prstGeom prst="line">
            <a:avLst/>
          </a:prstGeom>
          <a:ln>
            <a:gradFill>
              <a:gsLst>
                <a:gs pos="0">
                  <a:schemeClr val="accent2">
                    <a:alpha val="68000"/>
                  </a:schemeClr>
                </a:gs>
                <a:gs pos="100000">
                  <a:schemeClr val="accent2">
                    <a:lumMod val="60000"/>
                    <a:lumOff val="4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 name="等腰三角形 9">
            <a:extLst>
              <a:ext uri="{FF2B5EF4-FFF2-40B4-BE49-F238E27FC236}">
                <a16:creationId xmlns:a16="http://schemas.microsoft.com/office/drawing/2014/main" id="{D57AA0AE-1CB1-4F84-BE1B-C2945BF97FBA}"/>
              </a:ext>
            </a:extLst>
          </p:cNvPr>
          <p:cNvSpPr/>
          <p:nvPr userDrawn="1"/>
        </p:nvSpPr>
        <p:spPr>
          <a:xfrm rot="5400000">
            <a:off x="-1472721" y="1371586"/>
            <a:ext cx="6985884" cy="4078541"/>
          </a:xfrm>
          <a:prstGeom prst="triangle">
            <a:avLst/>
          </a:prstGeom>
          <a:gradFill flip="none" rotWithShape="1">
            <a:gsLst>
              <a:gs pos="0">
                <a:schemeClr val="accent1">
                  <a:lumMod val="88000"/>
                  <a:lumOff val="12000"/>
                </a:schemeClr>
              </a:gs>
              <a:gs pos="100000">
                <a:schemeClr val="accent1">
                  <a:lumMod val="86000"/>
                </a:schemeClr>
              </a:gs>
            </a:gsLst>
            <a:lin ang="4200000" scaled="0"/>
            <a:tileRect/>
          </a:gradFill>
          <a:ln w="6350" cap="flat" cmpd="sng" algn="ctr">
            <a:gradFill flip="none" rotWithShape="1">
              <a:gsLst>
                <a:gs pos="0">
                  <a:schemeClr val="accent2">
                    <a:lumMod val="75000"/>
                    <a:alpha val="65000"/>
                  </a:schemeClr>
                </a:gs>
                <a:gs pos="100000">
                  <a:schemeClr val="accent2">
                    <a:lumMod val="60000"/>
                    <a:lumOff val="40000"/>
                  </a:schemeClr>
                </a:gs>
              </a:gsLst>
              <a:lin ang="5400000" scaled="1"/>
              <a:tileRect/>
            </a:gradFill>
            <a:prstDash val="solid"/>
            <a:miter lim="800000"/>
          </a:ln>
          <a:effectLst>
            <a:outerShdw blurRad="355600" dist="127000" sx="102000" sy="102000" algn="l" rotWithShape="0">
              <a:schemeClr val="accent1">
                <a:lumMod val="50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sp>
        <p:nvSpPr>
          <p:cNvPr id="12" name="椭圆 11">
            <a:extLst>
              <a:ext uri="{FF2B5EF4-FFF2-40B4-BE49-F238E27FC236}">
                <a16:creationId xmlns:a16="http://schemas.microsoft.com/office/drawing/2014/main" id="{DE12E906-01C6-447D-A506-8A5AC24222CB}"/>
              </a:ext>
            </a:extLst>
          </p:cNvPr>
          <p:cNvSpPr/>
          <p:nvPr/>
        </p:nvSpPr>
        <p:spPr>
          <a:xfrm rot="18839545">
            <a:off x="2109253" y="2390407"/>
            <a:ext cx="2077186" cy="2077186"/>
          </a:xfrm>
          <a:prstGeom prst="ellipse">
            <a:avLst/>
          </a:prstGeom>
          <a:gradFill>
            <a:gsLst>
              <a:gs pos="0">
                <a:schemeClr val="accent2">
                  <a:lumMod val="33000"/>
                  <a:lumOff val="67000"/>
                </a:schemeClr>
              </a:gs>
              <a:gs pos="100000">
                <a:schemeClr val="accent2"/>
              </a:gs>
            </a:gsLst>
            <a:lin ang="5400000" scaled="1"/>
          </a:gradFill>
          <a:ln>
            <a:gradFill>
              <a:gsLst>
                <a:gs pos="0">
                  <a:schemeClr val="accent2"/>
                </a:gs>
                <a:gs pos="100000">
                  <a:schemeClr val="accent2">
                    <a:alpha val="0"/>
                  </a:schemeClr>
                </a:gs>
              </a:gsLst>
              <a:lin ang="5400000" scaled="1"/>
            </a:gradFill>
          </a:ln>
          <a:effectLst>
            <a:outerShdw blurRad="177800" dist="101600" dir="5400000" algn="t" rotWithShape="0">
              <a:schemeClr val="accent1">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1902710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1">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5B28F9F0-0E7E-46B4-A516-C370969FCDEC}"/>
              </a:ext>
            </a:extLst>
          </p:cNvPr>
          <p:cNvSpPr/>
          <p:nvPr userDrawn="1"/>
        </p:nvSpPr>
        <p:spPr>
          <a:xfrm>
            <a:off x="0" y="0"/>
            <a:ext cx="12192000" cy="6858000"/>
          </a:xfrm>
          <a:prstGeom prst="rect">
            <a:avLst/>
          </a:prstGeom>
          <a:solidFill>
            <a:schemeClr val="accent1">
              <a:lumMod val="20000"/>
              <a:lumOff val="80000"/>
              <a:alpha val="1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a:extLst>
              <a:ext uri="{FF2B5EF4-FFF2-40B4-BE49-F238E27FC236}">
                <a16:creationId xmlns:a16="http://schemas.microsoft.com/office/drawing/2014/main" id="{207E3624-9360-413B-A3AC-074F3AC1DF41}"/>
              </a:ext>
            </a:extLst>
          </p:cNvPr>
          <p:cNvSpPr/>
          <p:nvPr userDrawn="1"/>
        </p:nvSpPr>
        <p:spPr>
          <a:xfrm>
            <a:off x="339575" y="422810"/>
            <a:ext cx="340678" cy="340678"/>
          </a:xfrm>
          <a:prstGeom prst="ellipse">
            <a:avLst/>
          </a:prstGeom>
          <a:gradFill>
            <a:gsLst>
              <a:gs pos="4000">
                <a:schemeClr val="accent1">
                  <a:lumMod val="88000"/>
                  <a:lumOff val="12000"/>
                </a:schemeClr>
              </a:gs>
              <a:gs pos="100000">
                <a:schemeClr val="accent1">
                  <a:lumMod val="69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DA44368F-0D55-4C32-9BD3-334701037B26}"/>
              </a:ext>
            </a:extLst>
          </p:cNvPr>
          <p:cNvSpPr/>
          <p:nvPr userDrawn="1"/>
        </p:nvSpPr>
        <p:spPr>
          <a:xfrm>
            <a:off x="482600" y="516850"/>
            <a:ext cx="316866" cy="316866"/>
          </a:xfrm>
          <a:prstGeom prst="ellipse">
            <a:avLst/>
          </a:prstGeom>
          <a:gradFill>
            <a:gsLst>
              <a:gs pos="4000">
                <a:schemeClr val="accent2"/>
              </a:gs>
              <a:gs pos="95000">
                <a:schemeClr val="accent2">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占位符 9">
            <a:extLst>
              <a:ext uri="{FF2B5EF4-FFF2-40B4-BE49-F238E27FC236}">
                <a16:creationId xmlns:a16="http://schemas.microsoft.com/office/drawing/2014/main" id="{1108677B-1C45-4FDF-9F6C-7F82B21D6D5E}"/>
              </a:ext>
            </a:extLst>
          </p:cNvPr>
          <p:cNvSpPr>
            <a:spLocks noGrp="1"/>
          </p:cNvSpPr>
          <p:nvPr>
            <p:ph type="body" sz="quarter" idx="11" hasCustomPrompt="1"/>
          </p:nvPr>
        </p:nvSpPr>
        <p:spPr>
          <a:xfrm>
            <a:off x="898041" y="500261"/>
            <a:ext cx="4696460" cy="372150"/>
          </a:xfrm>
          <a:prstGeom prst="rect">
            <a:avLst/>
          </a:prstGeom>
        </p:spPr>
        <p:txBody>
          <a:bodyPr lIns="0" tIns="0" rIns="0" bIns="0"/>
          <a:lstStyle>
            <a:lvl1pPr marL="0" indent="0">
              <a:lnSpc>
                <a:spcPct val="100000"/>
              </a:lnSpc>
              <a:buNone/>
              <a:defRPr kumimoji="0" lang="zh-CN" altLang="en-US" sz="2800" b="1" i="0" u="none" strike="noStrike" kern="1200" cap="none" spc="0" normalizeH="0" baseline="0" dirty="0" smtClean="0">
                <a:ln>
                  <a:noFill/>
                </a:ln>
                <a:gradFill>
                  <a:gsLst>
                    <a:gs pos="4000">
                      <a:schemeClr val="accent1">
                        <a:lumMod val="75000"/>
                      </a:schemeClr>
                    </a:gs>
                    <a:gs pos="99000">
                      <a:schemeClr val="accent1">
                        <a:lumMod val="50000"/>
                      </a:schemeClr>
                    </a:gs>
                  </a:gsLst>
                  <a:lin ang="4200000" scaled="0"/>
                </a:gradFill>
                <a:effectLst/>
                <a:uLnTx/>
                <a:uFillTx/>
                <a:latin typeface="+mj-ea"/>
                <a:ea typeface="+mj-ea"/>
                <a:cs typeface="汉仪典雅体简" panose="00020600040101010101" pitchFamily="18" charset="-122"/>
              </a:defRPr>
            </a:lvl1pPr>
            <a:lvl2pPr marL="457200" indent="0">
              <a:lnSpc>
                <a:spcPct val="100000"/>
              </a:lnSpc>
              <a:buNone/>
              <a:defRPr b="1"/>
            </a:lvl2pPr>
          </a:lstStyle>
          <a:p>
            <a:pPr lvl="0"/>
            <a:r>
              <a:rPr lang="zh-CN" altLang="en-US" dirty="0"/>
              <a:t>单击输入标题</a:t>
            </a:r>
          </a:p>
          <a:p>
            <a:pPr lvl="1"/>
            <a:endParaRPr lang="zh-CN" altLang="en-US" dirty="0"/>
          </a:p>
        </p:txBody>
      </p:sp>
    </p:spTree>
    <p:extLst>
      <p:ext uri="{BB962C8B-B14F-4D97-AF65-F5344CB8AC3E}">
        <p14:creationId xmlns:p14="http://schemas.microsoft.com/office/powerpoint/2010/main" val="3715282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页2">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07E3624-9360-413B-A3AC-074F3AC1DF41}"/>
              </a:ext>
            </a:extLst>
          </p:cNvPr>
          <p:cNvSpPr/>
          <p:nvPr userDrawn="1"/>
        </p:nvSpPr>
        <p:spPr>
          <a:xfrm>
            <a:off x="339575" y="422810"/>
            <a:ext cx="340678" cy="340678"/>
          </a:xfrm>
          <a:prstGeom prst="ellipse">
            <a:avLst/>
          </a:prstGeom>
          <a:gradFill>
            <a:gsLst>
              <a:gs pos="4000">
                <a:schemeClr val="accent1">
                  <a:lumMod val="88000"/>
                  <a:lumOff val="12000"/>
                </a:schemeClr>
              </a:gs>
              <a:gs pos="100000">
                <a:schemeClr val="accent1">
                  <a:lumMod val="69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DA44368F-0D55-4C32-9BD3-334701037B26}"/>
              </a:ext>
            </a:extLst>
          </p:cNvPr>
          <p:cNvSpPr/>
          <p:nvPr userDrawn="1"/>
        </p:nvSpPr>
        <p:spPr>
          <a:xfrm>
            <a:off x="482600" y="516850"/>
            <a:ext cx="316866" cy="316866"/>
          </a:xfrm>
          <a:prstGeom prst="ellipse">
            <a:avLst/>
          </a:prstGeom>
          <a:gradFill>
            <a:gsLst>
              <a:gs pos="4000">
                <a:schemeClr val="accent2"/>
              </a:gs>
              <a:gs pos="95000">
                <a:schemeClr val="accent2">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占位符 9">
            <a:extLst>
              <a:ext uri="{FF2B5EF4-FFF2-40B4-BE49-F238E27FC236}">
                <a16:creationId xmlns:a16="http://schemas.microsoft.com/office/drawing/2014/main" id="{B569CB93-64D1-4348-969C-C0B014B7FFE2}"/>
              </a:ext>
            </a:extLst>
          </p:cNvPr>
          <p:cNvSpPr>
            <a:spLocks noGrp="1"/>
          </p:cNvSpPr>
          <p:nvPr>
            <p:ph type="body" sz="quarter" idx="11" hasCustomPrompt="1"/>
          </p:nvPr>
        </p:nvSpPr>
        <p:spPr>
          <a:xfrm>
            <a:off x="898041" y="500261"/>
            <a:ext cx="4696460" cy="372150"/>
          </a:xfrm>
          <a:prstGeom prst="rect">
            <a:avLst/>
          </a:prstGeom>
        </p:spPr>
        <p:txBody>
          <a:bodyPr lIns="0" tIns="0" rIns="0" bIns="0"/>
          <a:lstStyle>
            <a:lvl1pPr marL="0" indent="0">
              <a:lnSpc>
                <a:spcPct val="100000"/>
              </a:lnSpc>
              <a:buNone/>
              <a:defRPr kumimoji="0" lang="zh-CN" altLang="en-US" sz="2800" b="1" i="0" u="none" strike="noStrike" kern="1200" cap="none" spc="0" normalizeH="0" baseline="0" dirty="0" smtClean="0">
                <a:ln>
                  <a:noFill/>
                </a:ln>
                <a:gradFill>
                  <a:gsLst>
                    <a:gs pos="4000">
                      <a:schemeClr val="accent1">
                        <a:lumMod val="75000"/>
                      </a:schemeClr>
                    </a:gs>
                    <a:gs pos="99000">
                      <a:schemeClr val="accent1">
                        <a:lumMod val="50000"/>
                      </a:schemeClr>
                    </a:gs>
                  </a:gsLst>
                  <a:lin ang="4200000" scaled="0"/>
                </a:gradFill>
                <a:effectLst/>
                <a:uLnTx/>
                <a:uFillTx/>
                <a:latin typeface="+mj-ea"/>
                <a:ea typeface="+mj-ea"/>
                <a:cs typeface="汉仪典雅体简" panose="00020600040101010101" pitchFamily="18" charset="-122"/>
              </a:defRPr>
            </a:lvl1pPr>
            <a:lvl2pPr marL="457200" indent="0">
              <a:lnSpc>
                <a:spcPct val="100000"/>
              </a:lnSpc>
              <a:buNone/>
              <a:defRPr b="1"/>
            </a:lvl2pPr>
          </a:lstStyle>
          <a:p>
            <a:pPr lvl="0"/>
            <a:r>
              <a:rPr lang="zh-CN" altLang="en-US" dirty="0"/>
              <a:t>单击输入标题</a:t>
            </a:r>
          </a:p>
          <a:p>
            <a:pPr lvl="1"/>
            <a:endParaRPr lang="zh-CN" altLang="en-US" dirty="0"/>
          </a:p>
        </p:txBody>
      </p:sp>
    </p:spTree>
    <p:extLst>
      <p:ext uri="{BB962C8B-B14F-4D97-AF65-F5344CB8AC3E}">
        <p14:creationId xmlns:p14="http://schemas.microsoft.com/office/powerpoint/2010/main" val="110149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7485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结尾页">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4DEE0F2-C1C7-48F5-BE07-3C3B9724860D}"/>
              </a:ext>
            </a:extLst>
          </p:cNvPr>
          <p:cNvSpPr/>
          <p:nvPr userDrawn="1"/>
        </p:nvSpPr>
        <p:spPr>
          <a:xfrm>
            <a:off x="0" y="0"/>
            <a:ext cx="12192000" cy="6858000"/>
          </a:xfrm>
          <a:prstGeom prst="rect">
            <a:avLst/>
          </a:prstGeom>
          <a:gradFill flip="none" rotWithShape="1">
            <a:gsLst>
              <a:gs pos="4000">
                <a:schemeClr val="accent1">
                  <a:lumMod val="79000"/>
                  <a:lumOff val="21000"/>
                </a:schemeClr>
              </a:gs>
              <a:gs pos="100000">
                <a:schemeClr val="accent1">
                  <a:lumMod val="9300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 name="任意多边形: 形状 2">
            <a:extLst>
              <a:ext uri="{FF2B5EF4-FFF2-40B4-BE49-F238E27FC236}">
                <a16:creationId xmlns:a16="http://schemas.microsoft.com/office/drawing/2014/main" id="{FE4FB459-3658-46AC-870A-84963CA1AAEE}"/>
              </a:ext>
            </a:extLst>
          </p:cNvPr>
          <p:cNvSpPr/>
          <p:nvPr userDrawn="1"/>
        </p:nvSpPr>
        <p:spPr>
          <a:xfrm>
            <a:off x="6253844" y="0"/>
            <a:ext cx="5738931" cy="6858000"/>
          </a:xfrm>
          <a:custGeom>
            <a:avLst/>
            <a:gdLst>
              <a:gd name="connsiteX0" fmla="*/ 5145808 w 5738931"/>
              <a:gd name="connsiteY0" fmla="*/ 0 h 6858000"/>
              <a:gd name="connsiteX1" fmla="*/ 5738931 w 5738931"/>
              <a:gd name="connsiteY1" fmla="*/ 0 h 6858000"/>
              <a:gd name="connsiteX2" fmla="*/ 5738037 w 5738931"/>
              <a:gd name="connsiteY2" fmla="*/ 58675 h 6858000"/>
              <a:gd name="connsiteX3" fmla="*/ 4000583 w 5738931"/>
              <a:gd name="connsiteY3" fmla="*/ 6727104 h 6858000"/>
              <a:gd name="connsiteX4" fmla="*/ 3928070 w 5738931"/>
              <a:gd name="connsiteY4" fmla="*/ 6858000 h 6858000"/>
              <a:gd name="connsiteX5" fmla="*/ 0 w 5738931"/>
              <a:gd name="connsiteY5" fmla="*/ 6858000 h 6858000"/>
              <a:gd name="connsiteX6" fmla="*/ 20102 w 5738931"/>
              <a:gd name="connsiteY6" fmla="*/ 6844283 h 6858000"/>
              <a:gd name="connsiteX7" fmla="*/ 5057215 w 5738931"/>
              <a:gd name="connsiteY7" fmla="*/ 2625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8931" h="6858000">
                <a:moveTo>
                  <a:pt x="5145808" y="0"/>
                </a:moveTo>
                <a:lnTo>
                  <a:pt x="5738931" y="0"/>
                </a:lnTo>
                <a:lnTo>
                  <a:pt x="5738037" y="58675"/>
                </a:lnTo>
                <a:cubicBezTo>
                  <a:pt x="5664520" y="2467945"/>
                  <a:pt x="5043789" y="4733911"/>
                  <a:pt x="4000583" y="6727104"/>
                </a:cubicBezTo>
                <a:lnTo>
                  <a:pt x="3928070" y="6858000"/>
                </a:lnTo>
                <a:lnTo>
                  <a:pt x="0" y="6858000"/>
                </a:lnTo>
                <a:lnTo>
                  <a:pt x="20102" y="6844283"/>
                </a:lnTo>
                <a:cubicBezTo>
                  <a:pt x="2316542" y="5200357"/>
                  <a:pt x="4090399" y="2914951"/>
                  <a:pt x="5057215" y="262597"/>
                </a:cubicBezTo>
                <a:close/>
              </a:path>
            </a:pathLst>
          </a:custGeom>
          <a:gradFill flip="none" rotWithShape="1">
            <a:gsLst>
              <a:gs pos="0">
                <a:schemeClr val="accent1">
                  <a:lumMod val="73000"/>
                  <a:lumOff val="27000"/>
                </a:schemeClr>
              </a:gs>
              <a:gs pos="52000">
                <a:schemeClr val="accent1">
                  <a:lumMod val="93000"/>
                </a:schemeClr>
              </a:gs>
            </a:gsLst>
            <a:path path="circle">
              <a:fillToRect l="100000" t="100000"/>
            </a:path>
            <a:tileRect r="-100000" b="-100000"/>
          </a:gradFill>
          <a:ln w="190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任意多边形: 形状 3">
            <a:extLst>
              <a:ext uri="{FF2B5EF4-FFF2-40B4-BE49-F238E27FC236}">
                <a16:creationId xmlns:a16="http://schemas.microsoft.com/office/drawing/2014/main" id="{003DB080-AACC-4F05-8857-E7161D3A0C5D}"/>
              </a:ext>
            </a:extLst>
          </p:cNvPr>
          <p:cNvSpPr/>
          <p:nvPr userDrawn="1"/>
        </p:nvSpPr>
        <p:spPr>
          <a:xfrm>
            <a:off x="4600902" y="0"/>
            <a:ext cx="6844735" cy="6858000"/>
          </a:xfrm>
          <a:custGeom>
            <a:avLst/>
            <a:gdLst>
              <a:gd name="connsiteX0" fmla="*/ 4469487 w 6844735"/>
              <a:gd name="connsiteY0" fmla="*/ 0 h 6858000"/>
              <a:gd name="connsiteX1" fmla="*/ 6844735 w 6844735"/>
              <a:gd name="connsiteY1" fmla="*/ 0 h 6858000"/>
              <a:gd name="connsiteX2" fmla="*/ 6844667 w 6844735"/>
              <a:gd name="connsiteY2" fmla="*/ 290 h 6858000"/>
              <a:gd name="connsiteX3" fmla="*/ 1857246 w 6844735"/>
              <a:gd name="connsiteY3" fmla="*/ 6856438 h 6858000"/>
              <a:gd name="connsiteX4" fmla="*/ 1854733 w 6844735"/>
              <a:gd name="connsiteY4" fmla="*/ 6858000 h 6858000"/>
              <a:gd name="connsiteX5" fmla="*/ 0 w 6844735"/>
              <a:gd name="connsiteY5" fmla="*/ 6858000 h 6858000"/>
              <a:gd name="connsiteX6" fmla="*/ 261539 w 6844735"/>
              <a:gd name="connsiteY6" fmla="*/ 6670777 h 6858000"/>
              <a:gd name="connsiteX7" fmla="*/ 4441886 w 6844735"/>
              <a:gd name="connsiteY7" fmla="*/ 17002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4735" h="6858000">
                <a:moveTo>
                  <a:pt x="4469487" y="0"/>
                </a:moveTo>
                <a:lnTo>
                  <a:pt x="6844735" y="0"/>
                </a:lnTo>
                <a:lnTo>
                  <a:pt x="6844667" y="290"/>
                </a:lnTo>
                <a:cubicBezTo>
                  <a:pt x="6112107" y="2839667"/>
                  <a:pt x="4301803" y="5267720"/>
                  <a:pt x="1857246" y="6856438"/>
                </a:cubicBezTo>
                <a:lnTo>
                  <a:pt x="1854733" y="6858000"/>
                </a:lnTo>
                <a:lnTo>
                  <a:pt x="0" y="6858000"/>
                </a:lnTo>
                <a:lnTo>
                  <a:pt x="261539" y="6670777"/>
                </a:lnTo>
                <a:cubicBezTo>
                  <a:pt x="2433523" y="5053126"/>
                  <a:pt x="3958977" y="2768518"/>
                  <a:pt x="4441886" y="170028"/>
                </a:cubicBezTo>
                <a:close/>
              </a:path>
            </a:pathLst>
          </a:custGeom>
          <a:gradFill flip="none" rotWithShape="1">
            <a:gsLst>
              <a:gs pos="37000">
                <a:schemeClr val="accent1">
                  <a:lumMod val="74000"/>
                  <a:lumOff val="26000"/>
                </a:schemeClr>
              </a:gs>
              <a:gs pos="85000">
                <a:schemeClr val="accent1"/>
              </a:gs>
            </a:gsLst>
            <a:path path="circle">
              <a:fillToRect l="100000" t="100000"/>
            </a:path>
            <a:tileRect r="-100000" b="-100000"/>
          </a:gradFill>
          <a:ln w="190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5" name="组合 4">
            <a:extLst>
              <a:ext uri="{FF2B5EF4-FFF2-40B4-BE49-F238E27FC236}">
                <a16:creationId xmlns:a16="http://schemas.microsoft.com/office/drawing/2014/main" id="{0B3E494F-6FD9-4C3A-914C-37F5C8A2F3CF}"/>
              </a:ext>
            </a:extLst>
          </p:cNvPr>
          <p:cNvGrpSpPr/>
          <p:nvPr userDrawn="1"/>
        </p:nvGrpSpPr>
        <p:grpSpPr>
          <a:xfrm>
            <a:off x="4069828" y="0"/>
            <a:ext cx="7284780" cy="7344340"/>
            <a:chOff x="4069828" y="0"/>
            <a:chExt cx="7284780" cy="7344340"/>
          </a:xfrm>
        </p:grpSpPr>
        <p:sp>
          <p:nvSpPr>
            <p:cNvPr id="6" name="任意多边形: 形状 5">
              <a:extLst>
                <a:ext uri="{FF2B5EF4-FFF2-40B4-BE49-F238E27FC236}">
                  <a16:creationId xmlns:a16="http://schemas.microsoft.com/office/drawing/2014/main" id="{DE6966DA-35E4-4AD4-B2E6-34E5504615DE}"/>
                </a:ext>
              </a:extLst>
            </p:cNvPr>
            <p:cNvSpPr/>
            <p:nvPr/>
          </p:nvSpPr>
          <p:spPr>
            <a:xfrm>
              <a:off x="4069828" y="0"/>
              <a:ext cx="5036072" cy="7344340"/>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a:solidFill>
                <a:schemeClr val="bg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a:extLst>
                <a:ext uri="{FF2B5EF4-FFF2-40B4-BE49-F238E27FC236}">
                  <a16:creationId xmlns:a16="http://schemas.microsoft.com/office/drawing/2014/main" id="{01470501-917D-4D11-B2ED-ED186286F131}"/>
                </a:ext>
              </a:extLst>
            </p:cNvPr>
            <p:cNvSpPr/>
            <p:nvPr/>
          </p:nvSpPr>
          <p:spPr>
            <a:xfrm>
              <a:off x="4133122" y="1001"/>
              <a:ext cx="5053089" cy="7343339"/>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8" name="任意多边形: 形状 7">
              <a:extLst>
                <a:ext uri="{FF2B5EF4-FFF2-40B4-BE49-F238E27FC236}">
                  <a16:creationId xmlns:a16="http://schemas.microsoft.com/office/drawing/2014/main" id="{D5BA79AA-02BB-4DC7-B233-67033C88F109}"/>
                </a:ext>
              </a:extLst>
            </p:cNvPr>
            <p:cNvSpPr/>
            <p:nvPr/>
          </p:nvSpPr>
          <p:spPr>
            <a:xfrm>
              <a:off x="4196416" y="2002"/>
              <a:ext cx="5070106" cy="7342338"/>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9" name="任意多边形: 形状 8">
              <a:extLst>
                <a:ext uri="{FF2B5EF4-FFF2-40B4-BE49-F238E27FC236}">
                  <a16:creationId xmlns:a16="http://schemas.microsoft.com/office/drawing/2014/main" id="{06C1F264-8A4A-46F6-9758-B8915EAF6F53}"/>
                </a:ext>
              </a:extLst>
            </p:cNvPr>
            <p:cNvSpPr/>
            <p:nvPr/>
          </p:nvSpPr>
          <p:spPr>
            <a:xfrm>
              <a:off x="4259711" y="3003"/>
              <a:ext cx="5087122" cy="7341337"/>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 name="任意多边形: 形状 9">
              <a:extLst>
                <a:ext uri="{FF2B5EF4-FFF2-40B4-BE49-F238E27FC236}">
                  <a16:creationId xmlns:a16="http://schemas.microsoft.com/office/drawing/2014/main" id="{51173852-EA22-453B-9FD6-D9E961CAD736}"/>
                </a:ext>
              </a:extLst>
            </p:cNvPr>
            <p:cNvSpPr/>
            <p:nvPr/>
          </p:nvSpPr>
          <p:spPr>
            <a:xfrm>
              <a:off x="4323005" y="4004"/>
              <a:ext cx="5104139" cy="7340336"/>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 name="任意多边形: 形状 10">
              <a:extLst>
                <a:ext uri="{FF2B5EF4-FFF2-40B4-BE49-F238E27FC236}">
                  <a16:creationId xmlns:a16="http://schemas.microsoft.com/office/drawing/2014/main" id="{44F47821-E3D0-41F7-B79B-940AE8EFA562}"/>
                </a:ext>
              </a:extLst>
            </p:cNvPr>
            <p:cNvSpPr/>
            <p:nvPr/>
          </p:nvSpPr>
          <p:spPr>
            <a:xfrm>
              <a:off x="4386299" y="5005"/>
              <a:ext cx="5121156" cy="7339335"/>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2" name="任意多边形: 形状 11">
              <a:extLst>
                <a:ext uri="{FF2B5EF4-FFF2-40B4-BE49-F238E27FC236}">
                  <a16:creationId xmlns:a16="http://schemas.microsoft.com/office/drawing/2014/main" id="{143A3883-5532-47E1-859A-1525D9F6E689}"/>
                </a:ext>
              </a:extLst>
            </p:cNvPr>
            <p:cNvSpPr/>
            <p:nvPr/>
          </p:nvSpPr>
          <p:spPr>
            <a:xfrm>
              <a:off x="4449594" y="6006"/>
              <a:ext cx="5138172" cy="7338334"/>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3" name="任意多边形: 形状 12">
              <a:extLst>
                <a:ext uri="{FF2B5EF4-FFF2-40B4-BE49-F238E27FC236}">
                  <a16:creationId xmlns:a16="http://schemas.microsoft.com/office/drawing/2014/main" id="{ECB10105-0169-41C6-BA81-CEA2C617AE68}"/>
                </a:ext>
              </a:extLst>
            </p:cNvPr>
            <p:cNvSpPr/>
            <p:nvPr/>
          </p:nvSpPr>
          <p:spPr>
            <a:xfrm>
              <a:off x="4512888" y="7007"/>
              <a:ext cx="5155189" cy="7337333"/>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4" name="任意多边形: 形状 13">
              <a:extLst>
                <a:ext uri="{FF2B5EF4-FFF2-40B4-BE49-F238E27FC236}">
                  <a16:creationId xmlns:a16="http://schemas.microsoft.com/office/drawing/2014/main" id="{6BD16528-8126-471C-BC2D-8AF0D0565713}"/>
                </a:ext>
              </a:extLst>
            </p:cNvPr>
            <p:cNvSpPr/>
            <p:nvPr/>
          </p:nvSpPr>
          <p:spPr>
            <a:xfrm>
              <a:off x="4576182" y="8008"/>
              <a:ext cx="5172206" cy="7336332"/>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5" name="任意多边形: 形状 14">
              <a:extLst>
                <a:ext uri="{FF2B5EF4-FFF2-40B4-BE49-F238E27FC236}">
                  <a16:creationId xmlns:a16="http://schemas.microsoft.com/office/drawing/2014/main" id="{6EA72C86-148C-4F46-B0D1-417344A70C1E}"/>
                </a:ext>
              </a:extLst>
            </p:cNvPr>
            <p:cNvSpPr/>
            <p:nvPr/>
          </p:nvSpPr>
          <p:spPr>
            <a:xfrm>
              <a:off x="4639477" y="9009"/>
              <a:ext cx="5189222" cy="7335331"/>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6" name="任意多边形: 形状 15">
              <a:extLst>
                <a:ext uri="{FF2B5EF4-FFF2-40B4-BE49-F238E27FC236}">
                  <a16:creationId xmlns:a16="http://schemas.microsoft.com/office/drawing/2014/main" id="{6AB29B74-CE93-41D4-BBB6-156F8F38C620}"/>
                </a:ext>
              </a:extLst>
            </p:cNvPr>
            <p:cNvSpPr/>
            <p:nvPr/>
          </p:nvSpPr>
          <p:spPr>
            <a:xfrm>
              <a:off x="4702771" y="10010"/>
              <a:ext cx="5206239" cy="7334330"/>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7" name="任意多边形: 形状 16">
              <a:extLst>
                <a:ext uri="{FF2B5EF4-FFF2-40B4-BE49-F238E27FC236}">
                  <a16:creationId xmlns:a16="http://schemas.microsoft.com/office/drawing/2014/main" id="{DFDB7D58-2A5F-4A48-8F5B-1224AF2C10D0}"/>
                </a:ext>
              </a:extLst>
            </p:cNvPr>
            <p:cNvSpPr/>
            <p:nvPr/>
          </p:nvSpPr>
          <p:spPr>
            <a:xfrm>
              <a:off x="4766065" y="11011"/>
              <a:ext cx="5223256" cy="7333329"/>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8" name="任意多边形: 形状 17">
              <a:extLst>
                <a:ext uri="{FF2B5EF4-FFF2-40B4-BE49-F238E27FC236}">
                  <a16:creationId xmlns:a16="http://schemas.microsoft.com/office/drawing/2014/main" id="{C81E9299-DB50-40CA-91B1-D77D792D9792}"/>
                </a:ext>
              </a:extLst>
            </p:cNvPr>
            <p:cNvSpPr/>
            <p:nvPr/>
          </p:nvSpPr>
          <p:spPr>
            <a:xfrm>
              <a:off x="4829359" y="12012"/>
              <a:ext cx="5240273" cy="7332328"/>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9" name="任意多边形: 形状 18">
              <a:extLst>
                <a:ext uri="{FF2B5EF4-FFF2-40B4-BE49-F238E27FC236}">
                  <a16:creationId xmlns:a16="http://schemas.microsoft.com/office/drawing/2014/main" id="{34240F80-B14F-43B1-9B9F-BB3592CC964F}"/>
                </a:ext>
              </a:extLst>
            </p:cNvPr>
            <p:cNvSpPr/>
            <p:nvPr/>
          </p:nvSpPr>
          <p:spPr>
            <a:xfrm>
              <a:off x="4892654" y="13013"/>
              <a:ext cx="5257290" cy="7331327"/>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0" name="任意多边形: 形状 19">
              <a:extLst>
                <a:ext uri="{FF2B5EF4-FFF2-40B4-BE49-F238E27FC236}">
                  <a16:creationId xmlns:a16="http://schemas.microsoft.com/office/drawing/2014/main" id="{CA21F469-B663-4CE7-A7B4-C27C6BBEEDB6}"/>
                </a:ext>
              </a:extLst>
            </p:cNvPr>
            <p:cNvSpPr/>
            <p:nvPr/>
          </p:nvSpPr>
          <p:spPr>
            <a:xfrm>
              <a:off x="4955948" y="14014"/>
              <a:ext cx="5274306" cy="7330326"/>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1" name="任意多边形: 形状 20">
              <a:extLst>
                <a:ext uri="{FF2B5EF4-FFF2-40B4-BE49-F238E27FC236}">
                  <a16:creationId xmlns:a16="http://schemas.microsoft.com/office/drawing/2014/main" id="{039F25E0-550B-4B18-AFF4-802015EFA386}"/>
                </a:ext>
              </a:extLst>
            </p:cNvPr>
            <p:cNvSpPr/>
            <p:nvPr/>
          </p:nvSpPr>
          <p:spPr>
            <a:xfrm>
              <a:off x="5019242" y="15015"/>
              <a:ext cx="5291323" cy="7329325"/>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2" name="任意多边形: 形状 21">
              <a:extLst>
                <a:ext uri="{FF2B5EF4-FFF2-40B4-BE49-F238E27FC236}">
                  <a16:creationId xmlns:a16="http://schemas.microsoft.com/office/drawing/2014/main" id="{DC3CF31A-480E-4635-910E-1B07FE9E907D}"/>
                </a:ext>
              </a:extLst>
            </p:cNvPr>
            <p:cNvSpPr/>
            <p:nvPr/>
          </p:nvSpPr>
          <p:spPr>
            <a:xfrm>
              <a:off x="5082536" y="16016"/>
              <a:ext cx="5308340" cy="7328324"/>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3" name="任意多边形: 形状 22">
              <a:extLst>
                <a:ext uri="{FF2B5EF4-FFF2-40B4-BE49-F238E27FC236}">
                  <a16:creationId xmlns:a16="http://schemas.microsoft.com/office/drawing/2014/main" id="{16AC8708-11DB-4D1A-A79B-8FAB94815C75}"/>
                </a:ext>
              </a:extLst>
            </p:cNvPr>
            <p:cNvSpPr/>
            <p:nvPr/>
          </p:nvSpPr>
          <p:spPr>
            <a:xfrm>
              <a:off x="5145831" y="17017"/>
              <a:ext cx="5325356" cy="7327323"/>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4" name="任意多边形: 形状 23">
              <a:extLst>
                <a:ext uri="{FF2B5EF4-FFF2-40B4-BE49-F238E27FC236}">
                  <a16:creationId xmlns:a16="http://schemas.microsoft.com/office/drawing/2014/main" id="{78B7783C-F445-4988-B3AF-32368707FAEB}"/>
                </a:ext>
              </a:extLst>
            </p:cNvPr>
            <p:cNvSpPr/>
            <p:nvPr/>
          </p:nvSpPr>
          <p:spPr>
            <a:xfrm>
              <a:off x="5209125" y="18018"/>
              <a:ext cx="5342373" cy="7326322"/>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5" name="任意多边形: 形状 24">
              <a:extLst>
                <a:ext uri="{FF2B5EF4-FFF2-40B4-BE49-F238E27FC236}">
                  <a16:creationId xmlns:a16="http://schemas.microsoft.com/office/drawing/2014/main" id="{C2E6BD87-6A43-4826-8036-C561998134D7}"/>
                </a:ext>
              </a:extLst>
            </p:cNvPr>
            <p:cNvSpPr/>
            <p:nvPr/>
          </p:nvSpPr>
          <p:spPr>
            <a:xfrm>
              <a:off x="5272419" y="19019"/>
              <a:ext cx="5359390" cy="7325321"/>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6" name="任意多边形: 形状 25">
              <a:extLst>
                <a:ext uri="{FF2B5EF4-FFF2-40B4-BE49-F238E27FC236}">
                  <a16:creationId xmlns:a16="http://schemas.microsoft.com/office/drawing/2014/main" id="{D511E386-B5EF-477D-ACBB-CBD11141CC3A}"/>
                </a:ext>
              </a:extLst>
            </p:cNvPr>
            <p:cNvSpPr/>
            <p:nvPr/>
          </p:nvSpPr>
          <p:spPr>
            <a:xfrm>
              <a:off x="5335713" y="20020"/>
              <a:ext cx="5376407" cy="7324320"/>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7" name="任意多边形: 形状 26">
              <a:extLst>
                <a:ext uri="{FF2B5EF4-FFF2-40B4-BE49-F238E27FC236}">
                  <a16:creationId xmlns:a16="http://schemas.microsoft.com/office/drawing/2014/main" id="{0058B93D-7198-492B-BF5E-E1F89F80ADFA}"/>
                </a:ext>
              </a:extLst>
            </p:cNvPr>
            <p:cNvSpPr/>
            <p:nvPr/>
          </p:nvSpPr>
          <p:spPr>
            <a:xfrm>
              <a:off x="5399008" y="21021"/>
              <a:ext cx="5393423" cy="7323319"/>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8" name="任意多边形: 形状 27">
              <a:extLst>
                <a:ext uri="{FF2B5EF4-FFF2-40B4-BE49-F238E27FC236}">
                  <a16:creationId xmlns:a16="http://schemas.microsoft.com/office/drawing/2014/main" id="{92447EE4-5B51-4997-99F2-68A4095281BD}"/>
                </a:ext>
              </a:extLst>
            </p:cNvPr>
            <p:cNvSpPr/>
            <p:nvPr/>
          </p:nvSpPr>
          <p:spPr>
            <a:xfrm>
              <a:off x="5462302" y="22022"/>
              <a:ext cx="5410440" cy="7322318"/>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9" name="任意多边形: 形状 28">
              <a:extLst>
                <a:ext uri="{FF2B5EF4-FFF2-40B4-BE49-F238E27FC236}">
                  <a16:creationId xmlns:a16="http://schemas.microsoft.com/office/drawing/2014/main" id="{BF800924-EC28-4C81-8D7E-76DE6A102F80}"/>
                </a:ext>
              </a:extLst>
            </p:cNvPr>
            <p:cNvSpPr/>
            <p:nvPr/>
          </p:nvSpPr>
          <p:spPr>
            <a:xfrm>
              <a:off x="5525596" y="23023"/>
              <a:ext cx="5427457" cy="7321317"/>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30" name="任意多边形: 形状 29">
              <a:extLst>
                <a:ext uri="{FF2B5EF4-FFF2-40B4-BE49-F238E27FC236}">
                  <a16:creationId xmlns:a16="http://schemas.microsoft.com/office/drawing/2014/main" id="{9C286ED6-C486-47CB-B85F-06B71388476A}"/>
                </a:ext>
              </a:extLst>
            </p:cNvPr>
            <p:cNvSpPr/>
            <p:nvPr/>
          </p:nvSpPr>
          <p:spPr>
            <a:xfrm>
              <a:off x="5588891" y="24024"/>
              <a:ext cx="5444473" cy="7320316"/>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31" name="任意多边形: 形状 30">
              <a:extLst>
                <a:ext uri="{FF2B5EF4-FFF2-40B4-BE49-F238E27FC236}">
                  <a16:creationId xmlns:a16="http://schemas.microsoft.com/office/drawing/2014/main" id="{79A9FECC-2D14-44FB-95F9-551525D40D7D}"/>
                </a:ext>
              </a:extLst>
            </p:cNvPr>
            <p:cNvSpPr/>
            <p:nvPr/>
          </p:nvSpPr>
          <p:spPr>
            <a:xfrm>
              <a:off x="5652185" y="25025"/>
              <a:ext cx="5461490" cy="7319315"/>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32" name="任意多边形: 形状 31">
              <a:extLst>
                <a:ext uri="{FF2B5EF4-FFF2-40B4-BE49-F238E27FC236}">
                  <a16:creationId xmlns:a16="http://schemas.microsoft.com/office/drawing/2014/main" id="{C7016C67-CAD7-4ABD-9C43-9000BC05890F}"/>
                </a:ext>
              </a:extLst>
            </p:cNvPr>
            <p:cNvSpPr/>
            <p:nvPr/>
          </p:nvSpPr>
          <p:spPr>
            <a:xfrm>
              <a:off x="5715479" y="26026"/>
              <a:ext cx="5478507" cy="7318314"/>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33" name="任意多边形: 形状 32">
              <a:extLst>
                <a:ext uri="{FF2B5EF4-FFF2-40B4-BE49-F238E27FC236}">
                  <a16:creationId xmlns:a16="http://schemas.microsoft.com/office/drawing/2014/main" id="{403F5343-1314-4070-A1F9-EE986F2FC60E}"/>
                </a:ext>
              </a:extLst>
            </p:cNvPr>
            <p:cNvSpPr/>
            <p:nvPr/>
          </p:nvSpPr>
          <p:spPr>
            <a:xfrm>
              <a:off x="5778774" y="27027"/>
              <a:ext cx="5495523" cy="7317313"/>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34" name="任意多边形: 形状 33">
              <a:extLst>
                <a:ext uri="{FF2B5EF4-FFF2-40B4-BE49-F238E27FC236}">
                  <a16:creationId xmlns:a16="http://schemas.microsoft.com/office/drawing/2014/main" id="{97F2C2B8-3187-4F16-BE1E-81375194A37D}"/>
                </a:ext>
              </a:extLst>
            </p:cNvPr>
            <p:cNvSpPr/>
            <p:nvPr/>
          </p:nvSpPr>
          <p:spPr>
            <a:xfrm>
              <a:off x="5842068" y="28028"/>
              <a:ext cx="5512540" cy="7316312"/>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grpSp>
      <p:sp>
        <p:nvSpPr>
          <p:cNvPr id="35" name="任意多边形: 形状 34">
            <a:extLst>
              <a:ext uri="{FF2B5EF4-FFF2-40B4-BE49-F238E27FC236}">
                <a16:creationId xmlns:a16="http://schemas.microsoft.com/office/drawing/2014/main" id="{291DEA3C-51AE-4D1A-BE80-B5BA33932964}"/>
              </a:ext>
            </a:extLst>
          </p:cNvPr>
          <p:cNvSpPr/>
          <p:nvPr userDrawn="1"/>
        </p:nvSpPr>
        <p:spPr>
          <a:xfrm rot="217433">
            <a:off x="7484209" y="1882519"/>
            <a:ext cx="3133438" cy="4381284"/>
          </a:xfrm>
          <a:custGeom>
            <a:avLst/>
            <a:gdLst>
              <a:gd name="connsiteX0" fmla="*/ 3018972 w 3018972"/>
              <a:gd name="connsiteY0" fmla="*/ 0 h 4122057"/>
              <a:gd name="connsiteX1" fmla="*/ 1886857 w 3018972"/>
              <a:gd name="connsiteY1" fmla="*/ 2046514 h 4122057"/>
              <a:gd name="connsiteX2" fmla="*/ 0 w 3018972"/>
              <a:gd name="connsiteY2" fmla="*/ 4122057 h 4122057"/>
              <a:gd name="connsiteX0" fmla="*/ 3018972 w 3018972"/>
              <a:gd name="connsiteY0" fmla="*/ 0 h 4122057"/>
              <a:gd name="connsiteX1" fmla="*/ 1886857 w 3018972"/>
              <a:gd name="connsiteY1" fmla="*/ 2046514 h 4122057"/>
              <a:gd name="connsiteX2" fmla="*/ 0 w 3018972"/>
              <a:gd name="connsiteY2" fmla="*/ 4122057 h 4122057"/>
              <a:gd name="connsiteX0" fmla="*/ 3080307 w 3080307"/>
              <a:gd name="connsiteY0" fmla="*/ 0 h 4104521"/>
              <a:gd name="connsiteX1" fmla="*/ 1948192 w 3080307"/>
              <a:gd name="connsiteY1" fmla="*/ 2046514 h 4104521"/>
              <a:gd name="connsiteX2" fmla="*/ 0 w 3080307"/>
              <a:gd name="connsiteY2" fmla="*/ 4104521 h 4104521"/>
              <a:gd name="connsiteX0" fmla="*/ 3080307 w 3080307"/>
              <a:gd name="connsiteY0" fmla="*/ 0 h 4104521"/>
              <a:gd name="connsiteX1" fmla="*/ 1948192 w 3080307"/>
              <a:gd name="connsiteY1" fmla="*/ 2046514 h 4104521"/>
              <a:gd name="connsiteX2" fmla="*/ 0 w 3080307"/>
              <a:gd name="connsiteY2" fmla="*/ 4104521 h 4104521"/>
              <a:gd name="connsiteX0" fmla="*/ 3110263 w 3110263"/>
              <a:gd name="connsiteY0" fmla="*/ 0 h 4106302"/>
              <a:gd name="connsiteX1" fmla="*/ 1948192 w 3110263"/>
              <a:gd name="connsiteY1" fmla="*/ 2048295 h 4106302"/>
              <a:gd name="connsiteX2" fmla="*/ 0 w 3110263"/>
              <a:gd name="connsiteY2" fmla="*/ 4106302 h 4106302"/>
              <a:gd name="connsiteX0" fmla="*/ 3175792 w 3175792"/>
              <a:gd name="connsiteY0" fmla="*/ 0 h 4110199"/>
              <a:gd name="connsiteX1" fmla="*/ 2013721 w 3175792"/>
              <a:gd name="connsiteY1" fmla="*/ 2048295 h 4110199"/>
              <a:gd name="connsiteX2" fmla="*/ 0 w 3175792"/>
              <a:gd name="connsiteY2" fmla="*/ 4110199 h 4110199"/>
              <a:gd name="connsiteX0" fmla="*/ 3175792 w 3175792"/>
              <a:gd name="connsiteY0" fmla="*/ 0 h 4110199"/>
              <a:gd name="connsiteX1" fmla="*/ 2013721 w 3175792"/>
              <a:gd name="connsiteY1" fmla="*/ 2048295 h 4110199"/>
              <a:gd name="connsiteX2" fmla="*/ 0 w 3175792"/>
              <a:gd name="connsiteY2" fmla="*/ 4110199 h 4110199"/>
              <a:gd name="connsiteX0" fmla="*/ 3085737 w 3085737"/>
              <a:gd name="connsiteY0" fmla="*/ 0 h 4051884"/>
              <a:gd name="connsiteX1" fmla="*/ 1923666 w 3085737"/>
              <a:gd name="connsiteY1" fmla="*/ 2048295 h 4051884"/>
              <a:gd name="connsiteX2" fmla="*/ 0 w 3085737"/>
              <a:gd name="connsiteY2" fmla="*/ 4051884 h 4051884"/>
            </a:gdLst>
            <a:ahLst/>
            <a:cxnLst>
              <a:cxn ang="0">
                <a:pos x="connsiteX0" y="connsiteY0"/>
              </a:cxn>
              <a:cxn ang="0">
                <a:pos x="connsiteX1" y="connsiteY1"/>
              </a:cxn>
              <a:cxn ang="0">
                <a:pos x="connsiteX2" y="connsiteY2"/>
              </a:cxn>
            </a:cxnLst>
            <a:rect l="l" t="t" r="r" b="b"/>
            <a:pathLst>
              <a:path w="3085737" h="4051884">
                <a:moveTo>
                  <a:pt x="3085737" y="0"/>
                </a:moveTo>
                <a:cubicBezTo>
                  <a:pt x="2771260" y="679752"/>
                  <a:pt x="2474034" y="1280805"/>
                  <a:pt x="1923666" y="2048295"/>
                </a:cubicBezTo>
                <a:cubicBezTo>
                  <a:pt x="1420504" y="2735304"/>
                  <a:pt x="518620" y="3695034"/>
                  <a:pt x="0" y="4051884"/>
                </a:cubicBezTo>
              </a:path>
            </a:pathLst>
          </a:custGeom>
          <a:noFill/>
          <a:ln w="19050">
            <a:gradFill>
              <a:gsLst>
                <a:gs pos="0">
                  <a:schemeClr val="accent2">
                    <a:alpha val="0"/>
                  </a:schemeClr>
                </a:gs>
                <a:gs pos="52000">
                  <a:schemeClr val="bg1">
                    <a:alpha val="67000"/>
                  </a:schemeClr>
                </a:gs>
                <a:gs pos="100000">
                  <a:schemeClr val="accent2">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596FA459-03EE-4C24-B515-4BF28F150C5E}"/>
              </a:ext>
            </a:extLst>
          </p:cNvPr>
          <p:cNvSpPr/>
          <p:nvPr userDrawn="1"/>
        </p:nvSpPr>
        <p:spPr>
          <a:xfrm>
            <a:off x="10707736" y="1323317"/>
            <a:ext cx="436514" cy="436514"/>
          </a:xfrm>
          <a:prstGeom prst="ellipse">
            <a:avLst/>
          </a:prstGeom>
          <a:gradFill>
            <a:gsLst>
              <a:gs pos="0">
                <a:srgbClr val="DAFAFE"/>
              </a:gs>
              <a:gs pos="100000">
                <a:schemeClr val="accent2"/>
              </a:gs>
            </a:gsLst>
            <a:path path="circle">
              <a:fillToRect r="100000" b="100000"/>
            </a:path>
          </a:gradFill>
          <a:ln>
            <a:noFill/>
          </a:ln>
          <a:effectLst>
            <a:outerShdw blurRad="381000" dist="101600" dir="3600000" algn="tl" rotWithShape="0">
              <a:schemeClr val="accent1">
                <a:lumMod val="50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a:extLst>
              <a:ext uri="{FF2B5EF4-FFF2-40B4-BE49-F238E27FC236}">
                <a16:creationId xmlns:a16="http://schemas.microsoft.com/office/drawing/2014/main" id="{154EB5A6-8431-4AB6-8913-036FA6819C18}"/>
              </a:ext>
            </a:extLst>
          </p:cNvPr>
          <p:cNvGrpSpPr/>
          <p:nvPr userDrawn="1"/>
        </p:nvGrpSpPr>
        <p:grpSpPr>
          <a:xfrm>
            <a:off x="7862918" y="4548473"/>
            <a:ext cx="1206374" cy="1206372"/>
            <a:chOff x="7733768" y="4741496"/>
            <a:chExt cx="1206374" cy="1206372"/>
          </a:xfrm>
        </p:grpSpPr>
        <p:sp>
          <p:nvSpPr>
            <p:cNvPr id="38" name="椭圆 37">
              <a:extLst>
                <a:ext uri="{FF2B5EF4-FFF2-40B4-BE49-F238E27FC236}">
                  <a16:creationId xmlns:a16="http://schemas.microsoft.com/office/drawing/2014/main" id="{7F86E404-B453-4AE6-9CBC-18861A0AEAE4}"/>
                </a:ext>
              </a:extLst>
            </p:cNvPr>
            <p:cNvSpPr/>
            <p:nvPr/>
          </p:nvSpPr>
          <p:spPr>
            <a:xfrm>
              <a:off x="7733768" y="4741496"/>
              <a:ext cx="1206374" cy="1206372"/>
            </a:xfrm>
            <a:prstGeom prst="ellipse">
              <a:avLst/>
            </a:prstGeom>
            <a:gradFill>
              <a:gsLst>
                <a:gs pos="0">
                  <a:srgbClr val="DAFAFE"/>
                </a:gs>
                <a:gs pos="69000">
                  <a:schemeClr val="accent2"/>
                </a:gs>
              </a:gsLst>
              <a:path path="circle">
                <a:fillToRect r="100000" b="100000"/>
              </a:path>
            </a:gradFill>
            <a:ln>
              <a:noFill/>
            </a:ln>
            <a:effectLst>
              <a:outerShdw blurRad="381000" dist="266700" dir="3600000" sx="91000" sy="91000" algn="tl" rotWithShape="0">
                <a:schemeClr val="accent1">
                  <a:lumMod val="50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任意多边形: 形状 38">
              <a:extLst>
                <a:ext uri="{FF2B5EF4-FFF2-40B4-BE49-F238E27FC236}">
                  <a16:creationId xmlns:a16="http://schemas.microsoft.com/office/drawing/2014/main" id="{846E0493-7D45-41F4-BD72-0DAD9111DB28}"/>
                </a:ext>
              </a:extLst>
            </p:cNvPr>
            <p:cNvSpPr/>
            <p:nvPr/>
          </p:nvSpPr>
          <p:spPr>
            <a:xfrm>
              <a:off x="7795428" y="4925577"/>
              <a:ext cx="982088" cy="674054"/>
            </a:xfrm>
            <a:custGeom>
              <a:avLst/>
              <a:gdLst>
                <a:gd name="connsiteX0" fmla="*/ 0 w 1174750"/>
                <a:gd name="connsiteY0" fmla="*/ 819150 h 828758"/>
                <a:gd name="connsiteX1" fmla="*/ 266700 w 1174750"/>
                <a:gd name="connsiteY1" fmla="*/ 787400 h 828758"/>
                <a:gd name="connsiteX2" fmla="*/ 469900 w 1174750"/>
                <a:gd name="connsiteY2" fmla="*/ 482600 h 828758"/>
                <a:gd name="connsiteX3" fmla="*/ 857250 w 1174750"/>
                <a:gd name="connsiteY3" fmla="*/ 533400 h 828758"/>
                <a:gd name="connsiteX4" fmla="*/ 1174750 w 1174750"/>
                <a:gd name="connsiteY4" fmla="*/ 0 h 82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750" h="828758">
                  <a:moveTo>
                    <a:pt x="0" y="819150"/>
                  </a:moveTo>
                  <a:cubicBezTo>
                    <a:pt x="95779" y="829733"/>
                    <a:pt x="188383" y="843492"/>
                    <a:pt x="266700" y="787400"/>
                  </a:cubicBezTo>
                  <a:cubicBezTo>
                    <a:pt x="345017" y="731308"/>
                    <a:pt x="371475" y="524933"/>
                    <a:pt x="469900" y="482600"/>
                  </a:cubicBezTo>
                  <a:cubicBezTo>
                    <a:pt x="568325" y="440267"/>
                    <a:pt x="739775" y="613833"/>
                    <a:pt x="857250" y="533400"/>
                  </a:cubicBezTo>
                  <a:cubicBezTo>
                    <a:pt x="974725" y="452967"/>
                    <a:pt x="1074737" y="226483"/>
                    <a:pt x="1174750" y="0"/>
                  </a:cubicBezTo>
                </a:path>
              </a:pathLst>
            </a:custGeom>
            <a:noFill/>
            <a:ln w="41275">
              <a:gradFill>
                <a:gsLst>
                  <a:gs pos="0">
                    <a:schemeClr val="accent1">
                      <a:lumMod val="5000"/>
                      <a:lumOff val="95000"/>
                      <a:alpha val="0"/>
                    </a:schemeClr>
                  </a:gs>
                  <a:gs pos="51000">
                    <a:schemeClr val="accent3">
                      <a:lumMod val="20000"/>
                      <a:lumOff val="80000"/>
                    </a:schemeClr>
                  </a:gs>
                  <a:gs pos="100000">
                    <a:schemeClr val="bg1">
                      <a:alpha val="2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BC0283B6-1B3C-4DAA-AAEF-33D0DDEA3311}"/>
                </a:ext>
              </a:extLst>
            </p:cNvPr>
            <p:cNvSpPr/>
            <p:nvPr/>
          </p:nvSpPr>
          <p:spPr>
            <a:xfrm>
              <a:off x="8313760" y="5295900"/>
              <a:ext cx="128258" cy="128258"/>
            </a:xfrm>
            <a:prstGeom prst="ellipse">
              <a:avLst/>
            </a:prstGeom>
            <a:gradFill>
              <a:gsLst>
                <a:gs pos="0">
                  <a:schemeClr val="bg1"/>
                </a:gs>
                <a:gs pos="100000">
                  <a:schemeClr val="accent1">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a:extLst>
              <a:ext uri="{FF2B5EF4-FFF2-40B4-BE49-F238E27FC236}">
                <a16:creationId xmlns:a16="http://schemas.microsoft.com/office/drawing/2014/main" id="{A70E7283-3783-4409-94FF-5CE9D4944DDA}"/>
              </a:ext>
            </a:extLst>
          </p:cNvPr>
          <p:cNvGrpSpPr/>
          <p:nvPr userDrawn="1"/>
        </p:nvGrpSpPr>
        <p:grpSpPr>
          <a:xfrm>
            <a:off x="-12255" y="-356295"/>
            <a:ext cx="1629856" cy="1157062"/>
            <a:chOff x="3289387" y="263047"/>
            <a:chExt cx="2790132" cy="1980760"/>
          </a:xfrm>
          <a:gradFill flip="none" rotWithShape="1">
            <a:gsLst>
              <a:gs pos="0">
                <a:schemeClr val="bg1">
                  <a:alpha val="0"/>
                </a:schemeClr>
              </a:gs>
              <a:gs pos="100000">
                <a:schemeClr val="bg1">
                  <a:alpha val="36000"/>
                </a:schemeClr>
              </a:gs>
            </a:gsLst>
            <a:lin ang="10800000" scaled="1"/>
            <a:tileRect/>
          </a:gradFill>
        </p:grpSpPr>
        <p:sp>
          <p:nvSpPr>
            <p:cNvPr id="44" name="椭圆 43">
              <a:extLst>
                <a:ext uri="{FF2B5EF4-FFF2-40B4-BE49-F238E27FC236}">
                  <a16:creationId xmlns:a16="http://schemas.microsoft.com/office/drawing/2014/main" id="{1B3F6065-B3E3-470F-A1FC-A5E3E7569F16}"/>
                </a:ext>
              </a:extLst>
            </p:cNvPr>
            <p:cNvSpPr/>
            <p:nvPr/>
          </p:nvSpPr>
          <p:spPr>
            <a:xfrm>
              <a:off x="3289387"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F08897F0-3791-45C3-A231-B6B124007284}"/>
                </a:ext>
              </a:extLst>
            </p:cNvPr>
            <p:cNvSpPr/>
            <p:nvPr/>
          </p:nvSpPr>
          <p:spPr>
            <a:xfrm>
              <a:off x="3531648"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7718CD10-25B5-45CE-B206-E57F340CEE4A}"/>
                </a:ext>
              </a:extLst>
            </p:cNvPr>
            <p:cNvSpPr/>
            <p:nvPr/>
          </p:nvSpPr>
          <p:spPr>
            <a:xfrm>
              <a:off x="3773909"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1D2086E7-9ACF-4BB3-8C30-B2E74CB68DF3}"/>
                </a:ext>
              </a:extLst>
            </p:cNvPr>
            <p:cNvSpPr/>
            <p:nvPr/>
          </p:nvSpPr>
          <p:spPr>
            <a:xfrm>
              <a:off x="4016170"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09AC2BF9-A229-43D4-9CD8-F0681F722DF8}"/>
                </a:ext>
              </a:extLst>
            </p:cNvPr>
            <p:cNvSpPr/>
            <p:nvPr/>
          </p:nvSpPr>
          <p:spPr>
            <a:xfrm>
              <a:off x="4258431"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a:extLst>
                <a:ext uri="{FF2B5EF4-FFF2-40B4-BE49-F238E27FC236}">
                  <a16:creationId xmlns:a16="http://schemas.microsoft.com/office/drawing/2014/main" id="{61F5AC39-6FEA-4735-BCFB-19FCF2BBA334}"/>
                </a:ext>
              </a:extLst>
            </p:cNvPr>
            <p:cNvSpPr/>
            <p:nvPr/>
          </p:nvSpPr>
          <p:spPr>
            <a:xfrm>
              <a:off x="4500692"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a:extLst>
                <a:ext uri="{FF2B5EF4-FFF2-40B4-BE49-F238E27FC236}">
                  <a16:creationId xmlns:a16="http://schemas.microsoft.com/office/drawing/2014/main" id="{4FCAF487-A6F7-4CB2-BE34-74D39D79ED57}"/>
                </a:ext>
              </a:extLst>
            </p:cNvPr>
            <p:cNvSpPr/>
            <p:nvPr/>
          </p:nvSpPr>
          <p:spPr>
            <a:xfrm>
              <a:off x="4742954"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a:extLst>
                <a:ext uri="{FF2B5EF4-FFF2-40B4-BE49-F238E27FC236}">
                  <a16:creationId xmlns:a16="http://schemas.microsoft.com/office/drawing/2014/main" id="{38908394-C488-4F48-9001-426FF3CFFFF5}"/>
                </a:ext>
              </a:extLst>
            </p:cNvPr>
            <p:cNvSpPr/>
            <p:nvPr/>
          </p:nvSpPr>
          <p:spPr>
            <a:xfrm>
              <a:off x="4985215"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a:extLst>
                <a:ext uri="{FF2B5EF4-FFF2-40B4-BE49-F238E27FC236}">
                  <a16:creationId xmlns:a16="http://schemas.microsoft.com/office/drawing/2014/main" id="{74F6EF68-F336-406F-AB07-1ACFF9DC1734}"/>
                </a:ext>
              </a:extLst>
            </p:cNvPr>
            <p:cNvSpPr/>
            <p:nvPr/>
          </p:nvSpPr>
          <p:spPr>
            <a:xfrm>
              <a:off x="5227475"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a:extLst>
                <a:ext uri="{FF2B5EF4-FFF2-40B4-BE49-F238E27FC236}">
                  <a16:creationId xmlns:a16="http://schemas.microsoft.com/office/drawing/2014/main" id="{FC14D07C-1841-4083-9448-0EB97FB4FD03}"/>
                </a:ext>
              </a:extLst>
            </p:cNvPr>
            <p:cNvSpPr/>
            <p:nvPr/>
          </p:nvSpPr>
          <p:spPr>
            <a:xfrm>
              <a:off x="5469737"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74C91E8C-304A-4358-B020-7E357EADC025}"/>
                </a:ext>
              </a:extLst>
            </p:cNvPr>
            <p:cNvSpPr/>
            <p:nvPr/>
          </p:nvSpPr>
          <p:spPr>
            <a:xfrm>
              <a:off x="5711998"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AF346E99-E8A2-47A0-89D8-E191F84FD6E2}"/>
                </a:ext>
              </a:extLst>
            </p:cNvPr>
            <p:cNvSpPr/>
            <p:nvPr/>
          </p:nvSpPr>
          <p:spPr>
            <a:xfrm>
              <a:off x="5954259"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440850DD-C7CB-4F9A-B7FC-77CC0D3D8DE7}"/>
                </a:ext>
              </a:extLst>
            </p:cNvPr>
            <p:cNvSpPr/>
            <p:nvPr/>
          </p:nvSpPr>
          <p:spPr>
            <a:xfrm>
              <a:off x="3289387"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AE228055-C8FC-413A-BE83-D33F8252E4EF}"/>
                </a:ext>
              </a:extLst>
            </p:cNvPr>
            <p:cNvSpPr/>
            <p:nvPr/>
          </p:nvSpPr>
          <p:spPr>
            <a:xfrm>
              <a:off x="3531648"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a:extLst>
                <a:ext uri="{FF2B5EF4-FFF2-40B4-BE49-F238E27FC236}">
                  <a16:creationId xmlns:a16="http://schemas.microsoft.com/office/drawing/2014/main" id="{78438A59-D92A-4CD7-B92D-DC39995B242C}"/>
                </a:ext>
              </a:extLst>
            </p:cNvPr>
            <p:cNvSpPr/>
            <p:nvPr/>
          </p:nvSpPr>
          <p:spPr>
            <a:xfrm>
              <a:off x="3773909"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a:extLst>
                <a:ext uri="{FF2B5EF4-FFF2-40B4-BE49-F238E27FC236}">
                  <a16:creationId xmlns:a16="http://schemas.microsoft.com/office/drawing/2014/main" id="{C7B95053-CBC1-493D-A2CC-A91FD5EE1DE5}"/>
                </a:ext>
              </a:extLst>
            </p:cNvPr>
            <p:cNvSpPr/>
            <p:nvPr/>
          </p:nvSpPr>
          <p:spPr>
            <a:xfrm>
              <a:off x="4016170"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a:extLst>
                <a:ext uri="{FF2B5EF4-FFF2-40B4-BE49-F238E27FC236}">
                  <a16:creationId xmlns:a16="http://schemas.microsoft.com/office/drawing/2014/main" id="{1B226E5E-96E9-456D-A55B-97D6A908552A}"/>
                </a:ext>
              </a:extLst>
            </p:cNvPr>
            <p:cNvSpPr/>
            <p:nvPr/>
          </p:nvSpPr>
          <p:spPr>
            <a:xfrm>
              <a:off x="4258431"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a:extLst>
                <a:ext uri="{FF2B5EF4-FFF2-40B4-BE49-F238E27FC236}">
                  <a16:creationId xmlns:a16="http://schemas.microsoft.com/office/drawing/2014/main" id="{2272FF4F-6AAA-4DDA-BC34-6ABD95746AAE}"/>
                </a:ext>
              </a:extLst>
            </p:cNvPr>
            <p:cNvSpPr/>
            <p:nvPr/>
          </p:nvSpPr>
          <p:spPr>
            <a:xfrm>
              <a:off x="4500692"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a:extLst>
                <a:ext uri="{FF2B5EF4-FFF2-40B4-BE49-F238E27FC236}">
                  <a16:creationId xmlns:a16="http://schemas.microsoft.com/office/drawing/2014/main" id="{0B275282-20BB-49EA-BA64-5C59445D1712}"/>
                </a:ext>
              </a:extLst>
            </p:cNvPr>
            <p:cNvSpPr/>
            <p:nvPr/>
          </p:nvSpPr>
          <p:spPr>
            <a:xfrm>
              <a:off x="4742954"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D55F5DEE-F8DF-45BF-9FA6-EAAAC07A6019}"/>
                </a:ext>
              </a:extLst>
            </p:cNvPr>
            <p:cNvSpPr/>
            <p:nvPr/>
          </p:nvSpPr>
          <p:spPr>
            <a:xfrm>
              <a:off x="4985215"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45D57FA6-10A2-41EC-ABEA-CDECFD9A6406}"/>
                </a:ext>
              </a:extLst>
            </p:cNvPr>
            <p:cNvSpPr/>
            <p:nvPr/>
          </p:nvSpPr>
          <p:spPr>
            <a:xfrm>
              <a:off x="5227475"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D91EFE8C-CAB1-4727-B605-66C994A9AFA5}"/>
                </a:ext>
              </a:extLst>
            </p:cNvPr>
            <p:cNvSpPr/>
            <p:nvPr/>
          </p:nvSpPr>
          <p:spPr>
            <a:xfrm>
              <a:off x="5469737"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DCE5B1E7-FBA9-4C3A-8992-AB0BA6A80598}"/>
                </a:ext>
              </a:extLst>
            </p:cNvPr>
            <p:cNvSpPr/>
            <p:nvPr/>
          </p:nvSpPr>
          <p:spPr>
            <a:xfrm>
              <a:off x="5711998"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id="{001F0C00-388C-4C8B-AC26-CBD5FCA2B6E0}"/>
                </a:ext>
              </a:extLst>
            </p:cNvPr>
            <p:cNvSpPr/>
            <p:nvPr/>
          </p:nvSpPr>
          <p:spPr>
            <a:xfrm>
              <a:off x="5954259"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a:extLst>
                <a:ext uri="{FF2B5EF4-FFF2-40B4-BE49-F238E27FC236}">
                  <a16:creationId xmlns:a16="http://schemas.microsoft.com/office/drawing/2014/main" id="{5904A04A-6194-415F-A00F-65B7958774C9}"/>
                </a:ext>
              </a:extLst>
            </p:cNvPr>
            <p:cNvSpPr/>
            <p:nvPr/>
          </p:nvSpPr>
          <p:spPr>
            <a:xfrm>
              <a:off x="3289387"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id="{24CA6229-93C4-446C-80C9-A5DC4FA683E3}"/>
                </a:ext>
              </a:extLst>
            </p:cNvPr>
            <p:cNvSpPr/>
            <p:nvPr/>
          </p:nvSpPr>
          <p:spPr>
            <a:xfrm>
              <a:off x="3531648"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80DE1482-98FF-40D8-B620-036053508466}"/>
                </a:ext>
              </a:extLst>
            </p:cNvPr>
            <p:cNvSpPr/>
            <p:nvPr/>
          </p:nvSpPr>
          <p:spPr>
            <a:xfrm>
              <a:off x="3773909"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id="{8EC9266F-C7A4-4A8A-AB5B-DB9713D0E341}"/>
                </a:ext>
              </a:extLst>
            </p:cNvPr>
            <p:cNvSpPr/>
            <p:nvPr/>
          </p:nvSpPr>
          <p:spPr>
            <a:xfrm>
              <a:off x="4016170"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id="{435CAAB9-DCF5-40EE-AAD8-12C5AB1B478E}"/>
                </a:ext>
              </a:extLst>
            </p:cNvPr>
            <p:cNvSpPr/>
            <p:nvPr/>
          </p:nvSpPr>
          <p:spPr>
            <a:xfrm>
              <a:off x="4258431"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id="{D5283A4C-BE43-4C9E-8DAC-334D89238FBB}"/>
                </a:ext>
              </a:extLst>
            </p:cNvPr>
            <p:cNvSpPr/>
            <p:nvPr/>
          </p:nvSpPr>
          <p:spPr>
            <a:xfrm>
              <a:off x="4500692"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a:extLst>
                <a:ext uri="{FF2B5EF4-FFF2-40B4-BE49-F238E27FC236}">
                  <a16:creationId xmlns:a16="http://schemas.microsoft.com/office/drawing/2014/main" id="{09010F3C-2B85-4606-9B01-20A45CC6DCC3}"/>
                </a:ext>
              </a:extLst>
            </p:cNvPr>
            <p:cNvSpPr/>
            <p:nvPr/>
          </p:nvSpPr>
          <p:spPr>
            <a:xfrm>
              <a:off x="4742954"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a:extLst>
                <a:ext uri="{FF2B5EF4-FFF2-40B4-BE49-F238E27FC236}">
                  <a16:creationId xmlns:a16="http://schemas.microsoft.com/office/drawing/2014/main" id="{70058365-F82C-4724-9A66-8AA1308B481F}"/>
                </a:ext>
              </a:extLst>
            </p:cNvPr>
            <p:cNvSpPr/>
            <p:nvPr/>
          </p:nvSpPr>
          <p:spPr>
            <a:xfrm>
              <a:off x="4985215"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a:extLst>
                <a:ext uri="{FF2B5EF4-FFF2-40B4-BE49-F238E27FC236}">
                  <a16:creationId xmlns:a16="http://schemas.microsoft.com/office/drawing/2014/main" id="{4FD81137-92AC-490D-BE90-170A8513C9D7}"/>
                </a:ext>
              </a:extLst>
            </p:cNvPr>
            <p:cNvSpPr/>
            <p:nvPr/>
          </p:nvSpPr>
          <p:spPr>
            <a:xfrm>
              <a:off x="5227475"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a:extLst>
                <a:ext uri="{FF2B5EF4-FFF2-40B4-BE49-F238E27FC236}">
                  <a16:creationId xmlns:a16="http://schemas.microsoft.com/office/drawing/2014/main" id="{0B5F549B-6E4F-4E17-8B02-F0595B0A485A}"/>
                </a:ext>
              </a:extLst>
            </p:cNvPr>
            <p:cNvSpPr/>
            <p:nvPr/>
          </p:nvSpPr>
          <p:spPr>
            <a:xfrm>
              <a:off x="5469737"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a:extLst>
                <a:ext uri="{FF2B5EF4-FFF2-40B4-BE49-F238E27FC236}">
                  <a16:creationId xmlns:a16="http://schemas.microsoft.com/office/drawing/2014/main" id="{EF67ACB4-FDC1-47D0-82BB-30C630EAAE1E}"/>
                </a:ext>
              </a:extLst>
            </p:cNvPr>
            <p:cNvSpPr/>
            <p:nvPr/>
          </p:nvSpPr>
          <p:spPr>
            <a:xfrm>
              <a:off x="5711998"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a:extLst>
                <a:ext uri="{FF2B5EF4-FFF2-40B4-BE49-F238E27FC236}">
                  <a16:creationId xmlns:a16="http://schemas.microsoft.com/office/drawing/2014/main" id="{F3B2A20C-6D03-489B-BCA1-7166922C7D03}"/>
                </a:ext>
              </a:extLst>
            </p:cNvPr>
            <p:cNvSpPr/>
            <p:nvPr/>
          </p:nvSpPr>
          <p:spPr>
            <a:xfrm>
              <a:off x="5954259"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a:extLst>
                <a:ext uri="{FF2B5EF4-FFF2-40B4-BE49-F238E27FC236}">
                  <a16:creationId xmlns:a16="http://schemas.microsoft.com/office/drawing/2014/main" id="{BCD4EBE4-66D5-49F4-AEBE-093DCB383CF2}"/>
                </a:ext>
              </a:extLst>
            </p:cNvPr>
            <p:cNvSpPr/>
            <p:nvPr/>
          </p:nvSpPr>
          <p:spPr>
            <a:xfrm>
              <a:off x="3289387"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a:extLst>
                <a:ext uri="{FF2B5EF4-FFF2-40B4-BE49-F238E27FC236}">
                  <a16:creationId xmlns:a16="http://schemas.microsoft.com/office/drawing/2014/main" id="{5F8795D1-5AD0-4C39-B01B-6F3FD55E4EC4}"/>
                </a:ext>
              </a:extLst>
            </p:cNvPr>
            <p:cNvSpPr/>
            <p:nvPr/>
          </p:nvSpPr>
          <p:spPr>
            <a:xfrm>
              <a:off x="3531648"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a:extLst>
                <a:ext uri="{FF2B5EF4-FFF2-40B4-BE49-F238E27FC236}">
                  <a16:creationId xmlns:a16="http://schemas.microsoft.com/office/drawing/2014/main" id="{BA6E3CF7-7E78-4C28-9BB5-070869A12FF3}"/>
                </a:ext>
              </a:extLst>
            </p:cNvPr>
            <p:cNvSpPr/>
            <p:nvPr/>
          </p:nvSpPr>
          <p:spPr>
            <a:xfrm>
              <a:off x="3773909"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a:extLst>
                <a:ext uri="{FF2B5EF4-FFF2-40B4-BE49-F238E27FC236}">
                  <a16:creationId xmlns:a16="http://schemas.microsoft.com/office/drawing/2014/main" id="{A4802195-ED9A-4EC8-927C-ACC21DB1AC8A}"/>
                </a:ext>
              </a:extLst>
            </p:cNvPr>
            <p:cNvSpPr/>
            <p:nvPr/>
          </p:nvSpPr>
          <p:spPr>
            <a:xfrm>
              <a:off x="4016170"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a:extLst>
                <a:ext uri="{FF2B5EF4-FFF2-40B4-BE49-F238E27FC236}">
                  <a16:creationId xmlns:a16="http://schemas.microsoft.com/office/drawing/2014/main" id="{1A0759F3-59AC-4E6A-8D9C-FF3B17D18379}"/>
                </a:ext>
              </a:extLst>
            </p:cNvPr>
            <p:cNvSpPr/>
            <p:nvPr/>
          </p:nvSpPr>
          <p:spPr>
            <a:xfrm>
              <a:off x="4258431"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a:extLst>
                <a:ext uri="{FF2B5EF4-FFF2-40B4-BE49-F238E27FC236}">
                  <a16:creationId xmlns:a16="http://schemas.microsoft.com/office/drawing/2014/main" id="{27CA709A-102B-418E-B4AC-849252D1AFE0}"/>
                </a:ext>
              </a:extLst>
            </p:cNvPr>
            <p:cNvSpPr/>
            <p:nvPr/>
          </p:nvSpPr>
          <p:spPr>
            <a:xfrm>
              <a:off x="4500692"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a:extLst>
                <a:ext uri="{FF2B5EF4-FFF2-40B4-BE49-F238E27FC236}">
                  <a16:creationId xmlns:a16="http://schemas.microsoft.com/office/drawing/2014/main" id="{893FEAF5-EC67-4DE5-845E-B893999D924B}"/>
                </a:ext>
              </a:extLst>
            </p:cNvPr>
            <p:cNvSpPr/>
            <p:nvPr/>
          </p:nvSpPr>
          <p:spPr>
            <a:xfrm>
              <a:off x="4742954"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a:extLst>
                <a:ext uri="{FF2B5EF4-FFF2-40B4-BE49-F238E27FC236}">
                  <a16:creationId xmlns:a16="http://schemas.microsoft.com/office/drawing/2014/main" id="{21574AC0-C3AD-467F-BF1E-ED2D7C9D4063}"/>
                </a:ext>
              </a:extLst>
            </p:cNvPr>
            <p:cNvSpPr/>
            <p:nvPr/>
          </p:nvSpPr>
          <p:spPr>
            <a:xfrm>
              <a:off x="4985215"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a:extLst>
                <a:ext uri="{FF2B5EF4-FFF2-40B4-BE49-F238E27FC236}">
                  <a16:creationId xmlns:a16="http://schemas.microsoft.com/office/drawing/2014/main" id="{B6B7830B-D97D-4EF1-9999-CB19F8591C14}"/>
                </a:ext>
              </a:extLst>
            </p:cNvPr>
            <p:cNvSpPr/>
            <p:nvPr/>
          </p:nvSpPr>
          <p:spPr>
            <a:xfrm>
              <a:off x="5227475"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a:extLst>
                <a:ext uri="{FF2B5EF4-FFF2-40B4-BE49-F238E27FC236}">
                  <a16:creationId xmlns:a16="http://schemas.microsoft.com/office/drawing/2014/main" id="{67736371-51AD-4B05-8794-C6C1F5F93C7C}"/>
                </a:ext>
              </a:extLst>
            </p:cNvPr>
            <p:cNvSpPr/>
            <p:nvPr/>
          </p:nvSpPr>
          <p:spPr>
            <a:xfrm>
              <a:off x="5469737"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a:extLst>
                <a:ext uri="{FF2B5EF4-FFF2-40B4-BE49-F238E27FC236}">
                  <a16:creationId xmlns:a16="http://schemas.microsoft.com/office/drawing/2014/main" id="{5B690D74-627F-4B49-9234-7A9F958392E9}"/>
                </a:ext>
              </a:extLst>
            </p:cNvPr>
            <p:cNvSpPr/>
            <p:nvPr/>
          </p:nvSpPr>
          <p:spPr>
            <a:xfrm>
              <a:off x="5711998"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a:extLst>
                <a:ext uri="{FF2B5EF4-FFF2-40B4-BE49-F238E27FC236}">
                  <a16:creationId xmlns:a16="http://schemas.microsoft.com/office/drawing/2014/main" id="{97BBE4F0-47C5-422E-AD66-F61695DAB31B}"/>
                </a:ext>
              </a:extLst>
            </p:cNvPr>
            <p:cNvSpPr/>
            <p:nvPr/>
          </p:nvSpPr>
          <p:spPr>
            <a:xfrm>
              <a:off x="5954259"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a:extLst>
                <a:ext uri="{FF2B5EF4-FFF2-40B4-BE49-F238E27FC236}">
                  <a16:creationId xmlns:a16="http://schemas.microsoft.com/office/drawing/2014/main" id="{B55D7172-19E9-4E44-A926-9FBFD3210151}"/>
                </a:ext>
              </a:extLst>
            </p:cNvPr>
            <p:cNvSpPr/>
            <p:nvPr/>
          </p:nvSpPr>
          <p:spPr>
            <a:xfrm>
              <a:off x="3289387"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a:extLst>
                <a:ext uri="{FF2B5EF4-FFF2-40B4-BE49-F238E27FC236}">
                  <a16:creationId xmlns:a16="http://schemas.microsoft.com/office/drawing/2014/main" id="{6E099F2C-0DAC-4557-8C20-8616B42FC312}"/>
                </a:ext>
              </a:extLst>
            </p:cNvPr>
            <p:cNvSpPr/>
            <p:nvPr/>
          </p:nvSpPr>
          <p:spPr>
            <a:xfrm>
              <a:off x="3531648"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a:extLst>
                <a:ext uri="{FF2B5EF4-FFF2-40B4-BE49-F238E27FC236}">
                  <a16:creationId xmlns:a16="http://schemas.microsoft.com/office/drawing/2014/main" id="{A35977E7-E842-494C-9FB2-C2B84864CCE4}"/>
                </a:ext>
              </a:extLst>
            </p:cNvPr>
            <p:cNvSpPr/>
            <p:nvPr/>
          </p:nvSpPr>
          <p:spPr>
            <a:xfrm>
              <a:off x="3773909"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a:extLst>
                <a:ext uri="{FF2B5EF4-FFF2-40B4-BE49-F238E27FC236}">
                  <a16:creationId xmlns:a16="http://schemas.microsoft.com/office/drawing/2014/main" id="{9CDBD94F-14EE-4913-B8F1-CF0A253B36E2}"/>
                </a:ext>
              </a:extLst>
            </p:cNvPr>
            <p:cNvSpPr/>
            <p:nvPr/>
          </p:nvSpPr>
          <p:spPr>
            <a:xfrm>
              <a:off x="4016170"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a:extLst>
                <a:ext uri="{FF2B5EF4-FFF2-40B4-BE49-F238E27FC236}">
                  <a16:creationId xmlns:a16="http://schemas.microsoft.com/office/drawing/2014/main" id="{E6BC4C60-9166-42F1-81DD-121A30750961}"/>
                </a:ext>
              </a:extLst>
            </p:cNvPr>
            <p:cNvSpPr/>
            <p:nvPr/>
          </p:nvSpPr>
          <p:spPr>
            <a:xfrm>
              <a:off x="4258431"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a:extLst>
                <a:ext uri="{FF2B5EF4-FFF2-40B4-BE49-F238E27FC236}">
                  <a16:creationId xmlns:a16="http://schemas.microsoft.com/office/drawing/2014/main" id="{98239B8D-7B87-44FF-9962-16267BBE989C}"/>
                </a:ext>
              </a:extLst>
            </p:cNvPr>
            <p:cNvSpPr/>
            <p:nvPr/>
          </p:nvSpPr>
          <p:spPr>
            <a:xfrm>
              <a:off x="4500692"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a:extLst>
                <a:ext uri="{FF2B5EF4-FFF2-40B4-BE49-F238E27FC236}">
                  <a16:creationId xmlns:a16="http://schemas.microsoft.com/office/drawing/2014/main" id="{9804D658-C1EF-4277-9A64-4A024C114412}"/>
                </a:ext>
              </a:extLst>
            </p:cNvPr>
            <p:cNvSpPr/>
            <p:nvPr/>
          </p:nvSpPr>
          <p:spPr>
            <a:xfrm>
              <a:off x="4742954"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a:extLst>
                <a:ext uri="{FF2B5EF4-FFF2-40B4-BE49-F238E27FC236}">
                  <a16:creationId xmlns:a16="http://schemas.microsoft.com/office/drawing/2014/main" id="{9B14BF6E-14AC-49A2-BAF7-8869EF20F687}"/>
                </a:ext>
              </a:extLst>
            </p:cNvPr>
            <p:cNvSpPr/>
            <p:nvPr/>
          </p:nvSpPr>
          <p:spPr>
            <a:xfrm>
              <a:off x="4985215"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a:extLst>
                <a:ext uri="{FF2B5EF4-FFF2-40B4-BE49-F238E27FC236}">
                  <a16:creationId xmlns:a16="http://schemas.microsoft.com/office/drawing/2014/main" id="{4D83A79D-9A99-45E9-AC57-B40F0E9D3691}"/>
                </a:ext>
              </a:extLst>
            </p:cNvPr>
            <p:cNvSpPr/>
            <p:nvPr/>
          </p:nvSpPr>
          <p:spPr>
            <a:xfrm>
              <a:off x="5227475"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a:extLst>
                <a:ext uri="{FF2B5EF4-FFF2-40B4-BE49-F238E27FC236}">
                  <a16:creationId xmlns:a16="http://schemas.microsoft.com/office/drawing/2014/main" id="{D803EDCF-75F3-4276-89E4-FB64BB783FE3}"/>
                </a:ext>
              </a:extLst>
            </p:cNvPr>
            <p:cNvSpPr/>
            <p:nvPr/>
          </p:nvSpPr>
          <p:spPr>
            <a:xfrm>
              <a:off x="5469737"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a:extLst>
                <a:ext uri="{FF2B5EF4-FFF2-40B4-BE49-F238E27FC236}">
                  <a16:creationId xmlns:a16="http://schemas.microsoft.com/office/drawing/2014/main" id="{05AA7C6E-9D71-4CE3-A871-43DB3C2E4020}"/>
                </a:ext>
              </a:extLst>
            </p:cNvPr>
            <p:cNvSpPr/>
            <p:nvPr/>
          </p:nvSpPr>
          <p:spPr>
            <a:xfrm>
              <a:off x="5711998"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a:extLst>
                <a:ext uri="{FF2B5EF4-FFF2-40B4-BE49-F238E27FC236}">
                  <a16:creationId xmlns:a16="http://schemas.microsoft.com/office/drawing/2014/main" id="{B13812B5-4BA7-4DE6-93C3-E78D56331F3C}"/>
                </a:ext>
              </a:extLst>
            </p:cNvPr>
            <p:cNvSpPr/>
            <p:nvPr/>
          </p:nvSpPr>
          <p:spPr>
            <a:xfrm>
              <a:off x="5954259"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a:extLst>
                <a:ext uri="{FF2B5EF4-FFF2-40B4-BE49-F238E27FC236}">
                  <a16:creationId xmlns:a16="http://schemas.microsoft.com/office/drawing/2014/main" id="{74B83E1B-0771-4F05-ACD3-5D1037B8CBB1}"/>
                </a:ext>
              </a:extLst>
            </p:cNvPr>
            <p:cNvSpPr/>
            <p:nvPr/>
          </p:nvSpPr>
          <p:spPr>
            <a:xfrm>
              <a:off x="3289387"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a:extLst>
                <a:ext uri="{FF2B5EF4-FFF2-40B4-BE49-F238E27FC236}">
                  <a16:creationId xmlns:a16="http://schemas.microsoft.com/office/drawing/2014/main" id="{18434E60-049C-4797-B297-2C0B6C5321A6}"/>
                </a:ext>
              </a:extLst>
            </p:cNvPr>
            <p:cNvSpPr/>
            <p:nvPr/>
          </p:nvSpPr>
          <p:spPr>
            <a:xfrm>
              <a:off x="3531648"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a:extLst>
                <a:ext uri="{FF2B5EF4-FFF2-40B4-BE49-F238E27FC236}">
                  <a16:creationId xmlns:a16="http://schemas.microsoft.com/office/drawing/2014/main" id="{E1AC4F33-3885-49A3-BAD7-CDB5063D306D}"/>
                </a:ext>
              </a:extLst>
            </p:cNvPr>
            <p:cNvSpPr/>
            <p:nvPr/>
          </p:nvSpPr>
          <p:spPr>
            <a:xfrm>
              <a:off x="3773909"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a:extLst>
                <a:ext uri="{FF2B5EF4-FFF2-40B4-BE49-F238E27FC236}">
                  <a16:creationId xmlns:a16="http://schemas.microsoft.com/office/drawing/2014/main" id="{386DAE08-9624-4AE8-9178-1742CE8CC342}"/>
                </a:ext>
              </a:extLst>
            </p:cNvPr>
            <p:cNvSpPr/>
            <p:nvPr/>
          </p:nvSpPr>
          <p:spPr>
            <a:xfrm>
              <a:off x="4016170"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a:extLst>
                <a:ext uri="{FF2B5EF4-FFF2-40B4-BE49-F238E27FC236}">
                  <a16:creationId xmlns:a16="http://schemas.microsoft.com/office/drawing/2014/main" id="{C4972E0A-A5D2-4B98-8115-DA17830AD7CA}"/>
                </a:ext>
              </a:extLst>
            </p:cNvPr>
            <p:cNvSpPr/>
            <p:nvPr/>
          </p:nvSpPr>
          <p:spPr>
            <a:xfrm>
              <a:off x="4258431"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a:extLst>
                <a:ext uri="{FF2B5EF4-FFF2-40B4-BE49-F238E27FC236}">
                  <a16:creationId xmlns:a16="http://schemas.microsoft.com/office/drawing/2014/main" id="{F49051C3-0DA1-4E25-80E9-0453B085CBDB}"/>
                </a:ext>
              </a:extLst>
            </p:cNvPr>
            <p:cNvSpPr/>
            <p:nvPr/>
          </p:nvSpPr>
          <p:spPr>
            <a:xfrm>
              <a:off x="4500692"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a:extLst>
                <a:ext uri="{FF2B5EF4-FFF2-40B4-BE49-F238E27FC236}">
                  <a16:creationId xmlns:a16="http://schemas.microsoft.com/office/drawing/2014/main" id="{537C1372-AEC0-4E35-8BBB-593FBACCB75E}"/>
                </a:ext>
              </a:extLst>
            </p:cNvPr>
            <p:cNvSpPr/>
            <p:nvPr/>
          </p:nvSpPr>
          <p:spPr>
            <a:xfrm>
              <a:off x="4742954"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a:extLst>
                <a:ext uri="{FF2B5EF4-FFF2-40B4-BE49-F238E27FC236}">
                  <a16:creationId xmlns:a16="http://schemas.microsoft.com/office/drawing/2014/main" id="{7ABD5B69-355C-419A-88A4-DFC0E44FF387}"/>
                </a:ext>
              </a:extLst>
            </p:cNvPr>
            <p:cNvSpPr/>
            <p:nvPr/>
          </p:nvSpPr>
          <p:spPr>
            <a:xfrm>
              <a:off x="4985215"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a:extLst>
                <a:ext uri="{FF2B5EF4-FFF2-40B4-BE49-F238E27FC236}">
                  <a16:creationId xmlns:a16="http://schemas.microsoft.com/office/drawing/2014/main" id="{036996EE-2261-484A-B41D-3164D7EB7090}"/>
                </a:ext>
              </a:extLst>
            </p:cNvPr>
            <p:cNvSpPr/>
            <p:nvPr/>
          </p:nvSpPr>
          <p:spPr>
            <a:xfrm>
              <a:off x="5227475"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a:extLst>
                <a:ext uri="{FF2B5EF4-FFF2-40B4-BE49-F238E27FC236}">
                  <a16:creationId xmlns:a16="http://schemas.microsoft.com/office/drawing/2014/main" id="{D8A54BA8-ED20-4676-AE97-CEC0301A4040}"/>
                </a:ext>
              </a:extLst>
            </p:cNvPr>
            <p:cNvSpPr/>
            <p:nvPr/>
          </p:nvSpPr>
          <p:spPr>
            <a:xfrm>
              <a:off x="5469737"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a:extLst>
                <a:ext uri="{FF2B5EF4-FFF2-40B4-BE49-F238E27FC236}">
                  <a16:creationId xmlns:a16="http://schemas.microsoft.com/office/drawing/2014/main" id="{E7716DCD-D275-4DFA-B66E-E3466C6E1923}"/>
                </a:ext>
              </a:extLst>
            </p:cNvPr>
            <p:cNvSpPr/>
            <p:nvPr/>
          </p:nvSpPr>
          <p:spPr>
            <a:xfrm>
              <a:off x="5711998"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a:extLst>
                <a:ext uri="{FF2B5EF4-FFF2-40B4-BE49-F238E27FC236}">
                  <a16:creationId xmlns:a16="http://schemas.microsoft.com/office/drawing/2014/main" id="{F5FD9E60-DD5E-4385-94A2-A9FC752204CB}"/>
                </a:ext>
              </a:extLst>
            </p:cNvPr>
            <p:cNvSpPr/>
            <p:nvPr/>
          </p:nvSpPr>
          <p:spPr>
            <a:xfrm>
              <a:off x="5954259"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a:extLst>
                <a:ext uri="{FF2B5EF4-FFF2-40B4-BE49-F238E27FC236}">
                  <a16:creationId xmlns:a16="http://schemas.microsoft.com/office/drawing/2014/main" id="{D1847C31-5DB2-4CEC-B2ED-CDD204536396}"/>
                </a:ext>
              </a:extLst>
            </p:cNvPr>
            <p:cNvSpPr/>
            <p:nvPr/>
          </p:nvSpPr>
          <p:spPr>
            <a:xfrm>
              <a:off x="3289387"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a:extLst>
                <a:ext uri="{FF2B5EF4-FFF2-40B4-BE49-F238E27FC236}">
                  <a16:creationId xmlns:a16="http://schemas.microsoft.com/office/drawing/2014/main" id="{1024B5F2-8612-4ED3-A029-2946C7D8737C}"/>
                </a:ext>
              </a:extLst>
            </p:cNvPr>
            <p:cNvSpPr/>
            <p:nvPr/>
          </p:nvSpPr>
          <p:spPr>
            <a:xfrm>
              <a:off x="3531648"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a:extLst>
                <a:ext uri="{FF2B5EF4-FFF2-40B4-BE49-F238E27FC236}">
                  <a16:creationId xmlns:a16="http://schemas.microsoft.com/office/drawing/2014/main" id="{66183924-EE78-4F66-83DB-CDF1C63F3A20}"/>
                </a:ext>
              </a:extLst>
            </p:cNvPr>
            <p:cNvSpPr/>
            <p:nvPr/>
          </p:nvSpPr>
          <p:spPr>
            <a:xfrm>
              <a:off x="3773909"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椭圆 118">
              <a:extLst>
                <a:ext uri="{FF2B5EF4-FFF2-40B4-BE49-F238E27FC236}">
                  <a16:creationId xmlns:a16="http://schemas.microsoft.com/office/drawing/2014/main" id="{C5F7149D-4C9D-4E00-9A2A-913134310075}"/>
                </a:ext>
              </a:extLst>
            </p:cNvPr>
            <p:cNvSpPr/>
            <p:nvPr/>
          </p:nvSpPr>
          <p:spPr>
            <a:xfrm>
              <a:off x="4016170"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a:extLst>
                <a:ext uri="{FF2B5EF4-FFF2-40B4-BE49-F238E27FC236}">
                  <a16:creationId xmlns:a16="http://schemas.microsoft.com/office/drawing/2014/main" id="{209131DE-C99B-42D6-A4E4-4D59F251CAAB}"/>
                </a:ext>
              </a:extLst>
            </p:cNvPr>
            <p:cNvSpPr/>
            <p:nvPr/>
          </p:nvSpPr>
          <p:spPr>
            <a:xfrm>
              <a:off x="4258431"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a:extLst>
                <a:ext uri="{FF2B5EF4-FFF2-40B4-BE49-F238E27FC236}">
                  <a16:creationId xmlns:a16="http://schemas.microsoft.com/office/drawing/2014/main" id="{A27BB8FE-04FB-4CEA-B707-8D87FA3480D4}"/>
                </a:ext>
              </a:extLst>
            </p:cNvPr>
            <p:cNvSpPr/>
            <p:nvPr/>
          </p:nvSpPr>
          <p:spPr>
            <a:xfrm>
              <a:off x="4500692"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a:extLst>
                <a:ext uri="{FF2B5EF4-FFF2-40B4-BE49-F238E27FC236}">
                  <a16:creationId xmlns:a16="http://schemas.microsoft.com/office/drawing/2014/main" id="{6F4F793A-96C5-4DFB-8962-B6B23C4B683B}"/>
                </a:ext>
              </a:extLst>
            </p:cNvPr>
            <p:cNvSpPr/>
            <p:nvPr/>
          </p:nvSpPr>
          <p:spPr>
            <a:xfrm>
              <a:off x="4742954"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a:extLst>
                <a:ext uri="{FF2B5EF4-FFF2-40B4-BE49-F238E27FC236}">
                  <a16:creationId xmlns:a16="http://schemas.microsoft.com/office/drawing/2014/main" id="{C5CCD665-AB26-492B-876F-3C832C9CA291}"/>
                </a:ext>
              </a:extLst>
            </p:cNvPr>
            <p:cNvSpPr/>
            <p:nvPr/>
          </p:nvSpPr>
          <p:spPr>
            <a:xfrm>
              <a:off x="4985215"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a:extLst>
                <a:ext uri="{FF2B5EF4-FFF2-40B4-BE49-F238E27FC236}">
                  <a16:creationId xmlns:a16="http://schemas.microsoft.com/office/drawing/2014/main" id="{AFDC4BEB-945D-423E-A8DB-D44AE90D94E3}"/>
                </a:ext>
              </a:extLst>
            </p:cNvPr>
            <p:cNvSpPr/>
            <p:nvPr/>
          </p:nvSpPr>
          <p:spPr>
            <a:xfrm>
              <a:off x="5227475"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a:extLst>
                <a:ext uri="{FF2B5EF4-FFF2-40B4-BE49-F238E27FC236}">
                  <a16:creationId xmlns:a16="http://schemas.microsoft.com/office/drawing/2014/main" id="{4EDFA0B7-02EF-4251-A297-BB8546C1560D}"/>
                </a:ext>
              </a:extLst>
            </p:cNvPr>
            <p:cNvSpPr/>
            <p:nvPr/>
          </p:nvSpPr>
          <p:spPr>
            <a:xfrm>
              <a:off x="5469737"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a:extLst>
                <a:ext uri="{FF2B5EF4-FFF2-40B4-BE49-F238E27FC236}">
                  <a16:creationId xmlns:a16="http://schemas.microsoft.com/office/drawing/2014/main" id="{47136156-C5A4-4460-A9B9-C8BFA2781C99}"/>
                </a:ext>
              </a:extLst>
            </p:cNvPr>
            <p:cNvSpPr/>
            <p:nvPr/>
          </p:nvSpPr>
          <p:spPr>
            <a:xfrm>
              <a:off x="5711998"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a:extLst>
                <a:ext uri="{FF2B5EF4-FFF2-40B4-BE49-F238E27FC236}">
                  <a16:creationId xmlns:a16="http://schemas.microsoft.com/office/drawing/2014/main" id="{E633691F-12F1-4F83-B84A-B6BA14C08211}"/>
                </a:ext>
              </a:extLst>
            </p:cNvPr>
            <p:cNvSpPr/>
            <p:nvPr/>
          </p:nvSpPr>
          <p:spPr>
            <a:xfrm>
              <a:off x="5954259"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a:extLst>
                <a:ext uri="{FF2B5EF4-FFF2-40B4-BE49-F238E27FC236}">
                  <a16:creationId xmlns:a16="http://schemas.microsoft.com/office/drawing/2014/main" id="{0F8DF9AB-3E74-4FE7-B260-FD406CF8FDCC}"/>
                </a:ext>
              </a:extLst>
            </p:cNvPr>
            <p:cNvSpPr/>
            <p:nvPr/>
          </p:nvSpPr>
          <p:spPr>
            <a:xfrm>
              <a:off x="3289387"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a:extLst>
                <a:ext uri="{FF2B5EF4-FFF2-40B4-BE49-F238E27FC236}">
                  <a16:creationId xmlns:a16="http://schemas.microsoft.com/office/drawing/2014/main" id="{33BA27EA-2B2A-4AC0-A5E3-D0D1B2C5E3B9}"/>
                </a:ext>
              </a:extLst>
            </p:cNvPr>
            <p:cNvSpPr/>
            <p:nvPr/>
          </p:nvSpPr>
          <p:spPr>
            <a:xfrm>
              <a:off x="3531648"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a:extLst>
                <a:ext uri="{FF2B5EF4-FFF2-40B4-BE49-F238E27FC236}">
                  <a16:creationId xmlns:a16="http://schemas.microsoft.com/office/drawing/2014/main" id="{750F846C-7DA3-47F9-A111-465BD768FE97}"/>
                </a:ext>
              </a:extLst>
            </p:cNvPr>
            <p:cNvSpPr/>
            <p:nvPr/>
          </p:nvSpPr>
          <p:spPr>
            <a:xfrm>
              <a:off x="3773909"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a:extLst>
                <a:ext uri="{FF2B5EF4-FFF2-40B4-BE49-F238E27FC236}">
                  <a16:creationId xmlns:a16="http://schemas.microsoft.com/office/drawing/2014/main" id="{5E9C97E0-4CD1-4862-A431-10E41A3DDD7C}"/>
                </a:ext>
              </a:extLst>
            </p:cNvPr>
            <p:cNvSpPr/>
            <p:nvPr/>
          </p:nvSpPr>
          <p:spPr>
            <a:xfrm>
              <a:off x="4016170"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a:extLst>
                <a:ext uri="{FF2B5EF4-FFF2-40B4-BE49-F238E27FC236}">
                  <a16:creationId xmlns:a16="http://schemas.microsoft.com/office/drawing/2014/main" id="{6E40FA17-158E-4E08-B308-6649A046F164}"/>
                </a:ext>
              </a:extLst>
            </p:cNvPr>
            <p:cNvSpPr/>
            <p:nvPr/>
          </p:nvSpPr>
          <p:spPr>
            <a:xfrm>
              <a:off x="4258431"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a:extLst>
                <a:ext uri="{FF2B5EF4-FFF2-40B4-BE49-F238E27FC236}">
                  <a16:creationId xmlns:a16="http://schemas.microsoft.com/office/drawing/2014/main" id="{228A33BF-2037-407D-9011-20F30C1D8724}"/>
                </a:ext>
              </a:extLst>
            </p:cNvPr>
            <p:cNvSpPr/>
            <p:nvPr/>
          </p:nvSpPr>
          <p:spPr>
            <a:xfrm>
              <a:off x="4500692"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a:extLst>
                <a:ext uri="{FF2B5EF4-FFF2-40B4-BE49-F238E27FC236}">
                  <a16:creationId xmlns:a16="http://schemas.microsoft.com/office/drawing/2014/main" id="{2C9E7072-3805-4E58-BAE7-B53A4A4CED00}"/>
                </a:ext>
              </a:extLst>
            </p:cNvPr>
            <p:cNvSpPr/>
            <p:nvPr/>
          </p:nvSpPr>
          <p:spPr>
            <a:xfrm>
              <a:off x="4742954"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a:extLst>
                <a:ext uri="{FF2B5EF4-FFF2-40B4-BE49-F238E27FC236}">
                  <a16:creationId xmlns:a16="http://schemas.microsoft.com/office/drawing/2014/main" id="{5E353811-5C21-46AF-B5FA-839101DF30E6}"/>
                </a:ext>
              </a:extLst>
            </p:cNvPr>
            <p:cNvSpPr/>
            <p:nvPr/>
          </p:nvSpPr>
          <p:spPr>
            <a:xfrm>
              <a:off x="4985215"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135">
              <a:extLst>
                <a:ext uri="{FF2B5EF4-FFF2-40B4-BE49-F238E27FC236}">
                  <a16:creationId xmlns:a16="http://schemas.microsoft.com/office/drawing/2014/main" id="{D603B7CD-93B0-45A5-9284-2D9DD2219DF5}"/>
                </a:ext>
              </a:extLst>
            </p:cNvPr>
            <p:cNvSpPr/>
            <p:nvPr/>
          </p:nvSpPr>
          <p:spPr>
            <a:xfrm>
              <a:off x="5227475"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椭圆 136">
              <a:extLst>
                <a:ext uri="{FF2B5EF4-FFF2-40B4-BE49-F238E27FC236}">
                  <a16:creationId xmlns:a16="http://schemas.microsoft.com/office/drawing/2014/main" id="{CCBAD86E-0A1A-464B-9022-EDDD7C031D8F}"/>
                </a:ext>
              </a:extLst>
            </p:cNvPr>
            <p:cNvSpPr/>
            <p:nvPr/>
          </p:nvSpPr>
          <p:spPr>
            <a:xfrm>
              <a:off x="5469737"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a:extLst>
                <a:ext uri="{FF2B5EF4-FFF2-40B4-BE49-F238E27FC236}">
                  <a16:creationId xmlns:a16="http://schemas.microsoft.com/office/drawing/2014/main" id="{75486205-9460-4412-8AC2-DF29F56E0CBE}"/>
                </a:ext>
              </a:extLst>
            </p:cNvPr>
            <p:cNvSpPr/>
            <p:nvPr/>
          </p:nvSpPr>
          <p:spPr>
            <a:xfrm>
              <a:off x="5711998"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a:extLst>
                <a:ext uri="{FF2B5EF4-FFF2-40B4-BE49-F238E27FC236}">
                  <a16:creationId xmlns:a16="http://schemas.microsoft.com/office/drawing/2014/main" id="{C56D5F51-97DA-4D0F-8AF9-0FE04BE6BECA}"/>
                </a:ext>
              </a:extLst>
            </p:cNvPr>
            <p:cNvSpPr/>
            <p:nvPr/>
          </p:nvSpPr>
          <p:spPr>
            <a:xfrm>
              <a:off x="5954259"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a:extLst>
                <a:ext uri="{FF2B5EF4-FFF2-40B4-BE49-F238E27FC236}">
                  <a16:creationId xmlns:a16="http://schemas.microsoft.com/office/drawing/2014/main" id="{3B9771B5-016A-4370-B749-B7581885B7B6}"/>
                </a:ext>
              </a:extLst>
            </p:cNvPr>
            <p:cNvSpPr/>
            <p:nvPr/>
          </p:nvSpPr>
          <p:spPr>
            <a:xfrm>
              <a:off x="3289387"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a:extLst>
                <a:ext uri="{FF2B5EF4-FFF2-40B4-BE49-F238E27FC236}">
                  <a16:creationId xmlns:a16="http://schemas.microsoft.com/office/drawing/2014/main" id="{D6C3E20F-4EA4-413F-BEFD-AFD3369ADB5D}"/>
                </a:ext>
              </a:extLst>
            </p:cNvPr>
            <p:cNvSpPr/>
            <p:nvPr/>
          </p:nvSpPr>
          <p:spPr>
            <a:xfrm>
              <a:off x="3531648"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a:extLst>
                <a:ext uri="{FF2B5EF4-FFF2-40B4-BE49-F238E27FC236}">
                  <a16:creationId xmlns:a16="http://schemas.microsoft.com/office/drawing/2014/main" id="{2C36A605-77A4-4B54-A02A-EEC7C4B61927}"/>
                </a:ext>
              </a:extLst>
            </p:cNvPr>
            <p:cNvSpPr/>
            <p:nvPr/>
          </p:nvSpPr>
          <p:spPr>
            <a:xfrm>
              <a:off x="3773909"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椭圆 142">
              <a:extLst>
                <a:ext uri="{FF2B5EF4-FFF2-40B4-BE49-F238E27FC236}">
                  <a16:creationId xmlns:a16="http://schemas.microsoft.com/office/drawing/2014/main" id="{CBB23FBC-DE56-40F7-920B-A5ABCF6C71D7}"/>
                </a:ext>
              </a:extLst>
            </p:cNvPr>
            <p:cNvSpPr/>
            <p:nvPr/>
          </p:nvSpPr>
          <p:spPr>
            <a:xfrm>
              <a:off x="4016170"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a:extLst>
                <a:ext uri="{FF2B5EF4-FFF2-40B4-BE49-F238E27FC236}">
                  <a16:creationId xmlns:a16="http://schemas.microsoft.com/office/drawing/2014/main" id="{60F2E7BD-FFA1-4E04-9334-B2D8E5A40E68}"/>
                </a:ext>
              </a:extLst>
            </p:cNvPr>
            <p:cNvSpPr/>
            <p:nvPr/>
          </p:nvSpPr>
          <p:spPr>
            <a:xfrm>
              <a:off x="4258431"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a:extLst>
                <a:ext uri="{FF2B5EF4-FFF2-40B4-BE49-F238E27FC236}">
                  <a16:creationId xmlns:a16="http://schemas.microsoft.com/office/drawing/2014/main" id="{9E77A9EA-6292-4358-BE15-0028ADF5E917}"/>
                </a:ext>
              </a:extLst>
            </p:cNvPr>
            <p:cNvSpPr/>
            <p:nvPr/>
          </p:nvSpPr>
          <p:spPr>
            <a:xfrm>
              <a:off x="4500692"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a:extLst>
                <a:ext uri="{FF2B5EF4-FFF2-40B4-BE49-F238E27FC236}">
                  <a16:creationId xmlns:a16="http://schemas.microsoft.com/office/drawing/2014/main" id="{739D03A3-AFFA-4BAB-AB56-BB11D8388DFD}"/>
                </a:ext>
              </a:extLst>
            </p:cNvPr>
            <p:cNvSpPr/>
            <p:nvPr/>
          </p:nvSpPr>
          <p:spPr>
            <a:xfrm>
              <a:off x="4742954"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a:extLst>
                <a:ext uri="{FF2B5EF4-FFF2-40B4-BE49-F238E27FC236}">
                  <a16:creationId xmlns:a16="http://schemas.microsoft.com/office/drawing/2014/main" id="{BC96B1E2-FC01-4685-93EA-D3EED55A5ED8}"/>
                </a:ext>
              </a:extLst>
            </p:cNvPr>
            <p:cNvSpPr/>
            <p:nvPr/>
          </p:nvSpPr>
          <p:spPr>
            <a:xfrm>
              <a:off x="4985215"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a:extLst>
                <a:ext uri="{FF2B5EF4-FFF2-40B4-BE49-F238E27FC236}">
                  <a16:creationId xmlns:a16="http://schemas.microsoft.com/office/drawing/2014/main" id="{7A500B63-697E-4652-A059-14AC71FD69B9}"/>
                </a:ext>
              </a:extLst>
            </p:cNvPr>
            <p:cNvSpPr/>
            <p:nvPr/>
          </p:nvSpPr>
          <p:spPr>
            <a:xfrm>
              <a:off x="5227475"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a:extLst>
                <a:ext uri="{FF2B5EF4-FFF2-40B4-BE49-F238E27FC236}">
                  <a16:creationId xmlns:a16="http://schemas.microsoft.com/office/drawing/2014/main" id="{207AE8B5-34D6-4E73-BC1D-E4F535E1BFD4}"/>
                </a:ext>
              </a:extLst>
            </p:cNvPr>
            <p:cNvSpPr/>
            <p:nvPr/>
          </p:nvSpPr>
          <p:spPr>
            <a:xfrm>
              <a:off x="5469737"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a:extLst>
                <a:ext uri="{FF2B5EF4-FFF2-40B4-BE49-F238E27FC236}">
                  <a16:creationId xmlns:a16="http://schemas.microsoft.com/office/drawing/2014/main" id="{649CEBF3-B022-4EBD-AFEE-3B17D6C2320A}"/>
                </a:ext>
              </a:extLst>
            </p:cNvPr>
            <p:cNvSpPr/>
            <p:nvPr/>
          </p:nvSpPr>
          <p:spPr>
            <a:xfrm>
              <a:off x="5711998"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a:extLst>
                <a:ext uri="{FF2B5EF4-FFF2-40B4-BE49-F238E27FC236}">
                  <a16:creationId xmlns:a16="http://schemas.microsoft.com/office/drawing/2014/main" id="{9FE93656-5D18-4587-B267-B5DC285A6568}"/>
                </a:ext>
              </a:extLst>
            </p:cNvPr>
            <p:cNvSpPr/>
            <p:nvPr/>
          </p:nvSpPr>
          <p:spPr>
            <a:xfrm>
              <a:off x="5954259"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2" name="组合 151">
            <a:extLst>
              <a:ext uri="{FF2B5EF4-FFF2-40B4-BE49-F238E27FC236}">
                <a16:creationId xmlns:a16="http://schemas.microsoft.com/office/drawing/2014/main" id="{853FF854-523E-4822-AB8C-DDD4F9FC458A}"/>
              </a:ext>
            </a:extLst>
          </p:cNvPr>
          <p:cNvGrpSpPr/>
          <p:nvPr userDrawn="1"/>
        </p:nvGrpSpPr>
        <p:grpSpPr>
          <a:xfrm>
            <a:off x="10605451" y="6056943"/>
            <a:ext cx="1629856" cy="1157062"/>
            <a:chOff x="3289387" y="263047"/>
            <a:chExt cx="2790132" cy="1980760"/>
          </a:xfrm>
          <a:gradFill flip="none" rotWithShape="1">
            <a:gsLst>
              <a:gs pos="0">
                <a:schemeClr val="bg1">
                  <a:alpha val="0"/>
                </a:schemeClr>
              </a:gs>
              <a:gs pos="100000">
                <a:schemeClr val="bg1">
                  <a:alpha val="22000"/>
                </a:schemeClr>
              </a:gs>
            </a:gsLst>
            <a:lin ang="0" scaled="1"/>
            <a:tileRect/>
          </a:gradFill>
        </p:grpSpPr>
        <p:sp>
          <p:nvSpPr>
            <p:cNvPr id="153" name="椭圆 152">
              <a:extLst>
                <a:ext uri="{FF2B5EF4-FFF2-40B4-BE49-F238E27FC236}">
                  <a16:creationId xmlns:a16="http://schemas.microsoft.com/office/drawing/2014/main" id="{585505C0-2119-4A8B-9180-1F66788B448A}"/>
                </a:ext>
              </a:extLst>
            </p:cNvPr>
            <p:cNvSpPr/>
            <p:nvPr/>
          </p:nvSpPr>
          <p:spPr>
            <a:xfrm>
              <a:off x="3289387"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a:extLst>
                <a:ext uri="{FF2B5EF4-FFF2-40B4-BE49-F238E27FC236}">
                  <a16:creationId xmlns:a16="http://schemas.microsoft.com/office/drawing/2014/main" id="{ECCBD133-363A-4614-8C94-F1A540270433}"/>
                </a:ext>
              </a:extLst>
            </p:cNvPr>
            <p:cNvSpPr/>
            <p:nvPr/>
          </p:nvSpPr>
          <p:spPr>
            <a:xfrm>
              <a:off x="3531648"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a:extLst>
                <a:ext uri="{FF2B5EF4-FFF2-40B4-BE49-F238E27FC236}">
                  <a16:creationId xmlns:a16="http://schemas.microsoft.com/office/drawing/2014/main" id="{BE490460-2730-442B-89D3-939CB01AB719}"/>
                </a:ext>
              </a:extLst>
            </p:cNvPr>
            <p:cNvSpPr/>
            <p:nvPr/>
          </p:nvSpPr>
          <p:spPr>
            <a:xfrm>
              <a:off x="3773909"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a:extLst>
                <a:ext uri="{FF2B5EF4-FFF2-40B4-BE49-F238E27FC236}">
                  <a16:creationId xmlns:a16="http://schemas.microsoft.com/office/drawing/2014/main" id="{EFD40430-13C6-432D-8EF8-988C020D9820}"/>
                </a:ext>
              </a:extLst>
            </p:cNvPr>
            <p:cNvSpPr/>
            <p:nvPr/>
          </p:nvSpPr>
          <p:spPr>
            <a:xfrm>
              <a:off x="4016170"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椭圆 156">
              <a:extLst>
                <a:ext uri="{FF2B5EF4-FFF2-40B4-BE49-F238E27FC236}">
                  <a16:creationId xmlns:a16="http://schemas.microsoft.com/office/drawing/2014/main" id="{8C16001C-6AE9-4CFB-85D0-59B1357CAAE0}"/>
                </a:ext>
              </a:extLst>
            </p:cNvPr>
            <p:cNvSpPr/>
            <p:nvPr/>
          </p:nvSpPr>
          <p:spPr>
            <a:xfrm>
              <a:off x="4258431"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a:extLst>
                <a:ext uri="{FF2B5EF4-FFF2-40B4-BE49-F238E27FC236}">
                  <a16:creationId xmlns:a16="http://schemas.microsoft.com/office/drawing/2014/main" id="{50F4EAF0-883E-4310-90DA-64837FD6C7E3}"/>
                </a:ext>
              </a:extLst>
            </p:cNvPr>
            <p:cNvSpPr/>
            <p:nvPr/>
          </p:nvSpPr>
          <p:spPr>
            <a:xfrm>
              <a:off x="4500692"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a:extLst>
                <a:ext uri="{FF2B5EF4-FFF2-40B4-BE49-F238E27FC236}">
                  <a16:creationId xmlns:a16="http://schemas.microsoft.com/office/drawing/2014/main" id="{822EA703-9832-4CE9-9A35-B6D669FC62E0}"/>
                </a:ext>
              </a:extLst>
            </p:cNvPr>
            <p:cNvSpPr/>
            <p:nvPr/>
          </p:nvSpPr>
          <p:spPr>
            <a:xfrm>
              <a:off x="4742954"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a:extLst>
                <a:ext uri="{FF2B5EF4-FFF2-40B4-BE49-F238E27FC236}">
                  <a16:creationId xmlns:a16="http://schemas.microsoft.com/office/drawing/2014/main" id="{3D408EE6-6DDC-47D1-B19E-EB03DB5F34E3}"/>
                </a:ext>
              </a:extLst>
            </p:cNvPr>
            <p:cNvSpPr/>
            <p:nvPr/>
          </p:nvSpPr>
          <p:spPr>
            <a:xfrm>
              <a:off x="4985215"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a:extLst>
                <a:ext uri="{FF2B5EF4-FFF2-40B4-BE49-F238E27FC236}">
                  <a16:creationId xmlns:a16="http://schemas.microsoft.com/office/drawing/2014/main" id="{7901769B-15C2-48E7-AA23-8727DA3EAA75}"/>
                </a:ext>
              </a:extLst>
            </p:cNvPr>
            <p:cNvSpPr/>
            <p:nvPr/>
          </p:nvSpPr>
          <p:spPr>
            <a:xfrm>
              <a:off x="5227475"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a:extLst>
                <a:ext uri="{FF2B5EF4-FFF2-40B4-BE49-F238E27FC236}">
                  <a16:creationId xmlns:a16="http://schemas.microsoft.com/office/drawing/2014/main" id="{6A9D004A-C089-4513-B752-57BE204218FB}"/>
                </a:ext>
              </a:extLst>
            </p:cNvPr>
            <p:cNvSpPr/>
            <p:nvPr/>
          </p:nvSpPr>
          <p:spPr>
            <a:xfrm>
              <a:off x="5469737"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a:extLst>
                <a:ext uri="{FF2B5EF4-FFF2-40B4-BE49-F238E27FC236}">
                  <a16:creationId xmlns:a16="http://schemas.microsoft.com/office/drawing/2014/main" id="{DB71A594-FE37-46AD-8132-45E80EC29339}"/>
                </a:ext>
              </a:extLst>
            </p:cNvPr>
            <p:cNvSpPr/>
            <p:nvPr/>
          </p:nvSpPr>
          <p:spPr>
            <a:xfrm>
              <a:off x="5711998"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a:extLst>
                <a:ext uri="{FF2B5EF4-FFF2-40B4-BE49-F238E27FC236}">
                  <a16:creationId xmlns:a16="http://schemas.microsoft.com/office/drawing/2014/main" id="{E013E628-926B-463B-BB80-2BAAB50407D4}"/>
                </a:ext>
              </a:extLst>
            </p:cNvPr>
            <p:cNvSpPr/>
            <p:nvPr/>
          </p:nvSpPr>
          <p:spPr>
            <a:xfrm>
              <a:off x="5954259"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a:extLst>
                <a:ext uri="{FF2B5EF4-FFF2-40B4-BE49-F238E27FC236}">
                  <a16:creationId xmlns:a16="http://schemas.microsoft.com/office/drawing/2014/main" id="{36CE718C-BA3F-4585-AEB8-98E5BB95368E}"/>
                </a:ext>
              </a:extLst>
            </p:cNvPr>
            <p:cNvSpPr/>
            <p:nvPr/>
          </p:nvSpPr>
          <p:spPr>
            <a:xfrm>
              <a:off x="3289387"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a:extLst>
                <a:ext uri="{FF2B5EF4-FFF2-40B4-BE49-F238E27FC236}">
                  <a16:creationId xmlns:a16="http://schemas.microsoft.com/office/drawing/2014/main" id="{5AF450C0-9AF9-4ABD-B42F-8ADD6FA350B3}"/>
                </a:ext>
              </a:extLst>
            </p:cNvPr>
            <p:cNvSpPr/>
            <p:nvPr/>
          </p:nvSpPr>
          <p:spPr>
            <a:xfrm>
              <a:off x="3531648"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椭圆 166">
              <a:extLst>
                <a:ext uri="{FF2B5EF4-FFF2-40B4-BE49-F238E27FC236}">
                  <a16:creationId xmlns:a16="http://schemas.microsoft.com/office/drawing/2014/main" id="{30989EEA-FC88-469A-B096-F303AAD89B3A}"/>
                </a:ext>
              </a:extLst>
            </p:cNvPr>
            <p:cNvSpPr/>
            <p:nvPr/>
          </p:nvSpPr>
          <p:spPr>
            <a:xfrm>
              <a:off x="3773909"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椭圆 167">
              <a:extLst>
                <a:ext uri="{FF2B5EF4-FFF2-40B4-BE49-F238E27FC236}">
                  <a16:creationId xmlns:a16="http://schemas.microsoft.com/office/drawing/2014/main" id="{43566E39-70E4-451C-9BFF-2D39CC3A030D}"/>
                </a:ext>
              </a:extLst>
            </p:cNvPr>
            <p:cNvSpPr/>
            <p:nvPr/>
          </p:nvSpPr>
          <p:spPr>
            <a:xfrm>
              <a:off x="4016170"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椭圆 168">
              <a:extLst>
                <a:ext uri="{FF2B5EF4-FFF2-40B4-BE49-F238E27FC236}">
                  <a16:creationId xmlns:a16="http://schemas.microsoft.com/office/drawing/2014/main" id="{FB0FEF32-936C-4993-90BC-96CAE9221217}"/>
                </a:ext>
              </a:extLst>
            </p:cNvPr>
            <p:cNvSpPr/>
            <p:nvPr/>
          </p:nvSpPr>
          <p:spPr>
            <a:xfrm>
              <a:off x="4258431"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a:extLst>
                <a:ext uri="{FF2B5EF4-FFF2-40B4-BE49-F238E27FC236}">
                  <a16:creationId xmlns:a16="http://schemas.microsoft.com/office/drawing/2014/main" id="{48FAF93E-D753-465E-BB12-28262E3E5096}"/>
                </a:ext>
              </a:extLst>
            </p:cNvPr>
            <p:cNvSpPr/>
            <p:nvPr/>
          </p:nvSpPr>
          <p:spPr>
            <a:xfrm>
              <a:off x="4500692"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椭圆 170">
              <a:extLst>
                <a:ext uri="{FF2B5EF4-FFF2-40B4-BE49-F238E27FC236}">
                  <a16:creationId xmlns:a16="http://schemas.microsoft.com/office/drawing/2014/main" id="{C1377686-951B-4860-A231-0BB119E0B6ED}"/>
                </a:ext>
              </a:extLst>
            </p:cNvPr>
            <p:cNvSpPr/>
            <p:nvPr/>
          </p:nvSpPr>
          <p:spPr>
            <a:xfrm>
              <a:off x="4742954"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椭圆 171">
              <a:extLst>
                <a:ext uri="{FF2B5EF4-FFF2-40B4-BE49-F238E27FC236}">
                  <a16:creationId xmlns:a16="http://schemas.microsoft.com/office/drawing/2014/main" id="{5DF9CD07-E727-42BD-9D74-9D90B7A6E219}"/>
                </a:ext>
              </a:extLst>
            </p:cNvPr>
            <p:cNvSpPr/>
            <p:nvPr/>
          </p:nvSpPr>
          <p:spPr>
            <a:xfrm>
              <a:off x="4985215"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椭圆 172">
              <a:extLst>
                <a:ext uri="{FF2B5EF4-FFF2-40B4-BE49-F238E27FC236}">
                  <a16:creationId xmlns:a16="http://schemas.microsoft.com/office/drawing/2014/main" id="{66654F87-E9E7-4A3B-8F70-24F560997926}"/>
                </a:ext>
              </a:extLst>
            </p:cNvPr>
            <p:cNvSpPr/>
            <p:nvPr/>
          </p:nvSpPr>
          <p:spPr>
            <a:xfrm>
              <a:off x="5227475"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椭圆 173">
              <a:extLst>
                <a:ext uri="{FF2B5EF4-FFF2-40B4-BE49-F238E27FC236}">
                  <a16:creationId xmlns:a16="http://schemas.microsoft.com/office/drawing/2014/main" id="{1320125E-3717-46CF-BF51-629D3DCBDE3D}"/>
                </a:ext>
              </a:extLst>
            </p:cNvPr>
            <p:cNvSpPr/>
            <p:nvPr/>
          </p:nvSpPr>
          <p:spPr>
            <a:xfrm>
              <a:off x="5469737"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椭圆 174">
              <a:extLst>
                <a:ext uri="{FF2B5EF4-FFF2-40B4-BE49-F238E27FC236}">
                  <a16:creationId xmlns:a16="http://schemas.microsoft.com/office/drawing/2014/main" id="{376FE599-7499-4175-A810-28109269FE2D}"/>
                </a:ext>
              </a:extLst>
            </p:cNvPr>
            <p:cNvSpPr/>
            <p:nvPr/>
          </p:nvSpPr>
          <p:spPr>
            <a:xfrm>
              <a:off x="5711998"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椭圆 175">
              <a:extLst>
                <a:ext uri="{FF2B5EF4-FFF2-40B4-BE49-F238E27FC236}">
                  <a16:creationId xmlns:a16="http://schemas.microsoft.com/office/drawing/2014/main" id="{5E791B4D-8D6D-4D52-84E4-908022F4EBF8}"/>
                </a:ext>
              </a:extLst>
            </p:cNvPr>
            <p:cNvSpPr/>
            <p:nvPr/>
          </p:nvSpPr>
          <p:spPr>
            <a:xfrm>
              <a:off x="5954259"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椭圆 176">
              <a:extLst>
                <a:ext uri="{FF2B5EF4-FFF2-40B4-BE49-F238E27FC236}">
                  <a16:creationId xmlns:a16="http://schemas.microsoft.com/office/drawing/2014/main" id="{49FAFD1C-DECA-41FB-B511-EB914AFBC67D}"/>
                </a:ext>
              </a:extLst>
            </p:cNvPr>
            <p:cNvSpPr/>
            <p:nvPr/>
          </p:nvSpPr>
          <p:spPr>
            <a:xfrm>
              <a:off x="3289387"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椭圆 177">
              <a:extLst>
                <a:ext uri="{FF2B5EF4-FFF2-40B4-BE49-F238E27FC236}">
                  <a16:creationId xmlns:a16="http://schemas.microsoft.com/office/drawing/2014/main" id="{CC80891E-0F5A-4F14-8009-2FA0CC4DD5FB}"/>
                </a:ext>
              </a:extLst>
            </p:cNvPr>
            <p:cNvSpPr/>
            <p:nvPr/>
          </p:nvSpPr>
          <p:spPr>
            <a:xfrm>
              <a:off x="3531648"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椭圆 178">
              <a:extLst>
                <a:ext uri="{FF2B5EF4-FFF2-40B4-BE49-F238E27FC236}">
                  <a16:creationId xmlns:a16="http://schemas.microsoft.com/office/drawing/2014/main" id="{7C083555-0AFB-49BD-BFE1-EEF589D6ED04}"/>
                </a:ext>
              </a:extLst>
            </p:cNvPr>
            <p:cNvSpPr/>
            <p:nvPr/>
          </p:nvSpPr>
          <p:spPr>
            <a:xfrm>
              <a:off x="3773909"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179">
              <a:extLst>
                <a:ext uri="{FF2B5EF4-FFF2-40B4-BE49-F238E27FC236}">
                  <a16:creationId xmlns:a16="http://schemas.microsoft.com/office/drawing/2014/main" id="{5D2EEBAA-50BF-475F-B2A8-41681D0801A9}"/>
                </a:ext>
              </a:extLst>
            </p:cNvPr>
            <p:cNvSpPr/>
            <p:nvPr/>
          </p:nvSpPr>
          <p:spPr>
            <a:xfrm>
              <a:off x="4016170"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椭圆 180">
              <a:extLst>
                <a:ext uri="{FF2B5EF4-FFF2-40B4-BE49-F238E27FC236}">
                  <a16:creationId xmlns:a16="http://schemas.microsoft.com/office/drawing/2014/main" id="{08C89C85-31F6-416E-94D4-5050B954E0A1}"/>
                </a:ext>
              </a:extLst>
            </p:cNvPr>
            <p:cNvSpPr/>
            <p:nvPr/>
          </p:nvSpPr>
          <p:spPr>
            <a:xfrm>
              <a:off x="4258431"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椭圆 181">
              <a:extLst>
                <a:ext uri="{FF2B5EF4-FFF2-40B4-BE49-F238E27FC236}">
                  <a16:creationId xmlns:a16="http://schemas.microsoft.com/office/drawing/2014/main" id="{7AF65480-22D7-46BF-936C-24E72A15E183}"/>
                </a:ext>
              </a:extLst>
            </p:cNvPr>
            <p:cNvSpPr/>
            <p:nvPr/>
          </p:nvSpPr>
          <p:spPr>
            <a:xfrm>
              <a:off x="4500692"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椭圆 182">
              <a:extLst>
                <a:ext uri="{FF2B5EF4-FFF2-40B4-BE49-F238E27FC236}">
                  <a16:creationId xmlns:a16="http://schemas.microsoft.com/office/drawing/2014/main" id="{0646FC6B-DDBC-416D-AD14-4AE92AE61409}"/>
                </a:ext>
              </a:extLst>
            </p:cNvPr>
            <p:cNvSpPr/>
            <p:nvPr/>
          </p:nvSpPr>
          <p:spPr>
            <a:xfrm>
              <a:off x="4742954"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椭圆 183">
              <a:extLst>
                <a:ext uri="{FF2B5EF4-FFF2-40B4-BE49-F238E27FC236}">
                  <a16:creationId xmlns:a16="http://schemas.microsoft.com/office/drawing/2014/main" id="{0476A310-C17E-4968-95AF-114CCAA88B81}"/>
                </a:ext>
              </a:extLst>
            </p:cNvPr>
            <p:cNvSpPr/>
            <p:nvPr/>
          </p:nvSpPr>
          <p:spPr>
            <a:xfrm>
              <a:off x="4985215"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椭圆 184">
              <a:extLst>
                <a:ext uri="{FF2B5EF4-FFF2-40B4-BE49-F238E27FC236}">
                  <a16:creationId xmlns:a16="http://schemas.microsoft.com/office/drawing/2014/main" id="{7ABCCC9D-6F28-4478-9316-81EA2A0AD968}"/>
                </a:ext>
              </a:extLst>
            </p:cNvPr>
            <p:cNvSpPr/>
            <p:nvPr/>
          </p:nvSpPr>
          <p:spPr>
            <a:xfrm>
              <a:off x="5227475"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椭圆 185">
              <a:extLst>
                <a:ext uri="{FF2B5EF4-FFF2-40B4-BE49-F238E27FC236}">
                  <a16:creationId xmlns:a16="http://schemas.microsoft.com/office/drawing/2014/main" id="{77833553-2A5E-430F-A695-6952F78EE817}"/>
                </a:ext>
              </a:extLst>
            </p:cNvPr>
            <p:cNvSpPr/>
            <p:nvPr/>
          </p:nvSpPr>
          <p:spPr>
            <a:xfrm>
              <a:off x="5469737"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椭圆 186">
              <a:extLst>
                <a:ext uri="{FF2B5EF4-FFF2-40B4-BE49-F238E27FC236}">
                  <a16:creationId xmlns:a16="http://schemas.microsoft.com/office/drawing/2014/main" id="{97299FCE-DF43-4688-9DA4-AA13755AB852}"/>
                </a:ext>
              </a:extLst>
            </p:cNvPr>
            <p:cNvSpPr/>
            <p:nvPr/>
          </p:nvSpPr>
          <p:spPr>
            <a:xfrm>
              <a:off x="5711998"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椭圆 187">
              <a:extLst>
                <a:ext uri="{FF2B5EF4-FFF2-40B4-BE49-F238E27FC236}">
                  <a16:creationId xmlns:a16="http://schemas.microsoft.com/office/drawing/2014/main" id="{4A3AA4FE-D02E-46AD-A20D-6E72AA1E5A66}"/>
                </a:ext>
              </a:extLst>
            </p:cNvPr>
            <p:cNvSpPr/>
            <p:nvPr/>
          </p:nvSpPr>
          <p:spPr>
            <a:xfrm>
              <a:off x="5954259"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椭圆 188">
              <a:extLst>
                <a:ext uri="{FF2B5EF4-FFF2-40B4-BE49-F238E27FC236}">
                  <a16:creationId xmlns:a16="http://schemas.microsoft.com/office/drawing/2014/main" id="{4AD5837F-533E-490A-A330-E24BE67405D1}"/>
                </a:ext>
              </a:extLst>
            </p:cNvPr>
            <p:cNvSpPr/>
            <p:nvPr/>
          </p:nvSpPr>
          <p:spPr>
            <a:xfrm>
              <a:off x="3289387"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椭圆 189">
              <a:extLst>
                <a:ext uri="{FF2B5EF4-FFF2-40B4-BE49-F238E27FC236}">
                  <a16:creationId xmlns:a16="http://schemas.microsoft.com/office/drawing/2014/main" id="{6BF2BE89-64BF-4553-A1B8-DC82602EF117}"/>
                </a:ext>
              </a:extLst>
            </p:cNvPr>
            <p:cNvSpPr/>
            <p:nvPr/>
          </p:nvSpPr>
          <p:spPr>
            <a:xfrm>
              <a:off x="3531648"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椭圆 190">
              <a:extLst>
                <a:ext uri="{FF2B5EF4-FFF2-40B4-BE49-F238E27FC236}">
                  <a16:creationId xmlns:a16="http://schemas.microsoft.com/office/drawing/2014/main" id="{021FC369-D2E1-48BC-A340-F9EB900AEB14}"/>
                </a:ext>
              </a:extLst>
            </p:cNvPr>
            <p:cNvSpPr/>
            <p:nvPr/>
          </p:nvSpPr>
          <p:spPr>
            <a:xfrm>
              <a:off x="3773909"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椭圆 191">
              <a:extLst>
                <a:ext uri="{FF2B5EF4-FFF2-40B4-BE49-F238E27FC236}">
                  <a16:creationId xmlns:a16="http://schemas.microsoft.com/office/drawing/2014/main" id="{89C9346F-8FC4-4D00-B4F7-851DE4A16DA1}"/>
                </a:ext>
              </a:extLst>
            </p:cNvPr>
            <p:cNvSpPr/>
            <p:nvPr/>
          </p:nvSpPr>
          <p:spPr>
            <a:xfrm>
              <a:off x="4016170"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a:extLst>
                <a:ext uri="{FF2B5EF4-FFF2-40B4-BE49-F238E27FC236}">
                  <a16:creationId xmlns:a16="http://schemas.microsoft.com/office/drawing/2014/main" id="{5288B226-32C0-465C-B43F-B5191D3041DC}"/>
                </a:ext>
              </a:extLst>
            </p:cNvPr>
            <p:cNvSpPr/>
            <p:nvPr/>
          </p:nvSpPr>
          <p:spPr>
            <a:xfrm>
              <a:off x="4258431"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椭圆 193">
              <a:extLst>
                <a:ext uri="{FF2B5EF4-FFF2-40B4-BE49-F238E27FC236}">
                  <a16:creationId xmlns:a16="http://schemas.microsoft.com/office/drawing/2014/main" id="{9DC3FB72-1833-4F2F-A317-A3514920F6AE}"/>
                </a:ext>
              </a:extLst>
            </p:cNvPr>
            <p:cNvSpPr/>
            <p:nvPr/>
          </p:nvSpPr>
          <p:spPr>
            <a:xfrm>
              <a:off x="4500692"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椭圆 194">
              <a:extLst>
                <a:ext uri="{FF2B5EF4-FFF2-40B4-BE49-F238E27FC236}">
                  <a16:creationId xmlns:a16="http://schemas.microsoft.com/office/drawing/2014/main" id="{4B2DC5C8-351C-4677-8338-2B4F9ECBBA5E}"/>
                </a:ext>
              </a:extLst>
            </p:cNvPr>
            <p:cNvSpPr/>
            <p:nvPr/>
          </p:nvSpPr>
          <p:spPr>
            <a:xfrm>
              <a:off x="4742954"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椭圆 195">
              <a:extLst>
                <a:ext uri="{FF2B5EF4-FFF2-40B4-BE49-F238E27FC236}">
                  <a16:creationId xmlns:a16="http://schemas.microsoft.com/office/drawing/2014/main" id="{9262F15A-398F-47EA-BAAC-FFBAB25F95ED}"/>
                </a:ext>
              </a:extLst>
            </p:cNvPr>
            <p:cNvSpPr/>
            <p:nvPr/>
          </p:nvSpPr>
          <p:spPr>
            <a:xfrm>
              <a:off x="4985215"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椭圆 196">
              <a:extLst>
                <a:ext uri="{FF2B5EF4-FFF2-40B4-BE49-F238E27FC236}">
                  <a16:creationId xmlns:a16="http://schemas.microsoft.com/office/drawing/2014/main" id="{6F0DEB68-4F12-4866-9974-A3402EC90361}"/>
                </a:ext>
              </a:extLst>
            </p:cNvPr>
            <p:cNvSpPr/>
            <p:nvPr/>
          </p:nvSpPr>
          <p:spPr>
            <a:xfrm>
              <a:off x="5227475"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椭圆 197">
              <a:extLst>
                <a:ext uri="{FF2B5EF4-FFF2-40B4-BE49-F238E27FC236}">
                  <a16:creationId xmlns:a16="http://schemas.microsoft.com/office/drawing/2014/main" id="{17198B01-4BC2-4872-9F0B-4E794AC2127F}"/>
                </a:ext>
              </a:extLst>
            </p:cNvPr>
            <p:cNvSpPr/>
            <p:nvPr/>
          </p:nvSpPr>
          <p:spPr>
            <a:xfrm>
              <a:off x="5469737"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椭圆 198">
              <a:extLst>
                <a:ext uri="{FF2B5EF4-FFF2-40B4-BE49-F238E27FC236}">
                  <a16:creationId xmlns:a16="http://schemas.microsoft.com/office/drawing/2014/main" id="{2C5D8888-7CF9-4DCC-AFB8-B23A4FF522C7}"/>
                </a:ext>
              </a:extLst>
            </p:cNvPr>
            <p:cNvSpPr/>
            <p:nvPr/>
          </p:nvSpPr>
          <p:spPr>
            <a:xfrm>
              <a:off x="5711998"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椭圆 199">
              <a:extLst>
                <a:ext uri="{FF2B5EF4-FFF2-40B4-BE49-F238E27FC236}">
                  <a16:creationId xmlns:a16="http://schemas.microsoft.com/office/drawing/2014/main" id="{2ACD3A8B-829D-4F8A-949B-50C789C074B1}"/>
                </a:ext>
              </a:extLst>
            </p:cNvPr>
            <p:cNvSpPr/>
            <p:nvPr/>
          </p:nvSpPr>
          <p:spPr>
            <a:xfrm>
              <a:off x="5954259"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a:extLst>
                <a:ext uri="{FF2B5EF4-FFF2-40B4-BE49-F238E27FC236}">
                  <a16:creationId xmlns:a16="http://schemas.microsoft.com/office/drawing/2014/main" id="{A5F2435E-FA93-4A4B-B70B-AC8277855D21}"/>
                </a:ext>
              </a:extLst>
            </p:cNvPr>
            <p:cNvSpPr/>
            <p:nvPr/>
          </p:nvSpPr>
          <p:spPr>
            <a:xfrm>
              <a:off x="3289387"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a:extLst>
                <a:ext uri="{FF2B5EF4-FFF2-40B4-BE49-F238E27FC236}">
                  <a16:creationId xmlns:a16="http://schemas.microsoft.com/office/drawing/2014/main" id="{002A5D15-9A7E-4CE0-A49B-DC62DBA148D6}"/>
                </a:ext>
              </a:extLst>
            </p:cNvPr>
            <p:cNvSpPr/>
            <p:nvPr/>
          </p:nvSpPr>
          <p:spPr>
            <a:xfrm>
              <a:off x="3531648"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a:extLst>
                <a:ext uri="{FF2B5EF4-FFF2-40B4-BE49-F238E27FC236}">
                  <a16:creationId xmlns:a16="http://schemas.microsoft.com/office/drawing/2014/main" id="{1D082147-F9EA-40D0-88D1-5C86BDE4DFD1}"/>
                </a:ext>
              </a:extLst>
            </p:cNvPr>
            <p:cNvSpPr/>
            <p:nvPr/>
          </p:nvSpPr>
          <p:spPr>
            <a:xfrm>
              <a:off x="3773909"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椭圆 203">
              <a:extLst>
                <a:ext uri="{FF2B5EF4-FFF2-40B4-BE49-F238E27FC236}">
                  <a16:creationId xmlns:a16="http://schemas.microsoft.com/office/drawing/2014/main" id="{91442302-8C58-4EEA-95DC-9FD658FFCC05}"/>
                </a:ext>
              </a:extLst>
            </p:cNvPr>
            <p:cNvSpPr/>
            <p:nvPr/>
          </p:nvSpPr>
          <p:spPr>
            <a:xfrm>
              <a:off x="4016170"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椭圆 204">
              <a:extLst>
                <a:ext uri="{FF2B5EF4-FFF2-40B4-BE49-F238E27FC236}">
                  <a16:creationId xmlns:a16="http://schemas.microsoft.com/office/drawing/2014/main" id="{04EAE66A-19D9-420D-A727-79B9B6C928C2}"/>
                </a:ext>
              </a:extLst>
            </p:cNvPr>
            <p:cNvSpPr/>
            <p:nvPr/>
          </p:nvSpPr>
          <p:spPr>
            <a:xfrm>
              <a:off x="4258431"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椭圆 205">
              <a:extLst>
                <a:ext uri="{FF2B5EF4-FFF2-40B4-BE49-F238E27FC236}">
                  <a16:creationId xmlns:a16="http://schemas.microsoft.com/office/drawing/2014/main" id="{B1BDFFB3-84B0-4B65-B936-0E8550A5C718}"/>
                </a:ext>
              </a:extLst>
            </p:cNvPr>
            <p:cNvSpPr/>
            <p:nvPr/>
          </p:nvSpPr>
          <p:spPr>
            <a:xfrm>
              <a:off x="4500692"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椭圆 206">
              <a:extLst>
                <a:ext uri="{FF2B5EF4-FFF2-40B4-BE49-F238E27FC236}">
                  <a16:creationId xmlns:a16="http://schemas.microsoft.com/office/drawing/2014/main" id="{63FC3235-ED06-4551-9159-81DD1845C403}"/>
                </a:ext>
              </a:extLst>
            </p:cNvPr>
            <p:cNvSpPr/>
            <p:nvPr/>
          </p:nvSpPr>
          <p:spPr>
            <a:xfrm>
              <a:off x="4742954"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a:extLst>
                <a:ext uri="{FF2B5EF4-FFF2-40B4-BE49-F238E27FC236}">
                  <a16:creationId xmlns:a16="http://schemas.microsoft.com/office/drawing/2014/main" id="{7D1BFBF0-0970-4CCA-BAC1-D72C4B29F401}"/>
                </a:ext>
              </a:extLst>
            </p:cNvPr>
            <p:cNvSpPr/>
            <p:nvPr/>
          </p:nvSpPr>
          <p:spPr>
            <a:xfrm>
              <a:off x="4985215"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椭圆 208">
              <a:extLst>
                <a:ext uri="{FF2B5EF4-FFF2-40B4-BE49-F238E27FC236}">
                  <a16:creationId xmlns:a16="http://schemas.microsoft.com/office/drawing/2014/main" id="{D50E9B4C-FA89-4F24-B713-16F6D45DC6FA}"/>
                </a:ext>
              </a:extLst>
            </p:cNvPr>
            <p:cNvSpPr/>
            <p:nvPr/>
          </p:nvSpPr>
          <p:spPr>
            <a:xfrm>
              <a:off x="5227475"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a:extLst>
                <a:ext uri="{FF2B5EF4-FFF2-40B4-BE49-F238E27FC236}">
                  <a16:creationId xmlns:a16="http://schemas.microsoft.com/office/drawing/2014/main" id="{7E806506-D5FC-418C-B226-973978D5427C}"/>
                </a:ext>
              </a:extLst>
            </p:cNvPr>
            <p:cNvSpPr/>
            <p:nvPr/>
          </p:nvSpPr>
          <p:spPr>
            <a:xfrm>
              <a:off x="5469737"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椭圆 210">
              <a:extLst>
                <a:ext uri="{FF2B5EF4-FFF2-40B4-BE49-F238E27FC236}">
                  <a16:creationId xmlns:a16="http://schemas.microsoft.com/office/drawing/2014/main" id="{E48B3591-DEFF-41E8-9C4C-6192F15F7F20}"/>
                </a:ext>
              </a:extLst>
            </p:cNvPr>
            <p:cNvSpPr/>
            <p:nvPr/>
          </p:nvSpPr>
          <p:spPr>
            <a:xfrm>
              <a:off x="5711998"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椭圆 211">
              <a:extLst>
                <a:ext uri="{FF2B5EF4-FFF2-40B4-BE49-F238E27FC236}">
                  <a16:creationId xmlns:a16="http://schemas.microsoft.com/office/drawing/2014/main" id="{96152F20-4B0F-4C39-BC9E-58988FD19EB2}"/>
                </a:ext>
              </a:extLst>
            </p:cNvPr>
            <p:cNvSpPr/>
            <p:nvPr/>
          </p:nvSpPr>
          <p:spPr>
            <a:xfrm>
              <a:off x="5954259"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a:extLst>
                <a:ext uri="{FF2B5EF4-FFF2-40B4-BE49-F238E27FC236}">
                  <a16:creationId xmlns:a16="http://schemas.microsoft.com/office/drawing/2014/main" id="{E91D3979-B5CC-4E24-8A4E-572124355E96}"/>
                </a:ext>
              </a:extLst>
            </p:cNvPr>
            <p:cNvSpPr/>
            <p:nvPr/>
          </p:nvSpPr>
          <p:spPr>
            <a:xfrm>
              <a:off x="3289387"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椭圆 213">
              <a:extLst>
                <a:ext uri="{FF2B5EF4-FFF2-40B4-BE49-F238E27FC236}">
                  <a16:creationId xmlns:a16="http://schemas.microsoft.com/office/drawing/2014/main" id="{DBC7ABD1-B1D7-423E-A30A-148170CB619D}"/>
                </a:ext>
              </a:extLst>
            </p:cNvPr>
            <p:cNvSpPr/>
            <p:nvPr/>
          </p:nvSpPr>
          <p:spPr>
            <a:xfrm>
              <a:off x="3531648"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椭圆 214">
              <a:extLst>
                <a:ext uri="{FF2B5EF4-FFF2-40B4-BE49-F238E27FC236}">
                  <a16:creationId xmlns:a16="http://schemas.microsoft.com/office/drawing/2014/main" id="{58406CD3-4A5E-44A4-BED3-5B1B1B4EC013}"/>
                </a:ext>
              </a:extLst>
            </p:cNvPr>
            <p:cNvSpPr/>
            <p:nvPr/>
          </p:nvSpPr>
          <p:spPr>
            <a:xfrm>
              <a:off x="3773909"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a:extLst>
                <a:ext uri="{FF2B5EF4-FFF2-40B4-BE49-F238E27FC236}">
                  <a16:creationId xmlns:a16="http://schemas.microsoft.com/office/drawing/2014/main" id="{7008EEA1-D580-4D3C-86E7-300391DB89CB}"/>
                </a:ext>
              </a:extLst>
            </p:cNvPr>
            <p:cNvSpPr/>
            <p:nvPr/>
          </p:nvSpPr>
          <p:spPr>
            <a:xfrm>
              <a:off x="4016170"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a:extLst>
                <a:ext uri="{FF2B5EF4-FFF2-40B4-BE49-F238E27FC236}">
                  <a16:creationId xmlns:a16="http://schemas.microsoft.com/office/drawing/2014/main" id="{9FC3A208-1782-4993-91D5-36CE1AE89764}"/>
                </a:ext>
              </a:extLst>
            </p:cNvPr>
            <p:cNvSpPr/>
            <p:nvPr/>
          </p:nvSpPr>
          <p:spPr>
            <a:xfrm>
              <a:off x="4258431"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a:extLst>
                <a:ext uri="{FF2B5EF4-FFF2-40B4-BE49-F238E27FC236}">
                  <a16:creationId xmlns:a16="http://schemas.microsoft.com/office/drawing/2014/main" id="{3163395E-818C-4E75-B1BA-F987009F7DAE}"/>
                </a:ext>
              </a:extLst>
            </p:cNvPr>
            <p:cNvSpPr/>
            <p:nvPr/>
          </p:nvSpPr>
          <p:spPr>
            <a:xfrm>
              <a:off x="4500692"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a:extLst>
                <a:ext uri="{FF2B5EF4-FFF2-40B4-BE49-F238E27FC236}">
                  <a16:creationId xmlns:a16="http://schemas.microsoft.com/office/drawing/2014/main" id="{794782C0-83FD-4C22-AE78-54955764F824}"/>
                </a:ext>
              </a:extLst>
            </p:cNvPr>
            <p:cNvSpPr/>
            <p:nvPr/>
          </p:nvSpPr>
          <p:spPr>
            <a:xfrm>
              <a:off x="4742954"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a:extLst>
                <a:ext uri="{FF2B5EF4-FFF2-40B4-BE49-F238E27FC236}">
                  <a16:creationId xmlns:a16="http://schemas.microsoft.com/office/drawing/2014/main" id="{85249BC6-2FC5-44EE-93CE-3DF9572ED0B3}"/>
                </a:ext>
              </a:extLst>
            </p:cNvPr>
            <p:cNvSpPr/>
            <p:nvPr/>
          </p:nvSpPr>
          <p:spPr>
            <a:xfrm>
              <a:off x="4985215"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a:extLst>
                <a:ext uri="{FF2B5EF4-FFF2-40B4-BE49-F238E27FC236}">
                  <a16:creationId xmlns:a16="http://schemas.microsoft.com/office/drawing/2014/main" id="{F800490B-8414-455E-9D3E-9F0B927B48DF}"/>
                </a:ext>
              </a:extLst>
            </p:cNvPr>
            <p:cNvSpPr/>
            <p:nvPr/>
          </p:nvSpPr>
          <p:spPr>
            <a:xfrm>
              <a:off x="5227475"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a:extLst>
                <a:ext uri="{FF2B5EF4-FFF2-40B4-BE49-F238E27FC236}">
                  <a16:creationId xmlns:a16="http://schemas.microsoft.com/office/drawing/2014/main" id="{1FF0F1CF-8D5F-41DE-ACB9-3F6C7608D2CA}"/>
                </a:ext>
              </a:extLst>
            </p:cNvPr>
            <p:cNvSpPr/>
            <p:nvPr/>
          </p:nvSpPr>
          <p:spPr>
            <a:xfrm>
              <a:off x="5469737"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椭圆 222">
              <a:extLst>
                <a:ext uri="{FF2B5EF4-FFF2-40B4-BE49-F238E27FC236}">
                  <a16:creationId xmlns:a16="http://schemas.microsoft.com/office/drawing/2014/main" id="{B07AB6A3-71A9-4EF7-B038-4ECB5729D858}"/>
                </a:ext>
              </a:extLst>
            </p:cNvPr>
            <p:cNvSpPr/>
            <p:nvPr/>
          </p:nvSpPr>
          <p:spPr>
            <a:xfrm>
              <a:off x="5711998"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椭圆 223">
              <a:extLst>
                <a:ext uri="{FF2B5EF4-FFF2-40B4-BE49-F238E27FC236}">
                  <a16:creationId xmlns:a16="http://schemas.microsoft.com/office/drawing/2014/main" id="{36B7AC50-87B5-4CCF-BF4A-A5FEB257DFA6}"/>
                </a:ext>
              </a:extLst>
            </p:cNvPr>
            <p:cNvSpPr/>
            <p:nvPr/>
          </p:nvSpPr>
          <p:spPr>
            <a:xfrm>
              <a:off x="5954259"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椭圆 224">
              <a:extLst>
                <a:ext uri="{FF2B5EF4-FFF2-40B4-BE49-F238E27FC236}">
                  <a16:creationId xmlns:a16="http://schemas.microsoft.com/office/drawing/2014/main" id="{2ED73733-9706-461A-B4B0-2AE142A198FD}"/>
                </a:ext>
              </a:extLst>
            </p:cNvPr>
            <p:cNvSpPr/>
            <p:nvPr/>
          </p:nvSpPr>
          <p:spPr>
            <a:xfrm>
              <a:off x="3289387"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椭圆 225">
              <a:extLst>
                <a:ext uri="{FF2B5EF4-FFF2-40B4-BE49-F238E27FC236}">
                  <a16:creationId xmlns:a16="http://schemas.microsoft.com/office/drawing/2014/main" id="{AD04068F-1B3C-42CD-A023-4C6C0CF57D02}"/>
                </a:ext>
              </a:extLst>
            </p:cNvPr>
            <p:cNvSpPr/>
            <p:nvPr/>
          </p:nvSpPr>
          <p:spPr>
            <a:xfrm>
              <a:off x="3531648"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椭圆 226">
              <a:extLst>
                <a:ext uri="{FF2B5EF4-FFF2-40B4-BE49-F238E27FC236}">
                  <a16:creationId xmlns:a16="http://schemas.microsoft.com/office/drawing/2014/main" id="{EFF44A80-3727-450F-A475-177BE66644D5}"/>
                </a:ext>
              </a:extLst>
            </p:cNvPr>
            <p:cNvSpPr/>
            <p:nvPr/>
          </p:nvSpPr>
          <p:spPr>
            <a:xfrm>
              <a:off x="3773909"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a:extLst>
                <a:ext uri="{FF2B5EF4-FFF2-40B4-BE49-F238E27FC236}">
                  <a16:creationId xmlns:a16="http://schemas.microsoft.com/office/drawing/2014/main" id="{B6BC2251-7466-4466-9217-34685AA3555E}"/>
                </a:ext>
              </a:extLst>
            </p:cNvPr>
            <p:cNvSpPr/>
            <p:nvPr/>
          </p:nvSpPr>
          <p:spPr>
            <a:xfrm>
              <a:off x="4016170"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椭圆 228">
              <a:extLst>
                <a:ext uri="{FF2B5EF4-FFF2-40B4-BE49-F238E27FC236}">
                  <a16:creationId xmlns:a16="http://schemas.microsoft.com/office/drawing/2014/main" id="{4E2B4D67-482E-4BBB-B728-B4FF816E8B16}"/>
                </a:ext>
              </a:extLst>
            </p:cNvPr>
            <p:cNvSpPr/>
            <p:nvPr/>
          </p:nvSpPr>
          <p:spPr>
            <a:xfrm>
              <a:off x="4258431"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椭圆 229">
              <a:extLst>
                <a:ext uri="{FF2B5EF4-FFF2-40B4-BE49-F238E27FC236}">
                  <a16:creationId xmlns:a16="http://schemas.microsoft.com/office/drawing/2014/main" id="{F12C5885-FA37-47C4-AB6B-B8F13163FEF6}"/>
                </a:ext>
              </a:extLst>
            </p:cNvPr>
            <p:cNvSpPr/>
            <p:nvPr/>
          </p:nvSpPr>
          <p:spPr>
            <a:xfrm>
              <a:off x="4500692"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椭圆 230">
              <a:extLst>
                <a:ext uri="{FF2B5EF4-FFF2-40B4-BE49-F238E27FC236}">
                  <a16:creationId xmlns:a16="http://schemas.microsoft.com/office/drawing/2014/main" id="{27EA2A04-9C28-4BC7-A516-7D9529D82442}"/>
                </a:ext>
              </a:extLst>
            </p:cNvPr>
            <p:cNvSpPr/>
            <p:nvPr/>
          </p:nvSpPr>
          <p:spPr>
            <a:xfrm>
              <a:off x="4742954"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椭圆 231">
              <a:extLst>
                <a:ext uri="{FF2B5EF4-FFF2-40B4-BE49-F238E27FC236}">
                  <a16:creationId xmlns:a16="http://schemas.microsoft.com/office/drawing/2014/main" id="{84EB9610-AC65-45A6-A0FF-ED647007A413}"/>
                </a:ext>
              </a:extLst>
            </p:cNvPr>
            <p:cNvSpPr/>
            <p:nvPr/>
          </p:nvSpPr>
          <p:spPr>
            <a:xfrm>
              <a:off x="4985215"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椭圆 232">
              <a:extLst>
                <a:ext uri="{FF2B5EF4-FFF2-40B4-BE49-F238E27FC236}">
                  <a16:creationId xmlns:a16="http://schemas.microsoft.com/office/drawing/2014/main" id="{94BCDCFF-BB49-4757-A8A1-A25A5F289F10}"/>
                </a:ext>
              </a:extLst>
            </p:cNvPr>
            <p:cNvSpPr/>
            <p:nvPr/>
          </p:nvSpPr>
          <p:spPr>
            <a:xfrm>
              <a:off x="5227475"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椭圆 233">
              <a:extLst>
                <a:ext uri="{FF2B5EF4-FFF2-40B4-BE49-F238E27FC236}">
                  <a16:creationId xmlns:a16="http://schemas.microsoft.com/office/drawing/2014/main" id="{6618DD6A-05AE-43E7-B155-8FF71212D648}"/>
                </a:ext>
              </a:extLst>
            </p:cNvPr>
            <p:cNvSpPr/>
            <p:nvPr/>
          </p:nvSpPr>
          <p:spPr>
            <a:xfrm>
              <a:off x="5469737"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椭圆 234">
              <a:extLst>
                <a:ext uri="{FF2B5EF4-FFF2-40B4-BE49-F238E27FC236}">
                  <a16:creationId xmlns:a16="http://schemas.microsoft.com/office/drawing/2014/main" id="{BB498EB7-8C01-4617-A69D-7AFFAD4ECBE0}"/>
                </a:ext>
              </a:extLst>
            </p:cNvPr>
            <p:cNvSpPr/>
            <p:nvPr/>
          </p:nvSpPr>
          <p:spPr>
            <a:xfrm>
              <a:off x="5711998"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椭圆 235">
              <a:extLst>
                <a:ext uri="{FF2B5EF4-FFF2-40B4-BE49-F238E27FC236}">
                  <a16:creationId xmlns:a16="http://schemas.microsoft.com/office/drawing/2014/main" id="{7868F601-814C-48DE-8B3A-AFA30F0B8847}"/>
                </a:ext>
              </a:extLst>
            </p:cNvPr>
            <p:cNvSpPr/>
            <p:nvPr/>
          </p:nvSpPr>
          <p:spPr>
            <a:xfrm>
              <a:off x="5954259"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椭圆 236">
              <a:extLst>
                <a:ext uri="{FF2B5EF4-FFF2-40B4-BE49-F238E27FC236}">
                  <a16:creationId xmlns:a16="http://schemas.microsoft.com/office/drawing/2014/main" id="{3EEA528D-D7A9-4E11-9FDD-1B06CDF9365C}"/>
                </a:ext>
              </a:extLst>
            </p:cNvPr>
            <p:cNvSpPr/>
            <p:nvPr/>
          </p:nvSpPr>
          <p:spPr>
            <a:xfrm>
              <a:off x="3289387"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椭圆 237">
              <a:extLst>
                <a:ext uri="{FF2B5EF4-FFF2-40B4-BE49-F238E27FC236}">
                  <a16:creationId xmlns:a16="http://schemas.microsoft.com/office/drawing/2014/main" id="{51B9DE16-C685-4ECA-BFE5-D1E474DCB3E5}"/>
                </a:ext>
              </a:extLst>
            </p:cNvPr>
            <p:cNvSpPr/>
            <p:nvPr/>
          </p:nvSpPr>
          <p:spPr>
            <a:xfrm>
              <a:off x="3531648"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椭圆 238">
              <a:extLst>
                <a:ext uri="{FF2B5EF4-FFF2-40B4-BE49-F238E27FC236}">
                  <a16:creationId xmlns:a16="http://schemas.microsoft.com/office/drawing/2014/main" id="{B610F6C9-6D9C-419A-9065-5621E551C144}"/>
                </a:ext>
              </a:extLst>
            </p:cNvPr>
            <p:cNvSpPr/>
            <p:nvPr/>
          </p:nvSpPr>
          <p:spPr>
            <a:xfrm>
              <a:off x="3773909"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椭圆 239">
              <a:extLst>
                <a:ext uri="{FF2B5EF4-FFF2-40B4-BE49-F238E27FC236}">
                  <a16:creationId xmlns:a16="http://schemas.microsoft.com/office/drawing/2014/main" id="{C43E06FB-5F05-4499-A9A9-1949ED5668D2}"/>
                </a:ext>
              </a:extLst>
            </p:cNvPr>
            <p:cNvSpPr/>
            <p:nvPr/>
          </p:nvSpPr>
          <p:spPr>
            <a:xfrm>
              <a:off x="4016170"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椭圆 240">
              <a:extLst>
                <a:ext uri="{FF2B5EF4-FFF2-40B4-BE49-F238E27FC236}">
                  <a16:creationId xmlns:a16="http://schemas.microsoft.com/office/drawing/2014/main" id="{3403E5BD-BD6E-47C3-9770-74E2C5DB3E0E}"/>
                </a:ext>
              </a:extLst>
            </p:cNvPr>
            <p:cNvSpPr/>
            <p:nvPr/>
          </p:nvSpPr>
          <p:spPr>
            <a:xfrm>
              <a:off x="4258431"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椭圆 241">
              <a:extLst>
                <a:ext uri="{FF2B5EF4-FFF2-40B4-BE49-F238E27FC236}">
                  <a16:creationId xmlns:a16="http://schemas.microsoft.com/office/drawing/2014/main" id="{D06720C1-07C9-459C-8C24-655955511D38}"/>
                </a:ext>
              </a:extLst>
            </p:cNvPr>
            <p:cNvSpPr/>
            <p:nvPr/>
          </p:nvSpPr>
          <p:spPr>
            <a:xfrm>
              <a:off x="4500692"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椭圆 242">
              <a:extLst>
                <a:ext uri="{FF2B5EF4-FFF2-40B4-BE49-F238E27FC236}">
                  <a16:creationId xmlns:a16="http://schemas.microsoft.com/office/drawing/2014/main" id="{B4FEC685-26AD-4C21-AA13-BD6F89A4D1B0}"/>
                </a:ext>
              </a:extLst>
            </p:cNvPr>
            <p:cNvSpPr/>
            <p:nvPr/>
          </p:nvSpPr>
          <p:spPr>
            <a:xfrm>
              <a:off x="4742954"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椭圆 243">
              <a:extLst>
                <a:ext uri="{FF2B5EF4-FFF2-40B4-BE49-F238E27FC236}">
                  <a16:creationId xmlns:a16="http://schemas.microsoft.com/office/drawing/2014/main" id="{A4315EC8-0A82-473E-B252-8F6D988FE021}"/>
                </a:ext>
              </a:extLst>
            </p:cNvPr>
            <p:cNvSpPr/>
            <p:nvPr/>
          </p:nvSpPr>
          <p:spPr>
            <a:xfrm>
              <a:off x="4985215"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椭圆 244">
              <a:extLst>
                <a:ext uri="{FF2B5EF4-FFF2-40B4-BE49-F238E27FC236}">
                  <a16:creationId xmlns:a16="http://schemas.microsoft.com/office/drawing/2014/main" id="{07A2C634-3FE5-491A-A78D-78250E5D9DCD}"/>
                </a:ext>
              </a:extLst>
            </p:cNvPr>
            <p:cNvSpPr/>
            <p:nvPr/>
          </p:nvSpPr>
          <p:spPr>
            <a:xfrm>
              <a:off x="5227475"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椭圆 245">
              <a:extLst>
                <a:ext uri="{FF2B5EF4-FFF2-40B4-BE49-F238E27FC236}">
                  <a16:creationId xmlns:a16="http://schemas.microsoft.com/office/drawing/2014/main" id="{AF7B01D3-DCEC-46BE-AA40-3DE9DD5CE79C}"/>
                </a:ext>
              </a:extLst>
            </p:cNvPr>
            <p:cNvSpPr/>
            <p:nvPr/>
          </p:nvSpPr>
          <p:spPr>
            <a:xfrm>
              <a:off x="5469737"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椭圆 246">
              <a:extLst>
                <a:ext uri="{FF2B5EF4-FFF2-40B4-BE49-F238E27FC236}">
                  <a16:creationId xmlns:a16="http://schemas.microsoft.com/office/drawing/2014/main" id="{A60DBB3F-2E1D-4322-98EB-42F48F99409B}"/>
                </a:ext>
              </a:extLst>
            </p:cNvPr>
            <p:cNvSpPr/>
            <p:nvPr/>
          </p:nvSpPr>
          <p:spPr>
            <a:xfrm>
              <a:off x="5711998"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椭圆 247">
              <a:extLst>
                <a:ext uri="{FF2B5EF4-FFF2-40B4-BE49-F238E27FC236}">
                  <a16:creationId xmlns:a16="http://schemas.microsoft.com/office/drawing/2014/main" id="{24677E0F-DC7C-40CA-9740-DFE1E76D90CE}"/>
                </a:ext>
              </a:extLst>
            </p:cNvPr>
            <p:cNvSpPr/>
            <p:nvPr/>
          </p:nvSpPr>
          <p:spPr>
            <a:xfrm>
              <a:off x="5954259"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9" name="椭圆 248">
              <a:extLst>
                <a:ext uri="{FF2B5EF4-FFF2-40B4-BE49-F238E27FC236}">
                  <a16:creationId xmlns:a16="http://schemas.microsoft.com/office/drawing/2014/main" id="{7D558D18-2FBE-4A86-9B21-9C48350237CD}"/>
                </a:ext>
              </a:extLst>
            </p:cNvPr>
            <p:cNvSpPr/>
            <p:nvPr/>
          </p:nvSpPr>
          <p:spPr>
            <a:xfrm>
              <a:off x="3289387"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0" name="椭圆 249">
              <a:extLst>
                <a:ext uri="{FF2B5EF4-FFF2-40B4-BE49-F238E27FC236}">
                  <a16:creationId xmlns:a16="http://schemas.microsoft.com/office/drawing/2014/main" id="{67FFC353-869D-40F9-BB27-3CDC475CB12D}"/>
                </a:ext>
              </a:extLst>
            </p:cNvPr>
            <p:cNvSpPr/>
            <p:nvPr/>
          </p:nvSpPr>
          <p:spPr>
            <a:xfrm>
              <a:off x="3531648"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椭圆 250">
              <a:extLst>
                <a:ext uri="{FF2B5EF4-FFF2-40B4-BE49-F238E27FC236}">
                  <a16:creationId xmlns:a16="http://schemas.microsoft.com/office/drawing/2014/main" id="{9F9BD9EA-99A3-4C96-A3E5-2052CC195DA3}"/>
                </a:ext>
              </a:extLst>
            </p:cNvPr>
            <p:cNvSpPr/>
            <p:nvPr/>
          </p:nvSpPr>
          <p:spPr>
            <a:xfrm>
              <a:off x="3773909"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 name="椭圆 251">
              <a:extLst>
                <a:ext uri="{FF2B5EF4-FFF2-40B4-BE49-F238E27FC236}">
                  <a16:creationId xmlns:a16="http://schemas.microsoft.com/office/drawing/2014/main" id="{A3BAD007-92D8-4410-AC72-0C4B09F3FBF6}"/>
                </a:ext>
              </a:extLst>
            </p:cNvPr>
            <p:cNvSpPr/>
            <p:nvPr/>
          </p:nvSpPr>
          <p:spPr>
            <a:xfrm>
              <a:off x="4016170"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椭圆 252">
              <a:extLst>
                <a:ext uri="{FF2B5EF4-FFF2-40B4-BE49-F238E27FC236}">
                  <a16:creationId xmlns:a16="http://schemas.microsoft.com/office/drawing/2014/main" id="{7E92F53F-57D6-419A-B7EE-CEB22AEED240}"/>
                </a:ext>
              </a:extLst>
            </p:cNvPr>
            <p:cNvSpPr/>
            <p:nvPr/>
          </p:nvSpPr>
          <p:spPr>
            <a:xfrm>
              <a:off x="4258431"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椭圆 253">
              <a:extLst>
                <a:ext uri="{FF2B5EF4-FFF2-40B4-BE49-F238E27FC236}">
                  <a16:creationId xmlns:a16="http://schemas.microsoft.com/office/drawing/2014/main" id="{6F10292A-81A0-465F-BBAE-AC02C103E781}"/>
                </a:ext>
              </a:extLst>
            </p:cNvPr>
            <p:cNvSpPr/>
            <p:nvPr/>
          </p:nvSpPr>
          <p:spPr>
            <a:xfrm>
              <a:off x="4500692"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椭圆 254">
              <a:extLst>
                <a:ext uri="{FF2B5EF4-FFF2-40B4-BE49-F238E27FC236}">
                  <a16:creationId xmlns:a16="http://schemas.microsoft.com/office/drawing/2014/main" id="{286B9F2C-C2AF-4389-9F5D-C095D7A8B2FD}"/>
                </a:ext>
              </a:extLst>
            </p:cNvPr>
            <p:cNvSpPr/>
            <p:nvPr/>
          </p:nvSpPr>
          <p:spPr>
            <a:xfrm>
              <a:off x="4742954"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椭圆 255">
              <a:extLst>
                <a:ext uri="{FF2B5EF4-FFF2-40B4-BE49-F238E27FC236}">
                  <a16:creationId xmlns:a16="http://schemas.microsoft.com/office/drawing/2014/main" id="{F35D95FD-6C18-4A89-9392-3E6696711234}"/>
                </a:ext>
              </a:extLst>
            </p:cNvPr>
            <p:cNvSpPr/>
            <p:nvPr/>
          </p:nvSpPr>
          <p:spPr>
            <a:xfrm>
              <a:off x="4985215"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椭圆 256">
              <a:extLst>
                <a:ext uri="{FF2B5EF4-FFF2-40B4-BE49-F238E27FC236}">
                  <a16:creationId xmlns:a16="http://schemas.microsoft.com/office/drawing/2014/main" id="{741FB94B-EC73-4679-8DBE-040E6F5FC870}"/>
                </a:ext>
              </a:extLst>
            </p:cNvPr>
            <p:cNvSpPr/>
            <p:nvPr/>
          </p:nvSpPr>
          <p:spPr>
            <a:xfrm>
              <a:off x="5227475"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椭圆 257">
              <a:extLst>
                <a:ext uri="{FF2B5EF4-FFF2-40B4-BE49-F238E27FC236}">
                  <a16:creationId xmlns:a16="http://schemas.microsoft.com/office/drawing/2014/main" id="{FBF40DBB-5A98-4C73-AB1C-2E8CDA0EF553}"/>
                </a:ext>
              </a:extLst>
            </p:cNvPr>
            <p:cNvSpPr/>
            <p:nvPr/>
          </p:nvSpPr>
          <p:spPr>
            <a:xfrm>
              <a:off x="5469737"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9" name="椭圆 258">
              <a:extLst>
                <a:ext uri="{FF2B5EF4-FFF2-40B4-BE49-F238E27FC236}">
                  <a16:creationId xmlns:a16="http://schemas.microsoft.com/office/drawing/2014/main" id="{9B5AD215-3790-420B-8F88-A1554BAFDE52}"/>
                </a:ext>
              </a:extLst>
            </p:cNvPr>
            <p:cNvSpPr/>
            <p:nvPr/>
          </p:nvSpPr>
          <p:spPr>
            <a:xfrm>
              <a:off x="5711998"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椭圆 259">
              <a:extLst>
                <a:ext uri="{FF2B5EF4-FFF2-40B4-BE49-F238E27FC236}">
                  <a16:creationId xmlns:a16="http://schemas.microsoft.com/office/drawing/2014/main" id="{3A0C8620-1DB1-4ECD-A79A-69AD916DB0DA}"/>
                </a:ext>
              </a:extLst>
            </p:cNvPr>
            <p:cNvSpPr/>
            <p:nvPr/>
          </p:nvSpPr>
          <p:spPr>
            <a:xfrm>
              <a:off x="5954259"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4573010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OfficePLUS">
    <p:bg>
      <p:bgPr>
        <a:solidFill>
          <a:schemeClr val="bg1"/>
        </a:solidFill>
        <a:effectLst/>
      </p:bgPr>
    </p:bg>
    <p:spTree>
      <p:nvGrpSpPr>
        <p:cNvPr id="1" name=""/>
        <p:cNvGrpSpPr/>
        <p:nvPr/>
      </p:nvGrpSpPr>
      <p:grpSpPr>
        <a:xfrm>
          <a:off x="0" y="0"/>
          <a:ext cx="0" cy="0"/>
          <a:chOff x="0" y="0"/>
          <a:chExt cx="0" cy="0"/>
        </a:xfrm>
      </p:grpSpPr>
      <p:pic>
        <p:nvPicPr>
          <p:cNvPr id="4" name="图片 3" descr="形状&#10;&#10;描述已自动生成">
            <a:extLst>
              <a:ext uri="{FF2B5EF4-FFF2-40B4-BE49-F238E27FC236}">
                <a16:creationId xmlns:a16="http://schemas.microsoft.com/office/drawing/2014/main" id="{2B6B1E38-92E7-264B-8E89-41E6E84A3B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文本占位符 2">
            <a:extLst>
              <a:ext uri="{FF2B5EF4-FFF2-40B4-BE49-F238E27FC236}">
                <a16:creationId xmlns:a16="http://schemas.microsoft.com/office/drawing/2014/main" id="{8FD8A64B-6AD0-3A41-814C-1B63096892A1}"/>
              </a:ext>
            </a:extLst>
          </p:cNvPr>
          <p:cNvSpPr>
            <a:spLocks noGrp="1"/>
          </p:cNvSpPr>
          <p:nvPr>
            <p:ph type="body" sz="quarter" idx="11" hasCustomPrompt="1"/>
          </p:nvPr>
        </p:nvSpPr>
        <p:spPr>
          <a:xfrm>
            <a:off x="440603" y="182445"/>
            <a:ext cx="1657138"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9" name="文本占位符 2">
            <a:extLst>
              <a:ext uri="{FF2B5EF4-FFF2-40B4-BE49-F238E27FC236}">
                <a16:creationId xmlns:a16="http://schemas.microsoft.com/office/drawing/2014/main" id="{54EE1A10-8007-A34C-90EC-12BF9C0AED67}"/>
              </a:ext>
            </a:extLst>
          </p:cNvPr>
          <p:cNvSpPr>
            <a:spLocks noGrp="1"/>
          </p:cNvSpPr>
          <p:nvPr>
            <p:ph type="body" sz="quarter" idx="13" hasCustomPrompt="1"/>
          </p:nvPr>
        </p:nvSpPr>
        <p:spPr>
          <a:xfrm>
            <a:off x="4153012" y="759876"/>
            <a:ext cx="7074345"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
        <p:nvSpPr>
          <p:cNvPr id="10" name="文本占位符 2">
            <a:extLst>
              <a:ext uri="{FF2B5EF4-FFF2-40B4-BE49-F238E27FC236}">
                <a16:creationId xmlns:a16="http://schemas.microsoft.com/office/drawing/2014/main" id="{FCC17F7B-0108-144F-8488-1E2862B90648}"/>
              </a:ext>
            </a:extLst>
          </p:cNvPr>
          <p:cNvSpPr>
            <a:spLocks noGrp="1"/>
          </p:cNvSpPr>
          <p:nvPr>
            <p:ph type="body" sz="quarter" idx="14" hasCustomPrompt="1"/>
          </p:nvPr>
        </p:nvSpPr>
        <p:spPr>
          <a:xfrm>
            <a:off x="4153012" y="182445"/>
            <a:ext cx="2259871"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11" name="文本占位符 2">
            <a:extLst>
              <a:ext uri="{FF2B5EF4-FFF2-40B4-BE49-F238E27FC236}">
                <a16:creationId xmlns:a16="http://schemas.microsoft.com/office/drawing/2014/main" id="{30BB9E0B-0189-FE49-A78C-FE753F2AA793}"/>
              </a:ext>
            </a:extLst>
          </p:cNvPr>
          <p:cNvSpPr>
            <a:spLocks noGrp="1"/>
          </p:cNvSpPr>
          <p:nvPr>
            <p:ph type="body" sz="quarter" idx="10" hasCustomPrompt="1"/>
          </p:nvPr>
        </p:nvSpPr>
        <p:spPr>
          <a:xfrm>
            <a:off x="440603" y="759873"/>
            <a:ext cx="1657138" cy="440267"/>
          </a:xfrm>
          <a:prstGeom prst="rect">
            <a:avLst/>
          </a:prstGeo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867" b="0" i="0">
                <a:solidFill>
                  <a:schemeClr val="bg1"/>
                </a:solidFill>
                <a:latin typeface="Microsoft YaHei" panose="020B0503020204020204" pitchFamily="34" charset="-122"/>
                <a:ea typeface="Microsoft YaHei" panose="020B0503020204020204" pitchFamily="34" charset="-122"/>
                <a:cs typeface="Microsoft YaHei" panose="020B0503020204020204" pitchFamily="34" charset="-122"/>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zh-CN"/>
              <a:t>OfficePLUS</a:t>
            </a:r>
            <a:endParaRPr kumimoji="1" lang="zh-CN" altLang="en-US"/>
          </a:p>
        </p:txBody>
      </p:sp>
      <p:sp>
        <p:nvSpPr>
          <p:cNvPr id="6" name="文本占位符 2">
            <a:extLst>
              <a:ext uri="{FF2B5EF4-FFF2-40B4-BE49-F238E27FC236}">
                <a16:creationId xmlns:a16="http://schemas.microsoft.com/office/drawing/2014/main" id="{0794DEC1-0DDB-5444-9DA7-6EDC75F3C898}"/>
              </a:ext>
            </a:extLst>
          </p:cNvPr>
          <p:cNvSpPr>
            <a:spLocks noGrp="1"/>
          </p:cNvSpPr>
          <p:nvPr>
            <p:ph type="body" sz="quarter" idx="15" hasCustomPrompt="1"/>
          </p:nvPr>
        </p:nvSpPr>
        <p:spPr>
          <a:xfrm>
            <a:off x="440603" y="1490309"/>
            <a:ext cx="1657138" cy="4607818"/>
          </a:xfrm>
          <a:prstGeom prst="rect">
            <a:avLst/>
          </a:prstGeom>
        </p:spPr>
        <p:txBody>
          <a:bodyPr/>
          <a:lstStyle>
            <a:lvl1pPr marL="0" indent="0">
              <a:lnSpc>
                <a:spcPct val="15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8" name="文本占位符 2">
            <a:extLst>
              <a:ext uri="{FF2B5EF4-FFF2-40B4-BE49-F238E27FC236}">
                <a16:creationId xmlns:a16="http://schemas.microsoft.com/office/drawing/2014/main" id="{2E329B3E-8E5D-6C4F-8355-071113D7373A}"/>
              </a:ext>
            </a:extLst>
          </p:cNvPr>
          <p:cNvSpPr>
            <a:spLocks noGrp="1"/>
          </p:cNvSpPr>
          <p:nvPr>
            <p:ph type="body" sz="quarter" idx="16" hasCustomPrompt="1"/>
          </p:nvPr>
        </p:nvSpPr>
        <p:spPr>
          <a:xfrm>
            <a:off x="2377999" y="182445"/>
            <a:ext cx="1494754"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14" name="文本占位符 2">
            <a:extLst>
              <a:ext uri="{FF2B5EF4-FFF2-40B4-BE49-F238E27FC236}">
                <a16:creationId xmlns:a16="http://schemas.microsoft.com/office/drawing/2014/main" id="{EE8BE598-6F23-D84B-ABD3-65A6F031CF37}"/>
              </a:ext>
            </a:extLst>
          </p:cNvPr>
          <p:cNvSpPr>
            <a:spLocks noGrp="1"/>
          </p:cNvSpPr>
          <p:nvPr>
            <p:ph type="body" sz="quarter" idx="17" hasCustomPrompt="1"/>
          </p:nvPr>
        </p:nvSpPr>
        <p:spPr>
          <a:xfrm>
            <a:off x="2378000" y="759876"/>
            <a:ext cx="1494754"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Tree>
    <p:extLst>
      <p:ext uri="{BB962C8B-B14F-4D97-AF65-F5344CB8AC3E}">
        <p14:creationId xmlns:p14="http://schemas.microsoft.com/office/powerpoint/2010/main" val="3902658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12F7E78F-0A44-4C5D-877D-63D248ABF22A}"/>
              </a:ext>
            </a:extLst>
          </p:cNvPr>
          <p:cNvGrpSpPr/>
          <p:nvPr userDrawn="1"/>
        </p:nvGrpSpPr>
        <p:grpSpPr>
          <a:xfrm>
            <a:off x="-20878800" y="-25171400"/>
            <a:ext cx="53949600" cy="57200800"/>
            <a:chOff x="-20726400" y="-29565600"/>
            <a:chExt cx="53949600" cy="57200800"/>
          </a:xfrm>
        </p:grpSpPr>
        <p:sp>
          <p:nvSpPr>
            <p:cNvPr id="8" name="椭圆 7">
              <a:extLst>
                <a:ext uri="{FF2B5EF4-FFF2-40B4-BE49-F238E27FC236}">
                  <a16:creationId xmlns:a16="http://schemas.microsoft.com/office/drawing/2014/main" id="{7A70669A-8E7C-4B8A-97BD-9FDFDDAA761E}"/>
                </a:ext>
              </a:extLst>
            </p:cNvPr>
            <p:cNvSpPr/>
            <p:nvPr/>
          </p:nvSpPr>
          <p:spPr>
            <a:xfrm>
              <a:off x="-20726400" y="-29565600"/>
              <a:ext cx="4572000" cy="45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74D0043D-1A89-408D-B367-8298005BC6F7}"/>
                </a:ext>
              </a:extLst>
            </p:cNvPr>
            <p:cNvSpPr/>
            <p:nvPr/>
          </p:nvSpPr>
          <p:spPr>
            <a:xfrm>
              <a:off x="28651200" y="23063200"/>
              <a:ext cx="4572000" cy="45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972750978"/>
      </p:ext>
    </p:extLst>
  </p:cSld>
  <p:clrMap bg1="lt1" tx1="dk1" bg2="lt2" tx2="dk2" accent1="accent1" accent2="accent2" accent3="accent3" accent4="accent4" accent5="accent5" accent6="accent6" hlink="hlink" folHlink="folHlink"/>
  <p:sldLayoutIdLst>
    <p:sldLayoutId id="2147483655" r:id="rId1"/>
    <p:sldLayoutId id="2147483657" r:id="rId2"/>
    <p:sldLayoutId id="2147483658" r:id="rId3"/>
    <p:sldLayoutId id="2147483659" r:id="rId4"/>
    <p:sldLayoutId id="2147483660" r:id="rId5"/>
    <p:sldLayoutId id="2147483662" r:id="rId6"/>
    <p:sldLayoutId id="2147483661" r:id="rId7"/>
    <p:sldLayoutId id="21474836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4" userDrawn="1">
          <p15:clr>
            <a:srgbClr val="F26B43"/>
          </p15:clr>
        </p15:guide>
        <p15:guide id="2" pos="7368" userDrawn="1">
          <p15:clr>
            <a:srgbClr val="F26B43"/>
          </p15:clr>
        </p15:guide>
        <p15:guide id="3" orient="horz" pos="560" userDrawn="1">
          <p15:clr>
            <a:srgbClr val="F26B43"/>
          </p15:clr>
        </p15:guide>
        <p15:guide id="4" orient="horz" pos="624" userDrawn="1">
          <p15:clr>
            <a:srgbClr val="F26B43"/>
          </p15:clr>
        </p15:guide>
        <p15:guide id="5" orient="horz" pos="4056" userDrawn="1">
          <p15:clr>
            <a:srgbClr val="F26B43"/>
          </p15:clr>
        </p15:guide>
        <p15:guide id="6" orient="horz" pos="399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officeplus.cn/" TargetMode="External"/><Relationship Id="rId2" Type="http://schemas.openxmlformats.org/officeDocument/2006/relationships/slideLayout" Target="../slideLayouts/slideLayout1.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officeplus.cn/" TargetMode="External"/><Relationship Id="rId1" Type="http://schemas.openxmlformats.org/officeDocument/2006/relationships/slideLayout" Target="../slideLayouts/slideLayout7.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F1488C3-DD09-4939-B65B-79E421EF4B87}"/>
              </a:ext>
            </a:extLst>
          </p:cNvPr>
          <p:cNvSpPr/>
          <p:nvPr/>
        </p:nvSpPr>
        <p:spPr>
          <a:xfrm>
            <a:off x="0" y="0"/>
            <a:ext cx="12192000" cy="6858000"/>
          </a:xfrm>
          <a:prstGeom prst="rect">
            <a:avLst/>
          </a:prstGeom>
          <a:gradFill flip="none" rotWithShape="1">
            <a:gsLst>
              <a:gs pos="4000">
                <a:schemeClr val="accent1">
                  <a:lumMod val="79000"/>
                  <a:lumOff val="21000"/>
                </a:schemeClr>
              </a:gs>
              <a:gs pos="100000">
                <a:schemeClr val="accent1">
                  <a:lumMod val="9300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73" name="任意多边形: 形状 272">
            <a:extLst>
              <a:ext uri="{FF2B5EF4-FFF2-40B4-BE49-F238E27FC236}">
                <a16:creationId xmlns:a16="http://schemas.microsoft.com/office/drawing/2014/main" id="{E8944A79-4627-4DF4-8C98-64FE386E75FA}"/>
              </a:ext>
            </a:extLst>
          </p:cNvPr>
          <p:cNvSpPr/>
          <p:nvPr/>
        </p:nvSpPr>
        <p:spPr>
          <a:xfrm>
            <a:off x="6253844" y="0"/>
            <a:ext cx="5738931" cy="6858000"/>
          </a:xfrm>
          <a:custGeom>
            <a:avLst/>
            <a:gdLst>
              <a:gd name="connsiteX0" fmla="*/ 5145808 w 5738931"/>
              <a:gd name="connsiteY0" fmla="*/ 0 h 6858000"/>
              <a:gd name="connsiteX1" fmla="*/ 5738931 w 5738931"/>
              <a:gd name="connsiteY1" fmla="*/ 0 h 6858000"/>
              <a:gd name="connsiteX2" fmla="*/ 5738037 w 5738931"/>
              <a:gd name="connsiteY2" fmla="*/ 58675 h 6858000"/>
              <a:gd name="connsiteX3" fmla="*/ 4000583 w 5738931"/>
              <a:gd name="connsiteY3" fmla="*/ 6727104 h 6858000"/>
              <a:gd name="connsiteX4" fmla="*/ 3928070 w 5738931"/>
              <a:gd name="connsiteY4" fmla="*/ 6858000 h 6858000"/>
              <a:gd name="connsiteX5" fmla="*/ 0 w 5738931"/>
              <a:gd name="connsiteY5" fmla="*/ 6858000 h 6858000"/>
              <a:gd name="connsiteX6" fmla="*/ 20102 w 5738931"/>
              <a:gd name="connsiteY6" fmla="*/ 6844283 h 6858000"/>
              <a:gd name="connsiteX7" fmla="*/ 5057215 w 5738931"/>
              <a:gd name="connsiteY7" fmla="*/ 2625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8931" h="6858000">
                <a:moveTo>
                  <a:pt x="5145808" y="0"/>
                </a:moveTo>
                <a:lnTo>
                  <a:pt x="5738931" y="0"/>
                </a:lnTo>
                <a:lnTo>
                  <a:pt x="5738037" y="58675"/>
                </a:lnTo>
                <a:cubicBezTo>
                  <a:pt x="5664520" y="2467945"/>
                  <a:pt x="5043789" y="4733911"/>
                  <a:pt x="4000583" y="6727104"/>
                </a:cubicBezTo>
                <a:lnTo>
                  <a:pt x="3928070" y="6858000"/>
                </a:lnTo>
                <a:lnTo>
                  <a:pt x="0" y="6858000"/>
                </a:lnTo>
                <a:lnTo>
                  <a:pt x="20102" y="6844283"/>
                </a:lnTo>
                <a:cubicBezTo>
                  <a:pt x="2316542" y="5200357"/>
                  <a:pt x="4090399" y="2914951"/>
                  <a:pt x="5057215" y="262597"/>
                </a:cubicBezTo>
                <a:close/>
              </a:path>
            </a:pathLst>
          </a:custGeom>
          <a:gradFill flip="none" rotWithShape="1">
            <a:gsLst>
              <a:gs pos="0">
                <a:schemeClr val="accent1">
                  <a:lumMod val="73000"/>
                  <a:lumOff val="27000"/>
                </a:schemeClr>
              </a:gs>
              <a:gs pos="52000">
                <a:schemeClr val="accent1">
                  <a:lumMod val="93000"/>
                </a:schemeClr>
              </a:gs>
            </a:gsLst>
            <a:path path="circle">
              <a:fillToRect l="100000" t="100000"/>
            </a:path>
            <a:tileRect r="-100000" b="-100000"/>
          </a:gradFill>
          <a:ln w="190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0" name="任意多边形: 形状 39">
            <a:extLst>
              <a:ext uri="{FF2B5EF4-FFF2-40B4-BE49-F238E27FC236}">
                <a16:creationId xmlns:a16="http://schemas.microsoft.com/office/drawing/2014/main" id="{01EE888D-A690-4300-AF6A-AA6E3FBE8F1A}"/>
              </a:ext>
            </a:extLst>
          </p:cNvPr>
          <p:cNvSpPr/>
          <p:nvPr/>
        </p:nvSpPr>
        <p:spPr>
          <a:xfrm>
            <a:off x="4600902" y="0"/>
            <a:ext cx="6844735" cy="6858000"/>
          </a:xfrm>
          <a:custGeom>
            <a:avLst/>
            <a:gdLst>
              <a:gd name="connsiteX0" fmla="*/ 4469487 w 6844735"/>
              <a:gd name="connsiteY0" fmla="*/ 0 h 6858000"/>
              <a:gd name="connsiteX1" fmla="*/ 6844735 w 6844735"/>
              <a:gd name="connsiteY1" fmla="*/ 0 h 6858000"/>
              <a:gd name="connsiteX2" fmla="*/ 6844667 w 6844735"/>
              <a:gd name="connsiteY2" fmla="*/ 290 h 6858000"/>
              <a:gd name="connsiteX3" fmla="*/ 1857246 w 6844735"/>
              <a:gd name="connsiteY3" fmla="*/ 6856438 h 6858000"/>
              <a:gd name="connsiteX4" fmla="*/ 1854733 w 6844735"/>
              <a:gd name="connsiteY4" fmla="*/ 6858000 h 6858000"/>
              <a:gd name="connsiteX5" fmla="*/ 0 w 6844735"/>
              <a:gd name="connsiteY5" fmla="*/ 6858000 h 6858000"/>
              <a:gd name="connsiteX6" fmla="*/ 261539 w 6844735"/>
              <a:gd name="connsiteY6" fmla="*/ 6670777 h 6858000"/>
              <a:gd name="connsiteX7" fmla="*/ 4441886 w 6844735"/>
              <a:gd name="connsiteY7" fmla="*/ 17002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4735" h="6858000">
                <a:moveTo>
                  <a:pt x="4469487" y="0"/>
                </a:moveTo>
                <a:lnTo>
                  <a:pt x="6844735" y="0"/>
                </a:lnTo>
                <a:lnTo>
                  <a:pt x="6844667" y="290"/>
                </a:lnTo>
                <a:cubicBezTo>
                  <a:pt x="6112107" y="2839667"/>
                  <a:pt x="4301803" y="5267720"/>
                  <a:pt x="1857246" y="6856438"/>
                </a:cubicBezTo>
                <a:lnTo>
                  <a:pt x="1854733" y="6858000"/>
                </a:lnTo>
                <a:lnTo>
                  <a:pt x="0" y="6858000"/>
                </a:lnTo>
                <a:lnTo>
                  <a:pt x="261539" y="6670777"/>
                </a:lnTo>
                <a:cubicBezTo>
                  <a:pt x="2433523" y="5053126"/>
                  <a:pt x="3958977" y="2768518"/>
                  <a:pt x="4441886" y="170028"/>
                </a:cubicBezTo>
                <a:close/>
              </a:path>
            </a:pathLst>
          </a:custGeom>
          <a:gradFill flip="none" rotWithShape="1">
            <a:gsLst>
              <a:gs pos="37000">
                <a:schemeClr val="accent1">
                  <a:lumMod val="74000"/>
                  <a:lumOff val="26000"/>
                </a:schemeClr>
              </a:gs>
              <a:gs pos="85000">
                <a:schemeClr val="accent1"/>
              </a:gs>
            </a:gsLst>
            <a:path path="circle">
              <a:fillToRect l="100000" t="100000"/>
            </a:path>
            <a:tileRect r="-100000" b="-100000"/>
          </a:gradFill>
          <a:ln w="190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14" name="组合 113">
            <a:extLst>
              <a:ext uri="{FF2B5EF4-FFF2-40B4-BE49-F238E27FC236}">
                <a16:creationId xmlns:a16="http://schemas.microsoft.com/office/drawing/2014/main" id="{721DC7BB-6FE2-44DD-92C6-C1561C65E0A3}"/>
              </a:ext>
            </a:extLst>
          </p:cNvPr>
          <p:cNvGrpSpPr/>
          <p:nvPr/>
        </p:nvGrpSpPr>
        <p:grpSpPr>
          <a:xfrm>
            <a:off x="4069828" y="0"/>
            <a:ext cx="7284780" cy="7344340"/>
            <a:chOff x="4069828" y="0"/>
            <a:chExt cx="7284780" cy="7344340"/>
          </a:xfrm>
        </p:grpSpPr>
        <p:sp>
          <p:nvSpPr>
            <p:cNvPr id="49" name="任意多边形: 形状 48">
              <a:extLst>
                <a:ext uri="{FF2B5EF4-FFF2-40B4-BE49-F238E27FC236}">
                  <a16:creationId xmlns:a16="http://schemas.microsoft.com/office/drawing/2014/main" id="{2D4A56EB-97D2-4C8B-B2EF-3247AD3D80AE}"/>
                </a:ext>
              </a:extLst>
            </p:cNvPr>
            <p:cNvSpPr/>
            <p:nvPr/>
          </p:nvSpPr>
          <p:spPr>
            <a:xfrm>
              <a:off x="4069828" y="0"/>
              <a:ext cx="5036072" cy="7344340"/>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a:solidFill>
                <a:schemeClr val="bg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形状 85">
              <a:extLst>
                <a:ext uri="{FF2B5EF4-FFF2-40B4-BE49-F238E27FC236}">
                  <a16:creationId xmlns:a16="http://schemas.microsoft.com/office/drawing/2014/main" id="{E2DAA007-0EDC-4F17-AEC5-E4DC9980AB80}"/>
                </a:ext>
              </a:extLst>
            </p:cNvPr>
            <p:cNvSpPr/>
            <p:nvPr/>
          </p:nvSpPr>
          <p:spPr>
            <a:xfrm>
              <a:off x="4133122" y="1001"/>
              <a:ext cx="5053089" cy="7343339"/>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87" name="任意多边形: 形状 86">
              <a:extLst>
                <a:ext uri="{FF2B5EF4-FFF2-40B4-BE49-F238E27FC236}">
                  <a16:creationId xmlns:a16="http://schemas.microsoft.com/office/drawing/2014/main" id="{320C55A3-7354-48FF-93E7-BB5303D9C122}"/>
                </a:ext>
              </a:extLst>
            </p:cNvPr>
            <p:cNvSpPr/>
            <p:nvPr/>
          </p:nvSpPr>
          <p:spPr>
            <a:xfrm>
              <a:off x="4196416" y="2002"/>
              <a:ext cx="5070106" cy="7342338"/>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88" name="任意多边形: 形状 87">
              <a:extLst>
                <a:ext uri="{FF2B5EF4-FFF2-40B4-BE49-F238E27FC236}">
                  <a16:creationId xmlns:a16="http://schemas.microsoft.com/office/drawing/2014/main" id="{31636B7D-3479-40E6-A265-4DD3230B0E82}"/>
                </a:ext>
              </a:extLst>
            </p:cNvPr>
            <p:cNvSpPr/>
            <p:nvPr/>
          </p:nvSpPr>
          <p:spPr>
            <a:xfrm>
              <a:off x="4259711" y="3003"/>
              <a:ext cx="5087122" cy="7341337"/>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89" name="任意多边形: 形状 88">
              <a:extLst>
                <a:ext uri="{FF2B5EF4-FFF2-40B4-BE49-F238E27FC236}">
                  <a16:creationId xmlns:a16="http://schemas.microsoft.com/office/drawing/2014/main" id="{B5D1034F-4E13-48C5-845C-3D50445C1FFE}"/>
                </a:ext>
              </a:extLst>
            </p:cNvPr>
            <p:cNvSpPr/>
            <p:nvPr/>
          </p:nvSpPr>
          <p:spPr>
            <a:xfrm>
              <a:off x="4323005" y="4004"/>
              <a:ext cx="5104139" cy="7340336"/>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90" name="任意多边形: 形状 89">
              <a:extLst>
                <a:ext uri="{FF2B5EF4-FFF2-40B4-BE49-F238E27FC236}">
                  <a16:creationId xmlns:a16="http://schemas.microsoft.com/office/drawing/2014/main" id="{A29C0E4C-F2A4-4E41-911A-C9F976499486}"/>
                </a:ext>
              </a:extLst>
            </p:cNvPr>
            <p:cNvSpPr/>
            <p:nvPr/>
          </p:nvSpPr>
          <p:spPr>
            <a:xfrm>
              <a:off x="4386299" y="5005"/>
              <a:ext cx="5121156" cy="7339335"/>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91" name="任意多边形: 形状 90">
              <a:extLst>
                <a:ext uri="{FF2B5EF4-FFF2-40B4-BE49-F238E27FC236}">
                  <a16:creationId xmlns:a16="http://schemas.microsoft.com/office/drawing/2014/main" id="{59AD26D1-2419-463C-BBEB-FAFE16B78723}"/>
                </a:ext>
              </a:extLst>
            </p:cNvPr>
            <p:cNvSpPr/>
            <p:nvPr/>
          </p:nvSpPr>
          <p:spPr>
            <a:xfrm>
              <a:off x="4449594" y="6006"/>
              <a:ext cx="5138172" cy="7338334"/>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92" name="任意多边形: 形状 91">
              <a:extLst>
                <a:ext uri="{FF2B5EF4-FFF2-40B4-BE49-F238E27FC236}">
                  <a16:creationId xmlns:a16="http://schemas.microsoft.com/office/drawing/2014/main" id="{899D5FC4-4EDC-4917-9CE8-2EFC4428B39F}"/>
                </a:ext>
              </a:extLst>
            </p:cNvPr>
            <p:cNvSpPr/>
            <p:nvPr/>
          </p:nvSpPr>
          <p:spPr>
            <a:xfrm>
              <a:off x="4512888" y="7007"/>
              <a:ext cx="5155189" cy="7337333"/>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93" name="任意多边形: 形状 92">
              <a:extLst>
                <a:ext uri="{FF2B5EF4-FFF2-40B4-BE49-F238E27FC236}">
                  <a16:creationId xmlns:a16="http://schemas.microsoft.com/office/drawing/2014/main" id="{44BCBD5E-91CD-4623-BA76-5699FE04AA6F}"/>
                </a:ext>
              </a:extLst>
            </p:cNvPr>
            <p:cNvSpPr/>
            <p:nvPr/>
          </p:nvSpPr>
          <p:spPr>
            <a:xfrm>
              <a:off x="4576182" y="8008"/>
              <a:ext cx="5172206" cy="7336332"/>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94" name="任意多边形: 形状 93">
              <a:extLst>
                <a:ext uri="{FF2B5EF4-FFF2-40B4-BE49-F238E27FC236}">
                  <a16:creationId xmlns:a16="http://schemas.microsoft.com/office/drawing/2014/main" id="{EF0FD8C2-314E-4360-AD12-5E143B019C5F}"/>
                </a:ext>
              </a:extLst>
            </p:cNvPr>
            <p:cNvSpPr/>
            <p:nvPr/>
          </p:nvSpPr>
          <p:spPr>
            <a:xfrm>
              <a:off x="4639477" y="9009"/>
              <a:ext cx="5189222" cy="7335331"/>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95" name="任意多边形: 形状 94">
              <a:extLst>
                <a:ext uri="{FF2B5EF4-FFF2-40B4-BE49-F238E27FC236}">
                  <a16:creationId xmlns:a16="http://schemas.microsoft.com/office/drawing/2014/main" id="{0AD79FF0-E679-426A-8DE4-C526909E3759}"/>
                </a:ext>
              </a:extLst>
            </p:cNvPr>
            <p:cNvSpPr/>
            <p:nvPr/>
          </p:nvSpPr>
          <p:spPr>
            <a:xfrm>
              <a:off x="4702771" y="10010"/>
              <a:ext cx="5206239" cy="7334330"/>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96" name="任意多边形: 形状 95">
              <a:extLst>
                <a:ext uri="{FF2B5EF4-FFF2-40B4-BE49-F238E27FC236}">
                  <a16:creationId xmlns:a16="http://schemas.microsoft.com/office/drawing/2014/main" id="{8CA42F48-9C4E-4E88-AF85-3B8B755A5C6E}"/>
                </a:ext>
              </a:extLst>
            </p:cNvPr>
            <p:cNvSpPr/>
            <p:nvPr/>
          </p:nvSpPr>
          <p:spPr>
            <a:xfrm>
              <a:off x="4766065" y="11011"/>
              <a:ext cx="5223256" cy="7333329"/>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97" name="任意多边形: 形状 96">
              <a:extLst>
                <a:ext uri="{FF2B5EF4-FFF2-40B4-BE49-F238E27FC236}">
                  <a16:creationId xmlns:a16="http://schemas.microsoft.com/office/drawing/2014/main" id="{29494C63-316E-4461-9925-9FC92D7F8E7E}"/>
                </a:ext>
              </a:extLst>
            </p:cNvPr>
            <p:cNvSpPr/>
            <p:nvPr/>
          </p:nvSpPr>
          <p:spPr>
            <a:xfrm>
              <a:off x="4829359" y="12012"/>
              <a:ext cx="5240273" cy="7332328"/>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98" name="任意多边形: 形状 97">
              <a:extLst>
                <a:ext uri="{FF2B5EF4-FFF2-40B4-BE49-F238E27FC236}">
                  <a16:creationId xmlns:a16="http://schemas.microsoft.com/office/drawing/2014/main" id="{94C3390B-B13B-436D-A98B-381FCD64B60F}"/>
                </a:ext>
              </a:extLst>
            </p:cNvPr>
            <p:cNvSpPr/>
            <p:nvPr/>
          </p:nvSpPr>
          <p:spPr>
            <a:xfrm>
              <a:off x="4892654" y="13013"/>
              <a:ext cx="5257290" cy="7331327"/>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99" name="任意多边形: 形状 98">
              <a:extLst>
                <a:ext uri="{FF2B5EF4-FFF2-40B4-BE49-F238E27FC236}">
                  <a16:creationId xmlns:a16="http://schemas.microsoft.com/office/drawing/2014/main" id="{C71AC95E-D2CC-4E52-93C2-841985C7232E}"/>
                </a:ext>
              </a:extLst>
            </p:cNvPr>
            <p:cNvSpPr/>
            <p:nvPr/>
          </p:nvSpPr>
          <p:spPr>
            <a:xfrm>
              <a:off x="4955948" y="14014"/>
              <a:ext cx="5274306" cy="7330326"/>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0" name="任意多边形: 形状 99">
              <a:extLst>
                <a:ext uri="{FF2B5EF4-FFF2-40B4-BE49-F238E27FC236}">
                  <a16:creationId xmlns:a16="http://schemas.microsoft.com/office/drawing/2014/main" id="{7898D1D0-2165-4FBF-A191-61A058D26E1D}"/>
                </a:ext>
              </a:extLst>
            </p:cNvPr>
            <p:cNvSpPr/>
            <p:nvPr/>
          </p:nvSpPr>
          <p:spPr>
            <a:xfrm>
              <a:off x="5019242" y="15015"/>
              <a:ext cx="5291323" cy="7329325"/>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1" name="任意多边形: 形状 100">
              <a:extLst>
                <a:ext uri="{FF2B5EF4-FFF2-40B4-BE49-F238E27FC236}">
                  <a16:creationId xmlns:a16="http://schemas.microsoft.com/office/drawing/2014/main" id="{73257CCE-2A8D-4F7D-9B72-D580FFFB3FE6}"/>
                </a:ext>
              </a:extLst>
            </p:cNvPr>
            <p:cNvSpPr/>
            <p:nvPr/>
          </p:nvSpPr>
          <p:spPr>
            <a:xfrm>
              <a:off x="5082536" y="16016"/>
              <a:ext cx="5308340" cy="7328324"/>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2" name="任意多边形: 形状 101">
              <a:extLst>
                <a:ext uri="{FF2B5EF4-FFF2-40B4-BE49-F238E27FC236}">
                  <a16:creationId xmlns:a16="http://schemas.microsoft.com/office/drawing/2014/main" id="{7C83ACC8-F48E-4951-B8B5-E9061FF0A972}"/>
                </a:ext>
              </a:extLst>
            </p:cNvPr>
            <p:cNvSpPr/>
            <p:nvPr/>
          </p:nvSpPr>
          <p:spPr>
            <a:xfrm>
              <a:off x="5145831" y="17017"/>
              <a:ext cx="5325356" cy="7327323"/>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3" name="任意多边形: 形状 102">
              <a:extLst>
                <a:ext uri="{FF2B5EF4-FFF2-40B4-BE49-F238E27FC236}">
                  <a16:creationId xmlns:a16="http://schemas.microsoft.com/office/drawing/2014/main" id="{B104038E-E853-4D96-90E9-E52512C5C362}"/>
                </a:ext>
              </a:extLst>
            </p:cNvPr>
            <p:cNvSpPr/>
            <p:nvPr/>
          </p:nvSpPr>
          <p:spPr>
            <a:xfrm>
              <a:off x="5209125" y="18018"/>
              <a:ext cx="5342373" cy="7326322"/>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4" name="任意多边形: 形状 103">
              <a:extLst>
                <a:ext uri="{FF2B5EF4-FFF2-40B4-BE49-F238E27FC236}">
                  <a16:creationId xmlns:a16="http://schemas.microsoft.com/office/drawing/2014/main" id="{17D42157-B35C-4EE8-B9F6-0E8363B0E62D}"/>
                </a:ext>
              </a:extLst>
            </p:cNvPr>
            <p:cNvSpPr/>
            <p:nvPr/>
          </p:nvSpPr>
          <p:spPr>
            <a:xfrm>
              <a:off x="5272419" y="19019"/>
              <a:ext cx="5359390" cy="7325321"/>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5" name="任意多边形: 形状 104">
              <a:extLst>
                <a:ext uri="{FF2B5EF4-FFF2-40B4-BE49-F238E27FC236}">
                  <a16:creationId xmlns:a16="http://schemas.microsoft.com/office/drawing/2014/main" id="{5147AC96-6861-45C2-B958-C17141EE3B50}"/>
                </a:ext>
              </a:extLst>
            </p:cNvPr>
            <p:cNvSpPr/>
            <p:nvPr/>
          </p:nvSpPr>
          <p:spPr>
            <a:xfrm>
              <a:off x="5335713" y="20020"/>
              <a:ext cx="5376407" cy="7324320"/>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6" name="任意多边形: 形状 105">
              <a:extLst>
                <a:ext uri="{FF2B5EF4-FFF2-40B4-BE49-F238E27FC236}">
                  <a16:creationId xmlns:a16="http://schemas.microsoft.com/office/drawing/2014/main" id="{CAEEF181-189D-4946-9C0E-5ABB9B072F1B}"/>
                </a:ext>
              </a:extLst>
            </p:cNvPr>
            <p:cNvSpPr/>
            <p:nvPr/>
          </p:nvSpPr>
          <p:spPr>
            <a:xfrm>
              <a:off x="5399008" y="21021"/>
              <a:ext cx="5393423" cy="7323319"/>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7" name="任意多边形: 形状 106">
              <a:extLst>
                <a:ext uri="{FF2B5EF4-FFF2-40B4-BE49-F238E27FC236}">
                  <a16:creationId xmlns:a16="http://schemas.microsoft.com/office/drawing/2014/main" id="{4D5E3F38-25FC-4158-82DB-8B529AC2A49B}"/>
                </a:ext>
              </a:extLst>
            </p:cNvPr>
            <p:cNvSpPr/>
            <p:nvPr/>
          </p:nvSpPr>
          <p:spPr>
            <a:xfrm>
              <a:off x="5462302" y="22022"/>
              <a:ext cx="5410440" cy="7322318"/>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8" name="任意多边形: 形状 107">
              <a:extLst>
                <a:ext uri="{FF2B5EF4-FFF2-40B4-BE49-F238E27FC236}">
                  <a16:creationId xmlns:a16="http://schemas.microsoft.com/office/drawing/2014/main" id="{FFC3CA4E-679C-4618-94CC-69777BAF491E}"/>
                </a:ext>
              </a:extLst>
            </p:cNvPr>
            <p:cNvSpPr/>
            <p:nvPr/>
          </p:nvSpPr>
          <p:spPr>
            <a:xfrm>
              <a:off x="5525596" y="23023"/>
              <a:ext cx="5427457" cy="7321317"/>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09" name="任意多边形: 形状 108">
              <a:extLst>
                <a:ext uri="{FF2B5EF4-FFF2-40B4-BE49-F238E27FC236}">
                  <a16:creationId xmlns:a16="http://schemas.microsoft.com/office/drawing/2014/main" id="{A5125FF3-252E-4252-AA36-4062C96CAE17}"/>
                </a:ext>
              </a:extLst>
            </p:cNvPr>
            <p:cNvSpPr/>
            <p:nvPr/>
          </p:nvSpPr>
          <p:spPr>
            <a:xfrm>
              <a:off x="5588891" y="24024"/>
              <a:ext cx="5444473" cy="7320316"/>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0" name="任意多边形: 形状 109">
              <a:extLst>
                <a:ext uri="{FF2B5EF4-FFF2-40B4-BE49-F238E27FC236}">
                  <a16:creationId xmlns:a16="http://schemas.microsoft.com/office/drawing/2014/main" id="{E164B50E-0C81-44E3-AE18-55DAD43A0E28}"/>
                </a:ext>
              </a:extLst>
            </p:cNvPr>
            <p:cNvSpPr/>
            <p:nvPr/>
          </p:nvSpPr>
          <p:spPr>
            <a:xfrm>
              <a:off x="5652185" y="25025"/>
              <a:ext cx="5461490" cy="7319315"/>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1" name="任意多边形: 形状 110">
              <a:extLst>
                <a:ext uri="{FF2B5EF4-FFF2-40B4-BE49-F238E27FC236}">
                  <a16:creationId xmlns:a16="http://schemas.microsoft.com/office/drawing/2014/main" id="{1CA2C5F3-07D5-4B3E-8E77-451E9BF3956D}"/>
                </a:ext>
              </a:extLst>
            </p:cNvPr>
            <p:cNvSpPr/>
            <p:nvPr/>
          </p:nvSpPr>
          <p:spPr>
            <a:xfrm>
              <a:off x="5715479" y="26026"/>
              <a:ext cx="5478507" cy="7318314"/>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2" name="任意多边形: 形状 111">
              <a:extLst>
                <a:ext uri="{FF2B5EF4-FFF2-40B4-BE49-F238E27FC236}">
                  <a16:creationId xmlns:a16="http://schemas.microsoft.com/office/drawing/2014/main" id="{D4CCCDED-409F-4F81-A46E-41AC8B0DEBAF}"/>
                </a:ext>
              </a:extLst>
            </p:cNvPr>
            <p:cNvSpPr/>
            <p:nvPr/>
          </p:nvSpPr>
          <p:spPr>
            <a:xfrm>
              <a:off x="5778774" y="27027"/>
              <a:ext cx="5495523" cy="7317313"/>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113" name="任意多边形: 形状 112">
              <a:extLst>
                <a:ext uri="{FF2B5EF4-FFF2-40B4-BE49-F238E27FC236}">
                  <a16:creationId xmlns:a16="http://schemas.microsoft.com/office/drawing/2014/main" id="{D334F064-153C-46C1-8436-5C06F897B4AB}"/>
                </a:ext>
              </a:extLst>
            </p:cNvPr>
            <p:cNvSpPr/>
            <p:nvPr/>
          </p:nvSpPr>
          <p:spPr>
            <a:xfrm>
              <a:off x="5842068" y="28028"/>
              <a:ext cx="5512540" cy="7316312"/>
            </a:xfrm>
            <a:custGeom>
              <a:avLst/>
              <a:gdLst>
                <a:gd name="connsiteX0" fmla="*/ 5048250 w 5048250"/>
                <a:gd name="connsiteY0" fmla="*/ 0 h 7334250"/>
                <a:gd name="connsiteX1" fmla="*/ 3486150 w 5048250"/>
                <a:gd name="connsiteY1" fmla="*/ 3848100 h 7334250"/>
                <a:gd name="connsiteX2" fmla="*/ 0 w 5048250"/>
                <a:gd name="connsiteY2" fmla="*/ 7334250 h 7334250"/>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61817 w 5561817"/>
                <a:gd name="connsiteY0" fmla="*/ 0 h 7960551"/>
                <a:gd name="connsiteX1" fmla="*/ 3999717 w 5561817"/>
                <a:gd name="connsiteY1" fmla="*/ 3848100 h 7960551"/>
                <a:gd name="connsiteX2" fmla="*/ 0 w 5561817"/>
                <a:gd name="connsiteY2" fmla="*/ 7960551 h 7960551"/>
                <a:gd name="connsiteX0" fmla="*/ 5587217 w 5587217"/>
                <a:gd name="connsiteY0" fmla="*/ 0 h 7782751"/>
                <a:gd name="connsiteX1" fmla="*/ 4025117 w 5587217"/>
                <a:gd name="connsiteY1" fmla="*/ 384810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56867 w 5587217"/>
                <a:gd name="connsiteY1" fmla="*/ 385445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587217 w 5587217"/>
                <a:gd name="connsiteY0" fmla="*/ 0 h 7782751"/>
                <a:gd name="connsiteX1" fmla="*/ 4012417 w 5587217"/>
                <a:gd name="connsiteY1" fmla="*/ 3886200 h 7782751"/>
                <a:gd name="connsiteX2" fmla="*/ 0 w 5587217"/>
                <a:gd name="connsiteY2" fmla="*/ 7782751 h 7782751"/>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 name="connsiteX0" fmla="*/ 5036072 w 5036072"/>
                <a:gd name="connsiteY0" fmla="*/ 0 h 7344340"/>
                <a:gd name="connsiteX1" fmla="*/ 3461272 w 5036072"/>
                <a:gd name="connsiteY1" fmla="*/ 3886200 h 7344340"/>
                <a:gd name="connsiteX2" fmla="*/ 0 w 5036072"/>
                <a:gd name="connsiteY2" fmla="*/ 7344340 h 7344340"/>
              </a:gdLst>
              <a:ahLst/>
              <a:cxnLst>
                <a:cxn ang="0">
                  <a:pos x="connsiteX0" y="connsiteY0"/>
                </a:cxn>
                <a:cxn ang="0">
                  <a:pos x="connsiteX1" y="connsiteY1"/>
                </a:cxn>
                <a:cxn ang="0">
                  <a:pos x="connsiteX2" y="connsiteY2"/>
                </a:cxn>
              </a:cxnLst>
              <a:rect l="l" t="t" r="r" b="b"/>
              <a:pathLst>
                <a:path w="5036072" h="7344340">
                  <a:moveTo>
                    <a:pt x="5036072" y="0"/>
                  </a:moveTo>
                  <a:cubicBezTo>
                    <a:pt x="4704284" y="1312862"/>
                    <a:pt x="4306457" y="2649855"/>
                    <a:pt x="3461272" y="3886200"/>
                  </a:cubicBezTo>
                  <a:cubicBezTo>
                    <a:pt x="2216759" y="5688469"/>
                    <a:pt x="1322387" y="6212452"/>
                    <a:pt x="0" y="7344340"/>
                  </a:cubicBezTo>
                </a:path>
              </a:pathLst>
            </a:custGeom>
            <a:noFill/>
            <a:ln w="1905" cap="flat" cmpd="sng" algn="ctr">
              <a:solidFill>
                <a:schemeClr val="bg1">
                  <a:alpha val="7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grpSp>
      <p:sp>
        <p:nvSpPr>
          <p:cNvPr id="46" name="任意多边形: 形状 45">
            <a:extLst>
              <a:ext uri="{FF2B5EF4-FFF2-40B4-BE49-F238E27FC236}">
                <a16:creationId xmlns:a16="http://schemas.microsoft.com/office/drawing/2014/main" id="{780F64D4-BCFF-4F98-BD1C-6365CC729DEF}"/>
              </a:ext>
            </a:extLst>
          </p:cNvPr>
          <p:cNvSpPr/>
          <p:nvPr/>
        </p:nvSpPr>
        <p:spPr>
          <a:xfrm rot="217433">
            <a:off x="7484209" y="1882519"/>
            <a:ext cx="3133438" cy="4381284"/>
          </a:xfrm>
          <a:custGeom>
            <a:avLst/>
            <a:gdLst>
              <a:gd name="connsiteX0" fmla="*/ 3018972 w 3018972"/>
              <a:gd name="connsiteY0" fmla="*/ 0 h 4122057"/>
              <a:gd name="connsiteX1" fmla="*/ 1886857 w 3018972"/>
              <a:gd name="connsiteY1" fmla="*/ 2046514 h 4122057"/>
              <a:gd name="connsiteX2" fmla="*/ 0 w 3018972"/>
              <a:gd name="connsiteY2" fmla="*/ 4122057 h 4122057"/>
              <a:gd name="connsiteX0" fmla="*/ 3018972 w 3018972"/>
              <a:gd name="connsiteY0" fmla="*/ 0 h 4122057"/>
              <a:gd name="connsiteX1" fmla="*/ 1886857 w 3018972"/>
              <a:gd name="connsiteY1" fmla="*/ 2046514 h 4122057"/>
              <a:gd name="connsiteX2" fmla="*/ 0 w 3018972"/>
              <a:gd name="connsiteY2" fmla="*/ 4122057 h 4122057"/>
              <a:gd name="connsiteX0" fmla="*/ 3080307 w 3080307"/>
              <a:gd name="connsiteY0" fmla="*/ 0 h 4104521"/>
              <a:gd name="connsiteX1" fmla="*/ 1948192 w 3080307"/>
              <a:gd name="connsiteY1" fmla="*/ 2046514 h 4104521"/>
              <a:gd name="connsiteX2" fmla="*/ 0 w 3080307"/>
              <a:gd name="connsiteY2" fmla="*/ 4104521 h 4104521"/>
              <a:gd name="connsiteX0" fmla="*/ 3080307 w 3080307"/>
              <a:gd name="connsiteY0" fmla="*/ 0 h 4104521"/>
              <a:gd name="connsiteX1" fmla="*/ 1948192 w 3080307"/>
              <a:gd name="connsiteY1" fmla="*/ 2046514 h 4104521"/>
              <a:gd name="connsiteX2" fmla="*/ 0 w 3080307"/>
              <a:gd name="connsiteY2" fmla="*/ 4104521 h 4104521"/>
              <a:gd name="connsiteX0" fmla="*/ 3110263 w 3110263"/>
              <a:gd name="connsiteY0" fmla="*/ 0 h 4106302"/>
              <a:gd name="connsiteX1" fmla="*/ 1948192 w 3110263"/>
              <a:gd name="connsiteY1" fmla="*/ 2048295 h 4106302"/>
              <a:gd name="connsiteX2" fmla="*/ 0 w 3110263"/>
              <a:gd name="connsiteY2" fmla="*/ 4106302 h 4106302"/>
              <a:gd name="connsiteX0" fmla="*/ 3175792 w 3175792"/>
              <a:gd name="connsiteY0" fmla="*/ 0 h 4110199"/>
              <a:gd name="connsiteX1" fmla="*/ 2013721 w 3175792"/>
              <a:gd name="connsiteY1" fmla="*/ 2048295 h 4110199"/>
              <a:gd name="connsiteX2" fmla="*/ 0 w 3175792"/>
              <a:gd name="connsiteY2" fmla="*/ 4110199 h 4110199"/>
              <a:gd name="connsiteX0" fmla="*/ 3175792 w 3175792"/>
              <a:gd name="connsiteY0" fmla="*/ 0 h 4110199"/>
              <a:gd name="connsiteX1" fmla="*/ 2013721 w 3175792"/>
              <a:gd name="connsiteY1" fmla="*/ 2048295 h 4110199"/>
              <a:gd name="connsiteX2" fmla="*/ 0 w 3175792"/>
              <a:gd name="connsiteY2" fmla="*/ 4110199 h 4110199"/>
              <a:gd name="connsiteX0" fmla="*/ 3085737 w 3085737"/>
              <a:gd name="connsiteY0" fmla="*/ 0 h 4051884"/>
              <a:gd name="connsiteX1" fmla="*/ 1923666 w 3085737"/>
              <a:gd name="connsiteY1" fmla="*/ 2048295 h 4051884"/>
              <a:gd name="connsiteX2" fmla="*/ 0 w 3085737"/>
              <a:gd name="connsiteY2" fmla="*/ 4051884 h 4051884"/>
            </a:gdLst>
            <a:ahLst/>
            <a:cxnLst>
              <a:cxn ang="0">
                <a:pos x="connsiteX0" y="connsiteY0"/>
              </a:cxn>
              <a:cxn ang="0">
                <a:pos x="connsiteX1" y="connsiteY1"/>
              </a:cxn>
              <a:cxn ang="0">
                <a:pos x="connsiteX2" y="connsiteY2"/>
              </a:cxn>
            </a:cxnLst>
            <a:rect l="l" t="t" r="r" b="b"/>
            <a:pathLst>
              <a:path w="3085737" h="4051884">
                <a:moveTo>
                  <a:pt x="3085737" y="0"/>
                </a:moveTo>
                <a:cubicBezTo>
                  <a:pt x="2771260" y="679752"/>
                  <a:pt x="2474034" y="1280805"/>
                  <a:pt x="1923666" y="2048295"/>
                </a:cubicBezTo>
                <a:cubicBezTo>
                  <a:pt x="1420504" y="2735304"/>
                  <a:pt x="518620" y="3695034"/>
                  <a:pt x="0" y="4051884"/>
                </a:cubicBezTo>
              </a:path>
            </a:pathLst>
          </a:custGeom>
          <a:noFill/>
          <a:ln w="19050">
            <a:gradFill>
              <a:gsLst>
                <a:gs pos="0">
                  <a:schemeClr val="accent2">
                    <a:alpha val="0"/>
                  </a:schemeClr>
                </a:gs>
                <a:gs pos="52000">
                  <a:schemeClr val="bg1">
                    <a:alpha val="67000"/>
                  </a:schemeClr>
                </a:gs>
                <a:gs pos="100000">
                  <a:schemeClr val="accent2">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a:extLst>
              <a:ext uri="{FF2B5EF4-FFF2-40B4-BE49-F238E27FC236}">
                <a16:creationId xmlns:a16="http://schemas.microsoft.com/office/drawing/2014/main" id="{4D1F108C-0604-430D-8AC7-14340976F567}"/>
              </a:ext>
            </a:extLst>
          </p:cNvPr>
          <p:cNvSpPr/>
          <p:nvPr/>
        </p:nvSpPr>
        <p:spPr>
          <a:xfrm>
            <a:off x="10707736" y="1323317"/>
            <a:ext cx="436514" cy="436514"/>
          </a:xfrm>
          <a:prstGeom prst="ellipse">
            <a:avLst/>
          </a:prstGeom>
          <a:gradFill>
            <a:gsLst>
              <a:gs pos="0">
                <a:srgbClr val="DAFAFE"/>
              </a:gs>
              <a:gs pos="100000">
                <a:schemeClr val="accent2"/>
              </a:gs>
            </a:gsLst>
            <a:path path="circle">
              <a:fillToRect r="100000" b="100000"/>
            </a:path>
          </a:gradFill>
          <a:ln>
            <a:noFill/>
          </a:ln>
          <a:effectLst>
            <a:outerShdw blurRad="381000" dist="101600" dir="3600000" algn="tl" rotWithShape="0">
              <a:schemeClr val="accent1">
                <a:lumMod val="50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9" name="组合 128">
            <a:extLst>
              <a:ext uri="{FF2B5EF4-FFF2-40B4-BE49-F238E27FC236}">
                <a16:creationId xmlns:a16="http://schemas.microsoft.com/office/drawing/2014/main" id="{922A94FF-E4AC-4C4D-AF49-7ED7FC0806A8}"/>
              </a:ext>
            </a:extLst>
          </p:cNvPr>
          <p:cNvGrpSpPr/>
          <p:nvPr/>
        </p:nvGrpSpPr>
        <p:grpSpPr>
          <a:xfrm>
            <a:off x="7862918" y="4548473"/>
            <a:ext cx="1206374" cy="1206372"/>
            <a:chOff x="7733768" y="4741496"/>
            <a:chExt cx="1206374" cy="1206372"/>
          </a:xfrm>
        </p:grpSpPr>
        <p:sp>
          <p:nvSpPr>
            <p:cNvPr id="118" name="椭圆 117">
              <a:extLst>
                <a:ext uri="{FF2B5EF4-FFF2-40B4-BE49-F238E27FC236}">
                  <a16:creationId xmlns:a16="http://schemas.microsoft.com/office/drawing/2014/main" id="{80A3BD49-8B77-4114-BC23-57EB695E1CA8}"/>
                </a:ext>
              </a:extLst>
            </p:cNvPr>
            <p:cNvSpPr/>
            <p:nvPr/>
          </p:nvSpPr>
          <p:spPr>
            <a:xfrm>
              <a:off x="7733768" y="4741496"/>
              <a:ext cx="1206374" cy="1206372"/>
            </a:xfrm>
            <a:prstGeom prst="ellipse">
              <a:avLst/>
            </a:prstGeom>
            <a:gradFill>
              <a:gsLst>
                <a:gs pos="0">
                  <a:srgbClr val="DAFAFE"/>
                </a:gs>
                <a:gs pos="69000">
                  <a:schemeClr val="accent2"/>
                </a:gs>
              </a:gsLst>
              <a:path path="circle">
                <a:fillToRect r="100000" b="100000"/>
              </a:path>
            </a:gradFill>
            <a:ln>
              <a:noFill/>
            </a:ln>
            <a:effectLst>
              <a:outerShdw blurRad="381000" dist="266700" dir="3600000" sx="91000" sy="91000" algn="tl" rotWithShape="0">
                <a:schemeClr val="accent1">
                  <a:lumMod val="50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7" name="任意多边形: 形状 126">
              <a:extLst>
                <a:ext uri="{FF2B5EF4-FFF2-40B4-BE49-F238E27FC236}">
                  <a16:creationId xmlns:a16="http://schemas.microsoft.com/office/drawing/2014/main" id="{C3F266F4-FCA6-42C9-AA7E-A4A5AD7AA954}"/>
                </a:ext>
              </a:extLst>
            </p:cNvPr>
            <p:cNvSpPr/>
            <p:nvPr/>
          </p:nvSpPr>
          <p:spPr>
            <a:xfrm>
              <a:off x="7795428" y="4925577"/>
              <a:ext cx="982088" cy="674054"/>
            </a:xfrm>
            <a:custGeom>
              <a:avLst/>
              <a:gdLst>
                <a:gd name="connsiteX0" fmla="*/ 0 w 1174750"/>
                <a:gd name="connsiteY0" fmla="*/ 819150 h 828758"/>
                <a:gd name="connsiteX1" fmla="*/ 266700 w 1174750"/>
                <a:gd name="connsiteY1" fmla="*/ 787400 h 828758"/>
                <a:gd name="connsiteX2" fmla="*/ 469900 w 1174750"/>
                <a:gd name="connsiteY2" fmla="*/ 482600 h 828758"/>
                <a:gd name="connsiteX3" fmla="*/ 857250 w 1174750"/>
                <a:gd name="connsiteY3" fmla="*/ 533400 h 828758"/>
                <a:gd name="connsiteX4" fmla="*/ 1174750 w 1174750"/>
                <a:gd name="connsiteY4" fmla="*/ 0 h 82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750" h="828758">
                  <a:moveTo>
                    <a:pt x="0" y="819150"/>
                  </a:moveTo>
                  <a:cubicBezTo>
                    <a:pt x="95779" y="829733"/>
                    <a:pt x="188383" y="843492"/>
                    <a:pt x="266700" y="787400"/>
                  </a:cubicBezTo>
                  <a:cubicBezTo>
                    <a:pt x="345017" y="731308"/>
                    <a:pt x="371475" y="524933"/>
                    <a:pt x="469900" y="482600"/>
                  </a:cubicBezTo>
                  <a:cubicBezTo>
                    <a:pt x="568325" y="440267"/>
                    <a:pt x="739775" y="613833"/>
                    <a:pt x="857250" y="533400"/>
                  </a:cubicBezTo>
                  <a:cubicBezTo>
                    <a:pt x="974725" y="452967"/>
                    <a:pt x="1074737" y="226483"/>
                    <a:pt x="1174750" y="0"/>
                  </a:cubicBezTo>
                </a:path>
              </a:pathLst>
            </a:custGeom>
            <a:noFill/>
            <a:ln w="41275">
              <a:gradFill>
                <a:gsLst>
                  <a:gs pos="0">
                    <a:schemeClr val="accent1">
                      <a:lumMod val="5000"/>
                      <a:lumOff val="95000"/>
                      <a:alpha val="0"/>
                    </a:schemeClr>
                  </a:gs>
                  <a:gs pos="51000">
                    <a:schemeClr val="accent3">
                      <a:lumMod val="20000"/>
                      <a:lumOff val="80000"/>
                    </a:schemeClr>
                  </a:gs>
                  <a:gs pos="100000">
                    <a:schemeClr val="bg1">
                      <a:alpha val="2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a:extLst>
                <a:ext uri="{FF2B5EF4-FFF2-40B4-BE49-F238E27FC236}">
                  <a16:creationId xmlns:a16="http://schemas.microsoft.com/office/drawing/2014/main" id="{D78C5FDD-26A5-4561-B222-4E9B62B395E4}"/>
                </a:ext>
              </a:extLst>
            </p:cNvPr>
            <p:cNvSpPr/>
            <p:nvPr/>
          </p:nvSpPr>
          <p:spPr>
            <a:xfrm>
              <a:off x="8313760" y="5295900"/>
              <a:ext cx="128258" cy="128258"/>
            </a:xfrm>
            <a:prstGeom prst="ellipse">
              <a:avLst/>
            </a:prstGeom>
            <a:gradFill>
              <a:gsLst>
                <a:gs pos="0">
                  <a:schemeClr val="bg1"/>
                </a:gs>
                <a:gs pos="100000">
                  <a:schemeClr val="accent1">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圆角 8">
            <a:extLst>
              <a:ext uri="{FF2B5EF4-FFF2-40B4-BE49-F238E27FC236}">
                <a16:creationId xmlns:a16="http://schemas.microsoft.com/office/drawing/2014/main" id="{4999EA59-8690-4475-871E-BB4AF229013A}"/>
              </a:ext>
            </a:extLst>
          </p:cNvPr>
          <p:cNvSpPr/>
          <p:nvPr/>
        </p:nvSpPr>
        <p:spPr>
          <a:xfrm>
            <a:off x="856356" y="5318664"/>
            <a:ext cx="2481128" cy="416780"/>
          </a:xfrm>
          <a:prstGeom prst="roundRect">
            <a:avLst>
              <a:gd name="adj" fmla="val 50000"/>
            </a:avLst>
          </a:prstGeom>
          <a:gradFill flip="none" rotWithShape="1">
            <a:gsLst>
              <a:gs pos="2655">
                <a:schemeClr val="accent2">
                  <a:lumMod val="20000"/>
                  <a:lumOff val="80000"/>
                </a:schemeClr>
              </a:gs>
              <a:gs pos="100000">
                <a:schemeClr val="accent2">
                  <a:lumMod val="66000"/>
                  <a:lumOff val="34000"/>
                </a:schemeClr>
              </a:gs>
            </a:gsLst>
            <a:lin ang="4800000" scaled="0"/>
            <a:tileRect/>
          </a:gradFill>
          <a:ln>
            <a:noFill/>
          </a:ln>
          <a:effectLst>
            <a:outerShdw blurRad="203200" dist="76200" dir="5400000" sx="96000" sy="96000" algn="t"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lnSpc>
                <a:spcPct val="110000"/>
              </a:lnSpc>
            </a:pPr>
            <a:r>
              <a:rPr lang="zh-CN" altLang="en-US" sz="1600" dirty="0">
                <a:solidFill>
                  <a:schemeClr val="accent1">
                    <a:lumMod val="50000"/>
                  </a:schemeClr>
                </a:solidFill>
              </a:rPr>
              <a:t>汇报人：</a:t>
            </a:r>
            <a:r>
              <a:rPr lang="en-US" altLang="zh-CN" sz="1600" dirty="0" err="1">
                <a:solidFill>
                  <a:schemeClr val="accent1">
                    <a:lumMod val="50000"/>
                  </a:schemeClr>
                </a:solidFill>
              </a:rPr>
              <a:t>OfficePLUS</a:t>
            </a:r>
            <a:endParaRPr lang="zh-CN" altLang="en-US" sz="1600" dirty="0">
              <a:solidFill>
                <a:schemeClr val="accent1">
                  <a:lumMod val="50000"/>
                </a:schemeClr>
              </a:solidFill>
            </a:endParaRPr>
          </a:p>
        </p:txBody>
      </p:sp>
      <p:sp>
        <p:nvSpPr>
          <p:cNvPr id="8" name="文本框 7">
            <a:extLst>
              <a:ext uri="{FF2B5EF4-FFF2-40B4-BE49-F238E27FC236}">
                <a16:creationId xmlns:a16="http://schemas.microsoft.com/office/drawing/2014/main" id="{3E4F8370-55BB-4697-BB5A-3EC7BBF0828F}"/>
              </a:ext>
            </a:extLst>
          </p:cNvPr>
          <p:cNvSpPr txBox="1"/>
          <p:nvPr>
            <p:custDataLst>
              <p:tags r:id="rId1"/>
            </p:custDataLst>
          </p:nvPr>
        </p:nvSpPr>
        <p:spPr>
          <a:xfrm>
            <a:off x="809867" y="2044964"/>
            <a:ext cx="5347618" cy="2140586"/>
          </a:xfrm>
          <a:prstGeom prst="rect">
            <a:avLst/>
          </a:prstGeom>
          <a:noFill/>
          <a:effectLst/>
        </p:spPr>
        <p:txBody>
          <a:bodyPr wrap="none" lIns="0" tIns="0" rIns="0" bIns="0" rtlCol="0">
            <a:noAutofit/>
          </a:bodyPr>
          <a:lstStyle/>
          <a:p>
            <a:r>
              <a:rPr lang="zh-CN" altLang="en-US" sz="6955" b="1" dirty="0">
                <a:gradFill>
                  <a:gsLst>
                    <a:gs pos="0">
                      <a:schemeClr val="bg1"/>
                    </a:gs>
                    <a:gs pos="100000">
                      <a:schemeClr val="accent2">
                        <a:lumMod val="60000"/>
                        <a:lumOff val="40000"/>
                      </a:schemeClr>
                    </a:gs>
                  </a:gsLst>
                  <a:lin ang="5400000" scaled="1"/>
                </a:gradFill>
                <a:effectLst>
                  <a:outerShdw blurRad="152400" dist="76200" dir="5400000" algn="tl" rotWithShape="0">
                    <a:schemeClr val="accent1">
                      <a:lumMod val="50000"/>
                      <a:alpha val="48000"/>
                    </a:schemeClr>
                  </a:outerShdw>
                </a:effectLst>
                <a:latin typeface="微软雅黑" panose="020B0503020204020204" pitchFamily="34" charset="-122"/>
                <a:ea typeface="微软雅黑" panose="020B0503020204020204" pitchFamily="34" charset="-122"/>
                <a:cs typeface="OPPOSans H" panose="00020600040101010101" pitchFamily="18" charset="-122"/>
              </a:rPr>
              <a:t>蓝金商务风</a:t>
            </a:r>
            <a:endParaRPr lang="en-US" altLang="zh-CN" sz="6955" b="1" dirty="0">
              <a:gradFill>
                <a:gsLst>
                  <a:gs pos="0">
                    <a:schemeClr val="bg1"/>
                  </a:gs>
                  <a:gs pos="100000">
                    <a:schemeClr val="accent2">
                      <a:lumMod val="60000"/>
                      <a:lumOff val="40000"/>
                    </a:schemeClr>
                  </a:gs>
                </a:gsLst>
                <a:lin ang="5400000" scaled="1"/>
              </a:gradFill>
              <a:effectLst>
                <a:outerShdw blurRad="152400" dist="76200" dir="5400000" algn="tl" rotWithShape="0">
                  <a:schemeClr val="accent1">
                    <a:lumMod val="50000"/>
                    <a:alpha val="48000"/>
                  </a:schemeClr>
                </a:outerShdw>
              </a:effectLst>
              <a:latin typeface="微软雅黑" panose="020B0503020204020204" pitchFamily="34" charset="-122"/>
              <a:ea typeface="微软雅黑" panose="020B0503020204020204" pitchFamily="34" charset="-122"/>
              <a:cs typeface="OPPOSans H" panose="00020600040101010101" pitchFamily="18" charset="-122"/>
            </a:endParaRPr>
          </a:p>
          <a:p>
            <a:r>
              <a:rPr lang="zh-CN" altLang="en-US" sz="6955" b="1" dirty="0">
                <a:gradFill>
                  <a:gsLst>
                    <a:gs pos="0">
                      <a:schemeClr val="bg1"/>
                    </a:gs>
                    <a:gs pos="100000">
                      <a:schemeClr val="accent2">
                        <a:lumMod val="60000"/>
                        <a:lumOff val="40000"/>
                      </a:schemeClr>
                    </a:gs>
                  </a:gsLst>
                  <a:lin ang="5400000" scaled="1"/>
                </a:gradFill>
                <a:effectLst>
                  <a:outerShdw blurRad="152400" dist="76200" dir="5400000" algn="tl" rotWithShape="0">
                    <a:schemeClr val="accent1">
                      <a:lumMod val="50000"/>
                      <a:alpha val="48000"/>
                    </a:schemeClr>
                  </a:outerShdw>
                </a:effectLst>
                <a:latin typeface="微软雅黑" panose="020B0503020204020204" pitchFamily="34" charset="-122"/>
                <a:ea typeface="微软雅黑" panose="020B0503020204020204" pitchFamily="34" charset="-122"/>
                <a:cs typeface="OPPOSans H" panose="00020600040101010101" pitchFamily="18" charset="-122"/>
              </a:rPr>
              <a:t>年终工作总结</a:t>
            </a:r>
          </a:p>
        </p:txBody>
      </p:sp>
      <p:grpSp>
        <p:nvGrpSpPr>
          <p:cNvPr id="280" name="组合 279">
            <a:extLst>
              <a:ext uri="{FF2B5EF4-FFF2-40B4-BE49-F238E27FC236}">
                <a16:creationId xmlns:a16="http://schemas.microsoft.com/office/drawing/2014/main" id="{DD3C6F02-85E8-4067-B653-F8EFB7F244F9}"/>
              </a:ext>
            </a:extLst>
          </p:cNvPr>
          <p:cNvGrpSpPr/>
          <p:nvPr/>
        </p:nvGrpSpPr>
        <p:grpSpPr>
          <a:xfrm>
            <a:off x="-12255" y="-356295"/>
            <a:ext cx="1629856" cy="1157062"/>
            <a:chOff x="3289387" y="263047"/>
            <a:chExt cx="2790132" cy="1980760"/>
          </a:xfrm>
          <a:gradFill flip="none" rotWithShape="1">
            <a:gsLst>
              <a:gs pos="0">
                <a:schemeClr val="bg1">
                  <a:alpha val="0"/>
                </a:schemeClr>
              </a:gs>
              <a:gs pos="100000">
                <a:schemeClr val="bg1">
                  <a:alpha val="36000"/>
                </a:schemeClr>
              </a:gs>
            </a:gsLst>
            <a:lin ang="10800000" scaled="1"/>
            <a:tileRect/>
          </a:gradFill>
        </p:grpSpPr>
        <p:sp>
          <p:nvSpPr>
            <p:cNvPr id="281" name="椭圆 280">
              <a:extLst>
                <a:ext uri="{FF2B5EF4-FFF2-40B4-BE49-F238E27FC236}">
                  <a16:creationId xmlns:a16="http://schemas.microsoft.com/office/drawing/2014/main" id="{2D482DE3-E7A9-4400-B8A2-908C79A71F8D}"/>
                </a:ext>
              </a:extLst>
            </p:cNvPr>
            <p:cNvSpPr/>
            <p:nvPr/>
          </p:nvSpPr>
          <p:spPr>
            <a:xfrm>
              <a:off x="3289387"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椭圆 281">
              <a:extLst>
                <a:ext uri="{FF2B5EF4-FFF2-40B4-BE49-F238E27FC236}">
                  <a16:creationId xmlns:a16="http://schemas.microsoft.com/office/drawing/2014/main" id="{73E13947-AD05-4E2B-ADD1-DA8AC2FD09C0}"/>
                </a:ext>
              </a:extLst>
            </p:cNvPr>
            <p:cNvSpPr/>
            <p:nvPr/>
          </p:nvSpPr>
          <p:spPr>
            <a:xfrm>
              <a:off x="3531648"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椭圆 282">
              <a:extLst>
                <a:ext uri="{FF2B5EF4-FFF2-40B4-BE49-F238E27FC236}">
                  <a16:creationId xmlns:a16="http://schemas.microsoft.com/office/drawing/2014/main" id="{2BC38DB2-A26F-4D57-B113-2FE023B33F85}"/>
                </a:ext>
              </a:extLst>
            </p:cNvPr>
            <p:cNvSpPr/>
            <p:nvPr/>
          </p:nvSpPr>
          <p:spPr>
            <a:xfrm>
              <a:off x="3773909"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椭圆 283">
              <a:extLst>
                <a:ext uri="{FF2B5EF4-FFF2-40B4-BE49-F238E27FC236}">
                  <a16:creationId xmlns:a16="http://schemas.microsoft.com/office/drawing/2014/main" id="{22CD4B4E-0BFB-4ADD-B9D4-1E4C2FFB4508}"/>
                </a:ext>
              </a:extLst>
            </p:cNvPr>
            <p:cNvSpPr/>
            <p:nvPr/>
          </p:nvSpPr>
          <p:spPr>
            <a:xfrm>
              <a:off x="4016170"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椭圆 284">
              <a:extLst>
                <a:ext uri="{FF2B5EF4-FFF2-40B4-BE49-F238E27FC236}">
                  <a16:creationId xmlns:a16="http://schemas.microsoft.com/office/drawing/2014/main" id="{790C37DC-FB8C-4F0C-8770-AC12EFABC592}"/>
                </a:ext>
              </a:extLst>
            </p:cNvPr>
            <p:cNvSpPr/>
            <p:nvPr/>
          </p:nvSpPr>
          <p:spPr>
            <a:xfrm>
              <a:off x="4258431"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椭圆 285">
              <a:extLst>
                <a:ext uri="{FF2B5EF4-FFF2-40B4-BE49-F238E27FC236}">
                  <a16:creationId xmlns:a16="http://schemas.microsoft.com/office/drawing/2014/main" id="{D3690338-B38B-45D7-8EA0-8AE2ADBDA26E}"/>
                </a:ext>
              </a:extLst>
            </p:cNvPr>
            <p:cNvSpPr/>
            <p:nvPr/>
          </p:nvSpPr>
          <p:spPr>
            <a:xfrm>
              <a:off x="4500692"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椭圆 286">
              <a:extLst>
                <a:ext uri="{FF2B5EF4-FFF2-40B4-BE49-F238E27FC236}">
                  <a16:creationId xmlns:a16="http://schemas.microsoft.com/office/drawing/2014/main" id="{B3B8C87F-260A-4494-AECF-BEE9E5EFF308}"/>
                </a:ext>
              </a:extLst>
            </p:cNvPr>
            <p:cNvSpPr/>
            <p:nvPr/>
          </p:nvSpPr>
          <p:spPr>
            <a:xfrm>
              <a:off x="4742954"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椭圆 287">
              <a:extLst>
                <a:ext uri="{FF2B5EF4-FFF2-40B4-BE49-F238E27FC236}">
                  <a16:creationId xmlns:a16="http://schemas.microsoft.com/office/drawing/2014/main" id="{081AF4C0-2A38-419F-9C5B-9F3FB0C5BC89}"/>
                </a:ext>
              </a:extLst>
            </p:cNvPr>
            <p:cNvSpPr/>
            <p:nvPr/>
          </p:nvSpPr>
          <p:spPr>
            <a:xfrm>
              <a:off x="4985215"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椭圆 288">
              <a:extLst>
                <a:ext uri="{FF2B5EF4-FFF2-40B4-BE49-F238E27FC236}">
                  <a16:creationId xmlns:a16="http://schemas.microsoft.com/office/drawing/2014/main" id="{BE6B615D-3D5D-4E8C-A130-0842DCD59CCD}"/>
                </a:ext>
              </a:extLst>
            </p:cNvPr>
            <p:cNvSpPr/>
            <p:nvPr/>
          </p:nvSpPr>
          <p:spPr>
            <a:xfrm>
              <a:off x="5227475"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椭圆 289">
              <a:extLst>
                <a:ext uri="{FF2B5EF4-FFF2-40B4-BE49-F238E27FC236}">
                  <a16:creationId xmlns:a16="http://schemas.microsoft.com/office/drawing/2014/main" id="{5F382DF9-7E11-4CAC-B6C6-DB6C9E0EF26D}"/>
                </a:ext>
              </a:extLst>
            </p:cNvPr>
            <p:cNvSpPr/>
            <p:nvPr/>
          </p:nvSpPr>
          <p:spPr>
            <a:xfrm>
              <a:off x="5469737"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椭圆 290">
              <a:extLst>
                <a:ext uri="{FF2B5EF4-FFF2-40B4-BE49-F238E27FC236}">
                  <a16:creationId xmlns:a16="http://schemas.microsoft.com/office/drawing/2014/main" id="{6B9DD1E3-DDB9-4D59-8CE1-EC70C7EA6640}"/>
                </a:ext>
              </a:extLst>
            </p:cNvPr>
            <p:cNvSpPr/>
            <p:nvPr/>
          </p:nvSpPr>
          <p:spPr>
            <a:xfrm>
              <a:off x="5711998"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椭圆 291">
              <a:extLst>
                <a:ext uri="{FF2B5EF4-FFF2-40B4-BE49-F238E27FC236}">
                  <a16:creationId xmlns:a16="http://schemas.microsoft.com/office/drawing/2014/main" id="{01A1DB0B-4968-4CCD-815F-B6488D9CD5B8}"/>
                </a:ext>
              </a:extLst>
            </p:cNvPr>
            <p:cNvSpPr/>
            <p:nvPr/>
          </p:nvSpPr>
          <p:spPr>
            <a:xfrm>
              <a:off x="5954259"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椭圆 292">
              <a:extLst>
                <a:ext uri="{FF2B5EF4-FFF2-40B4-BE49-F238E27FC236}">
                  <a16:creationId xmlns:a16="http://schemas.microsoft.com/office/drawing/2014/main" id="{19E0F00E-8EE8-4D00-8172-8D948414274A}"/>
                </a:ext>
              </a:extLst>
            </p:cNvPr>
            <p:cNvSpPr/>
            <p:nvPr/>
          </p:nvSpPr>
          <p:spPr>
            <a:xfrm>
              <a:off x="3289387"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椭圆 293">
              <a:extLst>
                <a:ext uri="{FF2B5EF4-FFF2-40B4-BE49-F238E27FC236}">
                  <a16:creationId xmlns:a16="http://schemas.microsoft.com/office/drawing/2014/main" id="{E67AE8A5-2277-41A4-B2C5-C1B5273B01C1}"/>
                </a:ext>
              </a:extLst>
            </p:cNvPr>
            <p:cNvSpPr/>
            <p:nvPr/>
          </p:nvSpPr>
          <p:spPr>
            <a:xfrm>
              <a:off x="3531648"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椭圆 294">
              <a:extLst>
                <a:ext uri="{FF2B5EF4-FFF2-40B4-BE49-F238E27FC236}">
                  <a16:creationId xmlns:a16="http://schemas.microsoft.com/office/drawing/2014/main" id="{CC710746-07ED-4A9B-99DA-3A3E10665CBD}"/>
                </a:ext>
              </a:extLst>
            </p:cNvPr>
            <p:cNvSpPr/>
            <p:nvPr/>
          </p:nvSpPr>
          <p:spPr>
            <a:xfrm>
              <a:off x="3773909"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椭圆 295">
              <a:extLst>
                <a:ext uri="{FF2B5EF4-FFF2-40B4-BE49-F238E27FC236}">
                  <a16:creationId xmlns:a16="http://schemas.microsoft.com/office/drawing/2014/main" id="{5E254F43-4300-4475-8F38-E812893E86E5}"/>
                </a:ext>
              </a:extLst>
            </p:cNvPr>
            <p:cNvSpPr/>
            <p:nvPr/>
          </p:nvSpPr>
          <p:spPr>
            <a:xfrm>
              <a:off x="4016170"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椭圆 296">
              <a:extLst>
                <a:ext uri="{FF2B5EF4-FFF2-40B4-BE49-F238E27FC236}">
                  <a16:creationId xmlns:a16="http://schemas.microsoft.com/office/drawing/2014/main" id="{3E5A5E0B-92B9-46B0-BC48-46003D9A973A}"/>
                </a:ext>
              </a:extLst>
            </p:cNvPr>
            <p:cNvSpPr/>
            <p:nvPr/>
          </p:nvSpPr>
          <p:spPr>
            <a:xfrm>
              <a:off x="4258431"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椭圆 297">
              <a:extLst>
                <a:ext uri="{FF2B5EF4-FFF2-40B4-BE49-F238E27FC236}">
                  <a16:creationId xmlns:a16="http://schemas.microsoft.com/office/drawing/2014/main" id="{B3BF6514-25A7-4C16-AA5F-7A9F16F94204}"/>
                </a:ext>
              </a:extLst>
            </p:cNvPr>
            <p:cNvSpPr/>
            <p:nvPr/>
          </p:nvSpPr>
          <p:spPr>
            <a:xfrm>
              <a:off x="4500692"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椭圆 298">
              <a:extLst>
                <a:ext uri="{FF2B5EF4-FFF2-40B4-BE49-F238E27FC236}">
                  <a16:creationId xmlns:a16="http://schemas.microsoft.com/office/drawing/2014/main" id="{B4E204F7-FF3C-4C88-93CC-5207D9E7B65A}"/>
                </a:ext>
              </a:extLst>
            </p:cNvPr>
            <p:cNvSpPr/>
            <p:nvPr/>
          </p:nvSpPr>
          <p:spPr>
            <a:xfrm>
              <a:off x="4742954"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椭圆 299">
              <a:extLst>
                <a:ext uri="{FF2B5EF4-FFF2-40B4-BE49-F238E27FC236}">
                  <a16:creationId xmlns:a16="http://schemas.microsoft.com/office/drawing/2014/main" id="{C5282DE8-11BE-4C65-8F2B-34D3F8EA08EF}"/>
                </a:ext>
              </a:extLst>
            </p:cNvPr>
            <p:cNvSpPr/>
            <p:nvPr/>
          </p:nvSpPr>
          <p:spPr>
            <a:xfrm>
              <a:off x="4985215"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椭圆 300">
              <a:extLst>
                <a:ext uri="{FF2B5EF4-FFF2-40B4-BE49-F238E27FC236}">
                  <a16:creationId xmlns:a16="http://schemas.microsoft.com/office/drawing/2014/main" id="{CD55E1A7-040A-4052-83DC-3299A7DBABF7}"/>
                </a:ext>
              </a:extLst>
            </p:cNvPr>
            <p:cNvSpPr/>
            <p:nvPr/>
          </p:nvSpPr>
          <p:spPr>
            <a:xfrm>
              <a:off x="5227475"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椭圆 301">
              <a:extLst>
                <a:ext uri="{FF2B5EF4-FFF2-40B4-BE49-F238E27FC236}">
                  <a16:creationId xmlns:a16="http://schemas.microsoft.com/office/drawing/2014/main" id="{19F962E4-B2F4-4284-AC8A-799B8243DAE5}"/>
                </a:ext>
              </a:extLst>
            </p:cNvPr>
            <p:cNvSpPr/>
            <p:nvPr/>
          </p:nvSpPr>
          <p:spPr>
            <a:xfrm>
              <a:off x="5469737"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椭圆 302">
              <a:extLst>
                <a:ext uri="{FF2B5EF4-FFF2-40B4-BE49-F238E27FC236}">
                  <a16:creationId xmlns:a16="http://schemas.microsoft.com/office/drawing/2014/main" id="{502015E6-8075-417D-8231-01C5BE64F152}"/>
                </a:ext>
              </a:extLst>
            </p:cNvPr>
            <p:cNvSpPr/>
            <p:nvPr/>
          </p:nvSpPr>
          <p:spPr>
            <a:xfrm>
              <a:off x="5711998"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椭圆 303">
              <a:extLst>
                <a:ext uri="{FF2B5EF4-FFF2-40B4-BE49-F238E27FC236}">
                  <a16:creationId xmlns:a16="http://schemas.microsoft.com/office/drawing/2014/main" id="{83C5C1D2-1C28-475B-9C22-D0DBCC4439E7}"/>
                </a:ext>
              </a:extLst>
            </p:cNvPr>
            <p:cNvSpPr/>
            <p:nvPr/>
          </p:nvSpPr>
          <p:spPr>
            <a:xfrm>
              <a:off x="5954259"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椭圆 304">
              <a:extLst>
                <a:ext uri="{FF2B5EF4-FFF2-40B4-BE49-F238E27FC236}">
                  <a16:creationId xmlns:a16="http://schemas.microsoft.com/office/drawing/2014/main" id="{214AB71F-B3FF-461D-86DD-0E3F07D69FD7}"/>
                </a:ext>
              </a:extLst>
            </p:cNvPr>
            <p:cNvSpPr/>
            <p:nvPr/>
          </p:nvSpPr>
          <p:spPr>
            <a:xfrm>
              <a:off x="3289387"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椭圆 305">
              <a:extLst>
                <a:ext uri="{FF2B5EF4-FFF2-40B4-BE49-F238E27FC236}">
                  <a16:creationId xmlns:a16="http://schemas.microsoft.com/office/drawing/2014/main" id="{4433484E-B388-4B7D-BF00-A919A455E7B7}"/>
                </a:ext>
              </a:extLst>
            </p:cNvPr>
            <p:cNvSpPr/>
            <p:nvPr/>
          </p:nvSpPr>
          <p:spPr>
            <a:xfrm>
              <a:off x="3531648"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椭圆 306">
              <a:extLst>
                <a:ext uri="{FF2B5EF4-FFF2-40B4-BE49-F238E27FC236}">
                  <a16:creationId xmlns:a16="http://schemas.microsoft.com/office/drawing/2014/main" id="{C29634CF-829D-4B32-8697-8E8C0CA8EBED}"/>
                </a:ext>
              </a:extLst>
            </p:cNvPr>
            <p:cNvSpPr/>
            <p:nvPr/>
          </p:nvSpPr>
          <p:spPr>
            <a:xfrm>
              <a:off x="3773909"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椭圆 307">
              <a:extLst>
                <a:ext uri="{FF2B5EF4-FFF2-40B4-BE49-F238E27FC236}">
                  <a16:creationId xmlns:a16="http://schemas.microsoft.com/office/drawing/2014/main" id="{23A1F3F3-5BDB-4CD8-B2DB-491F26A70954}"/>
                </a:ext>
              </a:extLst>
            </p:cNvPr>
            <p:cNvSpPr/>
            <p:nvPr/>
          </p:nvSpPr>
          <p:spPr>
            <a:xfrm>
              <a:off x="4016170"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椭圆 308">
              <a:extLst>
                <a:ext uri="{FF2B5EF4-FFF2-40B4-BE49-F238E27FC236}">
                  <a16:creationId xmlns:a16="http://schemas.microsoft.com/office/drawing/2014/main" id="{84B5062F-BF1C-4ECE-9469-EB46B24DADAB}"/>
                </a:ext>
              </a:extLst>
            </p:cNvPr>
            <p:cNvSpPr/>
            <p:nvPr/>
          </p:nvSpPr>
          <p:spPr>
            <a:xfrm>
              <a:off x="4258431"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椭圆 309">
              <a:extLst>
                <a:ext uri="{FF2B5EF4-FFF2-40B4-BE49-F238E27FC236}">
                  <a16:creationId xmlns:a16="http://schemas.microsoft.com/office/drawing/2014/main" id="{EC203F04-34EA-437E-9F5B-B8EC917F461E}"/>
                </a:ext>
              </a:extLst>
            </p:cNvPr>
            <p:cNvSpPr/>
            <p:nvPr/>
          </p:nvSpPr>
          <p:spPr>
            <a:xfrm>
              <a:off x="4500692"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椭圆 310">
              <a:extLst>
                <a:ext uri="{FF2B5EF4-FFF2-40B4-BE49-F238E27FC236}">
                  <a16:creationId xmlns:a16="http://schemas.microsoft.com/office/drawing/2014/main" id="{D6BC5838-9F13-448C-8A11-38C672DBA09F}"/>
                </a:ext>
              </a:extLst>
            </p:cNvPr>
            <p:cNvSpPr/>
            <p:nvPr/>
          </p:nvSpPr>
          <p:spPr>
            <a:xfrm>
              <a:off x="4742954"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椭圆 311">
              <a:extLst>
                <a:ext uri="{FF2B5EF4-FFF2-40B4-BE49-F238E27FC236}">
                  <a16:creationId xmlns:a16="http://schemas.microsoft.com/office/drawing/2014/main" id="{2650A9B3-6CE2-43EB-8CFD-2384FCB34BF4}"/>
                </a:ext>
              </a:extLst>
            </p:cNvPr>
            <p:cNvSpPr/>
            <p:nvPr/>
          </p:nvSpPr>
          <p:spPr>
            <a:xfrm>
              <a:off x="4985215"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3" name="椭圆 312">
              <a:extLst>
                <a:ext uri="{FF2B5EF4-FFF2-40B4-BE49-F238E27FC236}">
                  <a16:creationId xmlns:a16="http://schemas.microsoft.com/office/drawing/2014/main" id="{399DA18E-A0C4-4C40-B36C-07EE4A13E5DF}"/>
                </a:ext>
              </a:extLst>
            </p:cNvPr>
            <p:cNvSpPr/>
            <p:nvPr/>
          </p:nvSpPr>
          <p:spPr>
            <a:xfrm>
              <a:off x="5227475"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4" name="椭圆 313">
              <a:extLst>
                <a:ext uri="{FF2B5EF4-FFF2-40B4-BE49-F238E27FC236}">
                  <a16:creationId xmlns:a16="http://schemas.microsoft.com/office/drawing/2014/main" id="{380DB5BD-CF16-4840-B670-DF588679EB69}"/>
                </a:ext>
              </a:extLst>
            </p:cNvPr>
            <p:cNvSpPr/>
            <p:nvPr/>
          </p:nvSpPr>
          <p:spPr>
            <a:xfrm>
              <a:off x="5469737"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椭圆 314">
              <a:extLst>
                <a:ext uri="{FF2B5EF4-FFF2-40B4-BE49-F238E27FC236}">
                  <a16:creationId xmlns:a16="http://schemas.microsoft.com/office/drawing/2014/main" id="{0A12662E-45EB-40CF-B543-2C720D948C91}"/>
                </a:ext>
              </a:extLst>
            </p:cNvPr>
            <p:cNvSpPr/>
            <p:nvPr/>
          </p:nvSpPr>
          <p:spPr>
            <a:xfrm>
              <a:off x="5711998"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6" name="椭圆 315">
              <a:extLst>
                <a:ext uri="{FF2B5EF4-FFF2-40B4-BE49-F238E27FC236}">
                  <a16:creationId xmlns:a16="http://schemas.microsoft.com/office/drawing/2014/main" id="{F835BA5E-FC80-4573-BF95-69E9F2F6C680}"/>
                </a:ext>
              </a:extLst>
            </p:cNvPr>
            <p:cNvSpPr/>
            <p:nvPr/>
          </p:nvSpPr>
          <p:spPr>
            <a:xfrm>
              <a:off x="5954259"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椭圆 316">
              <a:extLst>
                <a:ext uri="{FF2B5EF4-FFF2-40B4-BE49-F238E27FC236}">
                  <a16:creationId xmlns:a16="http://schemas.microsoft.com/office/drawing/2014/main" id="{AF4226A9-36AA-4FEB-8D3F-222211BEA5A8}"/>
                </a:ext>
              </a:extLst>
            </p:cNvPr>
            <p:cNvSpPr/>
            <p:nvPr/>
          </p:nvSpPr>
          <p:spPr>
            <a:xfrm>
              <a:off x="3289387"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8" name="椭圆 317">
              <a:extLst>
                <a:ext uri="{FF2B5EF4-FFF2-40B4-BE49-F238E27FC236}">
                  <a16:creationId xmlns:a16="http://schemas.microsoft.com/office/drawing/2014/main" id="{9872887D-B659-44A9-A322-DE91D6A65D65}"/>
                </a:ext>
              </a:extLst>
            </p:cNvPr>
            <p:cNvSpPr/>
            <p:nvPr/>
          </p:nvSpPr>
          <p:spPr>
            <a:xfrm>
              <a:off x="3531648"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椭圆 318">
              <a:extLst>
                <a:ext uri="{FF2B5EF4-FFF2-40B4-BE49-F238E27FC236}">
                  <a16:creationId xmlns:a16="http://schemas.microsoft.com/office/drawing/2014/main" id="{799732FC-7277-4048-9FC6-6132FC93C7BF}"/>
                </a:ext>
              </a:extLst>
            </p:cNvPr>
            <p:cNvSpPr/>
            <p:nvPr/>
          </p:nvSpPr>
          <p:spPr>
            <a:xfrm>
              <a:off x="3773909"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椭圆 343">
              <a:extLst>
                <a:ext uri="{FF2B5EF4-FFF2-40B4-BE49-F238E27FC236}">
                  <a16:creationId xmlns:a16="http://schemas.microsoft.com/office/drawing/2014/main" id="{467E28EC-FAA9-4B0C-A5EC-31A73DD70DAD}"/>
                </a:ext>
              </a:extLst>
            </p:cNvPr>
            <p:cNvSpPr/>
            <p:nvPr/>
          </p:nvSpPr>
          <p:spPr>
            <a:xfrm>
              <a:off x="4016170"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5" name="椭圆 344">
              <a:extLst>
                <a:ext uri="{FF2B5EF4-FFF2-40B4-BE49-F238E27FC236}">
                  <a16:creationId xmlns:a16="http://schemas.microsoft.com/office/drawing/2014/main" id="{7DE0FF38-3EF1-4805-AB42-4035C675D129}"/>
                </a:ext>
              </a:extLst>
            </p:cNvPr>
            <p:cNvSpPr/>
            <p:nvPr/>
          </p:nvSpPr>
          <p:spPr>
            <a:xfrm>
              <a:off x="4258431"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6" name="椭圆 345">
              <a:extLst>
                <a:ext uri="{FF2B5EF4-FFF2-40B4-BE49-F238E27FC236}">
                  <a16:creationId xmlns:a16="http://schemas.microsoft.com/office/drawing/2014/main" id="{1E86D53E-DB1E-41AC-843E-04CB7D320A6B}"/>
                </a:ext>
              </a:extLst>
            </p:cNvPr>
            <p:cNvSpPr/>
            <p:nvPr/>
          </p:nvSpPr>
          <p:spPr>
            <a:xfrm>
              <a:off x="4500692"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7" name="椭圆 346">
              <a:extLst>
                <a:ext uri="{FF2B5EF4-FFF2-40B4-BE49-F238E27FC236}">
                  <a16:creationId xmlns:a16="http://schemas.microsoft.com/office/drawing/2014/main" id="{78339E07-0208-4F23-AC03-E228E3D93501}"/>
                </a:ext>
              </a:extLst>
            </p:cNvPr>
            <p:cNvSpPr/>
            <p:nvPr/>
          </p:nvSpPr>
          <p:spPr>
            <a:xfrm>
              <a:off x="4742954"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 name="椭圆 347">
              <a:extLst>
                <a:ext uri="{FF2B5EF4-FFF2-40B4-BE49-F238E27FC236}">
                  <a16:creationId xmlns:a16="http://schemas.microsoft.com/office/drawing/2014/main" id="{215904CA-A4A0-436F-8220-D932778FFF32}"/>
                </a:ext>
              </a:extLst>
            </p:cNvPr>
            <p:cNvSpPr/>
            <p:nvPr/>
          </p:nvSpPr>
          <p:spPr>
            <a:xfrm>
              <a:off x="4985215"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9" name="椭圆 348">
              <a:extLst>
                <a:ext uri="{FF2B5EF4-FFF2-40B4-BE49-F238E27FC236}">
                  <a16:creationId xmlns:a16="http://schemas.microsoft.com/office/drawing/2014/main" id="{A75CDC94-F427-4898-8B5A-906142D115CF}"/>
                </a:ext>
              </a:extLst>
            </p:cNvPr>
            <p:cNvSpPr/>
            <p:nvPr/>
          </p:nvSpPr>
          <p:spPr>
            <a:xfrm>
              <a:off x="5227475"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0" name="椭圆 349">
              <a:extLst>
                <a:ext uri="{FF2B5EF4-FFF2-40B4-BE49-F238E27FC236}">
                  <a16:creationId xmlns:a16="http://schemas.microsoft.com/office/drawing/2014/main" id="{F92F7044-EF2B-4332-84BD-AF74D0797138}"/>
                </a:ext>
              </a:extLst>
            </p:cNvPr>
            <p:cNvSpPr/>
            <p:nvPr/>
          </p:nvSpPr>
          <p:spPr>
            <a:xfrm>
              <a:off x="5469737"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1" name="椭圆 350">
              <a:extLst>
                <a:ext uri="{FF2B5EF4-FFF2-40B4-BE49-F238E27FC236}">
                  <a16:creationId xmlns:a16="http://schemas.microsoft.com/office/drawing/2014/main" id="{381CBE48-DF37-4EBF-A7CC-5A27EA2FDE6F}"/>
                </a:ext>
              </a:extLst>
            </p:cNvPr>
            <p:cNvSpPr/>
            <p:nvPr/>
          </p:nvSpPr>
          <p:spPr>
            <a:xfrm>
              <a:off x="5711998"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2" name="椭圆 351">
              <a:extLst>
                <a:ext uri="{FF2B5EF4-FFF2-40B4-BE49-F238E27FC236}">
                  <a16:creationId xmlns:a16="http://schemas.microsoft.com/office/drawing/2014/main" id="{57A14878-0D03-4C93-AF28-A1C55C171B68}"/>
                </a:ext>
              </a:extLst>
            </p:cNvPr>
            <p:cNvSpPr/>
            <p:nvPr/>
          </p:nvSpPr>
          <p:spPr>
            <a:xfrm>
              <a:off x="5954259"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3" name="椭圆 352">
              <a:extLst>
                <a:ext uri="{FF2B5EF4-FFF2-40B4-BE49-F238E27FC236}">
                  <a16:creationId xmlns:a16="http://schemas.microsoft.com/office/drawing/2014/main" id="{BEE26090-CCEE-4A81-A270-CF0C7E032386}"/>
                </a:ext>
              </a:extLst>
            </p:cNvPr>
            <p:cNvSpPr/>
            <p:nvPr/>
          </p:nvSpPr>
          <p:spPr>
            <a:xfrm>
              <a:off x="3289387"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4" name="椭圆 353">
              <a:extLst>
                <a:ext uri="{FF2B5EF4-FFF2-40B4-BE49-F238E27FC236}">
                  <a16:creationId xmlns:a16="http://schemas.microsoft.com/office/drawing/2014/main" id="{97FFD2AE-69AB-4C93-A2CA-60A2340752ED}"/>
                </a:ext>
              </a:extLst>
            </p:cNvPr>
            <p:cNvSpPr/>
            <p:nvPr/>
          </p:nvSpPr>
          <p:spPr>
            <a:xfrm>
              <a:off x="3531648"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5" name="椭圆 354">
              <a:extLst>
                <a:ext uri="{FF2B5EF4-FFF2-40B4-BE49-F238E27FC236}">
                  <a16:creationId xmlns:a16="http://schemas.microsoft.com/office/drawing/2014/main" id="{B2339942-2BD7-4594-91CE-64EC7AD70CA2}"/>
                </a:ext>
              </a:extLst>
            </p:cNvPr>
            <p:cNvSpPr/>
            <p:nvPr/>
          </p:nvSpPr>
          <p:spPr>
            <a:xfrm>
              <a:off x="3773909"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6" name="椭圆 355">
              <a:extLst>
                <a:ext uri="{FF2B5EF4-FFF2-40B4-BE49-F238E27FC236}">
                  <a16:creationId xmlns:a16="http://schemas.microsoft.com/office/drawing/2014/main" id="{8809A7DB-C169-42F4-8022-762729796FEA}"/>
                </a:ext>
              </a:extLst>
            </p:cNvPr>
            <p:cNvSpPr/>
            <p:nvPr/>
          </p:nvSpPr>
          <p:spPr>
            <a:xfrm>
              <a:off x="4016170"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7" name="椭圆 356">
              <a:extLst>
                <a:ext uri="{FF2B5EF4-FFF2-40B4-BE49-F238E27FC236}">
                  <a16:creationId xmlns:a16="http://schemas.microsoft.com/office/drawing/2014/main" id="{9F241B75-8F1C-44D6-9F32-A6869D26BF07}"/>
                </a:ext>
              </a:extLst>
            </p:cNvPr>
            <p:cNvSpPr/>
            <p:nvPr/>
          </p:nvSpPr>
          <p:spPr>
            <a:xfrm>
              <a:off x="4258431"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8" name="椭圆 357">
              <a:extLst>
                <a:ext uri="{FF2B5EF4-FFF2-40B4-BE49-F238E27FC236}">
                  <a16:creationId xmlns:a16="http://schemas.microsoft.com/office/drawing/2014/main" id="{FDFCAD10-F50E-41C9-B510-C958BB01F311}"/>
                </a:ext>
              </a:extLst>
            </p:cNvPr>
            <p:cNvSpPr/>
            <p:nvPr/>
          </p:nvSpPr>
          <p:spPr>
            <a:xfrm>
              <a:off x="4500692"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9" name="椭圆 358">
              <a:extLst>
                <a:ext uri="{FF2B5EF4-FFF2-40B4-BE49-F238E27FC236}">
                  <a16:creationId xmlns:a16="http://schemas.microsoft.com/office/drawing/2014/main" id="{681E47FE-56AE-4FEB-9475-8D1B506797CD}"/>
                </a:ext>
              </a:extLst>
            </p:cNvPr>
            <p:cNvSpPr/>
            <p:nvPr/>
          </p:nvSpPr>
          <p:spPr>
            <a:xfrm>
              <a:off x="4742954"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0" name="椭圆 359">
              <a:extLst>
                <a:ext uri="{FF2B5EF4-FFF2-40B4-BE49-F238E27FC236}">
                  <a16:creationId xmlns:a16="http://schemas.microsoft.com/office/drawing/2014/main" id="{DA0BFF35-74A2-486E-82A1-664ABABE1912}"/>
                </a:ext>
              </a:extLst>
            </p:cNvPr>
            <p:cNvSpPr/>
            <p:nvPr/>
          </p:nvSpPr>
          <p:spPr>
            <a:xfrm>
              <a:off x="4985215"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1" name="椭圆 360">
              <a:extLst>
                <a:ext uri="{FF2B5EF4-FFF2-40B4-BE49-F238E27FC236}">
                  <a16:creationId xmlns:a16="http://schemas.microsoft.com/office/drawing/2014/main" id="{1DF86779-2677-4D0E-A9DD-5AFDC00A90A2}"/>
                </a:ext>
              </a:extLst>
            </p:cNvPr>
            <p:cNvSpPr/>
            <p:nvPr/>
          </p:nvSpPr>
          <p:spPr>
            <a:xfrm>
              <a:off x="5227475"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2" name="椭圆 361">
              <a:extLst>
                <a:ext uri="{FF2B5EF4-FFF2-40B4-BE49-F238E27FC236}">
                  <a16:creationId xmlns:a16="http://schemas.microsoft.com/office/drawing/2014/main" id="{99512919-E688-4B7A-BC1F-CFB4DC720187}"/>
                </a:ext>
              </a:extLst>
            </p:cNvPr>
            <p:cNvSpPr/>
            <p:nvPr/>
          </p:nvSpPr>
          <p:spPr>
            <a:xfrm>
              <a:off x="5469737"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3" name="椭圆 362">
              <a:extLst>
                <a:ext uri="{FF2B5EF4-FFF2-40B4-BE49-F238E27FC236}">
                  <a16:creationId xmlns:a16="http://schemas.microsoft.com/office/drawing/2014/main" id="{F7DF9DCF-4869-4E9F-9610-03B728D39725}"/>
                </a:ext>
              </a:extLst>
            </p:cNvPr>
            <p:cNvSpPr/>
            <p:nvPr/>
          </p:nvSpPr>
          <p:spPr>
            <a:xfrm>
              <a:off x="5711998"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4" name="椭圆 363">
              <a:extLst>
                <a:ext uri="{FF2B5EF4-FFF2-40B4-BE49-F238E27FC236}">
                  <a16:creationId xmlns:a16="http://schemas.microsoft.com/office/drawing/2014/main" id="{77C97864-5FF0-4253-ABF0-65D2C123EB88}"/>
                </a:ext>
              </a:extLst>
            </p:cNvPr>
            <p:cNvSpPr/>
            <p:nvPr/>
          </p:nvSpPr>
          <p:spPr>
            <a:xfrm>
              <a:off x="5954259"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5" name="椭圆 364">
              <a:extLst>
                <a:ext uri="{FF2B5EF4-FFF2-40B4-BE49-F238E27FC236}">
                  <a16:creationId xmlns:a16="http://schemas.microsoft.com/office/drawing/2014/main" id="{C223B7E1-2A4D-45C4-8EC1-B107A5F9A4B2}"/>
                </a:ext>
              </a:extLst>
            </p:cNvPr>
            <p:cNvSpPr/>
            <p:nvPr/>
          </p:nvSpPr>
          <p:spPr>
            <a:xfrm>
              <a:off x="3289387"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6" name="椭圆 365">
              <a:extLst>
                <a:ext uri="{FF2B5EF4-FFF2-40B4-BE49-F238E27FC236}">
                  <a16:creationId xmlns:a16="http://schemas.microsoft.com/office/drawing/2014/main" id="{935EE6A9-E93F-4AE0-B896-D5368E68C59B}"/>
                </a:ext>
              </a:extLst>
            </p:cNvPr>
            <p:cNvSpPr/>
            <p:nvPr/>
          </p:nvSpPr>
          <p:spPr>
            <a:xfrm>
              <a:off x="3531648"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7" name="椭圆 366">
              <a:extLst>
                <a:ext uri="{FF2B5EF4-FFF2-40B4-BE49-F238E27FC236}">
                  <a16:creationId xmlns:a16="http://schemas.microsoft.com/office/drawing/2014/main" id="{F2D0C58A-1ABC-4789-9BBC-1E7166C7B13C}"/>
                </a:ext>
              </a:extLst>
            </p:cNvPr>
            <p:cNvSpPr/>
            <p:nvPr/>
          </p:nvSpPr>
          <p:spPr>
            <a:xfrm>
              <a:off x="3773909"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8" name="椭圆 367">
              <a:extLst>
                <a:ext uri="{FF2B5EF4-FFF2-40B4-BE49-F238E27FC236}">
                  <a16:creationId xmlns:a16="http://schemas.microsoft.com/office/drawing/2014/main" id="{D8514E8B-6F60-47BA-821F-ACFF666B993C}"/>
                </a:ext>
              </a:extLst>
            </p:cNvPr>
            <p:cNvSpPr/>
            <p:nvPr/>
          </p:nvSpPr>
          <p:spPr>
            <a:xfrm>
              <a:off x="4016170"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9" name="椭圆 368">
              <a:extLst>
                <a:ext uri="{FF2B5EF4-FFF2-40B4-BE49-F238E27FC236}">
                  <a16:creationId xmlns:a16="http://schemas.microsoft.com/office/drawing/2014/main" id="{3088AA24-9B1A-45E4-9372-335E6724D3F9}"/>
                </a:ext>
              </a:extLst>
            </p:cNvPr>
            <p:cNvSpPr/>
            <p:nvPr/>
          </p:nvSpPr>
          <p:spPr>
            <a:xfrm>
              <a:off x="4258431"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0" name="椭圆 369">
              <a:extLst>
                <a:ext uri="{FF2B5EF4-FFF2-40B4-BE49-F238E27FC236}">
                  <a16:creationId xmlns:a16="http://schemas.microsoft.com/office/drawing/2014/main" id="{89D85F70-8BF1-49A0-9F5D-C32C36A9B31A}"/>
                </a:ext>
              </a:extLst>
            </p:cNvPr>
            <p:cNvSpPr/>
            <p:nvPr/>
          </p:nvSpPr>
          <p:spPr>
            <a:xfrm>
              <a:off x="4500692"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1" name="椭圆 370">
              <a:extLst>
                <a:ext uri="{FF2B5EF4-FFF2-40B4-BE49-F238E27FC236}">
                  <a16:creationId xmlns:a16="http://schemas.microsoft.com/office/drawing/2014/main" id="{45C30190-768E-477D-B416-7CCD5A0A8CF4}"/>
                </a:ext>
              </a:extLst>
            </p:cNvPr>
            <p:cNvSpPr/>
            <p:nvPr/>
          </p:nvSpPr>
          <p:spPr>
            <a:xfrm>
              <a:off x="4742954"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2" name="椭圆 371">
              <a:extLst>
                <a:ext uri="{FF2B5EF4-FFF2-40B4-BE49-F238E27FC236}">
                  <a16:creationId xmlns:a16="http://schemas.microsoft.com/office/drawing/2014/main" id="{718E76A5-69EB-4F40-A73A-505665195958}"/>
                </a:ext>
              </a:extLst>
            </p:cNvPr>
            <p:cNvSpPr/>
            <p:nvPr/>
          </p:nvSpPr>
          <p:spPr>
            <a:xfrm>
              <a:off x="4985215"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3" name="椭圆 372">
              <a:extLst>
                <a:ext uri="{FF2B5EF4-FFF2-40B4-BE49-F238E27FC236}">
                  <a16:creationId xmlns:a16="http://schemas.microsoft.com/office/drawing/2014/main" id="{C854FA20-6F75-4352-81E1-D2A3EB67885D}"/>
                </a:ext>
              </a:extLst>
            </p:cNvPr>
            <p:cNvSpPr/>
            <p:nvPr/>
          </p:nvSpPr>
          <p:spPr>
            <a:xfrm>
              <a:off x="5227475"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4" name="椭圆 373">
              <a:extLst>
                <a:ext uri="{FF2B5EF4-FFF2-40B4-BE49-F238E27FC236}">
                  <a16:creationId xmlns:a16="http://schemas.microsoft.com/office/drawing/2014/main" id="{8C4AD0CB-0C23-4F4F-BA09-D4A858BD8475}"/>
                </a:ext>
              </a:extLst>
            </p:cNvPr>
            <p:cNvSpPr/>
            <p:nvPr/>
          </p:nvSpPr>
          <p:spPr>
            <a:xfrm>
              <a:off x="5469737"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5" name="椭圆 374">
              <a:extLst>
                <a:ext uri="{FF2B5EF4-FFF2-40B4-BE49-F238E27FC236}">
                  <a16:creationId xmlns:a16="http://schemas.microsoft.com/office/drawing/2014/main" id="{1DF905AE-9297-47D1-83AD-B03D77BAF6EC}"/>
                </a:ext>
              </a:extLst>
            </p:cNvPr>
            <p:cNvSpPr/>
            <p:nvPr/>
          </p:nvSpPr>
          <p:spPr>
            <a:xfrm>
              <a:off x="5711998"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6" name="椭圆 375">
              <a:extLst>
                <a:ext uri="{FF2B5EF4-FFF2-40B4-BE49-F238E27FC236}">
                  <a16:creationId xmlns:a16="http://schemas.microsoft.com/office/drawing/2014/main" id="{612C2DB4-287F-4AB1-AFF2-9C8635CAF9E4}"/>
                </a:ext>
              </a:extLst>
            </p:cNvPr>
            <p:cNvSpPr/>
            <p:nvPr/>
          </p:nvSpPr>
          <p:spPr>
            <a:xfrm>
              <a:off x="5954259"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7" name="椭圆 376">
              <a:extLst>
                <a:ext uri="{FF2B5EF4-FFF2-40B4-BE49-F238E27FC236}">
                  <a16:creationId xmlns:a16="http://schemas.microsoft.com/office/drawing/2014/main" id="{1DE2095D-BC3B-40A6-9CC2-7163FDB94BA9}"/>
                </a:ext>
              </a:extLst>
            </p:cNvPr>
            <p:cNvSpPr/>
            <p:nvPr/>
          </p:nvSpPr>
          <p:spPr>
            <a:xfrm>
              <a:off x="3289387"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8" name="椭圆 377">
              <a:extLst>
                <a:ext uri="{FF2B5EF4-FFF2-40B4-BE49-F238E27FC236}">
                  <a16:creationId xmlns:a16="http://schemas.microsoft.com/office/drawing/2014/main" id="{6816814F-D4A5-422D-B5CE-3B9A2EA913CD}"/>
                </a:ext>
              </a:extLst>
            </p:cNvPr>
            <p:cNvSpPr/>
            <p:nvPr/>
          </p:nvSpPr>
          <p:spPr>
            <a:xfrm>
              <a:off x="3531648"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9" name="椭圆 378">
              <a:extLst>
                <a:ext uri="{FF2B5EF4-FFF2-40B4-BE49-F238E27FC236}">
                  <a16:creationId xmlns:a16="http://schemas.microsoft.com/office/drawing/2014/main" id="{586082FC-A394-4295-9088-482153A1F5FF}"/>
                </a:ext>
              </a:extLst>
            </p:cNvPr>
            <p:cNvSpPr/>
            <p:nvPr/>
          </p:nvSpPr>
          <p:spPr>
            <a:xfrm>
              <a:off x="3773909"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1" name="椭圆 380">
              <a:extLst>
                <a:ext uri="{FF2B5EF4-FFF2-40B4-BE49-F238E27FC236}">
                  <a16:creationId xmlns:a16="http://schemas.microsoft.com/office/drawing/2014/main" id="{CEBE7FCD-8103-4EBF-B418-E99C59CD4BE4}"/>
                </a:ext>
              </a:extLst>
            </p:cNvPr>
            <p:cNvSpPr/>
            <p:nvPr/>
          </p:nvSpPr>
          <p:spPr>
            <a:xfrm>
              <a:off x="4016170"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2" name="椭圆 381">
              <a:extLst>
                <a:ext uri="{FF2B5EF4-FFF2-40B4-BE49-F238E27FC236}">
                  <a16:creationId xmlns:a16="http://schemas.microsoft.com/office/drawing/2014/main" id="{21186E67-06D2-4698-A036-776B736A45B7}"/>
                </a:ext>
              </a:extLst>
            </p:cNvPr>
            <p:cNvSpPr/>
            <p:nvPr/>
          </p:nvSpPr>
          <p:spPr>
            <a:xfrm>
              <a:off x="4258431"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3" name="椭圆 382">
              <a:extLst>
                <a:ext uri="{FF2B5EF4-FFF2-40B4-BE49-F238E27FC236}">
                  <a16:creationId xmlns:a16="http://schemas.microsoft.com/office/drawing/2014/main" id="{F1759078-2B87-485C-AFA8-B0AB8FD8C986}"/>
                </a:ext>
              </a:extLst>
            </p:cNvPr>
            <p:cNvSpPr/>
            <p:nvPr/>
          </p:nvSpPr>
          <p:spPr>
            <a:xfrm>
              <a:off x="4500692"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椭圆 383">
              <a:extLst>
                <a:ext uri="{FF2B5EF4-FFF2-40B4-BE49-F238E27FC236}">
                  <a16:creationId xmlns:a16="http://schemas.microsoft.com/office/drawing/2014/main" id="{9CF1827B-B3FF-4556-8CFD-724C99862B58}"/>
                </a:ext>
              </a:extLst>
            </p:cNvPr>
            <p:cNvSpPr/>
            <p:nvPr/>
          </p:nvSpPr>
          <p:spPr>
            <a:xfrm>
              <a:off x="4742954"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5" name="椭圆 384">
              <a:extLst>
                <a:ext uri="{FF2B5EF4-FFF2-40B4-BE49-F238E27FC236}">
                  <a16:creationId xmlns:a16="http://schemas.microsoft.com/office/drawing/2014/main" id="{21B7FDB3-85A0-4B85-99EE-6A8ECE5C7F9A}"/>
                </a:ext>
              </a:extLst>
            </p:cNvPr>
            <p:cNvSpPr/>
            <p:nvPr/>
          </p:nvSpPr>
          <p:spPr>
            <a:xfrm>
              <a:off x="4985215"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6" name="椭圆 385">
              <a:extLst>
                <a:ext uri="{FF2B5EF4-FFF2-40B4-BE49-F238E27FC236}">
                  <a16:creationId xmlns:a16="http://schemas.microsoft.com/office/drawing/2014/main" id="{953DBBCF-06B6-4472-B6A4-CE02783B314D}"/>
                </a:ext>
              </a:extLst>
            </p:cNvPr>
            <p:cNvSpPr/>
            <p:nvPr/>
          </p:nvSpPr>
          <p:spPr>
            <a:xfrm>
              <a:off x="5227475"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椭圆 386">
              <a:extLst>
                <a:ext uri="{FF2B5EF4-FFF2-40B4-BE49-F238E27FC236}">
                  <a16:creationId xmlns:a16="http://schemas.microsoft.com/office/drawing/2014/main" id="{46D5884A-78CA-4F0A-9166-C5E8772F5BA8}"/>
                </a:ext>
              </a:extLst>
            </p:cNvPr>
            <p:cNvSpPr/>
            <p:nvPr/>
          </p:nvSpPr>
          <p:spPr>
            <a:xfrm>
              <a:off x="5469737"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8" name="椭圆 387">
              <a:extLst>
                <a:ext uri="{FF2B5EF4-FFF2-40B4-BE49-F238E27FC236}">
                  <a16:creationId xmlns:a16="http://schemas.microsoft.com/office/drawing/2014/main" id="{DBEC5E64-6FA0-4C56-9DA6-9352FB2A105F}"/>
                </a:ext>
              </a:extLst>
            </p:cNvPr>
            <p:cNvSpPr/>
            <p:nvPr/>
          </p:nvSpPr>
          <p:spPr>
            <a:xfrm>
              <a:off x="5711998"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9" name="椭圆 388">
              <a:extLst>
                <a:ext uri="{FF2B5EF4-FFF2-40B4-BE49-F238E27FC236}">
                  <a16:creationId xmlns:a16="http://schemas.microsoft.com/office/drawing/2014/main" id="{24DC859E-7C8F-4E55-95DE-13835F22EAB3}"/>
                </a:ext>
              </a:extLst>
            </p:cNvPr>
            <p:cNvSpPr/>
            <p:nvPr/>
          </p:nvSpPr>
          <p:spPr>
            <a:xfrm>
              <a:off x="5954259"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0" name="椭圆 389">
              <a:extLst>
                <a:ext uri="{FF2B5EF4-FFF2-40B4-BE49-F238E27FC236}">
                  <a16:creationId xmlns:a16="http://schemas.microsoft.com/office/drawing/2014/main" id="{77187BD8-5A6A-4378-853D-E771A244A868}"/>
                </a:ext>
              </a:extLst>
            </p:cNvPr>
            <p:cNvSpPr/>
            <p:nvPr/>
          </p:nvSpPr>
          <p:spPr>
            <a:xfrm>
              <a:off x="3289387"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1" name="椭圆 390">
              <a:extLst>
                <a:ext uri="{FF2B5EF4-FFF2-40B4-BE49-F238E27FC236}">
                  <a16:creationId xmlns:a16="http://schemas.microsoft.com/office/drawing/2014/main" id="{2EEB37BB-496F-45D7-A09E-2FCCA620B3E8}"/>
                </a:ext>
              </a:extLst>
            </p:cNvPr>
            <p:cNvSpPr/>
            <p:nvPr/>
          </p:nvSpPr>
          <p:spPr>
            <a:xfrm>
              <a:off x="3531648"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2" name="椭圆 391">
              <a:extLst>
                <a:ext uri="{FF2B5EF4-FFF2-40B4-BE49-F238E27FC236}">
                  <a16:creationId xmlns:a16="http://schemas.microsoft.com/office/drawing/2014/main" id="{E5FC1BE8-F500-4135-89AB-EB121250F97D}"/>
                </a:ext>
              </a:extLst>
            </p:cNvPr>
            <p:cNvSpPr/>
            <p:nvPr/>
          </p:nvSpPr>
          <p:spPr>
            <a:xfrm>
              <a:off x="3773909"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3" name="椭圆 392">
              <a:extLst>
                <a:ext uri="{FF2B5EF4-FFF2-40B4-BE49-F238E27FC236}">
                  <a16:creationId xmlns:a16="http://schemas.microsoft.com/office/drawing/2014/main" id="{AC531EC1-FED4-44B4-A900-7983BCF73E51}"/>
                </a:ext>
              </a:extLst>
            </p:cNvPr>
            <p:cNvSpPr/>
            <p:nvPr/>
          </p:nvSpPr>
          <p:spPr>
            <a:xfrm>
              <a:off x="4016170"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4" name="椭圆 393">
              <a:extLst>
                <a:ext uri="{FF2B5EF4-FFF2-40B4-BE49-F238E27FC236}">
                  <a16:creationId xmlns:a16="http://schemas.microsoft.com/office/drawing/2014/main" id="{647F8362-09D9-40F4-9474-2996D992AC0A}"/>
                </a:ext>
              </a:extLst>
            </p:cNvPr>
            <p:cNvSpPr/>
            <p:nvPr/>
          </p:nvSpPr>
          <p:spPr>
            <a:xfrm>
              <a:off x="4258431"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5" name="椭圆 394">
              <a:extLst>
                <a:ext uri="{FF2B5EF4-FFF2-40B4-BE49-F238E27FC236}">
                  <a16:creationId xmlns:a16="http://schemas.microsoft.com/office/drawing/2014/main" id="{D50DFCAA-FE7B-41D2-9ACF-01B97390923F}"/>
                </a:ext>
              </a:extLst>
            </p:cNvPr>
            <p:cNvSpPr/>
            <p:nvPr/>
          </p:nvSpPr>
          <p:spPr>
            <a:xfrm>
              <a:off x="4500692"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6" name="椭圆 395">
              <a:extLst>
                <a:ext uri="{FF2B5EF4-FFF2-40B4-BE49-F238E27FC236}">
                  <a16:creationId xmlns:a16="http://schemas.microsoft.com/office/drawing/2014/main" id="{1CDE235E-E1B6-4788-A987-63406D322B08}"/>
                </a:ext>
              </a:extLst>
            </p:cNvPr>
            <p:cNvSpPr/>
            <p:nvPr/>
          </p:nvSpPr>
          <p:spPr>
            <a:xfrm>
              <a:off x="4742954"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7" name="椭圆 396">
              <a:extLst>
                <a:ext uri="{FF2B5EF4-FFF2-40B4-BE49-F238E27FC236}">
                  <a16:creationId xmlns:a16="http://schemas.microsoft.com/office/drawing/2014/main" id="{7B5802AD-07C8-4AA9-8211-C297E3814103}"/>
                </a:ext>
              </a:extLst>
            </p:cNvPr>
            <p:cNvSpPr/>
            <p:nvPr/>
          </p:nvSpPr>
          <p:spPr>
            <a:xfrm>
              <a:off x="4985215"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8" name="椭圆 397">
              <a:extLst>
                <a:ext uri="{FF2B5EF4-FFF2-40B4-BE49-F238E27FC236}">
                  <a16:creationId xmlns:a16="http://schemas.microsoft.com/office/drawing/2014/main" id="{AB447408-B051-4899-930D-27C1454DC3FE}"/>
                </a:ext>
              </a:extLst>
            </p:cNvPr>
            <p:cNvSpPr/>
            <p:nvPr/>
          </p:nvSpPr>
          <p:spPr>
            <a:xfrm>
              <a:off x="5227475"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9" name="椭圆 398">
              <a:extLst>
                <a:ext uri="{FF2B5EF4-FFF2-40B4-BE49-F238E27FC236}">
                  <a16:creationId xmlns:a16="http://schemas.microsoft.com/office/drawing/2014/main" id="{7682CDFA-986B-45E2-97E4-823C3AE81817}"/>
                </a:ext>
              </a:extLst>
            </p:cNvPr>
            <p:cNvSpPr/>
            <p:nvPr/>
          </p:nvSpPr>
          <p:spPr>
            <a:xfrm>
              <a:off x="5469737"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0" name="椭圆 399">
              <a:extLst>
                <a:ext uri="{FF2B5EF4-FFF2-40B4-BE49-F238E27FC236}">
                  <a16:creationId xmlns:a16="http://schemas.microsoft.com/office/drawing/2014/main" id="{5B92135B-2B3D-418B-8438-29F0C24E6C53}"/>
                </a:ext>
              </a:extLst>
            </p:cNvPr>
            <p:cNvSpPr/>
            <p:nvPr/>
          </p:nvSpPr>
          <p:spPr>
            <a:xfrm>
              <a:off x="5711998"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1" name="椭圆 400">
              <a:extLst>
                <a:ext uri="{FF2B5EF4-FFF2-40B4-BE49-F238E27FC236}">
                  <a16:creationId xmlns:a16="http://schemas.microsoft.com/office/drawing/2014/main" id="{530EC9A4-AE8B-435D-8DD6-F7FCBB2A4F3E}"/>
                </a:ext>
              </a:extLst>
            </p:cNvPr>
            <p:cNvSpPr/>
            <p:nvPr/>
          </p:nvSpPr>
          <p:spPr>
            <a:xfrm>
              <a:off x="5954259"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2" name="椭圆 401">
              <a:extLst>
                <a:ext uri="{FF2B5EF4-FFF2-40B4-BE49-F238E27FC236}">
                  <a16:creationId xmlns:a16="http://schemas.microsoft.com/office/drawing/2014/main" id="{8BBE64E9-F506-4386-8234-C0CD15DC4071}"/>
                </a:ext>
              </a:extLst>
            </p:cNvPr>
            <p:cNvSpPr/>
            <p:nvPr/>
          </p:nvSpPr>
          <p:spPr>
            <a:xfrm>
              <a:off x="3289387"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3" name="椭圆 402">
              <a:extLst>
                <a:ext uri="{FF2B5EF4-FFF2-40B4-BE49-F238E27FC236}">
                  <a16:creationId xmlns:a16="http://schemas.microsoft.com/office/drawing/2014/main" id="{838B7146-8F30-4C0D-9A1F-5ECD5D4724B6}"/>
                </a:ext>
              </a:extLst>
            </p:cNvPr>
            <p:cNvSpPr/>
            <p:nvPr/>
          </p:nvSpPr>
          <p:spPr>
            <a:xfrm>
              <a:off x="3531648"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4" name="椭圆 403">
              <a:extLst>
                <a:ext uri="{FF2B5EF4-FFF2-40B4-BE49-F238E27FC236}">
                  <a16:creationId xmlns:a16="http://schemas.microsoft.com/office/drawing/2014/main" id="{701FBD8B-05E1-433A-B90D-454C59D3AFC2}"/>
                </a:ext>
              </a:extLst>
            </p:cNvPr>
            <p:cNvSpPr/>
            <p:nvPr/>
          </p:nvSpPr>
          <p:spPr>
            <a:xfrm>
              <a:off x="3773909"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5" name="椭圆 404">
              <a:extLst>
                <a:ext uri="{FF2B5EF4-FFF2-40B4-BE49-F238E27FC236}">
                  <a16:creationId xmlns:a16="http://schemas.microsoft.com/office/drawing/2014/main" id="{46A81274-486A-49EA-9699-F66C16953A62}"/>
                </a:ext>
              </a:extLst>
            </p:cNvPr>
            <p:cNvSpPr/>
            <p:nvPr/>
          </p:nvSpPr>
          <p:spPr>
            <a:xfrm>
              <a:off x="4016170"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6" name="椭圆 405">
              <a:extLst>
                <a:ext uri="{FF2B5EF4-FFF2-40B4-BE49-F238E27FC236}">
                  <a16:creationId xmlns:a16="http://schemas.microsoft.com/office/drawing/2014/main" id="{013C9A54-565E-4789-B6F8-404BA5EFB9DE}"/>
                </a:ext>
              </a:extLst>
            </p:cNvPr>
            <p:cNvSpPr/>
            <p:nvPr/>
          </p:nvSpPr>
          <p:spPr>
            <a:xfrm>
              <a:off x="4258431"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7" name="椭圆 406">
              <a:extLst>
                <a:ext uri="{FF2B5EF4-FFF2-40B4-BE49-F238E27FC236}">
                  <a16:creationId xmlns:a16="http://schemas.microsoft.com/office/drawing/2014/main" id="{16DAAFB4-ED65-4648-9ABC-9D72CAC0951C}"/>
                </a:ext>
              </a:extLst>
            </p:cNvPr>
            <p:cNvSpPr/>
            <p:nvPr/>
          </p:nvSpPr>
          <p:spPr>
            <a:xfrm>
              <a:off x="4500692"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8" name="椭圆 407">
              <a:extLst>
                <a:ext uri="{FF2B5EF4-FFF2-40B4-BE49-F238E27FC236}">
                  <a16:creationId xmlns:a16="http://schemas.microsoft.com/office/drawing/2014/main" id="{D10DBE69-2793-454F-8227-398608EA1F10}"/>
                </a:ext>
              </a:extLst>
            </p:cNvPr>
            <p:cNvSpPr/>
            <p:nvPr/>
          </p:nvSpPr>
          <p:spPr>
            <a:xfrm>
              <a:off x="4742954"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 name="椭圆 408">
              <a:extLst>
                <a:ext uri="{FF2B5EF4-FFF2-40B4-BE49-F238E27FC236}">
                  <a16:creationId xmlns:a16="http://schemas.microsoft.com/office/drawing/2014/main" id="{35B9AE28-023B-4B3E-9749-25E03876EBCA}"/>
                </a:ext>
              </a:extLst>
            </p:cNvPr>
            <p:cNvSpPr/>
            <p:nvPr/>
          </p:nvSpPr>
          <p:spPr>
            <a:xfrm>
              <a:off x="4985215"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0" name="椭圆 409">
              <a:extLst>
                <a:ext uri="{FF2B5EF4-FFF2-40B4-BE49-F238E27FC236}">
                  <a16:creationId xmlns:a16="http://schemas.microsoft.com/office/drawing/2014/main" id="{1FF023E6-A2AE-499E-A1C0-D87B2A6528FC}"/>
                </a:ext>
              </a:extLst>
            </p:cNvPr>
            <p:cNvSpPr/>
            <p:nvPr/>
          </p:nvSpPr>
          <p:spPr>
            <a:xfrm>
              <a:off x="5227475"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1" name="椭圆 410">
              <a:extLst>
                <a:ext uri="{FF2B5EF4-FFF2-40B4-BE49-F238E27FC236}">
                  <a16:creationId xmlns:a16="http://schemas.microsoft.com/office/drawing/2014/main" id="{20B0684E-5243-4B49-BEE9-AB24EFF15E2B}"/>
                </a:ext>
              </a:extLst>
            </p:cNvPr>
            <p:cNvSpPr/>
            <p:nvPr/>
          </p:nvSpPr>
          <p:spPr>
            <a:xfrm>
              <a:off x="5469737"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2" name="椭圆 411">
              <a:extLst>
                <a:ext uri="{FF2B5EF4-FFF2-40B4-BE49-F238E27FC236}">
                  <a16:creationId xmlns:a16="http://schemas.microsoft.com/office/drawing/2014/main" id="{F3B7E313-3D5A-4873-BF7B-9AFE3026ECC8}"/>
                </a:ext>
              </a:extLst>
            </p:cNvPr>
            <p:cNvSpPr/>
            <p:nvPr/>
          </p:nvSpPr>
          <p:spPr>
            <a:xfrm>
              <a:off x="5711998"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3" name="椭圆 412">
              <a:extLst>
                <a:ext uri="{FF2B5EF4-FFF2-40B4-BE49-F238E27FC236}">
                  <a16:creationId xmlns:a16="http://schemas.microsoft.com/office/drawing/2014/main" id="{5968A9EC-9E16-4E1B-94A2-B7F2FFF3A038}"/>
                </a:ext>
              </a:extLst>
            </p:cNvPr>
            <p:cNvSpPr/>
            <p:nvPr/>
          </p:nvSpPr>
          <p:spPr>
            <a:xfrm>
              <a:off x="5954259"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4" name="组合 413">
            <a:extLst>
              <a:ext uri="{FF2B5EF4-FFF2-40B4-BE49-F238E27FC236}">
                <a16:creationId xmlns:a16="http://schemas.microsoft.com/office/drawing/2014/main" id="{FFC801E6-1508-441D-B211-B052EB5B1D26}"/>
              </a:ext>
            </a:extLst>
          </p:cNvPr>
          <p:cNvGrpSpPr/>
          <p:nvPr/>
        </p:nvGrpSpPr>
        <p:grpSpPr>
          <a:xfrm>
            <a:off x="10605451" y="6056943"/>
            <a:ext cx="1629856" cy="1157062"/>
            <a:chOff x="3289387" y="263047"/>
            <a:chExt cx="2790132" cy="1980760"/>
          </a:xfrm>
          <a:gradFill flip="none" rotWithShape="1">
            <a:gsLst>
              <a:gs pos="0">
                <a:schemeClr val="bg1">
                  <a:alpha val="0"/>
                </a:schemeClr>
              </a:gs>
              <a:gs pos="100000">
                <a:schemeClr val="bg1">
                  <a:alpha val="22000"/>
                </a:schemeClr>
              </a:gs>
            </a:gsLst>
            <a:lin ang="0" scaled="1"/>
            <a:tileRect/>
          </a:gradFill>
        </p:grpSpPr>
        <p:sp>
          <p:nvSpPr>
            <p:cNvPr id="415" name="椭圆 414">
              <a:extLst>
                <a:ext uri="{FF2B5EF4-FFF2-40B4-BE49-F238E27FC236}">
                  <a16:creationId xmlns:a16="http://schemas.microsoft.com/office/drawing/2014/main" id="{EDAB2A52-1031-4471-80EF-9C266110C0C0}"/>
                </a:ext>
              </a:extLst>
            </p:cNvPr>
            <p:cNvSpPr/>
            <p:nvPr/>
          </p:nvSpPr>
          <p:spPr>
            <a:xfrm>
              <a:off x="3289387"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6" name="椭圆 415">
              <a:extLst>
                <a:ext uri="{FF2B5EF4-FFF2-40B4-BE49-F238E27FC236}">
                  <a16:creationId xmlns:a16="http://schemas.microsoft.com/office/drawing/2014/main" id="{545526FA-AF50-4108-9B8B-047F1B044CF4}"/>
                </a:ext>
              </a:extLst>
            </p:cNvPr>
            <p:cNvSpPr/>
            <p:nvPr/>
          </p:nvSpPr>
          <p:spPr>
            <a:xfrm>
              <a:off x="3531648"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7" name="椭圆 416">
              <a:extLst>
                <a:ext uri="{FF2B5EF4-FFF2-40B4-BE49-F238E27FC236}">
                  <a16:creationId xmlns:a16="http://schemas.microsoft.com/office/drawing/2014/main" id="{B5ABDC28-65B7-41D1-BB4E-75A5AA511D80}"/>
                </a:ext>
              </a:extLst>
            </p:cNvPr>
            <p:cNvSpPr/>
            <p:nvPr/>
          </p:nvSpPr>
          <p:spPr>
            <a:xfrm>
              <a:off x="3773909"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8" name="椭圆 417">
              <a:extLst>
                <a:ext uri="{FF2B5EF4-FFF2-40B4-BE49-F238E27FC236}">
                  <a16:creationId xmlns:a16="http://schemas.microsoft.com/office/drawing/2014/main" id="{D49135B3-47FD-4C40-88F5-0BA32E752A70}"/>
                </a:ext>
              </a:extLst>
            </p:cNvPr>
            <p:cNvSpPr/>
            <p:nvPr/>
          </p:nvSpPr>
          <p:spPr>
            <a:xfrm>
              <a:off x="4016170"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9" name="椭圆 418">
              <a:extLst>
                <a:ext uri="{FF2B5EF4-FFF2-40B4-BE49-F238E27FC236}">
                  <a16:creationId xmlns:a16="http://schemas.microsoft.com/office/drawing/2014/main" id="{1C66DAD9-7010-4BF8-AFDE-EE3FC901AAB0}"/>
                </a:ext>
              </a:extLst>
            </p:cNvPr>
            <p:cNvSpPr/>
            <p:nvPr/>
          </p:nvSpPr>
          <p:spPr>
            <a:xfrm>
              <a:off x="4258431"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0" name="椭圆 419">
              <a:extLst>
                <a:ext uri="{FF2B5EF4-FFF2-40B4-BE49-F238E27FC236}">
                  <a16:creationId xmlns:a16="http://schemas.microsoft.com/office/drawing/2014/main" id="{43CCFE31-C1AB-4F9C-B3BE-A0374277450E}"/>
                </a:ext>
              </a:extLst>
            </p:cNvPr>
            <p:cNvSpPr/>
            <p:nvPr/>
          </p:nvSpPr>
          <p:spPr>
            <a:xfrm>
              <a:off x="4500692"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1" name="椭圆 420">
              <a:extLst>
                <a:ext uri="{FF2B5EF4-FFF2-40B4-BE49-F238E27FC236}">
                  <a16:creationId xmlns:a16="http://schemas.microsoft.com/office/drawing/2014/main" id="{1B667C27-2E1D-4951-95BB-0F6EAB2E47AD}"/>
                </a:ext>
              </a:extLst>
            </p:cNvPr>
            <p:cNvSpPr/>
            <p:nvPr/>
          </p:nvSpPr>
          <p:spPr>
            <a:xfrm>
              <a:off x="4742954"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2" name="椭圆 421">
              <a:extLst>
                <a:ext uri="{FF2B5EF4-FFF2-40B4-BE49-F238E27FC236}">
                  <a16:creationId xmlns:a16="http://schemas.microsoft.com/office/drawing/2014/main" id="{D4950914-8178-496B-B833-45D4F4683EC9}"/>
                </a:ext>
              </a:extLst>
            </p:cNvPr>
            <p:cNvSpPr/>
            <p:nvPr/>
          </p:nvSpPr>
          <p:spPr>
            <a:xfrm>
              <a:off x="4985215"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3" name="椭圆 422">
              <a:extLst>
                <a:ext uri="{FF2B5EF4-FFF2-40B4-BE49-F238E27FC236}">
                  <a16:creationId xmlns:a16="http://schemas.microsoft.com/office/drawing/2014/main" id="{6DEE9B4E-0320-4590-B9C5-0A81D6332741}"/>
                </a:ext>
              </a:extLst>
            </p:cNvPr>
            <p:cNvSpPr/>
            <p:nvPr/>
          </p:nvSpPr>
          <p:spPr>
            <a:xfrm>
              <a:off x="5227475"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4" name="椭圆 423">
              <a:extLst>
                <a:ext uri="{FF2B5EF4-FFF2-40B4-BE49-F238E27FC236}">
                  <a16:creationId xmlns:a16="http://schemas.microsoft.com/office/drawing/2014/main" id="{B4F89CE5-480B-4D8C-918F-62C7BACC9746}"/>
                </a:ext>
              </a:extLst>
            </p:cNvPr>
            <p:cNvSpPr/>
            <p:nvPr/>
          </p:nvSpPr>
          <p:spPr>
            <a:xfrm>
              <a:off x="5469737"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5" name="椭圆 424">
              <a:extLst>
                <a:ext uri="{FF2B5EF4-FFF2-40B4-BE49-F238E27FC236}">
                  <a16:creationId xmlns:a16="http://schemas.microsoft.com/office/drawing/2014/main" id="{92E258E9-A425-43F1-86AE-3B754F1917C9}"/>
                </a:ext>
              </a:extLst>
            </p:cNvPr>
            <p:cNvSpPr/>
            <p:nvPr/>
          </p:nvSpPr>
          <p:spPr>
            <a:xfrm>
              <a:off x="5711998"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6" name="椭圆 425">
              <a:extLst>
                <a:ext uri="{FF2B5EF4-FFF2-40B4-BE49-F238E27FC236}">
                  <a16:creationId xmlns:a16="http://schemas.microsoft.com/office/drawing/2014/main" id="{E514B98F-76A5-47DF-B79B-3B72E5ACD00E}"/>
                </a:ext>
              </a:extLst>
            </p:cNvPr>
            <p:cNvSpPr/>
            <p:nvPr/>
          </p:nvSpPr>
          <p:spPr>
            <a:xfrm>
              <a:off x="5954259"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7" name="椭圆 426">
              <a:extLst>
                <a:ext uri="{FF2B5EF4-FFF2-40B4-BE49-F238E27FC236}">
                  <a16:creationId xmlns:a16="http://schemas.microsoft.com/office/drawing/2014/main" id="{CCA85153-99EC-4BBA-AB7F-588D00545FFE}"/>
                </a:ext>
              </a:extLst>
            </p:cNvPr>
            <p:cNvSpPr/>
            <p:nvPr/>
          </p:nvSpPr>
          <p:spPr>
            <a:xfrm>
              <a:off x="3289387"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8" name="椭圆 427">
              <a:extLst>
                <a:ext uri="{FF2B5EF4-FFF2-40B4-BE49-F238E27FC236}">
                  <a16:creationId xmlns:a16="http://schemas.microsoft.com/office/drawing/2014/main" id="{7502EBC6-A816-40B5-81EC-41906A4E92F0}"/>
                </a:ext>
              </a:extLst>
            </p:cNvPr>
            <p:cNvSpPr/>
            <p:nvPr/>
          </p:nvSpPr>
          <p:spPr>
            <a:xfrm>
              <a:off x="3531648"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9" name="椭圆 428">
              <a:extLst>
                <a:ext uri="{FF2B5EF4-FFF2-40B4-BE49-F238E27FC236}">
                  <a16:creationId xmlns:a16="http://schemas.microsoft.com/office/drawing/2014/main" id="{B24EBE8E-C852-4B6E-ADFF-366D47DE10EB}"/>
                </a:ext>
              </a:extLst>
            </p:cNvPr>
            <p:cNvSpPr/>
            <p:nvPr/>
          </p:nvSpPr>
          <p:spPr>
            <a:xfrm>
              <a:off x="3773909"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0" name="椭圆 429">
              <a:extLst>
                <a:ext uri="{FF2B5EF4-FFF2-40B4-BE49-F238E27FC236}">
                  <a16:creationId xmlns:a16="http://schemas.microsoft.com/office/drawing/2014/main" id="{8C41946D-1656-444C-8CF7-05D595E86920}"/>
                </a:ext>
              </a:extLst>
            </p:cNvPr>
            <p:cNvSpPr/>
            <p:nvPr/>
          </p:nvSpPr>
          <p:spPr>
            <a:xfrm>
              <a:off x="4016170"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1" name="椭圆 430">
              <a:extLst>
                <a:ext uri="{FF2B5EF4-FFF2-40B4-BE49-F238E27FC236}">
                  <a16:creationId xmlns:a16="http://schemas.microsoft.com/office/drawing/2014/main" id="{9B95C593-5E6A-4582-B79E-D1FEB8F88905}"/>
                </a:ext>
              </a:extLst>
            </p:cNvPr>
            <p:cNvSpPr/>
            <p:nvPr/>
          </p:nvSpPr>
          <p:spPr>
            <a:xfrm>
              <a:off x="4258431"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2" name="椭圆 431">
              <a:extLst>
                <a:ext uri="{FF2B5EF4-FFF2-40B4-BE49-F238E27FC236}">
                  <a16:creationId xmlns:a16="http://schemas.microsoft.com/office/drawing/2014/main" id="{491CC109-FFDF-4AF7-A51A-6938E965B071}"/>
                </a:ext>
              </a:extLst>
            </p:cNvPr>
            <p:cNvSpPr/>
            <p:nvPr/>
          </p:nvSpPr>
          <p:spPr>
            <a:xfrm>
              <a:off x="4500692"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3" name="椭圆 432">
              <a:extLst>
                <a:ext uri="{FF2B5EF4-FFF2-40B4-BE49-F238E27FC236}">
                  <a16:creationId xmlns:a16="http://schemas.microsoft.com/office/drawing/2014/main" id="{FCE4BD29-B7A2-4A2F-A8D3-DEE758FC8F9F}"/>
                </a:ext>
              </a:extLst>
            </p:cNvPr>
            <p:cNvSpPr/>
            <p:nvPr/>
          </p:nvSpPr>
          <p:spPr>
            <a:xfrm>
              <a:off x="4742954"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4" name="椭圆 433">
              <a:extLst>
                <a:ext uri="{FF2B5EF4-FFF2-40B4-BE49-F238E27FC236}">
                  <a16:creationId xmlns:a16="http://schemas.microsoft.com/office/drawing/2014/main" id="{8D2DDB5C-1F74-46FC-A615-59CEEBA32402}"/>
                </a:ext>
              </a:extLst>
            </p:cNvPr>
            <p:cNvSpPr/>
            <p:nvPr/>
          </p:nvSpPr>
          <p:spPr>
            <a:xfrm>
              <a:off x="4985215"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椭圆 434">
              <a:extLst>
                <a:ext uri="{FF2B5EF4-FFF2-40B4-BE49-F238E27FC236}">
                  <a16:creationId xmlns:a16="http://schemas.microsoft.com/office/drawing/2014/main" id="{7FC318A3-AD14-4255-9545-817F6CABDBC5}"/>
                </a:ext>
              </a:extLst>
            </p:cNvPr>
            <p:cNvSpPr/>
            <p:nvPr/>
          </p:nvSpPr>
          <p:spPr>
            <a:xfrm>
              <a:off x="5227475"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6" name="椭圆 435">
              <a:extLst>
                <a:ext uri="{FF2B5EF4-FFF2-40B4-BE49-F238E27FC236}">
                  <a16:creationId xmlns:a16="http://schemas.microsoft.com/office/drawing/2014/main" id="{EE2BAB5F-3F51-4525-A611-2014AFAEB840}"/>
                </a:ext>
              </a:extLst>
            </p:cNvPr>
            <p:cNvSpPr/>
            <p:nvPr/>
          </p:nvSpPr>
          <p:spPr>
            <a:xfrm>
              <a:off x="5469737"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7" name="椭圆 436">
              <a:extLst>
                <a:ext uri="{FF2B5EF4-FFF2-40B4-BE49-F238E27FC236}">
                  <a16:creationId xmlns:a16="http://schemas.microsoft.com/office/drawing/2014/main" id="{21870655-D289-402C-9A89-FFA5744B6AD9}"/>
                </a:ext>
              </a:extLst>
            </p:cNvPr>
            <p:cNvSpPr/>
            <p:nvPr/>
          </p:nvSpPr>
          <p:spPr>
            <a:xfrm>
              <a:off x="5711998"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8" name="椭圆 437">
              <a:extLst>
                <a:ext uri="{FF2B5EF4-FFF2-40B4-BE49-F238E27FC236}">
                  <a16:creationId xmlns:a16="http://schemas.microsoft.com/office/drawing/2014/main" id="{7DDD2476-7C9C-415C-AE0A-382FBE0D78CA}"/>
                </a:ext>
              </a:extLst>
            </p:cNvPr>
            <p:cNvSpPr/>
            <p:nvPr/>
          </p:nvSpPr>
          <p:spPr>
            <a:xfrm>
              <a:off x="5954259"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9" name="椭圆 438">
              <a:extLst>
                <a:ext uri="{FF2B5EF4-FFF2-40B4-BE49-F238E27FC236}">
                  <a16:creationId xmlns:a16="http://schemas.microsoft.com/office/drawing/2014/main" id="{95ECE0D3-D73D-477D-B4CF-B4DA245F2777}"/>
                </a:ext>
              </a:extLst>
            </p:cNvPr>
            <p:cNvSpPr/>
            <p:nvPr/>
          </p:nvSpPr>
          <p:spPr>
            <a:xfrm>
              <a:off x="3289387"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0" name="椭圆 439">
              <a:extLst>
                <a:ext uri="{FF2B5EF4-FFF2-40B4-BE49-F238E27FC236}">
                  <a16:creationId xmlns:a16="http://schemas.microsoft.com/office/drawing/2014/main" id="{725A4530-2418-4327-ADA8-1379297BBED7}"/>
                </a:ext>
              </a:extLst>
            </p:cNvPr>
            <p:cNvSpPr/>
            <p:nvPr/>
          </p:nvSpPr>
          <p:spPr>
            <a:xfrm>
              <a:off x="3531648"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1" name="椭圆 440">
              <a:extLst>
                <a:ext uri="{FF2B5EF4-FFF2-40B4-BE49-F238E27FC236}">
                  <a16:creationId xmlns:a16="http://schemas.microsoft.com/office/drawing/2014/main" id="{D4BA4FB4-9DB9-4AB5-8D12-B46B625E71ED}"/>
                </a:ext>
              </a:extLst>
            </p:cNvPr>
            <p:cNvSpPr/>
            <p:nvPr/>
          </p:nvSpPr>
          <p:spPr>
            <a:xfrm>
              <a:off x="3773909"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2" name="椭圆 441">
              <a:extLst>
                <a:ext uri="{FF2B5EF4-FFF2-40B4-BE49-F238E27FC236}">
                  <a16:creationId xmlns:a16="http://schemas.microsoft.com/office/drawing/2014/main" id="{DFCD2663-0A7E-4CE9-BBBE-F5A363B8A7ED}"/>
                </a:ext>
              </a:extLst>
            </p:cNvPr>
            <p:cNvSpPr/>
            <p:nvPr/>
          </p:nvSpPr>
          <p:spPr>
            <a:xfrm>
              <a:off x="4016170"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3" name="椭圆 442">
              <a:extLst>
                <a:ext uri="{FF2B5EF4-FFF2-40B4-BE49-F238E27FC236}">
                  <a16:creationId xmlns:a16="http://schemas.microsoft.com/office/drawing/2014/main" id="{06C45CE0-153E-42B0-95F6-1E12D788FE7E}"/>
                </a:ext>
              </a:extLst>
            </p:cNvPr>
            <p:cNvSpPr/>
            <p:nvPr/>
          </p:nvSpPr>
          <p:spPr>
            <a:xfrm>
              <a:off x="4258431"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4" name="椭圆 443">
              <a:extLst>
                <a:ext uri="{FF2B5EF4-FFF2-40B4-BE49-F238E27FC236}">
                  <a16:creationId xmlns:a16="http://schemas.microsoft.com/office/drawing/2014/main" id="{B5650765-E932-4FB2-988E-7E3E9CC2BFA7}"/>
                </a:ext>
              </a:extLst>
            </p:cNvPr>
            <p:cNvSpPr/>
            <p:nvPr/>
          </p:nvSpPr>
          <p:spPr>
            <a:xfrm>
              <a:off x="4500692"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5" name="椭圆 444">
              <a:extLst>
                <a:ext uri="{FF2B5EF4-FFF2-40B4-BE49-F238E27FC236}">
                  <a16:creationId xmlns:a16="http://schemas.microsoft.com/office/drawing/2014/main" id="{05D458A8-D918-44DC-B18F-0CE40041D15C}"/>
                </a:ext>
              </a:extLst>
            </p:cNvPr>
            <p:cNvSpPr/>
            <p:nvPr/>
          </p:nvSpPr>
          <p:spPr>
            <a:xfrm>
              <a:off x="4742954"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6" name="椭圆 445">
              <a:extLst>
                <a:ext uri="{FF2B5EF4-FFF2-40B4-BE49-F238E27FC236}">
                  <a16:creationId xmlns:a16="http://schemas.microsoft.com/office/drawing/2014/main" id="{9789750B-6CD1-48EC-B137-485B00D6AED8}"/>
                </a:ext>
              </a:extLst>
            </p:cNvPr>
            <p:cNvSpPr/>
            <p:nvPr/>
          </p:nvSpPr>
          <p:spPr>
            <a:xfrm>
              <a:off x="4985215"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7" name="椭圆 446">
              <a:extLst>
                <a:ext uri="{FF2B5EF4-FFF2-40B4-BE49-F238E27FC236}">
                  <a16:creationId xmlns:a16="http://schemas.microsoft.com/office/drawing/2014/main" id="{346FE408-82F0-451F-9E50-1578733EE1DC}"/>
                </a:ext>
              </a:extLst>
            </p:cNvPr>
            <p:cNvSpPr/>
            <p:nvPr/>
          </p:nvSpPr>
          <p:spPr>
            <a:xfrm>
              <a:off x="5227475"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8" name="椭圆 447">
              <a:extLst>
                <a:ext uri="{FF2B5EF4-FFF2-40B4-BE49-F238E27FC236}">
                  <a16:creationId xmlns:a16="http://schemas.microsoft.com/office/drawing/2014/main" id="{6685B21D-27DE-40A2-9FD5-F499F9C2DCDF}"/>
                </a:ext>
              </a:extLst>
            </p:cNvPr>
            <p:cNvSpPr/>
            <p:nvPr/>
          </p:nvSpPr>
          <p:spPr>
            <a:xfrm>
              <a:off x="5469737"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9" name="椭圆 448">
              <a:extLst>
                <a:ext uri="{FF2B5EF4-FFF2-40B4-BE49-F238E27FC236}">
                  <a16:creationId xmlns:a16="http://schemas.microsoft.com/office/drawing/2014/main" id="{5AFDED81-FCFD-4CCA-8849-8FF0C34F96D3}"/>
                </a:ext>
              </a:extLst>
            </p:cNvPr>
            <p:cNvSpPr/>
            <p:nvPr/>
          </p:nvSpPr>
          <p:spPr>
            <a:xfrm>
              <a:off x="5711998"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0" name="椭圆 449">
              <a:extLst>
                <a:ext uri="{FF2B5EF4-FFF2-40B4-BE49-F238E27FC236}">
                  <a16:creationId xmlns:a16="http://schemas.microsoft.com/office/drawing/2014/main" id="{975D839E-CEAF-4134-9609-E0AC01AF9BFC}"/>
                </a:ext>
              </a:extLst>
            </p:cNvPr>
            <p:cNvSpPr/>
            <p:nvPr/>
          </p:nvSpPr>
          <p:spPr>
            <a:xfrm>
              <a:off x="5954259"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1" name="椭圆 450">
              <a:extLst>
                <a:ext uri="{FF2B5EF4-FFF2-40B4-BE49-F238E27FC236}">
                  <a16:creationId xmlns:a16="http://schemas.microsoft.com/office/drawing/2014/main" id="{31689802-505C-4268-96A2-013859136DFB}"/>
                </a:ext>
              </a:extLst>
            </p:cNvPr>
            <p:cNvSpPr/>
            <p:nvPr/>
          </p:nvSpPr>
          <p:spPr>
            <a:xfrm>
              <a:off x="3289387"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2" name="椭圆 451">
              <a:extLst>
                <a:ext uri="{FF2B5EF4-FFF2-40B4-BE49-F238E27FC236}">
                  <a16:creationId xmlns:a16="http://schemas.microsoft.com/office/drawing/2014/main" id="{E98047FE-425B-414B-A9C2-417E9C2B605A}"/>
                </a:ext>
              </a:extLst>
            </p:cNvPr>
            <p:cNvSpPr/>
            <p:nvPr/>
          </p:nvSpPr>
          <p:spPr>
            <a:xfrm>
              <a:off x="3531648"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3" name="椭圆 452">
              <a:extLst>
                <a:ext uri="{FF2B5EF4-FFF2-40B4-BE49-F238E27FC236}">
                  <a16:creationId xmlns:a16="http://schemas.microsoft.com/office/drawing/2014/main" id="{DC05302D-428A-4BF8-AB3F-BC5FCA98B6EC}"/>
                </a:ext>
              </a:extLst>
            </p:cNvPr>
            <p:cNvSpPr/>
            <p:nvPr/>
          </p:nvSpPr>
          <p:spPr>
            <a:xfrm>
              <a:off x="3773909"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4" name="椭圆 453">
              <a:extLst>
                <a:ext uri="{FF2B5EF4-FFF2-40B4-BE49-F238E27FC236}">
                  <a16:creationId xmlns:a16="http://schemas.microsoft.com/office/drawing/2014/main" id="{610B36BE-D72F-4DA0-AAC5-2B5F2058612E}"/>
                </a:ext>
              </a:extLst>
            </p:cNvPr>
            <p:cNvSpPr/>
            <p:nvPr/>
          </p:nvSpPr>
          <p:spPr>
            <a:xfrm>
              <a:off x="4016170"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5" name="椭圆 454">
              <a:extLst>
                <a:ext uri="{FF2B5EF4-FFF2-40B4-BE49-F238E27FC236}">
                  <a16:creationId xmlns:a16="http://schemas.microsoft.com/office/drawing/2014/main" id="{509181B0-2521-4336-85D1-F65613996E9D}"/>
                </a:ext>
              </a:extLst>
            </p:cNvPr>
            <p:cNvSpPr/>
            <p:nvPr/>
          </p:nvSpPr>
          <p:spPr>
            <a:xfrm>
              <a:off x="4258431"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6" name="椭圆 455">
              <a:extLst>
                <a:ext uri="{FF2B5EF4-FFF2-40B4-BE49-F238E27FC236}">
                  <a16:creationId xmlns:a16="http://schemas.microsoft.com/office/drawing/2014/main" id="{1783F514-B9E3-4E75-A4D0-86297A1D3380}"/>
                </a:ext>
              </a:extLst>
            </p:cNvPr>
            <p:cNvSpPr/>
            <p:nvPr/>
          </p:nvSpPr>
          <p:spPr>
            <a:xfrm>
              <a:off x="4500692"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7" name="椭圆 456">
              <a:extLst>
                <a:ext uri="{FF2B5EF4-FFF2-40B4-BE49-F238E27FC236}">
                  <a16:creationId xmlns:a16="http://schemas.microsoft.com/office/drawing/2014/main" id="{BB8D71A5-DBF3-485B-B984-1E0C8D3CEFDC}"/>
                </a:ext>
              </a:extLst>
            </p:cNvPr>
            <p:cNvSpPr/>
            <p:nvPr/>
          </p:nvSpPr>
          <p:spPr>
            <a:xfrm>
              <a:off x="4742954"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8" name="椭圆 457">
              <a:extLst>
                <a:ext uri="{FF2B5EF4-FFF2-40B4-BE49-F238E27FC236}">
                  <a16:creationId xmlns:a16="http://schemas.microsoft.com/office/drawing/2014/main" id="{D8F8EAB1-F331-4C9E-8FB5-B3894F538111}"/>
                </a:ext>
              </a:extLst>
            </p:cNvPr>
            <p:cNvSpPr/>
            <p:nvPr/>
          </p:nvSpPr>
          <p:spPr>
            <a:xfrm>
              <a:off x="4985215"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9" name="椭圆 458">
              <a:extLst>
                <a:ext uri="{FF2B5EF4-FFF2-40B4-BE49-F238E27FC236}">
                  <a16:creationId xmlns:a16="http://schemas.microsoft.com/office/drawing/2014/main" id="{1B68D5BA-692C-4934-A0DE-42C1A666199B}"/>
                </a:ext>
              </a:extLst>
            </p:cNvPr>
            <p:cNvSpPr/>
            <p:nvPr/>
          </p:nvSpPr>
          <p:spPr>
            <a:xfrm>
              <a:off x="5227475"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0" name="椭圆 459">
              <a:extLst>
                <a:ext uri="{FF2B5EF4-FFF2-40B4-BE49-F238E27FC236}">
                  <a16:creationId xmlns:a16="http://schemas.microsoft.com/office/drawing/2014/main" id="{456CE34F-7EDC-4811-8FA1-19CA0C8FDA61}"/>
                </a:ext>
              </a:extLst>
            </p:cNvPr>
            <p:cNvSpPr/>
            <p:nvPr/>
          </p:nvSpPr>
          <p:spPr>
            <a:xfrm>
              <a:off x="5469737"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1" name="椭圆 460">
              <a:extLst>
                <a:ext uri="{FF2B5EF4-FFF2-40B4-BE49-F238E27FC236}">
                  <a16:creationId xmlns:a16="http://schemas.microsoft.com/office/drawing/2014/main" id="{0522C835-1910-408C-BBE1-E5A748CD0746}"/>
                </a:ext>
              </a:extLst>
            </p:cNvPr>
            <p:cNvSpPr/>
            <p:nvPr/>
          </p:nvSpPr>
          <p:spPr>
            <a:xfrm>
              <a:off x="5711998"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2" name="椭圆 461">
              <a:extLst>
                <a:ext uri="{FF2B5EF4-FFF2-40B4-BE49-F238E27FC236}">
                  <a16:creationId xmlns:a16="http://schemas.microsoft.com/office/drawing/2014/main" id="{2C7EF2D5-0609-4867-B7BB-0536F5671EAA}"/>
                </a:ext>
              </a:extLst>
            </p:cNvPr>
            <p:cNvSpPr/>
            <p:nvPr/>
          </p:nvSpPr>
          <p:spPr>
            <a:xfrm>
              <a:off x="5954259"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3" name="椭圆 462">
              <a:extLst>
                <a:ext uri="{FF2B5EF4-FFF2-40B4-BE49-F238E27FC236}">
                  <a16:creationId xmlns:a16="http://schemas.microsoft.com/office/drawing/2014/main" id="{1CA529A4-D007-4719-B27B-3F5D83315FCB}"/>
                </a:ext>
              </a:extLst>
            </p:cNvPr>
            <p:cNvSpPr/>
            <p:nvPr/>
          </p:nvSpPr>
          <p:spPr>
            <a:xfrm>
              <a:off x="3289387"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4" name="椭圆 463">
              <a:extLst>
                <a:ext uri="{FF2B5EF4-FFF2-40B4-BE49-F238E27FC236}">
                  <a16:creationId xmlns:a16="http://schemas.microsoft.com/office/drawing/2014/main" id="{F865D15D-1161-4D5B-9DC7-36F685FFB1D6}"/>
                </a:ext>
              </a:extLst>
            </p:cNvPr>
            <p:cNvSpPr/>
            <p:nvPr/>
          </p:nvSpPr>
          <p:spPr>
            <a:xfrm>
              <a:off x="3531648"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5" name="椭圆 464">
              <a:extLst>
                <a:ext uri="{FF2B5EF4-FFF2-40B4-BE49-F238E27FC236}">
                  <a16:creationId xmlns:a16="http://schemas.microsoft.com/office/drawing/2014/main" id="{F88CDC29-0287-4CF6-97F6-8BD4070A77A1}"/>
                </a:ext>
              </a:extLst>
            </p:cNvPr>
            <p:cNvSpPr/>
            <p:nvPr/>
          </p:nvSpPr>
          <p:spPr>
            <a:xfrm>
              <a:off x="3773909"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6" name="椭圆 465">
              <a:extLst>
                <a:ext uri="{FF2B5EF4-FFF2-40B4-BE49-F238E27FC236}">
                  <a16:creationId xmlns:a16="http://schemas.microsoft.com/office/drawing/2014/main" id="{CB39D8CC-D748-4FA7-97C6-54258CFD589D}"/>
                </a:ext>
              </a:extLst>
            </p:cNvPr>
            <p:cNvSpPr/>
            <p:nvPr/>
          </p:nvSpPr>
          <p:spPr>
            <a:xfrm>
              <a:off x="4016170"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7" name="椭圆 466">
              <a:extLst>
                <a:ext uri="{FF2B5EF4-FFF2-40B4-BE49-F238E27FC236}">
                  <a16:creationId xmlns:a16="http://schemas.microsoft.com/office/drawing/2014/main" id="{99DBF6C1-D965-4861-B14A-F9B899E179A2}"/>
                </a:ext>
              </a:extLst>
            </p:cNvPr>
            <p:cNvSpPr/>
            <p:nvPr/>
          </p:nvSpPr>
          <p:spPr>
            <a:xfrm>
              <a:off x="4258431"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8" name="椭圆 467">
              <a:extLst>
                <a:ext uri="{FF2B5EF4-FFF2-40B4-BE49-F238E27FC236}">
                  <a16:creationId xmlns:a16="http://schemas.microsoft.com/office/drawing/2014/main" id="{3641FA97-8358-4EC2-A7EA-81929EF6BEBD}"/>
                </a:ext>
              </a:extLst>
            </p:cNvPr>
            <p:cNvSpPr/>
            <p:nvPr/>
          </p:nvSpPr>
          <p:spPr>
            <a:xfrm>
              <a:off x="4500692"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9" name="椭圆 468">
              <a:extLst>
                <a:ext uri="{FF2B5EF4-FFF2-40B4-BE49-F238E27FC236}">
                  <a16:creationId xmlns:a16="http://schemas.microsoft.com/office/drawing/2014/main" id="{AA7E428C-B2ED-4E31-9612-1B9D879846D3}"/>
                </a:ext>
              </a:extLst>
            </p:cNvPr>
            <p:cNvSpPr/>
            <p:nvPr/>
          </p:nvSpPr>
          <p:spPr>
            <a:xfrm>
              <a:off x="4742954"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0" name="椭圆 469">
              <a:extLst>
                <a:ext uri="{FF2B5EF4-FFF2-40B4-BE49-F238E27FC236}">
                  <a16:creationId xmlns:a16="http://schemas.microsoft.com/office/drawing/2014/main" id="{A3E80CF7-F450-42FA-929D-26FDD57428E2}"/>
                </a:ext>
              </a:extLst>
            </p:cNvPr>
            <p:cNvSpPr/>
            <p:nvPr/>
          </p:nvSpPr>
          <p:spPr>
            <a:xfrm>
              <a:off x="4985215"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1" name="椭圆 470">
              <a:extLst>
                <a:ext uri="{FF2B5EF4-FFF2-40B4-BE49-F238E27FC236}">
                  <a16:creationId xmlns:a16="http://schemas.microsoft.com/office/drawing/2014/main" id="{2B0D330E-0F7F-46D5-BEEF-2B6323AEB836}"/>
                </a:ext>
              </a:extLst>
            </p:cNvPr>
            <p:cNvSpPr/>
            <p:nvPr/>
          </p:nvSpPr>
          <p:spPr>
            <a:xfrm>
              <a:off x="5227475"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2" name="椭圆 471">
              <a:extLst>
                <a:ext uri="{FF2B5EF4-FFF2-40B4-BE49-F238E27FC236}">
                  <a16:creationId xmlns:a16="http://schemas.microsoft.com/office/drawing/2014/main" id="{24BF868A-AFA9-4D05-9254-5C676109CC86}"/>
                </a:ext>
              </a:extLst>
            </p:cNvPr>
            <p:cNvSpPr/>
            <p:nvPr/>
          </p:nvSpPr>
          <p:spPr>
            <a:xfrm>
              <a:off x="5469737"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3" name="椭圆 472">
              <a:extLst>
                <a:ext uri="{FF2B5EF4-FFF2-40B4-BE49-F238E27FC236}">
                  <a16:creationId xmlns:a16="http://schemas.microsoft.com/office/drawing/2014/main" id="{731846F3-8A89-4FE4-98A4-A0FC2C3D319F}"/>
                </a:ext>
              </a:extLst>
            </p:cNvPr>
            <p:cNvSpPr/>
            <p:nvPr/>
          </p:nvSpPr>
          <p:spPr>
            <a:xfrm>
              <a:off x="5711998"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4" name="椭圆 473">
              <a:extLst>
                <a:ext uri="{FF2B5EF4-FFF2-40B4-BE49-F238E27FC236}">
                  <a16:creationId xmlns:a16="http://schemas.microsoft.com/office/drawing/2014/main" id="{7A4218A3-46B8-4AB3-B298-85BBB1A67B24}"/>
                </a:ext>
              </a:extLst>
            </p:cNvPr>
            <p:cNvSpPr/>
            <p:nvPr/>
          </p:nvSpPr>
          <p:spPr>
            <a:xfrm>
              <a:off x="5954259"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5" name="椭圆 474">
              <a:extLst>
                <a:ext uri="{FF2B5EF4-FFF2-40B4-BE49-F238E27FC236}">
                  <a16:creationId xmlns:a16="http://schemas.microsoft.com/office/drawing/2014/main" id="{08C2CC80-7BB6-49FE-8410-C0E415E66E14}"/>
                </a:ext>
              </a:extLst>
            </p:cNvPr>
            <p:cNvSpPr/>
            <p:nvPr/>
          </p:nvSpPr>
          <p:spPr>
            <a:xfrm>
              <a:off x="3289387"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6" name="椭圆 475">
              <a:extLst>
                <a:ext uri="{FF2B5EF4-FFF2-40B4-BE49-F238E27FC236}">
                  <a16:creationId xmlns:a16="http://schemas.microsoft.com/office/drawing/2014/main" id="{891DB66E-7EEB-46EA-B175-130470A2D80B}"/>
                </a:ext>
              </a:extLst>
            </p:cNvPr>
            <p:cNvSpPr/>
            <p:nvPr/>
          </p:nvSpPr>
          <p:spPr>
            <a:xfrm>
              <a:off x="3531648"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7" name="椭圆 476">
              <a:extLst>
                <a:ext uri="{FF2B5EF4-FFF2-40B4-BE49-F238E27FC236}">
                  <a16:creationId xmlns:a16="http://schemas.microsoft.com/office/drawing/2014/main" id="{306D860A-29CC-42CC-8632-51B198F28655}"/>
                </a:ext>
              </a:extLst>
            </p:cNvPr>
            <p:cNvSpPr/>
            <p:nvPr/>
          </p:nvSpPr>
          <p:spPr>
            <a:xfrm>
              <a:off x="3773909"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8" name="椭圆 477">
              <a:extLst>
                <a:ext uri="{FF2B5EF4-FFF2-40B4-BE49-F238E27FC236}">
                  <a16:creationId xmlns:a16="http://schemas.microsoft.com/office/drawing/2014/main" id="{969A68D3-75EC-4858-B10E-884F83BF636E}"/>
                </a:ext>
              </a:extLst>
            </p:cNvPr>
            <p:cNvSpPr/>
            <p:nvPr/>
          </p:nvSpPr>
          <p:spPr>
            <a:xfrm>
              <a:off x="4016170"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9" name="椭圆 478">
              <a:extLst>
                <a:ext uri="{FF2B5EF4-FFF2-40B4-BE49-F238E27FC236}">
                  <a16:creationId xmlns:a16="http://schemas.microsoft.com/office/drawing/2014/main" id="{A4BA3CC1-1323-49BB-BAC3-0061FB1B419B}"/>
                </a:ext>
              </a:extLst>
            </p:cNvPr>
            <p:cNvSpPr/>
            <p:nvPr/>
          </p:nvSpPr>
          <p:spPr>
            <a:xfrm>
              <a:off x="4258431"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0" name="椭圆 479">
              <a:extLst>
                <a:ext uri="{FF2B5EF4-FFF2-40B4-BE49-F238E27FC236}">
                  <a16:creationId xmlns:a16="http://schemas.microsoft.com/office/drawing/2014/main" id="{39886A2F-E16F-4EEB-8C4F-DA5073F54472}"/>
                </a:ext>
              </a:extLst>
            </p:cNvPr>
            <p:cNvSpPr/>
            <p:nvPr/>
          </p:nvSpPr>
          <p:spPr>
            <a:xfrm>
              <a:off x="4500692"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1" name="椭圆 480">
              <a:extLst>
                <a:ext uri="{FF2B5EF4-FFF2-40B4-BE49-F238E27FC236}">
                  <a16:creationId xmlns:a16="http://schemas.microsoft.com/office/drawing/2014/main" id="{21D99A9F-7891-487A-A491-75AFD6B6A9CB}"/>
                </a:ext>
              </a:extLst>
            </p:cNvPr>
            <p:cNvSpPr/>
            <p:nvPr/>
          </p:nvSpPr>
          <p:spPr>
            <a:xfrm>
              <a:off x="4742954"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2" name="椭圆 481">
              <a:extLst>
                <a:ext uri="{FF2B5EF4-FFF2-40B4-BE49-F238E27FC236}">
                  <a16:creationId xmlns:a16="http://schemas.microsoft.com/office/drawing/2014/main" id="{D5855A23-0598-46E9-9ACE-B852484E9F4E}"/>
                </a:ext>
              </a:extLst>
            </p:cNvPr>
            <p:cNvSpPr/>
            <p:nvPr/>
          </p:nvSpPr>
          <p:spPr>
            <a:xfrm>
              <a:off x="4985215"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3" name="椭圆 482">
              <a:extLst>
                <a:ext uri="{FF2B5EF4-FFF2-40B4-BE49-F238E27FC236}">
                  <a16:creationId xmlns:a16="http://schemas.microsoft.com/office/drawing/2014/main" id="{0FD5D766-0137-4BF1-BCCA-A6C5F690E672}"/>
                </a:ext>
              </a:extLst>
            </p:cNvPr>
            <p:cNvSpPr/>
            <p:nvPr/>
          </p:nvSpPr>
          <p:spPr>
            <a:xfrm>
              <a:off x="5227475"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4" name="椭圆 483">
              <a:extLst>
                <a:ext uri="{FF2B5EF4-FFF2-40B4-BE49-F238E27FC236}">
                  <a16:creationId xmlns:a16="http://schemas.microsoft.com/office/drawing/2014/main" id="{CB7487E9-F72B-45E1-B530-5EBE9540B5A8}"/>
                </a:ext>
              </a:extLst>
            </p:cNvPr>
            <p:cNvSpPr/>
            <p:nvPr/>
          </p:nvSpPr>
          <p:spPr>
            <a:xfrm>
              <a:off x="5469737"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5" name="椭圆 484">
              <a:extLst>
                <a:ext uri="{FF2B5EF4-FFF2-40B4-BE49-F238E27FC236}">
                  <a16:creationId xmlns:a16="http://schemas.microsoft.com/office/drawing/2014/main" id="{CFD9D5FE-60F9-4B73-A368-BCB003CB95D4}"/>
                </a:ext>
              </a:extLst>
            </p:cNvPr>
            <p:cNvSpPr/>
            <p:nvPr/>
          </p:nvSpPr>
          <p:spPr>
            <a:xfrm>
              <a:off x="5711998"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6" name="椭圆 485">
              <a:extLst>
                <a:ext uri="{FF2B5EF4-FFF2-40B4-BE49-F238E27FC236}">
                  <a16:creationId xmlns:a16="http://schemas.microsoft.com/office/drawing/2014/main" id="{435FE5C5-7422-404F-AA9E-8B72F3C0B515}"/>
                </a:ext>
              </a:extLst>
            </p:cNvPr>
            <p:cNvSpPr/>
            <p:nvPr/>
          </p:nvSpPr>
          <p:spPr>
            <a:xfrm>
              <a:off x="5954259"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7" name="椭圆 486">
              <a:extLst>
                <a:ext uri="{FF2B5EF4-FFF2-40B4-BE49-F238E27FC236}">
                  <a16:creationId xmlns:a16="http://schemas.microsoft.com/office/drawing/2014/main" id="{20009D69-EC22-44BC-BE13-BC1D1C274B35}"/>
                </a:ext>
              </a:extLst>
            </p:cNvPr>
            <p:cNvSpPr/>
            <p:nvPr/>
          </p:nvSpPr>
          <p:spPr>
            <a:xfrm>
              <a:off x="3289387"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8" name="椭圆 487">
              <a:extLst>
                <a:ext uri="{FF2B5EF4-FFF2-40B4-BE49-F238E27FC236}">
                  <a16:creationId xmlns:a16="http://schemas.microsoft.com/office/drawing/2014/main" id="{A072E44C-4671-4B83-BDF4-4B3A989A09CB}"/>
                </a:ext>
              </a:extLst>
            </p:cNvPr>
            <p:cNvSpPr/>
            <p:nvPr/>
          </p:nvSpPr>
          <p:spPr>
            <a:xfrm>
              <a:off x="3531648"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9" name="椭圆 488">
              <a:extLst>
                <a:ext uri="{FF2B5EF4-FFF2-40B4-BE49-F238E27FC236}">
                  <a16:creationId xmlns:a16="http://schemas.microsoft.com/office/drawing/2014/main" id="{299315E9-D334-4A8F-B0DB-08D95912BDE6}"/>
                </a:ext>
              </a:extLst>
            </p:cNvPr>
            <p:cNvSpPr/>
            <p:nvPr/>
          </p:nvSpPr>
          <p:spPr>
            <a:xfrm>
              <a:off x="3773909"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0" name="椭圆 489">
              <a:extLst>
                <a:ext uri="{FF2B5EF4-FFF2-40B4-BE49-F238E27FC236}">
                  <a16:creationId xmlns:a16="http://schemas.microsoft.com/office/drawing/2014/main" id="{F230F74F-F850-4288-8165-4F13802BECFC}"/>
                </a:ext>
              </a:extLst>
            </p:cNvPr>
            <p:cNvSpPr/>
            <p:nvPr/>
          </p:nvSpPr>
          <p:spPr>
            <a:xfrm>
              <a:off x="4016170"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1" name="椭圆 490">
              <a:extLst>
                <a:ext uri="{FF2B5EF4-FFF2-40B4-BE49-F238E27FC236}">
                  <a16:creationId xmlns:a16="http://schemas.microsoft.com/office/drawing/2014/main" id="{6A390E42-AE2D-4058-8CF2-0FBCCE5D03AF}"/>
                </a:ext>
              </a:extLst>
            </p:cNvPr>
            <p:cNvSpPr/>
            <p:nvPr/>
          </p:nvSpPr>
          <p:spPr>
            <a:xfrm>
              <a:off x="4258431"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2" name="椭圆 491">
              <a:extLst>
                <a:ext uri="{FF2B5EF4-FFF2-40B4-BE49-F238E27FC236}">
                  <a16:creationId xmlns:a16="http://schemas.microsoft.com/office/drawing/2014/main" id="{7DBD97AD-B768-446D-BB66-E956D904E9FD}"/>
                </a:ext>
              </a:extLst>
            </p:cNvPr>
            <p:cNvSpPr/>
            <p:nvPr/>
          </p:nvSpPr>
          <p:spPr>
            <a:xfrm>
              <a:off x="4500692"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3" name="椭圆 492">
              <a:extLst>
                <a:ext uri="{FF2B5EF4-FFF2-40B4-BE49-F238E27FC236}">
                  <a16:creationId xmlns:a16="http://schemas.microsoft.com/office/drawing/2014/main" id="{6DDFC7E6-C6DE-4DB3-9F22-1AFBAD580A5B}"/>
                </a:ext>
              </a:extLst>
            </p:cNvPr>
            <p:cNvSpPr/>
            <p:nvPr/>
          </p:nvSpPr>
          <p:spPr>
            <a:xfrm>
              <a:off x="4742954"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4" name="椭圆 493">
              <a:extLst>
                <a:ext uri="{FF2B5EF4-FFF2-40B4-BE49-F238E27FC236}">
                  <a16:creationId xmlns:a16="http://schemas.microsoft.com/office/drawing/2014/main" id="{7DDA04C1-80FC-435B-8BD3-F8BDB573B832}"/>
                </a:ext>
              </a:extLst>
            </p:cNvPr>
            <p:cNvSpPr/>
            <p:nvPr/>
          </p:nvSpPr>
          <p:spPr>
            <a:xfrm>
              <a:off x="4985215"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5" name="椭圆 494">
              <a:extLst>
                <a:ext uri="{FF2B5EF4-FFF2-40B4-BE49-F238E27FC236}">
                  <a16:creationId xmlns:a16="http://schemas.microsoft.com/office/drawing/2014/main" id="{B5C47DCA-140C-43D0-9EA9-E62A9070183A}"/>
                </a:ext>
              </a:extLst>
            </p:cNvPr>
            <p:cNvSpPr/>
            <p:nvPr/>
          </p:nvSpPr>
          <p:spPr>
            <a:xfrm>
              <a:off x="5227475"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6" name="椭圆 495">
              <a:extLst>
                <a:ext uri="{FF2B5EF4-FFF2-40B4-BE49-F238E27FC236}">
                  <a16:creationId xmlns:a16="http://schemas.microsoft.com/office/drawing/2014/main" id="{09CA8AA6-AD13-4931-BCEE-A5A405BB89DC}"/>
                </a:ext>
              </a:extLst>
            </p:cNvPr>
            <p:cNvSpPr/>
            <p:nvPr/>
          </p:nvSpPr>
          <p:spPr>
            <a:xfrm>
              <a:off x="5469737"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7" name="椭圆 496">
              <a:extLst>
                <a:ext uri="{FF2B5EF4-FFF2-40B4-BE49-F238E27FC236}">
                  <a16:creationId xmlns:a16="http://schemas.microsoft.com/office/drawing/2014/main" id="{F717AE1F-78A7-47D4-8337-EC57AFD70988}"/>
                </a:ext>
              </a:extLst>
            </p:cNvPr>
            <p:cNvSpPr/>
            <p:nvPr/>
          </p:nvSpPr>
          <p:spPr>
            <a:xfrm>
              <a:off x="5711998"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8" name="椭圆 497">
              <a:extLst>
                <a:ext uri="{FF2B5EF4-FFF2-40B4-BE49-F238E27FC236}">
                  <a16:creationId xmlns:a16="http://schemas.microsoft.com/office/drawing/2014/main" id="{9488FFC8-95A7-464C-B107-6217FF04BB53}"/>
                </a:ext>
              </a:extLst>
            </p:cNvPr>
            <p:cNvSpPr/>
            <p:nvPr/>
          </p:nvSpPr>
          <p:spPr>
            <a:xfrm>
              <a:off x="5954259"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9" name="椭圆 498">
              <a:extLst>
                <a:ext uri="{FF2B5EF4-FFF2-40B4-BE49-F238E27FC236}">
                  <a16:creationId xmlns:a16="http://schemas.microsoft.com/office/drawing/2014/main" id="{1B790BBF-65EA-4F2E-ADBA-CFA6F2C3568C}"/>
                </a:ext>
              </a:extLst>
            </p:cNvPr>
            <p:cNvSpPr/>
            <p:nvPr/>
          </p:nvSpPr>
          <p:spPr>
            <a:xfrm>
              <a:off x="3289387"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0" name="椭圆 499">
              <a:extLst>
                <a:ext uri="{FF2B5EF4-FFF2-40B4-BE49-F238E27FC236}">
                  <a16:creationId xmlns:a16="http://schemas.microsoft.com/office/drawing/2014/main" id="{1BCC4DEF-C4F4-45E6-9BFB-22303B67E598}"/>
                </a:ext>
              </a:extLst>
            </p:cNvPr>
            <p:cNvSpPr/>
            <p:nvPr/>
          </p:nvSpPr>
          <p:spPr>
            <a:xfrm>
              <a:off x="3531648"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1" name="椭圆 500">
              <a:extLst>
                <a:ext uri="{FF2B5EF4-FFF2-40B4-BE49-F238E27FC236}">
                  <a16:creationId xmlns:a16="http://schemas.microsoft.com/office/drawing/2014/main" id="{BC9D2701-1139-47F9-A9CD-F6ACAD741D7E}"/>
                </a:ext>
              </a:extLst>
            </p:cNvPr>
            <p:cNvSpPr/>
            <p:nvPr/>
          </p:nvSpPr>
          <p:spPr>
            <a:xfrm>
              <a:off x="3773909"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2" name="椭圆 501">
              <a:extLst>
                <a:ext uri="{FF2B5EF4-FFF2-40B4-BE49-F238E27FC236}">
                  <a16:creationId xmlns:a16="http://schemas.microsoft.com/office/drawing/2014/main" id="{F908C4DC-5CBF-44B9-9858-F404FA4667C9}"/>
                </a:ext>
              </a:extLst>
            </p:cNvPr>
            <p:cNvSpPr/>
            <p:nvPr/>
          </p:nvSpPr>
          <p:spPr>
            <a:xfrm>
              <a:off x="4016170"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3" name="椭圆 502">
              <a:extLst>
                <a:ext uri="{FF2B5EF4-FFF2-40B4-BE49-F238E27FC236}">
                  <a16:creationId xmlns:a16="http://schemas.microsoft.com/office/drawing/2014/main" id="{593F9A65-39EA-410E-B9D3-C822BE0146E1}"/>
                </a:ext>
              </a:extLst>
            </p:cNvPr>
            <p:cNvSpPr/>
            <p:nvPr/>
          </p:nvSpPr>
          <p:spPr>
            <a:xfrm>
              <a:off x="4258431"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4" name="椭圆 503">
              <a:extLst>
                <a:ext uri="{FF2B5EF4-FFF2-40B4-BE49-F238E27FC236}">
                  <a16:creationId xmlns:a16="http://schemas.microsoft.com/office/drawing/2014/main" id="{76D0056A-19CC-4628-A77A-3B675C8FC1E1}"/>
                </a:ext>
              </a:extLst>
            </p:cNvPr>
            <p:cNvSpPr/>
            <p:nvPr/>
          </p:nvSpPr>
          <p:spPr>
            <a:xfrm>
              <a:off x="4500692"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5" name="椭圆 504">
              <a:extLst>
                <a:ext uri="{FF2B5EF4-FFF2-40B4-BE49-F238E27FC236}">
                  <a16:creationId xmlns:a16="http://schemas.microsoft.com/office/drawing/2014/main" id="{42026B39-BF41-4319-9DEC-9373A0E92B34}"/>
                </a:ext>
              </a:extLst>
            </p:cNvPr>
            <p:cNvSpPr/>
            <p:nvPr/>
          </p:nvSpPr>
          <p:spPr>
            <a:xfrm>
              <a:off x="4742954"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6" name="椭圆 505">
              <a:extLst>
                <a:ext uri="{FF2B5EF4-FFF2-40B4-BE49-F238E27FC236}">
                  <a16:creationId xmlns:a16="http://schemas.microsoft.com/office/drawing/2014/main" id="{04BBC562-C2E6-49B9-89B4-7EED8F70E196}"/>
                </a:ext>
              </a:extLst>
            </p:cNvPr>
            <p:cNvSpPr/>
            <p:nvPr/>
          </p:nvSpPr>
          <p:spPr>
            <a:xfrm>
              <a:off x="4985215"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7" name="椭圆 506">
              <a:extLst>
                <a:ext uri="{FF2B5EF4-FFF2-40B4-BE49-F238E27FC236}">
                  <a16:creationId xmlns:a16="http://schemas.microsoft.com/office/drawing/2014/main" id="{4AB69B35-C74B-43E7-95E2-770E82BA70F2}"/>
                </a:ext>
              </a:extLst>
            </p:cNvPr>
            <p:cNvSpPr/>
            <p:nvPr/>
          </p:nvSpPr>
          <p:spPr>
            <a:xfrm>
              <a:off x="5227475"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8" name="椭圆 507">
              <a:extLst>
                <a:ext uri="{FF2B5EF4-FFF2-40B4-BE49-F238E27FC236}">
                  <a16:creationId xmlns:a16="http://schemas.microsoft.com/office/drawing/2014/main" id="{AF3C9360-B4F4-4F3C-9C52-2EFD589AFECC}"/>
                </a:ext>
              </a:extLst>
            </p:cNvPr>
            <p:cNvSpPr/>
            <p:nvPr/>
          </p:nvSpPr>
          <p:spPr>
            <a:xfrm>
              <a:off x="5469737"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9" name="椭圆 508">
              <a:extLst>
                <a:ext uri="{FF2B5EF4-FFF2-40B4-BE49-F238E27FC236}">
                  <a16:creationId xmlns:a16="http://schemas.microsoft.com/office/drawing/2014/main" id="{11EC3AB0-EFD3-4D84-8321-823D90ECACF6}"/>
                </a:ext>
              </a:extLst>
            </p:cNvPr>
            <p:cNvSpPr/>
            <p:nvPr/>
          </p:nvSpPr>
          <p:spPr>
            <a:xfrm>
              <a:off x="5711998"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0" name="椭圆 509">
              <a:extLst>
                <a:ext uri="{FF2B5EF4-FFF2-40B4-BE49-F238E27FC236}">
                  <a16:creationId xmlns:a16="http://schemas.microsoft.com/office/drawing/2014/main" id="{E1E29837-CDA7-4C95-B0BE-E2543C3C6785}"/>
                </a:ext>
              </a:extLst>
            </p:cNvPr>
            <p:cNvSpPr/>
            <p:nvPr/>
          </p:nvSpPr>
          <p:spPr>
            <a:xfrm>
              <a:off x="5954259"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1" name="椭圆 510">
              <a:extLst>
                <a:ext uri="{FF2B5EF4-FFF2-40B4-BE49-F238E27FC236}">
                  <a16:creationId xmlns:a16="http://schemas.microsoft.com/office/drawing/2014/main" id="{11E54296-D86D-40B0-84F9-83736514193D}"/>
                </a:ext>
              </a:extLst>
            </p:cNvPr>
            <p:cNvSpPr/>
            <p:nvPr/>
          </p:nvSpPr>
          <p:spPr>
            <a:xfrm>
              <a:off x="3289387"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2" name="椭圆 511">
              <a:extLst>
                <a:ext uri="{FF2B5EF4-FFF2-40B4-BE49-F238E27FC236}">
                  <a16:creationId xmlns:a16="http://schemas.microsoft.com/office/drawing/2014/main" id="{04D859C4-9388-49B1-858F-E74075E036D2}"/>
                </a:ext>
              </a:extLst>
            </p:cNvPr>
            <p:cNvSpPr/>
            <p:nvPr/>
          </p:nvSpPr>
          <p:spPr>
            <a:xfrm>
              <a:off x="3531648"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3" name="椭圆 512">
              <a:extLst>
                <a:ext uri="{FF2B5EF4-FFF2-40B4-BE49-F238E27FC236}">
                  <a16:creationId xmlns:a16="http://schemas.microsoft.com/office/drawing/2014/main" id="{F9F711F2-A5D7-4E24-8A4D-8CCAB4F76A89}"/>
                </a:ext>
              </a:extLst>
            </p:cNvPr>
            <p:cNvSpPr/>
            <p:nvPr/>
          </p:nvSpPr>
          <p:spPr>
            <a:xfrm>
              <a:off x="3773909"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4" name="椭圆 513">
              <a:extLst>
                <a:ext uri="{FF2B5EF4-FFF2-40B4-BE49-F238E27FC236}">
                  <a16:creationId xmlns:a16="http://schemas.microsoft.com/office/drawing/2014/main" id="{26F4403E-CE9D-4772-84AA-AF61780C0D36}"/>
                </a:ext>
              </a:extLst>
            </p:cNvPr>
            <p:cNvSpPr/>
            <p:nvPr/>
          </p:nvSpPr>
          <p:spPr>
            <a:xfrm>
              <a:off x="4016170"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5" name="椭圆 514">
              <a:extLst>
                <a:ext uri="{FF2B5EF4-FFF2-40B4-BE49-F238E27FC236}">
                  <a16:creationId xmlns:a16="http://schemas.microsoft.com/office/drawing/2014/main" id="{79A0A721-A0AC-4763-9F74-BF619E8AA702}"/>
                </a:ext>
              </a:extLst>
            </p:cNvPr>
            <p:cNvSpPr/>
            <p:nvPr/>
          </p:nvSpPr>
          <p:spPr>
            <a:xfrm>
              <a:off x="4258431"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6" name="椭圆 515">
              <a:extLst>
                <a:ext uri="{FF2B5EF4-FFF2-40B4-BE49-F238E27FC236}">
                  <a16:creationId xmlns:a16="http://schemas.microsoft.com/office/drawing/2014/main" id="{ABAB3B2D-5AE5-4B0C-8D36-8E8EEE7B5598}"/>
                </a:ext>
              </a:extLst>
            </p:cNvPr>
            <p:cNvSpPr/>
            <p:nvPr/>
          </p:nvSpPr>
          <p:spPr>
            <a:xfrm>
              <a:off x="4500692"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7" name="椭圆 516">
              <a:extLst>
                <a:ext uri="{FF2B5EF4-FFF2-40B4-BE49-F238E27FC236}">
                  <a16:creationId xmlns:a16="http://schemas.microsoft.com/office/drawing/2014/main" id="{CA9310ED-F08A-4180-9B5B-3C7C30148258}"/>
                </a:ext>
              </a:extLst>
            </p:cNvPr>
            <p:cNvSpPr/>
            <p:nvPr/>
          </p:nvSpPr>
          <p:spPr>
            <a:xfrm>
              <a:off x="4742954"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8" name="椭圆 517">
              <a:extLst>
                <a:ext uri="{FF2B5EF4-FFF2-40B4-BE49-F238E27FC236}">
                  <a16:creationId xmlns:a16="http://schemas.microsoft.com/office/drawing/2014/main" id="{C6FA1C6D-E0E5-46A6-8312-3F28EE080A5F}"/>
                </a:ext>
              </a:extLst>
            </p:cNvPr>
            <p:cNvSpPr/>
            <p:nvPr/>
          </p:nvSpPr>
          <p:spPr>
            <a:xfrm>
              <a:off x="4985215"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9" name="椭圆 518">
              <a:extLst>
                <a:ext uri="{FF2B5EF4-FFF2-40B4-BE49-F238E27FC236}">
                  <a16:creationId xmlns:a16="http://schemas.microsoft.com/office/drawing/2014/main" id="{23F821F3-F72F-4F47-8C27-B4B0FA48EA68}"/>
                </a:ext>
              </a:extLst>
            </p:cNvPr>
            <p:cNvSpPr/>
            <p:nvPr/>
          </p:nvSpPr>
          <p:spPr>
            <a:xfrm>
              <a:off x="5227475"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0" name="椭圆 519">
              <a:extLst>
                <a:ext uri="{FF2B5EF4-FFF2-40B4-BE49-F238E27FC236}">
                  <a16:creationId xmlns:a16="http://schemas.microsoft.com/office/drawing/2014/main" id="{03E0D5A7-18EB-4E49-9AD9-8049F0D0374E}"/>
                </a:ext>
              </a:extLst>
            </p:cNvPr>
            <p:cNvSpPr/>
            <p:nvPr/>
          </p:nvSpPr>
          <p:spPr>
            <a:xfrm>
              <a:off x="5469737"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1" name="椭圆 520">
              <a:extLst>
                <a:ext uri="{FF2B5EF4-FFF2-40B4-BE49-F238E27FC236}">
                  <a16:creationId xmlns:a16="http://schemas.microsoft.com/office/drawing/2014/main" id="{1FFC8D5D-6CFE-4310-A648-2C58CA5DBA57}"/>
                </a:ext>
              </a:extLst>
            </p:cNvPr>
            <p:cNvSpPr/>
            <p:nvPr/>
          </p:nvSpPr>
          <p:spPr>
            <a:xfrm>
              <a:off x="5711998"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2" name="椭圆 521">
              <a:extLst>
                <a:ext uri="{FF2B5EF4-FFF2-40B4-BE49-F238E27FC236}">
                  <a16:creationId xmlns:a16="http://schemas.microsoft.com/office/drawing/2014/main" id="{84838A88-012B-4C5C-B058-A4CBE94AD0EC}"/>
                </a:ext>
              </a:extLst>
            </p:cNvPr>
            <p:cNvSpPr/>
            <p:nvPr/>
          </p:nvSpPr>
          <p:spPr>
            <a:xfrm>
              <a:off x="5954259"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a:extLst>
              <a:ext uri="{FF2B5EF4-FFF2-40B4-BE49-F238E27FC236}">
                <a16:creationId xmlns:a16="http://schemas.microsoft.com/office/drawing/2014/main" id="{20DC0453-C3B0-4E3F-994D-BD443E43148B}"/>
              </a:ext>
            </a:extLst>
          </p:cNvPr>
          <p:cNvSpPr txBox="1"/>
          <p:nvPr/>
        </p:nvSpPr>
        <p:spPr>
          <a:xfrm>
            <a:off x="870191" y="4252116"/>
            <a:ext cx="5228983" cy="184666"/>
          </a:xfrm>
          <a:prstGeom prst="rect">
            <a:avLst/>
          </a:prstGeom>
          <a:noFill/>
        </p:spPr>
        <p:txBody>
          <a:bodyPr wrap="square" lIns="0" tIns="0" rIns="0" bIns="0" rtlCol="0">
            <a:noAutofit/>
          </a:bodyPr>
          <a:lstStyle/>
          <a:p>
            <a:pPr algn="dist"/>
            <a:r>
              <a:rPr lang="en-US" altLang="zh-CN" sz="1200" spc="300" dirty="0">
                <a:solidFill>
                  <a:schemeClr val="bg1">
                    <a:alpha val="60000"/>
                  </a:schemeClr>
                </a:solidFill>
              </a:rPr>
              <a:t>YEAR END SUMMARY AND WORK REPORT</a:t>
            </a:r>
            <a:endParaRPr lang="zh-CN" altLang="en-US" sz="1200" spc="300" dirty="0">
              <a:solidFill>
                <a:schemeClr val="bg1">
                  <a:alpha val="60000"/>
                </a:schemeClr>
              </a:solidFill>
            </a:endParaRPr>
          </a:p>
        </p:txBody>
      </p:sp>
      <p:pic>
        <p:nvPicPr>
          <p:cNvPr id="274" name="图片 273">
            <a:hlinkClick r:id="rId3"/>
            <a:extLst>
              <a:ext uri="{FF2B5EF4-FFF2-40B4-BE49-F238E27FC236}">
                <a16:creationId xmlns:a16="http://schemas.microsoft.com/office/drawing/2014/main" id="{0964E355-A100-49D9-A123-86CCDDB4DCA6}"/>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09867" y="1096076"/>
            <a:ext cx="3417325" cy="451087"/>
          </a:xfrm>
          <a:prstGeom prst="rect">
            <a:avLst/>
          </a:prstGeom>
        </p:spPr>
      </p:pic>
    </p:spTree>
    <p:extLst>
      <p:ext uri="{BB962C8B-B14F-4D97-AF65-F5344CB8AC3E}">
        <p14:creationId xmlns:p14="http://schemas.microsoft.com/office/powerpoint/2010/main" val="4043397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AC02C4E-CE3E-46F6-B3D7-9A5F3035AF90}"/>
              </a:ext>
            </a:extLst>
          </p:cNvPr>
          <p:cNvSpPr txBox="1"/>
          <p:nvPr/>
        </p:nvSpPr>
        <p:spPr>
          <a:xfrm>
            <a:off x="5950337" y="2628781"/>
            <a:ext cx="4222069" cy="1231106"/>
          </a:xfrm>
          <a:prstGeom prst="rect">
            <a:avLst/>
          </a:prstGeom>
          <a:noFill/>
        </p:spPr>
        <p:txBody>
          <a:bodyPr wrap="square" lIns="0" tIns="0" rIns="0" bIns="0" rtlCol="0">
            <a:noAutofit/>
          </a:bodyPr>
          <a:lstStyle/>
          <a:p>
            <a:r>
              <a:rPr lang="zh-CN" altLang="en-US" sz="8000" b="1" dirty="0">
                <a:gradFill>
                  <a:gsLst>
                    <a:gs pos="2655">
                      <a:schemeClr val="accent2">
                        <a:lumMod val="20000"/>
                        <a:lumOff val="80000"/>
                      </a:schemeClr>
                    </a:gs>
                    <a:gs pos="100000">
                      <a:schemeClr val="accent2">
                        <a:lumMod val="60000"/>
                        <a:lumOff val="40000"/>
                      </a:schemeClr>
                    </a:gs>
                  </a:gsLst>
                  <a:lin ang="5400000" scaled="1"/>
                </a:gradFill>
                <a:effectLst>
                  <a:outerShdw blurRad="152400" dist="101600" dir="5400000" algn="t" rotWithShape="0">
                    <a:schemeClr val="accent1">
                      <a:lumMod val="50000"/>
                      <a:alpha val="60000"/>
                    </a:schemeClr>
                  </a:outerShdw>
                </a:effectLst>
                <a:latin typeface="微软雅黑" panose="020B0503020204020204" pitchFamily="34" charset="-122"/>
                <a:ea typeface="微软雅黑" panose="020B0503020204020204" pitchFamily="34" charset="-122"/>
                <a:cs typeface="OPPOSans H" panose="00020600040101010101" pitchFamily="18" charset="-122"/>
              </a:rPr>
              <a:t>完成情况</a:t>
            </a:r>
          </a:p>
        </p:txBody>
      </p:sp>
      <p:sp>
        <p:nvSpPr>
          <p:cNvPr id="3" name="文本框 2">
            <a:extLst>
              <a:ext uri="{FF2B5EF4-FFF2-40B4-BE49-F238E27FC236}">
                <a16:creationId xmlns:a16="http://schemas.microsoft.com/office/drawing/2014/main" id="{603C7D09-2F82-474B-B62D-C12CB5277380}"/>
              </a:ext>
            </a:extLst>
          </p:cNvPr>
          <p:cNvSpPr txBox="1"/>
          <p:nvPr/>
        </p:nvSpPr>
        <p:spPr>
          <a:xfrm>
            <a:off x="6011296" y="3859887"/>
            <a:ext cx="3945317" cy="369332"/>
          </a:xfrm>
          <a:prstGeom prst="rect">
            <a:avLst/>
          </a:prstGeom>
          <a:noFill/>
        </p:spPr>
        <p:txBody>
          <a:bodyPr wrap="square" lIns="0" tIns="0" rIns="0" bIns="0" rtlCol="0">
            <a:noAutofit/>
          </a:bodyPr>
          <a:lstStyle/>
          <a:p>
            <a:pPr algn="dist"/>
            <a:r>
              <a:rPr lang="en-US" altLang="zh-CN" sz="2400" dirty="0">
                <a:solidFill>
                  <a:schemeClr val="bg1"/>
                </a:solidFill>
              </a:rPr>
              <a:t>Completion</a:t>
            </a:r>
          </a:p>
        </p:txBody>
      </p:sp>
      <p:sp>
        <p:nvSpPr>
          <p:cNvPr id="5" name="文本框 4">
            <a:extLst>
              <a:ext uri="{FF2B5EF4-FFF2-40B4-BE49-F238E27FC236}">
                <a16:creationId xmlns:a16="http://schemas.microsoft.com/office/drawing/2014/main" id="{20A6D87C-EBD2-4AE0-ADB8-B4A9A009E008}"/>
              </a:ext>
            </a:extLst>
          </p:cNvPr>
          <p:cNvSpPr txBox="1"/>
          <p:nvPr/>
        </p:nvSpPr>
        <p:spPr>
          <a:xfrm>
            <a:off x="2494703" y="2875002"/>
            <a:ext cx="1306286" cy="1107996"/>
          </a:xfrm>
          <a:prstGeom prst="rect">
            <a:avLst/>
          </a:prstGeom>
        </p:spPr>
        <p:txBody>
          <a:bodyPr wrap="square" lIns="0" tIns="0" rIns="0" bIns="0" anchor="ctr" anchorCtr="1">
            <a:noAutofit/>
          </a:bodyPr>
          <a:lstStyle>
            <a:defPPr>
              <a:defRPr lang="zh-CN"/>
            </a:defPPr>
            <a:lvl1pPr marR="0" lvl="0" indent="0" algn="ctr" fontAlgn="auto">
              <a:lnSpc>
                <a:spcPct val="100000"/>
              </a:lnSpc>
              <a:spcBef>
                <a:spcPts val="0"/>
              </a:spcBef>
              <a:spcAft>
                <a:spcPts val="300"/>
              </a:spcAft>
              <a:buClrTx/>
              <a:buSzTx/>
              <a:buFont typeface="+mj-lt"/>
              <a:buNone/>
              <a:defRPr kumimoji="0" sz="4800" b="0" i="0" u="none" strike="noStrike" cap="none" spc="0" normalizeH="0" baseline="0">
                <a:ln>
                  <a:noFill/>
                </a:ln>
                <a:gradFill>
                  <a:gsLst>
                    <a:gs pos="0">
                      <a:schemeClr val="accent1">
                        <a:lumMod val="75000"/>
                      </a:schemeClr>
                    </a:gs>
                    <a:gs pos="100000">
                      <a:schemeClr val="accent1">
                        <a:lumMod val="50000"/>
                      </a:schemeClr>
                    </a:gs>
                  </a:gsLst>
                  <a:lin ang="5400000" scaled="1"/>
                </a:gradFill>
                <a:effectLst/>
                <a:uLnTx/>
                <a:uFillTx/>
                <a:latin typeface="OPPOSans H" panose="00020600040101010101" pitchFamily="18" charset="-122"/>
                <a:ea typeface="OPPOSans H" panose="00020600040101010101" pitchFamily="18" charset="-122"/>
                <a:cs typeface="OPPOSans H" panose="00020600040101010101" pitchFamily="18" charset="-122"/>
              </a:defRPr>
            </a:lvl1pPr>
            <a:lvl2pPr indent="0">
              <a:lnSpc>
                <a:spcPct val="90000"/>
              </a:lnSpc>
              <a:spcBef>
                <a:spcPts val="500"/>
              </a:spcBef>
              <a:buFont typeface="Arial" panose="020B0604020202020204" pitchFamily="34" charset="0"/>
              <a:buNone/>
              <a:defRPr sz="2400"/>
            </a:lvl2pPr>
            <a:lvl3pPr indent="0">
              <a:lnSpc>
                <a:spcPct val="90000"/>
              </a:lnSpc>
              <a:spcBef>
                <a:spcPts val="500"/>
              </a:spcBef>
              <a:buFont typeface="Arial" panose="020B0604020202020204" pitchFamily="34" charset="0"/>
              <a:buNone/>
              <a:defRPr sz="2000"/>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sz="7200" b="1" dirty="0">
                <a:latin typeface="+mn-lt"/>
                <a:ea typeface="微软雅黑" panose="020B0503020204020204" pitchFamily="34" charset="-122"/>
              </a:rPr>
              <a:t>02</a:t>
            </a:r>
            <a:endParaRPr lang="zh-CN" altLang="en-US" sz="7200" b="1" dirty="0">
              <a:latin typeface="+mn-lt"/>
              <a:ea typeface="微软雅黑" panose="020B0503020204020204" pitchFamily="34" charset="-122"/>
            </a:endParaRPr>
          </a:p>
        </p:txBody>
      </p:sp>
    </p:spTree>
    <p:extLst>
      <p:ext uri="{BB962C8B-B14F-4D97-AF65-F5344CB8AC3E}">
        <p14:creationId xmlns:p14="http://schemas.microsoft.com/office/powerpoint/2010/main" val="3786541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06C0D9A2-C011-481C-85F3-48553495619E}"/>
              </a:ext>
            </a:extLst>
          </p:cNvPr>
          <p:cNvSpPr/>
          <p:nvPr/>
        </p:nvSpPr>
        <p:spPr>
          <a:xfrm>
            <a:off x="339575" y="422810"/>
            <a:ext cx="340678" cy="340678"/>
          </a:xfrm>
          <a:prstGeom prst="ellipse">
            <a:avLst/>
          </a:prstGeom>
          <a:gradFill>
            <a:gsLst>
              <a:gs pos="4000">
                <a:schemeClr val="accent1">
                  <a:lumMod val="88000"/>
                  <a:lumOff val="12000"/>
                </a:schemeClr>
              </a:gs>
              <a:gs pos="100000">
                <a:schemeClr val="accent1">
                  <a:lumMod val="69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 name="椭圆 3">
            <a:extLst>
              <a:ext uri="{FF2B5EF4-FFF2-40B4-BE49-F238E27FC236}">
                <a16:creationId xmlns:a16="http://schemas.microsoft.com/office/drawing/2014/main" id="{72F9C955-CDFE-4784-896F-4026E135419A}"/>
              </a:ext>
            </a:extLst>
          </p:cNvPr>
          <p:cNvSpPr/>
          <p:nvPr/>
        </p:nvSpPr>
        <p:spPr>
          <a:xfrm>
            <a:off x="482600" y="516850"/>
            <a:ext cx="316866" cy="316866"/>
          </a:xfrm>
          <a:prstGeom prst="ellipse">
            <a:avLst/>
          </a:prstGeom>
          <a:gradFill>
            <a:gsLst>
              <a:gs pos="4000">
                <a:schemeClr val="accent2"/>
              </a:gs>
              <a:gs pos="95000">
                <a:schemeClr val="accent2">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 name="椭圆 16">
            <a:extLst>
              <a:ext uri="{FF2B5EF4-FFF2-40B4-BE49-F238E27FC236}">
                <a16:creationId xmlns:a16="http://schemas.microsoft.com/office/drawing/2014/main" id="{46AA0360-B90E-4FB3-B3FA-C1495C2462EB}"/>
              </a:ext>
            </a:extLst>
          </p:cNvPr>
          <p:cNvSpPr/>
          <p:nvPr/>
        </p:nvSpPr>
        <p:spPr>
          <a:xfrm>
            <a:off x="3792032" y="1866900"/>
            <a:ext cx="2717800" cy="2717800"/>
          </a:xfrm>
          <a:prstGeom prst="ellipse">
            <a:avLst/>
          </a:prstGeom>
          <a:gradFill>
            <a:gsLst>
              <a:gs pos="0">
                <a:schemeClr val="accent2">
                  <a:lumMod val="70000"/>
                  <a:lumOff val="30000"/>
                </a:schemeClr>
              </a:gs>
              <a:gs pos="100000">
                <a:schemeClr val="accent2"/>
              </a:gs>
            </a:gsLst>
            <a:path path="circle">
              <a:fillToRect r="100000" b="100000"/>
            </a:path>
          </a:gradFill>
          <a:ln>
            <a:noFill/>
          </a:ln>
          <a:effectLst>
            <a:outerShdw blurRad="381000" dist="228600" dir="3600000" sx="97000" sy="97000" algn="tl" rotWithShape="0">
              <a:schemeClr val="accent1">
                <a:lumMod val="50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000">
              <a:solidFill>
                <a:schemeClr val="bg1"/>
              </a:solidFill>
            </a:endParaRPr>
          </a:p>
        </p:txBody>
      </p:sp>
      <p:sp>
        <p:nvSpPr>
          <p:cNvPr id="5" name="椭圆 4">
            <a:extLst>
              <a:ext uri="{FF2B5EF4-FFF2-40B4-BE49-F238E27FC236}">
                <a16:creationId xmlns:a16="http://schemas.microsoft.com/office/drawing/2014/main" id="{8765D078-642B-4428-A96B-9610F51D5A14}"/>
              </a:ext>
            </a:extLst>
          </p:cNvPr>
          <p:cNvSpPr/>
          <p:nvPr/>
        </p:nvSpPr>
        <p:spPr>
          <a:xfrm>
            <a:off x="5682169" y="1866900"/>
            <a:ext cx="2717800" cy="2717800"/>
          </a:xfrm>
          <a:prstGeom prst="ellipse">
            <a:avLst/>
          </a:prstGeom>
          <a:gradFill>
            <a:gsLst>
              <a:gs pos="0">
                <a:schemeClr val="accent1">
                  <a:lumMod val="80000"/>
                  <a:lumOff val="20000"/>
                </a:schemeClr>
              </a:gs>
              <a:gs pos="100000">
                <a:schemeClr val="accent1"/>
              </a:gs>
            </a:gsLst>
            <a:path path="circle">
              <a:fillToRect r="100000" b="100000"/>
            </a:path>
          </a:gradFill>
          <a:ln>
            <a:noFill/>
          </a:ln>
          <a:effectLst>
            <a:outerShdw blurRad="381000" dist="228600" dir="3600000" sx="97000" sy="97000" algn="tl" rotWithShape="0">
              <a:schemeClr val="accent1">
                <a:lumMod val="50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000">
              <a:solidFill>
                <a:schemeClr val="bg1"/>
              </a:solidFill>
            </a:endParaRPr>
          </a:p>
        </p:txBody>
      </p:sp>
      <p:sp>
        <p:nvSpPr>
          <p:cNvPr id="22" name="文本框 21">
            <a:extLst>
              <a:ext uri="{FF2B5EF4-FFF2-40B4-BE49-F238E27FC236}">
                <a16:creationId xmlns:a16="http://schemas.microsoft.com/office/drawing/2014/main" id="{67116330-3262-4446-B600-0EB10EB1194F}"/>
              </a:ext>
            </a:extLst>
          </p:cNvPr>
          <p:cNvSpPr txBox="1"/>
          <p:nvPr/>
        </p:nvSpPr>
        <p:spPr>
          <a:xfrm>
            <a:off x="6456354" y="2794913"/>
            <a:ext cx="1169430" cy="861774"/>
          </a:xfrm>
          <a:prstGeom prst="rect">
            <a:avLst/>
          </a:prstGeom>
          <a:noFill/>
          <a:ln>
            <a:noFill/>
          </a:ln>
        </p:spPr>
        <p:txBody>
          <a:bodyPr wrap="square" lIns="0" tIns="0" rIns="0" bIns="0" rtlCol="0">
            <a:noAutofit/>
          </a:bodyPr>
          <a:lstStyle/>
          <a:p>
            <a:pPr algn="ctr" hangingPunct="0"/>
            <a:r>
              <a:rPr lang="zh-CN" altLang="en-US" sz="2800" b="1" spc="100" dirty="0">
                <a:solidFill>
                  <a:schemeClr val="bg1"/>
                </a:solidFill>
                <a:effectLst>
                  <a:outerShdw blurRad="101600" dist="76200" dir="5400000" algn="tl">
                    <a:srgbClr val="000000">
                      <a:alpha val="37000"/>
                    </a:srgbClr>
                  </a:outerShdw>
                </a:effectLst>
                <a:latin typeface="+mj-ea"/>
                <a:ea typeface="+mj-ea"/>
                <a:cs typeface="汉仪典雅体简" panose="00020600040101010101" pitchFamily="18" charset="-122"/>
              </a:rPr>
              <a:t>下半年业绩</a:t>
            </a:r>
          </a:p>
        </p:txBody>
      </p:sp>
      <p:sp>
        <p:nvSpPr>
          <p:cNvPr id="23" name="文本框 22">
            <a:extLst>
              <a:ext uri="{FF2B5EF4-FFF2-40B4-BE49-F238E27FC236}">
                <a16:creationId xmlns:a16="http://schemas.microsoft.com/office/drawing/2014/main" id="{C67435DD-894E-45D1-B405-AE636DFD7EBD}"/>
              </a:ext>
            </a:extLst>
          </p:cNvPr>
          <p:cNvSpPr txBox="1"/>
          <p:nvPr/>
        </p:nvSpPr>
        <p:spPr>
          <a:xfrm>
            <a:off x="4341855" y="2794913"/>
            <a:ext cx="1169430" cy="861774"/>
          </a:xfrm>
          <a:prstGeom prst="rect">
            <a:avLst/>
          </a:prstGeom>
          <a:noFill/>
          <a:ln>
            <a:noFill/>
          </a:ln>
        </p:spPr>
        <p:txBody>
          <a:bodyPr wrap="square" lIns="0" tIns="0" rIns="0" bIns="0" rtlCol="0">
            <a:noAutofit/>
          </a:bodyPr>
          <a:lstStyle/>
          <a:p>
            <a:pPr algn="ctr" hangingPunct="0"/>
            <a:r>
              <a:rPr lang="zh-CN" altLang="en-US" sz="2800" b="1" spc="100" dirty="0">
                <a:solidFill>
                  <a:schemeClr val="bg1"/>
                </a:solidFill>
                <a:effectLst>
                  <a:outerShdw blurRad="101600" dist="76200" dir="5400000" algn="tl">
                    <a:schemeClr val="accent2">
                      <a:lumMod val="50000"/>
                      <a:alpha val="45000"/>
                    </a:schemeClr>
                  </a:outerShdw>
                </a:effectLst>
                <a:latin typeface="+mj-ea"/>
                <a:ea typeface="+mj-ea"/>
                <a:cs typeface="汉仪典雅体简" panose="00020600040101010101" pitchFamily="18" charset="-122"/>
              </a:rPr>
              <a:t>上半年</a:t>
            </a:r>
            <a:endParaRPr lang="en-US" altLang="zh-CN" sz="2800" b="1" spc="100" dirty="0">
              <a:solidFill>
                <a:schemeClr val="bg1"/>
              </a:solidFill>
              <a:effectLst>
                <a:outerShdw blurRad="101600" dist="76200" dir="5400000" algn="tl">
                  <a:schemeClr val="accent2">
                    <a:lumMod val="50000"/>
                    <a:alpha val="45000"/>
                  </a:schemeClr>
                </a:outerShdw>
              </a:effectLst>
              <a:latin typeface="+mj-ea"/>
              <a:ea typeface="+mj-ea"/>
              <a:cs typeface="汉仪典雅体简" panose="00020600040101010101" pitchFamily="18" charset="-122"/>
            </a:endParaRPr>
          </a:p>
          <a:p>
            <a:pPr algn="ctr" hangingPunct="0"/>
            <a:r>
              <a:rPr lang="zh-CN" altLang="en-US" sz="2800" b="1" spc="100" dirty="0">
                <a:solidFill>
                  <a:schemeClr val="bg1"/>
                </a:solidFill>
                <a:effectLst>
                  <a:outerShdw blurRad="101600" dist="76200" dir="5400000" algn="tl">
                    <a:schemeClr val="accent2">
                      <a:lumMod val="50000"/>
                      <a:alpha val="45000"/>
                    </a:schemeClr>
                  </a:outerShdw>
                </a:effectLst>
                <a:latin typeface="+mj-ea"/>
                <a:ea typeface="+mj-ea"/>
                <a:cs typeface="汉仪典雅体简" panose="00020600040101010101" pitchFamily="18" charset="-122"/>
              </a:rPr>
              <a:t>业绩</a:t>
            </a:r>
          </a:p>
        </p:txBody>
      </p:sp>
      <p:sp>
        <p:nvSpPr>
          <p:cNvPr id="39" name="文本框 38">
            <a:extLst>
              <a:ext uri="{FF2B5EF4-FFF2-40B4-BE49-F238E27FC236}">
                <a16:creationId xmlns:a16="http://schemas.microsoft.com/office/drawing/2014/main" id="{96162196-A5BB-4846-B1C5-AB748703F986}"/>
              </a:ext>
            </a:extLst>
          </p:cNvPr>
          <p:cNvSpPr txBox="1"/>
          <p:nvPr/>
        </p:nvSpPr>
        <p:spPr>
          <a:xfrm>
            <a:off x="2393485" y="5870309"/>
            <a:ext cx="7405030" cy="374526"/>
          </a:xfrm>
          <a:prstGeom prst="rect">
            <a:avLst/>
          </a:prstGeom>
          <a:noFill/>
          <a:ln>
            <a:noFill/>
          </a:ln>
        </p:spPr>
        <p:txBody>
          <a:bodyPr wrap="square" lIns="0" tIns="0" rIns="0" bIns="0" rtlCol="0">
            <a:noAutofit/>
          </a:bodyPr>
          <a:lstStyle/>
          <a:p>
            <a:pPr algn="ctr" hangingPunct="0">
              <a:lnSpc>
                <a:spcPct val="130000"/>
              </a:lnSpc>
            </a:pPr>
            <a:r>
              <a:rPr lang="zh-CN" altLang="en-US" sz="2000" spc="100" dirty="0">
                <a:solidFill>
                  <a:schemeClr val="accent1"/>
                </a:solidFill>
                <a:latin typeface="+mj-ea"/>
                <a:ea typeface="+mj-ea"/>
                <a:cs typeface="汉仪典雅体简" panose="00020600040101010101" pitchFamily="18" charset="-122"/>
              </a:rPr>
              <a:t>可以在这里写一句总结性的话可以在这里写一句总结性的话</a:t>
            </a:r>
          </a:p>
        </p:txBody>
      </p:sp>
      <p:sp>
        <p:nvSpPr>
          <p:cNvPr id="15" name="任意多边形: 形状 14">
            <a:extLst>
              <a:ext uri="{FF2B5EF4-FFF2-40B4-BE49-F238E27FC236}">
                <a16:creationId xmlns:a16="http://schemas.microsoft.com/office/drawing/2014/main" id="{1AA1AB0C-79A4-4C60-96FF-2B6AC5EDA86B}"/>
              </a:ext>
            </a:extLst>
          </p:cNvPr>
          <p:cNvSpPr/>
          <p:nvPr/>
        </p:nvSpPr>
        <p:spPr>
          <a:xfrm>
            <a:off x="8089862" y="1810657"/>
            <a:ext cx="3619538" cy="1516743"/>
          </a:xfrm>
          <a:custGeom>
            <a:avLst/>
            <a:gdLst>
              <a:gd name="connsiteX0" fmla="*/ 146995 w 3619538"/>
              <a:gd name="connsiteY0" fmla="*/ 0 h 1516743"/>
              <a:gd name="connsiteX1" fmla="*/ 3619538 w 3619538"/>
              <a:gd name="connsiteY1" fmla="*/ 0 h 1516743"/>
              <a:gd name="connsiteX2" fmla="*/ 3619538 w 3619538"/>
              <a:gd name="connsiteY2" fmla="*/ 1516743 h 1516743"/>
              <a:gd name="connsiteX3" fmla="*/ 590529 w 3619538"/>
              <a:gd name="connsiteY3" fmla="*/ 1516743 h 1516743"/>
              <a:gd name="connsiteX4" fmla="*/ 596938 w 3619538"/>
              <a:gd name="connsiteY4" fmla="*/ 1415143 h 1516743"/>
              <a:gd name="connsiteX5" fmla="*/ 114914 w 3619538"/>
              <a:gd name="connsiteY5" fmla="*/ 251436 h 1516743"/>
              <a:gd name="connsiteX6" fmla="*/ 0 w 3619538"/>
              <a:gd name="connsiteY6" fmla="*/ 146995 h 1516743"/>
              <a:gd name="connsiteX7" fmla="*/ 146995 w 3619538"/>
              <a:gd name="connsiteY7" fmla="*/ 0 h 151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38" h="1516743">
                <a:moveTo>
                  <a:pt x="146995" y="0"/>
                </a:moveTo>
                <a:lnTo>
                  <a:pt x="3619538" y="0"/>
                </a:lnTo>
                <a:lnTo>
                  <a:pt x="3619538" y="1516743"/>
                </a:lnTo>
                <a:lnTo>
                  <a:pt x="590529" y="1516743"/>
                </a:lnTo>
                <a:lnTo>
                  <a:pt x="596938" y="1415143"/>
                </a:lnTo>
                <a:cubicBezTo>
                  <a:pt x="596938" y="960687"/>
                  <a:pt x="412733" y="549254"/>
                  <a:pt x="114914" y="251436"/>
                </a:cubicBezTo>
                <a:lnTo>
                  <a:pt x="0" y="146995"/>
                </a:lnTo>
                <a:lnTo>
                  <a:pt x="146995" y="0"/>
                </a:lnTo>
                <a:close/>
              </a:path>
            </a:pathLst>
          </a:custGeom>
          <a:solidFill>
            <a:schemeClr val="bg1"/>
          </a:solidFill>
          <a:ln w="12700" cap="flat" cmpd="sng" algn="ctr">
            <a:noFill/>
            <a:prstDash val="solid"/>
            <a:miter lim="800000"/>
          </a:ln>
          <a:effectLst>
            <a:outerShdw blurRad="330200" dist="76200" dir="5400000" algn="l"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sp>
        <p:nvSpPr>
          <p:cNvPr id="12" name="任意多边形: 形状 11">
            <a:extLst>
              <a:ext uri="{FF2B5EF4-FFF2-40B4-BE49-F238E27FC236}">
                <a16:creationId xmlns:a16="http://schemas.microsoft.com/office/drawing/2014/main" id="{116422B9-BDDC-478E-8F66-B83557264C7B}"/>
              </a:ext>
            </a:extLst>
          </p:cNvPr>
          <p:cNvSpPr/>
          <p:nvPr/>
        </p:nvSpPr>
        <p:spPr>
          <a:xfrm>
            <a:off x="7848472" y="3530600"/>
            <a:ext cx="3860928" cy="1516743"/>
          </a:xfrm>
          <a:custGeom>
            <a:avLst/>
            <a:gdLst>
              <a:gd name="connsiteX0" fmla="*/ 806892 w 3860928"/>
              <a:gd name="connsiteY0" fmla="*/ 0 h 1516743"/>
              <a:gd name="connsiteX1" fmla="*/ 3860928 w 3860928"/>
              <a:gd name="connsiteY1" fmla="*/ 0 h 1516743"/>
              <a:gd name="connsiteX2" fmla="*/ 3860928 w 3860928"/>
              <a:gd name="connsiteY2" fmla="*/ 1516743 h 1516743"/>
              <a:gd name="connsiteX3" fmla="*/ 388385 w 3860928"/>
              <a:gd name="connsiteY3" fmla="*/ 1516743 h 1516743"/>
              <a:gd name="connsiteX4" fmla="*/ 0 w 3860928"/>
              <a:gd name="connsiteY4" fmla="*/ 1128358 h 1516743"/>
              <a:gd name="connsiteX5" fmla="*/ 112741 w 3860928"/>
              <a:gd name="connsiteY5" fmla="*/ 1059866 h 1516743"/>
              <a:gd name="connsiteX6" fmla="*/ 786516 w 3860928"/>
              <a:gd name="connsiteY6" fmla="*/ 106494 h 1516743"/>
              <a:gd name="connsiteX7" fmla="*/ 806892 w 3860928"/>
              <a:gd name="connsiteY7" fmla="*/ 0 h 151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0928" h="1516743">
                <a:moveTo>
                  <a:pt x="806892" y="0"/>
                </a:moveTo>
                <a:lnTo>
                  <a:pt x="3860928" y="0"/>
                </a:lnTo>
                <a:lnTo>
                  <a:pt x="3860928" y="1516743"/>
                </a:lnTo>
                <a:lnTo>
                  <a:pt x="388385" y="1516743"/>
                </a:lnTo>
                <a:lnTo>
                  <a:pt x="0" y="1128358"/>
                </a:lnTo>
                <a:lnTo>
                  <a:pt x="112741" y="1059866"/>
                </a:lnTo>
                <a:cubicBezTo>
                  <a:pt x="441066" y="838054"/>
                  <a:pt x="685046" y="500875"/>
                  <a:pt x="786516" y="106494"/>
                </a:cubicBezTo>
                <a:lnTo>
                  <a:pt x="806892" y="0"/>
                </a:lnTo>
                <a:close/>
              </a:path>
            </a:pathLst>
          </a:custGeom>
          <a:solidFill>
            <a:schemeClr val="bg1"/>
          </a:solidFill>
          <a:ln w="12700" cap="flat" cmpd="sng" algn="ctr">
            <a:noFill/>
            <a:prstDash val="solid"/>
            <a:miter lim="800000"/>
          </a:ln>
          <a:effectLst>
            <a:outerShdw blurRad="330200" dist="76200" dir="5400000" algn="l"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sp>
        <p:nvSpPr>
          <p:cNvPr id="18" name="任意多边形: 形状 17">
            <a:extLst>
              <a:ext uri="{FF2B5EF4-FFF2-40B4-BE49-F238E27FC236}">
                <a16:creationId xmlns:a16="http://schemas.microsoft.com/office/drawing/2014/main" id="{92103B95-929F-40F2-934D-1F9D21F2ED36}"/>
              </a:ext>
            </a:extLst>
          </p:cNvPr>
          <p:cNvSpPr/>
          <p:nvPr/>
        </p:nvSpPr>
        <p:spPr>
          <a:xfrm flipH="1">
            <a:off x="482601" y="1810657"/>
            <a:ext cx="3619538" cy="1516743"/>
          </a:xfrm>
          <a:custGeom>
            <a:avLst/>
            <a:gdLst>
              <a:gd name="connsiteX0" fmla="*/ 146995 w 3619538"/>
              <a:gd name="connsiteY0" fmla="*/ 0 h 1516743"/>
              <a:gd name="connsiteX1" fmla="*/ 3619538 w 3619538"/>
              <a:gd name="connsiteY1" fmla="*/ 0 h 1516743"/>
              <a:gd name="connsiteX2" fmla="*/ 3619538 w 3619538"/>
              <a:gd name="connsiteY2" fmla="*/ 1516743 h 1516743"/>
              <a:gd name="connsiteX3" fmla="*/ 590529 w 3619538"/>
              <a:gd name="connsiteY3" fmla="*/ 1516743 h 1516743"/>
              <a:gd name="connsiteX4" fmla="*/ 596938 w 3619538"/>
              <a:gd name="connsiteY4" fmla="*/ 1415143 h 1516743"/>
              <a:gd name="connsiteX5" fmla="*/ 114914 w 3619538"/>
              <a:gd name="connsiteY5" fmla="*/ 251436 h 1516743"/>
              <a:gd name="connsiteX6" fmla="*/ 0 w 3619538"/>
              <a:gd name="connsiteY6" fmla="*/ 146995 h 1516743"/>
              <a:gd name="connsiteX7" fmla="*/ 146995 w 3619538"/>
              <a:gd name="connsiteY7" fmla="*/ 0 h 151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38" h="1516743">
                <a:moveTo>
                  <a:pt x="146995" y="0"/>
                </a:moveTo>
                <a:lnTo>
                  <a:pt x="3619538" y="0"/>
                </a:lnTo>
                <a:lnTo>
                  <a:pt x="3619538" y="1516743"/>
                </a:lnTo>
                <a:lnTo>
                  <a:pt x="590529" y="1516743"/>
                </a:lnTo>
                <a:lnTo>
                  <a:pt x="596938" y="1415143"/>
                </a:lnTo>
                <a:cubicBezTo>
                  <a:pt x="596938" y="960687"/>
                  <a:pt x="412733" y="549254"/>
                  <a:pt x="114914" y="251436"/>
                </a:cubicBezTo>
                <a:lnTo>
                  <a:pt x="0" y="146995"/>
                </a:lnTo>
                <a:lnTo>
                  <a:pt x="146995" y="0"/>
                </a:lnTo>
                <a:close/>
              </a:path>
            </a:pathLst>
          </a:custGeom>
          <a:solidFill>
            <a:schemeClr val="bg1"/>
          </a:solidFill>
          <a:ln w="12700" cap="flat" cmpd="sng" algn="ctr">
            <a:noFill/>
            <a:prstDash val="solid"/>
            <a:miter lim="800000"/>
          </a:ln>
          <a:effectLst>
            <a:outerShdw blurRad="330200" dist="76200" dir="5400000" algn="l"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sp>
        <p:nvSpPr>
          <p:cNvPr id="19" name="任意多边形: 形状 18">
            <a:extLst>
              <a:ext uri="{FF2B5EF4-FFF2-40B4-BE49-F238E27FC236}">
                <a16:creationId xmlns:a16="http://schemas.microsoft.com/office/drawing/2014/main" id="{D12ADB78-02FB-4876-9A16-58B708CA54B5}"/>
              </a:ext>
            </a:extLst>
          </p:cNvPr>
          <p:cNvSpPr/>
          <p:nvPr/>
        </p:nvSpPr>
        <p:spPr>
          <a:xfrm flipH="1">
            <a:off x="482601" y="3530600"/>
            <a:ext cx="3860928" cy="1516743"/>
          </a:xfrm>
          <a:custGeom>
            <a:avLst/>
            <a:gdLst>
              <a:gd name="connsiteX0" fmla="*/ 806892 w 3860928"/>
              <a:gd name="connsiteY0" fmla="*/ 0 h 1516743"/>
              <a:gd name="connsiteX1" fmla="*/ 3860928 w 3860928"/>
              <a:gd name="connsiteY1" fmla="*/ 0 h 1516743"/>
              <a:gd name="connsiteX2" fmla="*/ 3860928 w 3860928"/>
              <a:gd name="connsiteY2" fmla="*/ 1516743 h 1516743"/>
              <a:gd name="connsiteX3" fmla="*/ 388385 w 3860928"/>
              <a:gd name="connsiteY3" fmla="*/ 1516743 h 1516743"/>
              <a:gd name="connsiteX4" fmla="*/ 0 w 3860928"/>
              <a:gd name="connsiteY4" fmla="*/ 1128358 h 1516743"/>
              <a:gd name="connsiteX5" fmla="*/ 112741 w 3860928"/>
              <a:gd name="connsiteY5" fmla="*/ 1059866 h 1516743"/>
              <a:gd name="connsiteX6" fmla="*/ 786516 w 3860928"/>
              <a:gd name="connsiteY6" fmla="*/ 106494 h 1516743"/>
              <a:gd name="connsiteX7" fmla="*/ 806892 w 3860928"/>
              <a:gd name="connsiteY7" fmla="*/ 0 h 151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0928" h="1516743">
                <a:moveTo>
                  <a:pt x="806892" y="0"/>
                </a:moveTo>
                <a:lnTo>
                  <a:pt x="3860928" y="0"/>
                </a:lnTo>
                <a:lnTo>
                  <a:pt x="3860928" y="1516743"/>
                </a:lnTo>
                <a:lnTo>
                  <a:pt x="388385" y="1516743"/>
                </a:lnTo>
                <a:lnTo>
                  <a:pt x="0" y="1128358"/>
                </a:lnTo>
                <a:lnTo>
                  <a:pt x="112741" y="1059866"/>
                </a:lnTo>
                <a:cubicBezTo>
                  <a:pt x="441066" y="838054"/>
                  <a:pt x="685046" y="500875"/>
                  <a:pt x="786516" y="106494"/>
                </a:cubicBezTo>
                <a:lnTo>
                  <a:pt x="806892" y="0"/>
                </a:lnTo>
                <a:close/>
              </a:path>
            </a:pathLst>
          </a:custGeom>
          <a:solidFill>
            <a:schemeClr val="bg1"/>
          </a:solidFill>
          <a:ln w="12700" cap="flat" cmpd="sng" algn="ctr">
            <a:noFill/>
            <a:prstDash val="solid"/>
            <a:miter lim="800000"/>
          </a:ln>
          <a:effectLst>
            <a:outerShdw blurRad="330200" dist="76200" dir="5400000" algn="l"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sp>
        <p:nvSpPr>
          <p:cNvPr id="24" name="文本框 23">
            <a:extLst>
              <a:ext uri="{FF2B5EF4-FFF2-40B4-BE49-F238E27FC236}">
                <a16:creationId xmlns:a16="http://schemas.microsoft.com/office/drawing/2014/main" id="{F3845F24-63FE-4D88-804B-3C05C8FBF57E}"/>
              </a:ext>
            </a:extLst>
          </p:cNvPr>
          <p:cNvSpPr txBox="1"/>
          <p:nvPr/>
        </p:nvSpPr>
        <p:spPr>
          <a:xfrm>
            <a:off x="9062405" y="2157890"/>
            <a:ext cx="2223092" cy="822276"/>
          </a:xfrm>
          <a:prstGeom prst="rect">
            <a:avLst/>
          </a:prstGeom>
          <a:noFill/>
          <a:ln>
            <a:noFill/>
          </a:ln>
        </p:spPr>
        <p:txBody>
          <a:bodyPr wrap="square" lIns="0" tIns="0" rIns="0" bIns="0" rtlCol="0">
            <a:noAutofit/>
          </a:bodyPr>
          <a:lstStyle/>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请在这里一段文字内容</a:t>
            </a:r>
            <a:endParaRPr lang="en-US" altLang="zh-CN" sz="1400" dirty="0">
              <a:solidFill>
                <a:schemeClr val="tx1">
                  <a:lumMod val="75000"/>
                  <a:lumOff val="25000"/>
                </a:schemeClr>
              </a:solidFill>
              <a:latin typeface="+mn-ea"/>
              <a:cs typeface="汉仪典雅体简" panose="00020600040101010101" pitchFamily="18" charset="-122"/>
            </a:endParaRPr>
          </a:p>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请在这里一段文字内容</a:t>
            </a:r>
            <a:endParaRPr lang="en-US" altLang="zh-CN" sz="1400" dirty="0">
              <a:solidFill>
                <a:schemeClr val="tx1">
                  <a:lumMod val="75000"/>
                  <a:lumOff val="25000"/>
                </a:schemeClr>
              </a:solidFill>
              <a:latin typeface="+mn-ea"/>
              <a:cs typeface="汉仪典雅体简" panose="00020600040101010101" pitchFamily="18" charset="-122"/>
            </a:endParaRPr>
          </a:p>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请在这里一段文字内容</a:t>
            </a:r>
            <a:endParaRPr lang="en-US" altLang="zh-CN" sz="1400" dirty="0">
              <a:solidFill>
                <a:schemeClr val="tx1">
                  <a:lumMod val="75000"/>
                  <a:lumOff val="25000"/>
                </a:schemeClr>
              </a:solidFill>
              <a:latin typeface="+mn-ea"/>
              <a:cs typeface="汉仪典雅体简" panose="00020600040101010101" pitchFamily="18" charset="-122"/>
            </a:endParaRPr>
          </a:p>
        </p:txBody>
      </p:sp>
      <p:sp>
        <p:nvSpPr>
          <p:cNvPr id="25" name="文本框 24">
            <a:extLst>
              <a:ext uri="{FF2B5EF4-FFF2-40B4-BE49-F238E27FC236}">
                <a16:creationId xmlns:a16="http://schemas.microsoft.com/office/drawing/2014/main" id="{F5F80967-22D8-4F69-B6ED-09120B389F76}"/>
              </a:ext>
            </a:extLst>
          </p:cNvPr>
          <p:cNvSpPr txBox="1"/>
          <p:nvPr/>
        </p:nvSpPr>
        <p:spPr>
          <a:xfrm>
            <a:off x="9062405" y="3877833"/>
            <a:ext cx="2223092" cy="822276"/>
          </a:xfrm>
          <a:prstGeom prst="rect">
            <a:avLst/>
          </a:prstGeom>
          <a:noFill/>
          <a:ln>
            <a:noFill/>
          </a:ln>
        </p:spPr>
        <p:txBody>
          <a:bodyPr wrap="square" lIns="0" tIns="0" rIns="0" bIns="0" rtlCol="0">
            <a:noAutofit/>
          </a:bodyPr>
          <a:lstStyle/>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请在这里一段文字内容</a:t>
            </a:r>
            <a:endParaRPr lang="en-US" altLang="zh-CN" sz="1400" dirty="0">
              <a:solidFill>
                <a:schemeClr val="tx1">
                  <a:lumMod val="75000"/>
                  <a:lumOff val="25000"/>
                </a:schemeClr>
              </a:solidFill>
              <a:latin typeface="+mn-ea"/>
              <a:cs typeface="汉仪典雅体简" panose="00020600040101010101" pitchFamily="18" charset="-122"/>
            </a:endParaRPr>
          </a:p>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请在这里一段文字内容</a:t>
            </a:r>
            <a:endParaRPr lang="en-US" altLang="zh-CN" sz="1400" dirty="0">
              <a:solidFill>
                <a:schemeClr val="tx1">
                  <a:lumMod val="75000"/>
                  <a:lumOff val="25000"/>
                </a:schemeClr>
              </a:solidFill>
              <a:latin typeface="+mn-ea"/>
              <a:cs typeface="汉仪典雅体简" panose="00020600040101010101" pitchFamily="18" charset="-122"/>
            </a:endParaRPr>
          </a:p>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请在这里一段文字内容</a:t>
            </a:r>
            <a:endParaRPr lang="en-US" altLang="zh-CN" sz="1400" dirty="0">
              <a:solidFill>
                <a:schemeClr val="tx1">
                  <a:lumMod val="75000"/>
                  <a:lumOff val="25000"/>
                </a:schemeClr>
              </a:solidFill>
              <a:latin typeface="+mn-ea"/>
              <a:cs typeface="汉仪典雅体简" panose="00020600040101010101" pitchFamily="18" charset="-122"/>
            </a:endParaRPr>
          </a:p>
        </p:txBody>
      </p:sp>
      <p:sp>
        <p:nvSpPr>
          <p:cNvPr id="26" name="文本框 25">
            <a:extLst>
              <a:ext uri="{FF2B5EF4-FFF2-40B4-BE49-F238E27FC236}">
                <a16:creationId xmlns:a16="http://schemas.microsoft.com/office/drawing/2014/main" id="{44E43033-EA61-4C34-A8A9-F5163253426B}"/>
              </a:ext>
            </a:extLst>
          </p:cNvPr>
          <p:cNvSpPr txBox="1"/>
          <p:nvPr/>
        </p:nvSpPr>
        <p:spPr>
          <a:xfrm>
            <a:off x="1001600" y="2157890"/>
            <a:ext cx="2304670" cy="822276"/>
          </a:xfrm>
          <a:prstGeom prst="rect">
            <a:avLst/>
          </a:prstGeom>
          <a:noFill/>
          <a:ln>
            <a:noFill/>
          </a:ln>
        </p:spPr>
        <p:txBody>
          <a:bodyPr wrap="square" lIns="0" tIns="0" rIns="0" bIns="0" rtlCol="0">
            <a:noAutofit/>
          </a:bodyPr>
          <a:lstStyle/>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请在这里输入一段文字内容</a:t>
            </a:r>
            <a:endParaRPr lang="en-US" altLang="zh-CN" sz="1400" dirty="0">
              <a:solidFill>
                <a:schemeClr val="tx1">
                  <a:lumMod val="75000"/>
                  <a:lumOff val="25000"/>
                </a:schemeClr>
              </a:solidFill>
              <a:latin typeface="+mn-ea"/>
              <a:cs typeface="汉仪典雅体简" panose="00020600040101010101" pitchFamily="18" charset="-122"/>
            </a:endParaRPr>
          </a:p>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请在这里输入一段文字内容</a:t>
            </a:r>
            <a:endParaRPr lang="en-US" altLang="zh-CN" sz="1400" dirty="0">
              <a:solidFill>
                <a:schemeClr val="tx1">
                  <a:lumMod val="75000"/>
                  <a:lumOff val="25000"/>
                </a:schemeClr>
              </a:solidFill>
              <a:latin typeface="+mn-ea"/>
              <a:cs typeface="汉仪典雅体简" panose="00020600040101010101" pitchFamily="18" charset="-122"/>
            </a:endParaRPr>
          </a:p>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请在这里输入一段文字内容</a:t>
            </a:r>
            <a:endParaRPr lang="en-US" altLang="zh-CN" sz="1400" dirty="0">
              <a:solidFill>
                <a:schemeClr val="tx1">
                  <a:lumMod val="75000"/>
                  <a:lumOff val="25000"/>
                </a:schemeClr>
              </a:solidFill>
              <a:latin typeface="+mn-ea"/>
              <a:cs typeface="汉仪典雅体简" panose="00020600040101010101" pitchFamily="18" charset="-122"/>
            </a:endParaRPr>
          </a:p>
        </p:txBody>
      </p:sp>
      <p:sp>
        <p:nvSpPr>
          <p:cNvPr id="46" name="文本框 45">
            <a:extLst>
              <a:ext uri="{FF2B5EF4-FFF2-40B4-BE49-F238E27FC236}">
                <a16:creationId xmlns:a16="http://schemas.microsoft.com/office/drawing/2014/main" id="{B8B48FA4-D96A-44ED-83E4-2F9A57663CDB}"/>
              </a:ext>
            </a:extLst>
          </p:cNvPr>
          <p:cNvSpPr txBox="1"/>
          <p:nvPr/>
        </p:nvSpPr>
        <p:spPr>
          <a:xfrm>
            <a:off x="1001600" y="3877833"/>
            <a:ext cx="2304670" cy="822276"/>
          </a:xfrm>
          <a:prstGeom prst="rect">
            <a:avLst/>
          </a:prstGeom>
          <a:noFill/>
          <a:ln>
            <a:noFill/>
          </a:ln>
        </p:spPr>
        <p:txBody>
          <a:bodyPr wrap="square" lIns="0" tIns="0" rIns="0" bIns="0" rtlCol="0">
            <a:noAutofit/>
          </a:bodyPr>
          <a:lstStyle/>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请在这里输入一段文字内容</a:t>
            </a:r>
            <a:endParaRPr lang="en-US" altLang="zh-CN" sz="1400" dirty="0">
              <a:solidFill>
                <a:schemeClr val="tx1">
                  <a:lumMod val="75000"/>
                  <a:lumOff val="25000"/>
                </a:schemeClr>
              </a:solidFill>
              <a:latin typeface="+mn-ea"/>
              <a:cs typeface="汉仪典雅体简" panose="00020600040101010101" pitchFamily="18" charset="-122"/>
            </a:endParaRPr>
          </a:p>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请在这里输入一段文字内容</a:t>
            </a:r>
            <a:endParaRPr lang="en-US" altLang="zh-CN" sz="1400" dirty="0">
              <a:solidFill>
                <a:schemeClr val="tx1">
                  <a:lumMod val="75000"/>
                  <a:lumOff val="25000"/>
                </a:schemeClr>
              </a:solidFill>
              <a:latin typeface="+mn-ea"/>
              <a:cs typeface="汉仪典雅体简" panose="00020600040101010101" pitchFamily="18" charset="-122"/>
            </a:endParaRPr>
          </a:p>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请在这里输入一段文字内容</a:t>
            </a:r>
            <a:endParaRPr lang="en-US" altLang="zh-CN" sz="1400" dirty="0">
              <a:solidFill>
                <a:schemeClr val="tx1">
                  <a:lumMod val="75000"/>
                  <a:lumOff val="25000"/>
                </a:schemeClr>
              </a:solidFill>
              <a:latin typeface="+mn-ea"/>
              <a:cs typeface="汉仪典雅体简" panose="00020600040101010101" pitchFamily="18" charset="-122"/>
            </a:endParaRPr>
          </a:p>
        </p:txBody>
      </p:sp>
      <p:grpSp>
        <p:nvGrpSpPr>
          <p:cNvPr id="13" name="组合 12" hidden="1">
            <a:extLst>
              <a:ext uri="{FF2B5EF4-FFF2-40B4-BE49-F238E27FC236}">
                <a16:creationId xmlns:a16="http://schemas.microsoft.com/office/drawing/2014/main" id="{B4973567-0070-4CAE-9BC2-439CAFF27160}"/>
              </a:ext>
            </a:extLst>
          </p:cNvPr>
          <p:cNvGrpSpPr/>
          <p:nvPr/>
        </p:nvGrpSpPr>
        <p:grpSpPr>
          <a:xfrm>
            <a:off x="2133600" y="5471506"/>
            <a:ext cx="7924800" cy="228600"/>
            <a:chOff x="2133600" y="5471506"/>
            <a:chExt cx="7924800" cy="228600"/>
          </a:xfrm>
        </p:grpSpPr>
        <p:sp>
          <p:nvSpPr>
            <p:cNvPr id="10" name="任意多边形: 形状 9">
              <a:extLst>
                <a:ext uri="{FF2B5EF4-FFF2-40B4-BE49-F238E27FC236}">
                  <a16:creationId xmlns:a16="http://schemas.microsoft.com/office/drawing/2014/main" id="{1FA89181-98F0-4D46-8257-7609206D9236}"/>
                </a:ext>
              </a:extLst>
            </p:cNvPr>
            <p:cNvSpPr/>
            <p:nvPr/>
          </p:nvSpPr>
          <p:spPr>
            <a:xfrm>
              <a:off x="2133600" y="5471506"/>
              <a:ext cx="3963860" cy="228600"/>
            </a:xfrm>
            <a:custGeom>
              <a:avLst/>
              <a:gdLst>
                <a:gd name="connsiteX0" fmla="*/ 0 w 4145280"/>
                <a:gd name="connsiteY0" fmla="*/ 228600 h 228600"/>
                <a:gd name="connsiteX1" fmla="*/ 3970020 w 4145280"/>
                <a:gd name="connsiteY1" fmla="*/ 228600 h 228600"/>
                <a:gd name="connsiteX2" fmla="*/ 4145280 w 4145280"/>
                <a:gd name="connsiteY2" fmla="*/ 0 h 228600"/>
              </a:gdLst>
              <a:ahLst/>
              <a:cxnLst>
                <a:cxn ang="0">
                  <a:pos x="connsiteX0" y="connsiteY0"/>
                </a:cxn>
                <a:cxn ang="0">
                  <a:pos x="connsiteX1" y="connsiteY1"/>
                </a:cxn>
                <a:cxn ang="0">
                  <a:pos x="connsiteX2" y="connsiteY2"/>
                </a:cxn>
              </a:cxnLst>
              <a:rect l="l" t="t" r="r" b="b"/>
              <a:pathLst>
                <a:path w="4145280" h="228600">
                  <a:moveTo>
                    <a:pt x="0" y="228600"/>
                  </a:moveTo>
                  <a:lnTo>
                    <a:pt x="3970020" y="228600"/>
                  </a:lnTo>
                  <a:lnTo>
                    <a:pt x="4145280" y="0"/>
                  </a:lnTo>
                </a:path>
              </a:pathLst>
            </a:custGeom>
            <a:noFill/>
            <a:ln cap="flat">
              <a:gradFill>
                <a:gsLst>
                  <a:gs pos="0">
                    <a:schemeClr val="accent1"/>
                  </a:gs>
                  <a:gs pos="100000">
                    <a:schemeClr val="accent1">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形状 27">
              <a:extLst>
                <a:ext uri="{FF2B5EF4-FFF2-40B4-BE49-F238E27FC236}">
                  <a16:creationId xmlns:a16="http://schemas.microsoft.com/office/drawing/2014/main" id="{C4821F03-F2BA-4EDA-A820-1A359F383B2D}"/>
                </a:ext>
              </a:extLst>
            </p:cNvPr>
            <p:cNvSpPr/>
            <p:nvPr/>
          </p:nvSpPr>
          <p:spPr>
            <a:xfrm flipH="1">
              <a:off x="6094540" y="5471506"/>
              <a:ext cx="3963860" cy="228600"/>
            </a:xfrm>
            <a:custGeom>
              <a:avLst/>
              <a:gdLst>
                <a:gd name="connsiteX0" fmla="*/ 0 w 4145280"/>
                <a:gd name="connsiteY0" fmla="*/ 228600 h 228600"/>
                <a:gd name="connsiteX1" fmla="*/ 3970020 w 4145280"/>
                <a:gd name="connsiteY1" fmla="*/ 228600 h 228600"/>
                <a:gd name="connsiteX2" fmla="*/ 4145280 w 4145280"/>
                <a:gd name="connsiteY2" fmla="*/ 0 h 228600"/>
              </a:gdLst>
              <a:ahLst/>
              <a:cxnLst>
                <a:cxn ang="0">
                  <a:pos x="connsiteX0" y="connsiteY0"/>
                </a:cxn>
                <a:cxn ang="0">
                  <a:pos x="connsiteX1" y="connsiteY1"/>
                </a:cxn>
                <a:cxn ang="0">
                  <a:pos x="connsiteX2" y="connsiteY2"/>
                </a:cxn>
              </a:cxnLst>
              <a:rect l="l" t="t" r="r" b="b"/>
              <a:pathLst>
                <a:path w="4145280" h="228600">
                  <a:moveTo>
                    <a:pt x="0" y="228600"/>
                  </a:moveTo>
                  <a:lnTo>
                    <a:pt x="3970020" y="228600"/>
                  </a:lnTo>
                  <a:lnTo>
                    <a:pt x="4145280" y="0"/>
                  </a:lnTo>
                </a:path>
              </a:pathLst>
            </a:custGeom>
            <a:noFill/>
            <a:ln cap="flat">
              <a:gradFill>
                <a:gsLst>
                  <a:gs pos="0">
                    <a:schemeClr val="accent1"/>
                  </a:gs>
                  <a:gs pos="100000">
                    <a:schemeClr val="accent1">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6" name="直接连接符 15">
            <a:extLst>
              <a:ext uri="{FF2B5EF4-FFF2-40B4-BE49-F238E27FC236}">
                <a16:creationId xmlns:a16="http://schemas.microsoft.com/office/drawing/2014/main" id="{9A259B0A-211D-4265-92D1-E333006FCBE4}"/>
              </a:ext>
            </a:extLst>
          </p:cNvPr>
          <p:cNvCxnSpPr>
            <a:cxnSpLocks/>
          </p:cNvCxnSpPr>
          <p:nvPr/>
        </p:nvCxnSpPr>
        <p:spPr>
          <a:xfrm>
            <a:off x="2410823" y="5718048"/>
            <a:ext cx="7370354" cy="0"/>
          </a:xfrm>
          <a:prstGeom prst="line">
            <a:avLst/>
          </a:prstGeom>
          <a:ln w="15875">
            <a:gradFill>
              <a:gsLst>
                <a:gs pos="0">
                  <a:schemeClr val="accent1">
                    <a:alpha val="0"/>
                  </a:schemeClr>
                </a:gs>
                <a:gs pos="5000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0" name="等腰三角形 19">
            <a:extLst>
              <a:ext uri="{FF2B5EF4-FFF2-40B4-BE49-F238E27FC236}">
                <a16:creationId xmlns:a16="http://schemas.microsoft.com/office/drawing/2014/main" id="{AF6D4C0E-748F-4002-A564-23BB30C82FE2}"/>
              </a:ext>
            </a:extLst>
          </p:cNvPr>
          <p:cNvSpPr/>
          <p:nvPr/>
        </p:nvSpPr>
        <p:spPr>
          <a:xfrm>
            <a:off x="6000752" y="5554993"/>
            <a:ext cx="190498" cy="16422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 name="矩形: 圆角 6">
            <a:extLst>
              <a:ext uri="{FF2B5EF4-FFF2-40B4-BE49-F238E27FC236}">
                <a16:creationId xmlns:a16="http://schemas.microsoft.com/office/drawing/2014/main" id="{2BBDE973-2791-40A7-B3EB-6C2D744F90BD}"/>
              </a:ext>
            </a:extLst>
          </p:cNvPr>
          <p:cNvSpPr/>
          <p:nvPr/>
        </p:nvSpPr>
        <p:spPr>
          <a:xfrm>
            <a:off x="482601" y="1810657"/>
            <a:ext cx="76199" cy="1516743"/>
          </a:xfrm>
          <a:prstGeom prst="roundRect">
            <a:avLst>
              <a:gd name="adj" fmla="val 0"/>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 name="矩形: 圆角 7">
            <a:extLst>
              <a:ext uri="{FF2B5EF4-FFF2-40B4-BE49-F238E27FC236}">
                <a16:creationId xmlns:a16="http://schemas.microsoft.com/office/drawing/2014/main" id="{B40A531F-F357-4BAE-B18E-726C668E3D08}"/>
              </a:ext>
            </a:extLst>
          </p:cNvPr>
          <p:cNvSpPr/>
          <p:nvPr/>
        </p:nvSpPr>
        <p:spPr>
          <a:xfrm>
            <a:off x="482601" y="3530600"/>
            <a:ext cx="76199" cy="1516743"/>
          </a:xfrm>
          <a:prstGeom prst="roundRect">
            <a:avLst>
              <a:gd name="adj" fmla="val 0"/>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 name="矩形: 圆角 8">
            <a:extLst>
              <a:ext uri="{FF2B5EF4-FFF2-40B4-BE49-F238E27FC236}">
                <a16:creationId xmlns:a16="http://schemas.microsoft.com/office/drawing/2014/main" id="{025EE471-AC98-4620-980C-C505AFCD296E}"/>
              </a:ext>
            </a:extLst>
          </p:cNvPr>
          <p:cNvSpPr/>
          <p:nvPr/>
        </p:nvSpPr>
        <p:spPr>
          <a:xfrm>
            <a:off x="11633200" y="1810657"/>
            <a:ext cx="76199" cy="1516743"/>
          </a:xfrm>
          <a:prstGeom prst="roundRect">
            <a:avLst>
              <a:gd name="adj" fmla="val 0"/>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 name="矩形: 圆角 10">
            <a:extLst>
              <a:ext uri="{FF2B5EF4-FFF2-40B4-BE49-F238E27FC236}">
                <a16:creationId xmlns:a16="http://schemas.microsoft.com/office/drawing/2014/main" id="{2017BA46-9FF7-4C6C-9707-48732EA23940}"/>
              </a:ext>
            </a:extLst>
          </p:cNvPr>
          <p:cNvSpPr/>
          <p:nvPr/>
        </p:nvSpPr>
        <p:spPr>
          <a:xfrm>
            <a:off x="11633200" y="3530600"/>
            <a:ext cx="76199" cy="1516743"/>
          </a:xfrm>
          <a:prstGeom prst="roundRect">
            <a:avLst>
              <a:gd name="adj" fmla="val 0"/>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 name="文本占位符 13">
            <a:extLst>
              <a:ext uri="{FF2B5EF4-FFF2-40B4-BE49-F238E27FC236}">
                <a16:creationId xmlns:a16="http://schemas.microsoft.com/office/drawing/2014/main" id="{CFFA8744-F7E4-4627-9542-78EB700A11E4}"/>
              </a:ext>
            </a:extLst>
          </p:cNvPr>
          <p:cNvSpPr>
            <a:spLocks noGrp="1"/>
          </p:cNvSpPr>
          <p:nvPr>
            <p:ph type="body" sz="quarter" idx="11"/>
          </p:nvPr>
        </p:nvSpPr>
        <p:spPr/>
        <p:txBody>
          <a:bodyPr/>
          <a:lstStyle/>
          <a:p>
            <a:r>
              <a:rPr lang="zh-CN" altLang="en-US" dirty="0"/>
              <a:t>完成情况</a:t>
            </a:r>
          </a:p>
        </p:txBody>
      </p:sp>
    </p:spTree>
    <p:extLst>
      <p:ext uri="{BB962C8B-B14F-4D97-AF65-F5344CB8AC3E}">
        <p14:creationId xmlns:p14="http://schemas.microsoft.com/office/powerpoint/2010/main" val="2016104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a:extLst>
              <a:ext uri="{FF2B5EF4-FFF2-40B4-BE49-F238E27FC236}">
                <a16:creationId xmlns:a16="http://schemas.microsoft.com/office/drawing/2014/main" id="{C6FCBA71-6B76-4E38-AD7E-7E5B33EF9E67}"/>
              </a:ext>
            </a:extLst>
          </p:cNvPr>
          <p:cNvSpPr/>
          <p:nvPr/>
        </p:nvSpPr>
        <p:spPr>
          <a:xfrm>
            <a:off x="0" y="0"/>
            <a:ext cx="12192000" cy="6858000"/>
          </a:xfrm>
          <a:prstGeom prst="rect">
            <a:avLst/>
          </a:prstGeom>
          <a:gradFill flip="none" rotWithShape="1">
            <a:gsLst>
              <a:gs pos="4000">
                <a:schemeClr val="accent1">
                  <a:lumMod val="79000"/>
                  <a:lumOff val="21000"/>
                </a:schemeClr>
              </a:gs>
              <a:gs pos="100000">
                <a:schemeClr val="accent1">
                  <a:lumMod val="9300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bg1"/>
              </a:solidFill>
            </a:endParaRPr>
          </a:p>
        </p:txBody>
      </p:sp>
      <p:sp>
        <p:nvSpPr>
          <p:cNvPr id="6" name="矩形 5">
            <a:extLst>
              <a:ext uri="{FF2B5EF4-FFF2-40B4-BE49-F238E27FC236}">
                <a16:creationId xmlns:a16="http://schemas.microsoft.com/office/drawing/2014/main" id="{30BE71DF-BF8F-4727-9C8B-24576A0FD99E}"/>
              </a:ext>
            </a:extLst>
          </p:cNvPr>
          <p:cNvSpPr/>
          <p:nvPr/>
        </p:nvSpPr>
        <p:spPr>
          <a:xfrm>
            <a:off x="482600" y="1323975"/>
            <a:ext cx="2072729" cy="4699000"/>
          </a:xfrm>
          <a:prstGeom prst="rect">
            <a:avLst/>
          </a:prstGeom>
          <a:gradFill>
            <a:gsLst>
              <a:gs pos="4000">
                <a:schemeClr val="bg1"/>
              </a:gs>
              <a:gs pos="100000">
                <a:schemeClr val="accent1">
                  <a:lumMod val="2000"/>
                  <a:lumOff val="98000"/>
                </a:schemeClr>
              </a:gs>
            </a:gsLst>
            <a:lin ang="4200000" scaled="0"/>
          </a:gradFill>
          <a:ln>
            <a:gradFill flip="none" rotWithShape="1">
              <a:gsLst>
                <a:gs pos="0">
                  <a:schemeClr val="accent1"/>
                </a:gs>
                <a:gs pos="100000">
                  <a:schemeClr val="accent1">
                    <a:alpha val="0"/>
                  </a:schemeClr>
                </a:gs>
              </a:gsLst>
              <a:lin ang="5400000" scaled="1"/>
              <a:tileRect/>
            </a:gradFill>
          </a:ln>
          <a:effectLst>
            <a:outerShdw blurRad="381000" sx="102000" sy="102000" algn="ctr" rotWithShape="0">
              <a:schemeClr val="accent1">
                <a:lumMod val="50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2" name="矩形 31">
            <a:extLst>
              <a:ext uri="{FF2B5EF4-FFF2-40B4-BE49-F238E27FC236}">
                <a16:creationId xmlns:a16="http://schemas.microsoft.com/office/drawing/2014/main" id="{FB735874-E727-45E1-BE45-59BC1AE458D2}"/>
              </a:ext>
            </a:extLst>
          </p:cNvPr>
          <p:cNvSpPr/>
          <p:nvPr/>
        </p:nvSpPr>
        <p:spPr>
          <a:xfrm>
            <a:off x="2767943" y="1323975"/>
            <a:ext cx="2072729" cy="4699000"/>
          </a:xfrm>
          <a:prstGeom prst="rect">
            <a:avLst/>
          </a:prstGeom>
          <a:gradFill>
            <a:gsLst>
              <a:gs pos="4000">
                <a:schemeClr val="bg1"/>
              </a:gs>
              <a:gs pos="100000">
                <a:schemeClr val="accent1">
                  <a:lumMod val="2000"/>
                  <a:lumOff val="98000"/>
                </a:schemeClr>
              </a:gs>
            </a:gsLst>
            <a:lin ang="4200000" scaled="0"/>
          </a:gradFill>
          <a:ln>
            <a:gradFill flip="none" rotWithShape="1">
              <a:gsLst>
                <a:gs pos="0">
                  <a:schemeClr val="accent1"/>
                </a:gs>
                <a:gs pos="100000">
                  <a:schemeClr val="accent1">
                    <a:alpha val="0"/>
                  </a:schemeClr>
                </a:gs>
              </a:gsLst>
              <a:lin ang="5400000" scaled="1"/>
              <a:tileRect/>
            </a:gradFill>
          </a:ln>
          <a:effectLst>
            <a:outerShdw blurRad="381000" sx="102000" sy="102000" algn="ctr" rotWithShape="0">
              <a:schemeClr val="accent1">
                <a:lumMod val="50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3" name="矩形 32">
            <a:extLst>
              <a:ext uri="{FF2B5EF4-FFF2-40B4-BE49-F238E27FC236}">
                <a16:creationId xmlns:a16="http://schemas.microsoft.com/office/drawing/2014/main" id="{DD464FD3-A8EC-4D05-A77B-4DBD13ED195C}"/>
              </a:ext>
            </a:extLst>
          </p:cNvPr>
          <p:cNvSpPr/>
          <p:nvPr/>
        </p:nvSpPr>
        <p:spPr>
          <a:xfrm>
            <a:off x="5053286" y="1323975"/>
            <a:ext cx="2072729" cy="4699000"/>
          </a:xfrm>
          <a:prstGeom prst="rect">
            <a:avLst/>
          </a:prstGeom>
          <a:gradFill>
            <a:gsLst>
              <a:gs pos="4000">
                <a:schemeClr val="bg1"/>
              </a:gs>
              <a:gs pos="100000">
                <a:schemeClr val="accent1">
                  <a:lumMod val="2000"/>
                  <a:lumOff val="98000"/>
                </a:schemeClr>
              </a:gs>
            </a:gsLst>
            <a:lin ang="4200000" scaled="0"/>
          </a:gradFill>
          <a:ln>
            <a:gradFill flip="none" rotWithShape="1">
              <a:gsLst>
                <a:gs pos="0">
                  <a:schemeClr val="accent1"/>
                </a:gs>
                <a:gs pos="100000">
                  <a:schemeClr val="accent1">
                    <a:alpha val="0"/>
                  </a:schemeClr>
                </a:gs>
              </a:gsLst>
              <a:lin ang="5400000" scaled="1"/>
              <a:tileRect/>
            </a:gradFill>
          </a:ln>
          <a:effectLst>
            <a:outerShdw blurRad="381000" sx="102000" sy="102000" algn="ctr" rotWithShape="0">
              <a:schemeClr val="accent1">
                <a:lumMod val="50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4" name="矩形 33">
            <a:extLst>
              <a:ext uri="{FF2B5EF4-FFF2-40B4-BE49-F238E27FC236}">
                <a16:creationId xmlns:a16="http://schemas.microsoft.com/office/drawing/2014/main" id="{AC3D82E1-05FB-4B4E-9186-81AE658C3E98}"/>
              </a:ext>
            </a:extLst>
          </p:cNvPr>
          <p:cNvSpPr/>
          <p:nvPr/>
        </p:nvSpPr>
        <p:spPr>
          <a:xfrm>
            <a:off x="7338629" y="1323975"/>
            <a:ext cx="2072729" cy="4699000"/>
          </a:xfrm>
          <a:prstGeom prst="rect">
            <a:avLst/>
          </a:prstGeom>
          <a:gradFill>
            <a:gsLst>
              <a:gs pos="4000">
                <a:schemeClr val="bg1"/>
              </a:gs>
              <a:gs pos="100000">
                <a:schemeClr val="accent1">
                  <a:lumMod val="2000"/>
                  <a:lumOff val="98000"/>
                </a:schemeClr>
              </a:gs>
            </a:gsLst>
            <a:lin ang="4200000" scaled="0"/>
          </a:gradFill>
          <a:ln>
            <a:gradFill flip="none" rotWithShape="1">
              <a:gsLst>
                <a:gs pos="0">
                  <a:schemeClr val="accent1"/>
                </a:gs>
                <a:gs pos="100000">
                  <a:schemeClr val="accent1">
                    <a:alpha val="0"/>
                  </a:schemeClr>
                </a:gs>
              </a:gsLst>
              <a:lin ang="5400000" scaled="1"/>
              <a:tileRect/>
            </a:gradFill>
          </a:ln>
          <a:effectLst>
            <a:outerShdw blurRad="381000" sx="102000" sy="102000" algn="ctr" rotWithShape="0">
              <a:schemeClr val="accent1">
                <a:lumMod val="50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 name="矩形 35">
            <a:extLst>
              <a:ext uri="{FF2B5EF4-FFF2-40B4-BE49-F238E27FC236}">
                <a16:creationId xmlns:a16="http://schemas.microsoft.com/office/drawing/2014/main" id="{759924CE-D1B9-451A-9C4D-245B66FC99CC}"/>
              </a:ext>
            </a:extLst>
          </p:cNvPr>
          <p:cNvSpPr/>
          <p:nvPr/>
        </p:nvSpPr>
        <p:spPr>
          <a:xfrm>
            <a:off x="9623971" y="1323975"/>
            <a:ext cx="2072729" cy="4699000"/>
          </a:xfrm>
          <a:prstGeom prst="rect">
            <a:avLst/>
          </a:prstGeom>
          <a:gradFill>
            <a:gsLst>
              <a:gs pos="4000">
                <a:schemeClr val="bg1"/>
              </a:gs>
              <a:gs pos="100000">
                <a:schemeClr val="accent1">
                  <a:lumMod val="2000"/>
                  <a:lumOff val="98000"/>
                </a:schemeClr>
              </a:gs>
            </a:gsLst>
            <a:lin ang="4200000" scaled="0"/>
          </a:gradFill>
          <a:ln>
            <a:gradFill flip="none" rotWithShape="1">
              <a:gsLst>
                <a:gs pos="0">
                  <a:schemeClr val="accent1"/>
                </a:gs>
                <a:gs pos="100000">
                  <a:schemeClr val="accent1">
                    <a:alpha val="0"/>
                  </a:schemeClr>
                </a:gs>
              </a:gsLst>
              <a:lin ang="5400000" scaled="1"/>
              <a:tileRect/>
            </a:gradFill>
          </a:ln>
          <a:effectLst>
            <a:outerShdw blurRad="381000" sx="102000" sy="102000" algn="ctr" rotWithShape="0">
              <a:schemeClr val="accent1">
                <a:lumMod val="50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 name="文本框 37">
            <a:extLst>
              <a:ext uri="{FF2B5EF4-FFF2-40B4-BE49-F238E27FC236}">
                <a16:creationId xmlns:a16="http://schemas.microsoft.com/office/drawing/2014/main" id="{3875D68A-509B-495E-BEFE-B8A6E5EC5A5C}"/>
              </a:ext>
            </a:extLst>
          </p:cNvPr>
          <p:cNvSpPr txBox="1"/>
          <p:nvPr/>
        </p:nvSpPr>
        <p:spPr>
          <a:xfrm>
            <a:off x="5018782" y="458113"/>
            <a:ext cx="2154436" cy="430887"/>
          </a:xfrm>
          <a:prstGeom prst="rect">
            <a:avLst/>
          </a:prstGeom>
          <a:noFill/>
          <a:effectLst/>
        </p:spPr>
        <p:txBody>
          <a:bodyPr wrap="none" lIns="0" tIns="0" rIns="0" bIns="0" rtlCol="0">
            <a:noAutofit/>
          </a:bodyPr>
          <a:lstStyle>
            <a:defPPr>
              <a:defRPr lang="zh-CN"/>
            </a:defPPr>
            <a:lvl1pPr>
              <a:defRPr sz="6955">
                <a:gradFill>
                  <a:gsLst>
                    <a:gs pos="0">
                      <a:schemeClr val="bg1"/>
                    </a:gs>
                    <a:gs pos="100000">
                      <a:schemeClr val="accent2">
                        <a:lumMod val="60000"/>
                        <a:lumOff val="40000"/>
                      </a:schemeClr>
                    </a:gs>
                  </a:gsLst>
                  <a:lin ang="5400000" scaled="1"/>
                </a:gradFill>
                <a:effectLst>
                  <a:outerShdw blurRad="152400" dist="76200" dir="5400000" algn="tl" rotWithShape="0">
                    <a:schemeClr val="accent1">
                      <a:lumMod val="50000"/>
                      <a:alpha val="48000"/>
                    </a:schemeClr>
                  </a:outerShdw>
                </a:effectLst>
                <a:latin typeface="OPPOSans H" panose="00020600040101010101" pitchFamily="18" charset="-122"/>
                <a:ea typeface="OPPOSans H" panose="00020600040101010101" pitchFamily="18" charset="-122"/>
                <a:cs typeface="OPPOSans H" panose="00020600040101010101" pitchFamily="18" charset="-122"/>
              </a:defRPr>
            </a:lvl1pPr>
          </a:lstStyle>
          <a:p>
            <a:pPr algn="ctr"/>
            <a:r>
              <a:rPr lang="zh-CN" altLang="en-US" sz="2800" b="1" dirty="0">
                <a:latin typeface="微软雅黑" panose="020B0503020204020204" pitchFamily="34" charset="-122"/>
                <a:ea typeface="微软雅黑" panose="020B0503020204020204" pitchFamily="34" charset="-122"/>
              </a:rPr>
              <a:t>工作完成情况</a:t>
            </a:r>
          </a:p>
        </p:txBody>
      </p:sp>
      <p:grpSp>
        <p:nvGrpSpPr>
          <p:cNvPr id="40" name="图形 36">
            <a:extLst>
              <a:ext uri="{FF2B5EF4-FFF2-40B4-BE49-F238E27FC236}">
                <a16:creationId xmlns:a16="http://schemas.microsoft.com/office/drawing/2014/main" id="{885415CD-07C4-43EC-B9BE-814C1D1EA030}"/>
              </a:ext>
            </a:extLst>
          </p:cNvPr>
          <p:cNvGrpSpPr>
            <a:grpSpLocks/>
          </p:cNvGrpSpPr>
          <p:nvPr/>
        </p:nvGrpSpPr>
        <p:grpSpPr>
          <a:xfrm>
            <a:off x="1245914" y="1617671"/>
            <a:ext cx="546100" cy="546100"/>
            <a:chOff x="2154135" y="3618820"/>
            <a:chExt cx="1020698" cy="1020698"/>
          </a:xfrm>
          <a:solidFill>
            <a:schemeClr val="accent1"/>
          </a:solidFill>
        </p:grpSpPr>
        <p:sp>
          <p:nvSpPr>
            <p:cNvPr id="41" name="任意多边形: 形状 40">
              <a:extLst>
                <a:ext uri="{FF2B5EF4-FFF2-40B4-BE49-F238E27FC236}">
                  <a16:creationId xmlns:a16="http://schemas.microsoft.com/office/drawing/2014/main" id="{86E88A9E-B450-49CA-9E04-6B25AFCA19C9}"/>
                </a:ext>
              </a:extLst>
            </p:cNvPr>
            <p:cNvSpPr/>
            <p:nvPr/>
          </p:nvSpPr>
          <p:spPr>
            <a:xfrm>
              <a:off x="2154135" y="3618820"/>
              <a:ext cx="378646" cy="740829"/>
            </a:xfrm>
            <a:custGeom>
              <a:avLst/>
              <a:gdLst>
                <a:gd name="connsiteX0" fmla="*/ 16463 w 378646"/>
                <a:gd name="connsiteY0" fmla="*/ 164629 h 740829"/>
                <a:gd name="connsiteX1" fmla="*/ 49389 w 378646"/>
                <a:gd name="connsiteY1" fmla="*/ 164629 h 740829"/>
                <a:gd name="connsiteX2" fmla="*/ 49389 w 378646"/>
                <a:gd name="connsiteY2" fmla="*/ 242385 h 740829"/>
                <a:gd name="connsiteX3" fmla="*/ 0 w 378646"/>
                <a:gd name="connsiteY3" fmla="*/ 324699 h 740829"/>
                <a:gd name="connsiteX4" fmla="*/ 0 w 378646"/>
                <a:gd name="connsiteY4" fmla="*/ 576201 h 740829"/>
                <a:gd name="connsiteX5" fmla="*/ 32926 w 378646"/>
                <a:gd name="connsiteY5" fmla="*/ 609126 h 740829"/>
                <a:gd name="connsiteX6" fmla="*/ 82314 w 378646"/>
                <a:gd name="connsiteY6" fmla="*/ 592237 h 740829"/>
                <a:gd name="connsiteX7" fmla="*/ 82314 w 378646"/>
                <a:gd name="connsiteY7" fmla="*/ 658515 h 740829"/>
                <a:gd name="connsiteX8" fmla="*/ 131703 w 378646"/>
                <a:gd name="connsiteY8" fmla="*/ 707903 h 740829"/>
                <a:gd name="connsiteX9" fmla="*/ 150079 w 378646"/>
                <a:gd name="connsiteY9" fmla="*/ 704278 h 740829"/>
                <a:gd name="connsiteX10" fmla="*/ 197554 w 378646"/>
                <a:gd name="connsiteY10" fmla="*/ 740829 h 740829"/>
                <a:gd name="connsiteX11" fmla="*/ 245029 w 378646"/>
                <a:gd name="connsiteY11" fmla="*/ 704278 h 740829"/>
                <a:gd name="connsiteX12" fmla="*/ 263406 w 378646"/>
                <a:gd name="connsiteY12" fmla="*/ 707903 h 740829"/>
                <a:gd name="connsiteX13" fmla="*/ 310881 w 378646"/>
                <a:gd name="connsiteY13" fmla="*/ 671352 h 740829"/>
                <a:gd name="connsiteX14" fmla="*/ 329257 w 378646"/>
                <a:gd name="connsiteY14" fmla="*/ 674978 h 740829"/>
                <a:gd name="connsiteX15" fmla="*/ 378646 w 378646"/>
                <a:gd name="connsiteY15" fmla="*/ 625589 h 740829"/>
                <a:gd name="connsiteX16" fmla="*/ 378646 w 378646"/>
                <a:gd name="connsiteY16" fmla="*/ 343051 h 740829"/>
                <a:gd name="connsiteX17" fmla="*/ 345720 w 378646"/>
                <a:gd name="connsiteY17" fmla="*/ 244274 h 740829"/>
                <a:gd name="connsiteX18" fmla="*/ 345720 w 378646"/>
                <a:gd name="connsiteY18" fmla="*/ 164629 h 740829"/>
                <a:gd name="connsiteX19" fmla="*/ 378646 w 378646"/>
                <a:gd name="connsiteY19" fmla="*/ 164629 h 740829"/>
                <a:gd name="connsiteX20" fmla="*/ 378646 w 378646"/>
                <a:gd name="connsiteY20" fmla="*/ 0 h 740829"/>
                <a:gd name="connsiteX21" fmla="*/ 16463 w 378646"/>
                <a:gd name="connsiteY21" fmla="*/ 0 h 740829"/>
                <a:gd name="connsiteX22" fmla="*/ 345720 w 378646"/>
                <a:gd name="connsiteY22" fmla="*/ 348389 h 740829"/>
                <a:gd name="connsiteX23" fmla="*/ 345720 w 378646"/>
                <a:gd name="connsiteY23" fmla="*/ 625589 h 740829"/>
                <a:gd name="connsiteX24" fmla="*/ 329257 w 378646"/>
                <a:gd name="connsiteY24" fmla="*/ 642052 h 740829"/>
                <a:gd name="connsiteX25" fmla="*/ 312795 w 378646"/>
                <a:gd name="connsiteY25" fmla="*/ 625589 h 740829"/>
                <a:gd name="connsiteX26" fmla="*/ 312795 w 378646"/>
                <a:gd name="connsiteY26" fmla="*/ 428035 h 740829"/>
                <a:gd name="connsiteX27" fmla="*/ 279869 w 378646"/>
                <a:gd name="connsiteY27" fmla="*/ 428035 h 740829"/>
                <a:gd name="connsiteX28" fmla="*/ 279869 w 378646"/>
                <a:gd name="connsiteY28" fmla="*/ 658515 h 740829"/>
                <a:gd name="connsiteX29" fmla="*/ 263406 w 378646"/>
                <a:gd name="connsiteY29" fmla="*/ 674978 h 740829"/>
                <a:gd name="connsiteX30" fmla="*/ 246943 w 378646"/>
                <a:gd name="connsiteY30" fmla="*/ 658515 h 740829"/>
                <a:gd name="connsiteX31" fmla="*/ 246943 w 378646"/>
                <a:gd name="connsiteY31" fmla="*/ 428035 h 740829"/>
                <a:gd name="connsiteX32" fmla="*/ 214017 w 378646"/>
                <a:gd name="connsiteY32" fmla="*/ 428035 h 740829"/>
                <a:gd name="connsiteX33" fmla="*/ 214017 w 378646"/>
                <a:gd name="connsiteY33" fmla="*/ 691441 h 740829"/>
                <a:gd name="connsiteX34" fmla="*/ 197554 w 378646"/>
                <a:gd name="connsiteY34" fmla="*/ 707903 h 740829"/>
                <a:gd name="connsiteX35" fmla="*/ 181092 w 378646"/>
                <a:gd name="connsiteY35" fmla="*/ 691441 h 740829"/>
                <a:gd name="connsiteX36" fmla="*/ 181092 w 378646"/>
                <a:gd name="connsiteY36" fmla="*/ 428035 h 740829"/>
                <a:gd name="connsiteX37" fmla="*/ 148166 w 378646"/>
                <a:gd name="connsiteY37" fmla="*/ 428035 h 740829"/>
                <a:gd name="connsiteX38" fmla="*/ 148166 w 378646"/>
                <a:gd name="connsiteY38" fmla="*/ 658515 h 740829"/>
                <a:gd name="connsiteX39" fmla="*/ 131703 w 378646"/>
                <a:gd name="connsiteY39" fmla="*/ 674978 h 740829"/>
                <a:gd name="connsiteX40" fmla="*/ 115240 w 378646"/>
                <a:gd name="connsiteY40" fmla="*/ 658515 h 740829"/>
                <a:gd name="connsiteX41" fmla="*/ 115240 w 378646"/>
                <a:gd name="connsiteY41" fmla="*/ 418389 h 740829"/>
                <a:gd name="connsiteX42" fmla="*/ 131848 w 378646"/>
                <a:gd name="connsiteY42" fmla="*/ 401772 h 740829"/>
                <a:gd name="connsiteX43" fmla="*/ 164629 w 378646"/>
                <a:gd name="connsiteY43" fmla="*/ 322658 h 740829"/>
                <a:gd name="connsiteX44" fmla="*/ 164629 w 378646"/>
                <a:gd name="connsiteY44" fmla="*/ 279869 h 740829"/>
                <a:gd name="connsiteX45" fmla="*/ 131703 w 378646"/>
                <a:gd name="connsiteY45" fmla="*/ 279869 h 740829"/>
                <a:gd name="connsiteX46" fmla="*/ 131703 w 378646"/>
                <a:gd name="connsiteY46" fmla="*/ 322658 h 740829"/>
                <a:gd name="connsiteX47" fmla="*/ 108576 w 378646"/>
                <a:gd name="connsiteY47" fmla="*/ 378502 h 740829"/>
                <a:gd name="connsiteX48" fmla="*/ 82314 w 378646"/>
                <a:gd name="connsiteY48" fmla="*/ 404756 h 740829"/>
                <a:gd name="connsiteX49" fmla="*/ 82314 w 378646"/>
                <a:gd name="connsiteY49" fmla="*/ 526812 h 740829"/>
                <a:gd name="connsiteX50" fmla="*/ 32926 w 378646"/>
                <a:gd name="connsiteY50" fmla="*/ 576201 h 740829"/>
                <a:gd name="connsiteX51" fmla="*/ 32926 w 378646"/>
                <a:gd name="connsiteY51" fmla="*/ 333816 h 740829"/>
                <a:gd name="connsiteX52" fmla="*/ 82314 w 378646"/>
                <a:gd name="connsiteY52" fmla="*/ 251501 h 740829"/>
                <a:gd name="connsiteX53" fmla="*/ 82314 w 378646"/>
                <a:gd name="connsiteY53" fmla="*/ 164629 h 740829"/>
                <a:gd name="connsiteX54" fmla="*/ 312795 w 378646"/>
                <a:gd name="connsiteY54" fmla="*/ 164629 h 740829"/>
                <a:gd name="connsiteX55" fmla="*/ 312795 w 378646"/>
                <a:gd name="connsiteY55" fmla="*/ 249612 h 740829"/>
                <a:gd name="connsiteX56" fmla="*/ 345720 w 378646"/>
                <a:gd name="connsiteY56" fmla="*/ 32926 h 740829"/>
                <a:gd name="connsiteX57" fmla="*/ 345720 w 378646"/>
                <a:gd name="connsiteY57" fmla="*/ 65851 h 740829"/>
                <a:gd name="connsiteX58" fmla="*/ 279869 w 378646"/>
                <a:gd name="connsiteY58" fmla="*/ 65851 h 740829"/>
                <a:gd name="connsiteX59" fmla="*/ 279869 w 378646"/>
                <a:gd name="connsiteY59" fmla="*/ 98777 h 740829"/>
                <a:gd name="connsiteX60" fmla="*/ 345720 w 378646"/>
                <a:gd name="connsiteY60" fmla="*/ 98777 h 740829"/>
                <a:gd name="connsiteX61" fmla="*/ 345720 w 378646"/>
                <a:gd name="connsiteY61" fmla="*/ 131703 h 740829"/>
                <a:gd name="connsiteX62" fmla="*/ 49389 w 378646"/>
                <a:gd name="connsiteY62" fmla="*/ 131703 h 740829"/>
                <a:gd name="connsiteX63" fmla="*/ 49389 w 378646"/>
                <a:gd name="connsiteY63" fmla="*/ 98777 h 740829"/>
                <a:gd name="connsiteX64" fmla="*/ 246943 w 378646"/>
                <a:gd name="connsiteY64" fmla="*/ 98777 h 740829"/>
                <a:gd name="connsiteX65" fmla="*/ 246943 w 378646"/>
                <a:gd name="connsiteY65" fmla="*/ 65851 h 740829"/>
                <a:gd name="connsiteX66" fmla="*/ 49389 w 378646"/>
                <a:gd name="connsiteY66" fmla="*/ 65851 h 740829"/>
                <a:gd name="connsiteX67" fmla="*/ 49389 w 378646"/>
                <a:gd name="connsiteY67" fmla="*/ 32926 h 74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78646" h="740829">
                  <a:moveTo>
                    <a:pt x="16463" y="164629"/>
                  </a:moveTo>
                  <a:lnTo>
                    <a:pt x="49389" y="164629"/>
                  </a:lnTo>
                  <a:lnTo>
                    <a:pt x="49389" y="242385"/>
                  </a:lnTo>
                  <a:lnTo>
                    <a:pt x="0" y="324699"/>
                  </a:lnTo>
                  <a:lnTo>
                    <a:pt x="0" y="576201"/>
                  </a:lnTo>
                  <a:cubicBezTo>
                    <a:pt x="0" y="594359"/>
                    <a:pt x="14767" y="609126"/>
                    <a:pt x="32926" y="609126"/>
                  </a:cubicBezTo>
                  <a:cubicBezTo>
                    <a:pt x="51527" y="609126"/>
                    <a:pt x="68520" y="602687"/>
                    <a:pt x="82314" y="592237"/>
                  </a:cubicBezTo>
                  <a:lnTo>
                    <a:pt x="82314" y="658515"/>
                  </a:lnTo>
                  <a:cubicBezTo>
                    <a:pt x="82314" y="685740"/>
                    <a:pt x="104476" y="707903"/>
                    <a:pt x="131703" y="707903"/>
                  </a:cubicBezTo>
                  <a:cubicBezTo>
                    <a:pt x="138206" y="707903"/>
                    <a:pt x="144380" y="706570"/>
                    <a:pt x="150079" y="704278"/>
                  </a:cubicBezTo>
                  <a:cubicBezTo>
                    <a:pt x="155754" y="725274"/>
                    <a:pt x="174789" y="740829"/>
                    <a:pt x="197554" y="740829"/>
                  </a:cubicBezTo>
                  <a:cubicBezTo>
                    <a:pt x="220321" y="740829"/>
                    <a:pt x="239356" y="725274"/>
                    <a:pt x="245029" y="704278"/>
                  </a:cubicBezTo>
                  <a:cubicBezTo>
                    <a:pt x="250730" y="706570"/>
                    <a:pt x="256903" y="707903"/>
                    <a:pt x="263406" y="707903"/>
                  </a:cubicBezTo>
                  <a:cubicBezTo>
                    <a:pt x="286172" y="707903"/>
                    <a:pt x="305207" y="692348"/>
                    <a:pt x="310881" y="671352"/>
                  </a:cubicBezTo>
                  <a:cubicBezTo>
                    <a:pt x="316581" y="673644"/>
                    <a:pt x="322755" y="674978"/>
                    <a:pt x="329257" y="674978"/>
                  </a:cubicBezTo>
                  <a:cubicBezTo>
                    <a:pt x="356483" y="674978"/>
                    <a:pt x="378646" y="652815"/>
                    <a:pt x="378646" y="625589"/>
                  </a:cubicBezTo>
                  <a:lnTo>
                    <a:pt x="378646" y="343051"/>
                  </a:lnTo>
                  <a:lnTo>
                    <a:pt x="345720" y="244274"/>
                  </a:lnTo>
                  <a:lnTo>
                    <a:pt x="345720" y="164629"/>
                  </a:lnTo>
                  <a:lnTo>
                    <a:pt x="378646" y="164629"/>
                  </a:lnTo>
                  <a:lnTo>
                    <a:pt x="378646" y="0"/>
                  </a:lnTo>
                  <a:lnTo>
                    <a:pt x="16463" y="0"/>
                  </a:lnTo>
                  <a:close/>
                  <a:moveTo>
                    <a:pt x="345720" y="348389"/>
                  </a:moveTo>
                  <a:lnTo>
                    <a:pt x="345720" y="625589"/>
                  </a:lnTo>
                  <a:cubicBezTo>
                    <a:pt x="345720" y="634656"/>
                    <a:pt x="338324" y="642052"/>
                    <a:pt x="329257" y="642052"/>
                  </a:cubicBezTo>
                  <a:cubicBezTo>
                    <a:pt x="320190" y="642052"/>
                    <a:pt x="312795" y="634656"/>
                    <a:pt x="312795" y="625589"/>
                  </a:cubicBezTo>
                  <a:lnTo>
                    <a:pt x="312795" y="428035"/>
                  </a:lnTo>
                  <a:lnTo>
                    <a:pt x="279869" y="428035"/>
                  </a:lnTo>
                  <a:lnTo>
                    <a:pt x="279869" y="658515"/>
                  </a:lnTo>
                  <a:cubicBezTo>
                    <a:pt x="279869" y="667582"/>
                    <a:pt x="272473" y="674978"/>
                    <a:pt x="263406" y="674978"/>
                  </a:cubicBezTo>
                  <a:cubicBezTo>
                    <a:pt x="254339" y="674978"/>
                    <a:pt x="246943" y="667582"/>
                    <a:pt x="246943" y="658515"/>
                  </a:cubicBezTo>
                  <a:lnTo>
                    <a:pt x="246943" y="428035"/>
                  </a:lnTo>
                  <a:lnTo>
                    <a:pt x="214017" y="428035"/>
                  </a:lnTo>
                  <a:lnTo>
                    <a:pt x="214017" y="691441"/>
                  </a:lnTo>
                  <a:cubicBezTo>
                    <a:pt x="214017" y="700508"/>
                    <a:pt x="206621" y="707903"/>
                    <a:pt x="197554" y="707903"/>
                  </a:cubicBezTo>
                  <a:cubicBezTo>
                    <a:pt x="188487" y="707903"/>
                    <a:pt x="181092" y="700508"/>
                    <a:pt x="181092" y="691441"/>
                  </a:cubicBezTo>
                  <a:lnTo>
                    <a:pt x="181092" y="428035"/>
                  </a:lnTo>
                  <a:lnTo>
                    <a:pt x="148166" y="428035"/>
                  </a:lnTo>
                  <a:lnTo>
                    <a:pt x="148166" y="658515"/>
                  </a:lnTo>
                  <a:cubicBezTo>
                    <a:pt x="148166" y="667582"/>
                    <a:pt x="140771" y="674978"/>
                    <a:pt x="131703" y="674978"/>
                  </a:cubicBezTo>
                  <a:cubicBezTo>
                    <a:pt x="122636" y="674978"/>
                    <a:pt x="115240" y="667582"/>
                    <a:pt x="115240" y="658515"/>
                  </a:cubicBezTo>
                  <a:lnTo>
                    <a:pt x="115240" y="418389"/>
                  </a:lnTo>
                  <a:lnTo>
                    <a:pt x="131848" y="401772"/>
                  </a:lnTo>
                  <a:cubicBezTo>
                    <a:pt x="152989" y="380640"/>
                    <a:pt x="164629" y="352538"/>
                    <a:pt x="164629" y="322658"/>
                  </a:cubicBezTo>
                  <a:lnTo>
                    <a:pt x="164629" y="279869"/>
                  </a:lnTo>
                  <a:lnTo>
                    <a:pt x="131703" y="279869"/>
                  </a:lnTo>
                  <a:lnTo>
                    <a:pt x="131703" y="322658"/>
                  </a:lnTo>
                  <a:cubicBezTo>
                    <a:pt x="131703" y="343743"/>
                    <a:pt x="123488" y="363583"/>
                    <a:pt x="108576" y="378502"/>
                  </a:cubicBezTo>
                  <a:lnTo>
                    <a:pt x="82314" y="404756"/>
                  </a:lnTo>
                  <a:lnTo>
                    <a:pt x="82314" y="526812"/>
                  </a:lnTo>
                  <a:cubicBezTo>
                    <a:pt x="82314" y="554037"/>
                    <a:pt x="60152" y="576201"/>
                    <a:pt x="32926" y="576201"/>
                  </a:cubicBezTo>
                  <a:lnTo>
                    <a:pt x="32926" y="333816"/>
                  </a:lnTo>
                  <a:lnTo>
                    <a:pt x="82314" y="251501"/>
                  </a:lnTo>
                  <a:lnTo>
                    <a:pt x="82314" y="164629"/>
                  </a:lnTo>
                  <a:lnTo>
                    <a:pt x="312795" y="164629"/>
                  </a:lnTo>
                  <a:lnTo>
                    <a:pt x="312795" y="249612"/>
                  </a:lnTo>
                  <a:close/>
                  <a:moveTo>
                    <a:pt x="345720" y="32926"/>
                  </a:moveTo>
                  <a:lnTo>
                    <a:pt x="345720" y="65851"/>
                  </a:lnTo>
                  <a:lnTo>
                    <a:pt x="279869" y="65851"/>
                  </a:lnTo>
                  <a:lnTo>
                    <a:pt x="279869" y="98777"/>
                  </a:lnTo>
                  <a:lnTo>
                    <a:pt x="345720" y="98777"/>
                  </a:lnTo>
                  <a:lnTo>
                    <a:pt x="345720" y="131703"/>
                  </a:lnTo>
                  <a:lnTo>
                    <a:pt x="49389" y="131703"/>
                  </a:lnTo>
                  <a:lnTo>
                    <a:pt x="49389" y="98777"/>
                  </a:lnTo>
                  <a:lnTo>
                    <a:pt x="246943" y="98777"/>
                  </a:lnTo>
                  <a:lnTo>
                    <a:pt x="246943" y="65851"/>
                  </a:lnTo>
                  <a:lnTo>
                    <a:pt x="49389" y="65851"/>
                  </a:lnTo>
                  <a:lnTo>
                    <a:pt x="49389" y="32926"/>
                  </a:lnTo>
                  <a:close/>
                </a:path>
              </a:pathLst>
            </a:custGeom>
            <a:grpFill/>
            <a:ln w="2055" cap="flat">
              <a:noFill/>
              <a:prstDash val="solid"/>
              <a:miter/>
            </a:ln>
          </p:spPr>
          <p:txBody>
            <a:bodyPr rtlCol="0" anchor="ctr">
              <a:noAutofit/>
            </a:bodyPr>
            <a:lstStyle/>
            <a:p>
              <a:endParaRPr lang="zh-CN" altLang="en-US"/>
            </a:p>
          </p:txBody>
        </p:sp>
        <p:sp>
          <p:nvSpPr>
            <p:cNvPr id="42" name="任意多边形: 形状 41">
              <a:extLst>
                <a:ext uri="{FF2B5EF4-FFF2-40B4-BE49-F238E27FC236}">
                  <a16:creationId xmlns:a16="http://schemas.microsoft.com/office/drawing/2014/main" id="{49496BD5-FA52-4C89-A5DD-B87A277E7183}"/>
                </a:ext>
              </a:extLst>
            </p:cNvPr>
            <p:cNvSpPr/>
            <p:nvPr/>
          </p:nvSpPr>
          <p:spPr>
            <a:xfrm>
              <a:off x="2582169" y="4046854"/>
              <a:ext cx="592663" cy="592663"/>
            </a:xfrm>
            <a:custGeom>
              <a:avLst/>
              <a:gdLst>
                <a:gd name="connsiteX0" fmla="*/ 525462 w 592663"/>
                <a:gd name="connsiteY0" fmla="*/ 166847 h 592663"/>
                <a:gd name="connsiteX1" fmla="*/ 550654 w 592663"/>
                <a:gd name="connsiteY1" fmla="*/ 131575 h 592663"/>
                <a:gd name="connsiteX2" fmla="*/ 461074 w 592663"/>
                <a:gd name="connsiteY2" fmla="*/ 41993 h 592663"/>
                <a:gd name="connsiteX3" fmla="*/ 425792 w 592663"/>
                <a:gd name="connsiteY3" fmla="*/ 67185 h 592663"/>
                <a:gd name="connsiteX4" fmla="*/ 366772 w 592663"/>
                <a:gd name="connsiteY4" fmla="*/ 42684 h 592663"/>
                <a:gd name="connsiteX5" fmla="*/ 359666 w 592663"/>
                <a:gd name="connsiteY5" fmla="*/ 0 h 592663"/>
                <a:gd name="connsiteX6" fmla="*/ 232997 w 592663"/>
                <a:gd name="connsiteY6" fmla="*/ 0 h 592663"/>
                <a:gd name="connsiteX7" fmla="*/ 225891 w 592663"/>
                <a:gd name="connsiteY7" fmla="*/ 42709 h 592663"/>
                <a:gd name="connsiteX8" fmla="*/ 166872 w 592663"/>
                <a:gd name="connsiteY8" fmla="*/ 67201 h 592663"/>
                <a:gd name="connsiteX9" fmla="*/ 131590 w 592663"/>
                <a:gd name="connsiteY9" fmla="*/ 42009 h 592663"/>
                <a:gd name="connsiteX10" fmla="*/ 42009 w 592663"/>
                <a:gd name="connsiteY10" fmla="*/ 131590 h 592663"/>
                <a:gd name="connsiteX11" fmla="*/ 67201 w 592663"/>
                <a:gd name="connsiteY11" fmla="*/ 166872 h 592663"/>
                <a:gd name="connsiteX12" fmla="*/ 42709 w 592663"/>
                <a:gd name="connsiteY12" fmla="*/ 225891 h 592663"/>
                <a:gd name="connsiteX13" fmla="*/ 0 w 592663"/>
                <a:gd name="connsiteY13" fmla="*/ 232997 h 592663"/>
                <a:gd name="connsiteX14" fmla="*/ 0 w 592663"/>
                <a:gd name="connsiteY14" fmla="*/ 359666 h 592663"/>
                <a:gd name="connsiteX15" fmla="*/ 42709 w 592663"/>
                <a:gd name="connsiteY15" fmla="*/ 366772 h 592663"/>
                <a:gd name="connsiteX16" fmla="*/ 67201 w 592663"/>
                <a:gd name="connsiteY16" fmla="*/ 425792 h 592663"/>
                <a:gd name="connsiteX17" fmla="*/ 42009 w 592663"/>
                <a:gd name="connsiteY17" fmla="*/ 461074 h 592663"/>
                <a:gd name="connsiteX18" fmla="*/ 131590 w 592663"/>
                <a:gd name="connsiteY18" fmla="*/ 550654 h 592663"/>
                <a:gd name="connsiteX19" fmla="*/ 166872 w 592663"/>
                <a:gd name="connsiteY19" fmla="*/ 525462 h 592663"/>
                <a:gd name="connsiteX20" fmla="*/ 225891 w 592663"/>
                <a:gd name="connsiteY20" fmla="*/ 549955 h 592663"/>
                <a:gd name="connsiteX21" fmla="*/ 232997 w 592663"/>
                <a:gd name="connsiteY21" fmla="*/ 592663 h 592663"/>
                <a:gd name="connsiteX22" fmla="*/ 359666 w 592663"/>
                <a:gd name="connsiteY22" fmla="*/ 592663 h 592663"/>
                <a:gd name="connsiteX23" fmla="*/ 366772 w 592663"/>
                <a:gd name="connsiteY23" fmla="*/ 549955 h 592663"/>
                <a:gd name="connsiteX24" fmla="*/ 425792 w 592663"/>
                <a:gd name="connsiteY24" fmla="*/ 525462 h 592663"/>
                <a:gd name="connsiteX25" fmla="*/ 461074 w 592663"/>
                <a:gd name="connsiteY25" fmla="*/ 550654 h 592663"/>
                <a:gd name="connsiteX26" fmla="*/ 550654 w 592663"/>
                <a:gd name="connsiteY26" fmla="*/ 461074 h 592663"/>
                <a:gd name="connsiteX27" fmla="*/ 525462 w 592663"/>
                <a:gd name="connsiteY27" fmla="*/ 425792 h 592663"/>
                <a:gd name="connsiteX28" fmla="*/ 549955 w 592663"/>
                <a:gd name="connsiteY28" fmla="*/ 366772 h 592663"/>
                <a:gd name="connsiteX29" fmla="*/ 592663 w 592663"/>
                <a:gd name="connsiteY29" fmla="*/ 359666 h 592663"/>
                <a:gd name="connsiteX30" fmla="*/ 592663 w 592663"/>
                <a:gd name="connsiteY30" fmla="*/ 232997 h 592663"/>
                <a:gd name="connsiteX31" fmla="*/ 549955 w 592663"/>
                <a:gd name="connsiteY31" fmla="*/ 225891 h 592663"/>
                <a:gd name="connsiteX32" fmla="*/ 525462 w 592663"/>
                <a:gd name="connsiteY32" fmla="*/ 166847 h 592663"/>
                <a:gd name="connsiteX33" fmla="*/ 559738 w 592663"/>
                <a:gd name="connsiteY33" fmla="*/ 331774 h 592663"/>
                <a:gd name="connsiteX34" fmla="*/ 523106 w 592663"/>
                <a:gd name="connsiteY34" fmla="*/ 337882 h 592663"/>
                <a:gd name="connsiteX35" fmla="*/ 520622 w 592663"/>
                <a:gd name="connsiteY35" fmla="*/ 348583 h 592663"/>
                <a:gd name="connsiteX36" fmla="*/ 491845 w 592663"/>
                <a:gd name="connsiteY36" fmla="*/ 417906 h 592663"/>
                <a:gd name="connsiteX37" fmla="*/ 486017 w 592663"/>
                <a:gd name="connsiteY37" fmla="*/ 427247 h 592663"/>
                <a:gd name="connsiteX38" fmla="*/ 507633 w 592663"/>
                <a:gd name="connsiteY38" fmla="*/ 457520 h 592663"/>
                <a:gd name="connsiteX39" fmla="*/ 457520 w 592663"/>
                <a:gd name="connsiteY39" fmla="*/ 507633 h 592663"/>
                <a:gd name="connsiteX40" fmla="*/ 427247 w 592663"/>
                <a:gd name="connsiteY40" fmla="*/ 486017 h 592663"/>
                <a:gd name="connsiteX41" fmla="*/ 417906 w 592663"/>
                <a:gd name="connsiteY41" fmla="*/ 491845 h 592663"/>
                <a:gd name="connsiteX42" fmla="*/ 348583 w 592663"/>
                <a:gd name="connsiteY42" fmla="*/ 520622 h 592663"/>
                <a:gd name="connsiteX43" fmla="*/ 337882 w 592663"/>
                <a:gd name="connsiteY43" fmla="*/ 523106 h 592663"/>
                <a:gd name="connsiteX44" fmla="*/ 331774 w 592663"/>
                <a:gd name="connsiteY44" fmla="*/ 559738 h 592663"/>
                <a:gd name="connsiteX45" fmla="*/ 260889 w 592663"/>
                <a:gd name="connsiteY45" fmla="*/ 559738 h 592663"/>
                <a:gd name="connsiteX46" fmla="*/ 254781 w 592663"/>
                <a:gd name="connsiteY46" fmla="*/ 523106 h 592663"/>
                <a:gd name="connsiteX47" fmla="*/ 244081 w 592663"/>
                <a:gd name="connsiteY47" fmla="*/ 520622 h 592663"/>
                <a:gd name="connsiteX48" fmla="*/ 174757 w 592663"/>
                <a:gd name="connsiteY48" fmla="*/ 491845 h 592663"/>
                <a:gd name="connsiteX49" fmla="*/ 165417 w 592663"/>
                <a:gd name="connsiteY49" fmla="*/ 486017 h 592663"/>
                <a:gd name="connsiteX50" fmla="*/ 135144 w 592663"/>
                <a:gd name="connsiteY50" fmla="*/ 507633 h 592663"/>
                <a:gd name="connsiteX51" fmla="*/ 85031 w 592663"/>
                <a:gd name="connsiteY51" fmla="*/ 457520 h 592663"/>
                <a:gd name="connsiteX52" fmla="*/ 106646 w 592663"/>
                <a:gd name="connsiteY52" fmla="*/ 427247 h 592663"/>
                <a:gd name="connsiteX53" fmla="*/ 100819 w 592663"/>
                <a:gd name="connsiteY53" fmla="*/ 417906 h 592663"/>
                <a:gd name="connsiteX54" fmla="*/ 72042 w 592663"/>
                <a:gd name="connsiteY54" fmla="*/ 348583 h 592663"/>
                <a:gd name="connsiteX55" fmla="*/ 69558 w 592663"/>
                <a:gd name="connsiteY55" fmla="*/ 337882 h 592663"/>
                <a:gd name="connsiteX56" fmla="*/ 32926 w 592663"/>
                <a:gd name="connsiteY56" fmla="*/ 331774 h 592663"/>
                <a:gd name="connsiteX57" fmla="*/ 32926 w 592663"/>
                <a:gd name="connsiteY57" fmla="*/ 260889 h 592663"/>
                <a:gd name="connsiteX58" fmla="*/ 69558 w 592663"/>
                <a:gd name="connsiteY58" fmla="*/ 254781 h 592663"/>
                <a:gd name="connsiteX59" fmla="*/ 72042 w 592663"/>
                <a:gd name="connsiteY59" fmla="*/ 244081 h 592663"/>
                <a:gd name="connsiteX60" fmla="*/ 100819 w 592663"/>
                <a:gd name="connsiteY60" fmla="*/ 174757 h 592663"/>
                <a:gd name="connsiteX61" fmla="*/ 106646 w 592663"/>
                <a:gd name="connsiteY61" fmla="*/ 165417 h 592663"/>
                <a:gd name="connsiteX62" fmla="*/ 85031 w 592663"/>
                <a:gd name="connsiteY62" fmla="*/ 135144 h 592663"/>
                <a:gd name="connsiteX63" fmla="*/ 135144 w 592663"/>
                <a:gd name="connsiteY63" fmla="*/ 85031 h 592663"/>
                <a:gd name="connsiteX64" fmla="*/ 165417 w 592663"/>
                <a:gd name="connsiteY64" fmla="*/ 106646 h 592663"/>
                <a:gd name="connsiteX65" fmla="*/ 174757 w 592663"/>
                <a:gd name="connsiteY65" fmla="*/ 100819 h 592663"/>
                <a:gd name="connsiteX66" fmla="*/ 244081 w 592663"/>
                <a:gd name="connsiteY66" fmla="*/ 72042 h 592663"/>
                <a:gd name="connsiteX67" fmla="*/ 254781 w 592663"/>
                <a:gd name="connsiteY67" fmla="*/ 69558 h 592663"/>
                <a:gd name="connsiteX68" fmla="*/ 260889 w 592663"/>
                <a:gd name="connsiteY68" fmla="*/ 32926 h 592663"/>
                <a:gd name="connsiteX69" fmla="*/ 331774 w 592663"/>
                <a:gd name="connsiteY69" fmla="*/ 32926 h 592663"/>
                <a:gd name="connsiteX70" fmla="*/ 337882 w 592663"/>
                <a:gd name="connsiteY70" fmla="*/ 69558 h 592663"/>
                <a:gd name="connsiteX71" fmla="*/ 348583 w 592663"/>
                <a:gd name="connsiteY71" fmla="*/ 72042 h 592663"/>
                <a:gd name="connsiteX72" fmla="*/ 417906 w 592663"/>
                <a:gd name="connsiteY72" fmla="*/ 100819 h 592663"/>
                <a:gd name="connsiteX73" fmla="*/ 427247 w 592663"/>
                <a:gd name="connsiteY73" fmla="*/ 106646 h 592663"/>
                <a:gd name="connsiteX74" fmla="*/ 457520 w 592663"/>
                <a:gd name="connsiteY74" fmla="*/ 85031 h 592663"/>
                <a:gd name="connsiteX75" fmla="*/ 507633 w 592663"/>
                <a:gd name="connsiteY75" fmla="*/ 135144 h 592663"/>
                <a:gd name="connsiteX76" fmla="*/ 486017 w 592663"/>
                <a:gd name="connsiteY76" fmla="*/ 165417 h 592663"/>
                <a:gd name="connsiteX77" fmla="*/ 491845 w 592663"/>
                <a:gd name="connsiteY77" fmla="*/ 174757 h 592663"/>
                <a:gd name="connsiteX78" fmla="*/ 520622 w 592663"/>
                <a:gd name="connsiteY78" fmla="*/ 244081 h 592663"/>
                <a:gd name="connsiteX79" fmla="*/ 523106 w 592663"/>
                <a:gd name="connsiteY79" fmla="*/ 254781 h 592663"/>
                <a:gd name="connsiteX80" fmla="*/ 559738 w 592663"/>
                <a:gd name="connsiteY80" fmla="*/ 260889 h 592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92663" h="592663">
                  <a:moveTo>
                    <a:pt x="525462" y="166847"/>
                  </a:moveTo>
                  <a:lnTo>
                    <a:pt x="550654" y="131575"/>
                  </a:lnTo>
                  <a:lnTo>
                    <a:pt x="461074" y="41993"/>
                  </a:lnTo>
                  <a:lnTo>
                    <a:pt x="425792" y="67185"/>
                  </a:lnTo>
                  <a:cubicBezTo>
                    <a:pt x="407127" y="56599"/>
                    <a:pt x="387351" y="48384"/>
                    <a:pt x="366772" y="42684"/>
                  </a:cubicBezTo>
                  <a:lnTo>
                    <a:pt x="359666" y="0"/>
                  </a:lnTo>
                  <a:lnTo>
                    <a:pt x="232997" y="0"/>
                  </a:lnTo>
                  <a:lnTo>
                    <a:pt x="225891" y="42709"/>
                  </a:lnTo>
                  <a:cubicBezTo>
                    <a:pt x="205313" y="48415"/>
                    <a:pt x="185537" y="56616"/>
                    <a:pt x="166872" y="67201"/>
                  </a:cubicBezTo>
                  <a:lnTo>
                    <a:pt x="131590" y="42009"/>
                  </a:lnTo>
                  <a:lnTo>
                    <a:pt x="42009" y="131590"/>
                  </a:lnTo>
                  <a:lnTo>
                    <a:pt x="67201" y="166872"/>
                  </a:lnTo>
                  <a:cubicBezTo>
                    <a:pt x="56616" y="185537"/>
                    <a:pt x="48401" y="205313"/>
                    <a:pt x="42709" y="225891"/>
                  </a:cubicBezTo>
                  <a:lnTo>
                    <a:pt x="0" y="232997"/>
                  </a:lnTo>
                  <a:lnTo>
                    <a:pt x="0" y="359666"/>
                  </a:lnTo>
                  <a:lnTo>
                    <a:pt x="42709" y="366772"/>
                  </a:lnTo>
                  <a:cubicBezTo>
                    <a:pt x="48415" y="387351"/>
                    <a:pt x="56616" y="407127"/>
                    <a:pt x="67201" y="425792"/>
                  </a:cubicBezTo>
                  <a:lnTo>
                    <a:pt x="42009" y="461074"/>
                  </a:lnTo>
                  <a:lnTo>
                    <a:pt x="131590" y="550654"/>
                  </a:lnTo>
                  <a:lnTo>
                    <a:pt x="166872" y="525462"/>
                  </a:lnTo>
                  <a:cubicBezTo>
                    <a:pt x="185537" y="536048"/>
                    <a:pt x="205313" y="544263"/>
                    <a:pt x="225891" y="549955"/>
                  </a:cubicBezTo>
                  <a:lnTo>
                    <a:pt x="232997" y="592663"/>
                  </a:lnTo>
                  <a:lnTo>
                    <a:pt x="359666" y="592663"/>
                  </a:lnTo>
                  <a:lnTo>
                    <a:pt x="366772" y="549955"/>
                  </a:lnTo>
                  <a:cubicBezTo>
                    <a:pt x="387351" y="544248"/>
                    <a:pt x="407127" y="536048"/>
                    <a:pt x="425792" y="525462"/>
                  </a:cubicBezTo>
                  <a:lnTo>
                    <a:pt x="461074" y="550654"/>
                  </a:lnTo>
                  <a:lnTo>
                    <a:pt x="550654" y="461074"/>
                  </a:lnTo>
                  <a:lnTo>
                    <a:pt x="525462" y="425792"/>
                  </a:lnTo>
                  <a:cubicBezTo>
                    <a:pt x="536048" y="407127"/>
                    <a:pt x="544263" y="387351"/>
                    <a:pt x="549955" y="366772"/>
                  </a:cubicBezTo>
                  <a:lnTo>
                    <a:pt x="592663" y="359666"/>
                  </a:lnTo>
                  <a:lnTo>
                    <a:pt x="592663" y="232997"/>
                  </a:lnTo>
                  <a:lnTo>
                    <a:pt x="549955" y="225891"/>
                  </a:lnTo>
                  <a:cubicBezTo>
                    <a:pt x="544263" y="205313"/>
                    <a:pt x="536048" y="185537"/>
                    <a:pt x="525462" y="166847"/>
                  </a:cubicBezTo>
                  <a:close/>
                  <a:moveTo>
                    <a:pt x="559738" y="331774"/>
                  </a:moveTo>
                  <a:lnTo>
                    <a:pt x="523106" y="337882"/>
                  </a:lnTo>
                  <a:lnTo>
                    <a:pt x="520622" y="348583"/>
                  </a:lnTo>
                  <a:cubicBezTo>
                    <a:pt x="514938" y="373084"/>
                    <a:pt x="505260" y="396412"/>
                    <a:pt x="491845" y="417906"/>
                  </a:cubicBezTo>
                  <a:lnTo>
                    <a:pt x="486017" y="427247"/>
                  </a:lnTo>
                  <a:lnTo>
                    <a:pt x="507633" y="457520"/>
                  </a:lnTo>
                  <a:lnTo>
                    <a:pt x="457520" y="507633"/>
                  </a:lnTo>
                  <a:lnTo>
                    <a:pt x="427247" y="486017"/>
                  </a:lnTo>
                  <a:lnTo>
                    <a:pt x="417906" y="491845"/>
                  </a:lnTo>
                  <a:cubicBezTo>
                    <a:pt x="396395" y="505260"/>
                    <a:pt x="373067" y="514938"/>
                    <a:pt x="348583" y="520622"/>
                  </a:cubicBezTo>
                  <a:lnTo>
                    <a:pt x="337882" y="523106"/>
                  </a:lnTo>
                  <a:lnTo>
                    <a:pt x="331774" y="559738"/>
                  </a:lnTo>
                  <a:lnTo>
                    <a:pt x="260889" y="559738"/>
                  </a:lnTo>
                  <a:lnTo>
                    <a:pt x="254781" y="523106"/>
                  </a:lnTo>
                  <a:lnTo>
                    <a:pt x="244081" y="520622"/>
                  </a:lnTo>
                  <a:cubicBezTo>
                    <a:pt x="219580" y="514938"/>
                    <a:pt x="196252" y="505260"/>
                    <a:pt x="174757" y="491845"/>
                  </a:cubicBezTo>
                  <a:lnTo>
                    <a:pt x="165417" y="486017"/>
                  </a:lnTo>
                  <a:lnTo>
                    <a:pt x="135144" y="507633"/>
                  </a:lnTo>
                  <a:lnTo>
                    <a:pt x="85031" y="457520"/>
                  </a:lnTo>
                  <a:lnTo>
                    <a:pt x="106646" y="427247"/>
                  </a:lnTo>
                  <a:lnTo>
                    <a:pt x="100819" y="417906"/>
                  </a:lnTo>
                  <a:cubicBezTo>
                    <a:pt x="87403" y="396395"/>
                    <a:pt x="77725" y="373067"/>
                    <a:pt x="72042" y="348583"/>
                  </a:cubicBezTo>
                  <a:lnTo>
                    <a:pt x="69558" y="337882"/>
                  </a:lnTo>
                  <a:lnTo>
                    <a:pt x="32926" y="331774"/>
                  </a:lnTo>
                  <a:lnTo>
                    <a:pt x="32926" y="260889"/>
                  </a:lnTo>
                  <a:lnTo>
                    <a:pt x="69558" y="254781"/>
                  </a:lnTo>
                  <a:lnTo>
                    <a:pt x="72042" y="244081"/>
                  </a:lnTo>
                  <a:cubicBezTo>
                    <a:pt x="77725" y="219580"/>
                    <a:pt x="87403" y="196252"/>
                    <a:pt x="100819" y="174757"/>
                  </a:cubicBezTo>
                  <a:lnTo>
                    <a:pt x="106646" y="165417"/>
                  </a:lnTo>
                  <a:lnTo>
                    <a:pt x="85031" y="135144"/>
                  </a:lnTo>
                  <a:lnTo>
                    <a:pt x="135144" y="85031"/>
                  </a:lnTo>
                  <a:lnTo>
                    <a:pt x="165417" y="106646"/>
                  </a:lnTo>
                  <a:lnTo>
                    <a:pt x="174757" y="100819"/>
                  </a:lnTo>
                  <a:cubicBezTo>
                    <a:pt x="196268" y="87403"/>
                    <a:pt x="219596" y="77725"/>
                    <a:pt x="244081" y="72042"/>
                  </a:cubicBezTo>
                  <a:lnTo>
                    <a:pt x="254781" y="69558"/>
                  </a:lnTo>
                  <a:lnTo>
                    <a:pt x="260889" y="32926"/>
                  </a:lnTo>
                  <a:lnTo>
                    <a:pt x="331774" y="32926"/>
                  </a:lnTo>
                  <a:lnTo>
                    <a:pt x="337882" y="69558"/>
                  </a:lnTo>
                  <a:lnTo>
                    <a:pt x="348583" y="72042"/>
                  </a:lnTo>
                  <a:cubicBezTo>
                    <a:pt x="373084" y="77725"/>
                    <a:pt x="396412" y="87403"/>
                    <a:pt x="417906" y="100819"/>
                  </a:cubicBezTo>
                  <a:lnTo>
                    <a:pt x="427247" y="106646"/>
                  </a:lnTo>
                  <a:lnTo>
                    <a:pt x="457520" y="85031"/>
                  </a:lnTo>
                  <a:lnTo>
                    <a:pt x="507633" y="135144"/>
                  </a:lnTo>
                  <a:lnTo>
                    <a:pt x="486017" y="165417"/>
                  </a:lnTo>
                  <a:lnTo>
                    <a:pt x="491845" y="174757"/>
                  </a:lnTo>
                  <a:cubicBezTo>
                    <a:pt x="505260" y="196268"/>
                    <a:pt x="514938" y="219596"/>
                    <a:pt x="520622" y="244081"/>
                  </a:cubicBezTo>
                  <a:lnTo>
                    <a:pt x="523106" y="254781"/>
                  </a:lnTo>
                  <a:lnTo>
                    <a:pt x="559738" y="260889"/>
                  </a:lnTo>
                  <a:close/>
                </a:path>
              </a:pathLst>
            </a:custGeom>
            <a:grpFill/>
            <a:ln w="2055" cap="flat">
              <a:noFill/>
              <a:prstDash val="solid"/>
              <a:miter/>
            </a:ln>
          </p:spPr>
          <p:txBody>
            <a:bodyPr rtlCol="0" anchor="ctr">
              <a:noAutofit/>
            </a:bodyPr>
            <a:lstStyle/>
            <a:p>
              <a:endParaRPr lang="zh-CN" altLang="en-US"/>
            </a:p>
          </p:txBody>
        </p:sp>
        <p:sp>
          <p:nvSpPr>
            <p:cNvPr id="43" name="任意多边形: 形状 42">
              <a:extLst>
                <a:ext uri="{FF2B5EF4-FFF2-40B4-BE49-F238E27FC236}">
                  <a16:creationId xmlns:a16="http://schemas.microsoft.com/office/drawing/2014/main" id="{55C4F68D-9441-4EB0-8342-9D17AE96A23D}"/>
                </a:ext>
              </a:extLst>
            </p:cNvPr>
            <p:cNvSpPr/>
            <p:nvPr/>
          </p:nvSpPr>
          <p:spPr>
            <a:xfrm>
              <a:off x="2680946" y="4145631"/>
              <a:ext cx="395108" cy="395108"/>
            </a:xfrm>
            <a:custGeom>
              <a:avLst/>
              <a:gdLst>
                <a:gd name="connsiteX0" fmla="*/ 197554 w 395108"/>
                <a:gd name="connsiteY0" fmla="*/ 0 h 395108"/>
                <a:gd name="connsiteX1" fmla="*/ 0 w 395108"/>
                <a:gd name="connsiteY1" fmla="*/ 197554 h 395108"/>
                <a:gd name="connsiteX2" fmla="*/ 197554 w 395108"/>
                <a:gd name="connsiteY2" fmla="*/ 395109 h 395108"/>
                <a:gd name="connsiteX3" fmla="*/ 395109 w 395108"/>
                <a:gd name="connsiteY3" fmla="*/ 197554 h 395108"/>
                <a:gd name="connsiteX4" fmla="*/ 197554 w 395108"/>
                <a:gd name="connsiteY4" fmla="*/ 0 h 395108"/>
                <a:gd name="connsiteX5" fmla="*/ 197554 w 395108"/>
                <a:gd name="connsiteY5" fmla="*/ 362183 h 395108"/>
                <a:gd name="connsiteX6" fmla="*/ 32926 w 395108"/>
                <a:gd name="connsiteY6" fmla="*/ 197554 h 395108"/>
                <a:gd name="connsiteX7" fmla="*/ 197554 w 395108"/>
                <a:gd name="connsiteY7" fmla="*/ 32926 h 395108"/>
                <a:gd name="connsiteX8" fmla="*/ 362183 w 395108"/>
                <a:gd name="connsiteY8" fmla="*/ 197554 h 395108"/>
                <a:gd name="connsiteX9" fmla="*/ 197554 w 395108"/>
                <a:gd name="connsiteY9" fmla="*/ 362183 h 39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108" h="395108">
                  <a:moveTo>
                    <a:pt x="197554" y="0"/>
                  </a:moveTo>
                  <a:cubicBezTo>
                    <a:pt x="88618" y="0"/>
                    <a:pt x="0" y="88618"/>
                    <a:pt x="0" y="197554"/>
                  </a:cubicBezTo>
                  <a:cubicBezTo>
                    <a:pt x="0" y="306493"/>
                    <a:pt x="88618" y="395109"/>
                    <a:pt x="197554" y="395109"/>
                  </a:cubicBezTo>
                  <a:cubicBezTo>
                    <a:pt x="306493" y="395109"/>
                    <a:pt x="395109" y="306493"/>
                    <a:pt x="395109" y="197554"/>
                  </a:cubicBezTo>
                  <a:cubicBezTo>
                    <a:pt x="395109" y="88618"/>
                    <a:pt x="306493" y="0"/>
                    <a:pt x="197554" y="0"/>
                  </a:cubicBezTo>
                  <a:close/>
                  <a:moveTo>
                    <a:pt x="197554" y="362183"/>
                  </a:moveTo>
                  <a:cubicBezTo>
                    <a:pt x="106776" y="362183"/>
                    <a:pt x="32926" y="288333"/>
                    <a:pt x="32926" y="197554"/>
                  </a:cubicBezTo>
                  <a:cubicBezTo>
                    <a:pt x="32926" y="106776"/>
                    <a:pt x="106776" y="32926"/>
                    <a:pt x="197554" y="32926"/>
                  </a:cubicBezTo>
                  <a:cubicBezTo>
                    <a:pt x="288333" y="32926"/>
                    <a:pt x="362183" y="106776"/>
                    <a:pt x="362183" y="197554"/>
                  </a:cubicBezTo>
                  <a:cubicBezTo>
                    <a:pt x="362183" y="288333"/>
                    <a:pt x="288333" y="362183"/>
                    <a:pt x="197554" y="362183"/>
                  </a:cubicBezTo>
                  <a:close/>
                </a:path>
              </a:pathLst>
            </a:custGeom>
            <a:grpFill/>
            <a:ln w="2055" cap="flat">
              <a:noFill/>
              <a:prstDash val="solid"/>
              <a:miter/>
            </a:ln>
          </p:spPr>
          <p:txBody>
            <a:bodyPr rtlCol="0" anchor="ctr">
              <a:noAutofit/>
            </a:bodyPr>
            <a:lstStyle/>
            <a:p>
              <a:endParaRPr lang="zh-CN" altLang="en-US"/>
            </a:p>
          </p:txBody>
        </p:sp>
        <p:sp>
          <p:nvSpPr>
            <p:cNvPr id="44" name="任意多边形: 形状 43">
              <a:extLst>
                <a:ext uri="{FF2B5EF4-FFF2-40B4-BE49-F238E27FC236}">
                  <a16:creationId xmlns:a16="http://schemas.microsoft.com/office/drawing/2014/main" id="{5B510AD7-97C2-414F-960C-1436E1EB7AAA}"/>
                </a:ext>
              </a:extLst>
            </p:cNvPr>
            <p:cNvSpPr/>
            <p:nvPr/>
          </p:nvSpPr>
          <p:spPr>
            <a:xfrm>
              <a:off x="2746798" y="4264392"/>
              <a:ext cx="210496" cy="210496"/>
            </a:xfrm>
            <a:custGeom>
              <a:avLst/>
              <a:gdLst>
                <a:gd name="connsiteX0" fmla="*/ 131703 w 210496"/>
                <a:gd name="connsiteY0" fmla="*/ 177571 h 210496"/>
                <a:gd name="connsiteX1" fmla="*/ 32926 w 210496"/>
                <a:gd name="connsiteY1" fmla="*/ 78793 h 210496"/>
                <a:gd name="connsiteX2" fmla="*/ 52685 w 210496"/>
                <a:gd name="connsiteY2" fmla="*/ 19743 h 210496"/>
                <a:gd name="connsiteX3" fmla="*/ 26326 w 210496"/>
                <a:gd name="connsiteY3" fmla="*/ 0 h 210496"/>
                <a:gd name="connsiteX4" fmla="*/ 0 w 210496"/>
                <a:gd name="connsiteY4" fmla="*/ 78793 h 210496"/>
                <a:gd name="connsiteX5" fmla="*/ 131703 w 210496"/>
                <a:gd name="connsiteY5" fmla="*/ 210496 h 210496"/>
                <a:gd name="connsiteX6" fmla="*/ 210496 w 210496"/>
                <a:gd name="connsiteY6" fmla="*/ 184170 h 210496"/>
                <a:gd name="connsiteX7" fmla="*/ 190753 w 210496"/>
                <a:gd name="connsiteY7" fmla="*/ 157811 h 210496"/>
                <a:gd name="connsiteX8" fmla="*/ 131703 w 210496"/>
                <a:gd name="connsiteY8" fmla="*/ 177571 h 21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96" h="210496">
                  <a:moveTo>
                    <a:pt x="131703" y="177571"/>
                  </a:moveTo>
                  <a:cubicBezTo>
                    <a:pt x="77225" y="177571"/>
                    <a:pt x="32926" y="133271"/>
                    <a:pt x="32926" y="78793"/>
                  </a:cubicBezTo>
                  <a:cubicBezTo>
                    <a:pt x="32926" y="57427"/>
                    <a:pt x="39758" y="36994"/>
                    <a:pt x="52685" y="19743"/>
                  </a:cubicBezTo>
                  <a:lnTo>
                    <a:pt x="26326" y="0"/>
                  </a:lnTo>
                  <a:cubicBezTo>
                    <a:pt x="9108" y="22999"/>
                    <a:pt x="0" y="50249"/>
                    <a:pt x="0" y="78793"/>
                  </a:cubicBezTo>
                  <a:cubicBezTo>
                    <a:pt x="0" y="151413"/>
                    <a:pt x="59083" y="210496"/>
                    <a:pt x="131703" y="210496"/>
                  </a:cubicBezTo>
                  <a:cubicBezTo>
                    <a:pt x="160248" y="210496"/>
                    <a:pt x="187498" y="201388"/>
                    <a:pt x="210496" y="184170"/>
                  </a:cubicBezTo>
                  <a:lnTo>
                    <a:pt x="190753" y="157811"/>
                  </a:lnTo>
                  <a:cubicBezTo>
                    <a:pt x="173504" y="170738"/>
                    <a:pt x="153070" y="177571"/>
                    <a:pt x="131703" y="177571"/>
                  </a:cubicBezTo>
                  <a:close/>
                </a:path>
              </a:pathLst>
            </a:custGeom>
            <a:grpFill/>
            <a:ln w="2055" cap="flat">
              <a:noFill/>
              <a:prstDash val="solid"/>
              <a:miter/>
            </a:ln>
          </p:spPr>
          <p:txBody>
            <a:bodyPr rtlCol="0" anchor="ctr">
              <a:noAutofit/>
            </a:bodyPr>
            <a:lstStyle/>
            <a:p>
              <a:endParaRPr lang="zh-CN" altLang="en-US"/>
            </a:p>
          </p:txBody>
        </p:sp>
        <p:sp>
          <p:nvSpPr>
            <p:cNvPr id="46" name="任意多边形: 形状 45">
              <a:extLst>
                <a:ext uri="{FF2B5EF4-FFF2-40B4-BE49-F238E27FC236}">
                  <a16:creationId xmlns:a16="http://schemas.microsoft.com/office/drawing/2014/main" id="{8F19437B-D0C4-44A3-B7DC-BDEF980AC590}"/>
                </a:ext>
              </a:extLst>
            </p:cNvPr>
            <p:cNvSpPr/>
            <p:nvPr/>
          </p:nvSpPr>
          <p:spPr>
            <a:xfrm>
              <a:off x="2799707" y="4211483"/>
              <a:ext cx="210496" cy="210496"/>
            </a:xfrm>
            <a:custGeom>
              <a:avLst/>
              <a:gdLst>
                <a:gd name="connsiteX0" fmla="*/ 78793 w 210496"/>
                <a:gd name="connsiteY0" fmla="*/ 0 h 210496"/>
                <a:gd name="connsiteX1" fmla="*/ 0 w 210496"/>
                <a:gd name="connsiteY1" fmla="*/ 26326 h 210496"/>
                <a:gd name="connsiteX2" fmla="*/ 19743 w 210496"/>
                <a:gd name="connsiteY2" fmla="*/ 52685 h 210496"/>
                <a:gd name="connsiteX3" fmla="*/ 78793 w 210496"/>
                <a:gd name="connsiteY3" fmla="*/ 32926 h 210496"/>
                <a:gd name="connsiteX4" fmla="*/ 177571 w 210496"/>
                <a:gd name="connsiteY4" fmla="*/ 131703 h 210496"/>
                <a:gd name="connsiteX5" fmla="*/ 157811 w 210496"/>
                <a:gd name="connsiteY5" fmla="*/ 190753 h 210496"/>
                <a:gd name="connsiteX6" fmla="*/ 184170 w 210496"/>
                <a:gd name="connsiteY6" fmla="*/ 210496 h 210496"/>
                <a:gd name="connsiteX7" fmla="*/ 210496 w 210496"/>
                <a:gd name="connsiteY7" fmla="*/ 131703 h 210496"/>
                <a:gd name="connsiteX8" fmla="*/ 78793 w 210496"/>
                <a:gd name="connsiteY8" fmla="*/ 0 h 21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96" h="210496">
                  <a:moveTo>
                    <a:pt x="78793" y="0"/>
                  </a:moveTo>
                  <a:cubicBezTo>
                    <a:pt x="50249" y="0"/>
                    <a:pt x="22999" y="9108"/>
                    <a:pt x="0" y="26326"/>
                  </a:cubicBezTo>
                  <a:lnTo>
                    <a:pt x="19743" y="52685"/>
                  </a:lnTo>
                  <a:cubicBezTo>
                    <a:pt x="36994" y="39758"/>
                    <a:pt x="57427" y="32926"/>
                    <a:pt x="78793" y="32926"/>
                  </a:cubicBezTo>
                  <a:cubicBezTo>
                    <a:pt x="133271" y="32926"/>
                    <a:pt x="177571" y="77225"/>
                    <a:pt x="177571" y="131703"/>
                  </a:cubicBezTo>
                  <a:cubicBezTo>
                    <a:pt x="177571" y="153070"/>
                    <a:pt x="170738" y="173504"/>
                    <a:pt x="157811" y="190753"/>
                  </a:cubicBezTo>
                  <a:lnTo>
                    <a:pt x="184170" y="210496"/>
                  </a:lnTo>
                  <a:cubicBezTo>
                    <a:pt x="201388" y="187498"/>
                    <a:pt x="210496" y="160248"/>
                    <a:pt x="210496" y="131703"/>
                  </a:cubicBezTo>
                  <a:cubicBezTo>
                    <a:pt x="210496" y="59083"/>
                    <a:pt x="151413" y="0"/>
                    <a:pt x="78793" y="0"/>
                  </a:cubicBezTo>
                  <a:close/>
                </a:path>
              </a:pathLst>
            </a:custGeom>
            <a:grpFill/>
            <a:ln w="2055" cap="flat">
              <a:noFill/>
              <a:prstDash val="solid"/>
              <a:miter/>
            </a:ln>
          </p:spPr>
          <p:txBody>
            <a:bodyPr rtlCol="0" anchor="ctr">
              <a:noAutofit/>
            </a:bodyPr>
            <a:lstStyle/>
            <a:p>
              <a:endParaRPr lang="zh-CN" altLang="en-US"/>
            </a:p>
          </p:txBody>
        </p:sp>
        <p:sp>
          <p:nvSpPr>
            <p:cNvPr id="47" name="任意多边形: 形状 46">
              <a:extLst>
                <a:ext uri="{FF2B5EF4-FFF2-40B4-BE49-F238E27FC236}">
                  <a16:creationId xmlns:a16="http://schemas.microsoft.com/office/drawing/2014/main" id="{C5860E22-F055-44EC-B504-24B30C64ECCD}"/>
                </a:ext>
              </a:extLst>
            </p:cNvPr>
            <p:cNvSpPr/>
            <p:nvPr/>
          </p:nvSpPr>
          <p:spPr>
            <a:xfrm>
              <a:off x="2582169" y="3618820"/>
              <a:ext cx="592663" cy="401926"/>
            </a:xfrm>
            <a:custGeom>
              <a:avLst/>
              <a:gdLst>
                <a:gd name="connsiteX0" fmla="*/ 423324 w 592663"/>
                <a:gd name="connsiteY0" fmla="*/ 49389 h 401926"/>
                <a:gd name="connsiteX1" fmla="*/ 353357 w 592663"/>
                <a:gd name="connsiteY1" fmla="*/ 0 h 401926"/>
                <a:gd name="connsiteX2" fmla="*/ 300561 w 592663"/>
                <a:gd name="connsiteY2" fmla="*/ 21881 h 401926"/>
                <a:gd name="connsiteX3" fmla="*/ 296332 w 592663"/>
                <a:gd name="connsiteY3" fmla="*/ 26109 h 401926"/>
                <a:gd name="connsiteX4" fmla="*/ 292103 w 592663"/>
                <a:gd name="connsiteY4" fmla="*/ 21881 h 401926"/>
                <a:gd name="connsiteX5" fmla="*/ 239306 w 592663"/>
                <a:gd name="connsiteY5" fmla="*/ 0 h 401926"/>
                <a:gd name="connsiteX6" fmla="*/ 169339 w 592663"/>
                <a:gd name="connsiteY6" fmla="*/ 49389 h 401926"/>
                <a:gd name="connsiteX7" fmla="*/ 0 w 592663"/>
                <a:gd name="connsiteY7" fmla="*/ 49389 h 401926"/>
                <a:gd name="connsiteX8" fmla="*/ 0 w 592663"/>
                <a:gd name="connsiteY8" fmla="*/ 345720 h 401926"/>
                <a:gd name="connsiteX9" fmla="*/ 240127 w 592663"/>
                <a:gd name="connsiteY9" fmla="*/ 345720 h 401926"/>
                <a:gd name="connsiteX10" fmla="*/ 296332 w 592663"/>
                <a:gd name="connsiteY10" fmla="*/ 401927 h 401926"/>
                <a:gd name="connsiteX11" fmla="*/ 352538 w 592663"/>
                <a:gd name="connsiteY11" fmla="*/ 345720 h 401926"/>
                <a:gd name="connsiteX12" fmla="*/ 592663 w 592663"/>
                <a:gd name="connsiteY12" fmla="*/ 345720 h 401926"/>
                <a:gd name="connsiteX13" fmla="*/ 592663 w 592663"/>
                <a:gd name="connsiteY13" fmla="*/ 49389 h 401926"/>
                <a:gd name="connsiteX14" fmla="*/ 239306 w 592663"/>
                <a:gd name="connsiteY14" fmla="*/ 32926 h 401926"/>
                <a:gd name="connsiteX15" fmla="*/ 268824 w 592663"/>
                <a:gd name="connsiteY15" fmla="*/ 45160 h 401926"/>
                <a:gd name="connsiteX16" fmla="*/ 296332 w 592663"/>
                <a:gd name="connsiteY16" fmla="*/ 72668 h 401926"/>
                <a:gd name="connsiteX17" fmla="*/ 323839 w 592663"/>
                <a:gd name="connsiteY17" fmla="*/ 45160 h 401926"/>
                <a:gd name="connsiteX18" fmla="*/ 353357 w 592663"/>
                <a:gd name="connsiteY18" fmla="*/ 32926 h 401926"/>
                <a:gd name="connsiteX19" fmla="*/ 395109 w 592663"/>
                <a:gd name="connsiteY19" fmla="*/ 74678 h 401926"/>
                <a:gd name="connsiteX20" fmla="*/ 382875 w 592663"/>
                <a:gd name="connsiteY20" fmla="*/ 104195 h 401926"/>
                <a:gd name="connsiteX21" fmla="*/ 296332 w 592663"/>
                <a:gd name="connsiteY21" fmla="*/ 190738 h 401926"/>
                <a:gd name="connsiteX22" fmla="*/ 209788 w 592663"/>
                <a:gd name="connsiteY22" fmla="*/ 104195 h 401926"/>
                <a:gd name="connsiteX23" fmla="*/ 197554 w 592663"/>
                <a:gd name="connsiteY23" fmla="*/ 74678 h 401926"/>
                <a:gd name="connsiteX24" fmla="*/ 239306 w 592663"/>
                <a:gd name="connsiteY24" fmla="*/ 32926 h 401926"/>
                <a:gd name="connsiteX25" fmla="*/ 559738 w 592663"/>
                <a:gd name="connsiteY25" fmla="*/ 312795 h 401926"/>
                <a:gd name="connsiteX26" fmla="*/ 338905 w 592663"/>
                <a:gd name="connsiteY26" fmla="*/ 312795 h 401926"/>
                <a:gd name="connsiteX27" fmla="*/ 296332 w 592663"/>
                <a:gd name="connsiteY27" fmla="*/ 355368 h 401926"/>
                <a:gd name="connsiteX28" fmla="*/ 253761 w 592663"/>
                <a:gd name="connsiteY28" fmla="*/ 312795 h 401926"/>
                <a:gd name="connsiteX29" fmla="*/ 32926 w 592663"/>
                <a:gd name="connsiteY29" fmla="*/ 312795 h 401926"/>
                <a:gd name="connsiteX30" fmla="*/ 32926 w 592663"/>
                <a:gd name="connsiteY30" fmla="*/ 82314 h 401926"/>
                <a:gd name="connsiteX31" fmla="*/ 165368 w 592663"/>
                <a:gd name="connsiteY31" fmla="*/ 82314 h 401926"/>
                <a:gd name="connsiteX32" fmla="*/ 186493 w 592663"/>
                <a:gd name="connsiteY32" fmla="*/ 127475 h 401926"/>
                <a:gd name="connsiteX33" fmla="*/ 296332 w 592663"/>
                <a:gd name="connsiteY33" fmla="*/ 237298 h 401926"/>
                <a:gd name="connsiteX34" fmla="*/ 406153 w 592663"/>
                <a:gd name="connsiteY34" fmla="*/ 127475 h 401926"/>
                <a:gd name="connsiteX35" fmla="*/ 427296 w 592663"/>
                <a:gd name="connsiteY35" fmla="*/ 82314 h 401926"/>
                <a:gd name="connsiteX36" fmla="*/ 559738 w 592663"/>
                <a:gd name="connsiteY36" fmla="*/ 82314 h 40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2663" h="401926">
                  <a:moveTo>
                    <a:pt x="423324" y="49389"/>
                  </a:moveTo>
                  <a:cubicBezTo>
                    <a:pt x="412905" y="20675"/>
                    <a:pt x="385624" y="0"/>
                    <a:pt x="353357" y="0"/>
                  </a:cubicBezTo>
                  <a:cubicBezTo>
                    <a:pt x="333421" y="0"/>
                    <a:pt x="314651" y="7773"/>
                    <a:pt x="300561" y="21881"/>
                  </a:cubicBezTo>
                  <a:lnTo>
                    <a:pt x="296332" y="26109"/>
                  </a:lnTo>
                  <a:lnTo>
                    <a:pt x="292103" y="21881"/>
                  </a:lnTo>
                  <a:cubicBezTo>
                    <a:pt x="277996" y="7773"/>
                    <a:pt x="259243" y="0"/>
                    <a:pt x="239306" y="0"/>
                  </a:cubicBezTo>
                  <a:cubicBezTo>
                    <a:pt x="207039" y="0"/>
                    <a:pt x="179758" y="20675"/>
                    <a:pt x="169339" y="49389"/>
                  </a:cubicBezTo>
                  <a:lnTo>
                    <a:pt x="0" y="49389"/>
                  </a:lnTo>
                  <a:lnTo>
                    <a:pt x="0" y="345720"/>
                  </a:lnTo>
                  <a:lnTo>
                    <a:pt x="240127" y="345720"/>
                  </a:lnTo>
                  <a:lnTo>
                    <a:pt x="296332" y="401927"/>
                  </a:lnTo>
                  <a:lnTo>
                    <a:pt x="352538" y="345720"/>
                  </a:lnTo>
                  <a:lnTo>
                    <a:pt x="592663" y="345720"/>
                  </a:lnTo>
                  <a:lnTo>
                    <a:pt x="592663" y="49389"/>
                  </a:lnTo>
                  <a:close/>
                  <a:moveTo>
                    <a:pt x="239306" y="32926"/>
                  </a:moveTo>
                  <a:cubicBezTo>
                    <a:pt x="250448" y="32926"/>
                    <a:pt x="260939" y="37275"/>
                    <a:pt x="268824" y="45160"/>
                  </a:cubicBezTo>
                  <a:lnTo>
                    <a:pt x="296332" y="72668"/>
                  </a:lnTo>
                  <a:lnTo>
                    <a:pt x="323839" y="45160"/>
                  </a:lnTo>
                  <a:cubicBezTo>
                    <a:pt x="331725" y="37275"/>
                    <a:pt x="342216" y="32926"/>
                    <a:pt x="353357" y="32926"/>
                  </a:cubicBezTo>
                  <a:cubicBezTo>
                    <a:pt x="376372" y="32926"/>
                    <a:pt x="395109" y="51664"/>
                    <a:pt x="395109" y="74678"/>
                  </a:cubicBezTo>
                  <a:cubicBezTo>
                    <a:pt x="395109" y="85819"/>
                    <a:pt x="390761" y="96309"/>
                    <a:pt x="382875" y="104195"/>
                  </a:cubicBezTo>
                  <a:lnTo>
                    <a:pt x="296332" y="190738"/>
                  </a:lnTo>
                  <a:lnTo>
                    <a:pt x="209788" y="104195"/>
                  </a:lnTo>
                  <a:cubicBezTo>
                    <a:pt x="201903" y="96309"/>
                    <a:pt x="197554" y="85819"/>
                    <a:pt x="197554" y="74678"/>
                  </a:cubicBezTo>
                  <a:cubicBezTo>
                    <a:pt x="197554" y="51664"/>
                    <a:pt x="216291" y="32926"/>
                    <a:pt x="239306" y="32926"/>
                  </a:cubicBezTo>
                  <a:close/>
                  <a:moveTo>
                    <a:pt x="559738" y="312795"/>
                  </a:moveTo>
                  <a:lnTo>
                    <a:pt x="338905" y="312795"/>
                  </a:lnTo>
                  <a:lnTo>
                    <a:pt x="296332" y="355368"/>
                  </a:lnTo>
                  <a:lnTo>
                    <a:pt x="253761" y="312795"/>
                  </a:lnTo>
                  <a:lnTo>
                    <a:pt x="32926" y="312795"/>
                  </a:lnTo>
                  <a:lnTo>
                    <a:pt x="32926" y="82314"/>
                  </a:lnTo>
                  <a:lnTo>
                    <a:pt x="165368" y="82314"/>
                  </a:lnTo>
                  <a:cubicBezTo>
                    <a:pt x="167113" y="99340"/>
                    <a:pt x="174227" y="115208"/>
                    <a:pt x="186493" y="127475"/>
                  </a:cubicBezTo>
                  <a:lnTo>
                    <a:pt x="296332" y="237298"/>
                  </a:lnTo>
                  <a:lnTo>
                    <a:pt x="406153" y="127475"/>
                  </a:lnTo>
                  <a:cubicBezTo>
                    <a:pt x="418437" y="115208"/>
                    <a:pt x="425551" y="99340"/>
                    <a:pt x="427296" y="82314"/>
                  </a:cubicBezTo>
                  <a:lnTo>
                    <a:pt x="559738" y="82314"/>
                  </a:lnTo>
                  <a:close/>
                </a:path>
              </a:pathLst>
            </a:custGeom>
            <a:grpFill/>
            <a:ln w="2055" cap="flat">
              <a:noFill/>
              <a:prstDash val="solid"/>
              <a:miter/>
            </a:ln>
          </p:spPr>
          <p:txBody>
            <a:bodyPr rtlCol="0" anchor="ctr">
              <a:noAutofit/>
            </a:bodyPr>
            <a:lstStyle/>
            <a:p>
              <a:endParaRPr lang="zh-CN" altLang="en-US"/>
            </a:p>
          </p:txBody>
        </p:sp>
        <p:sp>
          <p:nvSpPr>
            <p:cNvPr id="48" name="任意多边形: 形状 47">
              <a:extLst>
                <a:ext uri="{FF2B5EF4-FFF2-40B4-BE49-F238E27FC236}">
                  <a16:creationId xmlns:a16="http://schemas.microsoft.com/office/drawing/2014/main" id="{8F03BCCB-2EE3-49E1-87B0-DD3F3258169F}"/>
                </a:ext>
              </a:extLst>
            </p:cNvPr>
            <p:cNvSpPr/>
            <p:nvPr/>
          </p:nvSpPr>
          <p:spPr>
            <a:xfrm>
              <a:off x="2648021" y="3865763"/>
              <a:ext cx="32925" cy="32925"/>
            </a:xfrm>
            <a:custGeom>
              <a:avLst/>
              <a:gdLst>
                <a:gd name="connsiteX0" fmla="*/ 0 w 32925"/>
                <a:gd name="connsiteY0" fmla="*/ 0 h 32925"/>
                <a:gd name="connsiteX1" fmla="*/ 32926 w 32925"/>
                <a:gd name="connsiteY1" fmla="*/ 0 h 32925"/>
                <a:gd name="connsiteX2" fmla="*/ 32926 w 32925"/>
                <a:gd name="connsiteY2" fmla="*/ 32926 h 32925"/>
                <a:gd name="connsiteX3" fmla="*/ 0 w 32925"/>
                <a:gd name="connsiteY3" fmla="*/ 32926 h 32925"/>
              </a:gdLst>
              <a:ahLst/>
              <a:cxnLst>
                <a:cxn ang="0">
                  <a:pos x="connsiteX0" y="connsiteY0"/>
                </a:cxn>
                <a:cxn ang="0">
                  <a:pos x="connsiteX1" y="connsiteY1"/>
                </a:cxn>
                <a:cxn ang="0">
                  <a:pos x="connsiteX2" y="connsiteY2"/>
                </a:cxn>
                <a:cxn ang="0">
                  <a:pos x="connsiteX3" y="connsiteY3"/>
                </a:cxn>
              </a:cxnLst>
              <a:rect l="l" t="t" r="r" b="b"/>
              <a:pathLst>
                <a:path w="32925" h="32925">
                  <a:moveTo>
                    <a:pt x="0" y="0"/>
                  </a:moveTo>
                  <a:lnTo>
                    <a:pt x="32926" y="0"/>
                  </a:lnTo>
                  <a:lnTo>
                    <a:pt x="32926" y="32926"/>
                  </a:lnTo>
                  <a:lnTo>
                    <a:pt x="0" y="32926"/>
                  </a:lnTo>
                  <a:close/>
                </a:path>
              </a:pathLst>
            </a:custGeom>
            <a:grpFill/>
            <a:ln w="2055" cap="flat">
              <a:noFill/>
              <a:prstDash val="solid"/>
              <a:miter/>
            </a:ln>
          </p:spPr>
          <p:txBody>
            <a:bodyPr rtlCol="0" anchor="ctr">
              <a:noAutofit/>
            </a:bodyPr>
            <a:lstStyle/>
            <a:p>
              <a:endParaRPr lang="zh-CN" altLang="en-US"/>
            </a:p>
          </p:txBody>
        </p:sp>
        <p:sp>
          <p:nvSpPr>
            <p:cNvPr id="49" name="任意多边形: 形状 48">
              <a:extLst>
                <a:ext uri="{FF2B5EF4-FFF2-40B4-BE49-F238E27FC236}">
                  <a16:creationId xmlns:a16="http://schemas.microsoft.com/office/drawing/2014/main" id="{A4C9BA48-CF98-4B65-A83B-09285186641C}"/>
                </a:ext>
              </a:extLst>
            </p:cNvPr>
            <p:cNvSpPr/>
            <p:nvPr/>
          </p:nvSpPr>
          <p:spPr>
            <a:xfrm>
              <a:off x="2713872" y="3865763"/>
              <a:ext cx="32925" cy="32925"/>
            </a:xfrm>
            <a:custGeom>
              <a:avLst/>
              <a:gdLst>
                <a:gd name="connsiteX0" fmla="*/ 0 w 32925"/>
                <a:gd name="connsiteY0" fmla="*/ 0 h 32925"/>
                <a:gd name="connsiteX1" fmla="*/ 32926 w 32925"/>
                <a:gd name="connsiteY1" fmla="*/ 0 h 32925"/>
                <a:gd name="connsiteX2" fmla="*/ 32926 w 32925"/>
                <a:gd name="connsiteY2" fmla="*/ 32926 h 32925"/>
                <a:gd name="connsiteX3" fmla="*/ 0 w 32925"/>
                <a:gd name="connsiteY3" fmla="*/ 32926 h 32925"/>
              </a:gdLst>
              <a:ahLst/>
              <a:cxnLst>
                <a:cxn ang="0">
                  <a:pos x="connsiteX0" y="connsiteY0"/>
                </a:cxn>
                <a:cxn ang="0">
                  <a:pos x="connsiteX1" y="connsiteY1"/>
                </a:cxn>
                <a:cxn ang="0">
                  <a:pos x="connsiteX2" y="connsiteY2"/>
                </a:cxn>
                <a:cxn ang="0">
                  <a:pos x="connsiteX3" y="connsiteY3"/>
                </a:cxn>
              </a:cxnLst>
              <a:rect l="l" t="t" r="r" b="b"/>
              <a:pathLst>
                <a:path w="32925" h="32925">
                  <a:moveTo>
                    <a:pt x="0" y="0"/>
                  </a:moveTo>
                  <a:lnTo>
                    <a:pt x="32926" y="0"/>
                  </a:lnTo>
                  <a:lnTo>
                    <a:pt x="32926" y="32926"/>
                  </a:lnTo>
                  <a:lnTo>
                    <a:pt x="0" y="32926"/>
                  </a:lnTo>
                  <a:close/>
                </a:path>
              </a:pathLst>
            </a:custGeom>
            <a:grpFill/>
            <a:ln w="2055" cap="flat">
              <a:noFill/>
              <a:prstDash val="solid"/>
              <a:miter/>
            </a:ln>
          </p:spPr>
          <p:txBody>
            <a:bodyPr rtlCol="0" anchor="ctr">
              <a:noAutofit/>
            </a:bodyPr>
            <a:lstStyle/>
            <a:p>
              <a:endParaRPr lang="zh-CN" altLang="en-US"/>
            </a:p>
          </p:txBody>
        </p:sp>
        <p:sp>
          <p:nvSpPr>
            <p:cNvPr id="50" name="任意多边形: 形状 49">
              <a:extLst>
                <a:ext uri="{FF2B5EF4-FFF2-40B4-BE49-F238E27FC236}">
                  <a16:creationId xmlns:a16="http://schemas.microsoft.com/office/drawing/2014/main" id="{00C64C14-7C67-423C-8288-6DE9778D8A61}"/>
                </a:ext>
              </a:extLst>
            </p:cNvPr>
            <p:cNvSpPr/>
            <p:nvPr/>
          </p:nvSpPr>
          <p:spPr>
            <a:xfrm>
              <a:off x="2779724" y="3865763"/>
              <a:ext cx="32925" cy="32925"/>
            </a:xfrm>
            <a:custGeom>
              <a:avLst/>
              <a:gdLst>
                <a:gd name="connsiteX0" fmla="*/ 0 w 32925"/>
                <a:gd name="connsiteY0" fmla="*/ 0 h 32925"/>
                <a:gd name="connsiteX1" fmla="*/ 32926 w 32925"/>
                <a:gd name="connsiteY1" fmla="*/ 0 h 32925"/>
                <a:gd name="connsiteX2" fmla="*/ 32926 w 32925"/>
                <a:gd name="connsiteY2" fmla="*/ 32926 h 32925"/>
                <a:gd name="connsiteX3" fmla="*/ 0 w 32925"/>
                <a:gd name="connsiteY3" fmla="*/ 32926 h 32925"/>
              </a:gdLst>
              <a:ahLst/>
              <a:cxnLst>
                <a:cxn ang="0">
                  <a:pos x="connsiteX0" y="connsiteY0"/>
                </a:cxn>
                <a:cxn ang="0">
                  <a:pos x="connsiteX1" y="connsiteY1"/>
                </a:cxn>
                <a:cxn ang="0">
                  <a:pos x="connsiteX2" y="connsiteY2"/>
                </a:cxn>
                <a:cxn ang="0">
                  <a:pos x="connsiteX3" y="connsiteY3"/>
                </a:cxn>
              </a:cxnLst>
              <a:rect l="l" t="t" r="r" b="b"/>
              <a:pathLst>
                <a:path w="32925" h="32925">
                  <a:moveTo>
                    <a:pt x="0" y="0"/>
                  </a:moveTo>
                  <a:lnTo>
                    <a:pt x="32926" y="0"/>
                  </a:lnTo>
                  <a:lnTo>
                    <a:pt x="32926" y="32926"/>
                  </a:lnTo>
                  <a:lnTo>
                    <a:pt x="0" y="32926"/>
                  </a:lnTo>
                  <a:close/>
                </a:path>
              </a:pathLst>
            </a:custGeom>
            <a:grpFill/>
            <a:ln w="2055" cap="flat">
              <a:noFill/>
              <a:prstDash val="solid"/>
              <a:miter/>
            </a:ln>
          </p:spPr>
          <p:txBody>
            <a:bodyPr rtlCol="0" anchor="ctr">
              <a:noAutofit/>
            </a:bodyPr>
            <a:lstStyle/>
            <a:p>
              <a:endParaRPr lang="zh-CN" altLang="en-US"/>
            </a:p>
          </p:txBody>
        </p:sp>
        <p:sp>
          <p:nvSpPr>
            <p:cNvPr id="51" name="任意多边形: 形状 50">
              <a:extLst>
                <a:ext uri="{FF2B5EF4-FFF2-40B4-BE49-F238E27FC236}">
                  <a16:creationId xmlns:a16="http://schemas.microsoft.com/office/drawing/2014/main" id="{AFE7934B-BA56-4F3D-B8E9-712D7AE4421D}"/>
                </a:ext>
              </a:extLst>
            </p:cNvPr>
            <p:cNvSpPr/>
            <p:nvPr/>
          </p:nvSpPr>
          <p:spPr>
            <a:xfrm>
              <a:off x="2944352" y="3865763"/>
              <a:ext cx="32925" cy="32925"/>
            </a:xfrm>
            <a:custGeom>
              <a:avLst/>
              <a:gdLst>
                <a:gd name="connsiteX0" fmla="*/ 0 w 32925"/>
                <a:gd name="connsiteY0" fmla="*/ 0 h 32925"/>
                <a:gd name="connsiteX1" fmla="*/ 32926 w 32925"/>
                <a:gd name="connsiteY1" fmla="*/ 0 h 32925"/>
                <a:gd name="connsiteX2" fmla="*/ 32926 w 32925"/>
                <a:gd name="connsiteY2" fmla="*/ 32926 h 32925"/>
                <a:gd name="connsiteX3" fmla="*/ 0 w 32925"/>
                <a:gd name="connsiteY3" fmla="*/ 32926 h 32925"/>
              </a:gdLst>
              <a:ahLst/>
              <a:cxnLst>
                <a:cxn ang="0">
                  <a:pos x="connsiteX0" y="connsiteY0"/>
                </a:cxn>
                <a:cxn ang="0">
                  <a:pos x="connsiteX1" y="connsiteY1"/>
                </a:cxn>
                <a:cxn ang="0">
                  <a:pos x="connsiteX2" y="connsiteY2"/>
                </a:cxn>
                <a:cxn ang="0">
                  <a:pos x="connsiteX3" y="connsiteY3"/>
                </a:cxn>
              </a:cxnLst>
              <a:rect l="l" t="t" r="r" b="b"/>
              <a:pathLst>
                <a:path w="32925" h="32925">
                  <a:moveTo>
                    <a:pt x="0" y="0"/>
                  </a:moveTo>
                  <a:lnTo>
                    <a:pt x="32926" y="0"/>
                  </a:lnTo>
                  <a:lnTo>
                    <a:pt x="32926" y="32926"/>
                  </a:lnTo>
                  <a:lnTo>
                    <a:pt x="0" y="32926"/>
                  </a:lnTo>
                  <a:close/>
                </a:path>
              </a:pathLst>
            </a:custGeom>
            <a:grpFill/>
            <a:ln w="2055" cap="flat">
              <a:noFill/>
              <a:prstDash val="solid"/>
              <a:miter/>
            </a:ln>
          </p:spPr>
          <p:txBody>
            <a:bodyPr rtlCol="0" anchor="ctr">
              <a:noAutofit/>
            </a:bodyPr>
            <a:lstStyle/>
            <a:p>
              <a:endParaRPr lang="zh-CN" altLang="en-US"/>
            </a:p>
          </p:txBody>
        </p:sp>
        <p:sp>
          <p:nvSpPr>
            <p:cNvPr id="52" name="任意多边形: 形状 51">
              <a:extLst>
                <a:ext uri="{FF2B5EF4-FFF2-40B4-BE49-F238E27FC236}">
                  <a16:creationId xmlns:a16="http://schemas.microsoft.com/office/drawing/2014/main" id="{A7AF0F1E-06E6-41FA-8B49-92D7E8C3E93C}"/>
                </a:ext>
              </a:extLst>
            </p:cNvPr>
            <p:cNvSpPr/>
            <p:nvPr/>
          </p:nvSpPr>
          <p:spPr>
            <a:xfrm>
              <a:off x="3010204" y="3865763"/>
              <a:ext cx="32925" cy="32925"/>
            </a:xfrm>
            <a:custGeom>
              <a:avLst/>
              <a:gdLst>
                <a:gd name="connsiteX0" fmla="*/ 0 w 32925"/>
                <a:gd name="connsiteY0" fmla="*/ 0 h 32925"/>
                <a:gd name="connsiteX1" fmla="*/ 32926 w 32925"/>
                <a:gd name="connsiteY1" fmla="*/ 0 h 32925"/>
                <a:gd name="connsiteX2" fmla="*/ 32926 w 32925"/>
                <a:gd name="connsiteY2" fmla="*/ 32926 h 32925"/>
                <a:gd name="connsiteX3" fmla="*/ 0 w 32925"/>
                <a:gd name="connsiteY3" fmla="*/ 32926 h 32925"/>
              </a:gdLst>
              <a:ahLst/>
              <a:cxnLst>
                <a:cxn ang="0">
                  <a:pos x="connsiteX0" y="connsiteY0"/>
                </a:cxn>
                <a:cxn ang="0">
                  <a:pos x="connsiteX1" y="connsiteY1"/>
                </a:cxn>
                <a:cxn ang="0">
                  <a:pos x="connsiteX2" y="connsiteY2"/>
                </a:cxn>
                <a:cxn ang="0">
                  <a:pos x="connsiteX3" y="connsiteY3"/>
                </a:cxn>
              </a:cxnLst>
              <a:rect l="l" t="t" r="r" b="b"/>
              <a:pathLst>
                <a:path w="32925" h="32925">
                  <a:moveTo>
                    <a:pt x="0" y="0"/>
                  </a:moveTo>
                  <a:lnTo>
                    <a:pt x="32926" y="0"/>
                  </a:lnTo>
                  <a:lnTo>
                    <a:pt x="32926" y="32926"/>
                  </a:lnTo>
                  <a:lnTo>
                    <a:pt x="0" y="32926"/>
                  </a:lnTo>
                  <a:close/>
                </a:path>
              </a:pathLst>
            </a:custGeom>
            <a:grpFill/>
            <a:ln w="2055" cap="flat">
              <a:noFill/>
              <a:prstDash val="solid"/>
              <a:miter/>
            </a:ln>
          </p:spPr>
          <p:txBody>
            <a:bodyPr rtlCol="0" anchor="ctr">
              <a:noAutofit/>
            </a:bodyPr>
            <a:lstStyle/>
            <a:p>
              <a:endParaRPr lang="zh-CN" altLang="en-US"/>
            </a:p>
          </p:txBody>
        </p:sp>
        <p:sp>
          <p:nvSpPr>
            <p:cNvPr id="53" name="任意多边形: 形状 52">
              <a:extLst>
                <a:ext uri="{FF2B5EF4-FFF2-40B4-BE49-F238E27FC236}">
                  <a16:creationId xmlns:a16="http://schemas.microsoft.com/office/drawing/2014/main" id="{78A19499-76BB-4CA0-9D8A-82DC48E3E7B0}"/>
                </a:ext>
              </a:extLst>
            </p:cNvPr>
            <p:cNvSpPr/>
            <p:nvPr/>
          </p:nvSpPr>
          <p:spPr>
            <a:xfrm>
              <a:off x="3076055" y="3865763"/>
              <a:ext cx="32925" cy="32925"/>
            </a:xfrm>
            <a:custGeom>
              <a:avLst/>
              <a:gdLst>
                <a:gd name="connsiteX0" fmla="*/ 0 w 32925"/>
                <a:gd name="connsiteY0" fmla="*/ 0 h 32925"/>
                <a:gd name="connsiteX1" fmla="*/ 32926 w 32925"/>
                <a:gd name="connsiteY1" fmla="*/ 0 h 32925"/>
                <a:gd name="connsiteX2" fmla="*/ 32926 w 32925"/>
                <a:gd name="connsiteY2" fmla="*/ 32926 h 32925"/>
                <a:gd name="connsiteX3" fmla="*/ 0 w 32925"/>
                <a:gd name="connsiteY3" fmla="*/ 32926 h 32925"/>
              </a:gdLst>
              <a:ahLst/>
              <a:cxnLst>
                <a:cxn ang="0">
                  <a:pos x="connsiteX0" y="connsiteY0"/>
                </a:cxn>
                <a:cxn ang="0">
                  <a:pos x="connsiteX1" y="connsiteY1"/>
                </a:cxn>
                <a:cxn ang="0">
                  <a:pos x="connsiteX2" y="connsiteY2"/>
                </a:cxn>
                <a:cxn ang="0">
                  <a:pos x="connsiteX3" y="connsiteY3"/>
                </a:cxn>
              </a:cxnLst>
              <a:rect l="l" t="t" r="r" b="b"/>
              <a:pathLst>
                <a:path w="32925" h="32925">
                  <a:moveTo>
                    <a:pt x="0" y="0"/>
                  </a:moveTo>
                  <a:lnTo>
                    <a:pt x="32926" y="0"/>
                  </a:lnTo>
                  <a:lnTo>
                    <a:pt x="32926" y="32926"/>
                  </a:lnTo>
                  <a:lnTo>
                    <a:pt x="0" y="32926"/>
                  </a:lnTo>
                  <a:close/>
                </a:path>
              </a:pathLst>
            </a:custGeom>
            <a:grpFill/>
            <a:ln w="2055" cap="flat">
              <a:noFill/>
              <a:prstDash val="solid"/>
              <a:miter/>
            </a:ln>
          </p:spPr>
          <p:txBody>
            <a:bodyPr rtlCol="0" anchor="ctr">
              <a:noAutofit/>
            </a:bodyPr>
            <a:lstStyle/>
            <a:p>
              <a:endParaRPr lang="zh-CN" altLang="en-US"/>
            </a:p>
          </p:txBody>
        </p:sp>
        <p:sp>
          <p:nvSpPr>
            <p:cNvPr id="54" name="任意多边形: 形状 53">
              <a:extLst>
                <a:ext uri="{FF2B5EF4-FFF2-40B4-BE49-F238E27FC236}">
                  <a16:creationId xmlns:a16="http://schemas.microsoft.com/office/drawing/2014/main" id="{D4339114-3CA2-4DC4-BA60-A0FCAAA7455E}"/>
                </a:ext>
              </a:extLst>
            </p:cNvPr>
            <p:cNvSpPr/>
            <p:nvPr/>
          </p:nvSpPr>
          <p:spPr>
            <a:xfrm>
              <a:off x="2203523" y="4606592"/>
              <a:ext cx="32925" cy="32925"/>
            </a:xfrm>
            <a:custGeom>
              <a:avLst/>
              <a:gdLst>
                <a:gd name="connsiteX0" fmla="*/ 0 w 32925"/>
                <a:gd name="connsiteY0" fmla="*/ 0 h 32925"/>
                <a:gd name="connsiteX1" fmla="*/ 32926 w 32925"/>
                <a:gd name="connsiteY1" fmla="*/ 0 h 32925"/>
                <a:gd name="connsiteX2" fmla="*/ 32926 w 32925"/>
                <a:gd name="connsiteY2" fmla="*/ 32926 h 32925"/>
                <a:gd name="connsiteX3" fmla="*/ 0 w 32925"/>
                <a:gd name="connsiteY3" fmla="*/ 32926 h 32925"/>
              </a:gdLst>
              <a:ahLst/>
              <a:cxnLst>
                <a:cxn ang="0">
                  <a:pos x="connsiteX0" y="connsiteY0"/>
                </a:cxn>
                <a:cxn ang="0">
                  <a:pos x="connsiteX1" y="connsiteY1"/>
                </a:cxn>
                <a:cxn ang="0">
                  <a:pos x="connsiteX2" y="connsiteY2"/>
                </a:cxn>
                <a:cxn ang="0">
                  <a:pos x="connsiteX3" y="connsiteY3"/>
                </a:cxn>
              </a:cxnLst>
              <a:rect l="l" t="t" r="r" b="b"/>
              <a:pathLst>
                <a:path w="32925" h="32925">
                  <a:moveTo>
                    <a:pt x="0" y="0"/>
                  </a:moveTo>
                  <a:lnTo>
                    <a:pt x="32926" y="0"/>
                  </a:lnTo>
                  <a:lnTo>
                    <a:pt x="32926" y="32926"/>
                  </a:lnTo>
                  <a:lnTo>
                    <a:pt x="0" y="32926"/>
                  </a:lnTo>
                  <a:close/>
                </a:path>
              </a:pathLst>
            </a:custGeom>
            <a:grpFill/>
            <a:ln w="2055" cap="flat">
              <a:noFill/>
              <a:prstDash val="solid"/>
              <a:miter/>
            </a:ln>
          </p:spPr>
          <p:txBody>
            <a:bodyPr rtlCol="0" anchor="ctr">
              <a:noAutofit/>
            </a:bodyPr>
            <a:lstStyle/>
            <a:p>
              <a:endParaRPr lang="zh-CN" altLang="en-US"/>
            </a:p>
          </p:txBody>
        </p:sp>
        <p:sp>
          <p:nvSpPr>
            <p:cNvPr id="55" name="任意多边形: 形状 54">
              <a:extLst>
                <a:ext uri="{FF2B5EF4-FFF2-40B4-BE49-F238E27FC236}">
                  <a16:creationId xmlns:a16="http://schemas.microsoft.com/office/drawing/2014/main" id="{30F1A069-95D4-476C-A0F4-736E304278F1}"/>
                </a:ext>
              </a:extLst>
            </p:cNvPr>
            <p:cNvSpPr/>
            <p:nvPr/>
          </p:nvSpPr>
          <p:spPr>
            <a:xfrm>
              <a:off x="2203523" y="4441963"/>
              <a:ext cx="32925" cy="131702"/>
            </a:xfrm>
            <a:custGeom>
              <a:avLst/>
              <a:gdLst>
                <a:gd name="connsiteX0" fmla="*/ 0 w 32925"/>
                <a:gd name="connsiteY0" fmla="*/ 0 h 131702"/>
                <a:gd name="connsiteX1" fmla="*/ 32926 w 32925"/>
                <a:gd name="connsiteY1" fmla="*/ 0 h 131702"/>
                <a:gd name="connsiteX2" fmla="*/ 32926 w 32925"/>
                <a:gd name="connsiteY2" fmla="*/ 131703 h 131702"/>
                <a:gd name="connsiteX3" fmla="*/ 0 w 32925"/>
                <a:gd name="connsiteY3" fmla="*/ 131703 h 131702"/>
              </a:gdLst>
              <a:ahLst/>
              <a:cxnLst>
                <a:cxn ang="0">
                  <a:pos x="connsiteX0" y="connsiteY0"/>
                </a:cxn>
                <a:cxn ang="0">
                  <a:pos x="connsiteX1" y="connsiteY1"/>
                </a:cxn>
                <a:cxn ang="0">
                  <a:pos x="connsiteX2" y="connsiteY2"/>
                </a:cxn>
                <a:cxn ang="0">
                  <a:pos x="connsiteX3" y="connsiteY3"/>
                </a:cxn>
              </a:cxnLst>
              <a:rect l="l" t="t" r="r" b="b"/>
              <a:pathLst>
                <a:path w="32925" h="131702">
                  <a:moveTo>
                    <a:pt x="0" y="0"/>
                  </a:moveTo>
                  <a:lnTo>
                    <a:pt x="32926" y="0"/>
                  </a:lnTo>
                  <a:lnTo>
                    <a:pt x="32926" y="131703"/>
                  </a:lnTo>
                  <a:lnTo>
                    <a:pt x="0" y="131703"/>
                  </a:lnTo>
                  <a:close/>
                </a:path>
              </a:pathLst>
            </a:custGeom>
            <a:grpFill/>
            <a:ln w="2055" cap="flat">
              <a:noFill/>
              <a:prstDash val="solid"/>
              <a:miter/>
            </a:ln>
          </p:spPr>
          <p:txBody>
            <a:bodyPr rtlCol="0" anchor="ctr">
              <a:noAutofit/>
            </a:bodyPr>
            <a:lstStyle/>
            <a:p>
              <a:endParaRPr lang="zh-CN" altLang="en-US"/>
            </a:p>
          </p:txBody>
        </p:sp>
        <p:sp>
          <p:nvSpPr>
            <p:cNvPr id="56" name="任意多边形: 形状 55">
              <a:extLst>
                <a:ext uri="{FF2B5EF4-FFF2-40B4-BE49-F238E27FC236}">
                  <a16:creationId xmlns:a16="http://schemas.microsoft.com/office/drawing/2014/main" id="{6D9FB198-6FF3-4ADA-AE1C-8C292A8838C0}"/>
                </a:ext>
              </a:extLst>
            </p:cNvPr>
            <p:cNvSpPr/>
            <p:nvPr/>
          </p:nvSpPr>
          <p:spPr>
            <a:xfrm>
              <a:off x="2335226" y="4606592"/>
              <a:ext cx="32925" cy="32925"/>
            </a:xfrm>
            <a:custGeom>
              <a:avLst/>
              <a:gdLst>
                <a:gd name="connsiteX0" fmla="*/ 0 w 32925"/>
                <a:gd name="connsiteY0" fmla="*/ 0 h 32925"/>
                <a:gd name="connsiteX1" fmla="*/ 32926 w 32925"/>
                <a:gd name="connsiteY1" fmla="*/ 0 h 32925"/>
                <a:gd name="connsiteX2" fmla="*/ 32926 w 32925"/>
                <a:gd name="connsiteY2" fmla="*/ 32926 h 32925"/>
                <a:gd name="connsiteX3" fmla="*/ 0 w 32925"/>
                <a:gd name="connsiteY3" fmla="*/ 32926 h 32925"/>
              </a:gdLst>
              <a:ahLst/>
              <a:cxnLst>
                <a:cxn ang="0">
                  <a:pos x="connsiteX0" y="connsiteY0"/>
                </a:cxn>
                <a:cxn ang="0">
                  <a:pos x="connsiteX1" y="connsiteY1"/>
                </a:cxn>
                <a:cxn ang="0">
                  <a:pos x="connsiteX2" y="connsiteY2"/>
                </a:cxn>
                <a:cxn ang="0">
                  <a:pos x="connsiteX3" y="connsiteY3"/>
                </a:cxn>
              </a:cxnLst>
              <a:rect l="l" t="t" r="r" b="b"/>
              <a:pathLst>
                <a:path w="32925" h="32925">
                  <a:moveTo>
                    <a:pt x="0" y="0"/>
                  </a:moveTo>
                  <a:lnTo>
                    <a:pt x="32926" y="0"/>
                  </a:lnTo>
                  <a:lnTo>
                    <a:pt x="32926" y="32926"/>
                  </a:lnTo>
                  <a:lnTo>
                    <a:pt x="0" y="32926"/>
                  </a:lnTo>
                  <a:close/>
                </a:path>
              </a:pathLst>
            </a:custGeom>
            <a:grpFill/>
            <a:ln w="2055" cap="flat">
              <a:noFill/>
              <a:prstDash val="solid"/>
              <a:miter/>
            </a:ln>
          </p:spPr>
          <p:txBody>
            <a:bodyPr rtlCol="0" anchor="ctr">
              <a:noAutofit/>
            </a:bodyPr>
            <a:lstStyle/>
            <a:p>
              <a:endParaRPr lang="zh-CN" altLang="en-US"/>
            </a:p>
          </p:txBody>
        </p:sp>
        <p:sp>
          <p:nvSpPr>
            <p:cNvPr id="57" name="任意多边形: 形状 56">
              <a:extLst>
                <a:ext uri="{FF2B5EF4-FFF2-40B4-BE49-F238E27FC236}">
                  <a16:creationId xmlns:a16="http://schemas.microsoft.com/office/drawing/2014/main" id="{FB042E39-7181-40E2-A261-AB76AEDFBF19}"/>
                </a:ext>
              </a:extLst>
            </p:cNvPr>
            <p:cNvSpPr/>
            <p:nvPr/>
          </p:nvSpPr>
          <p:spPr>
            <a:xfrm>
              <a:off x="2335226" y="4441963"/>
              <a:ext cx="32925" cy="131702"/>
            </a:xfrm>
            <a:custGeom>
              <a:avLst/>
              <a:gdLst>
                <a:gd name="connsiteX0" fmla="*/ 0 w 32925"/>
                <a:gd name="connsiteY0" fmla="*/ 0 h 131702"/>
                <a:gd name="connsiteX1" fmla="*/ 32926 w 32925"/>
                <a:gd name="connsiteY1" fmla="*/ 0 h 131702"/>
                <a:gd name="connsiteX2" fmla="*/ 32926 w 32925"/>
                <a:gd name="connsiteY2" fmla="*/ 131703 h 131702"/>
                <a:gd name="connsiteX3" fmla="*/ 0 w 32925"/>
                <a:gd name="connsiteY3" fmla="*/ 131703 h 131702"/>
              </a:gdLst>
              <a:ahLst/>
              <a:cxnLst>
                <a:cxn ang="0">
                  <a:pos x="connsiteX0" y="connsiteY0"/>
                </a:cxn>
                <a:cxn ang="0">
                  <a:pos x="connsiteX1" y="connsiteY1"/>
                </a:cxn>
                <a:cxn ang="0">
                  <a:pos x="connsiteX2" y="connsiteY2"/>
                </a:cxn>
                <a:cxn ang="0">
                  <a:pos x="connsiteX3" y="connsiteY3"/>
                </a:cxn>
              </a:cxnLst>
              <a:rect l="l" t="t" r="r" b="b"/>
              <a:pathLst>
                <a:path w="32925" h="131702">
                  <a:moveTo>
                    <a:pt x="0" y="0"/>
                  </a:moveTo>
                  <a:lnTo>
                    <a:pt x="32926" y="0"/>
                  </a:lnTo>
                  <a:lnTo>
                    <a:pt x="32926" y="131703"/>
                  </a:lnTo>
                  <a:lnTo>
                    <a:pt x="0" y="131703"/>
                  </a:lnTo>
                  <a:close/>
                </a:path>
              </a:pathLst>
            </a:custGeom>
            <a:grpFill/>
            <a:ln w="2055" cap="flat">
              <a:noFill/>
              <a:prstDash val="solid"/>
              <a:miter/>
            </a:ln>
          </p:spPr>
          <p:txBody>
            <a:bodyPr rtlCol="0" anchor="ctr">
              <a:noAutofit/>
            </a:bodyPr>
            <a:lstStyle/>
            <a:p>
              <a:endParaRPr lang="zh-CN" altLang="en-US"/>
            </a:p>
          </p:txBody>
        </p:sp>
        <p:sp>
          <p:nvSpPr>
            <p:cNvPr id="58" name="任意多边形: 形状 57">
              <a:extLst>
                <a:ext uri="{FF2B5EF4-FFF2-40B4-BE49-F238E27FC236}">
                  <a16:creationId xmlns:a16="http://schemas.microsoft.com/office/drawing/2014/main" id="{A7ED69B3-E783-4DFF-8575-E709DB76DF56}"/>
                </a:ext>
              </a:extLst>
            </p:cNvPr>
            <p:cNvSpPr/>
            <p:nvPr/>
          </p:nvSpPr>
          <p:spPr>
            <a:xfrm>
              <a:off x="2269375" y="4392574"/>
              <a:ext cx="32925" cy="230480"/>
            </a:xfrm>
            <a:custGeom>
              <a:avLst/>
              <a:gdLst>
                <a:gd name="connsiteX0" fmla="*/ 0 w 32925"/>
                <a:gd name="connsiteY0" fmla="*/ 0 h 230480"/>
                <a:gd name="connsiteX1" fmla="*/ 32926 w 32925"/>
                <a:gd name="connsiteY1" fmla="*/ 0 h 230480"/>
                <a:gd name="connsiteX2" fmla="*/ 32926 w 32925"/>
                <a:gd name="connsiteY2" fmla="*/ 230480 h 230480"/>
                <a:gd name="connsiteX3" fmla="*/ 0 w 32925"/>
                <a:gd name="connsiteY3" fmla="*/ 230480 h 230480"/>
              </a:gdLst>
              <a:ahLst/>
              <a:cxnLst>
                <a:cxn ang="0">
                  <a:pos x="connsiteX0" y="connsiteY0"/>
                </a:cxn>
                <a:cxn ang="0">
                  <a:pos x="connsiteX1" y="connsiteY1"/>
                </a:cxn>
                <a:cxn ang="0">
                  <a:pos x="connsiteX2" y="connsiteY2"/>
                </a:cxn>
                <a:cxn ang="0">
                  <a:pos x="connsiteX3" y="connsiteY3"/>
                </a:cxn>
              </a:cxnLst>
              <a:rect l="l" t="t" r="r" b="b"/>
              <a:pathLst>
                <a:path w="32925" h="230480">
                  <a:moveTo>
                    <a:pt x="0" y="0"/>
                  </a:moveTo>
                  <a:lnTo>
                    <a:pt x="32926" y="0"/>
                  </a:lnTo>
                  <a:lnTo>
                    <a:pt x="32926" y="230480"/>
                  </a:lnTo>
                  <a:lnTo>
                    <a:pt x="0" y="230480"/>
                  </a:lnTo>
                  <a:close/>
                </a:path>
              </a:pathLst>
            </a:custGeom>
            <a:grpFill/>
            <a:ln w="2055" cap="flat">
              <a:noFill/>
              <a:prstDash val="solid"/>
              <a:miter/>
            </a:ln>
          </p:spPr>
          <p:txBody>
            <a:bodyPr rtlCol="0" anchor="ctr">
              <a:noAutofit/>
            </a:bodyPr>
            <a:lstStyle/>
            <a:p>
              <a:endParaRPr lang="zh-CN" altLang="en-US"/>
            </a:p>
          </p:txBody>
        </p:sp>
        <p:sp>
          <p:nvSpPr>
            <p:cNvPr id="59" name="任意多边形: 形状 58">
              <a:extLst>
                <a:ext uri="{FF2B5EF4-FFF2-40B4-BE49-F238E27FC236}">
                  <a16:creationId xmlns:a16="http://schemas.microsoft.com/office/drawing/2014/main" id="{AB263856-1F63-4E21-BAFD-7658971AF384}"/>
                </a:ext>
              </a:extLst>
            </p:cNvPr>
            <p:cNvSpPr/>
            <p:nvPr/>
          </p:nvSpPr>
          <p:spPr>
            <a:xfrm>
              <a:off x="2466929" y="4606592"/>
              <a:ext cx="32925" cy="32925"/>
            </a:xfrm>
            <a:custGeom>
              <a:avLst/>
              <a:gdLst>
                <a:gd name="connsiteX0" fmla="*/ 0 w 32925"/>
                <a:gd name="connsiteY0" fmla="*/ 0 h 32925"/>
                <a:gd name="connsiteX1" fmla="*/ 32926 w 32925"/>
                <a:gd name="connsiteY1" fmla="*/ 0 h 32925"/>
                <a:gd name="connsiteX2" fmla="*/ 32926 w 32925"/>
                <a:gd name="connsiteY2" fmla="*/ 32926 h 32925"/>
                <a:gd name="connsiteX3" fmla="*/ 0 w 32925"/>
                <a:gd name="connsiteY3" fmla="*/ 32926 h 32925"/>
              </a:gdLst>
              <a:ahLst/>
              <a:cxnLst>
                <a:cxn ang="0">
                  <a:pos x="connsiteX0" y="connsiteY0"/>
                </a:cxn>
                <a:cxn ang="0">
                  <a:pos x="connsiteX1" y="connsiteY1"/>
                </a:cxn>
                <a:cxn ang="0">
                  <a:pos x="connsiteX2" y="connsiteY2"/>
                </a:cxn>
                <a:cxn ang="0">
                  <a:pos x="connsiteX3" y="connsiteY3"/>
                </a:cxn>
              </a:cxnLst>
              <a:rect l="l" t="t" r="r" b="b"/>
              <a:pathLst>
                <a:path w="32925" h="32925">
                  <a:moveTo>
                    <a:pt x="0" y="0"/>
                  </a:moveTo>
                  <a:lnTo>
                    <a:pt x="32926" y="0"/>
                  </a:lnTo>
                  <a:lnTo>
                    <a:pt x="32926" y="32926"/>
                  </a:lnTo>
                  <a:lnTo>
                    <a:pt x="0" y="32926"/>
                  </a:lnTo>
                  <a:close/>
                </a:path>
              </a:pathLst>
            </a:custGeom>
            <a:grpFill/>
            <a:ln w="2055" cap="flat">
              <a:noFill/>
              <a:prstDash val="solid"/>
              <a:miter/>
            </a:ln>
          </p:spPr>
          <p:txBody>
            <a:bodyPr rtlCol="0" anchor="ctr">
              <a:noAutofit/>
            </a:bodyPr>
            <a:lstStyle/>
            <a:p>
              <a:endParaRPr lang="zh-CN" altLang="en-US"/>
            </a:p>
          </p:txBody>
        </p:sp>
        <p:sp>
          <p:nvSpPr>
            <p:cNvPr id="60" name="任意多边形: 形状 59">
              <a:extLst>
                <a:ext uri="{FF2B5EF4-FFF2-40B4-BE49-F238E27FC236}">
                  <a16:creationId xmlns:a16="http://schemas.microsoft.com/office/drawing/2014/main" id="{77E09231-0FBC-45DB-82C8-B2C1CD72F999}"/>
                </a:ext>
              </a:extLst>
            </p:cNvPr>
            <p:cNvSpPr/>
            <p:nvPr/>
          </p:nvSpPr>
          <p:spPr>
            <a:xfrm>
              <a:off x="2466929" y="4441963"/>
              <a:ext cx="32925" cy="131702"/>
            </a:xfrm>
            <a:custGeom>
              <a:avLst/>
              <a:gdLst>
                <a:gd name="connsiteX0" fmla="*/ 0 w 32925"/>
                <a:gd name="connsiteY0" fmla="*/ 0 h 131702"/>
                <a:gd name="connsiteX1" fmla="*/ 32926 w 32925"/>
                <a:gd name="connsiteY1" fmla="*/ 0 h 131702"/>
                <a:gd name="connsiteX2" fmla="*/ 32926 w 32925"/>
                <a:gd name="connsiteY2" fmla="*/ 131703 h 131702"/>
                <a:gd name="connsiteX3" fmla="*/ 0 w 32925"/>
                <a:gd name="connsiteY3" fmla="*/ 131703 h 131702"/>
              </a:gdLst>
              <a:ahLst/>
              <a:cxnLst>
                <a:cxn ang="0">
                  <a:pos x="connsiteX0" y="connsiteY0"/>
                </a:cxn>
                <a:cxn ang="0">
                  <a:pos x="connsiteX1" y="connsiteY1"/>
                </a:cxn>
                <a:cxn ang="0">
                  <a:pos x="connsiteX2" y="connsiteY2"/>
                </a:cxn>
                <a:cxn ang="0">
                  <a:pos x="connsiteX3" y="connsiteY3"/>
                </a:cxn>
              </a:cxnLst>
              <a:rect l="l" t="t" r="r" b="b"/>
              <a:pathLst>
                <a:path w="32925" h="131702">
                  <a:moveTo>
                    <a:pt x="0" y="0"/>
                  </a:moveTo>
                  <a:lnTo>
                    <a:pt x="32926" y="0"/>
                  </a:lnTo>
                  <a:lnTo>
                    <a:pt x="32926" y="131703"/>
                  </a:lnTo>
                  <a:lnTo>
                    <a:pt x="0" y="131703"/>
                  </a:lnTo>
                  <a:close/>
                </a:path>
              </a:pathLst>
            </a:custGeom>
            <a:grpFill/>
            <a:ln w="2055" cap="flat">
              <a:noFill/>
              <a:prstDash val="solid"/>
              <a:miter/>
            </a:ln>
          </p:spPr>
          <p:txBody>
            <a:bodyPr rtlCol="0" anchor="ctr">
              <a:noAutofit/>
            </a:bodyPr>
            <a:lstStyle/>
            <a:p>
              <a:endParaRPr lang="zh-CN" altLang="en-US"/>
            </a:p>
          </p:txBody>
        </p:sp>
        <p:sp>
          <p:nvSpPr>
            <p:cNvPr id="61" name="任意多边形: 形状 60">
              <a:extLst>
                <a:ext uri="{FF2B5EF4-FFF2-40B4-BE49-F238E27FC236}">
                  <a16:creationId xmlns:a16="http://schemas.microsoft.com/office/drawing/2014/main" id="{FF18C857-B164-4539-A01D-602850830669}"/>
                </a:ext>
              </a:extLst>
            </p:cNvPr>
            <p:cNvSpPr/>
            <p:nvPr/>
          </p:nvSpPr>
          <p:spPr>
            <a:xfrm>
              <a:off x="2401078" y="4392574"/>
              <a:ext cx="32925" cy="230480"/>
            </a:xfrm>
            <a:custGeom>
              <a:avLst/>
              <a:gdLst>
                <a:gd name="connsiteX0" fmla="*/ 0 w 32925"/>
                <a:gd name="connsiteY0" fmla="*/ 0 h 230480"/>
                <a:gd name="connsiteX1" fmla="*/ 32926 w 32925"/>
                <a:gd name="connsiteY1" fmla="*/ 0 h 230480"/>
                <a:gd name="connsiteX2" fmla="*/ 32926 w 32925"/>
                <a:gd name="connsiteY2" fmla="*/ 230480 h 230480"/>
                <a:gd name="connsiteX3" fmla="*/ 0 w 32925"/>
                <a:gd name="connsiteY3" fmla="*/ 230480 h 230480"/>
              </a:gdLst>
              <a:ahLst/>
              <a:cxnLst>
                <a:cxn ang="0">
                  <a:pos x="connsiteX0" y="connsiteY0"/>
                </a:cxn>
                <a:cxn ang="0">
                  <a:pos x="connsiteX1" y="connsiteY1"/>
                </a:cxn>
                <a:cxn ang="0">
                  <a:pos x="connsiteX2" y="connsiteY2"/>
                </a:cxn>
                <a:cxn ang="0">
                  <a:pos x="connsiteX3" y="connsiteY3"/>
                </a:cxn>
              </a:cxnLst>
              <a:rect l="l" t="t" r="r" b="b"/>
              <a:pathLst>
                <a:path w="32925" h="230480">
                  <a:moveTo>
                    <a:pt x="0" y="0"/>
                  </a:moveTo>
                  <a:lnTo>
                    <a:pt x="32926" y="0"/>
                  </a:lnTo>
                  <a:lnTo>
                    <a:pt x="32926" y="230480"/>
                  </a:lnTo>
                  <a:lnTo>
                    <a:pt x="0" y="230480"/>
                  </a:lnTo>
                  <a:close/>
                </a:path>
              </a:pathLst>
            </a:custGeom>
            <a:grpFill/>
            <a:ln w="2055" cap="flat">
              <a:noFill/>
              <a:prstDash val="solid"/>
              <a:miter/>
            </a:ln>
          </p:spPr>
          <p:txBody>
            <a:bodyPr rtlCol="0" anchor="ctr">
              <a:noAutofit/>
            </a:bodyPr>
            <a:lstStyle/>
            <a:p>
              <a:endParaRPr lang="zh-CN" altLang="en-US"/>
            </a:p>
          </p:txBody>
        </p:sp>
      </p:grpSp>
      <p:sp>
        <p:nvSpPr>
          <p:cNvPr id="62" name="文本框 61">
            <a:extLst>
              <a:ext uri="{FF2B5EF4-FFF2-40B4-BE49-F238E27FC236}">
                <a16:creationId xmlns:a16="http://schemas.microsoft.com/office/drawing/2014/main" id="{81FF51EB-48BE-4D0B-9CCE-656873887F7C}"/>
              </a:ext>
            </a:extLst>
          </p:cNvPr>
          <p:cNvSpPr txBox="1"/>
          <p:nvPr/>
        </p:nvSpPr>
        <p:spPr>
          <a:xfrm>
            <a:off x="765286" y="2748504"/>
            <a:ext cx="1507358" cy="1382430"/>
          </a:xfrm>
          <a:prstGeom prst="rect">
            <a:avLst/>
          </a:prstGeom>
          <a:noFill/>
          <a:ln>
            <a:noFill/>
          </a:ln>
        </p:spPr>
        <p:txBody>
          <a:bodyPr wrap="square" lIns="0" tIns="0" rIns="0" bIns="0" rtlCol="0">
            <a:noAutofit/>
          </a:bodyPr>
          <a:lstStyle/>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请输入一段文字来描述现阶段的任务完成情况请输入一段文字来描述现阶段的任务完成情况</a:t>
            </a:r>
            <a:endParaRPr lang="en-US" altLang="zh-CN" sz="1400" dirty="0">
              <a:solidFill>
                <a:schemeClr val="tx1">
                  <a:lumMod val="75000"/>
                  <a:lumOff val="25000"/>
                </a:schemeClr>
              </a:solidFill>
              <a:latin typeface="+mn-ea"/>
              <a:cs typeface="汉仪典雅体简" panose="00020600040101010101" pitchFamily="18" charset="-122"/>
            </a:endParaRPr>
          </a:p>
        </p:txBody>
      </p:sp>
      <p:sp>
        <p:nvSpPr>
          <p:cNvPr id="63" name="文本框 62">
            <a:extLst>
              <a:ext uri="{FF2B5EF4-FFF2-40B4-BE49-F238E27FC236}">
                <a16:creationId xmlns:a16="http://schemas.microsoft.com/office/drawing/2014/main" id="{DCF4ABBE-C810-40DB-8956-06FEA70D72C9}"/>
              </a:ext>
            </a:extLst>
          </p:cNvPr>
          <p:cNvSpPr txBox="1"/>
          <p:nvPr/>
        </p:nvSpPr>
        <p:spPr>
          <a:xfrm>
            <a:off x="845703" y="2289969"/>
            <a:ext cx="1346522" cy="307777"/>
          </a:xfrm>
          <a:prstGeom prst="rect">
            <a:avLst/>
          </a:prstGeom>
          <a:noFill/>
          <a:ln>
            <a:noFill/>
          </a:ln>
        </p:spPr>
        <p:txBody>
          <a:bodyPr wrap="square" lIns="0" tIns="0" rIns="0" bIns="0" rtlCol="0">
            <a:noAutofit/>
          </a:bodyPr>
          <a:lstStyle/>
          <a:p>
            <a:pPr algn="ctr" hangingPunct="0"/>
            <a:r>
              <a:rPr lang="zh-CN" altLang="en-US" sz="2000" b="1" spc="100" dirty="0">
                <a:gradFill flip="none" rotWithShape="1">
                  <a:gsLst>
                    <a:gs pos="0">
                      <a:schemeClr val="accent1">
                        <a:lumMod val="79000"/>
                        <a:lumOff val="21000"/>
                      </a:schemeClr>
                    </a:gs>
                    <a:gs pos="100000">
                      <a:schemeClr val="accent1">
                        <a:lumMod val="93000"/>
                      </a:schemeClr>
                    </a:gs>
                  </a:gsLst>
                  <a:lin ang="5400000" scaled="1"/>
                  <a:tileRect/>
                </a:gradFill>
                <a:latin typeface="+mj-ea"/>
                <a:ea typeface="+mj-ea"/>
                <a:cs typeface="汉仪典雅体简" panose="00020600040101010101" pitchFamily="18" charset="-122"/>
              </a:rPr>
              <a:t>第一阶段</a:t>
            </a:r>
          </a:p>
        </p:txBody>
      </p:sp>
      <p:cxnSp>
        <p:nvCxnSpPr>
          <p:cNvPr id="11" name="直接连接符 10">
            <a:extLst>
              <a:ext uri="{FF2B5EF4-FFF2-40B4-BE49-F238E27FC236}">
                <a16:creationId xmlns:a16="http://schemas.microsoft.com/office/drawing/2014/main" id="{78FF66E7-5B72-4D71-BD8E-1DDEFF9671A1}"/>
              </a:ext>
            </a:extLst>
          </p:cNvPr>
          <p:cNvCxnSpPr>
            <a:cxnSpLocks/>
          </p:cNvCxnSpPr>
          <p:nvPr/>
        </p:nvCxnSpPr>
        <p:spPr>
          <a:xfrm>
            <a:off x="497011" y="1304925"/>
            <a:ext cx="2043906" cy="0"/>
          </a:xfrm>
          <a:prstGeom prst="line">
            <a:avLst/>
          </a:prstGeom>
          <a:ln w="63500" cap="rnd">
            <a:gradFill>
              <a:gsLst>
                <a:gs pos="0">
                  <a:schemeClr val="accent2">
                    <a:lumMod val="60000"/>
                    <a:lumOff val="40000"/>
                  </a:schemeClr>
                </a:gs>
                <a:gs pos="100000">
                  <a:schemeClr val="accent2">
                    <a:lumMod val="60000"/>
                    <a:lumOff val="40000"/>
                  </a:schemeClr>
                </a:gs>
              </a:gsLst>
              <a:lin ang="5400000" scaled="1"/>
            </a:gradFill>
            <a:round/>
          </a:ln>
          <a:effectLst>
            <a:outerShdw blurRad="76200" dist="38100" dir="5400000" algn="t" rotWithShape="0">
              <a:schemeClr val="accent2">
                <a:lumMod val="75000"/>
                <a:alpha val="28000"/>
              </a:schemeClr>
            </a:outerShdw>
          </a:effectLst>
        </p:spPr>
        <p:style>
          <a:lnRef idx="1">
            <a:schemeClr val="accent1"/>
          </a:lnRef>
          <a:fillRef idx="0">
            <a:schemeClr val="accent1"/>
          </a:fillRef>
          <a:effectRef idx="0">
            <a:schemeClr val="accent1"/>
          </a:effectRef>
          <a:fontRef idx="minor">
            <a:schemeClr val="tx1"/>
          </a:fontRef>
        </p:style>
      </p:cxnSp>
      <p:grpSp>
        <p:nvGrpSpPr>
          <p:cNvPr id="64" name="图形 4">
            <a:extLst>
              <a:ext uri="{FF2B5EF4-FFF2-40B4-BE49-F238E27FC236}">
                <a16:creationId xmlns:a16="http://schemas.microsoft.com/office/drawing/2014/main" id="{92EB97F4-BE18-4CAB-B7BD-9C259BB42B7D}"/>
              </a:ext>
            </a:extLst>
          </p:cNvPr>
          <p:cNvGrpSpPr>
            <a:grpSpLocks/>
          </p:cNvGrpSpPr>
          <p:nvPr/>
        </p:nvGrpSpPr>
        <p:grpSpPr>
          <a:xfrm>
            <a:off x="3531257" y="1617671"/>
            <a:ext cx="546100" cy="546100"/>
            <a:chOff x="2154135" y="818148"/>
            <a:chExt cx="1020698" cy="1020698"/>
          </a:xfrm>
          <a:solidFill>
            <a:schemeClr val="accent1"/>
          </a:solidFill>
        </p:grpSpPr>
        <p:sp>
          <p:nvSpPr>
            <p:cNvPr id="65" name="任意多边形: 形状 64">
              <a:extLst>
                <a:ext uri="{FF2B5EF4-FFF2-40B4-BE49-F238E27FC236}">
                  <a16:creationId xmlns:a16="http://schemas.microsoft.com/office/drawing/2014/main" id="{34AB887C-11CB-47CC-9BAB-3166E64E2D94}"/>
                </a:ext>
              </a:extLst>
            </p:cNvPr>
            <p:cNvSpPr/>
            <p:nvPr/>
          </p:nvSpPr>
          <p:spPr>
            <a:xfrm>
              <a:off x="2582169" y="1114479"/>
              <a:ext cx="32925" cy="32925"/>
            </a:xfrm>
            <a:custGeom>
              <a:avLst/>
              <a:gdLst>
                <a:gd name="connsiteX0" fmla="*/ 32926 w 32925"/>
                <a:gd name="connsiteY0" fmla="*/ 16463 h 32925"/>
                <a:gd name="connsiteX1" fmla="*/ 16463 w 32925"/>
                <a:gd name="connsiteY1" fmla="*/ 32926 h 32925"/>
                <a:gd name="connsiteX2" fmla="*/ 0 w 32925"/>
                <a:gd name="connsiteY2" fmla="*/ 16463 h 32925"/>
                <a:gd name="connsiteX3" fmla="*/ 16463 w 32925"/>
                <a:gd name="connsiteY3" fmla="*/ 0 h 32925"/>
                <a:gd name="connsiteX4" fmla="*/ 32926 w 32925"/>
                <a:gd name="connsiteY4" fmla="*/ 16463 h 32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25" h="32925">
                  <a:moveTo>
                    <a:pt x="32926" y="16463"/>
                  </a:moveTo>
                  <a:cubicBezTo>
                    <a:pt x="32926" y="25554"/>
                    <a:pt x="25554" y="32926"/>
                    <a:pt x="16463" y="32926"/>
                  </a:cubicBezTo>
                  <a:cubicBezTo>
                    <a:pt x="7371" y="32926"/>
                    <a:pt x="0" y="25554"/>
                    <a:pt x="0" y="16463"/>
                  </a:cubicBezTo>
                  <a:cubicBezTo>
                    <a:pt x="0" y="7371"/>
                    <a:pt x="7371" y="0"/>
                    <a:pt x="16463" y="0"/>
                  </a:cubicBezTo>
                  <a:cubicBezTo>
                    <a:pt x="25554" y="0"/>
                    <a:pt x="32926" y="7371"/>
                    <a:pt x="32926" y="16463"/>
                  </a:cubicBezTo>
                  <a:close/>
                </a:path>
              </a:pathLst>
            </a:custGeom>
            <a:grpFill/>
            <a:ln w="2055" cap="flat">
              <a:noFill/>
              <a:prstDash val="solid"/>
              <a:miter/>
            </a:ln>
          </p:spPr>
          <p:txBody>
            <a:bodyPr rtlCol="0" anchor="ctr">
              <a:noAutofit/>
            </a:bodyPr>
            <a:lstStyle/>
            <a:p>
              <a:endParaRPr lang="zh-CN" altLang="en-US"/>
            </a:p>
          </p:txBody>
        </p:sp>
        <p:sp>
          <p:nvSpPr>
            <p:cNvPr id="66" name="任意多边形: 形状 65">
              <a:extLst>
                <a:ext uri="{FF2B5EF4-FFF2-40B4-BE49-F238E27FC236}">
                  <a16:creationId xmlns:a16="http://schemas.microsoft.com/office/drawing/2014/main" id="{A8124F47-0F19-4069-BCB9-D00D23CF7CB5}"/>
                </a:ext>
              </a:extLst>
            </p:cNvPr>
            <p:cNvSpPr/>
            <p:nvPr/>
          </p:nvSpPr>
          <p:spPr>
            <a:xfrm>
              <a:off x="2713872" y="1114479"/>
              <a:ext cx="32925" cy="32925"/>
            </a:xfrm>
            <a:custGeom>
              <a:avLst/>
              <a:gdLst>
                <a:gd name="connsiteX0" fmla="*/ 32926 w 32925"/>
                <a:gd name="connsiteY0" fmla="*/ 16463 h 32925"/>
                <a:gd name="connsiteX1" fmla="*/ 16463 w 32925"/>
                <a:gd name="connsiteY1" fmla="*/ 32926 h 32925"/>
                <a:gd name="connsiteX2" fmla="*/ 0 w 32925"/>
                <a:gd name="connsiteY2" fmla="*/ 16463 h 32925"/>
                <a:gd name="connsiteX3" fmla="*/ 16463 w 32925"/>
                <a:gd name="connsiteY3" fmla="*/ 0 h 32925"/>
                <a:gd name="connsiteX4" fmla="*/ 32926 w 32925"/>
                <a:gd name="connsiteY4" fmla="*/ 16463 h 32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25" h="32925">
                  <a:moveTo>
                    <a:pt x="32926" y="16463"/>
                  </a:moveTo>
                  <a:cubicBezTo>
                    <a:pt x="32926" y="25554"/>
                    <a:pt x="25554" y="32926"/>
                    <a:pt x="16463" y="32926"/>
                  </a:cubicBezTo>
                  <a:cubicBezTo>
                    <a:pt x="7371" y="32926"/>
                    <a:pt x="0" y="25554"/>
                    <a:pt x="0" y="16463"/>
                  </a:cubicBezTo>
                  <a:cubicBezTo>
                    <a:pt x="0" y="7371"/>
                    <a:pt x="7371" y="0"/>
                    <a:pt x="16463" y="0"/>
                  </a:cubicBezTo>
                  <a:cubicBezTo>
                    <a:pt x="25554" y="0"/>
                    <a:pt x="32926" y="7371"/>
                    <a:pt x="32926" y="16463"/>
                  </a:cubicBezTo>
                  <a:close/>
                </a:path>
              </a:pathLst>
            </a:custGeom>
            <a:grpFill/>
            <a:ln w="2055" cap="flat">
              <a:noFill/>
              <a:prstDash val="solid"/>
              <a:miter/>
            </a:ln>
          </p:spPr>
          <p:txBody>
            <a:bodyPr rtlCol="0" anchor="ctr">
              <a:noAutofit/>
            </a:bodyPr>
            <a:lstStyle/>
            <a:p>
              <a:endParaRPr lang="zh-CN" altLang="en-US"/>
            </a:p>
          </p:txBody>
        </p:sp>
        <p:sp>
          <p:nvSpPr>
            <p:cNvPr id="67" name="任意多边形: 形状 66">
              <a:extLst>
                <a:ext uri="{FF2B5EF4-FFF2-40B4-BE49-F238E27FC236}">
                  <a16:creationId xmlns:a16="http://schemas.microsoft.com/office/drawing/2014/main" id="{8513F47F-D014-4349-B024-B1C2BE86F8B0}"/>
                </a:ext>
              </a:extLst>
            </p:cNvPr>
            <p:cNvSpPr/>
            <p:nvPr/>
          </p:nvSpPr>
          <p:spPr>
            <a:xfrm>
              <a:off x="2598632" y="1213256"/>
              <a:ext cx="131702" cy="65851"/>
            </a:xfrm>
            <a:custGeom>
              <a:avLst/>
              <a:gdLst>
                <a:gd name="connsiteX0" fmla="*/ 65851 w 131702"/>
                <a:gd name="connsiteY0" fmla="*/ 32926 h 65851"/>
                <a:gd name="connsiteX1" fmla="*/ 32926 w 131702"/>
                <a:gd name="connsiteY1" fmla="*/ 0 h 65851"/>
                <a:gd name="connsiteX2" fmla="*/ 0 w 131702"/>
                <a:gd name="connsiteY2" fmla="*/ 0 h 65851"/>
                <a:gd name="connsiteX3" fmla="*/ 65851 w 131702"/>
                <a:gd name="connsiteY3" fmla="*/ 65851 h 65851"/>
                <a:gd name="connsiteX4" fmla="*/ 131703 w 131702"/>
                <a:gd name="connsiteY4" fmla="*/ 0 h 65851"/>
                <a:gd name="connsiteX5" fmla="*/ 98777 w 131702"/>
                <a:gd name="connsiteY5" fmla="*/ 0 h 65851"/>
                <a:gd name="connsiteX6" fmla="*/ 65851 w 131702"/>
                <a:gd name="connsiteY6" fmla="*/ 32926 h 6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702" h="65851">
                  <a:moveTo>
                    <a:pt x="65851" y="32926"/>
                  </a:moveTo>
                  <a:cubicBezTo>
                    <a:pt x="47693" y="32926"/>
                    <a:pt x="32926" y="18159"/>
                    <a:pt x="32926" y="0"/>
                  </a:cubicBezTo>
                  <a:lnTo>
                    <a:pt x="0" y="0"/>
                  </a:lnTo>
                  <a:cubicBezTo>
                    <a:pt x="0" y="36317"/>
                    <a:pt x="29534" y="65851"/>
                    <a:pt x="65851" y="65851"/>
                  </a:cubicBezTo>
                  <a:cubicBezTo>
                    <a:pt x="102169" y="65851"/>
                    <a:pt x="131703" y="36317"/>
                    <a:pt x="131703" y="0"/>
                  </a:cubicBezTo>
                  <a:lnTo>
                    <a:pt x="98777" y="0"/>
                  </a:lnTo>
                  <a:cubicBezTo>
                    <a:pt x="98777" y="18159"/>
                    <a:pt x="84010" y="32926"/>
                    <a:pt x="65851" y="32926"/>
                  </a:cubicBezTo>
                  <a:close/>
                </a:path>
              </a:pathLst>
            </a:custGeom>
            <a:grpFill/>
            <a:ln w="2055" cap="flat">
              <a:noFill/>
              <a:prstDash val="solid"/>
              <a:miter/>
            </a:ln>
          </p:spPr>
          <p:txBody>
            <a:bodyPr rtlCol="0" anchor="ctr">
              <a:noAutofit/>
            </a:bodyPr>
            <a:lstStyle/>
            <a:p>
              <a:endParaRPr lang="zh-CN" altLang="en-US"/>
            </a:p>
          </p:txBody>
        </p:sp>
        <p:sp>
          <p:nvSpPr>
            <p:cNvPr id="68" name="任意多边形: 形状 67">
              <a:extLst>
                <a:ext uri="{FF2B5EF4-FFF2-40B4-BE49-F238E27FC236}">
                  <a16:creationId xmlns:a16="http://schemas.microsoft.com/office/drawing/2014/main" id="{554F93A7-7E14-4A88-ADC0-3414A300703D}"/>
                </a:ext>
              </a:extLst>
            </p:cNvPr>
            <p:cNvSpPr/>
            <p:nvPr/>
          </p:nvSpPr>
          <p:spPr>
            <a:xfrm>
              <a:off x="2285837" y="1295571"/>
              <a:ext cx="148165" cy="32925"/>
            </a:xfrm>
            <a:custGeom>
              <a:avLst/>
              <a:gdLst>
                <a:gd name="connsiteX0" fmla="*/ 0 w 148165"/>
                <a:gd name="connsiteY0" fmla="*/ 0 h 32925"/>
                <a:gd name="connsiteX1" fmla="*/ 148166 w 148165"/>
                <a:gd name="connsiteY1" fmla="*/ 0 h 32925"/>
                <a:gd name="connsiteX2" fmla="*/ 148166 w 148165"/>
                <a:gd name="connsiteY2" fmla="*/ 32926 h 32925"/>
                <a:gd name="connsiteX3" fmla="*/ 0 w 148165"/>
                <a:gd name="connsiteY3" fmla="*/ 32926 h 32925"/>
              </a:gdLst>
              <a:ahLst/>
              <a:cxnLst>
                <a:cxn ang="0">
                  <a:pos x="connsiteX0" y="connsiteY0"/>
                </a:cxn>
                <a:cxn ang="0">
                  <a:pos x="connsiteX1" y="connsiteY1"/>
                </a:cxn>
                <a:cxn ang="0">
                  <a:pos x="connsiteX2" y="connsiteY2"/>
                </a:cxn>
                <a:cxn ang="0">
                  <a:pos x="connsiteX3" y="connsiteY3"/>
                </a:cxn>
              </a:cxnLst>
              <a:rect l="l" t="t" r="r" b="b"/>
              <a:pathLst>
                <a:path w="148165" h="32925">
                  <a:moveTo>
                    <a:pt x="0" y="0"/>
                  </a:moveTo>
                  <a:lnTo>
                    <a:pt x="148166" y="0"/>
                  </a:lnTo>
                  <a:lnTo>
                    <a:pt x="148166" y="32926"/>
                  </a:lnTo>
                  <a:lnTo>
                    <a:pt x="0" y="32926"/>
                  </a:lnTo>
                  <a:close/>
                </a:path>
              </a:pathLst>
            </a:custGeom>
            <a:grpFill/>
            <a:ln w="2055" cap="flat">
              <a:noFill/>
              <a:prstDash val="solid"/>
              <a:miter/>
            </a:ln>
          </p:spPr>
          <p:txBody>
            <a:bodyPr rtlCol="0" anchor="ctr">
              <a:noAutofit/>
            </a:bodyPr>
            <a:lstStyle/>
            <a:p>
              <a:endParaRPr lang="zh-CN" altLang="en-US"/>
            </a:p>
          </p:txBody>
        </p:sp>
        <p:sp>
          <p:nvSpPr>
            <p:cNvPr id="69" name="任意多边形: 形状 68">
              <a:extLst>
                <a:ext uri="{FF2B5EF4-FFF2-40B4-BE49-F238E27FC236}">
                  <a16:creationId xmlns:a16="http://schemas.microsoft.com/office/drawing/2014/main" id="{6FD304AD-00D0-4951-9732-CAAA0BBECA7E}"/>
                </a:ext>
              </a:extLst>
            </p:cNvPr>
            <p:cNvSpPr/>
            <p:nvPr/>
          </p:nvSpPr>
          <p:spPr>
            <a:xfrm>
              <a:off x="2154135" y="818148"/>
              <a:ext cx="1020698" cy="1020698"/>
            </a:xfrm>
            <a:custGeom>
              <a:avLst/>
              <a:gdLst>
                <a:gd name="connsiteX0" fmla="*/ 987772 w 1020698"/>
                <a:gd name="connsiteY0" fmla="*/ 214017 h 1020698"/>
                <a:gd name="connsiteX1" fmla="*/ 987772 w 1020698"/>
                <a:gd name="connsiteY1" fmla="*/ 32926 h 1020698"/>
                <a:gd name="connsiteX2" fmla="*/ 954847 w 1020698"/>
                <a:gd name="connsiteY2" fmla="*/ 32926 h 1020698"/>
                <a:gd name="connsiteX3" fmla="*/ 954847 w 1020698"/>
                <a:gd name="connsiteY3" fmla="*/ 214017 h 1020698"/>
                <a:gd name="connsiteX4" fmla="*/ 921921 w 1020698"/>
                <a:gd name="connsiteY4" fmla="*/ 214017 h 1020698"/>
                <a:gd name="connsiteX5" fmla="*/ 921921 w 1020698"/>
                <a:gd name="connsiteY5" fmla="*/ 82314 h 1020698"/>
                <a:gd name="connsiteX6" fmla="*/ 888995 w 1020698"/>
                <a:gd name="connsiteY6" fmla="*/ 82314 h 1020698"/>
                <a:gd name="connsiteX7" fmla="*/ 888995 w 1020698"/>
                <a:gd name="connsiteY7" fmla="*/ 214017 h 1020698"/>
                <a:gd name="connsiteX8" fmla="*/ 856069 w 1020698"/>
                <a:gd name="connsiteY8" fmla="*/ 214017 h 1020698"/>
                <a:gd name="connsiteX9" fmla="*/ 856069 w 1020698"/>
                <a:gd name="connsiteY9" fmla="*/ 164629 h 1020698"/>
                <a:gd name="connsiteX10" fmla="*/ 823144 w 1020698"/>
                <a:gd name="connsiteY10" fmla="*/ 164629 h 1020698"/>
                <a:gd name="connsiteX11" fmla="*/ 823144 w 1020698"/>
                <a:gd name="connsiteY11" fmla="*/ 214017 h 1020698"/>
                <a:gd name="connsiteX12" fmla="*/ 796505 w 1020698"/>
                <a:gd name="connsiteY12" fmla="*/ 214017 h 1020698"/>
                <a:gd name="connsiteX13" fmla="*/ 773755 w 1020698"/>
                <a:gd name="connsiteY13" fmla="*/ 259523 h 1020698"/>
                <a:gd name="connsiteX14" fmla="*/ 767468 w 1020698"/>
                <a:gd name="connsiteY14" fmla="*/ 246943 h 1020698"/>
                <a:gd name="connsiteX15" fmla="*/ 724366 w 1020698"/>
                <a:gd name="connsiteY15" fmla="*/ 246943 h 1020698"/>
                <a:gd name="connsiteX16" fmla="*/ 724366 w 1020698"/>
                <a:gd name="connsiteY16" fmla="*/ 191051 h 1020698"/>
                <a:gd name="connsiteX17" fmla="*/ 669841 w 1020698"/>
                <a:gd name="connsiteY17" fmla="*/ 86559 h 1020698"/>
                <a:gd name="connsiteX18" fmla="*/ 662285 w 1020698"/>
                <a:gd name="connsiteY18" fmla="*/ 77114 h 1020698"/>
                <a:gd name="connsiteX19" fmla="*/ 501805 w 1020698"/>
                <a:gd name="connsiteY19" fmla="*/ 0 h 1020698"/>
                <a:gd name="connsiteX20" fmla="*/ 335069 w 1020698"/>
                <a:gd name="connsiteY20" fmla="*/ 85851 h 1020698"/>
                <a:gd name="connsiteX21" fmla="*/ 181092 w 1020698"/>
                <a:gd name="connsiteY21" fmla="*/ 0 h 1020698"/>
                <a:gd name="connsiteX22" fmla="*/ 0 w 1020698"/>
                <a:gd name="connsiteY22" fmla="*/ 181092 h 1020698"/>
                <a:gd name="connsiteX23" fmla="*/ 164629 w 1020698"/>
                <a:gd name="connsiteY23" fmla="*/ 361348 h 1020698"/>
                <a:gd name="connsiteX24" fmla="*/ 164629 w 1020698"/>
                <a:gd name="connsiteY24" fmla="*/ 444498 h 1020698"/>
                <a:gd name="connsiteX25" fmla="*/ 279869 w 1020698"/>
                <a:gd name="connsiteY25" fmla="*/ 444498 h 1020698"/>
                <a:gd name="connsiteX26" fmla="*/ 279869 w 1020698"/>
                <a:gd name="connsiteY26" fmla="*/ 411572 h 1020698"/>
                <a:gd name="connsiteX27" fmla="*/ 197554 w 1020698"/>
                <a:gd name="connsiteY27" fmla="*/ 411572 h 1020698"/>
                <a:gd name="connsiteX28" fmla="*/ 197554 w 1020698"/>
                <a:gd name="connsiteY28" fmla="*/ 361243 h 1020698"/>
                <a:gd name="connsiteX29" fmla="*/ 296863 w 1020698"/>
                <a:gd name="connsiteY29" fmla="*/ 320464 h 1020698"/>
                <a:gd name="connsiteX30" fmla="*/ 317729 w 1020698"/>
                <a:gd name="connsiteY30" fmla="*/ 368155 h 1020698"/>
                <a:gd name="connsiteX31" fmla="*/ 362938 w 1020698"/>
                <a:gd name="connsiteY31" fmla="*/ 393461 h 1020698"/>
                <a:gd name="connsiteX32" fmla="*/ 395109 w 1020698"/>
                <a:gd name="connsiteY32" fmla="*/ 471579 h 1020698"/>
                <a:gd name="connsiteX33" fmla="*/ 395109 w 1020698"/>
                <a:gd name="connsiteY33" fmla="*/ 529794 h 1020698"/>
                <a:gd name="connsiteX34" fmla="*/ 240802 w 1020698"/>
                <a:gd name="connsiteY34" fmla="*/ 560645 h 1020698"/>
                <a:gd name="connsiteX35" fmla="*/ 148166 w 1020698"/>
                <a:gd name="connsiteY35" fmla="*/ 673644 h 1020698"/>
                <a:gd name="connsiteX36" fmla="*/ 148166 w 1020698"/>
                <a:gd name="connsiteY36" fmla="*/ 839606 h 1020698"/>
                <a:gd name="connsiteX37" fmla="*/ 181092 w 1020698"/>
                <a:gd name="connsiteY37" fmla="*/ 839606 h 1020698"/>
                <a:gd name="connsiteX38" fmla="*/ 181092 w 1020698"/>
                <a:gd name="connsiteY38" fmla="*/ 905458 h 1020698"/>
                <a:gd name="connsiteX39" fmla="*/ 214017 w 1020698"/>
                <a:gd name="connsiteY39" fmla="*/ 938384 h 1020698"/>
                <a:gd name="connsiteX40" fmla="*/ 345720 w 1020698"/>
                <a:gd name="connsiteY40" fmla="*/ 938384 h 1020698"/>
                <a:gd name="connsiteX41" fmla="*/ 345720 w 1020698"/>
                <a:gd name="connsiteY41" fmla="*/ 1020698 h 1020698"/>
                <a:gd name="connsiteX42" fmla="*/ 724366 w 1020698"/>
                <a:gd name="connsiteY42" fmla="*/ 1020698 h 1020698"/>
                <a:gd name="connsiteX43" fmla="*/ 724366 w 1020698"/>
                <a:gd name="connsiteY43" fmla="*/ 938384 h 1020698"/>
                <a:gd name="connsiteX44" fmla="*/ 806681 w 1020698"/>
                <a:gd name="connsiteY44" fmla="*/ 938384 h 1020698"/>
                <a:gd name="connsiteX45" fmla="*/ 839606 w 1020698"/>
                <a:gd name="connsiteY45" fmla="*/ 905458 h 1020698"/>
                <a:gd name="connsiteX46" fmla="*/ 839606 w 1020698"/>
                <a:gd name="connsiteY46" fmla="*/ 839606 h 1020698"/>
                <a:gd name="connsiteX47" fmla="*/ 872532 w 1020698"/>
                <a:gd name="connsiteY47" fmla="*/ 839606 h 1020698"/>
                <a:gd name="connsiteX48" fmla="*/ 872532 w 1020698"/>
                <a:gd name="connsiteY48" fmla="*/ 673644 h 1020698"/>
                <a:gd name="connsiteX49" fmla="*/ 779896 w 1020698"/>
                <a:gd name="connsiteY49" fmla="*/ 560645 h 1020698"/>
                <a:gd name="connsiteX50" fmla="*/ 625589 w 1020698"/>
                <a:gd name="connsiteY50" fmla="*/ 529794 h 1020698"/>
                <a:gd name="connsiteX51" fmla="*/ 625589 w 1020698"/>
                <a:gd name="connsiteY51" fmla="*/ 471579 h 1020698"/>
                <a:gd name="connsiteX52" fmla="*/ 657760 w 1020698"/>
                <a:gd name="connsiteY52" fmla="*/ 393461 h 1020698"/>
                <a:gd name="connsiteX53" fmla="*/ 702969 w 1020698"/>
                <a:gd name="connsiteY53" fmla="*/ 368155 h 1020698"/>
                <a:gd name="connsiteX54" fmla="*/ 723907 w 1020698"/>
                <a:gd name="connsiteY54" fmla="*/ 312795 h 1020698"/>
                <a:gd name="connsiteX55" fmla="*/ 724366 w 1020698"/>
                <a:gd name="connsiteY55" fmla="*/ 312795 h 1020698"/>
                <a:gd name="connsiteX56" fmla="*/ 724366 w 1020698"/>
                <a:gd name="connsiteY56" fmla="*/ 279869 h 1020698"/>
                <a:gd name="connsiteX57" fmla="*/ 747116 w 1020698"/>
                <a:gd name="connsiteY57" fmla="*/ 279869 h 1020698"/>
                <a:gd name="connsiteX58" fmla="*/ 773755 w 1020698"/>
                <a:gd name="connsiteY58" fmla="*/ 333141 h 1020698"/>
                <a:gd name="connsiteX59" fmla="*/ 816857 w 1020698"/>
                <a:gd name="connsiteY59" fmla="*/ 246943 h 1020698"/>
                <a:gd name="connsiteX60" fmla="*/ 1020698 w 1020698"/>
                <a:gd name="connsiteY60" fmla="*/ 246943 h 1020698"/>
                <a:gd name="connsiteX61" fmla="*/ 1020698 w 1020698"/>
                <a:gd name="connsiteY61" fmla="*/ 214017 h 1020698"/>
                <a:gd name="connsiteX62" fmla="*/ 501805 w 1020698"/>
                <a:gd name="connsiteY62" fmla="*/ 32926 h 1020698"/>
                <a:gd name="connsiteX63" fmla="*/ 636553 w 1020698"/>
                <a:gd name="connsiteY63" fmla="*/ 97692 h 1020698"/>
                <a:gd name="connsiteX64" fmla="*/ 645661 w 1020698"/>
                <a:gd name="connsiteY64" fmla="*/ 109067 h 1020698"/>
                <a:gd name="connsiteX65" fmla="*/ 649390 w 1020698"/>
                <a:gd name="connsiteY65" fmla="*/ 112491 h 1020698"/>
                <a:gd name="connsiteX66" fmla="*/ 691441 w 1020698"/>
                <a:gd name="connsiteY66" fmla="*/ 191051 h 1020698"/>
                <a:gd name="connsiteX67" fmla="*/ 691441 w 1020698"/>
                <a:gd name="connsiteY67" fmla="*/ 248342 h 1020698"/>
                <a:gd name="connsiteX68" fmla="*/ 658515 w 1020698"/>
                <a:gd name="connsiteY68" fmla="*/ 232900 h 1020698"/>
                <a:gd name="connsiteX69" fmla="*/ 658515 w 1020698"/>
                <a:gd name="connsiteY69" fmla="*/ 197554 h 1020698"/>
                <a:gd name="connsiteX70" fmla="*/ 625589 w 1020698"/>
                <a:gd name="connsiteY70" fmla="*/ 197554 h 1020698"/>
                <a:gd name="connsiteX71" fmla="*/ 625589 w 1020698"/>
                <a:gd name="connsiteY71" fmla="*/ 228624 h 1020698"/>
                <a:gd name="connsiteX72" fmla="*/ 599481 w 1020698"/>
                <a:gd name="connsiteY72" fmla="*/ 214034 h 1020698"/>
                <a:gd name="connsiteX73" fmla="*/ 579440 w 1020698"/>
                <a:gd name="connsiteY73" fmla="*/ 194001 h 1020698"/>
                <a:gd name="connsiteX74" fmla="*/ 568821 w 1020698"/>
                <a:gd name="connsiteY74" fmla="*/ 199299 h 1020698"/>
                <a:gd name="connsiteX75" fmla="*/ 436725 w 1020698"/>
                <a:gd name="connsiteY75" fmla="*/ 230480 h 1020698"/>
                <a:gd name="connsiteX76" fmla="*/ 395109 w 1020698"/>
                <a:gd name="connsiteY76" fmla="*/ 230480 h 1020698"/>
                <a:gd name="connsiteX77" fmla="*/ 395109 w 1020698"/>
                <a:gd name="connsiteY77" fmla="*/ 197554 h 1020698"/>
                <a:gd name="connsiteX78" fmla="*/ 362183 w 1020698"/>
                <a:gd name="connsiteY78" fmla="*/ 197554 h 1020698"/>
                <a:gd name="connsiteX79" fmla="*/ 362183 w 1020698"/>
                <a:gd name="connsiteY79" fmla="*/ 232900 h 1020698"/>
                <a:gd name="connsiteX80" fmla="*/ 329257 w 1020698"/>
                <a:gd name="connsiteY80" fmla="*/ 248342 h 1020698"/>
                <a:gd name="connsiteX81" fmla="*/ 329257 w 1020698"/>
                <a:gd name="connsiteY81" fmla="*/ 205472 h 1020698"/>
                <a:gd name="connsiteX82" fmla="*/ 501805 w 1020698"/>
                <a:gd name="connsiteY82" fmla="*/ 32926 h 1020698"/>
                <a:gd name="connsiteX83" fmla="*/ 315591 w 1020698"/>
                <a:gd name="connsiteY83" fmla="*/ 119195 h 1020698"/>
                <a:gd name="connsiteX84" fmla="*/ 300447 w 1020698"/>
                <a:gd name="connsiteY84" fmla="*/ 164629 h 1020698"/>
                <a:gd name="connsiteX85" fmla="*/ 295013 w 1020698"/>
                <a:gd name="connsiteY85" fmla="*/ 164629 h 1020698"/>
                <a:gd name="connsiteX86" fmla="*/ 197554 w 1020698"/>
                <a:gd name="connsiteY86" fmla="*/ 67170 h 1020698"/>
                <a:gd name="connsiteX87" fmla="*/ 197554 w 1020698"/>
                <a:gd name="connsiteY87" fmla="*/ 34131 h 1020698"/>
                <a:gd name="connsiteX88" fmla="*/ 315591 w 1020698"/>
                <a:gd name="connsiteY88" fmla="*/ 119195 h 1020698"/>
                <a:gd name="connsiteX89" fmla="*/ 181092 w 1020698"/>
                <a:gd name="connsiteY89" fmla="*/ 263406 h 1020698"/>
                <a:gd name="connsiteX90" fmla="*/ 98777 w 1020698"/>
                <a:gd name="connsiteY90" fmla="*/ 181092 h 1020698"/>
                <a:gd name="connsiteX91" fmla="*/ 181092 w 1020698"/>
                <a:gd name="connsiteY91" fmla="*/ 98777 h 1020698"/>
                <a:gd name="connsiteX92" fmla="*/ 263406 w 1020698"/>
                <a:gd name="connsiteY92" fmla="*/ 181092 h 1020698"/>
                <a:gd name="connsiteX93" fmla="*/ 181092 w 1020698"/>
                <a:gd name="connsiteY93" fmla="*/ 263406 h 1020698"/>
                <a:gd name="connsiteX94" fmla="*/ 164629 w 1020698"/>
                <a:gd name="connsiteY94" fmla="*/ 33898 h 1020698"/>
                <a:gd name="connsiteX95" fmla="*/ 164629 w 1020698"/>
                <a:gd name="connsiteY95" fmla="*/ 67170 h 1020698"/>
                <a:gd name="connsiteX96" fmla="*/ 67170 w 1020698"/>
                <a:gd name="connsiteY96" fmla="*/ 164629 h 1020698"/>
                <a:gd name="connsiteX97" fmla="*/ 33898 w 1020698"/>
                <a:gd name="connsiteY97" fmla="*/ 164629 h 1020698"/>
                <a:gd name="connsiteX98" fmla="*/ 164629 w 1020698"/>
                <a:gd name="connsiteY98" fmla="*/ 33898 h 1020698"/>
                <a:gd name="connsiteX99" fmla="*/ 33898 w 1020698"/>
                <a:gd name="connsiteY99" fmla="*/ 197554 h 1020698"/>
                <a:gd name="connsiteX100" fmla="*/ 67170 w 1020698"/>
                <a:gd name="connsiteY100" fmla="*/ 197554 h 1020698"/>
                <a:gd name="connsiteX101" fmla="*/ 164629 w 1020698"/>
                <a:gd name="connsiteY101" fmla="*/ 295013 h 1020698"/>
                <a:gd name="connsiteX102" fmla="*/ 164629 w 1020698"/>
                <a:gd name="connsiteY102" fmla="*/ 328284 h 1020698"/>
                <a:gd name="connsiteX103" fmla="*/ 33898 w 1020698"/>
                <a:gd name="connsiteY103" fmla="*/ 197554 h 1020698"/>
                <a:gd name="connsiteX104" fmla="*/ 197554 w 1020698"/>
                <a:gd name="connsiteY104" fmla="*/ 328317 h 1020698"/>
                <a:gd name="connsiteX105" fmla="*/ 197554 w 1020698"/>
                <a:gd name="connsiteY105" fmla="*/ 295013 h 1020698"/>
                <a:gd name="connsiteX106" fmla="*/ 295013 w 1020698"/>
                <a:gd name="connsiteY106" fmla="*/ 197554 h 1020698"/>
                <a:gd name="connsiteX107" fmla="*/ 296725 w 1020698"/>
                <a:gd name="connsiteY107" fmla="*/ 197554 h 1020698"/>
                <a:gd name="connsiteX108" fmla="*/ 296332 w 1020698"/>
                <a:gd name="connsiteY108" fmla="*/ 205472 h 1020698"/>
                <a:gd name="connsiteX109" fmla="*/ 296332 w 1020698"/>
                <a:gd name="connsiteY109" fmla="*/ 273897 h 1020698"/>
                <a:gd name="connsiteX110" fmla="*/ 197554 w 1020698"/>
                <a:gd name="connsiteY110" fmla="*/ 328317 h 1020698"/>
                <a:gd name="connsiteX111" fmla="*/ 329490 w 1020698"/>
                <a:gd name="connsiteY111" fmla="*/ 307891 h 1020698"/>
                <a:gd name="connsiteX112" fmla="*/ 362183 w 1020698"/>
                <a:gd name="connsiteY112" fmla="*/ 266960 h 1020698"/>
                <a:gd name="connsiteX113" fmla="*/ 362183 w 1020698"/>
                <a:gd name="connsiteY113" fmla="*/ 359105 h 1020698"/>
                <a:gd name="connsiteX114" fmla="*/ 342078 w 1020698"/>
                <a:gd name="connsiteY114" fmla="*/ 346019 h 1020698"/>
                <a:gd name="connsiteX115" fmla="*/ 329490 w 1020698"/>
                <a:gd name="connsiteY115" fmla="*/ 307891 h 1020698"/>
                <a:gd name="connsiteX116" fmla="*/ 408100 w 1020698"/>
                <a:gd name="connsiteY116" fmla="*/ 560742 h 1020698"/>
                <a:gd name="connsiteX117" fmla="*/ 482479 w 1020698"/>
                <a:gd name="connsiteY117" fmla="*/ 610332 h 1020698"/>
                <a:gd name="connsiteX118" fmla="*/ 435478 w 1020698"/>
                <a:gd name="connsiteY118" fmla="*/ 647927 h 1020698"/>
                <a:gd name="connsiteX119" fmla="*/ 403155 w 1020698"/>
                <a:gd name="connsiteY119" fmla="*/ 561748 h 1020698"/>
                <a:gd name="connsiteX120" fmla="*/ 510349 w 1020698"/>
                <a:gd name="connsiteY120" fmla="*/ 630211 h 1020698"/>
                <a:gd name="connsiteX121" fmla="*/ 545711 w 1020698"/>
                <a:gd name="connsiteY121" fmla="*/ 658515 h 1020698"/>
                <a:gd name="connsiteX122" fmla="*/ 474972 w 1020698"/>
                <a:gd name="connsiteY122" fmla="*/ 658515 h 1020698"/>
                <a:gd name="connsiteX123" fmla="*/ 538219 w 1020698"/>
                <a:gd name="connsiteY123" fmla="*/ 610332 h 1020698"/>
                <a:gd name="connsiteX124" fmla="*/ 612600 w 1020698"/>
                <a:gd name="connsiteY124" fmla="*/ 560742 h 1020698"/>
                <a:gd name="connsiteX125" fmla="*/ 622840 w 1020698"/>
                <a:gd name="connsiteY125" fmla="*/ 562783 h 1020698"/>
                <a:gd name="connsiteX126" fmla="*/ 586064 w 1020698"/>
                <a:gd name="connsiteY126" fmla="*/ 648588 h 1020698"/>
                <a:gd name="connsiteX127" fmla="*/ 592663 w 1020698"/>
                <a:gd name="connsiteY127" fmla="*/ 534465 h 1020698"/>
                <a:gd name="connsiteX128" fmla="*/ 510349 w 1020698"/>
                <a:gd name="connsiteY128" fmla="*/ 589336 h 1020698"/>
                <a:gd name="connsiteX129" fmla="*/ 428035 w 1020698"/>
                <a:gd name="connsiteY129" fmla="*/ 534465 h 1020698"/>
                <a:gd name="connsiteX130" fmla="*/ 428035 w 1020698"/>
                <a:gd name="connsiteY130" fmla="*/ 501755 h 1020698"/>
                <a:gd name="connsiteX131" fmla="*/ 510349 w 1020698"/>
                <a:gd name="connsiteY131" fmla="*/ 526812 h 1020698"/>
                <a:gd name="connsiteX132" fmla="*/ 592663 w 1020698"/>
                <a:gd name="connsiteY132" fmla="*/ 501755 h 1020698"/>
                <a:gd name="connsiteX133" fmla="*/ 181092 w 1020698"/>
                <a:gd name="connsiteY133" fmla="*/ 806681 h 1020698"/>
                <a:gd name="connsiteX134" fmla="*/ 181092 w 1020698"/>
                <a:gd name="connsiteY134" fmla="*/ 673644 h 1020698"/>
                <a:gd name="connsiteX135" fmla="*/ 247272 w 1020698"/>
                <a:gd name="connsiteY135" fmla="*/ 592929 h 1020698"/>
                <a:gd name="connsiteX136" fmla="*/ 370448 w 1020698"/>
                <a:gd name="connsiteY136" fmla="*/ 568298 h 1020698"/>
                <a:gd name="connsiteX137" fmla="*/ 404281 w 1020698"/>
                <a:gd name="connsiteY137" fmla="*/ 658515 h 1020698"/>
                <a:gd name="connsiteX138" fmla="*/ 345720 w 1020698"/>
                <a:gd name="connsiteY138" fmla="*/ 658515 h 1020698"/>
                <a:gd name="connsiteX139" fmla="*/ 345720 w 1020698"/>
                <a:gd name="connsiteY139" fmla="*/ 806681 h 1020698"/>
                <a:gd name="connsiteX140" fmla="*/ 279869 w 1020698"/>
                <a:gd name="connsiteY140" fmla="*/ 806681 h 1020698"/>
                <a:gd name="connsiteX141" fmla="*/ 279869 w 1020698"/>
                <a:gd name="connsiteY141" fmla="*/ 674978 h 1020698"/>
                <a:gd name="connsiteX142" fmla="*/ 246943 w 1020698"/>
                <a:gd name="connsiteY142" fmla="*/ 674978 h 1020698"/>
                <a:gd name="connsiteX143" fmla="*/ 246943 w 1020698"/>
                <a:gd name="connsiteY143" fmla="*/ 806681 h 1020698"/>
                <a:gd name="connsiteX144" fmla="*/ 214017 w 1020698"/>
                <a:gd name="connsiteY144" fmla="*/ 839606 h 1020698"/>
                <a:gd name="connsiteX145" fmla="*/ 428035 w 1020698"/>
                <a:gd name="connsiteY145" fmla="*/ 839606 h 1020698"/>
                <a:gd name="connsiteX146" fmla="*/ 460960 w 1020698"/>
                <a:gd name="connsiteY146" fmla="*/ 872532 h 1020698"/>
                <a:gd name="connsiteX147" fmla="*/ 428035 w 1020698"/>
                <a:gd name="connsiteY147" fmla="*/ 905458 h 1020698"/>
                <a:gd name="connsiteX148" fmla="*/ 214017 w 1020698"/>
                <a:gd name="connsiteY148" fmla="*/ 905458 h 1020698"/>
                <a:gd name="connsiteX149" fmla="*/ 806681 w 1020698"/>
                <a:gd name="connsiteY149" fmla="*/ 905458 h 1020698"/>
                <a:gd name="connsiteX150" fmla="*/ 691441 w 1020698"/>
                <a:gd name="connsiteY150" fmla="*/ 905458 h 1020698"/>
                <a:gd name="connsiteX151" fmla="*/ 691441 w 1020698"/>
                <a:gd name="connsiteY151" fmla="*/ 987772 h 1020698"/>
                <a:gd name="connsiteX152" fmla="*/ 378646 w 1020698"/>
                <a:gd name="connsiteY152" fmla="*/ 987772 h 1020698"/>
                <a:gd name="connsiteX153" fmla="*/ 378646 w 1020698"/>
                <a:gd name="connsiteY153" fmla="*/ 938384 h 1020698"/>
                <a:gd name="connsiteX154" fmla="*/ 428035 w 1020698"/>
                <a:gd name="connsiteY154" fmla="*/ 938384 h 1020698"/>
                <a:gd name="connsiteX155" fmla="*/ 493886 w 1020698"/>
                <a:gd name="connsiteY155" fmla="*/ 872532 h 1020698"/>
                <a:gd name="connsiteX156" fmla="*/ 428035 w 1020698"/>
                <a:gd name="connsiteY156" fmla="*/ 806681 h 1020698"/>
                <a:gd name="connsiteX157" fmla="*/ 378646 w 1020698"/>
                <a:gd name="connsiteY157" fmla="*/ 806681 h 1020698"/>
                <a:gd name="connsiteX158" fmla="*/ 378646 w 1020698"/>
                <a:gd name="connsiteY158" fmla="*/ 691441 h 1020698"/>
                <a:gd name="connsiteX159" fmla="*/ 642052 w 1020698"/>
                <a:gd name="connsiteY159" fmla="*/ 691441 h 1020698"/>
                <a:gd name="connsiteX160" fmla="*/ 642052 w 1020698"/>
                <a:gd name="connsiteY160" fmla="*/ 806681 h 1020698"/>
                <a:gd name="connsiteX161" fmla="*/ 592663 w 1020698"/>
                <a:gd name="connsiteY161" fmla="*/ 806681 h 1020698"/>
                <a:gd name="connsiteX162" fmla="*/ 526812 w 1020698"/>
                <a:gd name="connsiteY162" fmla="*/ 872532 h 1020698"/>
                <a:gd name="connsiteX163" fmla="*/ 592663 w 1020698"/>
                <a:gd name="connsiteY163" fmla="*/ 938384 h 1020698"/>
                <a:gd name="connsiteX164" fmla="*/ 658515 w 1020698"/>
                <a:gd name="connsiteY164" fmla="*/ 938384 h 1020698"/>
                <a:gd name="connsiteX165" fmla="*/ 658515 w 1020698"/>
                <a:gd name="connsiteY165" fmla="*/ 905458 h 1020698"/>
                <a:gd name="connsiteX166" fmla="*/ 592663 w 1020698"/>
                <a:gd name="connsiteY166" fmla="*/ 905458 h 1020698"/>
                <a:gd name="connsiteX167" fmla="*/ 559738 w 1020698"/>
                <a:gd name="connsiteY167" fmla="*/ 872532 h 1020698"/>
                <a:gd name="connsiteX168" fmla="*/ 592663 w 1020698"/>
                <a:gd name="connsiteY168" fmla="*/ 839606 h 1020698"/>
                <a:gd name="connsiteX169" fmla="*/ 806681 w 1020698"/>
                <a:gd name="connsiteY169" fmla="*/ 839606 h 1020698"/>
                <a:gd name="connsiteX170" fmla="*/ 839606 w 1020698"/>
                <a:gd name="connsiteY170" fmla="*/ 673644 h 1020698"/>
                <a:gd name="connsiteX171" fmla="*/ 839606 w 1020698"/>
                <a:gd name="connsiteY171" fmla="*/ 806681 h 1020698"/>
                <a:gd name="connsiteX172" fmla="*/ 773755 w 1020698"/>
                <a:gd name="connsiteY172" fmla="*/ 806681 h 1020698"/>
                <a:gd name="connsiteX173" fmla="*/ 773755 w 1020698"/>
                <a:gd name="connsiteY173" fmla="*/ 674978 h 1020698"/>
                <a:gd name="connsiteX174" fmla="*/ 740829 w 1020698"/>
                <a:gd name="connsiteY174" fmla="*/ 674978 h 1020698"/>
                <a:gd name="connsiteX175" fmla="*/ 740829 w 1020698"/>
                <a:gd name="connsiteY175" fmla="*/ 806681 h 1020698"/>
                <a:gd name="connsiteX176" fmla="*/ 674978 w 1020698"/>
                <a:gd name="connsiteY176" fmla="*/ 806681 h 1020698"/>
                <a:gd name="connsiteX177" fmla="*/ 674978 w 1020698"/>
                <a:gd name="connsiteY177" fmla="*/ 658515 h 1020698"/>
                <a:gd name="connsiteX178" fmla="*/ 617623 w 1020698"/>
                <a:gd name="connsiteY178" fmla="*/ 658515 h 1020698"/>
                <a:gd name="connsiteX179" fmla="*/ 655815 w 1020698"/>
                <a:gd name="connsiteY179" fmla="*/ 569399 h 1020698"/>
                <a:gd name="connsiteX180" fmla="*/ 773426 w 1020698"/>
                <a:gd name="connsiteY180" fmla="*/ 592929 h 1020698"/>
                <a:gd name="connsiteX181" fmla="*/ 839606 w 1020698"/>
                <a:gd name="connsiteY181" fmla="*/ 673644 h 1020698"/>
                <a:gd name="connsiteX182" fmla="*/ 510349 w 1020698"/>
                <a:gd name="connsiteY182" fmla="*/ 493886 h 1020698"/>
                <a:gd name="connsiteX183" fmla="*/ 395109 w 1020698"/>
                <a:gd name="connsiteY183" fmla="*/ 378646 h 1020698"/>
                <a:gd name="connsiteX184" fmla="*/ 395109 w 1020698"/>
                <a:gd name="connsiteY184" fmla="*/ 263406 h 1020698"/>
                <a:gd name="connsiteX185" fmla="*/ 436725 w 1020698"/>
                <a:gd name="connsiteY185" fmla="*/ 263406 h 1020698"/>
                <a:gd name="connsiteX186" fmla="*/ 572776 w 1020698"/>
                <a:gd name="connsiteY186" fmla="*/ 233888 h 1020698"/>
                <a:gd name="connsiteX187" fmla="*/ 576201 w 1020698"/>
                <a:gd name="connsiteY187" fmla="*/ 237312 h 1020698"/>
                <a:gd name="connsiteX188" fmla="*/ 625589 w 1020698"/>
                <a:gd name="connsiteY188" fmla="*/ 262072 h 1020698"/>
                <a:gd name="connsiteX189" fmla="*/ 625589 w 1020698"/>
                <a:gd name="connsiteY189" fmla="*/ 378646 h 1020698"/>
                <a:gd name="connsiteX190" fmla="*/ 510349 w 1020698"/>
                <a:gd name="connsiteY190" fmla="*/ 493886 h 1020698"/>
                <a:gd name="connsiteX191" fmla="*/ 678620 w 1020698"/>
                <a:gd name="connsiteY191" fmla="*/ 346002 h 1020698"/>
                <a:gd name="connsiteX192" fmla="*/ 658515 w 1020698"/>
                <a:gd name="connsiteY192" fmla="*/ 359088 h 1020698"/>
                <a:gd name="connsiteX193" fmla="*/ 658515 w 1020698"/>
                <a:gd name="connsiteY193" fmla="*/ 266943 h 1020698"/>
                <a:gd name="connsiteX194" fmla="*/ 691208 w 1020698"/>
                <a:gd name="connsiteY194" fmla="*/ 307874 h 1020698"/>
                <a:gd name="connsiteX195" fmla="*/ 678620 w 1020698"/>
                <a:gd name="connsiteY195" fmla="*/ 346002 h 102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020698" h="1020698">
                  <a:moveTo>
                    <a:pt x="987772" y="214017"/>
                  </a:moveTo>
                  <a:lnTo>
                    <a:pt x="987772" y="32926"/>
                  </a:lnTo>
                  <a:lnTo>
                    <a:pt x="954847" y="32926"/>
                  </a:lnTo>
                  <a:lnTo>
                    <a:pt x="954847" y="214017"/>
                  </a:lnTo>
                  <a:lnTo>
                    <a:pt x="921921" y="214017"/>
                  </a:lnTo>
                  <a:lnTo>
                    <a:pt x="921921" y="82314"/>
                  </a:lnTo>
                  <a:lnTo>
                    <a:pt x="888995" y="82314"/>
                  </a:lnTo>
                  <a:lnTo>
                    <a:pt x="888995" y="214017"/>
                  </a:lnTo>
                  <a:lnTo>
                    <a:pt x="856069" y="214017"/>
                  </a:lnTo>
                  <a:lnTo>
                    <a:pt x="856069" y="164629"/>
                  </a:lnTo>
                  <a:lnTo>
                    <a:pt x="823144" y="164629"/>
                  </a:lnTo>
                  <a:lnTo>
                    <a:pt x="823144" y="214017"/>
                  </a:lnTo>
                  <a:lnTo>
                    <a:pt x="796505" y="214017"/>
                  </a:lnTo>
                  <a:lnTo>
                    <a:pt x="773755" y="259523"/>
                  </a:lnTo>
                  <a:lnTo>
                    <a:pt x="767468" y="246943"/>
                  </a:lnTo>
                  <a:lnTo>
                    <a:pt x="724366" y="246943"/>
                  </a:lnTo>
                  <a:lnTo>
                    <a:pt x="724366" y="191051"/>
                  </a:lnTo>
                  <a:cubicBezTo>
                    <a:pt x="724366" y="149251"/>
                    <a:pt x="704037" y="110401"/>
                    <a:pt x="669841" y="86559"/>
                  </a:cubicBezTo>
                  <a:lnTo>
                    <a:pt x="662285" y="77114"/>
                  </a:lnTo>
                  <a:cubicBezTo>
                    <a:pt x="623072" y="28119"/>
                    <a:pt x="564578" y="0"/>
                    <a:pt x="501805" y="0"/>
                  </a:cubicBezTo>
                  <a:cubicBezTo>
                    <a:pt x="433155" y="0"/>
                    <a:pt x="372409" y="33963"/>
                    <a:pt x="335069" y="85851"/>
                  </a:cubicBezTo>
                  <a:cubicBezTo>
                    <a:pt x="302392" y="33038"/>
                    <a:pt x="244338" y="0"/>
                    <a:pt x="181092" y="0"/>
                  </a:cubicBezTo>
                  <a:cubicBezTo>
                    <a:pt x="81245" y="0"/>
                    <a:pt x="0" y="81245"/>
                    <a:pt x="0" y="181092"/>
                  </a:cubicBezTo>
                  <a:cubicBezTo>
                    <a:pt x="0" y="275391"/>
                    <a:pt x="72467" y="352995"/>
                    <a:pt x="164629" y="361348"/>
                  </a:cubicBezTo>
                  <a:lnTo>
                    <a:pt x="164629" y="444498"/>
                  </a:lnTo>
                  <a:lnTo>
                    <a:pt x="279869" y="444498"/>
                  </a:lnTo>
                  <a:lnTo>
                    <a:pt x="279869" y="411572"/>
                  </a:lnTo>
                  <a:lnTo>
                    <a:pt x="197554" y="411572"/>
                  </a:lnTo>
                  <a:lnTo>
                    <a:pt x="197554" y="361243"/>
                  </a:lnTo>
                  <a:cubicBezTo>
                    <a:pt x="234468" y="357954"/>
                    <a:pt x="268855" y="343879"/>
                    <a:pt x="296863" y="320464"/>
                  </a:cubicBezTo>
                  <a:cubicBezTo>
                    <a:pt x="298534" y="338117"/>
                    <a:pt x="305697" y="354925"/>
                    <a:pt x="317729" y="368155"/>
                  </a:cubicBezTo>
                  <a:cubicBezTo>
                    <a:pt x="329716" y="381348"/>
                    <a:pt x="345673" y="390086"/>
                    <a:pt x="362938" y="393461"/>
                  </a:cubicBezTo>
                  <a:cubicBezTo>
                    <a:pt x="365873" y="422882"/>
                    <a:pt x="377481" y="449747"/>
                    <a:pt x="395109" y="471579"/>
                  </a:cubicBezTo>
                  <a:lnTo>
                    <a:pt x="395109" y="529794"/>
                  </a:lnTo>
                  <a:lnTo>
                    <a:pt x="240802" y="560645"/>
                  </a:lnTo>
                  <a:cubicBezTo>
                    <a:pt x="187121" y="571377"/>
                    <a:pt x="148166" y="618926"/>
                    <a:pt x="148166" y="673644"/>
                  </a:cubicBezTo>
                  <a:lnTo>
                    <a:pt x="148166" y="839606"/>
                  </a:lnTo>
                  <a:lnTo>
                    <a:pt x="181092" y="839606"/>
                  </a:lnTo>
                  <a:lnTo>
                    <a:pt x="181092" y="905458"/>
                  </a:lnTo>
                  <a:cubicBezTo>
                    <a:pt x="181092" y="923616"/>
                    <a:pt x="195858" y="938384"/>
                    <a:pt x="214017" y="938384"/>
                  </a:cubicBezTo>
                  <a:lnTo>
                    <a:pt x="345720" y="938384"/>
                  </a:lnTo>
                  <a:lnTo>
                    <a:pt x="345720" y="1020698"/>
                  </a:lnTo>
                  <a:lnTo>
                    <a:pt x="724366" y="1020698"/>
                  </a:lnTo>
                  <a:lnTo>
                    <a:pt x="724366" y="938384"/>
                  </a:lnTo>
                  <a:lnTo>
                    <a:pt x="806681" y="938384"/>
                  </a:lnTo>
                  <a:cubicBezTo>
                    <a:pt x="824839" y="938384"/>
                    <a:pt x="839606" y="923616"/>
                    <a:pt x="839606" y="905458"/>
                  </a:cubicBezTo>
                  <a:lnTo>
                    <a:pt x="839606" y="839606"/>
                  </a:lnTo>
                  <a:lnTo>
                    <a:pt x="872532" y="839606"/>
                  </a:lnTo>
                  <a:lnTo>
                    <a:pt x="872532" y="673644"/>
                  </a:lnTo>
                  <a:cubicBezTo>
                    <a:pt x="872532" y="618926"/>
                    <a:pt x="833577" y="571377"/>
                    <a:pt x="779896" y="560645"/>
                  </a:cubicBezTo>
                  <a:lnTo>
                    <a:pt x="625589" y="529794"/>
                  </a:lnTo>
                  <a:lnTo>
                    <a:pt x="625589" y="471579"/>
                  </a:lnTo>
                  <a:cubicBezTo>
                    <a:pt x="643217" y="449747"/>
                    <a:pt x="654825" y="422882"/>
                    <a:pt x="657760" y="393461"/>
                  </a:cubicBezTo>
                  <a:cubicBezTo>
                    <a:pt x="675011" y="390086"/>
                    <a:pt x="690982" y="381362"/>
                    <a:pt x="702969" y="368155"/>
                  </a:cubicBezTo>
                  <a:cubicBezTo>
                    <a:pt x="716713" y="353028"/>
                    <a:pt x="723860" y="333188"/>
                    <a:pt x="723907" y="312795"/>
                  </a:cubicBezTo>
                  <a:lnTo>
                    <a:pt x="724366" y="312795"/>
                  </a:lnTo>
                  <a:lnTo>
                    <a:pt x="724366" y="279869"/>
                  </a:lnTo>
                  <a:lnTo>
                    <a:pt x="747116" y="279869"/>
                  </a:lnTo>
                  <a:lnTo>
                    <a:pt x="773755" y="333141"/>
                  </a:lnTo>
                  <a:lnTo>
                    <a:pt x="816857" y="246943"/>
                  </a:lnTo>
                  <a:lnTo>
                    <a:pt x="1020698" y="246943"/>
                  </a:lnTo>
                  <a:lnTo>
                    <a:pt x="1020698" y="214017"/>
                  </a:lnTo>
                  <a:close/>
                  <a:moveTo>
                    <a:pt x="501805" y="32926"/>
                  </a:moveTo>
                  <a:cubicBezTo>
                    <a:pt x="554521" y="32926"/>
                    <a:pt x="603644" y="56535"/>
                    <a:pt x="636553" y="97692"/>
                  </a:cubicBezTo>
                  <a:lnTo>
                    <a:pt x="645661" y="109067"/>
                  </a:lnTo>
                  <a:lnTo>
                    <a:pt x="649390" y="112491"/>
                  </a:lnTo>
                  <a:cubicBezTo>
                    <a:pt x="675717" y="130023"/>
                    <a:pt x="691441" y="159412"/>
                    <a:pt x="691441" y="191051"/>
                  </a:cubicBezTo>
                  <a:lnTo>
                    <a:pt x="691441" y="248342"/>
                  </a:lnTo>
                  <a:cubicBezTo>
                    <a:pt x="681810" y="241051"/>
                    <a:pt x="670677" y="235680"/>
                    <a:pt x="658515" y="232900"/>
                  </a:cubicBezTo>
                  <a:lnTo>
                    <a:pt x="658515" y="197554"/>
                  </a:lnTo>
                  <a:lnTo>
                    <a:pt x="625589" y="197554"/>
                  </a:lnTo>
                  <a:lnTo>
                    <a:pt x="625589" y="228624"/>
                  </a:lnTo>
                  <a:cubicBezTo>
                    <a:pt x="615806" y="226179"/>
                    <a:pt x="606786" y="221325"/>
                    <a:pt x="599481" y="214034"/>
                  </a:cubicBezTo>
                  <a:lnTo>
                    <a:pt x="579440" y="194001"/>
                  </a:lnTo>
                  <a:lnTo>
                    <a:pt x="568821" y="199299"/>
                  </a:lnTo>
                  <a:cubicBezTo>
                    <a:pt x="528034" y="219701"/>
                    <a:pt x="482344" y="230480"/>
                    <a:pt x="436725" y="230480"/>
                  </a:cubicBezTo>
                  <a:lnTo>
                    <a:pt x="395109" y="230480"/>
                  </a:lnTo>
                  <a:lnTo>
                    <a:pt x="395109" y="197554"/>
                  </a:lnTo>
                  <a:lnTo>
                    <a:pt x="362183" y="197554"/>
                  </a:lnTo>
                  <a:lnTo>
                    <a:pt x="362183" y="232900"/>
                  </a:lnTo>
                  <a:cubicBezTo>
                    <a:pt x="350021" y="235680"/>
                    <a:pt x="338888" y="241051"/>
                    <a:pt x="329257" y="248342"/>
                  </a:cubicBezTo>
                  <a:lnTo>
                    <a:pt x="329257" y="205472"/>
                  </a:lnTo>
                  <a:cubicBezTo>
                    <a:pt x="329257" y="110337"/>
                    <a:pt x="406668" y="32926"/>
                    <a:pt x="501805" y="32926"/>
                  </a:cubicBezTo>
                  <a:close/>
                  <a:moveTo>
                    <a:pt x="315591" y="119195"/>
                  </a:moveTo>
                  <a:cubicBezTo>
                    <a:pt x="308911" y="133544"/>
                    <a:pt x="303670" y="148712"/>
                    <a:pt x="300447" y="164629"/>
                  </a:cubicBezTo>
                  <a:lnTo>
                    <a:pt x="295013" y="164629"/>
                  </a:lnTo>
                  <a:cubicBezTo>
                    <a:pt x="287755" y="114267"/>
                    <a:pt x="247916" y="74429"/>
                    <a:pt x="197554" y="67170"/>
                  </a:cubicBezTo>
                  <a:lnTo>
                    <a:pt x="197554" y="34131"/>
                  </a:lnTo>
                  <a:cubicBezTo>
                    <a:pt x="248735" y="39871"/>
                    <a:pt x="293743" y="71792"/>
                    <a:pt x="315591" y="119195"/>
                  </a:cubicBezTo>
                  <a:close/>
                  <a:moveTo>
                    <a:pt x="181092" y="263406"/>
                  </a:moveTo>
                  <a:cubicBezTo>
                    <a:pt x="135706" y="263406"/>
                    <a:pt x="98777" y="226478"/>
                    <a:pt x="98777" y="181092"/>
                  </a:cubicBezTo>
                  <a:cubicBezTo>
                    <a:pt x="98777" y="135706"/>
                    <a:pt x="135706" y="98777"/>
                    <a:pt x="181092" y="98777"/>
                  </a:cubicBezTo>
                  <a:cubicBezTo>
                    <a:pt x="226478" y="98777"/>
                    <a:pt x="263406" y="135706"/>
                    <a:pt x="263406" y="181092"/>
                  </a:cubicBezTo>
                  <a:cubicBezTo>
                    <a:pt x="263406" y="226478"/>
                    <a:pt x="226478" y="263406"/>
                    <a:pt x="181092" y="263406"/>
                  </a:cubicBezTo>
                  <a:close/>
                  <a:moveTo>
                    <a:pt x="164629" y="33898"/>
                  </a:moveTo>
                  <a:lnTo>
                    <a:pt x="164629" y="67170"/>
                  </a:lnTo>
                  <a:cubicBezTo>
                    <a:pt x="114267" y="74429"/>
                    <a:pt x="74429" y="114267"/>
                    <a:pt x="67170" y="164629"/>
                  </a:cubicBezTo>
                  <a:lnTo>
                    <a:pt x="33898" y="164629"/>
                  </a:lnTo>
                  <a:cubicBezTo>
                    <a:pt x="41519" y="96076"/>
                    <a:pt x="96060" y="41519"/>
                    <a:pt x="164629" y="33898"/>
                  </a:cubicBezTo>
                  <a:close/>
                  <a:moveTo>
                    <a:pt x="33898" y="197554"/>
                  </a:moveTo>
                  <a:lnTo>
                    <a:pt x="67170" y="197554"/>
                  </a:lnTo>
                  <a:cubicBezTo>
                    <a:pt x="74429" y="247916"/>
                    <a:pt x="114267" y="287755"/>
                    <a:pt x="164629" y="295013"/>
                  </a:cubicBezTo>
                  <a:lnTo>
                    <a:pt x="164629" y="328284"/>
                  </a:lnTo>
                  <a:cubicBezTo>
                    <a:pt x="96060" y="320664"/>
                    <a:pt x="41519" y="266108"/>
                    <a:pt x="33898" y="197554"/>
                  </a:cubicBezTo>
                  <a:close/>
                  <a:moveTo>
                    <a:pt x="197554" y="328317"/>
                  </a:moveTo>
                  <a:lnTo>
                    <a:pt x="197554" y="295013"/>
                  </a:lnTo>
                  <a:cubicBezTo>
                    <a:pt x="247916" y="287755"/>
                    <a:pt x="287755" y="247916"/>
                    <a:pt x="295013" y="197554"/>
                  </a:cubicBezTo>
                  <a:lnTo>
                    <a:pt x="296725" y="197554"/>
                  </a:lnTo>
                  <a:cubicBezTo>
                    <a:pt x="296630" y="200207"/>
                    <a:pt x="296332" y="202804"/>
                    <a:pt x="296332" y="205472"/>
                  </a:cubicBezTo>
                  <a:lnTo>
                    <a:pt x="296332" y="273897"/>
                  </a:lnTo>
                  <a:cubicBezTo>
                    <a:pt x="271510" y="304748"/>
                    <a:pt x="236421" y="324072"/>
                    <a:pt x="197554" y="328317"/>
                  </a:cubicBezTo>
                  <a:close/>
                  <a:moveTo>
                    <a:pt x="329490" y="307891"/>
                  </a:moveTo>
                  <a:cubicBezTo>
                    <a:pt x="331268" y="289265"/>
                    <a:pt x="344467" y="273662"/>
                    <a:pt x="362183" y="266960"/>
                  </a:cubicBezTo>
                  <a:lnTo>
                    <a:pt x="362183" y="359105"/>
                  </a:lnTo>
                  <a:cubicBezTo>
                    <a:pt x="354596" y="356403"/>
                    <a:pt x="347593" y="352096"/>
                    <a:pt x="342078" y="346019"/>
                  </a:cubicBezTo>
                  <a:cubicBezTo>
                    <a:pt x="332618" y="335575"/>
                    <a:pt x="328140" y="322047"/>
                    <a:pt x="329490" y="307891"/>
                  </a:cubicBezTo>
                  <a:close/>
                  <a:moveTo>
                    <a:pt x="408100" y="560742"/>
                  </a:moveTo>
                  <a:lnTo>
                    <a:pt x="482479" y="610332"/>
                  </a:lnTo>
                  <a:lnTo>
                    <a:pt x="435478" y="647927"/>
                  </a:lnTo>
                  <a:lnTo>
                    <a:pt x="403155" y="561748"/>
                  </a:lnTo>
                  <a:close/>
                  <a:moveTo>
                    <a:pt x="510349" y="630211"/>
                  </a:moveTo>
                  <a:lnTo>
                    <a:pt x="545711" y="658515"/>
                  </a:lnTo>
                  <a:lnTo>
                    <a:pt x="474972" y="658515"/>
                  </a:lnTo>
                  <a:close/>
                  <a:moveTo>
                    <a:pt x="538219" y="610332"/>
                  </a:moveTo>
                  <a:lnTo>
                    <a:pt x="612600" y="560742"/>
                  </a:lnTo>
                  <a:lnTo>
                    <a:pt x="622840" y="562783"/>
                  </a:lnTo>
                  <a:lnTo>
                    <a:pt x="586064" y="648588"/>
                  </a:lnTo>
                  <a:close/>
                  <a:moveTo>
                    <a:pt x="592663" y="534465"/>
                  </a:moveTo>
                  <a:lnTo>
                    <a:pt x="510349" y="589336"/>
                  </a:lnTo>
                  <a:lnTo>
                    <a:pt x="428035" y="534465"/>
                  </a:lnTo>
                  <a:lnTo>
                    <a:pt x="428035" y="501755"/>
                  </a:lnTo>
                  <a:cubicBezTo>
                    <a:pt x="451595" y="517560"/>
                    <a:pt x="479907" y="526812"/>
                    <a:pt x="510349" y="526812"/>
                  </a:cubicBezTo>
                  <a:cubicBezTo>
                    <a:pt x="540791" y="526812"/>
                    <a:pt x="569103" y="517560"/>
                    <a:pt x="592663" y="501755"/>
                  </a:cubicBezTo>
                  <a:close/>
                  <a:moveTo>
                    <a:pt x="181092" y="806681"/>
                  </a:moveTo>
                  <a:lnTo>
                    <a:pt x="181092" y="673644"/>
                  </a:lnTo>
                  <a:cubicBezTo>
                    <a:pt x="181092" y="634545"/>
                    <a:pt x="208914" y="600596"/>
                    <a:pt x="247272" y="592929"/>
                  </a:cubicBezTo>
                  <a:lnTo>
                    <a:pt x="370448" y="568298"/>
                  </a:lnTo>
                  <a:lnTo>
                    <a:pt x="404281" y="658515"/>
                  </a:lnTo>
                  <a:lnTo>
                    <a:pt x="345720" y="658515"/>
                  </a:lnTo>
                  <a:lnTo>
                    <a:pt x="345720" y="806681"/>
                  </a:lnTo>
                  <a:lnTo>
                    <a:pt x="279869" y="806681"/>
                  </a:lnTo>
                  <a:lnTo>
                    <a:pt x="279869" y="674978"/>
                  </a:lnTo>
                  <a:lnTo>
                    <a:pt x="246943" y="674978"/>
                  </a:lnTo>
                  <a:lnTo>
                    <a:pt x="246943" y="806681"/>
                  </a:lnTo>
                  <a:close/>
                  <a:moveTo>
                    <a:pt x="214017" y="839606"/>
                  </a:moveTo>
                  <a:lnTo>
                    <a:pt x="428035" y="839606"/>
                  </a:lnTo>
                  <a:cubicBezTo>
                    <a:pt x="446193" y="839606"/>
                    <a:pt x="460960" y="854374"/>
                    <a:pt x="460960" y="872532"/>
                  </a:cubicBezTo>
                  <a:cubicBezTo>
                    <a:pt x="460960" y="890691"/>
                    <a:pt x="446193" y="905458"/>
                    <a:pt x="428035" y="905458"/>
                  </a:cubicBezTo>
                  <a:lnTo>
                    <a:pt x="214017" y="905458"/>
                  </a:lnTo>
                  <a:close/>
                  <a:moveTo>
                    <a:pt x="806681" y="905458"/>
                  </a:moveTo>
                  <a:lnTo>
                    <a:pt x="691441" y="905458"/>
                  </a:lnTo>
                  <a:lnTo>
                    <a:pt x="691441" y="987772"/>
                  </a:lnTo>
                  <a:lnTo>
                    <a:pt x="378646" y="987772"/>
                  </a:lnTo>
                  <a:lnTo>
                    <a:pt x="378646" y="938384"/>
                  </a:lnTo>
                  <a:lnTo>
                    <a:pt x="428035" y="938384"/>
                  </a:lnTo>
                  <a:cubicBezTo>
                    <a:pt x="464352" y="938384"/>
                    <a:pt x="493886" y="908849"/>
                    <a:pt x="493886" y="872532"/>
                  </a:cubicBezTo>
                  <a:cubicBezTo>
                    <a:pt x="493886" y="836215"/>
                    <a:pt x="464352" y="806681"/>
                    <a:pt x="428035" y="806681"/>
                  </a:cubicBezTo>
                  <a:lnTo>
                    <a:pt x="378646" y="806681"/>
                  </a:lnTo>
                  <a:lnTo>
                    <a:pt x="378646" y="691441"/>
                  </a:lnTo>
                  <a:lnTo>
                    <a:pt x="642052" y="691441"/>
                  </a:lnTo>
                  <a:lnTo>
                    <a:pt x="642052" y="806681"/>
                  </a:lnTo>
                  <a:lnTo>
                    <a:pt x="592663" y="806681"/>
                  </a:lnTo>
                  <a:cubicBezTo>
                    <a:pt x="556346" y="806681"/>
                    <a:pt x="526812" y="836215"/>
                    <a:pt x="526812" y="872532"/>
                  </a:cubicBezTo>
                  <a:cubicBezTo>
                    <a:pt x="526812" y="908849"/>
                    <a:pt x="556346" y="938384"/>
                    <a:pt x="592663" y="938384"/>
                  </a:cubicBezTo>
                  <a:lnTo>
                    <a:pt x="658515" y="938384"/>
                  </a:lnTo>
                  <a:lnTo>
                    <a:pt x="658515" y="905458"/>
                  </a:lnTo>
                  <a:lnTo>
                    <a:pt x="592663" y="905458"/>
                  </a:lnTo>
                  <a:cubicBezTo>
                    <a:pt x="574505" y="905458"/>
                    <a:pt x="559738" y="890691"/>
                    <a:pt x="559738" y="872532"/>
                  </a:cubicBezTo>
                  <a:cubicBezTo>
                    <a:pt x="559738" y="854374"/>
                    <a:pt x="574505" y="839606"/>
                    <a:pt x="592663" y="839606"/>
                  </a:cubicBezTo>
                  <a:lnTo>
                    <a:pt x="806681" y="839606"/>
                  </a:lnTo>
                  <a:close/>
                  <a:moveTo>
                    <a:pt x="839606" y="673644"/>
                  </a:moveTo>
                  <a:lnTo>
                    <a:pt x="839606" y="806681"/>
                  </a:lnTo>
                  <a:lnTo>
                    <a:pt x="773755" y="806681"/>
                  </a:lnTo>
                  <a:lnTo>
                    <a:pt x="773755" y="674978"/>
                  </a:lnTo>
                  <a:lnTo>
                    <a:pt x="740829" y="674978"/>
                  </a:lnTo>
                  <a:lnTo>
                    <a:pt x="740829" y="806681"/>
                  </a:lnTo>
                  <a:lnTo>
                    <a:pt x="674978" y="806681"/>
                  </a:lnTo>
                  <a:lnTo>
                    <a:pt x="674978" y="658515"/>
                  </a:lnTo>
                  <a:lnTo>
                    <a:pt x="617623" y="658515"/>
                  </a:lnTo>
                  <a:lnTo>
                    <a:pt x="655815" y="569399"/>
                  </a:lnTo>
                  <a:lnTo>
                    <a:pt x="773426" y="592929"/>
                  </a:lnTo>
                  <a:cubicBezTo>
                    <a:pt x="811784" y="600596"/>
                    <a:pt x="839606" y="634545"/>
                    <a:pt x="839606" y="673644"/>
                  </a:cubicBezTo>
                  <a:close/>
                  <a:moveTo>
                    <a:pt x="510349" y="493886"/>
                  </a:moveTo>
                  <a:cubicBezTo>
                    <a:pt x="446821" y="493886"/>
                    <a:pt x="395109" y="442191"/>
                    <a:pt x="395109" y="378646"/>
                  </a:cubicBezTo>
                  <a:lnTo>
                    <a:pt x="395109" y="263406"/>
                  </a:lnTo>
                  <a:lnTo>
                    <a:pt x="436725" y="263406"/>
                  </a:lnTo>
                  <a:cubicBezTo>
                    <a:pt x="483453" y="263406"/>
                    <a:pt x="530236" y="253230"/>
                    <a:pt x="572776" y="233888"/>
                  </a:cubicBezTo>
                  <a:lnTo>
                    <a:pt x="576201" y="237312"/>
                  </a:lnTo>
                  <a:cubicBezTo>
                    <a:pt x="589770" y="250857"/>
                    <a:pt x="606988" y="259226"/>
                    <a:pt x="625589" y="262072"/>
                  </a:cubicBezTo>
                  <a:lnTo>
                    <a:pt x="625589" y="378646"/>
                  </a:lnTo>
                  <a:cubicBezTo>
                    <a:pt x="625589" y="442191"/>
                    <a:pt x="573877" y="493886"/>
                    <a:pt x="510349" y="493886"/>
                  </a:cubicBezTo>
                  <a:close/>
                  <a:moveTo>
                    <a:pt x="678620" y="346002"/>
                  </a:moveTo>
                  <a:cubicBezTo>
                    <a:pt x="673105" y="352079"/>
                    <a:pt x="666104" y="356388"/>
                    <a:pt x="658515" y="359088"/>
                  </a:cubicBezTo>
                  <a:lnTo>
                    <a:pt x="658515" y="266943"/>
                  </a:lnTo>
                  <a:cubicBezTo>
                    <a:pt x="676231" y="273662"/>
                    <a:pt x="689430" y="289251"/>
                    <a:pt x="691208" y="307874"/>
                  </a:cubicBezTo>
                  <a:cubicBezTo>
                    <a:pt x="692558" y="322047"/>
                    <a:pt x="688080" y="335575"/>
                    <a:pt x="678620" y="346002"/>
                  </a:cubicBezTo>
                  <a:close/>
                </a:path>
              </a:pathLst>
            </a:custGeom>
            <a:grpFill/>
            <a:ln w="2055" cap="flat">
              <a:noFill/>
              <a:prstDash val="solid"/>
              <a:miter/>
            </a:ln>
          </p:spPr>
          <p:txBody>
            <a:bodyPr rtlCol="0" anchor="ctr">
              <a:noAutofit/>
            </a:bodyPr>
            <a:lstStyle/>
            <a:p>
              <a:endParaRPr lang="zh-CN" altLang="en-US"/>
            </a:p>
          </p:txBody>
        </p:sp>
        <p:sp>
          <p:nvSpPr>
            <p:cNvPr id="70" name="任意多边形: 形状 69">
              <a:extLst>
                <a:ext uri="{FF2B5EF4-FFF2-40B4-BE49-F238E27FC236}">
                  <a16:creationId xmlns:a16="http://schemas.microsoft.com/office/drawing/2014/main" id="{9FCB5F2B-B050-4CD7-91AF-092269CEF80A}"/>
                </a:ext>
              </a:extLst>
            </p:cNvPr>
            <p:cNvSpPr/>
            <p:nvPr/>
          </p:nvSpPr>
          <p:spPr>
            <a:xfrm>
              <a:off x="2878501" y="1229719"/>
              <a:ext cx="230480" cy="32925"/>
            </a:xfrm>
            <a:custGeom>
              <a:avLst/>
              <a:gdLst>
                <a:gd name="connsiteX0" fmla="*/ 0 w 230480"/>
                <a:gd name="connsiteY0" fmla="*/ 0 h 32925"/>
                <a:gd name="connsiteX1" fmla="*/ 230480 w 230480"/>
                <a:gd name="connsiteY1" fmla="*/ 0 h 32925"/>
                <a:gd name="connsiteX2" fmla="*/ 230480 w 230480"/>
                <a:gd name="connsiteY2" fmla="*/ 32926 h 32925"/>
                <a:gd name="connsiteX3" fmla="*/ 0 w 230480"/>
                <a:gd name="connsiteY3" fmla="*/ 32926 h 32925"/>
              </a:gdLst>
              <a:ahLst/>
              <a:cxnLst>
                <a:cxn ang="0">
                  <a:pos x="connsiteX0" y="connsiteY0"/>
                </a:cxn>
                <a:cxn ang="0">
                  <a:pos x="connsiteX1" y="connsiteY1"/>
                </a:cxn>
                <a:cxn ang="0">
                  <a:pos x="connsiteX2" y="connsiteY2"/>
                </a:cxn>
                <a:cxn ang="0">
                  <a:pos x="connsiteX3" y="connsiteY3"/>
                </a:cxn>
              </a:cxnLst>
              <a:rect l="l" t="t" r="r" b="b"/>
              <a:pathLst>
                <a:path w="230480" h="32925">
                  <a:moveTo>
                    <a:pt x="0" y="0"/>
                  </a:moveTo>
                  <a:lnTo>
                    <a:pt x="230480" y="0"/>
                  </a:lnTo>
                  <a:lnTo>
                    <a:pt x="230480" y="32926"/>
                  </a:lnTo>
                  <a:lnTo>
                    <a:pt x="0" y="32926"/>
                  </a:lnTo>
                  <a:close/>
                </a:path>
              </a:pathLst>
            </a:custGeom>
            <a:grpFill/>
            <a:ln w="2055" cap="flat">
              <a:noFill/>
              <a:prstDash val="solid"/>
              <a:miter/>
            </a:ln>
          </p:spPr>
          <p:txBody>
            <a:bodyPr rtlCol="0" anchor="ctr">
              <a:noAutofit/>
            </a:bodyPr>
            <a:lstStyle/>
            <a:p>
              <a:endParaRPr lang="zh-CN" altLang="en-US"/>
            </a:p>
          </p:txBody>
        </p:sp>
        <p:sp>
          <p:nvSpPr>
            <p:cNvPr id="71" name="任意多边形: 形状 70">
              <a:extLst>
                <a:ext uri="{FF2B5EF4-FFF2-40B4-BE49-F238E27FC236}">
                  <a16:creationId xmlns:a16="http://schemas.microsoft.com/office/drawing/2014/main" id="{637741DC-A093-425F-B9DE-071C87652EE7}"/>
                </a:ext>
              </a:extLst>
            </p:cNvPr>
            <p:cNvSpPr/>
            <p:nvPr/>
          </p:nvSpPr>
          <p:spPr>
            <a:xfrm>
              <a:off x="3141907" y="1229719"/>
              <a:ext cx="32925" cy="32925"/>
            </a:xfrm>
            <a:custGeom>
              <a:avLst/>
              <a:gdLst>
                <a:gd name="connsiteX0" fmla="*/ 0 w 32925"/>
                <a:gd name="connsiteY0" fmla="*/ 0 h 32925"/>
                <a:gd name="connsiteX1" fmla="*/ 32926 w 32925"/>
                <a:gd name="connsiteY1" fmla="*/ 0 h 32925"/>
                <a:gd name="connsiteX2" fmla="*/ 32926 w 32925"/>
                <a:gd name="connsiteY2" fmla="*/ 32926 h 32925"/>
                <a:gd name="connsiteX3" fmla="*/ 0 w 32925"/>
                <a:gd name="connsiteY3" fmla="*/ 32926 h 32925"/>
              </a:gdLst>
              <a:ahLst/>
              <a:cxnLst>
                <a:cxn ang="0">
                  <a:pos x="connsiteX0" y="connsiteY0"/>
                </a:cxn>
                <a:cxn ang="0">
                  <a:pos x="connsiteX1" y="connsiteY1"/>
                </a:cxn>
                <a:cxn ang="0">
                  <a:pos x="connsiteX2" y="connsiteY2"/>
                </a:cxn>
                <a:cxn ang="0">
                  <a:pos x="connsiteX3" y="connsiteY3"/>
                </a:cxn>
              </a:cxnLst>
              <a:rect l="l" t="t" r="r" b="b"/>
              <a:pathLst>
                <a:path w="32925" h="32925">
                  <a:moveTo>
                    <a:pt x="0" y="0"/>
                  </a:moveTo>
                  <a:lnTo>
                    <a:pt x="32926" y="0"/>
                  </a:lnTo>
                  <a:lnTo>
                    <a:pt x="32926" y="32926"/>
                  </a:lnTo>
                  <a:lnTo>
                    <a:pt x="0" y="32926"/>
                  </a:lnTo>
                  <a:close/>
                </a:path>
              </a:pathLst>
            </a:custGeom>
            <a:grpFill/>
            <a:ln w="2055" cap="flat">
              <a:noFill/>
              <a:prstDash val="solid"/>
              <a:miter/>
            </a:ln>
          </p:spPr>
          <p:txBody>
            <a:bodyPr rtlCol="0" anchor="ctr">
              <a:noAutofit/>
            </a:bodyPr>
            <a:lstStyle/>
            <a:p>
              <a:endParaRPr lang="zh-CN" altLang="en-US"/>
            </a:p>
          </p:txBody>
        </p:sp>
        <p:sp>
          <p:nvSpPr>
            <p:cNvPr id="72" name="任意多边形: 形状 71">
              <a:extLst>
                <a:ext uri="{FF2B5EF4-FFF2-40B4-BE49-F238E27FC236}">
                  <a16:creationId xmlns:a16="http://schemas.microsoft.com/office/drawing/2014/main" id="{F905FB72-867A-4CB3-9D2C-DB3E4C294BF2}"/>
                </a:ext>
              </a:extLst>
            </p:cNvPr>
            <p:cNvSpPr/>
            <p:nvPr/>
          </p:nvSpPr>
          <p:spPr>
            <a:xfrm>
              <a:off x="2878501" y="1295571"/>
              <a:ext cx="296331" cy="32925"/>
            </a:xfrm>
            <a:custGeom>
              <a:avLst/>
              <a:gdLst>
                <a:gd name="connsiteX0" fmla="*/ 0 w 296331"/>
                <a:gd name="connsiteY0" fmla="*/ 0 h 32925"/>
                <a:gd name="connsiteX1" fmla="*/ 296332 w 296331"/>
                <a:gd name="connsiteY1" fmla="*/ 0 h 32925"/>
                <a:gd name="connsiteX2" fmla="*/ 296332 w 296331"/>
                <a:gd name="connsiteY2" fmla="*/ 32926 h 32925"/>
                <a:gd name="connsiteX3" fmla="*/ 0 w 296331"/>
                <a:gd name="connsiteY3" fmla="*/ 32926 h 32925"/>
              </a:gdLst>
              <a:ahLst/>
              <a:cxnLst>
                <a:cxn ang="0">
                  <a:pos x="connsiteX0" y="connsiteY0"/>
                </a:cxn>
                <a:cxn ang="0">
                  <a:pos x="connsiteX1" y="connsiteY1"/>
                </a:cxn>
                <a:cxn ang="0">
                  <a:pos x="connsiteX2" y="connsiteY2"/>
                </a:cxn>
                <a:cxn ang="0">
                  <a:pos x="connsiteX3" y="connsiteY3"/>
                </a:cxn>
              </a:cxnLst>
              <a:rect l="l" t="t" r="r" b="b"/>
              <a:pathLst>
                <a:path w="296331" h="32925">
                  <a:moveTo>
                    <a:pt x="0" y="0"/>
                  </a:moveTo>
                  <a:lnTo>
                    <a:pt x="296332" y="0"/>
                  </a:lnTo>
                  <a:lnTo>
                    <a:pt x="296332" y="32926"/>
                  </a:lnTo>
                  <a:lnTo>
                    <a:pt x="0" y="32926"/>
                  </a:lnTo>
                  <a:close/>
                </a:path>
              </a:pathLst>
            </a:custGeom>
            <a:grpFill/>
            <a:ln w="2055" cap="flat">
              <a:noFill/>
              <a:prstDash val="solid"/>
              <a:miter/>
            </a:ln>
          </p:spPr>
          <p:txBody>
            <a:bodyPr rtlCol="0" anchor="ctr">
              <a:noAutofit/>
            </a:bodyPr>
            <a:lstStyle/>
            <a:p>
              <a:endParaRPr lang="zh-CN" altLang="en-US"/>
            </a:p>
          </p:txBody>
        </p:sp>
        <p:sp>
          <p:nvSpPr>
            <p:cNvPr id="73" name="任意多边形: 形状 72">
              <a:extLst>
                <a:ext uri="{FF2B5EF4-FFF2-40B4-BE49-F238E27FC236}">
                  <a16:creationId xmlns:a16="http://schemas.microsoft.com/office/drawing/2014/main" id="{3433A770-B900-479F-8D96-E2ECA69EB658}"/>
                </a:ext>
              </a:extLst>
            </p:cNvPr>
            <p:cNvSpPr/>
            <p:nvPr/>
          </p:nvSpPr>
          <p:spPr>
            <a:xfrm>
              <a:off x="2219986" y="1295571"/>
              <a:ext cx="32925" cy="32925"/>
            </a:xfrm>
            <a:custGeom>
              <a:avLst/>
              <a:gdLst>
                <a:gd name="connsiteX0" fmla="*/ 0 w 32925"/>
                <a:gd name="connsiteY0" fmla="*/ 0 h 32925"/>
                <a:gd name="connsiteX1" fmla="*/ 32926 w 32925"/>
                <a:gd name="connsiteY1" fmla="*/ 0 h 32925"/>
                <a:gd name="connsiteX2" fmla="*/ 32926 w 32925"/>
                <a:gd name="connsiteY2" fmla="*/ 32926 h 32925"/>
                <a:gd name="connsiteX3" fmla="*/ 0 w 32925"/>
                <a:gd name="connsiteY3" fmla="*/ 32926 h 32925"/>
              </a:gdLst>
              <a:ahLst/>
              <a:cxnLst>
                <a:cxn ang="0">
                  <a:pos x="connsiteX0" y="connsiteY0"/>
                </a:cxn>
                <a:cxn ang="0">
                  <a:pos x="connsiteX1" y="connsiteY1"/>
                </a:cxn>
                <a:cxn ang="0">
                  <a:pos x="connsiteX2" y="connsiteY2"/>
                </a:cxn>
                <a:cxn ang="0">
                  <a:pos x="connsiteX3" y="connsiteY3"/>
                </a:cxn>
              </a:cxnLst>
              <a:rect l="l" t="t" r="r" b="b"/>
              <a:pathLst>
                <a:path w="32925" h="32925">
                  <a:moveTo>
                    <a:pt x="0" y="0"/>
                  </a:moveTo>
                  <a:lnTo>
                    <a:pt x="32926" y="0"/>
                  </a:lnTo>
                  <a:lnTo>
                    <a:pt x="32926" y="32926"/>
                  </a:lnTo>
                  <a:lnTo>
                    <a:pt x="0" y="32926"/>
                  </a:lnTo>
                  <a:close/>
                </a:path>
              </a:pathLst>
            </a:custGeom>
            <a:grpFill/>
            <a:ln w="2055" cap="flat">
              <a:noFill/>
              <a:prstDash val="solid"/>
              <a:miter/>
            </a:ln>
          </p:spPr>
          <p:txBody>
            <a:bodyPr rtlCol="0" anchor="ctr">
              <a:noAutofit/>
            </a:bodyPr>
            <a:lstStyle/>
            <a:p>
              <a:endParaRPr lang="zh-CN" altLang="en-US"/>
            </a:p>
          </p:txBody>
        </p:sp>
        <p:sp>
          <p:nvSpPr>
            <p:cNvPr id="74" name="任意多边形: 形状 73">
              <a:extLst>
                <a:ext uri="{FF2B5EF4-FFF2-40B4-BE49-F238E27FC236}">
                  <a16:creationId xmlns:a16="http://schemas.microsoft.com/office/drawing/2014/main" id="{A5A47EE1-60E5-4CA2-B0F9-EB9DEA7C3B56}"/>
                </a:ext>
              </a:extLst>
            </p:cNvPr>
            <p:cNvSpPr/>
            <p:nvPr/>
          </p:nvSpPr>
          <p:spPr>
            <a:xfrm>
              <a:off x="2154135" y="1295571"/>
              <a:ext cx="32925" cy="32925"/>
            </a:xfrm>
            <a:custGeom>
              <a:avLst/>
              <a:gdLst>
                <a:gd name="connsiteX0" fmla="*/ 0 w 32925"/>
                <a:gd name="connsiteY0" fmla="*/ 0 h 32925"/>
                <a:gd name="connsiteX1" fmla="*/ 32926 w 32925"/>
                <a:gd name="connsiteY1" fmla="*/ 0 h 32925"/>
                <a:gd name="connsiteX2" fmla="*/ 32926 w 32925"/>
                <a:gd name="connsiteY2" fmla="*/ 32926 h 32925"/>
                <a:gd name="connsiteX3" fmla="*/ 0 w 32925"/>
                <a:gd name="connsiteY3" fmla="*/ 32926 h 32925"/>
              </a:gdLst>
              <a:ahLst/>
              <a:cxnLst>
                <a:cxn ang="0">
                  <a:pos x="connsiteX0" y="connsiteY0"/>
                </a:cxn>
                <a:cxn ang="0">
                  <a:pos x="connsiteX1" y="connsiteY1"/>
                </a:cxn>
                <a:cxn ang="0">
                  <a:pos x="connsiteX2" y="connsiteY2"/>
                </a:cxn>
                <a:cxn ang="0">
                  <a:pos x="connsiteX3" y="connsiteY3"/>
                </a:cxn>
              </a:cxnLst>
              <a:rect l="l" t="t" r="r" b="b"/>
              <a:pathLst>
                <a:path w="32925" h="32925">
                  <a:moveTo>
                    <a:pt x="0" y="0"/>
                  </a:moveTo>
                  <a:lnTo>
                    <a:pt x="32926" y="0"/>
                  </a:lnTo>
                  <a:lnTo>
                    <a:pt x="32926" y="32926"/>
                  </a:lnTo>
                  <a:lnTo>
                    <a:pt x="0" y="32926"/>
                  </a:lnTo>
                  <a:close/>
                </a:path>
              </a:pathLst>
            </a:custGeom>
            <a:grpFill/>
            <a:ln w="2055" cap="flat">
              <a:noFill/>
              <a:prstDash val="solid"/>
              <a:miter/>
            </a:ln>
          </p:spPr>
          <p:txBody>
            <a:bodyPr rtlCol="0" anchor="ctr">
              <a:noAutofit/>
            </a:bodyPr>
            <a:lstStyle/>
            <a:p>
              <a:endParaRPr lang="zh-CN" altLang="en-US"/>
            </a:p>
          </p:txBody>
        </p:sp>
      </p:grpSp>
      <p:cxnSp>
        <p:nvCxnSpPr>
          <p:cNvPr id="75" name="直接连接符 74">
            <a:extLst>
              <a:ext uri="{FF2B5EF4-FFF2-40B4-BE49-F238E27FC236}">
                <a16:creationId xmlns:a16="http://schemas.microsoft.com/office/drawing/2014/main" id="{60DD0656-63EA-4F78-923F-728127251255}"/>
              </a:ext>
            </a:extLst>
          </p:cNvPr>
          <p:cNvCxnSpPr>
            <a:cxnSpLocks/>
          </p:cNvCxnSpPr>
          <p:nvPr/>
        </p:nvCxnSpPr>
        <p:spPr>
          <a:xfrm>
            <a:off x="2782354" y="1304925"/>
            <a:ext cx="2043906" cy="0"/>
          </a:xfrm>
          <a:prstGeom prst="line">
            <a:avLst/>
          </a:prstGeom>
          <a:ln w="63500" cap="rnd">
            <a:gradFill>
              <a:gsLst>
                <a:gs pos="0">
                  <a:schemeClr val="accent2">
                    <a:lumMod val="60000"/>
                    <a:lumOff val="40000"/>
                  </a:schemeClr>
                </a:gs>
                <a:gs pos="100000">
                  <a:schemeClr val="accent2">
                    <a:lumMod val="60000"/>
                    <a:lumOff val="40000"/>
                  </a:schemeClr>
                </a:gs>
              </a:gsLst>
              <a:lin ang="5400000" scaled="1"/>
            </a:gradFill>
            <a:round/>
          </a:ln>
          <a:effectLst>
            <a:outerShdw blurRad="76200" dist="38100" dir="5400000" algn="t" rotWithShape="0">
              <a:schemeClr val="accent2">
                <a:lumMod val="75000"/>
                <a:alpha val="28000"/>
              </a:schemeClr>
            </a:outerShdw>
          </a:effectLst>
        </p:spPr>
        <p:style>
          <a:lnRef idx="1">
            <a:schemeClr val="accent1"/>
          </a:lnRef>
          <a:fillRef idx="0">
            <a:schemeClr val="accent1"/>
          </a:fillRef>
          <a:effectRef idx="0">
            <a:schemeClr val="accent1"/>
          </a:effectRef>
          <a:fontRef idx="minor">
            <a:schemeClr val="tx1"/>
          </a:fontRef>
        </p:style>
      </p:cxnSp>
      <p:sp>
        <p:nvSpPr>
          <p:cNvPr id="76" name="文本框 75">
            <a:extLst>
              <a:ext uri="{FF2B5EF4-FFF2-40B4-BE49-F238E27FC236}">
                <a16:creationId xmlns:a16="http://schemas.microsoft.com/office/drawing/2014/main" id="{2A5ABDEF-B347-497E-BEFE-C0F77E27FE05}"/>
              </a:ext>
            </a:extLst>
          </p:cNvPr>
          <p:cNvSpPr txBox="1"/>
          <p:nvPr/>
        </p:nvSpPr>
        <p:spPr>
          <a:xfrm>
            <a:off x="3050629" y="2748504"/>
            <a:ext cx="1507358" cy="1382430"/>
          </a:xfrm>
          <a:prstGeom prst="rect">
            <a:avLst/>
          </a:prstGeom>
          <a:noFill/>
          <a:ln>
            <a:noFill/>
          </a:ln>
        </p:spPr>
        <p:txBody>
          <a:bodyPr wrap="square" lIns="0" tIns="0" rIns="0" bIns="0" rtlCol="0">
            <a:noAutofit/>
          </a:bodyPr>
          <a:lstStyle/>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请输入一段文字来描述现阶段的任务完成情况请输入一段文字来描述现阶段的任务完成情况</a:t>
            </a:r>
            <a:endParaRPr lang="en-US" altLang="zh-CN" sz="1400" dirty="0">
              <a:solidFill>
                <a:schemeClr val="tx1">
                  <a:lumMod val="75000"/>
                  <a:lumOff val="25000"/>
                </a:schemeClr>
              </a:solidFill>
              <a:latin typeface="+mn-ea"/>
              <a:cs typeface="汉仪典雅体简" panose="00020600040101010101" pitchFamily="18" charset="-122"/>
            </a:endParaRPr>
          </a:p>
        </p:txBody>
      </p:sp>
      <p:sp>
        <p:nvSpPr>
          <p:cNvPr id="77" name="文本框 76">
            <a:extLst>
              <a:ext uri="{FF2B5EF4-FFF2-40B4-BE49-F238E27FC236}">
                <a16:creationId xmlns:a16="http://schemas.microsoft.com/office/drawing/2014/main" id="{3CEED8D0-4FDD-407D-A60A-344B27613514}"/>
              </a:ext>
            </a:extLst>
          </p:cNvPr>
          <p:cNvSpPr txBox="1"/>
          <p:nvPr/>
        </p:nvSpPr>
        <p:spPr>
          <a:xfrm>
            <a:off x="3131046" y="2289969"/>
            <a:ext cx="1346522" cy="307777"/>
          </a:xfrm>
          <a:prstGeom prst="rect">
            <a:avLst/>
          </a:prstGeom>
          <a:noFill/>
          <a:ln>
            <a:noFill/>
          </a:ln>
        </p:spPr>
        <p:txBody>
          <a:bodyPr wrap="square" lIns="0" tIns="0" rIns="0" bIns="0" rtlCol="0">
            <a:noAutofit/>
          </a:bodyPr>
          <a:lstStyle/>
          <a:p>
            <a:pPr algn="ctr" hangingPunct="0"/>
            <a:r>
              <a:rPr lang="zh-CN" altLang="en-US" sz="2000" b="1" spc="100" dirty="0">
                <a:gradFill flip="none" rotWithShape="1">
                  <a:gsLst>
                    <a:gs pos="0">
                      <a:schemeClr val="accent1">
                        <a:lumMod val="79000"/>
                        <a:lumOff val="21000"/>
                      </a:schemeClr>
                    </a:gs>
                    <a:gs pos="100000">
                      <a:schemeClr val="accent1">
                        <a:lumMod val="93000"/>
                      </a:schemeClr>
                    </a:gs>
                  </a:gsLst>
                  <a:lin ang="5400000" scaled="1"/>
                  <a:tileRect/>
                </a:gradFill>
                <a:latin typeface="+mj-ea"/>
                <a:ea typeface="+mj-ea"/>
                <a:cs typeface="汉仪典雅体简" panose="00020600040101010101" pitchFamily="18" charset="-122"/>
              </a:rPr>
              <a:t>第二阶段</a:t>
            </a:r>
          </a:p>
        </p:txBody>
      </p:sp>
      <p:grpSp>
        <p:nvGrpSpPr>
          <p:cNvPr id="78" name="图形 6">
            <a:extLst>
              <a:ext uri="{FF2B5EF4-FFF2-40B4-BE49-F238E27FC236}">
                <a16:creationId xmlns:a16="http://schemas.microsoft.com/office/drawing/2014/main" id="{DE919CD7-319E-4816-BFF5-F88E40608994}"/>
              </a:ext>
            </a:extLst>
          </p:cNvPr>
          <p:cNvGrpSpPr>
            <a:grpSpLocks/>
          </p:cNvGrpSpPr>
          <p:nvPr/>
        </p:nvGrpSpPr>
        <p:grpSpPr>
          <a:xfrm>
            <a:off x="5816600" y="1617671"/>
            <a:ext cx="546100" cy="546100"/>
            <a:chOff x="3526742" y="818148"/>
            <a:chExt cx="1020698" cy="1020698"/>
          </a:xfrm>
          <a:solidFill>
            <a:schemeClr val="accent1"/>
          </a:solidFill>
        </p:grpSpPr>
        <p:sp>
          <p:nvSpPr>
            <p:cNvPr id="79" name="任意多边形: 形状 78">
              <a:extLst>
                <a:ext uri="{FF2B5EF4-FFF2-40B4-BE49-F238E27FC236}">
                  <a16:creationId xmlns:a16="http://schemas.microsoft.com/office/drawing/2014/main" id="{39506738-4C3B-45AD-B7E5-9CD6009F75CD}"/>
                </a:ext>
              </a:extLst>
            </p:cNvPr>
            <p:cNvSpPr/>
            <p:nvPr/>
          </p:nvSpPr>
          <p:spPr>
            <a:xfrm>
              <a:off x="3526742" y="999239"/>
              <a:ext cx="707903" cy="839606"/>
            </a:xfrm>
            <a:custGeom>
              <a:avLst/>
              <a:gdLst>
                <a:gd name="connsiteX0" fmla="*/ 477423 w 707903"/>
                <a:gd name="connsiteY0" fmla="*/ 395109 h 839606"/>
                <a:gd name="connsiteX1" fmla="*/ 428035 w 707903"/>
                <a:gd name="connsiteY1" fmla="*/ 345720 h 839606"/>
                <a:gd name="connsiteX2" fmla="*/ 279869 w 707903"/>
                <a:gd name="connsiteY2" fmla="*/ 345720 h 839606"/>
                <a:gd name="connsiteX3" fmla="*/ 279869 w 707903"/>
                <a:gd name="connsiteY3" fmla="*/ 263406 h 839606"/>
                <a:gd name="connsiteX4" fmla="*/ 267522 w 707903"/>
                <a:gd name="connsiteY4" fmla="*/ 231075 h 839606"/>
                <a:gd name="connsiteX5" fmla="*/ 312795 w 707903"/>
                <a:gd name="connsiteY5" fmla="*/ 148166 h 839606"/>
                <a:gd name="connsiteX6" fmla="*/ 312795 w 707903"/>
                <a:gd name="connsiteY6" fmla="*/ 98777 h 839606"/>
                <a:gd name="connsiteX7" fmla="*/ 214017 w 707903"/>
                <a:gd name="connsiteY7" fmla="*/ 0 h 839606"/>
                <a:gd name="connsiteX8" fmla="*/ 115240 w 707903"/>
                <a:gd name="connsiteY8" fmla="*/ 98777 h 839606"/>
                <a:gd name="connsiteX9" fmla="*/ 115240 w 707903"/>
                <a:gd name="connsiteY9" fmla="*/ 148166 h 839606"/>
                <a:gd name="connsiteX10" fmla="*/ 156598 w 707903"/>
                <a:gd name="connsiteY10" fmla="*/ 228389 h 839606"/>
                <a:gd name="connsiteX11" fmla="*/ 140168 w 707903"/>
                <a:gd name="connsiteY11" fmla="*/ 279869 h 839606"/>
                <a:gd name="connsiteX12" fmla="*/ 49389 w 707903"/>
                <a:gd name="connsiteY12" fmla="*/ 279869 h 839606"/>
                <a:gd name="connsiteX13" fmla="*/ 0 w 707903"/>
                <a:gd name="connsiteY13" fmla="*/ 329257 h 839606"/>
                <a:gd name="connsiteX14" fmla="*/ 49389 w 707903"/>
                <a:gd name="connsiteY14" fmla="*/ 378646 h 839606"/>
                <a:gd name="connsiteX15" fmla="*/ 65851 w 707903"/>
                <a:gd name="connsiteY15" fmla="*/ 378646 h 839606"/>
                <a:gd name="connsiteX16" fmla="*/ 65851 w 707903"/>
                <a:gd name="connsiteY16" fmla="*/ 526812 h 839606"/>
                <a:gd name="connsiteX17" fmla="*/ 111816 w 707903"/>
                <a:gd name="connsiteY17" fmla="*/ 600284 h 839606"/>
                <a:gd name="connsiteX18" fmla="*/ 51664 w 707903"/>
                <a:gd name="connsiteY18" fmla="*/ 780700 h 839606"/>
                <a:gd name="connsiteX19" fmla="*/ 49389 w 707903"/>
                <a:gd name="connsiteY19" fmla="*/ 794807 h 839606"/>
                <a:gd name="connsiteX20" fmla="*/ 95272 w 707903"/>
                <a:gd name="connsiteY20" fmla="*/ 839606 h 839606"/>
                <a:gd name="connsiteX21" fmla="*/ 137451 w 707903"/>
                <a:gd name="connsiteY21" fmla="*/ 809872 h 839606"/>
                <a:gd name="connsiteX22" fmla="*/ 162113 w 707903"/>
                <a:gd name="connsiteY22" fmla="*/ 740829 h 839606"/>
                <a:gd name="connsiteX23" fmla="*/ 329257 w 707903"/>
                <a:gd name="connsiteY23" fmla="*/ 740829 h 839606"/>
                <a:gd name="connsiteX24" fmla="*/ 329257 w 707903"/>
                <a:gd name="connsiteY24" fmla="*/ 839606 h 839606"/>
                <a:gd name="connsiteX25" fmla="*/ 674978 w 707903"/>
                <a:gd name="connsiteY25" fmla="*/ 839606 h 839606"/>
                <a:gd name="connsiteX26" fmla="*/ 674978 w 707903"/>
                <a:gd name="connsiteY26" fmla="*/ 510349 h 839606"/>
                <a:gd name="connsiteX27" fmla="*/ 707903 w 707903"/>
                <a:gd name="connsiteY27" fmla="*/ 510349 h 839606"/>
                <a:gd name="connsiteX28" fmla="*/ 707903 w 707903"/>
                <a:gd name="connsiteY28" fmla="*/ 411572 h 839606"/>
                <a:gd name="connsiteX29" fmla="*/ 474392 w 707903"/>
                <a:gd name="connsiteY29" fmla="*/ 411572 h 839606"/>
                <a:gd name="connsiteX30" fmla="*/ 477423 w 707903"/>
                <a:gd name="connsiteY30" fmla="*/ 395109 h 839606"/>
                <a:gd name="connsiteX31" fmla="*/ 428035 w 707903"/>
                <a:gd name="connsiteY31" fmla="*/ 378646 h 839606"/>
                <a:gd name="connsiteX32" fmla="*/ 444498 w 707903"/>
                <a:gd name="connsiteY32" fmla="*/ 395109 h 839606"/>
                <a:gd name="connsiteX33" fmla="*/ 428035 w 707903"/>
                <a:gd name="connsiteY33" fmla="*/ 411572 h 839606"/>
                <a:gd name="connsiteX34" fmla="*/ 230480 w 707903"/>
                <a:gd name="connsiteY34" fmla="*/ 411572 h 839606"/>
                <a:gd name="connsiteX35" fmla="*/ 214017 w 707903"/>
                <a:gd name="connsiteY35" fmla="*/ 395109 h 839606"/>
                <a:gd name="connsiteX36" fmla="*/ 214017 w 707903"/>
                <a:gd name="connsiteY36" fmla="*/ 263406 h 839606"/>
                <a:gd name="connsiteX37" fmla="*/ 230480 w 707903"/>
                <a:gd name="connsiteY37" fmla="*/ 246943 h 839606"/>
                <a:gd name="connsiteX38" fmla="*/ 246943 w 707903"/>
                <a:gd name="connsiteY38" fmla="*/ 263406 h 839606"/>
                <a:gd name="connsiteX39" fmla="*/ 246943 w 707903"/>
                <a:gd name="connsiteY39" fmla="*/ 378646 h 839606"/>
                <a:gd name="connsiteX40" fmla="*/ 230480 w 707903"/>
                <a:gd name="connsiteY40" fmla="*/ 444498 h 839606"/>
                <a:gd name="connsiteX41" fmla="*/ 329257 w 707903"/>
                <a:gd name="connsiteY41" fmla="*/ 444498 h 839606"/>
                <a:gd name="connsiteX42" fmla="*/ 329257 w 707903"/>
                <a:gd name="connsiteY42" fmla="*/ 510349 h 839606"/>
                <a:gd name="connsiteX43" fmla="*/ 164629 w 707903"/>
                <a:gd name="connsiteY43" fmla="*/ 510349 h 839606"/>
                <a:gd name="connsiteX44" fmla="*/ 164629 w 707903"/>
                <a:gd name="connsiteY44" fmla="*/ 353493 h 839606"/>
                <a:gd name="connsiteX45" fmla="*/ 182080 w 707903"/>
                <a:gd name="connsiteY45" fmla="*/ 253590 h 839606"/>
                <a:gd name="connsiteX46" fmla="*/ 181092 w 707903"/>
                <a:gd name="connsiteY46" fmla="*/ 263406 h 839606"/>
                <a:gd name="connsiteX47" fmla="*/ 181092 w 707903"/>
                <a:gd name="connsiteY47" fmla="*/ 395109 h 839606"/>
                <a:gd name="connsiteX48" fmla="*/ 230480 w 707903"/>
                <a:gd name="connsiteY48" fmla="*/ 444498 h 839606"/>
                <a:gd name="connsiteX49" fmla="*/ 148166 w 707903"/>
                <a:gd name="connsiteY49" fmla="*/ 98777 h 839606"/>
                <a:gd name="connsiteX50" fmla="*/ 214017 w 707903"/>
                <a:gd name="connsiteY50" fmla="*/ 32926 h 839606"/>
                <a:gd name="connsiteX51" fmla="*/ 279869 w 707903"/>
                <a:gd name="connsiteY51" fmla="*/ 98777 h 839606"/>
                <a:gd name="connsiteX52" fmla="*/ 279869 w 707903"/>
                <a:gd name="connsiteY52" fmla="*/ 148166 h 839606"/>
                <a:gd name="connsiteX53" fmla="*/ 214017 w 707903"/>
                <a:gd name="connsiteY53" fmla="*/ 214017 h 839606"/>
                <a:gd name="connsiteX54" fmla="*/ 148166 w 707903"/>
                <a:gd name="connsiteY54" fmla="*/ 148166 h 839606"/>
                <a:gd name="connsiteX55" fmla="*/ 49389 w 707903"/>
                <a:gd name="connsiteY55" fmla="*/ 345720 h 839606"/>
                <a:gd name="connsiteX56" fmla="*/ 32926 w 707903"/>
                <a:gd name="connsiteY56" fmla="*/ 329257 h 839606"/>
                <a:gd name="connsiteX57" fmla="*/ 49389 w 707903"/>
                <a:gd name="connsiteY57" fmla="*/ 312795 h 839606"/>
                <a:gd name="connsiteX58" fmla="*/ 134340 w 707903"/>
                <a:gd name="connsiteY58" fmla="*/ 312795 h 839606"/>
                <a:gd name="connsiteX59" fmla="*/ 131703 w 707903"/>
                <a:gd name="connsiteY59" fmla="*/ 353493 h 839606"/>
                <a:gd name="connsiteX60" fmla="*/ 131703 w 707903"/>
                <a:gd name="connsiteY60" fmla="*/ 510349 h 839606"/>
                <a:gd name="connsiteX61" fmla="*/ 164629 w 707903"/>
                <a:gd name="connsiteY61" fmla="*/ 543275 h 839606"/>
                <a:gd name="connsiteX62" fmla="*/ 329257 w 707903"/>
                <a:gd name="connsiteY62" fmla="*/ 543275 h 839606"/>
                <a:gd name="connsiteX63" fmla="*/ 329257 w 707903"/>
                <a:gd name="connsiteY63" fmla="*/ 576201 h 839606"/>
                <a:gd name="connsiteX64" fmla="*/ 148166 w 707903"/>
                <a:gd name="connsiteY64" fmla="*/ 576201 h 839606"/>
                <a:gd name="connsiteX65" fmla="*/ 98777 w 707903"/>
                <a:gd name="connsiteY65" fmla="*/ 526812 h 839606"/>
                <a:gd name="connsiteX66" fmla="*/ 98777 w 707903"/>
                <a:gd name="connsiteY66" fmla="*/ 345720 h 839606"/>
                <a:gd name="connsiteX67" fmla="*/ 209146 w 707903"/>
                <a:gd name="connsiteY67" fmla="*/ 609126 h 839606"/>
                <a:gd name="connsiteX68" fmla="*/ 329257 w 707903"/>
                <a:gd name="connsiteY68" fmla="*/ 609126 h 839606"/>
                <a:gd name="connsiteX69" fmla="*/ 329257 w 707903"/>
                <a:gd name="connsiteY69" fmla="*/ 642052 h 839606"/>
                <a:gd name="connsiteX70" fmla="*/ 197394 w 707903"/>
                <a:gd name="connsiteY70" fmla="*/ 642052 h 839606"/>
                <a:gd name="connsiteX71" fmla="*/ 106462 w 707903"/>
                <a:gd name="connsiteY71" fmla="*/ 798795 h 839606"/>
                <a:gd name="connsiteX72" fmla="*/ 94187 w 707903"/>
                <a:gd name="connsiteY72" fmla="*/ 806681 h 839606"/>
                <a:gd name="connsiteX73" fmla="*/ 82314 w 707903"/>
                <a:gd name="connsiteY73" fmla="*/ 794807 h 839606"/>
                <a:gd name="connsiteX74" fmla="*/ 82909 w 707903"/>
                <a:gd name="connsiteY74" fmla="*/ 791053 h 839606"/>
                <a:gd name="connsiteX75" fmla="*/ 143704 w 707903"/>
                <a:gd name="connsiteY75" fmla="*/ 608667 h 839606"/>
                <a:gd name="connsiteX76" fmla="*/ 148166 w 707903"/>
                <a:gd name="connsiteY76" fmla="*/ 609126 h 839606"/>
                <a:gd name="connsiteX77" fmla="*/ 174194 w 707903"/>
                <a:gd name="connsiteY77" fmla="*/ 609126 h 839606"/>
                <a:gd name="connsiteX78" fmla="*/ 173881 w 707903"/>
                <a:gd name="connsiteY78" fmla="*/ 707903 h 839606"/>
                <a:gd name="connsiteX79" fmla="*/ 185633 w 707903"/>
                <a:gd name="connsiteY79" fmla="*/ 674978 h 839606"/>
                <a:gd name="connsiteX80" fmla="*/ 329257 w 707903"/>
                <a:gd name="connsiteY80" fmla="*/ 674978 h 839606"/>
                <a:gd name="connsiteX81" fmla="*/ 329257 w 707903"/>
                <a:gd name="connsiteY81" fmla="*/ 707903 h 839606"/>
                <a:gd name="connsiteX82" fmla="*/ 642052 w 707903"/>
                <a:gd name="connsiteY82" fmla="*/ 806681 h 839606"/>
                <a:gd name="connsiteX83" fmla="*/ 362183 w 707903"/>
                <a:gd name="connsiteY83" fmla="*/ 806681 h 839606"/>
                <a:gd name="connsiteX84" fmla="*/ 362183 w 707903"/>
                <a:gd name="connsiteY84" fmla="*/ 510349 h 839606"/>
                <a:gd name="connsiteX85" fmla="*/ 642052 w 707903"/>
                <a:gd name="connsiteY85" fmla="*/ 510349 h 839606"/>
                <a:gd name="connsiteX86" fmla="*/ 674978 w 707903"/>
                <a:gd name="connsiteY86" fmla="*/ 477423 h 839606"/>
                <a:gd name="connsiteX87" fmla="*/ 362183 w 707903"/>
                <a:gd name="connsiteY87" fmla="*/ 477423 h 839606"/>
                <a:gd name="connsiteX88" fmla="*/ 362183 w 707903"/>
                <a:gd name="connsiteY88" fmla="*/ 444498 h 839606"/>
                <a:gd name="connsiteX89" fmla="*/ 674978 w 707903"/>
                <a:gd name="connsiteY89" fmla="*/ 444498 h 83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07903" h="839606">
                  <a:moveTo>
                    <a:pt x="477423" y="395109"/>
                  </a:moveTo>
                  <a:cubicBezTo>
                    <a:pt x="477423" y="367883"/>
                    <a:pt x="455260" y="345720"/>
                    <a:pt x="428035" y="345720"/>
                  </a:cubicBezTo>
                  <a:lnTo>
                    <a:pt x="279869" y="345720"/>
                  </a:lnTo>
                  <a:lnTo>
                    <a:pt x="279869" y="263406"/>
                  </a:lnTo>
                  <a:cubicBezTo>
                    <a:pt x="279869" y="250995"/>
                    <a:pt x="275111" y="239765"/>
                    <a:pt x="267522" y="231075"/>
                  </a:cubicBezTo>
                  <a:cubicBezTo>
                    <a:pt x="294716" y="213470"/>
                    <a:pt x="312795" y="182917"/>
                    <a:pt x="312795" y="148166"/>
                  </a:cubicBezTo>
                  <a:lnTo>
                    <a:pt x="312795" y="98777"/>
                  </a:lnTo>
                  <a:cubicBezTo>
                    <a:pt x="312795" y="44300"/>
                    <a:pt x="268495" y="0"/>
                    <a:pt x="214017" y="0"/>
                  </a:cubicBezTo>
                  <a:cubicBezTo>
                    <a:pt x="159540" y="0"/>
                    <a:pt x="115240" y="44300"/>
                    <a:pt x="115240" y="98777"/>
                  </a:cubicBezTo>
                  <a:lnTo>
                    <a:pt x="115240" y="148166"/>
                  </a:lnTo>
                  <a:cubicBezTo>
                    <a:pt x="115240" y="181205"/>
                    <a:pt x="131606" y="210449"/>
                    <a:pt x="156598" y="228389"/>
                  </a:cubicBezTo>
                  <a:cubicBezTo>
                    <a:pt x="149749" y="245070"/>
                    <a:pt x="144211" y="262289"/>
                    <a:pt x="140168" y="279869"/>
                  </a:cubicBezTo>
                  <a:lnTo>
                    <a:pt x="49389" y="279869"/>
                  </a:lnTo>
                  <a:cubicBezTo>
                    <a:pt x="22162" y="279869"/>
                    <a:pt x="0" y="302032"/>
                    <a:pt x="0" y="329257"/>
                  </a:cubicBezTo>
                  <a:cubicBezTo>
                    <a:pt x="0" y="356483"/>
                    <a:pt x="22162" y="378646"/>
                    <a:pt x="49389" y="378646"/>
                  </a:cubicBezTo>
                  <a:lnTo>
                    <a:pt x="65851" y="378646"/>
                  </a:lnTo>
                  <a:lnTo>
                    <a:pt x="65851" y="526812"/>
                  </a:lnTo>
                  <a:cubicBezTo>
                    <a:pt x="65851" y="559096"/>
                    <a:pt x="84702" y="586803"/>
                    <a:pt x="111816" y="600284"/>
                  </a:cubicBezTo>
                  <a:lnTo>
                    <a:pt x="51664" y="780700"/>
                  </a:lnTo>
                  <a:cubicBezTo>
                    <a:pt x="50160" y="785283"/>
                    <a:pt x="49389" y="790016"/>
                    <a:pt x="49389" y="794807"/>
                  </a:cubicBezTo>
                  <a:cubicBezTo>
                    <a:pt x="49389" y="819501"/>
                    <a:pt x="69493" y="839606"/>
                    <a:pt x="95272" y="839606"/>
                  </a:cubicBezTo>
                  <a:cubicBezTo>
                    <a:pt x="114139" y="839606"/>
                    <a:pt x="131092" y="827652"/>
                    <a:pt x="137451" y="809872"/>
                  </a:cubicBezTo>
                  <a:lnTo>
                    <a:pt x="162113" y="740829"/>
                  </a:lnTo>
                  <a:lnTo>
                    <a:pt x="329257" y="740829"/>
                  </a:lnTo>
                  <a:lnTo>
                    <a:pt x="329257" y="839606"/>
                  </a:lnTo>
                  <a:lnTo>
                    <a:pt x="674978" y="839606"/>
                  </a:lnTo>
                  <a:lnTo>
                    <a:pt x="674978" y="510349"/>
                  </a:lnTo>
                  <a:lnTo>
                    <a:pt x="707903" y="510349"/>
                  </a:lnTo>
                  <a:lnTo>
                    <a:pt x="707903" y="411572"/>
                  </a:lnTo>
                  <a:lnTo>
                    <a:pt x="474392" y="411572"/>
                  </a:lnTo>
                  <a:cubicBezTo>
                    <a:pt x="476242" y="406402"/>
                    <a:pt x="477423" y="400904"/>
                    <a:pt x="477423" y="395109"/>
                  </a:cubicBezTo>
                  <a:close/>
                  <a:moveTo>
                    <a:pt x="428035" y="378646"/>
                  </a:moveTo>
                  <a:cubicBezTo>
                    <a:pt x="437118" y="378646"/>
                    <a:pt x="444498" y="386026"/>
                    <a:pt x="444498" y="395109"/>
                  </a:cubicBezTo>
                  <a:cubicBezTo>
                    <a:pt x="444498" y="404192"/>
                    <a:pt x="437118" y="411572"/>
                    <a:pt x="428035" y="411572"/>
                  </a:cubicBezTo>
                  <a:lnTo>
                    <a:pt x="230480" y="411572"/>
                  </a:lnTo>
                  <a:cubicBezTo>
                    <a:pt x="221397" y="411572"/>
                    <a:pt x="214017" y="404192"/>
                    <a:pt x="214017" y="395109"/>
                  </a:cubicBezTo>
                  <a:lnTo>
                    <a:pt x="214017" y="263406"/>
                  </a:lnTo>
                  <a:cubicBezTo>
                    <a:pt x="214017" y="254323"/>
                    <a:pt x="221397" y="246943"/>
                    <a:pt x="230480" y="246943"/>
                  </a:cubicBezTo>
                  <a:cubicBezTo>
                    <a:pt x="239564" y="246943"/>
                    <a:pt x="246943" y="254323"/>
                    <a:pt x="246943" y="263406"/>
                  </a:cubicBezTo>
                  <a:lnTo>
                    <a:pt x="246943" y="378646"/>
                  </a:lnTo>
                  <a:close/>
                  <a:moveTo>
                    <a:pt x="230480" y="444498"/>
                  </a:moveTo>
                  <a:lnTo>
                    <a:pt x="329257" y="444498"/>
                  </a:lnTo>
                  <a:lnTo>
                    <a:pt x="329257" y="510349"/>
                  </a:lnTo>
                  <a:lnTo>
                    <a:pt x="164629" y="510349"/>
                  </a:lnTo>
                  <a:lnTo>
                    <a:pt x="164629" y="353493"/>
                  </a:lnTo>
                  <a:cubicBezTo>
                    <a:pt x="164629" y="319563"/>
                    <a:pt x="170618" y="285583"/>
                    <a:pt x="182080" y="253590"/>
                  </a:cubicBezTo>
                  <a:cubicBezTo>
                    <a:pt x="181437" y="256773"/>
                    <a:pt x="181092" y="260045"/>
                    <a:pt x="181092" y="263406"/>
                  </a:cubicBezTo>
                  <a:lnTo>
                    <a:pt x="181092" y="395109"/>
                  </a:lnTo>
                  <a:cubicBezTo>
                    <a:pt x="181092" y="422334"/>
                    <a:pt x="203254" y="444498"/>
                    <a:pt x="230480" y="444498"/>
                  </a:cubicBezTo>
                  <a:close/>
                  <a:moveTo>
                    <a:pt x="148166" y="98777"/>
                  </a:moveTo>
                  <a:cubicBezTo>
                    <a:pt x="148166" y="62460"/>
                    <a:pt x="177699" y="32926"/>
                    <a:pt x="214017" y="32926"/>
                  </a:cubicBezTo>
                  <a:cubicBezTo>
                    <a:pt x="250334" y="32926"/>
                    <a:pt x="279869" y="62460"/>
                    <a:pt x="279869" y="98777"/>
                  </a:cubicBezTo>
                  <a:lnTo>
                    <a:pt x="279869" y="148166"/>
                  </a:lnTo>
                  <a:cubicBezTo>
                    <a:pt x="279869" y="184483"/>
                    <a:pt x="250334" y="214017"/>
                    <a:pt x="214017" y="214017"/>
                  </a:cubicBezTo>
                  <a:cubicBezTo>
                    <a:pt x="177699" y="214017"/>
                    <a:pt x="148166" y="184483"/>
                    <a:pt x="148166" y="148166"/>
                  </a:cubicBezTo>
                  <a:close/>
                  <a:moveTo>
                    <a:pt x="49389" y="345720"/>
                  </a:moveTo>
                  <a:cubicBezTo>
                    <a:pt x="40305" y="345720"/>
                    <a:pt x="32926" y="338341"/>
                    <a:pt x="32926" y="329257"/>
                  </a:cubicBezTo>
                  <a:cubicBezTo>
                    <a:pt x="32926" y="320174"/>
                    <a:pt x="40305" y="312795"/>
                    <a:pt x="49389" y="312795"/>
                  </a:cubicBezTo>
                  <a:lnTo>
                    <a:pt x="134340" y="312795"/>
                  </a:lnTo>
                  <a:cubicBezTo>
                    <a:pt x="132627" y="326292"/>
                    <a:pt x="131703" y="339892"/>
                    <a:pt x="131703" y="353493"/>
                  </a:cubicBezTo>
                  <a:lnTo>
                    <a:pt x="131703" y="510349"/>
                  </a:lnTo>
                  <a:cubicBezTo>
                    <a:pt x="131703" y="528508"/>
                    <a:pt x="146470" y="543275"/>
                    <a:pt x="164629" y="543275"/>
                  </a:cubicBezTo>
                  <a:lnTo>
                    <a:pt x="329257" y="543275"/>
                  </a:lnTo>
                  <a:lnTo>
                    <a:pt x="329257" y="576201"/>
                  </a:lnTo>
                  <a:lnTo>
                    <a:pt x="148166" y="576201"/>
                  </a:lnTo>
                  <a:cubicBezTo>
                    <a:pt x="120939" y="576201"/>
                    <a:pt x="98777" y="554037"/>
                    <a:pt x="98777" y="526812"/>
                  </a:cubicBezTo>
                  <a:lnTo>
                    <a:pt x="98777" y="345720"/>
                  </a:lnTo>
                  <a:close/>
                  <a:moveTo>
                    <a:pt x="209146" y="609126"/>
                  </a:moveTo>
                  <a:lnTo>
                    <a:pt x="329257" y="609126"/>
                  </a:lnTo>
                  <a:lnTo>
                    <a:pt x="329257" y="642052"/>
                  </a:lnTo>
                  <a:lnTo>
                    <a:pt x="197394" y="642052"/>
                  </a:lnTo>
                  <a:close/>
                  <a:moveTo>
                    <a:pt x="106462" y="798795"/>
                  </a:moveTo>
                  <a:cubicBezTo>
                    <a:pt x="104766" y="803522"/>
                    <a:pt x="100272" y="806681"/>
                    <a:pt x="94187" y="806681"/>
                  </a:cubicBezTo>
                  <a:cubicBezTo>
                    <a:pt x="87636" y="806681"/>
                    <a:pt x="82314" y="801359"/>
                    <a:pt x="82314" y="794807"/>
                  </a:cubicBezTo>
                  <a:cubicBezTo>
                    <a:pt x="82314" y="793562"/>
                    <a:pt x="82531" y="792243"/>
                    <a:pt x="82909" y="791053"/>
                  </a:cubicBezTo>
                  <a:lnTo>
                    <a:pt x="143704" y="608667"/>
                  </a:lnTo>
                  <a:cubicBezTo>
                    <a:pt x="145216" y="608764"/>
                    <a:pt x="146638" y="609126"/>
                    <a:pt x="148166" y="609126"/>
                  </a:cubicBezTo>
                  <a:lnTo>
                    <a:pt x="174194" y="609126"/>
                  </a:lnTo>
                  <a:close/>
                  <a:moveTo>
                    <a:pt x="173881" y="707903"/>
                  </a:moveTo>
                  <a:lnTo>
                    <a:pt x="185633" y="674978"/>
                  </a:lnTo>
                  <a:lnTo>
                    <a:pt x="329257" y="674978"/>
                  </a:lnTo>
                  <a:lnTo>
                    <a:pt x="329257" y="707903"/>
                  </a:lnTo>
                  <a:close/>
                  <a:moveTo>
                    <a:pt x="642052" y="806681"/>
                  </a:moveTo>
                  <a:lnTo>
                    <a:pt x="362183" y="806681"/>
                  </a:lnTo>
                  <a:lnTo>
                    <a:pt x="362183" y="510349"/>
                  </a:lnTo>
                  <a:lnTo>
                    <a:pt x="642052" y="510349"/>
                  </a:lnTo>
                  <a:close/>
                  <a:moveTo>
                    <a:pt x="674978" y="477423"/>
                  </a:moveTo>
                  <a:lnTo>
                    <a:pt x="362183" y="477423"/>
                  </a:lnTo>
                  <a:lnTo>
                    <a:pt x="362183" y="444498"/>
                  </a:lnTo>
                  <a:lnTo>
                    <a:pt x="674978" y="444498"/>
                  </a:lnTo>
                  <a:close/>
                </a:path>
              </a:pathLst>
            </a:custGeom>
            <a:grpFill/>
            <a:ln w="2055" cap="flat">
              <a:noFill/>
              <a:prstDash val="solid"/>
              <a:miter/>
            </a:ln>
          </p:spPr>
          <p:txBody>
            <a:bodyPr rtlCol="0" anchor="ctr">
              <a:noAutofit/>
            </a:bodyPr>
            <a:lstStyle/>
            <a:p>
              <a:endParaRPr lang="zh-CN" altLang="en-US"/>
            </a:p>
          </p:txBody>
        </p:sp>
        <p:sp>
          <p:nvSpPr>
            <p:cNvPr id="80" name="任意多边形: 形状 79">
              <a:extLst>
                <a:ext uri="{FF2B5EF4-FFF2-40B4-BE49-F238E27FC236}">
                  <a16:creationId xmlns:a16="http://schemas.microsoft.com/office/drawing/2014/main" id="{4C1992D3-EE60-43CC-8B0D-10A4738DD839}"/>
                </a:ext>
              </a:extLst>
            </p:cNvPr>
            <p:cNvSpPr/>
            <p:nvPr/>
          </p:nvSpPr>
          <p:spPr>
            <a:xfrm>
              <a:off x="4135868" y="818148"/>
              <a:ext cx="362183" cy="1020681"/>
            </a:xfrm>
            <a:custGeom>
              <a:avLst/>
              <a:gdLst>
                <a:gd name="connsiteX0" fmla="*/ 308413 w 362183"/>
                <a:gd name="connsiteY0" fmla="*/ 225360 h 1020681"/>
                <a:gd name="connsiteX1" fmla="*/ 345720 w 362183"/>
                <a:gd name="connsiteY1" fmla="*/ 148166 h 1020681"/>
                <a:gd name="connsiteX2" fmla="*/ 345720 w 362183"/>
                <a:gd name="connsiteY2" fmla="*/ 98777 h 1020681"/>
                <a:gd name="connsiteX3" fmla="*/ 246943 w 362183"/>
                <a:gd name="connsiteY3" fmla="*/ 0 h 1020681"/>
                <a:gd name="connsiteX4" fmla="*/ 148166 w 362183"/>
                <a:gd name="connsiteY4" fmla="*/ 98777 h 1020681"/>
                <a:gd name="connsiteX5" fmla="*/ 148166 w 362183"/>
                <a:gd name="connsiteY5" fmla="*/ 148166 h 1020681"/>
                <a:gd name="connsiteX6" fmla="*/ 200763 w 362183"/>
                <a:gd name="connsiteY6" fmla="*/ 235415 h 1020681"/>
                <a:gd name="connsiteX7" fmla="*/ 175723 w 362183"/>
                <a:gd name="connsiteY7" fmla="*/ 264299 h 1020681"/>
                <a:gd name="connsiteX8" fmla="*/ 136117 w 362183"/>
                <a:gd name="connsiteY8" fmla="*/ 378630 h 1020681"/>
                <a:gd name="connsiteX9" fmla="*/ 49389 w 362183"/>
                <a:gd name="connsiteY9" fmla="*/ 378630 h 1020681"/>
                <a:gd name="connsiteX10" fmla="*/ 0 w 362183"/>
                <a:gd name="connsiteY10" fmla="*/ 428018 h 1020681"/>
                <a:gd name="connsiteX11" fmla="*/ 49389 w 362183"/>
                <a:gd name="connsiteY11" fmla="*/ 477407 h 1020681"/>
                <a:gd name="connsiteX12" fmla="*/ 131703 w 362183"/>
                <a:gd name="connsiteY12" fmla="*/ 477407 h 1020681"/>
                <a:gd name="connsiteX13" fmla="*/ 131703 w 362183"/>
                <a:gd name="connsiteY13" fmla="*/ 576184 h 1020681"/>
                <a:gd name="connsiteX14" fmla="*/ 164629 w 362183"/>
                <a:gd name="connsiteY14" fmla="*/ 576184 h 1020681"/>
                <a:gd name="connsiteX15" fmla="*/ 164629 w 362183"/>
                <a:gd name="connsiteY15" fmla="*/ 1020682 h 1020681"/>
                <a:gd name="connsiteX16" fmla="*/ 362183 w 362183"/>
                <a:gd name="connsiteY16" fmla="*/ 1020682 h 1020681"/>
                <a:gd name="connsiteX17" fmla="*/ 362183 w 362183"/>
                <a:gd name="connsiteY17" fmla="*/ 313815 h 1020681"/>
                <a:gd name="connsiteX18" fmla="*/ 308413 w 362183"/>
                <a:gd name="connsiteY18" fmla="*/ 225360 h 1020681"/>
                <a:gd name="connsiteX19" fmla="*/ 181092 w 362183"/>
                <a:gd name="connsiteY19" fmla="*/ 148166 h 1020681"/>
                <a:gd name="connsiteX20" fmla="*/ 181092 w 362183"/>
                <a:gd name="connsiteY20" fmla="*/ 98777 h 1020681"/>
                <a:gd name="connsiteX21" fmla="*/ 246943 w 362183"/>
                <a:gd name="connsiteY21" fmla="*/ 32926 h 1020681"/>
                <a:gd name="connsiteX22" fmla="*/ 312795 w 362183"/>
                <a:gd name="connsiteY22" fmla="*/ 98777 h 1020681"/>
                <a:gd name="connsiteX23" fmla="*/ 312795 w 362183"/>
                <a:gd name="connsiteY23" fmla="*/ 148166 h 1020681"/>
                <a:gd name="connsiteX24" fmla="*/ 246943 w 362183"/>
                <a:gd name="connsiteY24" fmla="*/ 214017 h 1020681"/>
                <a:gd name="connsiteX25" fmla="*/ 181092 w 362183"/>
                <a:gd name="connsiteY25" fmla="*/ 148166 h 1020681"/>
                <a:gd name="connsiteX26" fmla="*/ 197554 w 362183"/>
                <a:gd name="connsiteY26" fmla="*/ 293992 h 1020681"/>
                <a:gd name="connsiteX27" fmla="*/ 197554 w 362183"/>
                <a:gd name="connsiteY27" fmla="*/ 378646 h 1020681"/>
                <a:gd name="connsiteX28" fmla="*/ 169436 w 362183"/>
                <a:gd name="connsiteY28" fmla="*/ 378646 h 1020681"/>
                <a:gd name="connsiteX29" fmla="*/ 197554 w 362183"/>
                <a:gd name="connsiteY29" fmla="*/ 293992 h 1020681"/>
                <a:gd name="connsiteX30" fmla="*/ 32926 w 362183"/>
                <a:gd name="connsiteY30" fmla="*/ 428035 h 1020681"/>
                <a:gd name="connsiteX31" fmla="*/ 49389 w 362183"/>
                <a:gd name="connsiteY31" fmla="*/ 411572 h 1020681"/>
                <a:gd name="connsiteX32" fmla="*/ 230480 w 362183"/>
                <a:gd name="connsiteY32" fmla="*/ 411572 h 1020681"/>
                <a:gd name="connsiteX33" fmla="*/ 230480 w 362183"/>
                <a:gd name="connsiteY33" fmla="*/ 263406 h 1020681"/>
                <a:gd name="connsiteX34" fmla="*/ 234283 w 362183"/>
                <a:gd name="connsiteY34" fmla="*/ 253277 h 1020681"/>
                <a:gd name="connsiteX35" fmla="*/ 251686 w 362183"/>
                <a:gd name="connsiteY35" fmla="*/ 247900 h 1020681"/>
                <a:gd name="connsiteX36" fmla="*/ 263406 w 362183"/>
                <a:gd name="connsiteY36" fmla="*/ 263406 h 1020681"/>
                <a:gd name="connsiteX37" fmla="*/ 263406 w 362183"/>
                <a:gd name="connsiteY37" fmla="*/ 428035 h 1020681"/>
                <a:gd name="connsiteX38" fmla="*/ 246943 w 362183"/>
                <a:gd name="connsiteY38" fmla="*/ 444498 h 1020681"/>
                <a:gd name="connsiteX39" fmla="*/ 49389 w 362183"/>
                <a:gd name="connsiteY39" fmla="*/ 444498 h 1020681"/>
                <a:gd name="connsiteX40" fmla="*/ 32926 w 362183"/>
                <a:gd name="connsiteY40" fmla="*/ 428035 h 1020681"/>
                <a:gd name="connsiteX41" fmla="*/ 246943 w 362183"/>
                <a:gd name="connsiteY41" fmla="*/ 477423 h 1020681"/>
                <a:gd name="connsiteX42" fmla="*/ 296332 w 362183"/>
                <a:gd name="connsiteY42" fmla="*/ 428035 h 1020681"/>
                <a:gd name="connsiteX43" fmla="*/ 296332 w 362183"/>
                <a:gd name="connsiteY43" fmla="*/ 263406 h 1020681"/>
                <a:gd name="connsiteX44" fmla="*/ 295593 w 362183"/>
                <a:gd name="connsiteY44" fmla="*/ 256131 h 1020681"/>
                <a:gd name="connsiteX45" fmla="*/ 329257 w 362183"/>
                <a:gd name="connsiteY45" fmla="*/ 313815 h 1020681"/>
                <a:gd name="connsiteX46" fmla="*/ 329257 w 362183"/>
                <a:gd name="connsiteY46" fmla="*/ 543275 h 1020681"/>
                <a:gd name="connsiteX47" fmla="*/ 164629 w 362183"/>
                <a:gd name="connsiteY47" fmla="*/ 543275 h 1020681"/>
                <a:gd name="connsiteX48" fmla="*/ 164629 w 362183"/>
                <a:gd name="connsiteY48" fmla="*/ 477423 h 1020681"/>
                <a:gd name="connsiteX49" fmla="*/ 197554 w 362183"/>
                <a:gd name="connsiteY49" fmla="*/ 576201 h 1020681"/>
                <a:gd name="connsiteX50" fmla="*/ 230480 w 362183"/>
                <a:gd name="connsiteY50" fmla="*/ 576201 h 1020681"/>
                <a:gd name="connsiteX51" fmla="*/ 230480 w 362183"/>
                <a:gd name="connsiteY51" fmla="*/ 987772 h 1020681"/>
                <a:gd name="connsiteX52" fmla="*/ 197554 w 362183"/>
                <a:gd name="connsiteY52" fmla="*/ 987772 h 1020681"/>
                <a:gd name="connsiteX53" fmla="*/ 263406 w 362183"/>
                <a:gd name="connsiteY53" fmla="*/ 987772 h 1020681"/>
                <a:gd name="connsiteX54" fmla="*/ 263406 w 362183"/>
                <a:gd name="connsiteY54" fmla="*/ 576201 h 1020681"/>
                <a:gd name="connsiteX55" fmla="*/ 329257 w 362183"/>
                <a:gd name="connsiteY55" fmla="*/ 576201 h 1020681"/>
                <a:gd name="connsiteX56" fmla="*/ 329257 w 362183"/>
                <a:gd name="connsiteY56" fmla="*/ 987772 h 10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62183" h="1020681">
                  <a:moveTo>
                    <a:pt x="308413" y="225360"/>
                  </a:moveTo>
                  <a:cubicBezTo>
                    <a:pt x="331099" y="207249"/>
                    <a:pt x="345720" y="179395"/>
                    <a:pt x="345720" y="148166"/>
                  </a:cubicBezTo>
                  <a:lnTo>
                    <a:pt x="345720" y="98777"/>
                  </a:lnTo>
                  <a:cubicBezTo>
                    <a:pt x="345720" y="44300"/>
                    <a:pt x="301421" y="0"/>
                    <a:pt x="246943" y="0"/>
                  </a:cubicBezTo>
                  <a:cubicBezTo>
                    <a:pt x="192465" y="0"/>
                    <a:pt x="148166" y="44300"/>
                    <a:pt x="148166" y="98777"/>
                  </a:cubicBezTo>
                  <a:lnTo>
                    <a:pt x="148166" y="148166"/>
                  </a:lnTo>
                  <a:cubicBezTo>
                    <a:pt x="148166" y="185947"/>
                    <a:pt x="169516" y="218824"/>
                    <a:pt x="200763" y="235415"/>
                  </a:cubicBezTo>
                  <a:cubicBezTo>
                    <a:pt x="190786" y="243253"/>
                    <a:pt x="182193" y="252973"/>
                    <a:pt x="175723" y="264299"/>
                  </a:cubicBezTo>
                  <a:cubicBezTo>
                    <a:pt x="155393" y="299869"/>
                    <a:pt x="142371" y="338366"/>
                    <a:pt x="136117" y="378630"/>
                  </a:cubicBezTo>
                  <a:lnTo>
                    <a:pt x="49389" y="378630"/>
                  </a:lnTo>
                  <a:cubicBezTo>
                    <a:pt x="22163" y="378630"/>
                    <a:pt x="0" y="400793"/>
                    <a:pt x="0" y="428018"/>
                  </a:cubicBezTo>
                  <a:cubicBezTo>
                    <a:pt x="0" y="455246"/>
                    <a:pt x="22163" y="477407"/>
                    <a:pt x="49389" y="477407"/>
                  </a:cubicBezTo>
                  <a:lnTo>
                    <a:pt x="131703" y="477407"/>
                  </a:lnTo>
                  <a:lnTo>
                    <a:pt x="131703" y="576184"/>
                  </a:lnTo>
                  <a:lnTo>
                    <a:pt x="164629" y="576184"/>
                  </a:lnTo>
                  <a:lnTo>
                    <a:pt x="164629" y="1020682"/>
                  </a:lnTo>
                  <a:lnTo>
                    <a:pt x="362183" y="1020682"/>
                  </a:lnTo>
                  <a:lnTo>
                    <a:pt x="362183" y="313815"/>
                  </a:lnTo>
                  <a:cubicBezTo>
                    <a:pt x="362183" y="275391"/>
                    <a:pt x="340318" y="242039"/>
                    <a:pt x="308413" y="225360"/>
                  </a:cubicBezTo>
                  <a:close/>
                  <a:moveTo>
                    <a:pt x="181092" y="148166"/>
                  </a:moveTo>
                  <a:lnTo>
                    <a:pt x="181092" y="98777"/>
                  </a:lnTo>
                  <a:cubicBezTo>
                    <a:pt x="181092" y="62459"/>
                    <a:pt x="210626" y="32926"/>
                    <a:pt x="246943" y="32926"/>
                  </a:cubicBezTo>
                  <a:cubicBezTo>
                    <a:pt x="283260" y="32926"/>
                    <a:pt x="312795" y="62459"/>
                    <a:pt x="312795" y="98777"/>
                  </a:cubicBezTo>
                  <a:lnTo>
                    <a:pt x="312795" y="148166"/>
                  </a:lnTo>
                  <a:cubicBezTo>
                    <a:pt x="312795" y="184484"/>
                    <a:pt x="283260" y="214017"/>
                    <a:pt x="246943" y="214017"/>
                  </a:cubicBezTo>
                  <a:cubicBezTo>
                    <a:pt x="210626" y="214017"/>
                    <a:pt x="181092" y="184484"/>
                    <a:pt x="181092" y="148166"/>
                  </a:cubicBezTo>
                  <a:close/>
                  <a:moveTo>
                    <a:pt x="197554" y="293992"/>
                  </a:moveTo>
                  <a:lnTo>
                    <a:pt x="197554" y="378646"/>
                  </a:lnTo>
                  <a:lnTo>
                    <a:pt x="169436" y="378646"/>
                  </a:lnTo>
                  <a:cubicBezTo>
                    <a:pt x="174539" y="349097"/>
                    <a:pt x="183954" y="320761"/>
                    <a:pt x="197554" y="293992"/>
                  </a:cubicBezTo>
                  <a:close/>
                  <a:moveTo>
                    <a:pt x="32926" y="428035"/>
                  </a:moveTo>
                  <a:cubicBezTo>
                    <a:pt x="32926" y="418951"/>
                    <a:pt x="40305" y="411572"/>
                    <a:pt x="49389" y="411572"/>
                  </a:cubicBezTo>
                  <a:lnTo>
                    <a:pt x="230480" y="411572"/>
                  </a:lnTo>
                  <a:lnTo>
                    <a:pt x="230480" y="263406"/>
                  </a:lnTo>
                  <a:cubicBezTo>
                    <a:pt x="230480" y="259523"/>
                    <a:pt x="232032" y="256098"/>
                    <a:pt x="234283" y="253277"/>
                  </a:cubicBezTo>
                  <a:cubicBezTo>
                    <a:pt x="239782" y="250730"/>
                    <a:pt x="245624" y="248888"/>
                    <a:pt x="251686" y="247900"/>
                  </a:cubicBezTo>
                  <a:cubicBezTo>
                    <a:pt x="258414" y="249974"/>
                    <a:pt x="263406" y="256010"/>
                    <a:pt x="263406" y="263406"/>
                  </a:cubicBezTo>
                  <a:lnTo>
                    <a:pt x="263406" y="428035"/>
                  </a:lnTo>
                  <a:cubicBezTo>
                    <a:pt x="263406" y="437118"/>
                    <a:pt x="256026" y="444498"/>
                    <a:pt x="246943" y="444498"/>
                  </a:cubicBezTo>
                  <a:lnTo>
                    <a:pt x="49389" y="444498"/>
                  </a:lnTo>
                  <a:cubicBezTo>
                    <a:pt x="40305" y="444498"/>
                    <a:pt x="32926" y="437118"/>
                    <a:pt x="32926" y="428035"/>
                  </a:cubicBezTo>
                  <a:close/>
                  <a:moveTo>
                    <a:pt x="246943" y="477423"/>
                  </a:moveTo>
                  <a:cubicBezTo>
                    <a:pt x="274169" y="477423"/>
                    <a:pt x="296332" y="455260"/>
                    <a:pt x="296332" y="428035"/>
                  </a:cubicBezTo>
                  <a:lnTo>
                    <a:pt x="296332" y="263406"/>
                  </a:lnTo>
                  <a:cubicBezTo>
                    <a:pt x="296332" y="260922"/>
                    <a:pt x="295953" y="258519"/>
                    <a:pt x="295593" y="256131"/>
                  </a:cubicBezTo>
                  <a:cubicBezTo>
                    <a:pt x="315608" y="267682"/>
                    <a:pt x="329257" y="289088"/>
                    <a:pt x="329257" y="313815"/>
                  </a:cubicBezTo>
                  <a:lnTo>
                    <a:pt x="329257" y="543275"/>
                  </a:lnTo>
                  <a:lnTo>
                    <a:pt x="164629" y="543275"/>
                  </a:lnTo>
                  <a:lnTo>
                    <a:pt x="164629" y="477423"/>
                  </a:lnTo>
                  <a:close/>
                  <a:moveTo>
                    <a:pt x="197554" y="576201"/>
                  </a:moveTo>
                  <a:lnTo>
                    <a:pt x="230480" y="576201"/>
                  </a:lnTo>
                  <a:lnTo>
                    <a:pt x="230480" y="987772"/>
                  </a:lnTo>
                  <a:lnTo>
                    <a:pt x="197554" y="987772"/>
                  </a:lnTo>
                  <a:close/>
                  <a:moveTo>
                    <a:pt x="263406" y="987772"/>
                  </a:moveTo>
                  <a:lnTo>
                    <a:pt x="263406" y="576201"/>
                  </a:lnTo>
                  <a:lnTo>
                    <a:pt x="329257" y="576201"/>
                  </a:lnTo>
                  <a:lnTo>
                    <a:pt x="329257" y="987772"/>
                  </a:lnTo>
                  <a:close/>
                </a:path>
              </a:pathLst>
            </a:custGeom>
            <a:grpFill/>
            <a:ln w="2055" cap="flat">
              <a:noFill/>
              <a:prstDash val="solid"/>
              <a:miter/>
            </a:ln>
          </p:spPr>
          <p:txBody>
            <a:bodyPr rtlCol="0" anchor="ctr">
              <a:noAutofit/>
            </a:bodyPr>
            <a:lstStyle/>
            <a:p>
              <a:endParaRPr lang="zh-CN" altLang="en-US"/>
            </a:p>
          </p:txBody>
        </p:sp>
        <p:sp>
          <p:nvSpPr>
            <p:cNvPr id="81" name="任意多边形: 形状 80">
              <a:extLst>
                <a:ext uri="{FF2B5EF4-FFF2-40B4-BE49-F238E27FC236}">
                  <a16:creationId xmlns:a16="http://schemas.microsoft.com/office/drawing/2014/main" id="{01E707AA-44E7-42B8-B9A1-AA4C21F0AE29}"/>
                </a:ext>
              </a:extLst>
            </p:cNvPr>
            <p:cNvSpPr/>
            <p:nvPr/>
          </p:nvSpPr>
          <p:spPr>
            <a:xfrm>
              <a:off x="4152331" y="883999"/>
              <a:ext cx="32925" cy="32925"/>
            </a:xfrm>
            <a:custGeom>
              <a:avLst/>
              <a:gdLst>
                <a:gd name="connsiteX0" fmla="*/ 0 w 32925"/>
                <a:gd name="connsiteY0" fmla="*/ 0 h 32925"/>
                <a:gd name="connsiteX1" fmla="*/ 32926 w 32925"/>
                <a:gd name="connsiteY1" fmla="*/ 0 h 32925"/>
                <a:gd name="connsiteX2" fmla="*/ 32926 w 32925"/>
                <a:gd name="connsiteY2" fmla="*/ 32926 h 32925"/>
                <a:gd name="connsiteX3" fmla="*/ 0 w 32925"/>
                <a:gd name="connsiteY3" fmla="*/ 32926 h 32925"/>
              </a:gdLst>
              <a:ahLst/>
              <a:cxnLst>
                <a:cxn ang="0">
                  <a:pos x="connsiteX0" y="connsiteY0"/>
                </a:cxn>
                <a:cxn ang="0">
                  <a:pos x="connsiteX1" y="connsiteY1"/>
                </a:cxn>
                <a:cxn ang="0">
                  <a:pos x="connsiteX2" y="connsiteY2"/>
                </a:cxn>
                <a:cxn ang="0">
                  <a:pos x="connsiteX3" y="connsiteY3"/>
                </a:cxn>
              </a:cxnLst>
              <a:rect l="l" t="t" r="r" b="b"/>
              <a:pathLst>
                <a:path w="32925" h="32925">
                  <a:moveTo>
                    <a:pt x="0" y="0"/>
                  </a:moveTo>
                  <a:lnTo>
                    <a:pt x="32926" y="0"/>
                  </a:lnTo>
                  <a:lnTo>
                    <a:pt x="32926" y="32926"/>
                  </a:lnTo>
                  <a:lnTo>
                    <a:pt x="0" y="32926"/>
                  </a:lnTo>
                  <a:close/>
                </a:path>
              </a:pathLst>
            </a:custGeom>
            <a:grpFill/>
            <a:ln w="2055" cap="flat">
              <a:noFill/>
              <a:prstDash val="solid"/>
              <a:miter/>
            </a:ln>
          </p:spPr>
          <p:txBody>
            <a:bodyPr rtlCol="0" anchor="ctr">
              <a:noAutofit/>
            </a:bodyPr>
            <a:lstStyle/>
            <a:p>
              <a:endParaRPr lang="zh-CN" altLang="en-US"/>
            </a:p>
          </p:txBody>
        </p:sp>
        <p:sp>
          <p:nvSpPr>
            <p:cNvPr id="82" name="任意多边形: 形状 81">
              <a:extLst>
                <a:ext uri="{FF2B5EF4-FFF2-40B4-BE49-F238E27FC236}">
                  <a16:creationId xmlns:a16="http://schemas.microsoft.com/office/drawing/2014/main" id="{03047DD3-D9DA-4794-B53D-290367BF1C50}"/>
                </a:ext>
              </a:extLst>
            </p:cNvPr>
            <p:cNvSpPr/>
            <p:nvPr/>
          </p:nvSpPr>
          <p:spPr>
            <a:xfrm>
              <a:off x="4086479" y="883999"/>
              <a:ext cx="32925" cy="32925"/>
            </a:xfrm>
            <a:custGeom>
              <a:avLst/>
              <a:gdLst>
                <a:gd name="connsiteX0" fmla="*/ 0 w 32925"/>
                <a:gd name="connsiteY0" fmla="*/ 0 h 32925"/>
                <a:gd name="connsiteX1" fmla="*/ 32926 w 32925"/>
                <a:gd name="connsiteY1" fmla="*/ 0 h 32925"/>
                <a:gd name="connsiteX2" fmla="*/ 32926 w 32925"/>
                <a:gd name="connsiteY2" fmla="*/ 32926 h 32925"/>
                <a:gd name="connsiteX3" fmla="*/ 0 w 32925"/>
                <a:gd name="connsiteY3" fmla="*/ 32926 h 32925"/>
              </a:gdLst>
              <a:ahLst/>
              <a:cxnLst>
                <a:cxn ang="0">
                  <a:pos x="connsiteX0" y="connsiteY0"/>
                </a:cxn>
                <a:cxn ang="0">
                  <a:pos x="connsiteX1" y="connsiteY1"/>
                </a:cxn>
                <a:cxn ang="0">
                  <a:pos x="connsiteX2" y="connsiteY2"/>
                </a:cxn>
                <a:cxn ang="0">
                  <a:pos x="connsiteX3" y="connsiteY3"/>
                </a:cxn>
              </a:cxnLst>
              <a:rect l="l" t="t" r="r" b="b"/>
              <a:pathLst>
                <a:path w="32925" h="32925">
                  <a:moveTo>
                    <a:pt x="0" y="0"/>
                  </a:moveTo>
                  <a:lnTo>
                    <a:pt x="32926" y="0"/>
                  </a:lnTo>
                  <a:lnTo>
                    <a:pt x="32926" y="32926"/>
                  </a:lnTo>
                  <a:lnTo>
                    <a:pt x="0" y="32926"/>
                  </a:lnTo>
                  <a:close/>
                </a:path>
              </a:pathLst>
            </a:custGeom>
            <a:grpFill/>
            <a:ln w="2055" cap="flat">
              <a:noFill/>
              <a:prstDash val="solid"/>
              <a:miter/>
            </a:ln>
          </p:spPr>
          <p:txBody>
            <a:bodyPr rtlCol="0" anchor="ctr">
              <a:noAutofit/>
            </a:bodyPr>
            <a:lstStyle/>
            <a:p>
              <a:endParaRPr lang="zh-CN" altLang="en-US"/>
            </a:p>
          </p:txBody>
        </p:sp>
        <p:sp>
          <p:nvSpPr>
            <p:cNvPr id="83" name="任意多边形: 形状 82">
              <a:extLst>
                <a:ext uri="{FF2B5EF4-FFF2-40B4-BE49-F238E27FC236}">
                  <a16:creationId xmlns:a16="http://schemas.microsoft.com/office/drawing/2014/main" id="{146C8A71-F583-41D3-B821-376BDF77D4F4}"/>
                </a:ext>
              </a:extLst>
            </p:cNvPr>
            <p:cNvSpPr/>
            <p:nvPr/>
          </p:nvSpPr>
          <p:spPr>
            <a:xfrm>
              <a:off x="4020628" y="883999"/>
              <a:ext cx="32925" cy="32925"/>
            </a:xfrm>
            <a:custGeom>
              <a:avLst/>
              <a:gdLst>
                <a:gd name="connsiteX0" fmla="*/ 0 w 32925"/>
                <a:gd name="connsiteY0" fmla="*/ 0 h 32925"/>
                <a:gd name="connsiteX1" fmla="*/ 32926 w 32925"/>
                <a:gd name="connsiteY1" fmla="*/ 0 h 32925"/>
                <a:gd name="connsiteX2" fmla="*/ 32926 w 32925"/>
                <a:gd name="connsiteY2" fmla="*/ 32926 h 32925"/>
                <a:gd name="connsiteX3" fmla="*/ 0 w 32925"/>
                <a:gd name="connsiteY3" fmla="*/ 32926 h 32925"/>
              </a:gdLst>
              <a:ahLst/>
              <a:cxnLst>
                <a:cxn ang="0">
                  <a:pos x="connsiteX0" y="connsiteY0"/>
                </a:cxn>
                <a:cxn ang="0">
                  <a:pos x="connsiteX1" y="connsiteY1"/>
                </a:cxn>
                <a:cxn ang="0">
                  <a:pos x="connsiteX2" y="connsiteY2"/>
                </a:cxn>
                <a:cxn ang="0">
                  <a:pos x="connsiteX3" y="connsiteY3"/>
                </a:cxn>
              </a:cxnLst>
              <a:rect l="l" t="t" r="r" b="b"/>
              <a:pathLst>
                <a:path w="32925" h="32925">
                  <a:moveTo>
                    <a:pt x="0" y="0"/>
                  </a:moveTo>
                  <a:lnTo>
                    <a:pt x="32926" y="0"/>
                  </a:lnTo>
                  <a:lnTo>
                    <a:pt x="32926" y="32926"/>
                  </a:lnTo>
                  <a:lnTo>
                    <a:pt x="0" y="32926"/>
                  </a:lnTo>
                  <a:close/>
                </a:path>
              </a:pathLst>
            </a:custGeom>
            <a:grpFill/>
            <a:ln w="2055" cap="flat">
              <a:noFill/>
              <a:prstDash val="solid"/>
              <a:miter/>
            </a:ln>
          </p:spPr>
          <p:txBody>
            <a:bodyPr rtlCol="0" anchor="ctr">
              <a:noAutofit/>
            </a:bodyPr>
            <a:lstStyle/>
            <a:p>
              <a:endParaRPr lang="zh-CN" altLang="en-US"/>
            </a:p>
          </p:txBody>
        </p:sp>
        <p:sp>
          <p:nvSpPr>
            <p:cNvPr id="84" name="任意多边形: 形状 83">
              <a:extLst>
                <a:ext uri="{FF2B5EF4-FFF2-40B4-BE49-F238E27FC236}">
                  <a16:creationId xmlns:a16="http://schemas.microsoft.com/office/drawing/2014/main" id="{ABD95838-2680-4687-AE32-6F89EDD55094}"/>
                </a:ext>
              </a:extLst>
            </p:cNvPr>
            <p:cNvSpPr/>
            <p:nvPr/>
          </p:nvSpPr>
          <p:spPr>
            <a:xfrm>
              <a:off x="3954776" y="818148"/>
              <a:ext cx="296331" cy="226646"/>
            </a:xfrm>
            <a:custGeom>
              <a:avLst/>
              <a:gdLst>
                <a:gd name="connsiteX0" fmla="*/ 197554 w 296331"/>
                <a:gd name="connsiteY0" fmla="*/ 226646 h 226646"/>
                <a:gd name="connsiteX1" fmla="*/ 197554 w 296331"/>
                <a:gd name="connsiteY1" fmla="*/ 164629 h 226646"/>
                <a:gd name="connsiteX2" fmla="*/ 296332 w 296331"/>
                <a:gd name="connsiteY2" fmla="*/ 164629 h 226646"/>
                <a:gd name="connsiteX3" fmla="*/ 296332 w 296331"/>
                <a:gd name="connsiteY3" fmla="*/ 0 h 226646"/>
                <a:gd name="connsiteX4" fmla="*/ 0 w 296331"/>
                <a:gd name="connsiteY4" fmla="*/ 0 h 226646"/>
                <a:gd name="connsiteX5" fmla="*/ 0 w 296331"/>
                <a:gd name="connsiteY5" fmla="*/ 164629 h 226646"/>
                <a:gd name="connsiteX6" fmla="*/ 94219 w 296331"/>
                <a:gd name="connsiteY6" fmla="*/ 164629 h 226646"/>
                <a:gd name="connsiteX7" fmla="*/ 32926 w 296331"/>
                <a:gd name="connsiteY7" fmla="*/ 32926 h 226646"/>
                <a:gd name="connsiteX8" fmla="*/ 263406 w 296331"/>
                <a:gd name="connsiteY8" fmla="*/ 32926 h 226646"/>
                <a:gd name="connsiteX9" fmla="*/ 263406 w 296331"/>
                <a:gd name="connsiteY9" fmla="*/ 131703 h 226646"/>
                <a:gd name="connsiteX10" fmla="*/ 164629 w 296331"/>
                <a:gd name="connsiteY10" fmla="*/ 131703 h 226646"/>
                <a:gd name="connsiteX11" fmla="*/ 164629 w 296331"/>
                <a:gd name="connsiteY11" fmla="*/ 168463 h 226646"/>
                <a:gd name="connsiteX12" fmla="*/ 103335 w 296331"/>
                <a:gd name="connsiteY12" fmla="*/ 131703 h 226646"/>
                <a:gd name="connsiteX13" fmla="*/ 32926 w 296331"/>
                <a:gd name="connsiteY13" fmla="*/ 131703 h 22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6331" h="226646">
                  <a:moveTo>
                    <a:pt x="197554" y="226646"/>
                  </a:moveTo>
                  <a:lnTo>
                    <a:pt x="197554" y="164629"/>
                  </a:lnTo>
                  <a:lnTo>
                    <a:pt x="296332" y="164629"/>
                  </a:lnTo>
                  <a:lnTo>
                    <a:pt x="296332" y="0"/>
                  </a:lnTo>
                  <a:lnTo>
                    <a:pt x="0" y="0"/>
                  </a:lnTo>
                  <a:lnTo>
                    <a:pt x="0" y="164629"/>
                  </a:lnTo>
                  <a:lnTo>
                    <a:pt x="94219" y="164629"/>
                  </a:lnTo>
                  <a:close/>
                  <a:moveTo>
                    <a:pt x="32926" y="32926"/>
                  </a:moveTo>
                  <a:lnTo>
                    <a:pt x="263406" y="32926"/>
                  </a:lnTo>
                  <a:lnTo>
                    <a:pt x="263406" y="131703"/>
                  </a:lnTo>
                  <a:lnTo>
                    <a:pt x="164629" y="131703"/>
                  </a:lnTo>
                  <a:lnTo>
                    <a:pt x="164629" y="168463"/>
                  </a:lnTo>
                  <a:lnTo>
                    <a:pt x="103335" y="131703"/>
                  </a:lnTo>
                  <a:lnTo>
                    <a:pt x="32926" y="131703"/>
                  </a:lnTo>
                  <a:close/>
                </a:path>
              </a:pathLst>
            </a:custGeom>
            <a:grpFill/>
            <a:ln w="2055" cap="flat">
              <a:noFill/>
              <a:prstDash val="solid"/>
              <a:miter/>
            </a:ln>
          </p:spPr>
          <p:txBody>
            <a:bodyPr rtlCol="0" anchor="ctr">
              <a:noAutofit/>
            </a:bodyPr>
            <a:lstStyle/>
            <a:p>
              <a:endParaRPr lang="zh-CN" altLang="en-US"/>
            </a:p>
          </p:txBody>
        </p:sp>
        <p:sp>
          <p:nvSpPr>
            <p:cNvPr id="85" name="任意多边形: 形状 84">
              <a:extLst>
                <a:ext uri="{FF2B5EF4-FFF2-40B4-BE49-F238E27FC236}">
                  <a16:creationId xmlns:a16="http://schemas.microsoft.com/office/drawing/2014/main" id="{AD9811F5-63D9-4B04-889E-CEB761756EA5}"/>
                </a:ext>
              </a:extLst>
            </p:cNvPr>
            <p:cNvSpPr/>
            <p:nvPr/>
          </p:nvSpPr>
          <p:spPr>
            <a:xfrm>
              <a:off x="3938313" y="1147405"/>
              <a:ext cx="32925" cy="32925"/>
            </a:xfrm>
            <a:custGeom>
              <a:avLst/>
              <a:gdLst>
                <a:gd name="connsiteX0" fmla="*/ 0 w 32925"/>
                <a:gd name="connsiteY0" fmla="*/ 0 h 32925"/>
                <a:gd name="connsiteX1" fmla="*/ 32926 w 32925"/>
                <a:gd name="connsiteY1" fmla="*/ 0 h 32925"/>
                <a:gd name="connsiteX2" fmla="*/ 32926 w 32925"/>
                <a:gd name="connsiteY2" fmla="*/ 32926 h 32925"/>
                <a:gd name="connsiteX3" fmla="*/ 0 w 32925"/>
                <a:gd name="connsiteY3" fmla="*/ 32926 h 32925"/>
              </a:gdLst>
              <a:ahLst/>
              <a:cxnLst>
                <a:cxn ang="0">
                  <a:pos x="connsiteX0" y="connsiteY0"/>
                </a:cxn>
                <a:cxn ang="0">
                  <a:pos x="connsiteX1" y="connsiteY1"/>
                </a:cxn>
                <a:cxn ang="0">
                  <a:pos x="connsiteX2" y="connsiteY2"/>
                </a:cxn>
                <a:cxn ang="0">
                  <a:pos x="connsiteX3" y="connsiteY3"/>
                </a:cxn>
              </a:cxnLst>
              <a:rect l="l" t="t" r="r" b="b"/>
              <a:pathLst>
                <a:path w="32925" h="32925">
                  <a:moveTo>
                    <a:pt x="0" y="0"/>
                  </a:moveTo>
                  <a:lnTo>
                    <a:pt x="32926" y="0"/>
                  </a:lnTo>
                  <a:lnTo>
                    <a:pt x="32926" y="32926"/>
                  </a:lnTo>
                  <a:lnTo>
                    <a:pt x="0" y="32926"/>
                  </a:lnTo>
                  <a:close/>
                </a:path>
              </a:pathLst>
            </a:custGeom>
            <a:grpFill/>
            <a:ln w="2055" cap="flat">
              <a:noFill/>
              <a:prstDash val="solid"/>
              <a:miter/>
            </a:ln>
          </p:spPr>
          <p:txBody>
            <a:bodyPr rtlCol="0" anchor="ctr">
              <a:noAutofit/>
            </a:bodyPr>
            <a:lstStyle/>
            <a:p>
              <a:endParaRPr lang="zh-CN" altLang="en-US"/>
            </a:p>
          </p:txBody>
        </p:sp>
        <p:sp>
          <p:nvSpPr>
            <p:cNvPr id="86" name="任意多边形: 形状 85">
              <a:extLst>
                <a:ext uri="{FF2B5EF4-FFF2-40B4-BE49-F238E27FC236}">
                  <a16:creationId xmlns:a16="http://schemas.microsoft.com/office/drawing/2014/main" id="{C044A57D-F93C-4C10-9594-C0FA14E9F005}"/>
                </a:ext>
              </a:extLst>
            </p:cNvPr>
            <p:cNvSpPr/>
            <p:nvPr/>
          </p:nvSpPr>
          <p:spPr>
            <a:xfrm>
              <a:off x="4004165" y="1147405"/>
              <a:ext cx="32925" cy="32925"/>
            </a:xfrm>
            <a:custGeom>
              <a:avLst/>
              <a:gdLst>
                <a:gd name="connsiteX0" fmla="*/ 0 w 32925"/>
                <a:gd name="connsiteY0" fmla="*/ 0 h 32925"/>
                <a:gd name="connsiteX1" fmla="*/ 32926 w 32925"/>
                <a:gd name="connsiteY1" fmla="*/ 0 h 32925"/>
                <a:gd name="connsiteX2" fmla="*/ 32926 w 32925"/>
                <a:gd name="connsiteY2" fmla="*/ 32926 h 32925"/>
                <a:gd name="connsiteX3" fmla="*/ 0 w 32925"/>
                <a:gd name="connsiteY3" fmla="*/ 32926 h 32925"/>
              </a:gdLst>
              <a:ahLst/>
              <a:cxnLst>
                <a:cxn ang="0">
                  <a:pos x="connsiteX0" y="connsiteY0"/>
                </a:cxn>
                <a:cxn ang="0">
                  <a:pos x="connsiteX1" y="connsiteY1"/>
                </a:cxn>
                <a:cxn ang="0">
                  <a:pos x="connsiteX2" y="connsiteY2"/>
                </a:cxn>
                <a:cxn ang="0">
                  <a:pos x="connsiteX3" y="connsiteY3"/>
                </a:cxn>
              </a:cxnLst>
              <a:rect l="l" t="t" r="r" b="b"/>
              <a:pathLst>
                <a:path w="32925" h="32925">
                  <a:moveTo>
                    <a:pt x="0" y="0"/>
                  </a:moveTo>
                  <a:lnTo>
                    <a:pt x="32926" y="0"/>
                  </a:lnTo>
                  <a:lnTo>
                    <a:pt x="32926" y="32926"/>
                  </a:lnTo>
                  <a:lnTo>
                    <a:pt x="0" y="32926"/>
                  </a:lnTo>
                  <a:close/>
                </a:path>
              </a:pathLst>
            </a:custGeom>
            <a:grpFill/>
            <a:ln w="2055" cap="flat">
              <a:noFill/>
              <a:prstDash val="solid"/>
              <a:miter/>
            </a:ln>
          </p:spPr>
          <p:txBody>
            <a:bodyPr rtlCol="0" anchor="ctr">
              <a:noAutofit/>
            </a:bodyPr>
            <a:lstStyle/>
            <a:p>
              <a:endParaRPr lang="zh-CN" altLang="en-US"/>
            </a:p>
          </p:txBody>
        </p:sp>
        <p:sp>
          <p:nvSpPr>
            <p:cNvPr id="87" name="任意多边形: 形状 86">
              <a:extLst>
                <a:ext uri="{FF2B5EF4-FFF2-40B4-BE49-F238E27FC236}">
                  <a16:creationId xmlns:a16="http://schemas.microsoft.com/office/drawing/2014/main" id="{77C4331A-06D4-4804-B1B6-867F85BCBE7D}"/>
                </a:ext>
              </a:extLst>
            </p:cNvPr>
            <p:cNvSpPr/>
            <p:nvPr/>
          </p:nvSpPr>
          <p:spPr>
            <a:xfrm>
              <a:off x="3872462" y="1081553"/>
              <a:ext cx="230480" cy="211846"/>
            </a:xfrm>
            <a:custGeom>
              <a:avLst/>
              <a:gdLst>
                <a:gd name="connsiteX0" fmla="*/ 98777 w 230480"/>
                <a:gd name="connsiteY0" fmla="*/ 211846 h 211846"/>
                <a:gd name="connsiteX1" fmla="*/ 169621 w 230480"/>
                <a:gd name="connsiteY1" fmla="*/ 164629 h 211846"/>
                <a:gd name="connsiteX2" fmla="*/ 230480 w 230480"/>
                <a:gd name="connsiteY2" fmla="*/ 164629 h 211846"/>
                <a:gd name="connsiteX3" fmla="*/ 230480 w 230480"/>
                <a:gd name="connsiteY3" fmla="*/ 0 h 211846"/>
                <a:gd name="connsiteX4" fmla="*/ 0 w 230480"/>
                <a:gd name="connsiteY4" fmla="*/ 0 h 211846"/>
                <a:gd name="connsiteX5" fmla="*/ 0 w 230480"/>
                <a:gd name="connsiteY5" fmla="*/ 164629 h 211846"/>
                <a:gd name="connsiteX6" fmla="*/ 98777 w 230480"/>
                <a:gd name="connsiteY6" fmla="*/ 164629 h 211846"/>
                <a:gd name="connsiteX7" fmla="*/ 32926 w 230480"/>
                <a:gd name="connsiteY7" fmla="*/ 131703 h 211846"/>
                <a:gd name="connsiteX8" fmla="*/ 32926 w 230480"/>
                <a:gd name="connsiteY8" fmla="*/ 32926 h 211846"/>
                <a:gd name="connsiteX9" fmla="*/ 197554 w 230480"/>
                <a:gd name="connsiteY9" fmla="*/ 32926 h 211846"/>
                <a:gd name="connsiteX10" fmla="*/ 197554 w 230480"/>
                <a:gd name="connsiteY10" fmla="*/ 131703 h 211846"/>
                <a:gd name="connsiteX11" fmla="*/ 159636 w 230480"/>
                <a:gd name="connsiteY11" fmla="*/ 131703 h 211846"/>
                <a:gd name="connsiteX12" fmla="*/ 131703 w 230480"/>
                <a:gd name="connsiteY12" fmla="*/ 150337 h 211846"/>
                <a:gd name="connsiteX13" fmla="*/ 131703 w 230480"/>
                <a:gd name="connsiteY13" fmla="*/ 131703 h 21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80" h="211846">
                  <a:moveTo>
                    <a:pt x="98777" y="211846"/>
                  </a:moveTo>
                  <a:lnTo>
                    <a:pt x="169621" y="164629"/>
                  </a:lnTo>
                  <a:lnTo>
                    <a:pt x="230480" y="164629"/>
                  </a:lnTo>
                  <a:lnTo>
                    <a:pt x="230480" y="0"/>
                  </a:lnTo>
                  <a:lnTo>
                    <a:pt x="0" y="0"/>
                  </a:lnTo>
                  <a:lnTo>
                    <a:pt x="0" y="164629"/>
                  </a:lnTo>
                  <a:lnTo>
                    <a:pt x="98777" y="164629"/>
                  </a:lnTo>
                  <a:close/>
                  <a:moveTo>
                    <a:pt x="32926" y="131703"/>
                  </a:moveTo>
                  <a:lnTo>
                    <a:pt x="32926" y="32926"/>
                  </a:lnTo>
                  <a:lnTo>
                    <a:pt x="197554" y="32926"/>
                  </a:lnTo>
                  <a:lnTo>
                    <a:pt x="197554" y="131703"/>
                  </a:lnTo>
                  <a:lnTo>
                    <a:pt x="159636" y="131703"/>
                  </a:lnTo>
                  <a:lnTo>
                    <a:pt x="131703" y="150337"/>
                  </a:lnTo>
                  <a:lnTo>
                    <a:pt x="131703" y="131703"/>
                  </a:lnTo>
                  <a:close/>
                </a:path>
              </a:pathLst>
            </a:custGeom>
            <a:grpFill/>
            <a:ln w="2055" cap="flat">
              <a:noFill/>
              <a:prstDash val="solid"/>
              <a:miter/>
            </a:ln>
          </p:spPr>
          <p:txBody>
            <a:bodyPr rtlCol="0" anchor="ctr">
              <a:noAutofit/>
            </a:bodyPr>
            <a:lstStyle/>
            <a:p>
              <a:endParaRPr lang="zh-CN" altLang="en-US"/>
            </a:p>
          </p:txBody>
        </p:sp>
      </p:grpSp>
      <p:cxnSp>
        <p:nvCxnSpPr>
          <p:cNvPr id="88" name="直接连接符 87">
            <a:extLst>
              <a:ext uri="{FF2B5EF4-FFF2-40B4-BE49-F238E27FC236}">
                <a16:creationId xmlns:a16="http://schemas.microsoft.com/office/drawing/2014/main" id="{A70ED704-12FF-4AD5-A83F-5121E1695FAF}"/>
              </a:ext>
            </a:extLst>
          </p:cNvPr>
          <p:cNvCxnSpPr>
            <a:cxnSpLocks/>
          </p:cNvCxnSpPr>
          <p:nvPr/>
        </p:nvCxnSpPr>
        <p:spPr>
          <a:xfrm>
            <a:off x="5067697" y="1304925"/>
            <a:ext cx="2043906" cy="0"/>
          </a:xfrm>
          <a:prstGeom prst="line">
            <a:avLst/>
          </a:prstGeom>
          <a:ln w="63500" cap="rnd">
            <a:gradFill>
              <a:gsLst>
                <a:gs pos="0">
                  <a:schemeClr val="accent2">
                    <a:lumMod val="60000"/>
                    <a:lumOff val="40000"/>
                  </a:schemeClr>
                </a:gs>
                <a:gs pos="100000">
                  <a:schemeClr val="accent2">
                    <a:lumMod val="60000"/>
                    <a:lumOff val="40000"/>
                  </a:schemeClr>
                </a:gs>
              </a:gsLst>
              <a:lin ang="5400000" scaled="1"/>
            </a:gradFill>
            <a:round/>
          </a:ln>
          <a:effectLst>
            <a:outerShdw blurRad="76200" dist="38100" dir="5400000" algn="t" rotWithShape="0">
              <a:schemeClr val="accent2">
                <a:lumMod val="75000"/>
                <a:alpha val="28000"/>
              </a:schemeClr>
            </a:outerShdw>
          </a:effectLst>
        </p:spPr>
        <p:style>
          <a:lnRef idx="1">
            <a:schemeClr val="accent1"/>
          </a:lnRef>
          <a:fillRef idx="0">
            <a:schemeClr val="accent1"/>
          </a:fillRef>
          <a:effectRef idx="0">
            <a:schemeClr val="accent1"/>
          </a:effectRef>
          <a:fontRef idx="minor">
            <a:schemeClr val="tx1"/>
          </a:fontRef>
        </p:style>
      </p:cxnSp>
      <p:sp>
        <p:nvSpPr>
          <p:cNvPr id="89" name="文本框 88">
            <a:extLst>
              <a:ext uri="{FF2B5EF4-FFF2-40B4-BE49-F238E27FC236}">
                <a16:creationId xmlns:a16="http://schemas.microsoft.com/office/drawing/2014/main" id="{A6D6575F-BE20-4DD9-8A43-9813DE2219A9}"/>
              </a:ext>
            </a:extLst>
          </p:cNvPr>
          <p:cNvSpPr txBox="1"/>
          <p:nvPr/>
        </p:nvSpPr>
        <p:spPr>
          <a:xfrm>
            <a:off x="5335972" y="2748504"/>
            <a:ext cx="1507358" cy="1382430"/>
          </a:xfrm>
          <a:prstGeom prst="rect">
            <a:avLst/>
          </a:prstGeom>
          <a:noFill/>
          <a:ln>
            <a:noFill/>
          </a:ln>
        </p:spPr>
        <p:txBody>
          <a:bodyPr wrap="square" lIns="0" tIns="0" rIns="0" bIns="0" rtlCol="0">
            <a:noAutofit/>
          </a:bodyPr>
          <a:lstStyle/>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请输入一段文字来描述现阶段的任务完成情况请输入一段文字来描述现阶段的任务完成情况</a:t>
            </a:r>
            <a:endParaRPr lang="en-US" altLang="zh-CN" sz="1400" dirty="0">
              <a:solidFill>
                <a:schemeClr val="tx1">
                  <a:lumMod val="75000"/>
                  <a:lumOff val="25000"/>
                </a:schemeClr>
              </a:solidFill>
              <a:latin typeface="+mn-ea"/>
              <a:cs typeface="汉仪典雅体简" panose="00020600040101010101" pitchFamily="18" charset="-122"/>
            </a:endParaRPr>
          </a:p>
        </p:txBody>
      </p:sp>
      <p:sp>
        <p:nvSpPr>
          <p:cNvPr id="90" name="文本框 89">
            <a:extLst>
              <a:ext uri="{FF2B5EF4-FFF2-40B4-BE49-F238E27FC236}">
                <a16:creationId xmlns:a16="http://schemas.microsoft.com/office/drawing/2014/main" id="{84BCD000-697B-4923-BDCA-74B315E88BBC}"/>
              </a:ext>
            </a:extLst>
          </p:cNvPr>
          <p:cNvSpPr txBox="1"/>
          <p:nvPr/>
        </p:nvSpPr>
        <p:spPr>
          <a:xfrm>
            <a:off x="5416389" y="2289969"/>
            <a:ext cx="1346522" cy="307777"/>
          </a:xfrm>
          <a:prstGeom prst="rect">
            <a:avLst/>
          </a:prstGeom>
          <a:noFill/>
          <a:ln>
            <a:noFill/>
          </a:ln>
        </p:spPr>
        <p:txBody>
          <a:bodyPr wrap="square" lIns="0" tIns="0" rIns="0" bIns="0" rtlCol="0">
            <a:noAutofit/>
          </a:bodyPr>
          <a:lstStyle/>
          <a:p>
            <a:pPr algn="ctr" hangingPunct="0"/>
            <a:r>
              <a:rPr lang="zh-CN" altLang="en-US" sz="2000" b="1" spc="100" dirty="0">
                <a:gradFill flip="none" rotWithShape="1">
                  <a:gsLst>
                    <a:gs pos="0">
                      <a:schemeClr val="accent1">
                        <a:lumMod val="79000"/>
                        <a:lumOff val="21000"/>
                      </a:schemeClr>
                    </a:gs>
                    <a:gs pos="100000">
                      <a:schemeClr val="accent1">
                        <a:lumMod val="93000"/>
                      </a:schemeClr>
                    </a:gs>
                  </a:gsLst>
                  <a:lin ang="5400000" scaled="1"/>
                  <a:tileRect/>
                </a:gradFill>
                <a:latin typeface="+mj-ea"/>
                <a:ea typeface="+mj-ea"/>
                <a:cs typeface="汉仪典雅体简" panose="00020600040101010101" pitchFamily="18" charset="-122"/>
              </a:rPr>
              <a:t>第三阶段</a:t>
            </a:r>
          </a:p>
        </p:txBody>
      </p:sp>
      <p:cxnSp>
        <p:nvCxnSpPr>
          <p:cNvPr id="91" name="直接连接符 90">
            <a:extLst>
              <a:ext uri="{FF2B5EF4-FFF2-40B4-BE49-F238E27FC236}">
                <a16:creationId xmlns:a16="http://schemas.microsoft.com/office/drawing/2014/main" id="{F3AC8DDB-F172-40C2-AB9B-CF11AE974B32}"/>
              </a:ext>
            </a:extLst>
          </p:cNvPr>
          <p:cNvCxnSpPr>
            <a:cxnSpLocks/>
          </p:cNvCxnSpPr>
          <p:nvPr/>
        </p:nvCxnSpPr>
        <p:spPr>
          <a:xfrm>
            <a:off x="7353040" y="1304925"/>
            <a:ext cx="2043906" cy="0"/>
          </a:xfrm>
          <a:prstGeom prst="line">
            <a:avLst/>
          </a:prstGeom>
          <a:ln w="63500" cap="rnd">
            <a:gradFill>
              <a:gsLst>
                <a:gs pos="0">
                  <a:schemeClr val="accent2">
                    <a:lumMod val="60000"/>
                    <a:lumOff val="40000"/>
                  </a:schemeClr>
                </a:gs>
                <a:gs pos="100000">
                  <a:schemeClr val="accent2">
                    <a:lumMod val="60000"/>
                    <a:lumOff val="40000"/>
                  </a:schemeClr>
                </a:gs>
              </a:gsLst>
              <a:lin ang="5400000" scaled="1"/>
            </a:gradFill>
            <a:round/>
          </a:ln>
          <a:effectLst>
            <a:outerShdw blurRad="76200" dist="38100" dir="5400000" algn="t" rotWithShape="0">
              <a:schemeClr val="accent2">
                <a:lumMod val="75000"/>
                <a:alpha val="28000"/>
              </a:schemeClr>
            </a:outerShdw>
          </a:effectLst>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id="{8E44C4C7-69AE-4ED0-B281-FBDAB30F6D64}"/>
              </a:ext>
            </a:extLst>
          </p:cNvPr>
          <p:cNvCxnSpPr>
            <a:cxnSpLocks/>
          </p:cNvCxnSpPr>
          <p:nvPr/>
        </p:nvCxnSpPr>
        <p:spPr>
          <a:xfrm>
            <a:off x="9638382" y="1304925"/>
            <a:ext cx="2043906" cy="0"/>
          </a:xfrm>
          <a:prstGeom prst="line">
            <a:avLst/>
          </a:prstGeom>
          <a:ln w="63500" cap="rnd">
            <a:gradFill>
              <a:gsLst>
                <a:gs pos="0">
                  <a:schemeClr val="accent2">
                    <a:lumMod val="60000"/>
                    <a:lumOff val="40000"/>
                  </a:schemeClr>
                </a:gs>
                <a:gs pos="100000">
                  <a:schemeClr val="accent2">
                    <a:lumMod val="60000"/>
                    <a:lumOff val="40000"/>
                  </a:schemeClr>
                </a:gs>
              </a:gsLst>
              <a:lin ang="5400000" scaled="1"/>
            </a:gradFill>
            <a:round/>
          </a:ln>
          <a:effectLst>
            <a:outerShdw blurRad="76200" dist="38100" dir="5400000" algn="t" rotWithShape="0">
              <a:schemeClr val="accent2">
                <a:lumMod val="75000"/>
                <a:alpha val="28000"/>
              </a:schemeClr>
            </a:outerShdw>
          </a:effectLst>
        </p:spPr>
        <p:style>
          <a:lnRef idx="1">
            <a:schemeClr val="accent1"/>
          </a:lnRef>
          <a:fillRef idx="0">
            <a:schemeClr val="accent1"/>
          </a:fillRef>
          <a:effectRef idx="0">
            <a:schemeClr val="accent1"/>
          </a:effectRef>
          <a:fontRef idx="minor">
            <a:schemeClr val="tx1"/>
          </a:fontRef>
        </p:style>
      </p:cxnSp>
      <p:sp>
        <p:nvSpPr>
          <p:cNvPr id="93" name="文本框 92">
            <a:extLst>
              <a:ext uri="{FF2B5EF4-FFF2-40B4-BE49-F238E27FC236}">
                <a16:creationId xmlns:a16="http://schemas.microsoft.com/office/drawing/2014/main" id="{72953CF8-6782-4348-9A3B-D070FA1969DB}"/>
              </a:ext>
            </a:extLst>
          </p:cNvPr>
          <p:cNvSpPr txBox="1"/>
          <p:nvPr/>
        </p:nvSpPr>
        <p:spPr>
          <a:xfrm>
            <a:off x="7621314" y="2748504"/>
            <a:ext cx="1507358" cy="822276"/>
          </a:xfrm>
          <a:prstGeom prst="rect">
            <a:avLst/>
          </a:prstGeom>
          <a:noFill/>
          <a:ln>
            <a:noFill/>
          </a:ln>
        </p:spPr>
        <p:txBody>
          <a:bodyPr wrap="square" lIns="0" tIns="0" rIns="0" bIns="0" rtlCol="0">
            <a:noAutofit/>
          </a:bodyPr>
          <a:lstStyle/>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请输入一段文字来描述现阶段的任务完成情况</a:t>
            </a:r>
            <a:endParaRPr lang="en-US" altLang="zh-CN" sz="1400" dirty="0">
              <a:solidFill>
                <a:schemeClr val="tx1">
                  <a:lumMod val="75000"/>
                  <a:lumOff val="25000"/>
                </a:schemeClr>
              </a:solidFill>
              <a:latin typeface="+mn-ea"/>
              <a:cs typeface="汉仪典雅体简" panose="00020600040101010101" pitchFamily="18" charset="-122"/>
            </a:endParaRPr>
          </a:p>
        </p:txBody>
      </p:sp>
      <p:sp>
        <p:nvSpPr>
          <p:cNvPr id="94" name="文本框 93">
            <a:extLst>
              <a:ext uri="{FF2B5EF4-FFF2-40B4-BE49-F238E27FC236}">
                <a16:creationId xmlns:a16="http://schemas.microsoft.com/office/drawing/2014/main" id="{D22735E9-8FF1-44D6-9900-1319FD40940E}"/>
              </a:ext>
            </a:extLst>
          </p:cNvPr>
          <p:cNvSpPr txBox="1"/>
          <p:nvPr/>
        </p:nvSpPr>
        <p:spPr>
          <a:xfrm>
            <a:off x="7701732" y="2289969"/>
            <a:ext cx="1346522" cy="307777"/>
          </a:xfrm>
          <a:prstGeom prst="rect">
            <a:avLst/>
          </a:prstGeom>
          <a:noFill/>
          <a:ln>
            <a:noFill/>
          </a:ln>
        </p:spPr>
        <p:txBody>
          <a:bodyPr wrap="square" lIns="0" tIns="0" rIns="0" bIns="0" rtlCol="0">
            <a:noAutofit/>
          </a:bodyPr>
          <a:lstStyle/>
          <a:p>
            <a:pPr algn="ctr" hangingPunct="0"/>
            <a:r>
              <a:rPr lang="zh-CN" altLang="en-US" sz="2000" b="1" spc="100" dirty="0">
                <a:gradFill flip="none" rotWithShape="1">
                  <a:gsLst>
                    <a:gs pos="0">
                      <a:schemeClr val="accent1">
                        <a:lumMod val="79000"/>
                        <a:lumOff val="21000"/>
                      </a:schemeClr>
                    </a:gs>
                    <a:gs pos="100000">
                      <a:schemeClr val="accent1">
                        <a:lumMod val="93000"/>
                      </a:schemeClr>
                    </a:gs>
                  </a:gsLst>
                  <a:lin ang="5400000" scaled="1"/>
                  <a:tileRect/>
                </a:gradFill>
                <a:latin typeface="+mj-ea"/>
                <a:ea typeface="+mj-ea"/>
                <a:cs typeface="汉仪典雅体简" panose="00020600040101010101" pitchFamily="18" charset="-122"/>
              </a:rPr>
              <a:t>第四阶段</a:t>
            </a:r>
          </a:p>
        </p:txBody>
      </p:sp>
      <p:grpSp>
        <p:nvGrpSpPr>
          <p:cNvPr id="95" name="图形 10">
            <a:extLst>
              <a:ext uri="{FF2B5EF4-FFF2-40B4-BE49-F238E27FC236}">
                <a16:creationId xmlns:a16="http://schemas.microsoft.com/office/drawing/2014/main" id="{418063DE-5870-4E98-9BC8-D7666D23B30C}"/>
              </a:ext>
            </a:extLst>
          </p:cNvPr>
          <p:cNvGrpSpPr>
            <a:grpSpLocks/>
          </p:cNvGrpSpPr>
          <p:nvPr/>
        </p:nvGrpSpPr>
        <p:grpSpPr>
          <a:xfrm>
            <a:off x="8101943" y="1600925"/>
            <a:ext cx="546100" cy="546100"/>
            <a:chOff x="6271955" y="818148"/>
            <a:chExt cx="1020698" cy="1020698"/>
          </a:xfrm>
          <a:solidFill>
            <a:schemeClr val="accent1"/>
          </a:solidFill>
        </p:grpSpPr>
        <p:sp>
          <p:nvSpPr>
            <p:cNvPr id="96" name="任意多边形: 形状 95">
              <a:extLst>
                <a:ext uri="{FF2B5EF4-FFF2-40B4-BE49-F238E27FC236}">
                  <a16:creationId xmlns:a16="http://schemas.microsoft.com/office/drawing/2014/main" id="{78F41385-5B2C-41C9-9351-9AB225E780CE}"/>
                </a:ext>
              </a:extLst>
            </p:cNvPr>
            <p:cNvSpPr/>
            <p:nvPr/>
          </p:nvSpPr>
          <p:spPr>
            <a:xfrm>
              <a:off x="6716452" y="900462"/>
              <a:ext cx="131702" cy="131702"/>
            </a:xfrm>
            <a:custGeom>
              <a:avLst/>
              <a:gdLst>
                <a:gd name="connsiteX0" fmla="*/ 65851 w 131702"/>
                <a:gd name="connsiteY0" fmla="*/ 131703 h 131702"/>
                <a:gd name="connsiteX1" fmla="*/ 131703 w 131702"/>
                <a:gd name="connsiteY1" fmla="*/ 65851 h 131702"/>
                <a:gd name="connsiteX2" fmla="*/ 65851 w 131702"/>
                <a:gd name="connsiteY2" fmla="*/ 0 h 131702"/>
                <a:gd name="connsiteX3" fmla="*/ 0 w 131702"/>
                <a:gd name="connsiteY3" fmla="*/ 65851 h 131702"/>
                <a:gd name="connsiteX4" fmla="*/ 65851 w 131702"/>
                <a:gd name="connsiteY4" fmla="*/ 131703 h 131702"/>
                <a:gd name="connsiteX5" fmla="*/ 65851 w 131702"/>
                <a:gd name="connsiteY5" fmla="*/ 32926 h 131702"/>
                <a:gd name="connsiteX6" fmla="*/ 98777 w 131702"/>
                <a:gd name="connsiteY6" fmla="*/ 65851 h 131702"/>
                <a:gd name="connsiteX7" fmla="*/ 65851 w 131702"/>
                <a:gd name="connsiteY7" fmla="*/ 98777 h 131702"/>
                <a:gd name="connsiteX8" fmla="*/ 32926 w 131702"/>
                <a:gd name="connsiteY8" fmla="*/ 65851 h 131702"/>
                <a:gd name="connsiteX9" fmla="*/ 65851 w 131702"/>
                <a:gd name="connsiteY9" fmla="*/ 32926 h 13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702" h="131702">
                  <a:moveTo>
                    <a:pt x="65851" y="131703"/>
                  </a:moveTo>
                  <a:cubicBezTo>
                    <a:pt x="102169" y="131703"/>
                    <a:pt x="131703" y="102169"/>
                    <a:pt x="131703" y="65851"/>
                  </a:cubicBezTo>
                  <a:cubicBezTo>
                    <a:pt x="131703" y="29534"/>
                    <a:pt x="102169" y="0"/>
                    <a:pt x="65851" y="0"/>
                  </a:cubicBezTo>
                  <a:cubicBezTo>
                    <a:pt x="29534" y="0"/>
                    <a:pt x="0" y="29534"/>
                    <a:pt x="0" y="65851"/>
                  </a:cubicBezTo>
                  <a:cubicBezTo>
                    <a:pt x="0" y="102169"/>
                    <a:pt x="29534" y="131703"/>
                    <a:pt x="65851" y="131703"/>
                  </a:cubicBezTo>
                  <a:close/>
                  <a:moveTo>
                    <a:pt x="65851" y="32926"/>
                  </a:moveTo>
                  <a:cubicBezTo>
                    <a:pt x="84010" y="32926"/>
                    <a:pt x="98777" y="47693"/>
                    <a:pt x="98777" y="65851"/>
                  </a:cubicBezTo>
                  <a:cubicBezTo>
                    <a:pt x="98777" y="84010"/>
                    <a:pt x="84010" y="98777"/>
                    <a:pt x="65851" y="98777"/>
                  </a:cubicBezTo>
                  <a:cubicBezTo>
                    <a:pt x="47693" y="98777"/>
                    <a:pt x="32926" y="84010"/>
                    <a:pt x="32926" y="65851"/>
                  </a:cubicBezTo>
                  <a:cubicBezTo>
                    <a:pt x="32926" y="47693"/>
                    <a:pt x="47693" y="32926"/>
                    <a:pt x="65851" y="32926"/>
                  </a:cubicBezTo>
                  <a:close/>
                </a:path>
              </a:pathLst>
            </a:custGeom>
            <a:grpFill/>
            <a:ln w="2055" cap="flat">
              <a:noFill/>
              <a:prstDash val="solid"/>
              <a:miter/>
            </a:ln>
          </p:spPr>
          <p:txBody>
            <a:bodyPr rtlCol="0" anchor="ctr">
              <a:noAutofit/>
            </a:bodyPr>
            <a:lstStyle/>
            <a:p>
              <a:endParaRPr lang="zh-CN" altLang="en-US"/>
            </a:p>
          </p:txBody>
        </p:sp>
        <p:sp>
          <p:nvSpPr>
            <p:cNvPr id="97" name="任意多边形: 形状 96">
              <a:extLst>
                <a:ext uri="{FF2B5EF4-FFF2-40B4-BE49-F238E27FC236}">
                  <a16:creationId xmlns:a16="http://schemas.microsoft.com/office/drawing/2014/main" id="{40BBE220-F918-40AA-A5E4-32AD321E10ED}"/>
                </a:ext>
              </a:extLst>
            </p:cNvPr>
            <p:cNvSpPr/>
            <p:nvPr/>
          </p:nvSpPr>
          <p:spPr>
            <a:xfrm>
              <a:off x="6271955" y="1295571"/>
              <a:ext cx="1020698" cy="543274"/>
            </a:xfrm>
            <a:custGeom>
              <a:avLst/>
              <a:gdLst>
                <a:gd name="connsiteX0" fmla="*/ 962041 w 1020698"/>
                <a:gd name="connsiteY0" fmla="*/ 315873 h 543274"/>
                <a:gd name="connsiteX1" fmla="*/ 856069 w 1020698"/>
                <a:gd name="connsiteY1" fmla="*/ 284081 h 543274"/>
                <a:gd name="connsiteX2" fmla="*/ 856069 w 1020698"/>
                <a:gd name="connsiteY2" fmla="*/ 259089 h 543274"/>
                <a:gd name="connsiteX3" fmla="*/ 905458 w 1020698"/>
                <a:gd name="connsiteY3" fmla="*/ 164629 h 543274"/>
                <a:gd name="connsiteX4" fmla="*/ 905458 w 1020698"/>
                <a:gd name="connsiteY4" fmla="*/ 115240 h 543274"/>
                <a:gd name="connsiteX5" fmla="*/ 790218 w 1020698"/>
                <a:gd name="connsiteY5" fmla="*/ 0 h 543274"/>
                <a:gd name="connsiteX6" fmla="*/ 674978 w 1020698"/>
                <a:gd name="connsiteY6" fmla="*/ 115240 h 543274"/>
                <a:gd name="connsiteX7" fmla="*/ 674978 w 1020698"/>
                <a:gd name="connsiteY7" fmla="*/ 164629 h 543274"/>
                <a:gd name="connsiteX8" fmla="*/ 724366 w 1020698"/>
                <a:gd name="connsiteY8" fmla="*/ 259089 h 543274"/>
                <a:gd name="connsiteX9" fmla="*/ 724366 w 1020698"/>
                <a:gd name="connsiteY9" fmla="*/ 284081 h 543274"/>
                <a:gd name="connsiteX10" fmla="*/ 650283 w 1020698"/>
                <a:gd name="connsiteY10" fmla="*/ 306308 h 543274"/>
                <a:gd name="connsiteX11" fmla="*/ 576201 w 1020698"/>
                <a:gd name="connsiteY11" fmla="*/ 284081 h 543274"/>
                <a:gd name="connsiteX12" fmla="*/ 576201 w 1020698"/>
                <a:gd name="connsiteY12" fmla="*/ 259089 h 543274"/>
                <a:gd name="connsiteX13" fmla="*/ 625589 w 1020698"/>
                <a:gd name="connsiteY13" fmla="*/ 164629 h 543274"/>
                <a:gd name="connsiteX14" fmla="*/ 625589 w 1020698"/>
                <a:gd name="connsiteY14" fmla="*/ 115240 h 543274"/>
                <a:gd name="connsiteX15" fmla="*/ 510349 w 1020698"/>
                <a:gd name="connsiteY15" fmla="*/ 0 h 543274"/>
                <a:gd name="connsiteX16" fmla="*/ 395109 w 1020698"/>
                <a:gd name="connsiteY16" fmla="*/ 115240 h 543274"/>
                <a:gd name="connsiteX17" fmla="*/ 395109 w 1020698"/>
                <a:gd name="connsiteY17" fmla="*/ 164629 h 543274"/>
                <a:gd name="connsiteX18" fmla="*/ 444498 w 1020698"/>
                <a:gd name="connsiteY18" fmla="*/ 259089 h 543274"/>
                <a:gd name="connsiteX19" fmla="*/ 444498 w 1020698"/>
                <a:gd name="connsiteY19" fmla="*/ 284081 h 543274"/>
                <a:gd name="connsiteX20" fmla="*/ 370415 w 1020698"/>
                <a:gd name="connsiteY20" fmla="*/ 306308 h 543274"/>
                <a:gd name="connsiteX21" fmla="*/ 296332 w 1020698"/>
                <a:gd name="connsiteY21" fmla="*/ 284081 h 543274"/>
                <a:gd name="connsiteX22" fmla="*/ 296332 w 1020698"/>
                <a:gd name="connsiteY22" fmla="*/ 259089 h 543274"/>
                <a:gd name="connsiteX23" fmla="*/ 345720 w 1020698"/>
                <a:gd name="connsiteY23" fmla="*/ 164629 h 543274"/>
                <a:gd name="connsiteX24" fmla="*/ 345720 w 1020698"/>
                <a:gd name="connsiteY24" fmla="*/ 115240 h 543274"/>
                <a:gd name="connsiteX25" fmla="*/ 230480 w 1020698"/>
                <a:gd name="connsiteY25" fmla="*/ 0 h 543274"/>
                <a:gd name="connsiteX26" fmla="*/ 115240 w 1020698"/>
                <a:gd name="connsiteY26" fmla="*/ 115240 h 543274"/>
                <a:gd name="connsiteX27" fmla="*/ 115240 w 1020698"/>
                <a:gd name="connsiteY27" fmla="*/ 164629 h 543274"/>
                <a:gd name="connsiteX28" fmla="*/ 164629 w 1020698"/>
                <a:gd name="connsiteY28" fmla="*/ 259089 h 543274"/>
                <a:gd name="connsiteX29" fmla="*/ 164629 w 1020698"/>
                <a:gd name="connsiteY29" fmla="*/ 284081 h 543274"/>
                <a:gd name="connsiteX30" fmla="*/ 58657 w 1020698"/>
                <a:gd name="connsiteY30" fmla="*/ 315873 h 543274"/>
                <a:gd name="connsiteX31" fmla="*/ 0 w 1020698"/>
                <a:gd name="connsiteY31" fmla="*/ 394716 h 543274"/>
                <a:gd name="connsiteX32" fmla="*/ 0 w 1020698"/>
                <a:gd name="connsiteY32" fmla="*/ 543275 h 543274"/>
                <a:gd name="connsiteX33" fmla="*/ 1020698 w 1020698"/>
                <a:gd name="connsiteY33" fmla="*/ 543275 h 543274"/>
                <a:gd name="connsiteX34" fmla="*/ 1020698 w 1020698"/>
                <a:gd name="connsiteY34" fmla="*/ 394716 h 543274"/>
                <a:gd name="connsiteX35" fmla="*/ 962041 w 1020698"/>
                <a:gd name="connsiteY35" fmla="*/ 315873 h 543274"/>
                <a:gd name="connsiteX36" fmla="*/ 790218 w 1020698"/>
                <a:gd name="connsiteY36" fmla="*/ 32926 h 543274"/>
                <a:gd name="connsiteX37" fmla="*/ 870867 w 1020698"/>
                <a:gd name="connsiteY37" fmla="*/ 98777 h 543274"/>
                <a:gd name="connsiteX38" fmla="*/ 827027 w 1020698"/>
                <a:gd name="connsiteY38" fmla="*/ 98777 h 543274"/>
                <a:gd name="connsiteX39" fmla="*/ 764647 w 1020698"/>
                <a:gd name="connsiteY39" fmla="*/ 84043 h 543274"/>
                <a:gd name="connsiteX40" fmla="*/ 754028 w 1020698"/>
                <a:gd name="connsiteY40" fmla="*/ 78746 h 543274"/>
                <a:gd name="connsiteX41" fmla="*/ 745636 w 1020698"/>
                <a:gd name="connsiteY41" fmla="*/ 87138 h 543274"/>
                <a:gd name="connsiteX42" fmla="*/ 717551 w 1020698"/>
                <a:gd name="connsiteY42" fmla="*/ 98777 h 543274"/>
                <a:gd name="connsiteX43" fmla="*/ 709568 w 1020698"/>
                <a:gd name="connsiteY43" fmla="*/ 98777 h 543274"/>
                <a:gd name="connsiteX44" fmla="*/ 790218 w 1020698"/>
                <a:gd name="connsiteY44" fmla="*/ 32926 h 543274"/>
                <a:gd name="connsiteX45" fmla="*/ 707903 w 1020698"/>
                <a:gd name="connsiteY45" fmla="*/ 164629 h 543274"/>
                <a:gd name="connsiteX46" fmla="*/ 707903 w 1020698"/>
                <a:gd name="connsiteY46" fmla="*/ 131703 h 543274"/>
                <a:gd name="connsiteX47" fmla="*/ 717551 w 1020698"/>
                <a:gd name="connsiteY47" fmla="*/ 131703 h 543274"/>
                <a:gd name="connsiteX48" fmla="*/ 759912 w 1020698"/>
                <a:gd name="connsiteY48" fmla="*/ 118086 h 543274"/>
                <a:gd name="connsiteX49" fmla="*/ 827027 w 1020698"/>
                <a:gd name="connsiteY49" fmla="*/ 131703 h 543274"/>
                <a:gd name="connsiteX50" fmla="*/ 872532 w 1020698"/>
                <a:gd name="connsiteY50" fmla="*/ 131703 h 543274"/>
                <a:gd name="connsiteX51" fmla="*/ 872532 w 1020698"/>
                <a:gd name="connsiteY51" fmla="*/ 164629 h 543274"/>
                <a:gd name="connsiteX52" fmla="*/ 831359 w 1020698"/>
                <a:gd name="connsiteY52" fmla="*/ 235849 h 543274"/>
                <a:gd name="connsiteX53" fmla="*/ 823144 w 1020698"/>
                <a:gd name="connsiteY53" fmla="*/ 240609 h 543274"/>
                <a:gd name="connsiteX54" fmla="*/ 823144 w 1020698"/>
                <a:gd name="connsiteY54" fmla="*/ 287522 h 543274"/>
                <a:gd name="connsiteX55" fmla="*/ 790218 w 1020698"/>
                <a:gd name="connsiteY55" fmla="*/ 309467 h 543274"/>
                <a:gd name="connsiteX56" fmla="*/ 757292 w 1020698"/>
                <a:gd name="connsiteY56" fmla="*/ 287522 h 543274"/>
                <a:gd name="connsiteX57" fmla="*/ 757292 w 1020698"/>
                <a:gd name="connsiteY57" fmla="*/ 240609 h 543274"/>
                <a:gd name="connsiteX58" fmla="*/ 749077 w 1020698"/>
                <a:gd name="connsiteY58" fmla="*/ 235849 h 543274"/>
                <a:gd name="connsiteX59" fmla="*/ 707903 w 1020698"/>
                <a:gd name="connsiteY59" fmla="*/ 164629 h 543274"/>
                <a:gd name="connsiteX60" fmla="*/ 510349 w 1020698"/>
                <a:gd name="connsiteY60" fmla="*/ 32926 h 543274"/>
                <a:gd name="connsiteX61" fmla="*/ 590999 w 1020698"/>
                <a:gd name="connsiteY61" fmla="*/ 98777 h 543274"/>
                <a:gd name="connsiteX62" fmla="*/ 547158 w 1020698"/>
                <a:gd name="connsiteY62" fmla="*/ 98777 h 543274"/>
                <a:gd name="connsiteX63" fmla="*/ 484778 w 1020698"/>
                <a:gd name="connsiteY63" fmla="*/ 84043 h 543274"/>
                <a:gd name="connsiteX64" fmla="*/ 474160 w 1020698"/>
                <a:gd name="connsiteY64" fmla="*/ 78746 h 543274"/>
                <a:gd name="connsiteX65" fmla="*/ 465768 w 1020698"/>
                <a:gd name="connsiteY65" fmla="*/ 87138 h 543274"/>
                <a:gd name="connsiteX66" fmla="*/ 437682 w 1020698"/>
                <a:gd name="connsiteY66" fmla="*/ 98777 h 543274"/>
                <a:gd name="connsiteX67" fmla="*/ 429699 w 1020698"/>
                <a:gd name="connsiteY67" fmla="*/ 98777 h 543274"/>
                <a:gd name="connsiteX68" fmla="*/ 510349 w 1020698"/>
                <a:gd name="connsiteY68" fmla="*/ 32926 h 543274"/>
                <a:gd name="connsiteX69" fmla="*/ 428035 w 1020698"/>
                <a:gd name="connsiteY69" fmla="*/ 164629 h 543274"/>
                <a:gd name="connsiteX70" fmla="*/ 428035 w 1020698"/>
                <a:gd name="connsiteY70" fmla="*/ 131703 h 543274"/>
                <a:gd name="connsiteX71" fmla="*/ 437682 w 1020698"/>
                <a:gd name="connsiteY71" fmla="*/ 131703 h 543274"/>
                <a:gd name="connsiteX72" fmla="*/ 480043 w 1020698"/>
                <a:gd name="connsiteY72" fmla="*/ 118086 h 543274"/>
                <a:gd name="connsiteX73" fmla="*/ 547158 w 1020698"/>
                <a:gd name="connsiteY73" fmla="*/ 131703 h 543274"/>
                <a:gd name="connsiteX74" fmla="*/ 592663 w 1020698"/>
                <a:gd name="connsiteY74" fmla="*/ 131703 h 543274"/>
                <a:gd name="connsiteX75" fmla="*/ 592663 w 1020698"/>
                <a:gd name="connsiteY75" fmla="*/ 164629 h 543274"/>
                <a:gd name="connsiteX76" fmla="*/ 551490 w 1020698"/>
                <a:gd name="connsiteY76" fmla="*/ 235849 h 543274"/>
                <a:gd name="connsiteX77" fmla="*/ 543275 w 1020698"/>
                <a:gd name="connsiteY77" fmla="*/ 240609 h 543274"/>
                <a:gd name="connsiteX78" fmla="*/ 543275 w 1020698"/>
                <a:gd name="connsiteY78" fmla="*/ 287522 h 543274"/>
                <a:gd name="connsiteX79" fmla="*/ 510349 w 1020698"/>
                <a:gd name="connsiteY79" fmla="*/ 309467 h 543274"/>
                <a:gd name="connsiteX80" fmla="*/ 477423 w 1020698"/>
                <a:gd name="connsiteY80" fmla="*/ 287522 h 543274"/>
                <a:gd name="connsiteX81" fmla="*/ 477423 w 1020698"/>
                <a:gd name="connsiteY81" fmla="*/ 240609 h 543274"/>
                <a:gd name="connsiteX82" fmla="*/ 469208 w 1020698"/>
                <a:gd name="connsiteY82" fmla="*/ 235849 h 543274"/>
                <a:gd name="connsiteX83" fmla="*/ 428035 w 1020698"/>
                <a:gd name="connsiteY83" fmla="*/ 164629 h 543274"/>
                <a:gd name="connsiteX84" fmla="*/ 458275 w 1020698"/>
                <a:gd name="connsiteY84" fmla="*/ 314322 h 543274"/>
                <a:gd name="connsiteX85" fmla="*/ 510349 w 1020698"/>
                <a:gd name="connsiteY85" fmla="*/ 349048 h 543274"/>
                <a:gd name="connsiteX86" fmla="*/ 562423 w 1020698"/>
                <a:gd name="connsiteY86" fmla="*/ 314322 h 543274"/>
                <a:gd name="connsiteX87" fmla="*/ 672704 w 1020698"/>
                <a:gd name="connsiteY87" fmla="*/ 347400 h 543274"/>
                <a:gd name="connsiteX88" fmla="*/ 707903 w 1020698"/>
                <a:gd name="connsiteY88" fmla="*/ 394716 h 543274"/>
                <a:gd name="connsiteX89" fmla="*/ 707903 w 1020698"/>
                <a:gd name="connsiteY89" fmla="*/ 510349 h 543274"/>
                <a:gd name="connsiteX90" fmla="*/ 312795 w 1020698"/>
                <a:gd name="connsiteY90" fmla="*/ 510349 h 543274"/>
                <a:gd name="connsiteX91" fmla="*/ 312795 w 1020698"/>
                <a:gd name="connsiteY91" fmla="*/ 394716 h 543274"/>
                <a:gd name="connsiteX92" fmla="*/ 347994 w 1020698"/>
                <a:gd name="connsiteY92" fmla="*/ 347400 h 543274"/>
                <a:gd name="connsiteX93" fmla="*/ 230480 w 1020698"/>
                <a:gd name="connsiteY93" fmla="*/ 32926 h 543274"/>
                <a:gd name="connsiteX94" fmla="*/ 311130 w 1020698"/>
                <a:gd name="connsiteY94" fmla="*/ 98777 h 543274"/>
                <a:gd name="connsiteX95" fmla="*/ 303149 w 1020698"/>
                <a:gd name="connsiteY95" fmla="*/ 98777 h 543274"/>
                <a:gd name="connsiteX96" fmla="*/ 275045 w 1020698"/>
                <a:gd name="connsiteY96" fmla="*/ 87138 h 543274"/>
                <a:gd name="connsiteX97" fmla="*/ 266645 w 1020698"/>
                <a:gd name="connsiteY97" fmla="*/ 78746 h 543274"/>
                <a:gd name="connsiteX98" fmla="*/ 256026 w 1020698"/>
                <a:gd name="connsiteY98" fmla="*/ 84043 h 543274"/>
                <a:gd name="connsiteX99" fmla="*/ 193672 w 1020698"/>
                <a:gd name="connsiteY99" fmla="*/ 98777 h 543274"/>
                <a:gd name="connsiteX100" fmla="*/ 149830 w 1020698"/>
                <a:gd name="connsiteY100" fmla="*/ 98777 h 543274"/>
                <a:gd name="connsiteX101" fmla="*/ 230480 w 1020698"/>
                <a:gd name="connsiteY101" fmla="*/ 32926 h 543274"/>
                <a:gd name="connsiteX102" fmla="*/ 148166 w 1020698"/>
                <a:gd name="connsiteY102" fmla="*/ 164629 h 543274"/>
                <a:gd name="connsiteX103" fmla="*/ 148166 w 1020698"/>
                <a:gd name="connsiteY103" fmla="*/ 131703 h 543274"/>
                <a:gd name="connsiteX104" fmla="*/ 193672 w 1020698"/>
                <a:gd name="connsiteY104" fmla="*/ 131703 h 543274"/>
                <a:gd name="connsiteX105" fmla="*/ 260786 w 1020698"/>
                <a:gd name="connsiteY105" fmla="*/ 118086 h 543274"/>
                <a:gd name="connsiteX106" fmla="*/ 303149 w 1020698"/>
                <a:gd name="connsiteY106" fmla="*/ 131703 h 543274"/>
                <a:gd name="connsiteX107" fmla="*/ 312795 w 1020698"/>
                <a:gd name="connsiteY107" fmla="*/ 131703 h 543274"/>
                <a:gd name="connsiteX108" fmla="*/ 312795 w 1020698"/>
                <a:gd name="connsiteY108" fmla="*/ 164629 h 543274"/>
                <a:gd name="connsiteX109" fmla="*/ 271621 w 1020698"/>
                <a:gd name="connsiteY109" fmla="*/ 235849 h 543274"/>
                <a:gd name="connsiteX110" fmla="*/ 263406 w 1020698"/>
                <a:gd name="connsiteY110" fmla="*/ 240609 h 543274"/>
                <a:gd name="connsiteX111" fmla="*/ 263406 w 1020698"/>
                <a:gd name="connsiteY111" fmla="*/ 287522 h 543274"/>
                <a:gd name="connsiteX112" fmla="*/ 230480 w 1020698"/>
                <a:gd name="connsiteY112" fmla="*/ 309467 h 543274"/>
                <a:gd name="connsiteX113" fmla="*/ 197554 w 1020698"/>
                <a:gd name="connsiteY113" fmla="*/ 287522 h 543274"/>
                <a:gd name="connsiteX114" fmla="*/ 197554 w 1020698"/>
                <a:gd name="connsiteY114" fmla="*/ 240609 h 543274"/>
                <a:gd name="connsiteX115" fmla="*/ 189339 w 1020698"/>
                <a:gd name="connsiteY115" fmla="*/ 235849 h 543274"/>
                <a:gd name="connsiteX116" fmla="*/ 148166 w 1020698"/>
                <a:gd name="connsiteY116" fmla="*/ 164629 h 543274"/>
                <a:gd name="connsiteX117" fmla="*/ 32926 w 1020698"/>
                <a:gd name="connsiteY117" fmla="*/ 394716 h 543274"/>
                <a:gd name="connsiteX118" fmla="*/ 68126 w 1020698"/>
                <a:gd name="connsiteY118" fmla="*/ 347400 h 543274"/>
                <a:gd name="connsiteX119" fmla="*/ 178407 w 1020698"/>
                <a:gd name="connsiteY119" fmla="*/ 314305 h 543274"/>
                <a:gd name="connsiteX120" fmla="*/ 230480 w 1020698"/>
                <a:gd name="connsiteY120" fmla="*/ 349048 h 543274"/>
                <a:gd name="connsiteX121" fmla="*/ 282554 w 1020698"/>
                <a:gd name="connsiteY121" fmla="*/ 314322 h 543274"/>
                <a:gd name="connsiteX122" fmla="*/ 318559 w 1020698"/>
                <a:gd name="connsiteY122" fmla="*/ 325125 h 543274"/>
                <a:gd name="connsiteX123" fmla="*/ 279869 w 1020698"/>
                <a:gd name="connsiteY123" fmla="*/ 394716 h 543274"/>
                <a:gd name="connsiteX124" fmla="*/ 279869 w 1020698"/>
                <a:gd name="connsiteY124" fmla="*/ 510349 h 543274"/>
                <a:gd name="connsiteX125" fmla="*/ 32926 w 1020698"/>
                <a:gd name="connsiteY125" fmla="*/ 510349 h 543274"/>
                <a:gd name="connsiteX126" fmla="*/ 987772 w 1020698"/>
                <a:gd name="connsiteY126" fmla="*/ 510349 h 543274"/>
                <a:gd name="connsiteX127" fmla="*/ 740829 w 1020698"/>
                <a:gd name="connsiteY127" fmla="*/ 510349 h 543274"/>
                <a:gd name="connsiteX128" fmla="*/ 740829 w 1020698"/>
                <a:gd name="connsiteY128" fmla="*/ 394716 h 543274"/>
                <a:gd name="connsiteX129" fmla="*/ 702139 w 1020698"/>
                <a:gd name="connsiteY129" fmla="*/ 325125 h 543274"/>
                <a:gd name="connsiteX130" fmla="*/ 738144 w 1020698"/>
                <a:gd name="connsiteY130" fmla="*/ 314322 h 543274"/>
                <a:gd name="connsiteX131" fmla="*/ 790218 w 1020698"/>
                <a:gd name="connsiteY131" fmla="*/ 349048 h 543274"/>
                <a:gd name="connsiteX132" fmla="*/ 842292 w 1020698"/>
                <a:gd name="connsiteY132" fmla="*/ 314322 h 543274"/>
                <a:gd name="connsiteX133" fmla="*/ 952573 w 1020698"/>
                <a:gd name="connsiteY133" fmla="*/ 347400 h 543274"/>
                <a:gd name="connsiteX134" fmla="*/ 987772 w 1020698"/>
                <a:gd name="connsiteY134" fmla="*/ 394716 h 5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020698" h="543274">
                  <a:moveTo>
                    <a:pt x="962041" y="315873"/>
                  </a:moveTo>
                  <a:lnTo>
                    <a:pt x="856069" y="284081"/>
                  </a:lnTo>
                  <a:lnTo>
                    <a:pt x="856069" y="259089"/>
                  </a:lnTo>
                  <a:cubicBezTo>
                    <a:pt x="886752" y="237658"/>
                    <a:pt x="905458" y="202281"/>
                    <a:pt x="905458" y="164629"/>
                  </a:cubicBezTo>
                  <a:lnTo>
                    <a:pt x="905458" y="115240"/>
                  </a:lnTo>
                  <a:cubicBezTo>
                    <a:pt x="905458" y="51695"/>
                    <a:pt x="853762" y="0"/>
                    <a:pt x="790218" y="0"/>
                  </a:cubicBezTo>
                  <a:cubicBezTo>
                    <a:pt x="726673" y="0"/>
                    <a:pt x="674978" y="51695"/>
                    <a:pt x="674978" y="115240"/>
                  </a:cubicBezTo>
                  <a:lnTo>
                    <a:pt x="674978" y="164629"/>
                  </a:lnTo>
                  <a:cubicBezTo>
                    <a:pt x="674978" y="202298"/>
                    <a:pt x="693684" y="237658"/>
                    <a:pt x="724366" y="259089"/>
                  </a:cubicBezTo>
                  <a:lnTo>
                    <a:pt x="724366" y="284081"/>
                  </a:lnTo>
                  <a:lnTo>
                    <a:pt x="650283" y="306308"/>
                  </a:lnTo>
                  <a:lnTo>
                    <a:pt x="576201" y="284081"/>
                  </a:lnTo>
                  <a:lnTo>
                    <a:pt x="576201" y="259089"/>
                  </a:lnTo>
                  <a:cubicBezTo>
                    <a:pt x="606883" y="237658"/>
                    <a:pt x="625589" y="202281"/>
                    <a:pt x="625589" y="164629"/>
                  </a:cubicBezTo>
                  <a:lnTo>
                    <a:pt x="625589" y="115240"/>
                  </a:lnTo>
                  <a:cubicBezTo>
                    <a:pt x="625589" y="51695"/>
                    <a:pt x="573894" y="0"/>
                    <a:pt x="510349" y="0"/>
                  </a:cubicBezTo>
                  <a:cubicBezTo>
                    <a:pt x="446804" y="0"/>
                    <a:pt x="395109" y="51695"/>
                    <a:pt x="395109" y="115240"/>
                  </a:cubicBezTo>
                  <a:lnTo>
                    <a:pt x="395109" y="164629"/>
                  </a:lnTo>
                  <a:cubicBezTo>
                    <a:pt x="395109" y="202298"/>
                    <a:pt x="413815" y="237658"/>
                    <a:pt x="444498" y="259089"/>
                  </a:cubicBezTo>
                  <a:lnTo>
                    <a:pt x="444498" y="284081"/>
                  </a:lnTo>
                  <a:lnTo>
                    <a:pt x="370415" y="306308"/>
                  </a:lnTo>
                  <a:lnTo>
                    <a:pt x="296332" y="284081"/>
                  </a:lnTo>
                  <a:lnTo>
                    <a:pt x="296332" y="259089"/>
                  </a:lnTo>
                  <a:cubicBezTo>
                    <a:pt x="327014" y="237658"/>
                    <a:pt x="345720" y="202281"/>
                    <a:pt x="345720" y="164629"/>
                  </a:cubicBezTo>
                  <a:lnTo>
                    <a:pt x="345720" y="115240"/>
                  </a:lnTo>
                  <a:cubicBezTo>
                    <a:pt x="345720" y="51695"/>
                    <a:pt x="294025" y="0"/>
                    <a:pt x="230480" y="0"/>
                  </a:cubicBezTo>
                  <a:cubicBezTo>
                    <a:pt x="166936" y="0"/>
                    <a:pt x="115240" y="51695"/>
                    <a:pt x="115240" y="115240"/>
                  </a:cubicBezTo>
                  <a:lnTo>
                    <a:pt x="115240" y="164629"/>
                  </a:lnTo>
                  <a:cubicBezTo>
                    <a:pt x="115240" y="202298"/>
                    <a:pt x="133946" y="237658"/>
                    <a:pt x="164629" y="259089"/>
                  </a:cubicBezTo>
                  <a:lnTo>
                    <a:pt x="164629" y="284081"/>
                  </a:lnTo>
                  <a:lnTo>
                    <a:pt x="58657" y="315873"/>
                  </a:lnTo>
                  <a:cubicBezTo>
                    <a:pt x="23577" y="326395"/>
                    <a:pt x="0" y="358084"/>
                    <a:pt x="0" y="394716"/>
                  </a:cubicBezTo>
                  <a:lnTo>
                    <a:pt x="0" y="543275"/>
                  </a:lnTo>
                  <a:lnTo>
                    <a:pt x="1020698" y="543275"/>
                  </a:lnTo>
                  <a:lnTo>
                    <a:pt x="1020698" y="394716"/>
                  </a:lnTo>
                  <a:cubicBezTo>
                    <a:pt x="1020698" y="358084"/>
                    <a:pt x="997121" y="326395"/>
                    <a:pt x="962041" y="315873"/>
                  </a:cubicBezTo>
                  <a:close/>
                  <a:moveTo>
                    <a:pt x="790218" y="32926"/>
                  </a:moveTo>
                  <a:cubicBezTo>
                    <a:pt x="829961" y="32926"/>
                    <a:pt x="863216" y="61262"/>
                    <a:pt x="870867" y="98777"/>
                  </a:cubicBezTo>
                  <a:lnTo>
                    <a:pt x="827027" y="98777"/>
                  </a:lnTo>
                  <a:cubicBezTo>
                    <a:pt x="805499" y="98777"/>
                    <a:pt x="783931" y="93688"/>
                    <a:pt x="764647" y="84043"/>
                  </a:cubicBezTo>
                  <a:lnTo>
                    <a:pt x="754028" y="78746"/>
                  </a:lnTo>
                  <a:lnTo>
                    <a:pt x="745636" y="87138"/>
                  </a:lnTo>
                  <a:cubicBezTo>
                    <a:pt x="738265" y="94534"/>
                    <a:pt x="728009" y="98777"/>
                    <a:pt x="717551" y="98777"/>
                  </a:cubicBezTo>
                  <a:lnTo>
                    <a:pt x="709568" y="98777"/>
                  </a:lnTo>
                  <a:cubicBezTo>
                    <a:pt x="717219" y="61262"/>
                    <a:pt x="750476" y="32926"/>
                    <a:pt x="790218" y="32926"/>
                  </a:cubicBezTo>
                  <a:close/>
                  <a:moveTo>
                    <a:pt x="707903" y="164629"/>
                  </a:moveTo>
                  <a:lnTo>
                    <a:pt x="707903" y="131703"/>
                  </a:lnTo>
                  <a:lnTo>
                    <a:pt x="717551" y="131703"/>
                  </a:lnTo>
                  <a:cubicBezTo>
                    <a:pt x="732976" y="131703"/>
                    <a:pt x="747647" y="126929"/>
                    <a:pt x="759912" y="118086"/>
                  </a:cubicBezTo>
                  <a:cubicBezTo>
                    <a:pt x="781079" y="127025"/>
                    <a:pt x="804061" y="131703"/>
                    <a:pt x="827027" y="131703"/>
                  </a:cubicBezTo>
                  <a:lnTo>
                    <a:pt x="872532" y="131703"/>
                  </a:lnTo>
                  <a:lnTo>
                    <a:pt x="872532" y="164629"/>
                  </a:lnTo>
                  <a:cubicBezTo>
                    <a:pt x="872532" y="193832"/>
                    <a:pt x="856761" y="221131"/>
                    <a:pt x="831359" y="235849"/>
                  </a:cubicBezTo>
                  <a:lnTo>
                    <a:pt x="823144" y="240609"/>
                  </a:lnTo>
                  <a:lnTo>
                    <a:pt x="823144" y="287522"/>
                  </a:lnTo>
                  <a:lnTo>
                    <a:pt x="790218" y="309467"/>
                  </a:lnTo>
                  <a:lnTo>
                    <a:pt x="757292" y="287522"/>
                  </a:lnTo>
                  <a:lnTo>
                    <a:pt x="757292" y="240609"/>
                  </a:lnTo>
                  <a:lnTo>
                    <a:pt x="749077" y="235849"/>
                  </a:lnTo>
                  <a:cubicBezTo>
                    <a:pt x="723675" y="221131"/>
                    <a:pt x="707903" y="193832"/>
                    <a:pt x="707903" y="164629"/>
                  </a:cubicBezTo>
                  <a:close/>
                  <a:moveTo>
                    <a:pt x="510349" y="32926"/>
                  </a:moveTo>
                  <a:cubicBezTo>
                    <a:pt x="550092" y="32926"/>
                    <a:pt x="583347" y="61262"/>
                    <a:pt x="590999" y="98777"/>
                  </a:cubicBezTo>
                  <a:lnTo>
                    <a:pt x="547158" y="98777"/>
                  </a:lnTo>
                  <a:cubicBezTo>
                    <a:pt x="525631" y="98777"/>
                    <a:pt x="504062" y="93688"/>
                    <a:pt x="484778" y="84043"/>
                  </a:cubicBezTo>
                  <a:lnTo>
                    <a:pt x="474160" y="78746"/>
                  </a:lnTo>
                  <a:lnTo>
                    <a:pt x="465768" y="87138"/>
                  </a:lnTo>
                  <a:cubicBezTo>
                    <a:pt x="458396" y="94534"/>
                    <a:pt x="448140" y="98777"/>
                    <a:pt x="437682" y="98777"/>
                  </a:cubicBezTo>
                  <a:lnTo>
                    <a:pt x="429699" y="98777"/>
                  </a:lnTo>
                  <a:cubicBezTo>
                    <a:pt x="437351" y="61262"/>
                    <a:pt x="470608" y="32926"/>
                    <a:pt x="510349" y="32926"/>
                  </a:cubicBezTo>
                  <a:close/>
                  <a:moveTo>
                    <a:pt x="428035" y="164629"/>
                  </a:moveTo>
                  <a:lnTo>
                    <a:pt x="428035" y="131703"/>
                  </a:lnTo>
                  <a:lnTo>
                    <a:pt x="437682" y="131703"/>
                  </a:lnTo>
                  <a:cubicBezTo>
                    <a:pt x="453108" y="131703"/>
                    <a:pt x="467778" y="126929"/>
                    <a:pt x="480043" y="118086"/>
                  </a:cubicBezTo>
                  <a:cubicBezTo>
                    <a:pt x="501210" y="127025"/>
                    <a:pt x="524192" y="131703"/>
                    <a:pt x="547158" y="131703"/>
                  </a:cubicBezTo>
                  <a:lnTo>
                    <a:pt x="592663" y="131703"/>
                  </a:lnTo>
                  <a:lnTo>
                    <a:pt x="592663" y="164629"/>
                  </a:lnTo>
                  <a:cubicBezTo>
                    <a:pt x="592663" y="193832"/>
                    <a:pt x="576892" y="221131"/>
                    <a:pt x="551490" y="235849"/>
                  </a:cubicBezTo>
                  <a:lnTo>
                    <a:pt x="543275" y="240609"/>
                  </a:lnTo>
                  <a:lnTo>
                    <a:pt x="543275" y="287522"/>
                  </a:lnTo>
                  <a:lnTo>
                    <a:pt x="510349" y="309467"/>
                  </a:lnTo>
                  <a:lnTo>
                    <a:pt x="477423" y="287522"/>
                  </a:lnTo>
                  <a:lnTo>
                    <a:pt x="477423" y="240609"/>
                  </a:lnTo>
                  <a:lnTo>
                    <a:pt x="469208" y="235849"/>
                  </a:lnTo>
                  <a:cubicBezTo>
                    <a:pt x="443806" y="221131"/>
                    <a:pt x="428035" y="193832"/>
                    <a:pt x="428035" y="164629"/>
                  </a:cubicBezTo>
                  <a:close/>
                  <a:moveTo>
                    <a:pt x="458275" y="314322"/>
                  </a:moveTo>
                  <a:lnTo>
                    <a:pt x="510349" y="349048"/>
                  </a:lnTo>
                  <a:lnTo>
                    <a:pt x="562423" y="314322"/>
                  </a:lnTo>
                  <a:lnTo>
                    <a:pt x="672704" y="347400"/>
                  </a:lnTo>
                  <a:cubicBezTo>
                    <a:pt x="693764" y="353719"/>
                    <a:pt x="707903" y="372738"/>
                    <a:pt x="707903" y="394716"/>
                  </a:cubicBezTo>
                  <a:lnTo>
                    <a:pt x="707903" y="510349"/>
                  </a:lnTo>
                  <a:lnTo>
                    <a:pt x="312795" y="510349"/>
                  </a:lnTo>
                  <a:lnTo>
                    <a:pt x="312795" y="394716"/>
                  </a:lnTo>
                  <a:cubicBezTo>
                    <a:pt x="312795" y="372738"/>
                    <a:pt x="326934" y="353719"/>
                    <a:pt x="347994" y="347400"/>
                  </a:cubicBezTo>
                  <a:close/>
                  <a:moveTo>
                    <a:pt x="230480" y="32926"/>
                  </a:moveTo>
                  <a:cubicBezTo>
                    <a:pt x="270224" y="32926"/>
                    <a:pt x="303479" y="61262"/>
                    <a:pt x="311130" y="98777"/>
                  </a:cubicBezTo>
                  <a:lnTo>
                    <a:pt x="303149" y="98777"/>
                  </a:lnTo>
                  <a:cubicBezTo>
                    <a:pt x="292689" y="98777"/>
                    <a:pt x="282433" y="94534"/>
                    <a:pt x="275045" y="87138"/>
                  </a:cubicBezTo>
                  <a:lnTo>
                    <a:pt x="266645" y="78746"/>
                  </a:lnTo>
                  <a:lnTo>
                    <a:pt x="256026" y="84043"/>
                  </a:lnTo>
                  <a:cubicBezTo>
                    <a:pt x="236767" y="93688"/>
                    <a:pt x="215199" y="98777"/>
                    <a:pt x="193672" y="98777"/>
                  </a:cubicBezTo>
                  <a:lnTo>
                    <a:pt x="149830" y="98777"/>
                  </a:lnTo>
                  <a:cubicBezTo>
                    <a:pt x="157482" y="61262"/>
                    <a:pt x="190738" y="32926"/>
                    <a:pt x="230480" y="32926"/>
                  </a:cubicBezTo>
                  <a:close/>
                  <a:moveTo>
                    <a:pt x="148166" y="164629"/>
                  </a:moveTo>
                  <a:lnTo>
                    <a:pt x="148166" y="131703"/>
                  </a:lnTo>
                  <a:lnTo>
                    <a:pt x="193672" y="131703"/>
                  </a:lnTo>
                  <a:cubicBezTo>
                    <a:pt x="216637" y="131703"/>
                    <a:pt x="239619" y="127025"/>
                    <a:pt x="260786" y="118086"/>
                  </a:cubicBezTo>
                  <a:cubicBezTo>
                    <a:pt x="273053" y="126929"/>
                    <a:pt x="287738" y="131703"/>
                    <a:pt x="303149" y="131703"/>
                  </a:cubicBezTo>
                  <a:lnTo>
                    <a:pt x="312795" y="131703"/>
                  </a:lnTo>
                  <a:lnTo>
                    <a:pt x="312795" y="164629"/>
                  </a:lnTo>
                  <a:cubicBezTo>
                    <a:pt x="312795" y="193832"/>
                    <a:pt x="297023" y="221131"/>
                    <a:pt x="271621" y="235849"/>
                  </a:cubicBezTo>
                  <a:lnTo>
                    <a:pt x="263406" y="240609"/>
                  </a:lnTo>
                  <a:lnTo>
                    <a:pt x="263406" y="287522"/>
                  </a:lnTo>
                  <a:lnTo>
                    <a:pt x="230480" y="309467"/>
                  </a:lnTo>
                  <a:lnTo>
                    <a:pt x="197554" y="287522"/>
                  </a:lnTo>
                  <a:lnTo>
                    <a:pt x="197554" y="240609"/>
                  </a:lnTo>
                  <a:lnTo>
                    <a:pt x="189339" y="235849"/>
                  </a:lnTo>
                  <a:cubicBezTo>
                    <a:pt x="163937" y="221131"/>
                    <a:pt x="148166" y="193832"/>
                    <a:pt x="148166" y="164629"/>
                  </a:cubicBezTo>
                  <a:close/>
                  <a:moveTo>
                    <a:pt x="32926" y="394716"/>
                  </a:moveTo>
                  <a:cubicBezTo>
                    <a:pt x="32926" y="372738"/>
                    <a:pt x="47065" y="353719"/>
                    <a:pt x="68126" y="347400"/>
                  </a:cubicBezTo>
                  <a:lnTo>
                    <a:pt x="178407" y="314305"/>
                  </a:lnTo>
                  <a:lnTo>
                    <a:pt x="230480" y="349048"/>
                  </a:lnTo>
                  <a:lnTo>
                    <a:pt x="282554" y="314322"/>
                  </a:lnTo>
                  <a:lnTo>
                    <a:pt x="318559" y="325125"/>
                  </a:lnTo>
                  <a:cubicBezTo>
                    <a:pt x="294869" y="339860"/>
                    <a:pt x="279869" y="365640"/>
                    <a:pt x="279869" y="394716"/>
                  </a:cubicBezTo>
                  <a:lnTo>
                    <a:pt x="279869" y="510349"/>
                  </a:lnTo>
                  <a:lnTo>
                    <a:pt x="32926" y="510349"/>
                  </a:lnTo>
                  <a:close/>
                  <a:moveTo>
                    <a:pt x="987772" y="510349"/>
                  </a:moveTo>
                  <a:lnTo>
                    <a:pt x="740829" y="510349"/>
                  </a:lnTo>
                  <a:lnTo>
                    <a:pt x="740829" y="394716"/>
                  </a:lnTo>
                  <a:cubicBezTo>
                    <a:pt x="740829" y="365640"/>
                    <a:pt x="725829" y="339860"/>
                    <a:pt x="702139" y="325125"/>
                  </a:cubicBezTo>
                  <a:lnTo>
                    <a:pt x="738144" y="314322"/>
                  </a:lnTo>
                  <a:lnTo>
                    <a:pt x="790218" y="349048"/>
                  </a:lnTo>
                  <a:lnTo>
                    <a:pt x="842292" y="314322"/>
                  </a:lnTo>
                  <a:lnTo>
                    <a:pt x="952573" y="347400"/>
                  </a:lnTo>
                  <a:cubicBezTo>
                    <a:pt x="973633" y="353719"/>
                    <a:pt x="987772" y="372738"/>
                    <a:pt x="987772" y="394716"/>
                  </a:cubicBezTo>
                  <a:close/>
                </a:path>
              </a:pathLst>
            </a:custGeom>
            <a:grpFill/>
            <a:ln w="2055" cap="flat">
              <a:noFill/>
              <a:prstDash val="solid"/>
              <a:miter/>
            </a:ln>
          </p:spPr>
          <p:txBody>
            <a:bodyPr rtlCol="0" anchor="ctr">
              <a:noAutofit/>
            </a:bodyPr>
            <a:lstStyle/>
            <a:p>
              <a:endParaRPr lang="zh-CN" altLang="en-US"/>
            </a:p>
          </p:txBody>
        </p:sp>
        <p:sp>
          <p:nvSpPr>
            <p:cNvPr id="98" name="任意多边形: 形状 97">
              <a:extLst>
                <a:ext uri="{FF2B5EF4-FFF2-40B4-BE49-F238E27FC236}">
                  <a16:creationId xmlns:a16="http://schemas.microsoft.com/office/drawing/2014/main" id="{171B7CA3-0714-42C1-9378-8E219AEC0883}"/>
                </a:ext>
              </a:extLst>
            </p:cNvPr>
            <p:cNvSpPr/>
            <p:nvPr/>
          </p:nvSpPr>
          <p:spPr>
            <a:xfrm>
              <a:off x="6321343" y="818148"/>
              <a:ext cx="921920" cy="457721"/>
            </a:xfrm>
            <a:custGeom>
              <a:avLst/>
              <a:gdLst>
                <a:gd name="connsiteX0" fmla="*/ 131703 w 921920"/>
                <a:gd name="connsiteY0" fmla="*/ 395109 h 457721"/>
                <a:gd name="connsiteX1" fmla="*/ 143608 w 921920"/>
                <a:gd name="connsiteY1" fmla="*/ 401484 h 457721"/>
                <a:gd name="connsiteX2" fmla="*/ 181092 w 921920"/>
                <a:gd name="connsiteY2" fmla="*/ 457721 h 457721"/>
                <a:gd name="connsiteX3" fmla="*/ 218575 w 921920"/>
                <a:gd name="connsiteY3" fmla="*/ 401484 h 457721"/>
                <a:gd name="connsiteX4" fmla="*/ 230480 w 921920"/>
                <a:gd name="connsiteY4" fmla="*/ 395109 h 457721"/>
                <a:gd name="connsiteX5" fmla="*/ 411572 w 921920"/>
                <a:gd name="connsiteY5" fmla="*/ 395109 h 457721"/>
                <a:gd name="connsiteX6" fmla="*/ 423477 w 921920"/>
                <a:gd name="connsiteY6" fmla="*/ 401484 h 457721"/>
                <a:gd name="connsiteX7" fmla="*/ 460960 w 921920"/>
                <a:gd name="connsiteY7" fmla="*/ 457721 h 457721"/>
                <a:gd name="connsiteX8" fmla="*/ 498444 w 921920"/>
                <a:gd name="connsiteY8" fmla="*/ 401484 h 457721"/>
                <a:gd name="connsiteX9" fmla="*/ 510349 w 921920"/>
                <a:gd name="connsiteY9" fmla="*/ 395109 h 457721"/>
                <a:gd name="connsiteX10" fmla="*/ 691441 w 921920"/>
                <a:gd name="connsiteY10" fmla="*/ 395109 h 457721"/>
                <a:gd name="connsiteX11" fmla="*/ 703345 w 921920"/>
                <a:gd name="connsiteY11" fmla="*/ 401484 h 457721"/>
                <a:gd name="connsiteX12" fmla="*/ 740829 w 921920"/>
                <a:gd name="connsiteY12" fmla="*/ 457721 h 457721"/>
                <a:gd name="connsiteX13" fmla="*/ 778313 w 921920"/>
                <a:gd name="connsiteY13" fmla="*/ 401484 h 457721"/>
                <a:gd name="connsiteX14" fmla="*/ 790218 w 921920"/>
                <a:gd name="connsiteY14" fmla="*/ 395109 h 457721"/>
                <a:gd name="connsiteX15" fmla="*/ 921921 w 921920"/>
                <a:gd name="connsiteY15" fmla="*/ 263406 h 457721"/>
                <a:gd name="connsiteX16" fmla="*/ 790218 w 921920"/>
                <a:gd name="connsiteY16" fmla="*/ 131703 h 457721"/>
                <a:gd name="connsiteX17" fmla="*/ 609126 w 921920"/>
                <a:gd name="connsiteY17" fmla="*/ 131703 h 457721"/>
                <a:gd name="connsiteX18" fmla="*/ 609126 w 921920"/>
                <a:gd name="connsiteY18" fmla="*/ 119830 h 457721"/>
                <a:gd name="connsiteX19" fmla="*/ 587823 w 921920"/>
                <a:gd name="connsiteY19" fmla="*/ 112724 h 457721"/>
                <a:gd name="connsiteX20" fmla="*/ 575711 w 921920"/>
                <a:gd name="connsiteY20" fmla="*/ 83536 h 457721"/>
                <a:gd name="connsiteX21" fmla="*/ 585765 w 921920"/>
                <a:gd name="connsiteY21" fmla="*/ 63432 h 457721"/>
                <a:gd name="connsiteX22" fmla="*/ 545695 w 921920"/>
                <a:gd name="connsiteY22" fmla="*/ 23360 h 457721"/>
                <a:gd name="connsiteX23" fmla="*/ 525590 w 921920"/>
                <a:gd name="connsiteY23" fmla="*/ 33416 h 457721"/>
                <a:gd name="connsiteX24" fmla="*/ 496403 w 921920"/>
                <a:gd name="connsiteY24" fmla="*/ 21302 h 457721"/>
                <a:gd name="connsiteX25" fmla="*/ 489297 w 921920"/>
                <a:gd name="connsiteY25" fmla="*/ 0 h 457721"/>
                <a:gd name="connsiteX26" fmla="*/ 432640 w 921920"/>
                <a:gd name="connsiteY26" fmla="*/ 0 h 457721"/>
                <a:gd name="connsiteX27" fmla="*/ 425534 w 921920"/>
                <a:gd name="connsiteY27" fmla="*/ 21302 h 457721"/>
                <a:gd name="connsiteX28" fmla="*/ 396348 w 921920"/>
                <a:gd name="connsiteY28" fmla="*/ 33416 h 457721"/>
                <a:gd name="connsiteX29" fmla="*/ 376242 w 921920"/>
                <a:gd name="connsiteY29" fmla="*/ 23360 h 457721"/>
                <a:gd name="connsiteX30" fmla="*/ 336170 w 921920"/>
                <a:gd name="connsiteY30" fmla="*/ 63432 h 457721"/>
                <a:gd name="connsiteX31" fmla="*/ 346227 w 921920"/>
                <a:gd name="connsiteY31" fmla="*/ 83536 h 457721"/>
                <a:gd name="connsiteX32" fmla="*/ 334112 w 921920"/>
                <a:gd name="connsiteY32" fmla="*/ 112724 h 457721"/>
                <a:gd name="connsiteX33" fmla="*/ 312795 w 921920"/>
                <a:gd name="connsiteY33" fmla="*/ 119830 h 457721"/>
                <a:gd name="connsiteX34" fmla="*/ 312795 w 921920"/>
                <a:gd name="connsiteY34" fmla="*/ 131703 h 457721"/>
                <a:gd name="connsiteX35" fmla="*/ 131703 w 921920"/>
                <a:gd name="connsiteY35" fmla="*/ 131703 h 457721"/>
                <a:gd name="connsiteX36" fmla="*/ 0 w 921920"/>
                <a:gd name="connsiteY36" fmla="*/ 263406 h 457721"/>
                <a:gd name="connsiteX37" fmla="*/ 131703 w 921920"/>
                <a:gd name="connsiteY37" fmla="*/ 395109 h 457721"/>
                <a:gd name="connsiteX38" fmla="*/ 345720 w 921920"/>
                <a:gd name="connsiteY38" fmla="*/ 143576 h 457721"/>
                <a:gd name="connsiteX39" fmla="*/ 362247 w 921920"/>
                <a:gd name="connsiteY39" fmla="*/ 138078 h 457721"/>
                <a:gd name="connsiteX40" fmla="*/ 364128 w 921920"/>
                <a:gd name="connsiteY40" fmla="*/ 128705 h 457721"/>
                <a:gd name="connsiteX41" fmla="*/ 378726 w 921920"/>
                <a:gd name="connsiteY41" fmla="*/ 93496 h 457721"/>
                <a:gd name="connsiteX42" fmla="*/ 384031 w 921920"/>
                <a:gd name="connsiteY42" fmla="*/ 85538 h 457721"/>
                <a:gd name="connsiteX43" fmla="*/ 376226 w 921920"/>
                <a:gd name="connsiteY43" fmla="*/ 69935 h 457721"/>
                <a:gd name="connsiteX44" fmla="*/ 382729 w 921920"/>
                <a:gd name="connsiteY44" fmla="*/ 63432 h 457721"/>
                <a:gd name="connsiteX45" fmla="*/ 398332 w 921920"/>
                <a:gd name="connsiteY45" fmla="*/ 71237 h 457721"/>
                <a:gd name="connsiteX46" fmla="*/ 406291 w 921920"/>
                <a:gd name="connsiteY46" fmla="*/ 65932 h 457721"/>
                <a:gd name="connsiteX47" fmla="*/ 441499 w 921920"/>
                <a:gd name="connsiteY47" fmla="*/ 51334 h 457721"/>
                <a:gd name="connsiteX48" fmla="*/ 450873 w 921920"/>
                <a:gd name="connsiteY48" fmla="*/ 49453 h 457721"/>
                <a:gd name="connsiteX49" fmla="*/ 456371 w 921920"/>
                <a:gd name="connsiteY49" fmla="*/ 32926 h 457721"/>
                <a:gd name="connsiteX50" fmla="*/ 465566 w 921920"/>
                <a:gd name="connsiteY50" fmla="*/ 32926 h 457721"/>
                <a:gd name="connsiteX51" fmla="*/ 471064 w 921920"/>
                <a:gd name="connsiteY51" fmla="*/ 49453 h 457721"/>
                <a:gd name="connsiteX52" fmla="*/ 480438 w 921920"/>
                <a:gd name="connsiteY52" fmla="*/ 51334 h 457721"/>
                <a:gd name="connsiteX53" fmla="*/ 515646 w 921920"/>
                <a:gd name="connsiteY53" fmla="*/ 65932 h 457721"/>
                <a:gd name="connsiteX54" fmla="*/ 523604 w 921920"/>
                <a:gd name="connsiteY54" fmla="*/ 71237 h 457721"/>
                <a:gd name="connsiteX55" fmla="*/ 539206 w 921920"/>
                <a:gd name="connsiteY55" fmla="*/ 63432 h 457721"/>
                <a:gd name="connsiteX56" fmla="*/ 545711 w 921920"/>
                <a:gd name="connsiteY56" fmla="*/ 69935 h 457721"/>
                <a:gd name="connsiteX57" fmla="*/ 537906 w 921920"/>
                <a:gd name="connsiteY57" fmla="*/ 85538 h 457721"/>
                <a:gd name="connsiteX58" fmla="*/ 543211 w 921920"/>
                <a:gd name="connsiteY58" fmla="*/ 93496 h 457721"/>
                <a:gd name="connsiteX59" fmla="*/ 557809 w 921920"/>
                <a:gd name="connsiteY59" fmla="*/ 128705 h 457721"/>
                <a:gd name="connsiteX60" fmla="*/ 559690 w 921920"/>
                <a:gd name="connsiteY60" fmla="*/ 138078 h 457721"/>
                <a:gd name="connsiteX61" fmla="*/ 576201 w 921920"/>
                <a:gd name="connsiteY61" fmla="*/ 143576 h 457721"/>
                <a:gd name="connsiteX62" fmla="*/ 576201 w 921920"/>
                <a:gd name="connsiteY62" fmla="*/ 152772 h 457721"/>
                <a:gd name="connsiteX63" fmla="*/ 559674 w 921920"/>
                <a:gd name="connsiteY63" fmla="*/ 158270 h 457721"/>
                <a:gd name="connsiteX64" fmla="*/ 557793 w 921920"/>
                <a:gd name="connsiteY64" fmla="*/ 167643 h 457721"/>
                <a:gd name="connsiteX65" fmla="*/ 543195 w 921920"/>
                <a:gd name="connsiteY65" fmla="*/ 202852 h 457721"/>
                <a:gd name="connsiteX66" fmla="*/ 537889 w 921920"/>
                <a:gd name="connsiteY66" fmla="*/ 210809 h 457721"/>
                <a:gd name="connsiteX67" fmla="*/ 545695 w 921920"/>
                <a:gd name="connsiteY67" fmla="*/ 226412 h 457721"/>
                <a:gd name="connsiteX68" fmla="*/ 539192 w 921920"/>
                <a:gd name="connsiteY68" fmla="*/ 232917 h 457721"/>
                <a:gd name="connsiteX69" fmla="*/ 523589 w 921920"/>
                <a:gd name="connsiteY69" fmla="*/ 225111 h 457721"/>
                <a:gd name="connsiteX70" fmla="*/ 515630 w 921920"/>
                <a:gd name="connsiteY70" fmla="*/ 230416 h 457721"/>
                <a:gd name="connsiteX71" fmla="*/ 480422 w 921920"/>
                <a:gd name="connsiteY71" fmla="*/ 245015 h 457721"/>
                <a:gd name="connsiteX72" fmla="*/ 471048 w 921920"/>
                <a:gd name="connsiteY72" fmla="*/ 246896 h 457721"/>
                <a:gd name="connsiteX73" fmla="*/ 465549 w 921920"/>
                <a:gd name="connsiteY73" fmla="*/ 263406 h 457721"/>
                <a:gd name="connsiteX74" fmla="*/ 456355 w 921920"/>
                <a:gd name="connsiteY74" fmla="*/ 263406 h 457721"/>
                <a:gd name="connsiteX75" fmla="*/ 450856 w 921920"/>
                <a:gd name="connsiteY75" fmla="*/ 246879 h 457721"/>
                <a:gd name="connsiteX76" fmla="*/ 441483 w 921920"/>
                <a:gd name="connsiteY76" fmla="*/ 244998 h 457721"/>
                <a:gd name="connsiteX77" fmla="*/ 406275 w 921920"/>
                <a:gd name="connsiteY77" fmla="*/ 230400 h 457721"/>
                <a:gd name="connsiteX78" fmla="*/ 398317 w 921920"/>
                <a:gd name="connsiteY78" fmla="*/ 225095 h 457721"/>
                <a:gd name="connsiteX79" fmla="*/ 382714 w 921920"/>
                <a:gd name="connsiteY79" fmla="*/ 232900 h 457721"/>
                <a:gd name="connsiteX80" fmla="*/ 376210 w 921920"/>
                <a:gd name="connsiteY80" fmla="*/ 226397 h 457721"/>
                <a:gd name="connsiteX81" fmla="*/ 384015 w 921920"/>
                <a:gd name="connsiteY81" fmla="*/ 210795 h 457721"/>
                <a:gd name="connsiteX82" fmla="*/ 378710 w 921920"/>
                <a:gd name="connsiteY82" fmla="*/ 202836 h 457721"/>
                <a:gd name="connsiteX83" fmla="*/ 364113 w 921920"/>
                <a:gd name="connsiteY83" fmla="*/ 167627 h 457721"/>
                <a:gd name="connsiteX84" fmla="*/ 362230 w 921920"/>
                <a:gd name="connsiteY84" fmla="*/ 158254 h 457721"/>
                <a:gd name="connsiteX85" fmla="*/ 345720 w 921920"/>
                <a:gd name="connsiteY85" fmla="*/ 152756 h 457721"/>
                <a:gd name="connsiteX86" fmla="*/ 131703 w 921920"/>
                <a:gd name="connsiteY86" fmla="*/ 164629 h 457721"/>
                <a:gd name="connsiteX87" fmla="*/ 312795 w 921920"/>
                <a:gd name="connsiteY87" fmla="*/ 164629 h 457721"/>
                <a:gd name="connsiteX88" fmla="*/ 312795 w 921920"/>
                <a:gd name="connsiteY88" fmla="*/ 176502 h 457721"/>
                <a:gd name="connsiteX89" fmla="*/ 334098 w 921920"/>
                <a:gd name="connsiteY89" fmla="*/ 183608 h 457721"/>
                <a:gd name="connsiteX90" fmla="*/ 346210 w 921920"/>
                <a:gd name="connsiteY90" fmla="*/ 212795 h 457721"/>
                <a:gd name="connsiteX91" fmla="*/ 336155 w 921920"/>
                <a:gd name="connsiteY91" fmla="*/ 232900 h 457721"/>
                <a:gd name="connsiteX92" fmla="*/ 376226 w 921920"/>
                <a:gd name="connsiteY92" fmla="*/ 272971 h 457721"/>
                <a:gd name="connsiteX93" fmla="*/ 396331 w 921920"/>
                <a:gd name="connsiteY93" fmla="*/ 262916 h 457721"/>
                <a:gd name="connsiteX94" fmla="*/ 425518 w 921920"/>
                <a:gd name="connsiteY94" fmla="*/ 275029 h 457721"/>
                <a:gd name="connsiteX95" fmla="*/ 432624 w 921920"/>
                <a:gd name="connsiteY95" fmla="*/ 296332 h 457721"/>
                <a:gd name="connsiteX96" fmla="*/ 489281 w 921920"/>
                <a:gd name="connsiteY96" fmla="*/ 296332 h 457721"/>
                <a:gd name="connsiteX97" fmla="*/ 496386 w 921920"/>
                <a:gd name="connsiteY97" fmla="*/ 275029 h 457721"/>
                <a:gd name="connsiteX98" fmla="*/ 525573 w 921920"/>
                <a:gd name="connsiteY98" fmla="*/ 262916 h 457721"/>
                <a:gd name="connsiteX99" fmla="*/ 545678 w 921920"/>
                <a:gd name="connsiteY99" fmla="*/ 272971 h 457721"/>
                <a:gd name="connsiteX100" fmla="*/ 585751 w 921920"/>
                <a:gd name="connsiteY100" fmla="*/ 232900 h 457721"/>
                <a:gd name="connsiteX101" fmla="*/ 575694 w 921920"/>
                <a:gd name="connsiteY101" fmla="*/ 212795 h 457721"/>
                <a:gd name="connsiteX102" fmla="*/ 587809 w 921920"/>
                <a:gd name="connsiteY102" fmla="*/ 183608 h 457721"/>
                <a:gd name="connsiteX103" fmla="*/ 609126 w 921920"/>
                <a:gd name="connsiteY103" fmla="*/ 176502 h 457721"/>
                <a:gd name="connsiteX104" fmla="*/ 609126 w 921920"/>
                <a:gd name="connsiteY104" fmla="*/ 164629 h 457721"/>
                <a:gd name="connsiteX105" fmla="*/ 790218 w 921920"/>
                <a:gd name="connsiteY105" fmla="*/ 164629 h 457721"/>
                <a:gd name="connsiteX106" fmla="*/ 888995 w 921920"/>
                <a:gd name="connsiteY106" fmla="*/ 263406 h 457721"/>
                <a:gd name="connsiteX107" fmla="*/ 790218 w 921920"/>
                <a:gd name="connsiteY107" fmla="*/ 362183 h 457721"/>
                <a:gd name="connsiteX108" fmla="*/ 750917 w 921920"/>
                <a:gd name="connsiteY108" fmla="*/ 383204 h 457721"/>
                <a:gd name="connsiteX109" fmla="*/ 740829 w 921920"/>
                <a:gd name="connsiteY109" fmla="*/ 398348 h 457721"/>
                <a:gd name="connsiteX110" fmla="*/ 730742 w 921920"/>
                <a:gd name="connsiteY110" fmla="*/ 383204 h 457721"/>
                <a:gd name="connsiteX111" fmla="*/ 691441 w 921920"/>
                <a:gd name="connsiteY111" fmla="*/ 362183 h 457721"/>
                <a:gd name="connsiteX112" fmla="*/ 510349 w 921920"/>
                <a:gd name="connsiteY112" fmla="*/ 362183 h 457721"/>
                <a:gd name="connsiteX113" fmla="*/ 471048 w 921920"/>
                <a:gd name="connsiteY113" fmla="*/ 383204 h 457721"/>
                <a:gd name="connsiteX114" fmla="*/ 460960 w 921920"/>
                <a:gd name="connsiteY114" fmla="*/ 398348 h 457721"/>
                <a:gd name="connsiteX115" fmla="*/ 450873 w 921920"/>
                <a:gd name="connsiteY115" fmla="*/ 383204 h 457721"/>
                <a:gd name="connsiteX116" fmla="*/ 411572 w 921920"/>
                <a:gd name="connsiteY116" fmla="*/ 362183 h 457721"/>
                <a:gd name="connsiteX117" fmla="*/ 230480 w 921920"/>
                <a:gd name="connsiteY117" fmla="*/ 362183 h 457721"/>
                <a:gd name="connsiteX118" fmla="*/ 191179 w 921920"/>
                <a:gd name="connsiteY118" fmla="*/ 383204 h 457721"/>
                <a:gd name="connsiteX119" fmla="*/ 181092 w 921920"/>
                <a:gd name="connsiteY119" fmla="*/ 398348 h 457721"/>
                <a:gd name="connsiteX120" fmla="*/ 171004 w 921920"/>
                <a:gd name="connsiteY120" fmla="*/ 383204 h 457721"/>
                <a:gd name="connsiteX121" fmla="*/ 131703 w 921920"/>
                <a:gd name="connsiteY121" fmla="*/ 362183 h 457721"/>
                <a:gd name="connsiteX122" fmla="*/ 32926 w 921920"/>
                <a:gd name="connsiteY122" fmla="*/ 263406 h 457721"/>
                <a:gd name="connsiteX123" fmla="*/ 131703 w 921920"/>
                <a:gd name="connsiteY123" fmla="*/ 164629 h 45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921920" h="457721">
                  <a:moveTo>
                    <a:pt x="131703" y="395109"/>
                  </a:moveTo>
                  <a:cubicBezTo>
                    <a:pt x="136494" y="395109"/>
                    <a:pt x="140939" y="397496"/>
                    <a:pt x="143608" y="401484"/>
                  </a:cubicBezTo>
                  <a:lnTo>
                    <a:pt x="181092" y="457721"/>
                  </a:lnTo>
                  <a:lnTo>
                    <a:pt x="218575" y="401484"/>
                  </a:lnTo>
                  <a:cubicBezTo>
                    <a:pt x="221245" y="397496"/>
                    <a:pt x="225689" y="395109"/>
                    <a:pt x="230480" y="395109"/>
                  </a:cubicBezTo>
                  <a:lnTo>
                    <a:pt x="411572" y="395109"/>
                  </a:lnTo>
                  <a:cubicBezTo>
                    <a:pt x="416362" y="395109"/>
                    <a:pt x="420807" y="397496"/>
                    <a:pt x="423477" y="401484"/>
                  </a:cubicBezTo>
                  <a:lnTo>
                    <a:pt x="460960" y="457721"/>
                  </a:lnTo>
                  <a:lnTo>
                    <a:pt x="498444" y="401484"/>
                  </a:lnTo>
                  <a:cubicBezTo>
                    <a:pt x="501113" y="397496"/>
                    <a:pt x="505558" y="395109"/>
                    <a:pt x="510349" y="395109"/>
                  </a:cubicBezTo>
                  <a:lnTo>
                    <a:pt x="691441" y="395109"/>
                  </a:lnTo>
                  <a:cubicBezTo>
                    <a:pt x="696231" y="395109"/>
                    <a:pt x="700676" y="397496"/>
                    <a:pt x="703345" y="401484"/>
                  </a:cubicBezTo>
                  <a:lnTo>
                    <a:pt x="740829" y="457721"/>
                  </a:lnTo>
                  <a:lnTo>
                    <a:pt x="778313" y="401484"/>
                  </a:lnTo>
                  <a:cubicBezTo>
                    <a:pt x="780982" y="397496"/>
                    <a:pt x="785427" y="395109"/>
                    <a:pt x="790218" y="395109"/>
                  </a:cubicBezTo>
                  <a:cubicBezTo>
                    <a:pt x="862838" y="395109"/>
                    <a:pt x="921921" y="336026"/>
                    <a:pt x="921921" y="263406"/>
                  </a:cubicBezTo>
                  <a:cubicBezTo>
                    <a:pt x="921921" y="190786"/>
                    <a:pt x="862838" y="131703"/>
                    <a:pt x="790218" y="131703"/>
                  </a:cubicBezTo>
                  <a:lnTo>
                    <a:pt x="609126" y="131703"/>
                  </a:lnTo>
                  <a:lnTo>
                    <a:pt x="609126" y="119830"/>
                  </a:lnTo>
                  <a:lnTo>
                    <a:pt x="587823" y="112724"/>
                  </a:lnTo>
                  <a:cubicBezTo>
                    <a:pt x="584994" y="102531"/>
                    <a:pt x="580944" y="92748"/>
                    <a:pt x="575711" y="83536"/>
                  </a:cubicBezTo>
                  <a:lnTo>
                    <a:pt x="585765" y="63432"/>
                  </a:lnTo>
                  <a:lnTo>
                    <a:pt x="545695" y="23360"/>
                  </a:lnTo>
                  <a:lnTo>
                    <a:pt x="525590" y="33416"/>
                  </a:lnTo>
                  <a:cubicBezTo>
                    <a:pt x="516362" y="28199"/>
                    <a:pt x="506595" y="24148"/>
                    <a:pt x="496403" y="21302"/>
                  </a:cubicBezTo>
                  <a:lnTo>
                    <a:pt x="489297" y="0"/>
                  </a:lnTo>
                  <a:lnTo>
                    <a:pt x="432640" y="0"/>
                  </a:lnTo>
                  <a:lnTo>
                    <a:pt x="425534" y="21302"/>
                  </a:lnTo>
                  <a:cubicBezTo>
                    <a:pt x="415342" y="24132"/>
                    <a:pt x="405583" y="28183"/>
                    <a:pt x="396348" y="33416"/>
                  </a:cubicBezTo>
                  <a:lnTo>
                    <a:pt x="376242" y="23360"/>
                  </a:lnTo>
                  <a:lnTo>
                    <a:pt x="336170" y="63432"/>
                  </a:lnTo>
                  <a:lnTo>
                    <a:pt x="346227" y="83536"/>
                  </a:lnTo>
                  <a:cubicBezTo>
                    <a:pt x="341010" y="92764"/>
                    <a:pt x="336958" y="102531"/>
                    <a:pt x="334112" y="112724"/>
                  </a:cubicBezTo>
                  <a:lnTo>
                    <a:pt x="312795" y="119830"/>
                  </a:lnTo>
                  <a:lnTo>
                    <a:pt x="312795" y="131703"/>
                  </a:lnTo>
                  <a:lnTo>
                    <a:pt x="131703" y="131703"/>
                  </a:lnTo>
                  <a:cubicBezTo>
                    <a:pt x="59083" y="131703"/>
                    <a:pt x="0" y="190786"/>
                    <a:pt x="0" y="263406"/>
                  </a:cubicBezTo>
                  <a:cubicBezTo>
                    <a:pt x="0" y="336026"/>
                    <a:pt x="59083" y="395109"/>
                    <a:pt x="131703" y="395109"/>
                  </a:cubicBezTo>
                  <a:close/>
                  <a:moveTo>
                    <a:pt x="345720" y="143576"/>
                  </a:moveTo>
                  <a:lnTo>
                    <a:pt x="362247" y="138078"/>
                  </a:lnTo>
                  <a:lnTo>
                    <a:pt x="364128" y="128705"/>
                  </a:lnTo>
                  <a:cubicBezTo>
                    <a:pt x="366645" y="116092"/>
                    <a:pt x="371565" y="104244"/>
                    <a:pt x="378726" y="93496"/>
                  </a:cubicBezTo>
                  <a:lnTo>
                    <a:pt x="384031" y="85538"/>
                  </a:lnTo>
                  <a:lnTo>
                    <a:pt x="376226" y="69935"/>
                  </a:lnTo>
                  <a:lnTo>
                    <a:pt x="382729" y="63432"/>
                  </a:lnTo>
                  <a:lnTo>
                    <a:pt x="398332" y="71237"/>
                  </a:lnTo>
                  <a:lnTo>
                    <a:pt x="406291" y="65932"/>
                  </a:lnTo>
                  <a:cubicBezTo>
                    <a:pt x="417054" y="58754"/>
                    <a:pt x="428911" y="53850"/>
                    <a:pt x="441499" y="51334"/>
                  </a:cubicBezTo>
                  <a:lnTo>
                    <a:pt x="450873" y="49453"/>
                  </a:lnTo>
                  <a:lnTo>
                    <a:pt x="456371" y="32926"/>
                  </a:lnTo>
                  <a:lnTo>
                    <a:pt x="465566" y="32926"/>
                  </a:lnTo>
                  <a:lnTo>
                    <a:pt x="471064" y="49453"/>
                  </a:lnTo>
                  <a:lnTo>
                    <a:pt x="480438" y="51334"/>
                  </a:lnTo>
                  <a:cubicBezTo>
                    <a:pt x="493034" y="53850"/>
                    <a:pt x="504883" y="58770"/>
                    <a:pt x="515646" y="65932"/>
                  </a:cubicBezTo>
                  <a:lnTo>
                    <a:pt x="523604" y="71237"/>
                  </a:lnTo>
                  <a:lnTo>
                    <a:pt x="539206" y="63432"/>
                  </a:lnTo>
                  <a:lnTo>
                    <a:pt x="545711" y="69935"/>
                  </a:lnTo>
                  <a:lnTo>
                    <a:pt x="537906" y="85538"/>
                  </a:lnTo>
                  <a:lnTo>
                    <a:pt x="543211" y="93496"/>
                  </a:lnTo>
                  <a:cubicBezTo>
                    <a:pt x="550389" y="104244"/>
                    <a:pt x="555293" y="116092"/>
                    <a:pt x="557809" y="128705"/>
                  </a:cubicBezTo>
                  <a:lnTo>
                    <a:pt x="559690" y="138078"/>
                  </a:lnTo>
                  <a:lnTo>
                    <a:pt x="576201" y="143576"/>
                  </a:lnTo>
                  <a:lnTo>
                    <a:pt x="576201" y="152772"/>
                  </a:lnTo>
                  <a:lnTo>
                    <a:pt x="559674" y="158270"/>
                  </a:lnTo>
                  <a:lnTo>
                    <a:pt x="557793" y="167643"/>
                  </a:lnTo>
                  <a:cubicBezTo>
                    <a:pt x="555276" y="180239"/>
                    <a:pt x="550356" y="192088"/>
                    <a:pt x="543195" y="202852"/>
                  </a:cubicBezTo>
                  <a:lnTo>
                    <a:pt x="537889" y="210809"/>
                  </a:lnTo>
                  <a:lnTo>
                    <a:pt x="545695" y="226412"/>
                  </a:lnTo>
                  <a:lnTo>
                    <a:pt x="539192" y="232917"/>
                  </a:lnTo>
                  <a:lnTo>
                    <a:pt x="523589" y="225111"/>
                  </a:lnTo>
                  <a:lnTo>
                    <a:pt x="515630" y="230416"/>
                  </a:lnTo>
                  <a:cubicBezTo>
                    <a:pt x="504867" y="237594"/>
                    <a:pt x="493010" y="242498"/>
                    <a:pt x="480422" y="245015"/>
                  </a:cubicBezTo>
                  <a:lnTo>
                    <a:pt x="471048" y="246896"/>
                  </a:lnTo>
                  <a:lnTo>
                    <a:pt x="465549" y="263406"/>
                  </a:lnTo>
                  <a:lnTo>
                    <a:pt x="456355" y="263406"/>
                  </a:lnTo>
                  <a:lnTo>
                    <a:pt x="450856" y="246879"/>
                  </a:lnTo>
                  <a:lnTo>
                    <a:pt x="441483" y="244998"/>
                  </a:lnTo>
                  <a:cubicBezTo>
                    <a:pt x="428887" y="242482"/>
                    <a:pt x="417037" y="237561"/>
                    <a:pt x="406275" y="230400"/>
                  </a:cubicBezTo>
                  <a:lnTo>
                    <a:pt x="398317" y="225095"/>
                  </a:lnTo>
                  <a:lnTo>
                    <a:pt x="382714" y="232900"/>
                  </a:lnTo>
                  <a:lnTo>
                    <a:pt x="376210" y="226397"/>
                  </a:lnTo>
                  <a:lnTo>
                    <a:pt x="384015" y="210795"/>
                  </a:lnTo>
                  <a:lnTo>
                    <a:pt x="378710" y="202836"/>
                  </a:lnTo>
                  <a:cubicBezTo>
                    <a:pt x="371532" y="192072"/>
                    <a:pt x="366628" y="180215"/>
                    <a:pt x="364113" y="167627"/>
                  </a:cubicBezTo>
                  <a:lnTo>
                    <a:pt x="362230" y="158254"/>
                  </a:lnTo>
                  <a:lnTo>
                    <a:pt x="345720" y="152756"/>
                  </a:lnTo>
                  <a:close/>
                  <a:moveTo>
                    <a:pt x="131703" y="164629"/>
                  </a:moveTo>
                  <a:lnTo>
                    <a:pt x="312795" y="164629"/>
                  </a:lnTo>
                  <a:lnTo>
                    <a:pt x="312795" y="176502"/>
                  </a:lnTo>
                  <a:lnTo>
                    <a:pt x="334098" y="183608"/>
                  </a:lnTo>
                  <a:cubicBezTo>
                    <a:pt x="336927" y="193801"/>
                    <a:pt x="340977" y="203567"/>
                    <a:pt x="346210" y="212795"/>
                  </a:cubicBezTo>
                  <a:lnTo>
                    <a:pt x="336155" y="232900"/>
                  </a:lnTo>
                  <a:lnTo>
                    <a:pt x="376226" y="272971"/>
                  </a:lnTo>
                  <a:lnTo>
                    <a:pt x="396331" y="262916"/>
                  </a:lnTo>
                  <a:cubicBezTo>
                    <a:pt x="405559" y="268133"/>
                    <a:pt x="415325" y="272185"/>
                    <a:pt x="425518" y="275029"/>
                  </a:cubicBezTo>
                  <a:lnTo>
                    <a:pt x="432624" y="296332"/>
                  </a:lnTo>
                  <a:lnTo>
                    <a:pt x="489281" y="296332"/>
                  </a:lnTo>
                  <a:lnTo>
                    <a:pt x="496386" y="275029"/>
                  </a:lnTo>
                  <a:cubicBezTo>
                    <a:pt x="506579" y="272199"/>
                    <a:pt x="516337" y="268149"/>
                    <a:pt x="525573" y="262916"/>
                  </a:cubicBezTo>
                  <a:lnTo>
                    <a:pt x="545678" y="272971"/>
                  </a:lnTo>
                  <a:lnTo>
                    <a:pt x="585751" y="232900"/>
                  </a:lnTo>
                  <a:lnTo>
                    <a:pt x="575694" y="212795"/>
                  </a:lnTo>
                  <a:cubicBezTo>
                    <a:pt x="580911" y="203567"/>
                    <a:pt x="584963" y="193801"/>
                    <a:pt x="587809" y="183608"/>
                  </a:cubicBezTo>
                  <a:lnTo>
                    <a:pt x="609126" y="176502"/>
                  </a:lnTo>
                  <a:lnTo>
                    <a:pt x="609126" y="164629"/>
                  </a:lnTo>
                  <a:lnTo>
                    <a:pt x="790218" y="164629"/>
                  </a:lnTo>
                  <a:cubicBezTo>
                    <a:pt x="844696" y="164629"/>
                    <a:pt x="888995" y="208928"/>
                    <a:pt x="888995" y="263406"/>
                  </a:cubicBezTo>
                  <a:cubicBezTo>
                    <a:pt x="888995" y="317884"/>
                    <a:pt x="844696" y="362183"/>
                    <a:pt x="790218" y="362183"/>
                  </a:cubicBezTo>
                  <a:cubicBezTo>
                    <a:pt x="774399" y="362183"/>
                    <a:pt x="759696" y="370052"/>
                    <a:pt x="750917" y="383204"/>
                  </a:cubicBezTo>
                  <a:lnTo>
                    <a:pt x="740829" y="398348"/>
                  </a:lnTo>
                  <a:lnTo>
                    <a:pt x="730742" y="383204"/>
                  </a:lnTo>
                  <a:cubicBezTo>
                    <a:pt x="721963" y="370052"/>
                    <a:pt x="707261" y="362183"/>
                    <a:pt x="691441" y="362183"/>
                  </a:cubicBezTo>
                  <a:lnTo>
                    <a:pt x="510349" y="362183"/>
                  </a:lnTo>
                  <a:cubicBezTo>
                    <a:pt x="494530" y="362183"/>
                    <a:pt x="479827" y="370052"/>
                    <a:pt x="471048" y="383204"/>
                  </a:cubicBezTo>
                  <a:lnTo>
                    <a:pt x="460960" y="398348"/>
                  </a:lnTo>
                  <a:lnTo>
                    <a:pt x="450873" y="383204"/>
                  </a:lnTo>
                  <a:cubicBezTo>
                    <a:pt x="442094" y="370052"/>
                    <a:pt x="427393" y="362183"/>
                    <a:pt x="411572" y="362183"/>
                  </a:cubicBezTo>
                  <a:lnTo>
                    <a:pt x="230480" y="362183"/>
                  </a:lnTo>
                  <a:cubicBezTo>
                    <a:pt x="214661" y="362183"/>
                    <a:pt x="199958" y="370052"/>
                    <a:pt x="191179" y="383204"/>
                  </a:cubicBezTo>
                  <a:lnTo>
                    <a:pt x="181092" y="398348"/>
                  </a:lnTo>
                  <a:lnTo>
                    <a:pt x="171004" y="383204"/>
                  </a:lnTo>
                  <a:cubicBezTo>
                    <a:pt x="162225" y="370052"/>
                    <a:pt x="147523" y="362183"/>
                    <a:pt x="131703" y="362183"/>
                  </a:cubicBezTo>
                  <a:cubicBezTo>
                    <a:pt x="77226" y="362183"/>
                    <a:pt x="32926" y="317884"/>
                    <a:pt x="32926" y="263406"/>
                  </a:cubicBezTo>
                  <a:cubicBezTo>
                    <a:pt x="32926" y="208928"/>
                    <a:pt x="77226" y="164629"/>
                    <a:pt x="131703" y="164629"/>
                  </a:cubicBezTo>
                  <a:close/>
                </a:path>
              </a:pathLst>
            </a:custGeom>
            <a:grpFill/>
            <a:ln w="2055" cap="flat">
              <a:noFill/>
              <a:prstDash val="solid"/>
              <a:miter/>
            </a:ln>
          </p:spPr>
          <p:txBody>
            <a:bodyPr rtlCol="0" anchor="ctr">
              <a:noAutofit/>
            </a:bodyPr>
            <a:lstStyle/>
            <a:p>
              <a:endParaRPr lang="zh-CN" altLang="en-US"/>
            </a:p>
          </p:txBody>
        </p:sp>
        <p:sp>
          <p:nvSpPr>
            <p:cNvPr id="99" name="任意多边形: 形状 98">
              <a:extLst>
                <a:ext uri="{FF2B5EF4-FFF2-40B4-BE49-F238E27FC236}">
                  <a16:creationId xmlns:a16="http://schemas.microsoft.com/office/drawing/2014/main" id="{75EBE961-AD2C-429F-A601-31E952FCEACA}"/>
                </a:ext>
              </a:extLst>
            </p:cNvPr>
            <p:cNvSpPr/>
            <p:nvPr/>
          </p:nvSpPr>
          <p:spPr>
            <a:xfrm>
              <a:off x="6420120" y="1065091"/>
              <a:ext cx="32925" cy="32925"/>
            </a:xfrm>
            <a:custGeom>
              <a:avLst/>
              <a:gdLst>
                <a:gd name="connsiteX0" fmla="*/ 0 w 32925"/>
                <a:gd name="connsiteY0" fmla="*/ 0 h 32925"/>
                <a:gd name="connsiteX1" fmla="*/ 32926 w 32925"/>
                <a:gd name="connsiteY1" fmla="*/ 0 h 32925"/>
                <a:gd name="connsiteX2" fmla="*/ 32926 w 32925"/>
                <a:gd name="connsiteY2" fmla="*/ 32926 h 32925"/>
                <a:gd name="connsiteX3" fmla="*/ 0 w 32925"/>
                <a:gd name="connsiteY3" fmla="*/ 32926 h 32925"/>
              </a:gdLst>
              <a:ahLst/>
              <a:cxnLst>
                <a:cxn ang="0">
                  <a:pos x="connsiteX0" y="connsiteY0"/>
                </a:cxn>
                <a:cxn ang="0">
                  <a:pos x="connsiteX1" y="connsiteY1"/>
                </a:cxn>
                <a:cxn ang="0">
                  <a:pos x="connsiteX2" y="connsiteY2"/>
                </a:cxn>
                <a:cxn ang="0">
                  <a:pos x="connsiteX3" y="connsiteY3"/>
                </a:cxn>
              </a:cxnLst>
              <a:rect l="l" t="t" r="r" b="b"/>
              <a:pathLst>
                <a:path w="32925" h="32925">
                  <a:moveTo>
                    <a:pt x="0" y="0"/>
                  </a:moveTo>
                  <a:lnTo>
                    <a:pt x="32926" y="0"/>
                  </a:lnTo>
                  <a:lnTo>
                    <a:pt x="32926" y="32926"/>
                  </a:lnTo>
                  <a:lnTo>
                    <a:pt x="0" y="32926"/>
                  </a:lnTo>
                  <a:close/>
                </a:path>
              </a:pathLst>
            </a:custGeom>
            <a:grpFill/>
            <a:ln w="2055" cap="flat">
              <a:noFill/>
              <a:prstDash val="solid"/>
              <a:miter/>
            </a:ln>
          </p:spPr>
          <p:txBody>
            <a:bodyPr rtlCol="0" anchor="ctr">
              <a:noAutofit/>
            </a:bodyPr>
            <a:lstStyle/>
            <a:p>
              <a:endParaRPr lang="zh-CN" altLang="en-US"/>
            </a:p>
          </p:txBody>
        </p:sp>
        <p:sp>
          <p:nvSpPr>
            <p:cNvPr id="100" name="任意多边形: 形状 99">
              <a:extLst>
                <a:ext uri="{FF2B5EF4-FFF2-40B4-BE49-F238E27FC236}">
                  <a16:creationId xmlns:a16="http://schemas.microsoft.com/office/drawing/2014/main" id="{3572E1F2-3363-405F-9E33-147544954ACD}"/>
                </a:ext>
              </a:extLst>
            </p:cNvPr>
            <p:cNvSpPr/>
            <p:nvPr/>
          </p:nvSpPr>
          <p:spPr>
            <a:xfrm>
              <a:off x="6485972" y="1065091"/>
              <a:ext cx="32925" cy="32925"/>
            </a:xfrm>
            <a:custGeom>
              <a:avLst/>
              <a:gdLst>
                <a:gd name="connsiteX0" fmla="*/ 0 w 32925"/>
                <a:gd name="connsiteY0" fmla="*/ 0 h 32925"/>
                <a:gd name="connsiteX1" fmla="*/ 32926 w 32925"/>
                <a:gd name="connsiteY1" fmla="*/ 0 h 32925"/>
                <a:gd name="connsiteX2" fmla="*/ 32926 w 32925"/>
                <a:gd name="connsiteY2" fmla="*/ 32926 h 32925"/>
                <a:gd name="connsiteX3" fmla="*/ 0 w 32925"/>
                <a:gd name="connsiteY3" fmla="*/ 32926 h 32925"/>
              </a:gdLst>
              <a:ahLst/>
              <a:cxnLst>
                <a:cxn ang="0">
                  <a:pos x="connsiteX0" y="connsiteY0"/>
                </a:cxn>
                <a:cxn ang="0">
                  <a:pos x="connsiteX1" y="connsiteY1"/>
                </a:cxn>
                <a:cxn ang="0">
                  <a:pos x="connsiteX2" y="connsiteY2"/>
                </a:cxn>
                <a:cxn ang="0">
                  <a:pos x="connsiteX3" y="connsiteY3"/>
                </a:cxn>
              </a:cxnLst>
              <a:rect l="l" t="t" r="r" b="b"/>
              <a:pathLst>
                <a:path w="32925" h="32925">
                  <a:moveTo>
                    <a:pt x="0" y="0"/>
                  </a:moveTo>
                  <a:lnTo>
                    <a:pt x="32926" y="0"/>
                  </a:lnTo>
                  <a:lnTo>
                    <a:pt x="32926" y="32926"/>
                  </a:lnTo>
                  <a:lnTo>
                    <a:pt x="0" y="32926"/>
                  </a:lnTo>
                  <a:close/>
                </a:path>
              </a:pathLst>
            </a:custGeom>
            <a:grpFill/>
            <a:ln w="2055" cap="flat">
              <a:noFill/>
              <a:prstDash val="solid"/>
              <a:miter/>
            </a:ln>
          </p:spPr>
          <p:txBody>
            <a:bodyPr rtlCol="0" anchor="ctr">
              <a:noAutofit/>
            </a:bodyPr>
            <a:lstStyle/>
            <a:p>
              <a:endParaRPr lang="zh-CN" altLang="en-US"/>
            </a:p>
          </p:txBody>
        </p:sp>
        <p:sp>
          <p:nvSpPr>
            <p:cNvPr id="101" name="任意多边形: 形状 100">
              <a:extLst>
                <a:ext uri="{FF2B5EF4-FFF2-40B4-BE49-F238E27FC236}">
                  <a16:creationId xmlns:a16="http://schemas.microsoft.com/office/drawing/2014/main" id="{25A7370B-1B5F-4074-B671-D58FF5991556}"/>
                </a:ext>
              </a:extLst>
            </p:cNvPr>
            <p:cNvSpPr/>
            <p:nvPr/>
          </p:nvSpPr>
          <p:spPr>
            <a:xfrm>
              <a:off x="6551823" y="1065091"/>
              <a:ext cx="32925" cy="32925"/>
            </a:xfrm>
            <a:custGeom>
              <a:avLst/>
              <a:gdLst>
                <a:gd name="connsiteX0" fmla="*/ 0 w 32925"/>
                <a:gd name="connsiteY0" fmla="*/ 0 h 32925"/>
                <a:gd name="connsiteX1" fmla="*/ 32926 w 32925"/>
                <a:gd name="connsiteY1" fmla="*/ 0 h 32925"/>
                <a:gd name="connsiteX2" fmla="*/ 32926 w 32925"/>
                <a:gd name="connsiteY2" fmla="*/ 32926 h 32925"/>
                <a:gd name="connsiteX3" fmla="*/ 0 w 32925"/>
                <a:gd name="connsiteY3" fmla="*/ 32926 h 32925"/>
              </a:gdLst>
              <a:ahLst/>
              <a:cxnLst>
                <a:cxn ang="0">
                  <a:pos x="connsiteX0" y="connsiteY0"/>
                </a:cxn>
                <a:cxn ang="0">
                  <a:pos x="connsiteX1" y="connsiteY1"/>
                </a:cxn>
                <a:cxn ang="0">
                  <a:pos x="connsiteX2" y="connsiteY2"/>
                </a:cxn>
                <a:cxn ang="0">
                  <a:pos x="connsiteX3" y="connsiteY3"/>
                </a:cxn>
              </a:cxnLst>
              <a:rect l="l" t="t" r="r" b="b"/>
              <a:pathLst>
                <a:path w="32925" h="32925">
                  <a:moveTo>
                    <a:pt x="0" y="0"/>
                  </a:moveTo>
                  <a:lnTo>
                    <a:pt x="32926" y="0"/>
                  </a:lnTo>
                  <a:lnTo>
                    <a:pt x="32926" y="32926"/>
                  </a:lnTo>
                  <a:lnTo>
                    <a:pt x="0" y="32926"/>
                  </a:lnTo>
                  <a:close/>
                </a:path>
              </a:pathLst>
            </a:custGeom>
            <a:grpFill/>
            <a:ln w="2055" cap="flat">
              <a:noFill/>
              <a:prstDash val="solid"/>
              <a:miter/>
            </a:ln>
          </p:spPr>
          <p:txBody>
            <a:bodyPr rtlCol="0" anchor="ctr">
              <a:noAutofit/>
            </a:bodyPr>
            <a:lstStyle/>
            <a:p>
              <a:endParaRPr lang="zh-CN" altLang="en-US"/>
            </a:p>
          </p:txBody>
        </p:sp>
        <p:sp>
          <p:nvSpPr>
            <p:cNvPr id="102" name="任意多边形: 形状 101">
              <a:extLst>
                <a:ext uri="{FF2B5EF4-FFF2-40B4-BE49-F238E27FC236}">
                  <a16:creationId xmlns:a16="http://schemas.microsoft.com/office/drawing/2014/main" id="{0697A585-70BF-4FCF-B0B2-978942EE1ADA}"/>
                </a:ext>
              </a:extLst>
            </p:cNvPr>
            <p:cNvSpPr/>
            <p:nvPr/>
          </p:nvSpPr>
          <p:spPr>
            <a:xfrm>
              <a:off x="6979858" y="1065091"/>
              <a:ext cx="32925" cy="32925"/>
            </a:xfrm>
            <a:custGeom>
              <a:avLst/>
              <a:gdLst>
                <a:gd name="connsiteX0" fmla="*/ 0 w 32925"/>
                <a:gd name="connsiteY0" fmla="*/ 0 h 32925"/>
                <a:gd name="connsiteX1" fmla="*/ 32926 w 32925"/>
                <a:gd name="connsiteY1" fmla="*/ 0 h 32925"/>
                <a:gd name="connsiteX2" fmla="*/ 32926 w 32925"/>
                <a:gd name="connsiteY2" fmla="*/ 32926 h 32925"/>
                <a:gd name="connsiteX3" fmla="*/ 0 w 32925"/>
                <a:gd name="connsiteY3" fmla="*/ 32926 h 32925"/>
              </a:gdLst>
              <a:ahLst/>
              <a:cxnLst>
                <a:cxn ang="0">
                  <a:pos x="connsiteX0" y="connsiteY0"/>
                </a:cxn>
                <a:cxn ang="0">
                  <a:pos x="connsiteX1" y="connsiteY1"/>
                </a:cxn>
                <a:cxn ang="0">
                  <a:pos x="connsiteX2" y="connsiteY2"/>
                </a:cxn>
                <a:cxn ang="0">
                  <a:pos x="connsiteX3" y="connsiteY3"/>
                </a:cxn>
              </a:cxnLst>
              <a:rect l="l" t="t" r="r" b="b"/>
              <a:pathLst>
                <a:path w="32925" h="32925">
                  <a:moveTo>
                    <a:pt x="0" y="0"/>
                  </a:moveTo>
                  <a:lnTo>
                    <a:pt x="32926" y="0"/>
                  </a:lnTo>
                  <a:lnTo>
                    <a:pt x="32926" y="32926"/>
                  </a:lnTo>
                  <a:lnTo>
                    <a:pt x="0" y="32926"/>
                  </a:lnTo>
                  <a:close/>
                </a:path>
              </a:pathLst>
            </a:custGeom>
            <a:grpFill/>
            <a:ln w="2055" cap="flat">
              <a:noFill/>
              <a:prstDash val="solid"/>
              <a:miter/>
            </a:ln>
          </p:spPr>
          <p:txBody>
            <a:bodyPr rtlCol="0" anchor="ctr">
              <a:noAutofit/>
            </a:bodyPr>
            <a:lstStyle/>
            <a:p>
              <a:endParaRPr lang="zh-CN" altLang="en-US"/>
            </a:p>
          </p:txBody>
        </p:sp>
        <p:sp>
          <p:nvSpPr>
            <p:cNvPr id="103" name="任意多边形: 形状 102">
              <a:extLst>
                <a:ext uri="{FF2B5EF4-FFF2-40B4-BE49-F238E27FC236}">
                  <a16:creationId xmlns:a16="http://schemas.microsoft.com/office/drawing/2014/main" id="{52F71DD5-A1D7-4A0C-B761-93C053A429DA}"/>
                </a:ext>
              </a:extLst>
            </p:cNvPr>
            <p:cNvSpPr/>
            <p:nvPr/>
          </p:nvSpPr>
          <p:spPr>
            <a:xfrm>
              <a:off x="7045709" y="1065091"/>
              <a:ext cx="32925" cy="32925"/>
            </a:xfrm>
            <a:custGeom>
              <a:avLst/>
              <a:gdLst>
                <a:gd name="connsiteX0" fmla="*/ 0 w 32925"/>
                <a:gd name="connsiteY0" fmla="*/ 0 h 32925"/>
                <a:gd name="connsiteX1" fmla="*/ 32926 w 32925"/>
                <a:gd name="connsiteY1" fmla="*/ 0 h 32925"/>
                <a:gd name="connsiteX2" fmla="*/ 32926 w 32925"/>
                <a:gd name="connsiteY2" fmla="*/ 32926 h 32925"/>
                <a:gd name="connsiteX3" fmla="*/ 0 w 32925"/>
                <a:gd name="connsiteY3" fmla="*/ 32926 h 32925"/>
              </a:gdLst>
              <a:ahLst/>
              <a:cxnLst>
                <a:cxn ang="0">
                  <a:pos x="connsiteX0" y="connsiteY0"/>
                </a:cxn>
                <a:cxn ang="0">
                  <a:pos x="connsiteX1" y="connsiteY1"/>
                </a:cxn>
                <a:cxn ang="0">
                  <a:pos x="connsiteX2" y="connsiteY2"/>
                </a:cxn>
                <a:cxn ang="0">
                  <a:pos x="connsiteX3" y="connsiteY3"/>
                </a:cxn>
              </a:cxnLst>
              <a:rect l="l" t="t" r="r" b="b"/>
              <a:pathLst>
                <a:path w="32925" h="32925">
                  <a:moveTo>
                    <a:pt x="0" y="0"/>
                  </a:moveTo>
                  <a:lnTo>
                    <a:pt x="32926" y="0"/>
                  </a:lnTo>
                  <a:lnTo>
                    <a:pt x="32926" y="32926"/>
                  </a:lnTo>
                  <a:lnTo>
                    <a:pt x="0" y="32926"/>
                  </a:lnTo>
                  <a:close/>
                </a:path>
              </a:pathLst>
            </a:custGeom>
            <a:grpFill/>
            <a:ln w="2055" cap="flat">
              <a:noFill/>
              <a:prstDash val="solid"/>
              <a:miter/>
            </a:ln>
          </p:spPr>
          <p:txBody>
            <a:bodyPr rtlCol="0" anchor="ctr">
              <a:noAutofit/>
            </a:bodyPr>
            <a:lstStyle/>
            <a:p>
              <a:endParaRPr lang="zh-CN" altLang="en-US"/>
            </a:p>
          </p:txBody>
        </p:sp>
        <p:sp>
          <p:nvSpPr>
            <p:cNvPr id="104" name="任意多边形: 形状 103">
              <a:extLst>
                <a:ext uri="{FF2B5EF4-FFF2-40B4-BE49-F238E27FC236}">
                  <a16:creationId xmlns:a16="http://schemas.microsoft.com/office/drawing/2014/main" id="{C8D3D5D3-A1AE-44AC-B468-8EDEEDB82566}"/>
                </a:ext>
              </a:extLst>
            </p:cNvPr>
            <p:cNvSpPr/>
            <p:nvPr/>
          </p:nvSpPr>
          <p:spPr>
            <a:xfrm>
              <a:off x="7111561" y="1065091"/>
              <a:ext cx="32925" cy="32925"/>
            </a:xfrm>
            <a:custGeom>
              <a:avLst/>
              <a:gdLst>
                <a:gd name="connsiteX0" fmla="*/ 0 w 32925"/>
                <a:gd name="connsiteY0" fmla="*/ 0 h 32925"/>
                <a:gd name="connsiteX1" fmla="*/ 32926 w 32925"/>
                <a:gd name="connsiteY1" fmla="*/ 0 h 32925"/>
                <a:gd name="connsiteX2" fmla="*/ 32926 w 32925"/>
                <a:gd name="connsiteY2" fmla="*/ 32926 h 32925"/>
                <a:gd name="connsiteX3" fmla="*/ 0 w 32925"/>
                <a:gd name="connsiteY3" fmla="*/ 32926 h 32925"/>
              </a:gdLst>
              <a:ahLst/>
              <a:cxnLst>
                <a:cxn ang="0">
                  <a:pos x="connsiteX0" y="connsiteY0"/>
                </a:cxn>
                <a:cxn ang="0">
                  <a:pos x="connsiteX1" y="connsiteY1"/>
                </a:cxn>
                <a:cxn ang="0">
                  <a:pos x="connsiteX2" y="connsiteY2"/>
                </a:cxn>
                <a:cxn ang="0">
                  <a:pos x="connsiteX3" y="connsiteY3"/>
                </a:cxn>
              </a:cxnLst>
              <a:rect l="l" t="t" r="r" b="b"/>
              <a:pathLst>
                <a:path w="32925" h="32925">
                  <a:moveTo>
                    <a:pt x="0" y="0"/>
                  </a:moveTo>
                  <a:lnTo>
                    <a:pt x="32926" y="0"/>
                  </a:lnTo>
                  <a:lnTo>
                    <a:pt x="32926" y="32926"/>
                  </a:lnTo>
                  <a:lnTo>
                    <a:pt x="0" y="32926"/>
                  </a:lnTo>
                  <a:close/>
                </a:path>
              </a:pathLst>
            </a:custGeom>
            <a:grpFill/>
            <a:ln w="2055" cap="flat">
              <a:noFill/>
              <a:prstDash val="solid"/>
              <a:miter/>
            </a:ln>
          </p:spPr>
          <p:txBody>
            <a:bodyPr rtlCol="0" anchor="ctr">
              <a:noAutofit/>
            </a:bodyPr>
            <a:lstStyle/>
            <a:p>
              <a:endParaRPr lang="zh-CN" altLang="en-US"/>
            </a:p>
          </p:txBody>
        </p:sp>
      </p:grpSp>
      <p:sp>
        <p:nvSpPr>
          <p:cNvPr id="105" name="文本框 104">
            <a:extLst>
              <a:ext uri="{FF2B5EF4-FFF2-40B4-BE49-F238E27FC236}">
                <a16:creationId xmlns:a16="http://schemas.microsoft.com/office/drawing/2014/main" id="{B375A95A-E783-4F89-8B92-1BCC5C22D487}"/>
              </a:ext>
            </a:extLst>
          </p:cNvPr>
          <p:cNvSpPr txBox="1"/>
          <p:nvPr/>
        </p:nvSpPr>
        <p:spPr>
          <a:xfrm>
            <a:off x="9906656" y="2748504"/>
            <a:ext cx="1507358" cy="822276"/>
          </a:xfrm>
          <a:prstGeom prst="rect">
            <a:avLst/>
          </a:prstGeom>
          <a:noFill/>
          <a:ln>
            <a:noFill/>
          </a:ln>
        </p:spPr>
        <p:txBody>
          <a:bodyPr wrap="square" lIns="0" tIns="0" rIns="0" bIns="0" rtlCol="0">
            <a:noAutofit/>
          </a:bodyPr>
          <a:lstStyle/>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请输入一段文字来描述现阶段的任务完成情况</a:t>
            </a:r>
            <a:endParaRPr lang="en-US" altLang="zh-CN" sz="1400" dirty="0">
              <a:solidFill>
                <a:schemeClr val="tx1">
                  <a:lumMod val="75000"/>
                  <a:lumOff val="25000"/>
                </a:schemeClr>
              </a:solidFill>
              <a:latin typeface="+mn-ea"/>
              <a:cs typeface="汉仪典雅体简" panose="00020600040101010101" pitchFamily="18" charset="-122"/>
            </a:endParaRPr>
          </a:p>
        </p:txBody>
      </p:sp>
      <p:sp>
        <p:nvSpPr>
          <p:cNvPr id="106" name="文本框 105">
            <a:extLst>
              <a:ext uri="{FF2B5EF4-FFF2-40B4-BE49-F238E27FC236}">
                <a16:creationId xmlns:a16="http://schemas.microsoft.com/office/drawing/2014/main" id="{7167ABE2-4A0D-4C02-B2BC-7B4D8916F6E3}"/>
              </a:ext>
            </a:extLst>
          </p:cNvPr>
          <p:cNvSpPr txBox="1"/>
          <p:nvPr/>
        </p:nvSpPr>
        <p:spPr>
          <a:xfrm>
            <a:off x="9987074" y="2289969"/>
            <a:ext cx="1346522" cy="307777"/>
          </a:xfrm>
          <a:prstGeom prst="rect">
            <a:avLst/>
          </a:prstGeom>
          <a:noFill/>
          <a:ln>
            <a:noFill/>
          </a:ln>
        </p:spPr>
        <p:txBody>
          <a:bodyPr wrap="square" lIns="0" tIns="0" rIns="0" bIns="0" rtlCol="0">
            <a:noAutofit/>
          </a:bodyPr>
          <a:lstStyle/>
          <a:p>
            <a:pPr algn="ctr" hangingPunct="0"/>
            <a:r>
              <a:rPr lang="zh-CN" altLang="en-US" sz="2000" b="1" spc="100" dirty="0">
                <a:gradFill flip="none" rotWithShape="1">
                  <a:gsLst>
                    <a:gs pos="0">
                      <a:schemeClr val="accent1">
                        <a:lumMod val="79000"/>
                        <a:lumOff val="21000"/>
                      </a:schemeClr>
                    </a:gs>
                    <a:gs pos="100000">
                      <a:schemeClr val="accent1">
                        <a:lumMod val="93000"/>
                      </a:schemeClr>
                    </a:gs>
                  </a:gsLst>
                  <a:lin ang="5400000" scaled="1"/>
                  <a:tileRect/>
                </a:gradFill>
                <a:latin typeface="+mj-ea"/>
                <a:ea typeface="+mj-ea"/>
                <a:cs typeface="汉仪典雅体简" panose="00020600040101010101" pitchFamily="18" charset="-122"/>
              </a:rPr>
              <a:t>第五阶段</a:t>
            </a:r>
          </a:p>
        </p:txBody>
      </p:sp>
      <p:grpSp>
        <p:nvGrpSpPr>
          <p:cNvPr id="107" name="图形 34">
            <a:extLst>
              <a:ext uri="{FF2B5EF4-FFF2-40B4-BE49-F238E27FC236}">
                <a16:creationId xmlns:a16="http://schemas.microsoft.com/office/drawing/2014/main" id="{3F0AE476-28AC-4F55-8568-48DC201FCD11}"/>
              </a:ext>
            </a:extLst>
          </p:cNvPr>
          <p:cNvGrpSpPr>
            <a:grpSpLocks/>
          </p:cNvGrpSpPr>
          <p:nvPr/>
        </p:nvGrpSpPr>
        <p:grpSpPr>
          <a:xfrm>
            <a:off x="10387285" y="1585142"/>
            <a:ext cx="546100" cy="546100"/>
            <a:chOff x="781529" y="3618820"/>
            <a:chExt cx="1020698" cy="1020698"/>
          </a:xfrm>
          <a:solidFill>
            <a:schemeClr val="accent1"/>
          </a:solidFill>
        </p:grpSpPr>
        <p:sp>
          <p:nvSpPr>
            <p:cNvPr id="108" name="任意多边形: 形状 107">
              <a:extLst>
                <a:ext uri="{FF2B5EF4-FFF2-40B4-BE49-F238E27FC236}">
                  <a16:creationId xmlns:a16="http://schemas.microsoft.com/office/drawing/2014/main" id="{B52449EB-3291-40F1-AD72-B0CD3D2520CC}"/>
                </a:ext>
              </a:extLst>
            </p:cNvPr>
            <p:cNvSpPr/>
            <p:nvPr/>
          </p:nvSpPr>
          <p:spPr>
            <a:xfrm>
              <a:off x="1308340" y="4178557"/>
              <a:ext cx="493886" cy="460960"/>
            </a:xfrm>
            <a:custGeom>
              <a:avLst/>
              <a:gdLst>
                <a:gd name="connsiteX0" fmla="*/ 453188 w 493886"/>
                <a:gd name="connsiteY0" fmla="*/ 49389 h 460960"/>
                <a:gd name="connsiteX1" fmla="*/ 428035 w 493886"/>
                <a:gd name="connsiteY1" fmla="*/ 58231 h 460960"/>
                <a:gd name="connsiteX2" fmla="*/ 428035 w 493886"/>
                <a:gd name="connsiteY2" fmla="*/ 41157 h 460960"/>
                <a:gd name="connsiteX3" fmla="*/ 386877 w 493886"/>
                <a:gd name="connsiteY3" fmla="*/ 0 h 460960"/>
                <a:gd name="connsiteX4" fmla="*/ 345720 w 493886"/>
                <a:gd name="connsiteY4" fmla="*/ 41157 h 460960"/>
                <a:gd name="connsiteX5" fmla="*/ 331614 w 493886"/>
                <a:gd name="connsiteY5" fmla="*/ 114421 h 460960"/>
                <a:gd name="connsiteX6" fmla="*/ 314346 w 493886"/>
                <a:gd name="connsiteY6" fmla="*/ 157603 h 460960"/>
                <a:gd name="connsiteX7" fmla="*/ 294194 w 493886"/>
                <a:gd name="connsiteY7" fmla="*/ 164629 h 460960"/>
                <a:gd name="connsiteX8" fmla="*/ 248359 w 493886"/>
                <a:gd name="connsiteY8" fmla="*/ 164629 h 460960"/>
                <a:gd name="connsiteX9" fmla="*/ 227288 w 493886"/>
                <a:gd name="connsiteY9" fmla="*/ 156992 h 460960"/>
                <a:gd name="connsiteX10" fmla="*/ 212145 w 493886"/>
                <a:gd name="connsiteY10" fmla="*/ 144363 h 460960"/>
                <a:gd name="connsiteX11" fmla="*/ 268672 w 493886"/>
                <a:gd name="connsiteY11" fmla="*/ 121165 h 460960"/>
                <a:gd name="connsiteX12" fmla="*/ 296332 w 493886"/>
                <a:gd name="connsiteY12" fmla="*/ 79911 h 460960"/>
                <a:gd name="connsiteX13" fmla="*/ 296332 w 493886"/>
                <a:gd name="connsiteY13" fmla="*/ 77540 h 460960"/>
                <a:gd name="connsiteX14" fmla="*/ 251734 w 493886"/>
                <a:gd name="connsiteY14" fmla="*/ 32926 h 460960"/>
                <a:gd name="connsiteX15" fmla="*/ 236983 w 493886"/>
                <a:gd name="connsiteY15" fmla="*/ 35410 h 460960"/>
                <a:gd name="connsiteX16" fmla="*/ 92476 w 493886"/>
                <a:gd name="connsiteY16" fmla="*/ 86004 h 460960"/>
                <a:gd name="connsiteX17" fmla="*/ 59445 w 493886"/>
                <a:gd name="connsiteY17" fmla="*/ 111631 h 460960"/>
                <a:gd name="connsiteX18" fmla="*/ 11061 w 493886"/>
                <a:gd name="connsiteY18" fmla="*/ 184203 h 460960"/>
                <a:gd name="connsiteX19" fmla="*/ 0 w 493886"/>
                <a:gd name="connsiteY19" fmla="*/ 220738 h 460960"/>
                <a:gd name="connsiteX20" fmla="*/ 0 w 493886"/>
                <a:gd name="connsiteY20" fmla="*/ 460960 h 460960"/>
                <a:gd name="connsiteX21" fmla="*/ 32926 w 493886"/>
                <a:gd name="connsiteY21" fmla="*/ 460960 h 460960"/>
                <a:gd name="connsiteX22" fmla="*/ 32926 w 493886"/>
                <a:gd name="connsiteY22" fmla="*/ 370415 h 460960"/>
                <a:gd name="connsiteX23" fmla="*/ 115240 w 493886"/>
                <a:gd name="connsiteY23" fmla="*/ 370415 h 460960"/>
                <a:gd name="connsiteX24" fmla="*/ 115240 w 493886"/>
                <a:gd name="connsiteY24" fmla="*/ 460960 h 460960"/>
                <a:gd name="connsiteX25" fmla="*/ 148166 w 493886"/>
                <a:gd name="connsiteY25" fmla="*/ 460960 h 460960"/>
                <a:gd name="connsiteX26" fmla="*/ 148166 w 493886"/>
                <a:gd name="connsiteY26" fmla="*/ 356621 h 460960"/>
                <a:gd name="connsiteX27" fmla="*/ 165240 w 493886"/>
                <a:gd name="connsiteY27" fmla="*/ 305399 h 460960"/>
                <a:gd name="connsiteX28" fmla="*/ 212089 w 493886"/>
                <a:gd name="connsiteY28" fmla="*/ 271621 h 460960"/>
                <a:gd name="connsiteX29" fmla="*/ 316155 w 493886"/>
                <a:gd name="connsiteY29" fmla="*/ 271621 h 460960"/>
                <a:gd name="connsiteX30" fmla="*/ 377673 w 493886"/>
                <a:gd name="connsiteY30" fmla="*/ 243978 h 460960"/>
                <a:gd name="connsiteX31" fmla="*/ 483630 w 493886"/>
                <a:gd name="connsiteY31" fmla="*/ 124805 h 460960"/>
                <a:gd name="connsiteX32" fmla="*/ 493886 w 493886"/>
                <a:gd name="connsiteY32" fmla="*/ 97789 h 460960"/>
                <a:gd name="connsiteX33" fmla="*/ 493886 w 493886"/>
                <a:gd name="connsiteY33" fmla="*/ 90072 h 460960"/>
                <a:gd name="connsiteX34" fmla="*/ 453188 w 493886"/>
                <a:gd name="connsiteY34" fmla="*/ 49389 h 460960"/>
                <a:gd name="connsiteX35" fmla="*/ 386877 w 493886"/>
                <a:gd name="connsiteY35" fmla="*/ 32926 h 460960"/>
                <a:gd name="connsiteX36" fmla="*/ 395109 w 493886"/>
                <a:gd name="connsiteY36" fmla="*/ 41157 h 460960"/>
                <a:gd name="connsiteX37" fmla="*/ 395109 w 493886"/>
                <a:gd name="connsiteY37" fmla="*/ 86920 h 460960"/>
                <a:gd name="connsiteX38" fmla="*/ 367569 w 493886"/>
                <a:gd name="connsiteY38" fmla="*/ 111108 h 460960"/>
                <a:gd name="connsiteX39" fmla="*/ 378646 w 493886"/>
                <a:gd name="connsiteY39" fmla="*/ 41157 h 460960"/>
                <a:gd name="connsiteX40" fmla="*/ 386877 w 493886"/>
                <a:gd name="connsiteY40" fmla="*/ 32926 h 460960"/>
                <a:gd name="connsiteX41" fmla="*/ 460960 w 493886"/>
                <a:gd name="connsiteY41" fmla="*/ 97789 h 460960"/>
                <a:gd name="connsiteX42" fmla="*/ 458999 w 493886"/>
                <a:gd name="connsiteY42" fmla="*/ 102940 h 460960"/>
                <a:gd name="connsiteX43" fmla="*/ 353059 w 493886"/>
                <a:gd name="connsiteY43" fmla="*/ 222121 h 460960"/>
                <a:gd name="connsiteX44" fmla="*/ 316155 w 493886"/>
                <a:gd name="connsiteY44" fmla="*/ 238695 h 460960"/>
                <a:gd name="connsiteX45" fmla="*/ 212089 w 493886"/>
                <a:gd name="connsiteY45" fmla="*/ 238695 h 460960"/>
                <a:gd name="connsiteX46" fmla="*/ 134010 w 493886"/>
                <a:gd name="connsiteY46" fmla="*/ 294982 h 460960"/>
                <a:gd name="connsiteX47" fmla="*/ 119846 w 493886"/>
                <a:gd name="connsiteY47" fmla="*/ 337472 h 460960"/>
                <a:gd name="connsiteX48" fmla="*/ 32926 w 493886"/>
                <a:gd name="connsiteY48" fmla="*/ 337472 h 460960"/>
                <a:gd name="connsiteX49" fmla="*/ 32926 w 493886"/>
                <a:gd name="connsiteY49" fmla="*/ 220722 h 460960"/>
                <a:gd name="connsiteX50" fmla="*/ 38457 w 493886"/>
                <a:gd name="connsiteY50" fmla="*/ 202458 h 460960"/>
                <a:gd name="connsiteX51" fmla="*/ 86840 w 493886"/>
                <a:gd name="connsiteY51" fmla="*/ 129878 h 460960"/>
                <a:gd name="connsiteX52" fmla="*/ 103352 w 493886"/>
                <a:gd name="connsiteY52" fmla="*/ 117082 h 460960"/>
                <a:gd name="connsiteX53" fmla="*/ 247851 w 493886"/>
                <a:gd name="connsiteY53" fmla="*/ 66510 h 460960"/>
                <a:gd name="connsiteX54" fmla="*/ 263406 w 493886"/>
                <a:gd name="connsiteY54" fmla="*/ 77540 h 460960"/>
                <a:gd name="connsiteX55" fmla="*/ 263406 w 493886"/>
                <a:gd name="connsiteY55" fmla="*/ 79911 h 460960"/>
                <a:gd name="connsiteX56" fmla="*/ 256162 w 493886"/>
                <a:gd name="connsiteY56" fmla="*/ 90731 h 460960"/>
                <a:gd name="connsiteX57" fmla="*/ 161141 w 493886"/>
                <a:gd name="connsiteY57" fmla="*/ 129758 h 460960"/>
                <a:gd name="connsiteX58" fmla="*/ 115257 w 493886"/>
                <a:gd name="connsiteY58" fmla="*/ 192515 h 460960"/>
                <a:gd name="connsiteX59" fmla="*/ 115257 w 493886"/>
                <a:gd name="connsiteY59" fmla="*/ 205786 h 460960"/>
                <a:gd name="connsiteX60" fmla="*/ 148182 w 493886"/>
                <a:gd name="connsiteY60" fmla="*/ 205786 h 460960"/>
                <a:gd name="connsiteX61" fmla="*/ 148182 w 493886"/>
                <a:gd name="connsiteY61" fmla="*/ 192498 h 460960"/>
                <a:gd name="connsiteX62" fmla="*/ 172387 w 493886"/>
                <a:gd name="connsiteY62" fmla="*/ 160657 h 460960"/>
                <a:gd name="connsiteX63" fmla="*/ 177667 w 493886"/>
                <a:gd name="connsiteY63" fmla="*/ 158488 h 460960"/>
                <a:gd name="connsiteX64" fmla="*/ 206195 w 493886"/>
                <a:gd name="connsiteY64" fmla="*/ 182273 h 460960"/>
                <a:gd name="connsiteX65" fmla="*/ 248359 w 493886"/>
                <a:gd name="connsiteY65" fmla="*/ 197554 h 460960"/>
                <a:gd name="connsiteX66" fmla="*/ 294194 w 493886"/>
                <a:gd name="connsiteY66" fmla="*/ 197554 h 460960"/>
                <a:gd name="connsiteX67" fmla="*/ 337633 w 493886"/>
                <a:gd name="connsiteY67" fmla="*/ 181205 h 460960"/>
                <a:gd name="connsiteX68" fmla="*/ 448251 w 493886"/>
                <a:gd name="connsiteY68" fmla="*/ 84107 h 460960"/>
                <a:gd name="connsiteX69" fmla="*/ 460960 w 493886"/>
                <a:gd name="connsiteY69" fmla="*/ 90087 h 46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93886" h="460960">
                  <a:moveTo>
                    <a:pt x="453188" y="49389"/>
                  </a:moveTo>
                  <a:cubicBezTo>
                    <a:pt x="444232" y="49389"/>
                    <a:pt x="435494" y="52467"/>
                    <a:pt x="428035" y="58231"/>
                  </a:cubicBezTo>
                  <a:lnTo>
                    <a:pt x="428035" y="41157"/>
                  </a:lnTo>
                  <a:cubicBezTo>
                    <a:pt x="428035" y="18457"/>
                    <a:pt x="409561" y="0"/>
                    <a:pt x="386877" y="0"/>
                  </a:cubicBezTo>
                  <a:cubicBezTo>
                    <a:pt x="364194" y="0"/>
                    <a:pt x="345720" y="18457"/>
                    <a:pt x="345720" y="41157"/>
                  </a:cubicBezTo>
                  <a:cubicBezTo>
                    <a:pt x="345720" y="66382"/>
                    <a:pt x="340963" y="91019"/>
                    <a:pt x="331614" y="114421"/>
                  </a:cubicBezTo>
                  <a:lnTo>
                    <a:pt x="314346" y="157603"/>
                  </a:lnTo>
                  <a:cubicBezTo>
                    <a:pt x="308582" y="162081"/>
                    <a:pt x="301532" y="164629"/>
                    <a:pt x="294194" y="164629"/>
                  </a:cubicBezTo>
                  <a:lnTo>
                    <a:pt x="248359" y="164629"/>
                  </a:lnTo>
                  <a:cubicBezTo>
                    <a:pt x="240673" y="164629"/>
                    <a:pt x="233197" y="161912"/>
                    <a:pt x="227288" y="156992"/>
                  </a:cubicBezTo>
                  <a:lnTo>
                    <a:pt x="212145" y="144363"/>
                  </a:lnTo>
                  <a:lnTo>
                    <a:pt x="268672" y="121165"/>
                  </a:lnTo>
                  <a:cubicBezTo>
                    <a:pt x="285464" y="114267"/>
                    <a:pt x="296332" y="98069"/>
                    <a:pt x="296332" y="79911"/>
                  </a:cubicBezTo>
                  <a:lnTo>
                    <a:pt x="296332" y="77540"/>
                  </a:lnTo>
                  <a:cubicBezTo>
                    <a:pt x="296332" y="52943"/>
                    <a:pt x="276331" y="32926"/>
                    <a:pt x="251734" y="32926"/>
                  </a:cubicBezTo>
                  <a:cubicBezTo>
                    <a:pt x="246694" y="32926"/>
                    <a:pt x="241743" y="33761"/>
                    <a:pt x="236983" y="35410"/>
                  </a:cubicBezTo>
                  <a:lnTo>
                    <a:pt x="92476" y="86004"/>
                  </a:lnTo>
                  <a:cubicBezTo>
                    <a:pt x="79034" y="90706"/>
                    <a:pt x="67298" y="99831"/>
                    <a:pt x="59445" y="111631"/>
                  </a:cubicBezTo>
                  <a:lnTo>
                    <a:pt x="11061" y="184203"/>
                  </a:lnTo>
                  <a:cubicBezTo>
                    <a:pt x="3817" y="195087"/>
                    <a:pt x="0" y="207700"/>
                    <a:pt x="0" y="220738"/>
                  </a:cubicBezTo>
                  <a:lnTo>
                    <a:pt x="0" y="460960"/>
                  </a:lnTo>
                  <a:lnTo>
                    <a:pt x="32926" y="460960"/>
                  </a:lnTo>
                  <a:lnTo>
                    <a:pt x="32926" y="370415"/>
                  </a:lnTo>
                  <a:lnTo>
                    <a:pt x="115240" y="370415"/>
                  </a:lnTo>
                  <a:lnTo>
                    <a:pt x="115240" y="460960"/>
                  </a:lnTo>
                  <a:lnTo>
                    <a:pt x="148166" y="460960"/>
                  </a:lnTo>
                  <a:lnTo>
                    <a:pt x="148166" y="356621"/>
                  </a:lnTo>
                  <a:lnTo>
                    <a:pt x="165240" y="305399"/>
                  </a:lnTo>
                  <a:cubicBezTo>
                    <a:pt x="171967" y="285190"/>
                    <a:pt x="190803" y="271621"/>
                    <a:pt x="212089" y="271621"/>
                  </a:cubicBezTo>
                  <a:lnTo>
                    <a:pt x="316155" y="271621"/>
                  </a:lnTo>
                  <a:cubicBezTo>
                    <a:pt x="339643" y="271621"/>
                    <a:pt x="362086" y="261564"/>
                    <a:pt x="377673" y="243978"/>
                  </a:cubicBezTo>
                  <a:lnTo>
                    <a:pt x="483630" y="124805"/>
                  </a:lnTo>
                  <a:cubicBezTo>
                    <a:pt x="490229" y="117362"/>
                    <a:pt x="493886" y="107764"/>
                    <a:pt x="493886" y="97789"/>
                  </a:cubicBezTo>
                  <a:lnTo>
                    <a:pt x="493886" y="90072"/>
                  </a:lnTo>
                  <a:cubicBezTo>
                    <a:pt x="493886" y="67627"/>
                    <a:pt x="475631" y="49389"/>
                    <a:pt x="453188" y="49389"/>
                  </a:cubicBezTo>
                  <a:close/>
                  <a:moveTo>
                    <a:pt x="386877" y="32926"/>
                  </a:moveTo>
                  <a:cubicBezTo>
                    <a:pt x="391419" y="32926"/>
                    <a:pt x="395109" y="36632"/>
                    <a:pt x="395109" y="41157"/>
                  </a:cubicBezTo>
                  <a:lnTo>
                    <a:pt x="395109" y="86920"/>
                  </a:lnTo>
                  <a:lnTo>
                    <a:pt x="367569" y="111108"/>
                  </a:lnTo>
                  <a:cubicBezTo>
                    <a:pt x="374796" y="88504"/>
                    <a:pt x="378646" y="65080"/>
                    <a:pt x="378646" y="41157"/>
                  </a:cubicBezTo>
                  <a:cubicBezTo>
                    <a:pt x="378646" y="36632"/>
                    <a:pt x="382336" y="32926"/>
                    <a:pt x="386877" y="32926"/>
                  </a:cubicBezTo>
                  <a:close/>
                  <a:moveTo>
                    <a:pt x="460960" y="97789"/>
                  </a:moveTo>
                  <a:cubicBezTo>
                    <a:pt x="460960" y="99685"/>
                    <a:pt x="460269" y="101527"/>
                    <a:pt x="458999" y="102940"/>
                  </a:cubicBezTo>
                  <a:lnTo>
                    <a:pt x="353059" y="222121"/>
                  </a:lnTo>
                  <a:cubicBezTo>
                    <a:pt x="343695" y="232651"/>
                    <a:pt x="330245" y="238695"/>
                    <a:pt x="316155" y="238695"/>
                  </a:cubicBezTo>
                  <a:lnTo>
                    <a:pt x="212089" y="238695"/>
                  </a:lnTo>
                  <a:cubicBezTo>
                    <a:pt x="176614" y="238695"/>
                    <a:pt x="145215" y="261315"/>
                    <a:pt x="134010" y="294982"/>
                  </a:cubicBezTo>
                  <a:lnTo>
                    <a:pt x="119846" y="337472"/>
                  </a:lnTo>
                  <a:lnTo>
                    <a:pt x="32926" y="337472"/>
                  </a:lnTo>
                  <a:lnTo>
                    <a:pt x="32926" y="220722"/>
                  </a:lnTo>
                  <a:cubicBezTo>
                    <a:pt x="32926" y="214203"/>
                    <a:pt x="34840" y="207891"/>
                    <a:pt x="38457" y="202458"/>
                  </a:cubicBezTo>
                  <a:lnTo>
                    <a:pt x="86840" y="129878"/>
                  </a:lnTo>
                  <a:cubicBezTo>
                    <a:pt x="90778" y="123978"/>
                    <a:pt x="96639" y="119420"/>
                    <a:pt x="103352" y="117082"/>
                  </a:cubicBezTo>
                  <a:lnTo>
                    <a:pt x="247851" y="66510"/>
                  </a:lnTo>
                  <a:cubicBezTo>
                    <a:pt x="255142" y="63979"/>
                    <a:pt x="263406" y="69766"/>
                    <a:pt x="263406" y="77540"/>
                  </a:cubicBezTo>
                  <a:lnTo>
                    <a:pt x="263406" y="79911"/>
                  </a:lnTo>
                  <a:cubicBezTo>
                    <a:pt x="263406" y="84671"/>
                    <a:pt x="260560" y="88914"/>
                    <a:pt x="256162" y="90731"/>
                  </a:cubicBezTo>
                  <a:lnTo>
                    <a:pt x="161141" y="129758"/>
                  </a:lnTo>
                  <a:cubicBezTo>
                    <a:pt x="133697" y="138504"/>
                    <a:pt x="115257" y="163705"/>
                    <a:pt x="115257" y="192515"/>
                  </a:cubicBezTo>
                  <a:lnTo>
                    <a:pt x="115257" y="205786"/>
                  </a:lnTo>
                  <a:lnTo>
                    <a:pt x="148182" y="205786"/>
                  </a:lnTo>
                  <a:lnTo>
                    <a:pt x="148182" y="192498"/>
                  </a:lnTo>
                  <a:cubicBezTo>
                    <a:pt x="148182" y="178110"/>
                    <a:pt x="157402" y="165505"/>
                    <a:pt x="172387" y="160657"/>
                  </a:cubicBezTo>
                  <a:lnTo>
                    <a:pt x="177667" y="158488"/>
                  </a:lnTo>
                  <a:lnTo>
                    <a:pt x="206195" y="182273"/>
                  </a:lnTo>
                  <a:cubicBezTo>
                    <a:pt x="218020" y="192136"/>
                    <a:pt x="232980" y="197554"/>
                    <a:pt x="248359" y="197554"/>
                  </a:cubicBezTo>
                  <a:lnTo>
                    <a:pt x="294194" y="197554"/>
                  </a:lnTo>
                  <a:cubicBezTo>
                    <a:pt x="310189" y="197554"/>
                    <a:pt x="325615" y="191743"/>
                    <a:pt x="337633" y="181205"/>
                  </a:cubicBezTo>
                  <a:lnTo>
                    <a:pt x="448251" y="84107"/>
                  </a:lnTo>
                  <a:cubicBezTo>
                    <a:pt x="452994" y="80193"/>
                    <a:pt x="460960" y="84026"/>
                    <a:pt x="460960" y="90087"/>
                  </a:cubicBezTo>
                  <a:close/>
                </a:path>
              </a:pathLst>
            </a:custGeom>
            <a:grpFill/>
            <a:ln w="2055" cap="flat">
              <a:noFill/>
              <a:prstDash val="solid"/>
              <a:miter/>
            </a:ln>
          </p:spPr>
          <p:txBody>
            <a:bodyPr rtlCol="0" anchor="ctr">
              <a:noAutofit/>
            </a:bodyPr>
            <a:lstStyle/>
            <a:p>
              <a:endParaRPr lang="zh-CN" altLang="en-US"/>
            </a:p>
          </p:txBody>
        </p:sp>
        <p:sp>
          <p:nvSpPr>
            <p:cNvPr id="109" name="任意多边形: 形状 108">
              <a:extLst>
                <a:ext uri="{FF2B5EF4-FFF2-40B4-BE49-F238E27FC236}">
                  <a16:creationId xmlns:a16="http://schemas.microsoft.com/office/drawing/2014/main" id="{DFA807F6-6A0F-4FB1-AEE0-F4F8C089C4D1}"/>
                </a:ext>
              </a:extLst>
            </p:cNvPr>
            <p:cNvSpPr/>
            <p:nvPr/>
          </p:nvSpPr>
          <p:spPr>
            <a:xfrm>
              <a:off x="781529" y="4178557"/>
              <a:ext cx="493886" cy="460960"/>
            </a:xfrm>
            <a:custGeom>
              <a:avLst/>
              <a:gdLst>
                <a:gd name="connsiteX0" fmla="*/ 434457 w 493886"/>
                <a:gd name="connsiteY0" fmla="*/ 111655 h 460960"/>
                <a:gd name="connsiteX1" fmla="*/ 401412 w 493886"/>
                <a:gd name="connsiteY1" fmla="*/ 85988 h 460960"/>
                <a:gd name="connsiteX2" fmla="*/ 256903 w 493886"/>
                <a:gd name="connsiteY2" fmla="*/ 35410 h 460960"/>
                <a:gd name="connsiteX3" fmla="*/ 242152 w 493886"/>
                <a:gd name="connsiteY3" fmla="*/ 32926 h 460960"/>
                <a:gd name="connsiteX4" fmla="*/ 197554 w 493886"/>
                <a:gd name="connsiteY4" fmla="*/ 77540 h 460960"/>
                <a:gd name="connsiteX5" fmla="*/ 197554 w 493886"/>
                <a:gd name="connsiteY5" fmla="*/ 79911 h 460960"/>
                <a:gd name="connsiteX6" fmla="*/ 225231 w 493886"/>
                <a:gd name="connsiteY6" fmla="*/ 121181 h 460960"/>
                <a:gd name="connsiteX7" fmla="*/ 281783 w 493886"/>
                <a:gd name="connsiteY7" fmla="*/ 144363 h 460960"/>
                <a:gd name="connsiteX8" fmla="*/ 266598 w 493886"/>
                <a:gd name="connsiteY8" fmla="*/ 157008 h 460960"/>
                <a:gd name="connsiteX9" fmla="*/ 245529 w 493886"/>
                <a:gd name="connsiteY9" fmla="*/ 164629 h 460960"/>
                <a:gd name="connsiteX10" fmla="*/ 199693 w 493886"/>
                <a:gd name="connsiteY10" fmla="*/ 164629 h 460960"/>
                <a:gd name="connsiteX11" fmla="*/ 179540 w 493886"/>
                <a:gd name="connsiteY11" fmla="*/ 157603 h 460960"/>
                <a:gd name="connsiteX12" fmla="*/ 162273 w 493886"/>
                <a:gd name="connsiteY12" fmla="*/ 114405 h 460960"/>
                <a:gd name="connsiteX13" fmla="*/ 148166 w 493886"/>
                <a:gd name="connsiteY13" fmla="*/ 41157 h 460960"/>
                <a:gd name="connsiteX14" fmla="*/ 107009 w 493886"/>
                <a:gd name="connsiteY14" fmla="*/ 0 h 460960"/>
                <a:gd name="connsiteX15" fmla="*/ 65851 w 493886"/>
                <a:gd name="connsiteY15" fmla="*/ 41157 h 460960"/>
                <a:gd name="connsiteX16" fmla="*/ 65851 w 493886"/>
                <a:gd name="connsiteY16" fmla="*/ 58182 h 460960"/>
                <a:gd name="connsiteX17" fmla="*/ 40699 w 493886"/>
                <a:gd name="connsiteY17" fmla="*/ 49389 h 460960"/>
                <a:gd name="connsiteX18" fmla="*/ 0 w 493886"/>
                <a:gd name="connsiteY18" fmla="*/ 90087 h 460960"/>
                <a:gd name="connsiteX19" fmla="*/ 0 w 493886"/>
                <a:gd name="connsiteY19" fmla="*/ 97804 h 460960"/>
                <a:gd name="connsiteX20" fmla="*/ 10273 w 493886"/>
                <a:gd name="connsiteY20" fmla="*/ 124838 h 460960"/>
                <a:gd name="connsiteX21" fmla="*/ 116213 w 493886"/>
                <a:gd name="connsiteY21" fmla="*/ 244009 h 460960"/>
                <a:gd name="connsiteX22" fmla="*/ 177732 w 493886"/>
                <a:gd name="connsiteY22" fmla="*/ 271654 h 460960"/>
                <a:gd name="connsiteX23" fmla="*/ 281799 w 493886"/>
                <a:gd name="connsiteY23" fmla="*/ 271654 h 460960"/>
                <a:gd name="connsiteX24" fmla="*/ 328646 w 493886"/>
                <a:gd name="connsiteY24" fmla="*/ 305440 h 460960"/>
                <a:gd name="connsiteX25" fmla="*/ 345720 w 493886"/>
                <a:gd name="connsiteY25" fmla="*/ 356621 h 460960"/>
                <a:gd name="connsiteX26" fmla="*/ 345720 w 493886"/>
                <a:gd name="connsiteY26" fmla="*/ 460960 h 460960"/>
                <a:gd name="connsiteX27" fmla="*/ 378646 w 493886"/>
                <a:gd name="connsiteY27" fmla="*/ 460960 h 460960"/>
                <a:gd name="connsiteX28" fmla="*/ 378646 w 493886"/>
                <a:gd name="connsiteY28" fmla="*/ 370415 h 460960"/>
                <a:gd name="connsiteX29" fmla="*/ 460960 w 493886"/>
                <a:gd name="connsiteY29" fmla="*/ 370415 h 460960"/>
                <a:gd name="connsiteX30" fmla="*/ 460960 w 493886"/>
                <a:gd name="connsiteY30" fmla="*/ 460960 h 460960"/>
                <a:gd name="connsiteX31" fmla="*/ 493886 w 493886"/>
                <a:gd name="connsiteY31" fmla="*/ 460960 h 460960"/>
                <a:gd name="connsiteX32" fmla="*/ 493886 w 493886"/>
                <a:gd name="connsiteY32" fmla="*/ 220738 h 460960"/>
                <a:gd name="connsiteX33" fmla="*/ 482825 w 493886"/>
                <a:gd name="connsiteY33" fmla="*/ 184203 h 460960"/>
                <a:gd name="connsiteX34" fmla="*/ 107009 w 493886"/>
                <a:gd name="connsiteY34" fmla="*/ 32926 h 460960"/>
                <a:gd name="connsiteX35" fmla="*/ 115240 w 493886"/>
                <a:gd name="connsiteY35" fmla="*/ 41157 h 460960"/>
                <a:gd name="connsiteX36" fmla="*/ 126317 w 493886"/>
                <a:gd name="connsiteY36" fmla="*/ 111124 h 460960"/>
                <a:gd name="connsiteX37" fmla="*/ 98777 w 493886"/>
                <a:gd name="connsiteY37" fmla="*/ 86936 h 460960"/>
                <a:gd name="connsiteX38" fmla="*/ 98777 w 493886"/>
                <a:gd name="connsiteY38" fmla="*/ 41157 h 460960"/>
                <a:gd name="connsiteX39" fmla="*/ 107009 w 493886"/>
                <a:gd name="connsiteY39" fmla="*/ 32926 h 460960"/>
                <a:gd name="connsiteX40" fmla="*/ 281799 w 493886"/>
                <a:gd name="connsiteY40" fmla="*/ 238712 h 460960"/>
                <a:gd name="connsiteX41" fmla="*/ 177732 w 493886"/>
                <a:gd name="connsiteY41" fmla="*/ 238712 h 460960"/>
                <a:gd name="connsiteX42" fmla="*/ 140827 w 493886"/>
                <a:gd name="connsiteY42" fmla="*/ 222136 h 460960"/>
                <a:gd name="connsiteX43" fmla="*/ 34903 w 493886"/>
                <a:gd name="connsiteY43" fmla="*/ 102957 h 460960"/>
                <a:gd name="connsiteX44" fmla="*/ 32926 w 493886"/>
                <a:gd name="connsiteY44" fmla="*/ 97789 h 460960"/>
                <a:gd name="connsiteX45" fmla="*/ 32926 w 493886"/>
                <a:gd name="connsiteY45" fmla="*/ 90072 h 460960"/>
                <a:gd name="connsiteX46" fmla="*/ 40699 w 493886"/>
                <a:gd name="connsiteY46" fmla="*/ 82314 h 460960"/>
                <a:gd name="connsiteX47" fmla="*/ 45241 w 493886"/>
                <a:gd name="connsiteY47" fmla="*/ 83761 h 460960"/>
                <a:gd name="connsiteX48" fmla="*/ 156253 w 493886"/>
                <a:gd name="connsiteY48" fmla="*/ 181205 h 460960"/>
                <a:gd name="connsiteX49" fmla="*/ 199693 w 493886"/>
                <a:gd name="connsiteY49" fmla="*/ 197554 h 460960"/>
                <a:gd name="connsiteX50" fmla="*/ 245529 w 493886"/>
                <a:gd name="connsiteY50" fmla="*/ 197554 h 460960"/>
                <a:gd name="connsiteX51" fmla="*/ 287691 w 493886"/>
                <a:gd name="connsiteY51" fmla="*/ 182297 h 460960"/>
                <a:gd name="connsiteX52" fmla="*/ 316268 w 493886"/>
                <a:gd name="connsiteY52" fmla="*/ 158472 h 460960"/>
                <a:gd name="connsiteX53" fmla="*/ 322771 w 493886"/>
                <a:gd name="connsiteY53" fmla="*/ 161141 h 460960"/>
                <a:gd name="connsiteX54" fmla="*/ 345720 w 493886"/>
                <a:gd name="connsiteY54" fmla="*/ 192498 h 460960"/>
                <a:gd name="connsiteX55" fmla="*/ 345720 w 493886"/>
                <a:gd name="connsiteY55" fmla="*/ 205786 h 460960"/>
                <a:gd name="connsiteX56" fmla="*/ 378646 w 493886"/>
                <a:gd name="connsiteY56" fmla="*/ 205786 h 460960"/>
                <a:gd name="connsiteX57" fmla="*/ 378646 w 493886"/>
                <a:gd name="connsiteY57" fmla="*/ 192498 h 460960"/>
                <a:gd name="connsiteX58" fmla="*/ 334017 w 493886"/>
                <a:gd name="connsiteY58" fmla="*/ 130223 h 460960"/>
                <a:gd name="connsiteX59" fmla="*/ 237738 w 493886"/>
                <a:gd name="connsiteY59" fmla="*/ 90731 h 460960"/>
                <a:gd name="connsiteX60" fmla="*/ 230480 w 493886"/>
                <a:gd name="connsiteY60" fmla="*/ 79911 h 460960"/>
                <a:gd name="connsiteX61" fmla="*/ 230480 w 493886"/>
                <a:gd name="connsiteY61" fmla="*/ 77540 h 460960"/>
                <a:gd name="connsiteX62" fmla="*/ 246019 w 493886"/>
                <a:gd name="connsiteY62" fmla="*/ 66510 h 460960"/>
                <a:gd name="connsiteX63" fmla="*/ 390520 w 493886"/>
                <a:gd name="connsiteY63" fmla="*/ 117065 h 460960"/>
                <a:gd name="connsiteX64" fmla="*/ 407047 w 493886"/>
                <a:gd name="connsiteY64" fmla="*/ 129894 h 460960"/>
                <a:gd name="connsiteX65" fmla="*/ 455431 w 493886"/>
                <a:gd name="connsiteY65" fmla="*/ 202458 h 460960"/>
                <a:gd name="connsiteX66" fmla="*/ 460960 w 493886"/>
                <a:gd name="connsiteY66" fmla="*/ 220722 h 460960"/>
                <a:gd name="connsiteX67" fmla="*/ 460960 w 493886"/>
                <a:gd name="connsiteY67" fmla="*/ 337489 h 460960"/>
                <a:gd name="connsiteX68" fmla="*/ 374057 w 493886"/>
                <a:gd name="connsiteY68" fmla="*/ 337489 h 460960"/>
                <a:gd name="connsiteX69" fmla="*/ 359893 w 493886"/>
                <a:gd name="connsiteY69" fmla="*/ 294998 h 460960"/>
                <a:gd name="connsiteX70" fmla="*/ 281799 w 493886"/>
                <a:gd name="connsiteY70" fmla="*/ 238712 h 46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93886" h="460960">
                  <a:moveTo>
                    <a:pt x="434457" y="111655"/>
                  </a:moveTo>
                  <a:cubicBezTo>
                    <a:pt x="426588" y="99831"/>
                    <a:pt x="414868" y="90731"/>
                    <a:pt x="401412" y="85988"/>
                  </a:cubicBezTo>
                  <a:lnTo>
                    <a:pt x="256903" y="35410"/>
                  </a:lnTo>
                  <a:cubicBezTo>
                    <a:pt x="252143" y="33761"/>
                    <a:pt x="247192" y="32926"/>
                    <a:pt x="242152" y="32926"/>
                  </a:cubicBezTo>
                  <a:cubicBezTo>
                    <a:pt x="217555" y="32926"/>
                    <a:pt x="197554" y="52943"/>
                    <a:pt x="197554" y="77540"/>
                  </a:cubicBezTo>
                  <a:lnTo>
                    <a:pt x="197554" y="79911"/>
                  </a:lnTo>
                  <a:cubicBezTo>
                    <a:pt x="197554" y="98086"/>
                    <a:pt x="208422" y="114283"/>
                    <a:pt x="225231" y="121181"/>
                  </a:cubicBezTo>
                  <a:lnTo>
                    <a:pt x="281783" y="144363"/>
                  </a:lnTo>
                  <a:lnTo>
                    <a:pt x="266598" y="157008"/>
                  </a:lnTo>
                  <a:cubicBezTo>
                    <a:pt x="260690" y="161912"/>
                    <a:pt x="253213" y="164629"/>
                    <a:pt x="245529" y="164629"/>
                  </a:cubicBezTo>
                  <a:lnTo>
                    <a:pt x="199693" y="164629"/>
                  </a:lnTo>
                  <a:cubicBezTo>
                    <a:pt x="192354" y="164629"/>
                    <a:pt x="185304" y="162081"/>
                    <a:pt x="179540" y="157603"/>
                  </a:cubicBezTo>
                  <a:lnTo>
                    <a:pt x="162273" y="114405"/>
                  </a:lnTo>
                  <a:cubicBezTo>
                    <a:pt x="152925" y="91019"/>
                    <a:pt x="148166" y="66382"/>
                    <a:pt x="148166" y="41157"/>
                  </a:cubicBezTo>
                  <a:cubicBezTo>
                    <a:pt x="148166" y="18457"/>
                    <a:pt x="129693" y="0"/>
                    <a:pt x="107009" y="0"/>
                  </a:cubicBezTo>
                  <a:cubicBezTo>
                    <a:pt x="84324" y="0"/>
                    <a:pt x="65851" y="18457"/>
                    <a:pt x="65851" y="41157"/>
                  </a:cubicBezTo>
                  <a:lnTo>
                    <a:pt x="65851" y="58182"/>
                  </a:lnTo>
                  <a:cubicBezTo>
                    <a:pt x="58689" y="52547"/>
                    <a:pt x="49815" y="49389"/>
                    <a:pt x="40699" y="49389"/>
                  </a:cubicBezTo>
                  <a:cubicBezTo>
                    <a:pt x="18255" y="49389"/>
                    <a:pt x="0" y="67627"/>
                    <a:pt x="0" y="90087"/>
                  </a:cubicBezTo>
                  <a:lnTo>
                    <a:pt x="0" y="97804"/>
                  </a:lnTo>
                  <a:cubicBezTo>
                    <a:pt x="0" y="107764"/>
                    <a:pt x="3658" y="117362"/>
                    <a:pt x="10273" y="124838"/>
                  </a:cubicBezTo>
                  <a:lnTo>
                    <a:pt x="116213" y="244009"/>
                  </a:lnTo>
                  <a:cubicBezTo>
                    <a:pt x="131816" y="261581"/>
                    <a:pt x="154243" y="271654"/>
                    <a:pt x="177732" y="271654"/>
                  </a:cubicBezTo>
                  <a:lnTo>
                    <a:pt x="281799" y="271654"/>
                  </a:lnTo>
                  <a:cubicBezTo>
                    <a:pt x="303084" y="271654"/>
                    <a:pt x="321919" y="285223"/>
                    <a:pt x="328646" y="305440"/>
                  </a:cubicBezTo>
                  <a:lnTo>
                    <a:pt x="345720" y="356621"/>
                  </a:lnTo>
                  <a:lnTo>
                    <a:pt x="345720" y="460960"/>
                  </a:lnTo>
                  <a:lnTo>
                    <a:pt x="378646" y="460960"/>
                  </a:lnTo>
                  <a:lnTo>
                    <a:pt x="378646" y="370415"/>
                  </a:lnTo>
                  <a:lnTo>
                    <a:pt x="460960" y="370415"/>
                  </a:lnTo>
                  <a:lnTo>
                    <a:pt x="460960" y="460960"/>
                  </a:lnTo>
                  <a:lnTo>
                    <a:pt x="493886" y="460960"/>
                  </a:lnTo>
                  <a:lnTo>
                    <a:pt x="493886" y="220738"/>
                  </a:lnTo>
                  <a:cubicBezTo>
                    <a:pt x="493886" y="207700"/>
                    <a:pt x="490069" y="195071"/>
                    <a:pt x="482825" y="184203"/>
                  </a:cubicBezTo>
                  <a:close/>
                  <a:moveTo>
                    <a:pt x="107009" y="32926"/>
                  </a:moveTo>
                  <a:cubicBezTo>
                    <a:pt x="111550" y="32926"/>
                    <a:pt x="115240" y="36632"/>
                    <a:pt x="115240" y="41157"/>
                  </a:cubicBezTo>
                  <a:cubicBezTo>
                    <a:pt x="115240" y="65080"/>
                    <a:pt x="119091" y="88521"/>
                    <a:pt x="126317" y="111124"/>
                  </a:cubicBezTo>
                  <a:lnTo>
                    <a:pt x="98777" y="86936"/>
                  </a:lnTo>
                  <a:lnTo>
                    <a:pt x="98777" y="41157"/>
                  </a:lnTo>
                  <a:cubicBezTo>
                    <a:pt x="98777" y="36632"/>
                    <a:pt x="102467" y="32926"/>
                    <a:pt x="107009" y="32926"/>
                  </a:cubicBezTo>
                  <a:close/>
                  <a:moveTo>
                    <a:pt x="281799" y="238712"/>
                  </a:moveTo>
                  <a:lnTo>
                    <a:pt x="177732" y="238712"/>
                  </a:lnTo>
                  <a:cubicBezTo>
                    <a:pt x="163640" y="238712"/>
                    <a:pt x="150192" y="232668"/>
                    <a:pt x="140827" y="222136"/>
                  </a:cubicBezTo>
                  <a:lnTo>
                    <a:pt x="34903" y="102957"/>
                  </a:lnTo>
                  <a:cubicBezTo>
                    <a:pt x="33617" y="101527"/>
                    <a:pt x="32926" y="99701"/>
                    <a:pt x="32926" y="97789"/>
                  </a:cubicBezTo>
                  <a:lnTo>
                    <a:pt x="32926" y="90072"/>
                  </a:lnTo>
                  <a:cubicBezTo>
                    <a:pt x="32926" y="85802"/>
                    <a:pt x="36414" y="82314"/>
                    <a:pt x="40699" y="82314"/>
                  </a:cubicBezTo>
                  <a:cubicBezTo>
                    <a:pt x="42491" y="82314"/>
                    <a:pt x="44236" y="82942"/>
                    <a:pt x="45241" y="83761"/>
                  </a:cubicBezTo>
                  <a:lnTo>
                    <a:pt x="156253" y="181205"/>
                  </a:lnTo>
                  <a:cubicBezTo>
                    <a:pt x="168270" y="191743"/>
                    <a:pt x="183696" y="197554"/>
                    <a:pt x="199693" y="197554"/>
                  </a:cubicBezTo>
                  <a:lnTo>
                    <a:pt x="245529" y="197554"/>
                  </a:lnTo>
                  <a:cubicBezTo>
                    <a:pt x="260906" y="197554"/>
                    <a:pt x="275866" y="192136"/>
                    <a:pt x="287691" y="182297"/>
                  </a:cubicBezTo>
                  <a:lnTo>
                    <a:pt x="316268" y="158472"/>
                  </a:lnTo>
                  <a:lnTo>
                    <a:pt x="322771" y="161141"/>
                  </a:lnTo>
                  <a:cubicBezTo>
                    <a:pt x="336501" y="165522"/>
                    <a:pt x="345720" y="178110"/>
                    <a:pt x="345720" y="192498"/>
                  </a:cubicBezTo>
                  <a:lnTo>
                    <a:pt x="345720" y="205786"/>
                  </a:lnTo>
                  <a:lnTo>
                    <a:pt x="378646" y="205786"/>
                  </a:lnTo>
                  <a:lnTo>
                    <a:pt x="378646" y="192498"/>
                  </a:lnTo>
                  <a:cubicBezTo>
                    <a:pt x="378646" y="163705"/>
                    <a:pt x="360206" y="138504"/>
                    <a:pt x="334017" y="130223"/>
                  </a:cubicBezTo>
                  <a:lnTo>
                    <a:pt x="237738" y="90731"/>
                  </a:lnTo>
                  <a:cubicBezTo>
                    <a:pt x="233326" y="88897"/>
                    <a:pt x="230480" y="84671"/>
                    <a:pt x="230480" y="79911"/>
                  </a:cubicBezTo>
                  <a:lnTo>
                    <a:pt x="230480" y="77540"/>
                  </a:lnTo>
                  <a:cubicBezTo>
                    <a:pt x="230480" y="69766"/>
                    <a:pt x="238825" y="63995"/>
                    <a:pt x="246019" y="66510"/>
                  </a:cubicBezTo>
                  <a:lnTo>
                    <a:pt x="390520" y="117065"/>
                  </a:lnTo>
                  <a:cubicBezTo>
                    <a:pt x="397231" y="119436"/>
                    <a:pt x="403108" y="123978"/>
                    <a:pt x="407047" y="129894"/>
                  </a:cubicBezTo>
                  <a:lnTo>
                    <a:pt x="455431" y="202458"/>
                  </a:lnTo>
                  <a:cubicBezTo>
                    <a:pt x="459047" y="207891"/>
                    <a:pt x="460960" y="214219"/>
                    <a:pt x="460960" y="220722"/>
                  </a:cubicBezTo>
                  <a:lnTo>
                    <a:pt x="460960" y="337489"/>
                  </a:lnTo>
                  <a:lnTo>
                    <a:pt x="374057" y="337489"/>
                  </a:lnTo>
                  <a:lnTo>
                    <a:pt x="359893" y="294998"/>
                  </a:lnTo>
                  <a:cubicBezTo>
                    <a:pt x="348671" y="261332"/>
                    <a:pt x="317272" y="238712"/>
                    <a:pt x="281799" y="238712"/>
                  </a:cubicBezTo>
                  <a:close/>
                </a:path>
              </a:pathLst>
            </a:custGeom>
            <a:grpFill/>
            <a:ln w="2055" cap="flat">
              <a:noFill/>
              <a:prstDash val="solid"/>
              <a:miter/>
            </a:ln>
          </p:spPr>
          <p:txBody>
            <a:bodyPr rtlCol="0" anchor="ctr">
              <a:noAutofit/>
            </a:bodyPr>
            <a:lstStyle/>
            <a:p>
              <a:endParaRPr lang="zh-CN" altLang="en-US"/>
            </a:p>
          </p:txBody>
        </p:sp>
        <p:sp>
          <p:nvSpPr>
            <p:cNvPr id="110" name="任意多边形: 形状 109">
              <a:extLst>
                <a:ext uri="{FF2B5EF4-FFF2-40B4-BE49-F238E27FC236}">
                  <a16:creationId xmlns:a16="http://schemas.microsoft.com/office/drawing/2014/main" id="{DB51CD53-4BD7-49B4-A7B1-2A96EC88FF45}"/>
                </a:ext>
              </a:extLst>
            </p:cNvPr>
            <p:cNvSpPr/>
            <p:nvPr/>
          </p:nvSpPr>
          <p:spPr>
            <a:xfrm>
              <a:off x="1220746" y="3725121"/>
              <a:ext cx="142249" cy="135287"/>
            </a:xfrm>
            <a:custGeom>
              <a:avLst/>
              <a:gdLst>
                <a:gd name="connsiteX0" fmla="*/ 71132 w 142249"/>
                <a:gd name="connsiteY0" fmla="*/ 0 h 135287"/>
                <a:gd name="connsiteX1" fmla="*/ 41816 w 142249"/>
                <a:gd name="connsiteY1" fmla="*/ 34453 h 135287"/>
                <a:gd name="connsiteX2" fmla="*/ 0 w 142249"/>
                <a:gd name="connsiteY2" fmla="*/ 51695 h 135287"/>
                <a:gd name="connsiteX3" fmla="*/ 23688 w 142249"/>
                <a:gd name="connsiteY3" fmla="*/ 90216 h 135287"/>
                <a:gd name="connsiteX4" fmla="*/ 27162 w 142249"/>
                <a:gd name="connsiteY4" fmla="*/ 135287 h 135287"/>
                <a:gd name="connsiteX5" fmla="*/ 71132 w 142249"/>
                <a:gd name="connsiteY5" fmla="*/ 124652 h 135287"/>
                <a:gd name="connsiteX6" fmla="*/ 115086 w 142249"/>
                <a:gd name="connsiteY6" fmla="*/ 135287 h 135287"/>
                <a:gd name="connsiteX7" fmla="*/ 118559 w 142249"/>
                <a:gd name="connsiteY7" fmla="*/ 90216 h 135287"/>
                <a:gd name="connsiteX8" fmla="*/ 142249 w 142249"/>
                <a:gd name="connsiteY8" fmla="*/ 51695 h 135287"/>
                <a:gd name="connsiteX9" fmla="*/ 100432 w 142249"/>
                <a:gd name="connsiteY9" fmla="*/ 34453 h 135287"/>
                <a:gd name="connsiteX10" fmla="*/ 86342 w 142249"/>
                <a:gd name="connsiteY10" fmla="*/ 79726 h 135287"/>
                <a:gd name="connsiteX11" fmla="*/ 85239 w 142249"/>
                <a:gd name="connsiteY11" fmla="*/ 94203 h 135287"/>
                <a:gd name="connsiteX12" fmla="*/ 71132 w 142249"/>
                <a:gd name="connsiteY12" fmla="*/ 90779 h 135287"/>
                <a:gd name="connsiteX13" fmla="*/ 57040 w 142249"/>
                <a:gd name="connsiteY13" fmla="*/ 94203 h 135287"/>
                <a:gd name="connsiteX14" fmla="*/ 55922 w 142249"/>
                <a:gd name="connsiteY14" fmla="*/ 79726 h 135287"/>
                <a:gd name="connsiteX15" fmla="*/ 48310 w 142249"/>
                <a:gd name="connsiteY15" fmla="*/ 67379 h 135287"/>
                <a:gd name="connsiteX16" fmla="*/ 61736 w 142249"/>
                <a:gd name="connsiteY16" fmla="*/ 61848 h 135287"/>
                <a:gd name="connsiteX17" fmla="*/ 71132 w 142249"/>
                <a:gd name="connsiteY17" fmla="*/ 50803 h 135287"/>
                <a:gd name="connsiteX18" fmla="*/ 80528 w 142249"/>
                <a:gd name="connsiteY18" fmla="*/ 61848 h 135287"/>
                <a:gd name="connsiteX19" fmla="*/ 93954 w 142249"/>
                <a:gd name="connsiteY19" fmla="*/ 67379 h 13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2249" h="135287">
                  <a:moveTo>
                    <a:pt x="71132" y="0"/>
                  </a:moveTo>
                  <a:lnTo>
                    <a:pt x="41816" y="34453"/>
                  </a:lnTo>
                  <a:lnTo>
                    <a:pt x="0" y="51695"/>
                  </a:lnTo>
                  <a:lnTo>
                    <a:pt x="23688" y="90216"/>
                  </a:lnTo>
                  <a:lnTo>
                    <a:pt x="27162" y="135287"/>
                  </a:lnTo>
                  <a:lnTo>
                    <a:pt x="71132" y="124652"/>
                  </a:lnTo>
                  <a:lnTo>
                    <a:pt x="115086" y="135287"/>
                  </a:lnTo>
                  <a:lnTo>
                    <a:pt x="118559" y="90216"/>
                  </a:lnTo>
                  <a:lnTo>
                    <a:pt x="142249" y="51695"/>
                  </a:lnTo>
                  <a:lnTo>
                    <a:pt x="100432" y="34453"/>
                  </a:lnTo>
                  <a:close/>
                  <a:moveTo>
                    <a:pt x="86342" y="79726"/>
                  </a:moveTo>
                  <a:lnTo>
                    <a:pt x="85239" y="94203"/>
                  </a:lnTo>
                  <a:lnTo>
                    <a:pt x="71132" y="90779"/>
                  </a:lnTo>
                  <a:lnTo>
                    <a:pt x="57040" y="94203"/>
                  </a:lnTo>
                  <a:lnTo>
                    <a:pt x="55922" y="79726"/>
                  </a:lnTo>
                  <a:lnTo>
                    <a:pt x="48310" y="67379"/>
                  </a:lnTo>
                  <a:lnTo>
                    <a:pt x="61736" y="61848"/>
                  </a:lnTo>
                  <a:lnTo>
                    <a:pt x="71132" y="50803"/>
                  </a:lnTo>
                  <a:lnTo>
                    <a:pt x="80528" y="61848"/>
                  </a:lnTo>
                  <a:lnTo>
                    <a:pt x="93954" y="67379"/>
                  </a:lnTo>
                  <a:close/>
                </a:path>
              </a:pathLst>
            </a:custGeom>
            <a:grpFill/>
            <a:ln w="2055" cap="flat">
              <a:noFill/>
              <a:prstDash val="solid"/>
              <a:miter/>
            </a:ln>
          </p:spPr>
          <p:txBody>
            <a:bodyPr rtlCol="0" anchor="ctr">
              <a:noAutofit/>
            </a:bodyPr>
            <a:lstStyle/>
            <a:p>
              <a:endParaRPr lang="zh-CN" altLang="en-US"/>
            </a:p>
          </p:txBody>
        </p:sp>
        <p:sp>
          <p:nvSpPr>
            <p:cNvPr id="111" name="任意多边形: 形状 110">
              <a:extLst>
                <a:ext uri="{FF2B5EF4-FFF2-40B4-BE49-F238E27FC236}">
                  <a16:creationId xmlns:a16="http://schemas.microsoft.com/office/drawing/2014/main" id="{C791BAC2-C3C2-4E43-B049-8A65F87118AE}"/>
                </a:ext>
              </a:extLst>
            </p:cNvPr>
            <p:cNvSpPr/>
            <p:nvPr/>
          </p:nvSpPr>
          <p:spPr>
            <a:xfrm>
              <a:off x="979083" y="3618820"/>
              <a:ext cx="625589" cy="592663"/>
            </a:xfrm>
            <a:custGeom>
              <a:avLst/>
              <a:gdLst>
                <a:gd name="connsiteX0" fmla="*/ 126077 w 625589"/>
                <a:gd name="connsiteY0" fmla="*/ 249491 h 592663"/>
                <a:gd name="connsiteX1" fmla="*/ 131703 w 625589"/>
                <a:gd name="connsiteY1" fmla="*/ 263406 h 592663"/>
                <a:gd name="connsiteX2" fmla="*/ 115240 w 625589"/>
                <a:gd name="connsiteY2" fmla="*/ 279869 h 592663"/>
                <a:gd name="connsiteX3" fmla="*/ 98777 w 625589"/>
                <a:gd name="connsiteY3" fmla="*/ 263406 h 592663"/>
                <a:gd name="connsiteX4" fmla="*/ 98777 w 625589"/>
                <a:gd name="connsiteY4" fmla="*/ 246943 h 592663"/>
                <a:gd name="connsiteX5" fmla="*/ 65851 w 625589"/>
                <a:gd name="connsiteY5" fmla="*/ 246943 h 592663"/>
                <a:gd name="connsiteX6" fmla="*/ 65851 w 625589"/>
                <a:gd name="connsiteY6" fmla="*/ 263406 h 592663"/>
                <a:gd name="connsiteX7" fmla="*/ 115240 w 625589"/>
                <a:gd name="connsiteY7" fmla="*/ 312795 h 592663"/>
                <a:gd name="connsiteX8" fmla="*/ 164629 w 625589"/>
                <a:gd name="connsiteY8" fmla="*/ 261879 h 592663"/>
                <a:gd name="connsiteX9" fmla="*/ 147773 w 625589"/>
                <a:gd name="connsiteY9" fmla="*/ 224700 h 592663"/>
                <a:gd name="connsiteX10" fmla="*/ 46639 w 625589"/>
                <a:gd name="connsiteY10" fmla="*/ 136213 h 592663"/>
                <a:gd name="connsiteX11" fmla="*/ 32926 w 625589"/>
                <a:gd name="connsiteY11" fmla="*/ 106004 h 592663"/>
                <a:gd name="connsiteX12" fmla="*/ 73079 w 625589"/>
                <a:gd name="connsiteY12" fmla="*/ 65851 h 592663"/>
                <a:gd name="connsiteX13" fmla="*/ 101590 w 625589"/>
                <a:gd name="connsiteY13" fmla="*/ 65851 h 592663"/>
                <a:gd name="connsiteX14" fmla="*/ 263406 w 625589"/>
                <a:gd name="connsiteY14" fmla="*/ 321750 h 592663"/>
                <a:gd name="connsiteX15" fmla="*/ 263406 w 625589"/>
                <a:gd name="connsiteY15" fmla="*/ 493886 h 592663"/>
                <a:gd name="connsiteX16" fmla="*/ 214017 w 625589"/>
                <a:gd name="connsiteY16" fmla="*/ 493886 h 592663"/>
                <a:gd name="connsiteX17" fmla="*/ 131703 w 625589"/>
                <a:gd name="connsiteY17" fmla="*/ 576201 h 592663"/>
                <a:gd name="connsiteX18" fmla="*/ 131703 w 625589"/>
                <a:gd name="connsiteY18" fmla="*/ 592663 h 592663"/>
                <a:gd name="connsiteX19" fmla="*/ 493886 w 625589"/>
                <a:gd name="connsiteY19" fmla="*/ 592663 h 592663"/>
                <a:gd name="connsiteX20" fmla="*/ 493886 w 625589"/>
                <a:gd name="connsiteY20" fmla="*/ 576201 h 592663"/>
                <a:gd name="connsiteX21" fmla="*/ 411572 w 625589"/>
                <a:gd name="connsiteY21" fmla="*/ 493886 h 592663"/>
                <a:gd name="connsiteX22" fmla="*/ 362183 w 625589"/>
                <a:gd name="connsiteY22" fmla="*/ 493886 h 592663"/>
                <a:gd name="connsiteX23" fmla="*/ 362183 w 625589"/>
                <a:gd name="connsiteY23" fmla="*/ 321750 h 592663"/>
                <a:gd name="connsiteX24" fmla="*/ 523999 w 625589"/>
                <a:gd name="connsiteY24" fmla="*/ 65851 h 592663"/>
                <a:gd name="connsiteX25" fmla="*/ 552510 w 625589"/>
                <a:gd name="connsiteY25" fmla="*/ 65851 h 592663"/>
                <a:gd name="connsiteX26" fmla="*/ 592663 w 625589"/>
                <a:gd name="connsiteY26" fmla="*/ 106004 h 592663"/>
                <a:gd name="connsiteX27" fmla="*/ 578950 w 625589"/>
                <a:gd name="connsiteY27" fmla="*/ 136213 h 592663"/>
                <a:gd name="connsiteX28" fmla="*/ 477816 w 625589"/>
                <a:gd name="connsiteY28" fmla="*/ 224700 h 592663"/>
                <a:gd name="connsiteX29" fmla="*/ 460960 w 625589"/>
                <a:gd name="connsiteY29" fmla="*/ 263406 h 592663"/>
                <a:gd name="connsiteX30" fmla="*/ 510349 w 625589"/>
                <a:gd name="connsiteY30" fmla="*/ 312795 h 592663"/>
                <a:gd name="connsiteX31" fmla="*/ 559738 w 625589"/>
                <a:gd name="connsiteY31" fmla="*/ 263406 h 592663"/>
                <a:gd name="connsiteX32" fmla="*/ 559738 w 625589"/>
                <a:gd name="connsiteY32" fmla="*/ 246943 h 592663"/>
                <a:gd name="connsiteX33" fmla="*/ 526812 w 625589"/>
                <a:gd name="connsiteY33" fmla="*/ 246943 h 592663"/>
                <a:gd name="connsiteX34" fmla="*/ 526812 w 625589"/>
                <a:gd name="connsiteY34" fmla="*/ 263406 h 592663"/>
                <a:gd name="connsiteX35" fmla="*/ 510349 w 625589"/>
                <a:gd name="connsiteY35" fmla="*/ 279869 h 592663"/>
                <a:gd name="connsiteX36" fmla="*/ 493886 w 625589"/>
                <a:gd name="connsiteY36" fmla="*/ 261879 h 592663"/>
                <a:gd name="connsiteX37" fmla="*/ 499512 w 625589"/>
                <a:gd name="connsiteY37" fmla="*/ 249491 h 592663"/>
                <a:gd name="connsiteX38" fmla="*/ 600629 w 625589"/>
                <a:gd name="connsiteY38" fmla="*/ 161003 h 592663"/>
                <a:gd name="connsiteX39" fmla="*/ 625589 w 625589"/>
                <a:gd name="connsiteY39" fmla="*/ 106004 h 592663"/>
                <a:gd name="connsiteX40" fmla="*/ 552510 w 625589"/>
                <a:gd name="connsiteY40" fmla="*/ 32926 h 592663"/>
                <a:gd name="connsiteX41" fmla="*/ 526450 w 625589"/>
                <a:gd name="connsiteY41" fmla="*/ 32926 h 592663"/>
                <a:gd name="connsiteX42" fmla="*/ 526812 w 625589"/>
                <a:gd name="connsiteY42" fmla="*/ 22025 h 592663"/>
                <a:gd name="connsiteX43" fmla="*/ 526812 w 625589"/>
                <a:gd name="connsiteY43" fmla="*/ 0 h 592663"/>
                <a:gd name="connsiteX44" fmla="*/ 98777 w 625589"/>
                <a:gd name="connsiteY44" fmla="*/ 0 h 592663"/>
                <a:gd name="connsiteX45" fmla="*/ 98777 w 625589"/>
                <a:gd name="connsiteY45" fmla="*/ 22025 h 592663"/>
                <a:gd name="connsiteX46" fmla="*/ 99139 w 625589"/>
                <a:gd name="connsiteY46" fmla="*/ 32926 h 592663"/>
                <a:gd name="connsiteX47" fmla="*/ 73079 w 625589"/>
                <a:gd name="connsiteY47" fmla="*/ 32926 h 592663"/>
                <a:gd name="connsiteX48" fmla="*/ 0 w 625589"/>
                <a:gd name="connsiteY48" fmla="*/ 106004 h 592663"/>
                <a:gd name="connsiteX49" fmla="*/ 24960 w 625589"/>
                <a:gd name="connsiteY49" fmla="*/ 161003 h 592663"/>
                <a:gd name="connsiteX50" fmla="*/ 458147 w 625589"/>
                <a:gd name="connsiteY50" fmla="*/ 559738 h 592663"/>
                <a:gd name="connsiteX51" fmla="*/ 167442 w 625589"/>
                <a:gd name="connsiteY51" fmla="*/ 559738 h 592663"/>
                <a:gd name="connsiteX52" fmla="*/ 214017 w 625589"/>
                <a:gd name="connsiteY52" fmla="*/ 526812 h 592663"/>
                <a:gd name="connsiteX53" fmla="*/ 411572 w 625589"/>
                <a:gd name="connsiteY53" fmla="*/ 526812 h 592663"/>
                <a:gd name="connsiteX54" fmla="*/ 458147 w 625589"/>
                <a:gd name="connsiteY54" fmla="*/ 559738 h 592663"/>
                <a:gd name="connsiteX55" fmla="*/ 296332 w 625589"/>
                <a:gd name="connsiteY55" fmla="*/ 493886 h 592663"/>
                <a:gd name="connsiteX56" fmla="*/ 296332 w 625589"/>
                <a:gd name="connsiteY56" fmla="*/ 329257 h 592663"/>
                <a:gd name="connsiteX57" fmla="*/ 329257 w 625589"/>
                <a:gd name="connsiteY57" fmla="*/ 329257 h 592663"/>
                <a:gd name="connsiteX58" fmla="*/ 329257 w 625589"/>
                <a:gd name="connsiteY58" fmla="*/ 493886 h 592663"/>
                <a:gd name="connsiteX59" fmla="*/ 493701 w 625589"/>
                <a:gd name="connsiteY59" fmla="*/ 32926 h 592663"/>
                <a:gd name="connsiteX60" fmla="*/ 490711 w 625589"/>
                <a:gd name="connsiteY60" fmla="*/ 65851 h 592663"/>
                <a:gd name="connsiteX61" fmla="*/ 444498 w 625589"/>
                <a:gd name="connsiteY61" fmla="*/ 65851 h 592663"/>
                <a:gd name="connsiteX62" fmla="*/ 444498 w 625589"/>
                <a:gd name="connsiteY62" fmla="*/ 98777 h 592663"/>
                <a:gd name="connsiteX63" fmla="*/ 484369 w 625589"/>
                <a:gd name="connsiteY63" fmla="*/ 98777 h 592663"/>
                <a:gd name="connsiteX64" fmla="*/ 341115 w 625589"/>
                <a:gd name="connsiteY64" fmla="*/ 296332 h 592663"/>
                <a:gd name="connsiteX65" fmla="*/ 284515 w 625589"/>
                <a:gd name="connsiteY65" fmla="*/ 296332 h 592663"/>
                <a:gd name="connsiteX66" fmla="*/ 141254 w 625589"/>
                <a:gd name="connsiteY66" fmla="*/ 98777 h 592663"/>
                <a:gd name="connsiteX67" fmla="*/ 411572 w 625589"/>
                <a:gd name="connsiteY67" fmla="*/ 98777 h 592663"/>
                <a:gd name="connsiteX68" fmla="*/ 411572 w 625589"/>
                <a:gd name="connsiteY68" fmla="*/ 65851 h 592663"/>
                <a:gd name="connsiteX69" fmla="*/ 134878 w 625589"/>
                <a:gd name="connsiteY69" fmla="*/ 65851 h 592663"/>
                <a:gd name="connsiteX70" fmla="*/ 131888 w 625589"/>
                <a:gd name="connsiteY70" fmla="*/ 32926 h 592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25589" h="592663">
                  <a:moveTo>
                    <a:pt x="126077" y="249491"/>
                  </a:moveTo>
                  <a:cubicBezTo>
                    <a:pt x="129645" y="252627"/>
                    <a:pt x="131703" y="257136"/>
                    <a:pt x="131703" y="263406"/>
                  </a:cubicBezTo>
                  <a:cubicBezTo>
                    <a:pt x="131703" y="272489"/>
                    <a:pt x="124307" y="279869"/>
                    <a:pt x="115240" y="279869"/>
                  </a:cubicBezTo>
                  <a:cubicBezTo>
                    <a:pt x="106173" y="279869"/>
                    <a:pt x="98777" y="272489"/>
                    <a:pt x="98777" y="263406"/>
                  </a:cubicBezTo>
                  <a:lnTo>
                    <a:pt x="98777" y="246943"/>
                  </a:lnTo>
                  <a:lnTo>
                    <a:pt x="65851" y="246943"/>
                  </a:lnTo>
                  <a:lnTo>
                    <a:pt x="65851" y="263406"/>
                  </a:lnTo>
                  <a:cubicBezTo>
                    <a:pt x="65851" y="290631"/>
                    <a:pt x="88015" y="312795"/>
                    <a:pt x="115240" y="312795"/>
                  </a:cubicBezTo>
                  <a:cubicBezTo>
                    <a:pt x="142466" y="312795"/>
                    <a:pt x="164629" y="290631"/>
                    <a:pt x="164629" y="261879"/>
                  </a:cubicBezTo>
                  <a:cubicBezTo>
                    <a:pt x="164629" y="247635"/>
                    <a:pt x="158472" y="234090"/>
                    <a:pt x="147773" y="224700"/>
                  </a:cubicBezTo>
                  <a:lnTo>
                    <a:pt x="46639" y="136213"/>
                  </a:lnTo>
                  <a:cubicBezTo>
                    <a:pt x="37918" y="128608"/>
                    <a:pt x="32926" y="117595"/>
                    <a:pt x="32926" y="106004"/>
                  </a:cubicBezTo>
                  <a:cubicBezTo>
                    <a:pt x="32926" y="83882"/>
                    <a:pt x="50940" y="65851"/>
                    <a:pt x="73079" y="65851"/>
                  </a:cubicBezTo>
                  <a:lnTo>
                    <a:pt x="101590" y="65851"/>
                  </a:lnTo>
                  <a:cubicBezTo>
                    <a:pt x="114709" y="170063"/>
                    <a:pt x="174083" y="264789"/>
                    <a:pt x="263406" y="321750"/>
                  </a:cubicBezTo>
                  <a:lnTo>
                    <a:pt x="263406" y="493886"/>
                  </a:lnTo>
                  <a:lnTo>
                    <a:pt x="214017" y="493886"/>
                  </a:lnTo>
                  <a:cubicBezTo>
                    <a:pt x="168631" y="493886"/>
                    <a:pt x="131703" y="530814"/>
                    <a:pt x="131703" y="576201"/>
                  </a:cubicBezTo>
                  <a:lnTo>
                    <a:pt x="131703" y="592663"/>
                  </a:lnTo>
                  <a:lnTo>
                    <a:pt x="493886" y="592663"/>
                  </a:lnTo>
                  <a:lnTo>
                    <a:pt x="493886" y="576201"/>
                  </a:lnTo>
                  <a:cubicBezTo>
                    <a:pt x="493886" y="530814"/>
                    <a:pt x="456958" y="493886"/>
                    <a:pt x="411572" y="493886"/>
                  </a:cubicBezTo>
                  <a:lnTo>
                    <a:pt x="362183" y="493886"/>
                  </a:lnTo>
                  <a:lnTo>
                    <a:pt x="362183" y="321750"/>
                  </a:lnTo>
                  <a:cubicBezTo>
                    <a:pt x="451507" y="264789"/>
                    <a:pt x="510855" y="170063"/>
                    <a:pt x="523999" y="65851"/>
                  </a:cubicBezTo>
                  <a:lnTo>
                    <a:pt x="552510" y="65851"/>
                  </a:lnTo>
                  <a:cubicBezTo>
                    <a:pt x="574649" y="65851"/>
                    <a:pt x="592663" y="83882"/>
                    <a:pt x="592663" y="106004"/>
                  </a:cubicBezTo>
                  <a:cubicBezTo>
                    <a:pt x="592663" y="117579"/>
                    <a:pt x="587671" y="128592"/>
                    <a:pt x="578950" y="136213"/>
                  </a:cubicBezTo>
                  <a:lnTo>
                    <a:pt x="477816" y="224700"/>
                  </a:lnTo>
                  <a:cubicBezTo>
                    <a:pt x="467118" y="234106"/>
                    <a:pt x="460960" y="247635"/>
                    <a:pt x="460960" y="263406"/>
                  </a:cubicBezTo>
                  <a:cubicBezTo>
                    <a:pt x="460960" y="290631"/>
                    <a:pt x="483124" y="312795"/>
                    <a:pt x="510349" y="312795"/>
                  </a:cubicBezTo>
                  <a:cubicBezTo>
                    <a:pt x="537575" y="312795"/>
                    <a:pt x="559738" y="290631"/>
                    <a:pt x="559738" y="263406"/>
                  </a:cubicBezTo>
                  <a:lnTo>
                    <a:pt x="559738" y="246943"/>
                  </a:lnTo>
                  <a:lnTo>
                    <a:pt x="526812" y="246943"/>
                  </a:lnTo>
                  <a:lnTo>
                    <a:pt x="526812" y="263406"/>
                  </a:lnTo>
                  <a:cubicBezTo>
                    <a:pt x="526812" y="272489"/>
                    <a:pt x="519416" y="279869"/>
                    <a:pt x="510349" y="279869"/>
                  </a:cubicBezTo>
                  <a:cubicBezTo>
                    <a:pt x="501282" y="279869"/>
                    <a:pt x="493886" y="272489"/>
                    <a:pt x="493886" y="261879"/>
                  </a:cubicBezTo>
                  <a:cubicBezTo>
                    <a:pt x="493886" y="257136"/>
                    <a:pt x="495944" y="252627"/>
                    <a:pt x="499512" y="249491"/>
                  </a:cubicBezTo>
                  <a:lnTo>
                    <a:pt x="600629" y="161003"/>
                  </a:lnTo>
                  <a:cubicBezTo>
                    <a:pt x="616481" y="147145"/>
                    <a:pt x="625589" y="127097"/>
                    <a:pt x="625589" y="106004"/>
                  </a:cubicBezTo>
                  <a:cubicBezTo>
                    <a:pt x="625589" y="65707"/>
                    <a:pt x="592793" y="32926"/>
                    <a:pt x="552510" y="32926"/>
                  </a:cubicBezTo>
                  <a:lnTo>
                    <a:pt x="526450" y="32926"/>
                  </a:lnTo>
                  <a:cubicBezTo>
                    <a:pt x="526563" y="29284"/>
                    <a:pt x="526812" y="25683"/>
                    <a:pt x="526812" y="22025"/>
                  </a:cubicBezTo>
                  <a:lnTo>
                    <a:pt x="526812" y="0"/>
                  </a:lnTo>
                  <a:lnTo>
                    <a:pt x="98777" y="0"/>
                  </a:lnTo>
                  <a:lnTo>
                    <a:pt x="98777" y="22025"/>
                  </a:lnTo>
                  <a:cubicBezTo>
                    <a:pt x="98777" y="25683"/>
                    <a:pt x="99026" y="29284"/>
                    <a:pt x="99139" y="32926"/>
                  </a:cubicBezTo>
                  <a:lnTo>
                    <a:pt x="73079" y="32926"/>
                  </a:lnTo>
                  <a:cubicBezTo>
                    <a:pt x="32798" y="32926"/>
                    <a:pt x="0" y="65707"/>
                    <a:pt x="0" y="106004"/>
                  </a:cubicBezTo>
                  <a:cubicBezTo>
                    <a:pt x="0" y="127081"/>
                    <a:pt x="9108" y="147129"/>
                    <a:pt x="24960" y="161003"/>
                  </a:cubicBezTo>
                  <a:close/>
                  <a:moveTo>
                    <a:pt x="458147" y="559738"/>
                  </a:moveTo>
                  <a:lnTo>
                    <a:pt x="167442" y="559738"/>
                  </a:lnTo>
                  <a:cubicBezTo>
                    <a:pt x="174243" y="540575"/>
                    <a:pt x="192546" y="526812"/>
                    <a:pt x="214017" y="526812"/>
                  </a:cubicBezTo>
                  <a:lnTo>
                    <a:pt x="411572" y="526812"/>
                  </a:lnTo>
                  <a:cubicBezTo>
                    <a:pt x="433043" y="526812"/>
                    <a:pt x="451346" y="540575"/>
                    <a:pt x="458147" y="559738"/>
                  </a:cubicBezTo>
                  <a:close/>
                  <a:moveTo>
                    <a:pt x="296332" y="493886"/>
                  </a:moveTo>
                  <a:lnTo>
                    <a:pt x="296332" y="329257"/>
                  </a:lnTo>
                  <a:lnTo>
                    <a:pt x="329257" y="329257"/>
                  </a:lnTo>
                  <a:lnTo>
                    <a:pt x="329257" y="493886"/>
                  </a:lnTo>
                  <a:close/>
                  <a:moveTo>
                    <a:pt x="493701" y="32926"/>
                  </a:moveTo>
                  <a:cubicBezTo>
                    <a:pt x="493324" y="44003"/>
                    <a:pt x="492221" y="54967"/>
                    <a:pt x="490711" y="65851"/>
                  </a:cubicBezTo>
                  <a:lnTo>
                    <a:pt x="444498" y="65851"/>
                  </a:lnTo>
                  <a:lnTo>
                    <a:pt x="444498" y="98777"/>
                  </a:lnTo>
                  <a:lnTo>
                    <a:pt x="484369" y="98777"/>
                  </a:lnTo>
                  <a:cubicBezTo>
                    <a:pt x="464304" y="179805"/>
                    <a:pt x="413284" y="251621"/>
                    <a:pt x="341115" y="296332"/>
                  </a:cubicBezTo>
                  <a:lnTo>
                    <a:pt x="284515" y="296332"/>
                  </a:lnTo>
                  <a:cubicBezTo>
                    <a:pt x="212322" y="251621"/>
                    <a:pt x="161301" y="179805"/>
                    <a:pt x="141254" y="98777"/>
                  </a:cubicBezTo>
                  <a:lnTo>
                    <a:pt x="411572" y="98777"/>
                  </a:lnTo>
                  <a:lnTo>
                    <a:pt x="411572" y="65851"/>
                  </a:lnTo>
                  <a:lnTo>
                    <a:pt x="134878" y="65851"/>
                  </a:lnTo>
                  <a:cubicBezTo>
                    <a:pt x="133368" y="54967"/>
                    <a:pt x="132265" y="44003"/>
                    <a:pt x="131888" y="32926"/>
                  </a:cubicBezTo>
                  <a:close/>
                </a:path>
              </a:pathLst>
            </a:custGeom>
            <a:grpFill/>
            <a:ln w="2055" cap="flat">
              <a:noFill/>
              <a:prstDash val="solid"/>
              <a:miter/>
            </a:ln>
          </p:spPr>
          <p:txBody>
            <a:bodyPr rtlCol="0" anchor="ctr">
              <a:noAutofit/>
            </a:bodyPr>
            <a:lstStyle/>
            <a:p>
              <a:endParaRPr lang="zh-CN" altLang="en-US"/>
            </a:p>
          </p:txBody>
        </p:sp>
        <p:sp>
          <p:nvSpPr>
            <p:cNvPr id="112" name="任意多边形: 形状 111">
              <a:extLst>
                <a:ext uri="{FF2B5EF4-FFF2-40B4-BE49-F238E27FC236}">
                  <a16:creationId xmlns:a16="http://schemas.microsoft.com/office/drawing/2014/main" id="{C371B790-8067-40DB-8926-2D36977091D9}"/>
                </a:ext>
              </a:extLst>
            </p:cNvPr>
            <p:cNvSpPr/>
            <p:nvPr/>
          </p:nvSpPr>
          <p:spPr>
            <a:xfrm>
              <a:off x="880306" y="3931614"/>
              <a:ext cx="164628" cy="164628"/>
            </a:xfrm>
            <a:custGeom>
              <a:avLst/>
              <a:gdLst>
                <a:gd name="connsiteX0" fmla="*/ 65851 w 164628"/>
                <a:gd name="connsiteY0" fmla="*/ 0 h 164628"/>
                <a:gd name="connsiteX1" fmla="*/ 65851 w 164628"/>
                <a:gd name="connsiteY1" fmla="*/ 42573 h 164628"/>
                <a:gd name="connsiteX2" fmla="*/ 35739 w 164628"/>
                <a:gd name="connsiteY2" fmla="*/ 12477 h 164628"/>
                <a:gd name="connsiteX3" fmla="*/ 12460 w 164628"/>
                <a:gd name="connsiteY3" fmla="*/ 35755 h 164628"/>
                <a:gd name="connsiteX4" fmla="*/ 42572 w 164628"/>
                <a:gd name="connsiteY4" fmla="*/ 65851 h 164628"/>
                <a:gd name="connsiteX5" fmla="*/ 0 w 164628"/>
                <a:gd name="connsiteY5" fmla="*/ 65851 h 164628"/>
                <a:gd name="connsiteX6" fmla="*/ 0 w 164628"/>
                <a:gd name="connsiteY6" fmla="*/ 98777 h 164628"/>
                <a:gd name="connsiteX7" fmla="*/ 42572 w 164628"/>
                <a:gd name="connsiteY7" fmla="*/ 98777 h 164628"/>
                <a:gd name="connsiteX8" fmla="*/ 12460 w 164628"/>
                <a:gd name="connsiteY8" fmla="*/ 128873 h 164628"/>
                <a:gd name="connsiteX9" fmla="*/ 35739 w 164628"/>
                <a:gd name="connsiteY9" fmla="*/ 152154 h 164628"/>
                <a:gd name="connsiteX10" fmla="*/ 65851 w 164628"/>
                <a:gd name="connsiteY10" fmla="*/ 122058 h 164628"/>
                <a:gd name="connsiteX11" fmla="*/ 65851 w 164628"/>
                <a:gd name="connsiteY11" fmla="*/ 164629 h 164628"/>
                <a:gd name="connsiteX12" fmla="*/ 98777 w 164628"/>
                <a:gd name="connsiteY12" fmla="*/ 164629 h 164628"/>
                <a:gd name="connsiteX13" fmla="*/ 98777 w 164628"/>
                <a:gd name="connsiteY13" fmla="*/ 122058 h 164628"/>
                <a:gd name="connsiteX14" fmla="*/ 128890 w 164628"/>
                <a:gd name="connsiteY14" fmla="*/ 152154 h 164628"/>
                <a:gd name="connsiteX15" fmla="*/ 152168 w 164628"/>
                <a:gd name="connsiteY15" fmla="*/ 128873 h 164628"/>
                <a:gd name="connsiteX16" fmla="*/ 122058 w 164628"/>
                <a:gd name="connsiteY16" fmla="*/ 98777 h 164628"/>
                <a:gd name="connsiteX17" fmla="*/ 164629 w 164628"/>
                <a:gd name="connsiteY17" fmla="*/ 98777 h 164628"/>
                <a:gd name="connsiteX18" fmla="*/ 164629 w 164628"/>
                <a:gd name="connsiteY18" fmla="*/ 65851 h 164628"/>
                <a:gd name="connsiteX19" fmla="*/ 122058 w 164628"/>
                <a:gd name="connsiteY19" fmla="*/ 65851 h 164628"/>
                <a:gd name="connsiteX20" fmla="*/ 152168 w 164628"/>
                <a:gd name="connsiteY20" fmla="*/ 35755 h 164628"/>
                <a:gd name="connsiteX21" fmla="*/ 128890 w 164628"/>
                <a:gd name="connsiteY21" fmla="*/ 12477 h 164628"/>
                <a:gd name="connsiteX22" fmla="*/ 98777 w 164628"/>
                <a:gd name="connsiteY22" fmla="*/ 42573 h 164628"/>
                <a:gd name="connsiteX23" fmla="*/ 98777 w 164628"/>
                <a:gd name="connsiteY23" fmla="*/ 0 h 164628"/>
                <a:gd name="connsiteX24" fmla="*/ 95948 w 164628"/>
                <a:gd name="connsiteY24" fmla="*/ 49389 h 164628"/>
                <a:gd name="connsiteX25" fmla="*/ 115240 w 164628"/>
                <a:gd name="connsiteY25" fmla="*/ 68681 h 164628"/>
                <a:gd name="connsiteX26" fmla="*/ 115240 w 164628"/>
                <a:gd name="connsiteY26" fmla="*/ 95948 h 164628"/>
                <a:gd name="connsiteX27" fmla="*/ 95948 w 164628"/>
                <a:gd name="connsiteY27" fmla="*/ 115240 h 164628"/>
                <a:gd name="connsiteX28" fmla="*/ 68681 w 164628"/>
                <a:gd name="connsiteY28" fmla="*/ 115240 h 164628"/>
                <a:gd name="connsiteX29" fmla="*/ 49389 w 164628"/>
                <a:gd name="connsiteY29" fmla="*/ 95948 h 164628"/>
                <a:gd name="connsiteX30" fmla="*/ 49389 w 164628"/>
                <a:gd name="connsiteY30" fmla="*/ 68681 h 164628"/>
                <a:gd name="connsiteX31" fmla="*/ 68681 w 164628"/>
                <a:gd name="connsiteY31" fmla="*/ 49389 h 164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4628" h="164628">
                  <a:moveTo>
                    <a:pt x="65851" y="0"/>
                  </a:moveTo>
                  <a:lnTo>
                    <a:pt x="65851" y="42573"/>
                  </a:lnTo>
                  <a:lnTo>
                    <a:pt x="35739" y="12477"/>
                  </a:lnTo>
                  <a:lnTo>
                    <a:pt x="12460" y="35755"/>
                  </a:lnTo>
                  <a:lnTo>
                    <a:pt x="42572" y="65851"/>
                  </a:lnTo>
                  <a:lnTo>
                    <a:pt x="0" y="65851"/>
                  </a:lnTo>
                  <a:lnTo>
                    <a:pt x="0" y="98777"/>
                  </a:lnTo>
                  <a:lnTo>
                    <a:pt x="42572" y="98777"/>
                  </a:lnTo>
                  <a:lnTo>
                    <a:pt x="12460" y="128873"/>
                  </a:lnTo>
                  <a:lnTo>
                    <a:pt x="35739" y="152154"/>
                  </a:lnTo>
                  <a:lnTo>
                    <a:pt x="65851" y="122058"/>
                  </a:lnTo>
                  <a:lnTo>
                    <a:pt x="65851" y="164629"/>
                  </a:lnTo>
                  <a:lnTo>
                    <a:pt x="98777" y="164629"/>
                  </a:lnTo>
                  <a:lnTo>
                    <a:pt x="98777" y="122058"/>
                  </a:lnTo>
                  <a:lnTo>
                    <a:pt x="128890" y="152154"/>
                  </a:lnTo>
                  <a:lnTo>
                    <a:pt x="152168" y="128873"/>
                  </a:lnTo>
                  <a:lnTo>
                    <a:pt x="122058" y="98777"/>
                  </a:lnTo>
                  <a:lnTo>
                    <a:pt x="164629" y="98777"/>
                  </a:lnTo>
                  <a:lnTo>
                    <a:pt x="164629" y="65851"/>
                  </a:lnTo>
                  <a:lnTo>
                    <a:pt x="122058" y="65851"/>
                  </a:lnTo>
                  <a:lnTo>
                    <a:pt x="152168" y="35755"/>
                  </a:lnTo>
                  <a:lnTo>
                    <a:pt x="128890" y="12477"/>
                  </a:lnTo>
                  <a:lnTo>
                    <a:pt x="98777" y="42573"/>
                  </a:lnTo>
                  <a:lnTo>
                    <a:pt x="98777" y="0"/>
                  </a:lnTo>
                  <a:close/>
                  <a:moveTo>
                    <a:pt x="95948" y="49389"/>
                  </a:moveTo>
                  <a:lnTo>
                    <a:pt x="115240" y="68681"/>
                  </a:lnTo>
                  <a:lnTo>
                    <a:pt x="115240" y="95948"/>
                  </a:lnTo>
                  <a:lnTo>
                    <a:pt x="95948" y="115240"/>
                  </a:lnTo>
                  <a:lnTo>
                    <a:pt x="68681" y="115240"/>
                  </a:lnTo>
                  <a:lnTo>
                    <a:pt x="49389" y="95948"/>
                  </a:lnTo>
                  <a:lnTo>
                    <a:pt x="49389" y="68681"/>
                  </a:lnTo>
                  <a:lnTo>
                    <a:pt x="68681" y="49389"/>
                  </a:lnTo>
                  <a:close/>
                </a:path>
              </a:pathLst>
            </a:custGeom>
            <a:grpFill/>
            <a:ln w="2055" cap="flat">
              <a:noFill/>
              <a:prstDash val="solid"/>
              <a:miter/>
            </a:ln>
          </p:spPr>
          <p:txBody>
            <a:bodyPr rtlCol="0" anchor="ctr">
              <a:noAutofit/>
            </a:bodyPr>
            <a:lstStyle/>
            <a:p>
              <a:endParaRPr lang="zh-CN" altLang="en-US"/>
            </a:p>
          </p:txBody>
        </p:sp>
        <p:sp>
          <p:nvSpPr>
            <p:cNvPr id="113" name="任意多边形: 形状 112">
              <a:extLst>
                <a:ext uri="{FF2B5EF4-FFF2-40B4-BE49-F238E27FC236}">
                  <a16:creationId xmlns:a16="http://schemas.microsoft.com/office/drawing/2014/main" id="{3C854C3B-4E03-4985-A85C-48765ADE2852}"/>
                </a:ext>
              </a:extLst>
            </p:cNvPr>
            <p:cNvSpPr/>
            <p:nvPr/>
          </p:nvSpPr>
          <p:spPr>
            <a:xfrm>
              <a:off x="1637598" y="3734060"/>
              <a:ext cx="164628" cy="164628"/>
            </a:xfrm>
            <a:custGeom>
              <a:avLst/>
              <a:gdLst>
                <a:gd name="connsiteX0" fmla="*/ 122058 w 164628"/>
                <a:gd name="connsiteY0" fmla="*/ 65851 h 164628"/>
                <a:gd name="connsiteX1" fmla="*/ 152168 w 164628"/>
                <a:gd name="connsiteY1" fmla="*/ 35755 h 164628"/>
                <a:gd name="connsiteX2" fmla="*/ 128890 w 164628"/>
                <a:gd name="connsiteY2" fmla="*/ 12476 h 164628"/>
                <a:gd name="connsiteX3" fmla="*/ 98777 w 164628"/>
                <a:gd name="connsiteY3" fmla="*/ 42572 h 164628"/>
                <a:gd name="connsiteX4" fmla="*/ 98777 w 164628"/>
                <a:gd name="connsiteY4" fmla="*/ 0 h 164628"/>
                <a:gd name="connsiteX5" fmla="*/ 65851 w 164628"/>
                <a:gd name="connsiteY5" fmla="*/ 0 h 164628"/>
                <a:gd name="connsiteX6" fmla="*/ 65851 w 164628"/>
                <a:gd name="connsiteY6" fmla="*/ 42572 h 164628"/>
                <a:gd name="connsiteX7" fmla="*/ 35739 w 164628"/>
                <a:gd name="connsiteY7" fmla="*/ 12476 h 164628"/>
                <a:gd name="connsiteX8" fmla="*/ 12460 w 164628"/>
                <a:gd name="connsiteY8" fmla="*/ 35755 h 164628"/>
                <a:gd name="connsiteX9" fmla="*/ 42573 w 164628"/>
                <a:gd name="connsiteY9" fmla="*/ 65851 h 164628"/>
                <a:gd name="connsiteX10" fmla="*/ 0 w 164628"/>
                <a:gd name="connsiteY10" fmla="*/ 65851 h 164628"/>
                <a:gd name="connsiteX11" fmla="*/ 0 w 164628"/>
                <a:gd name="connsiteY11" fmla="*/ 98777 h 164628"/>
                <a:gd name="connsiteX12" fmla="*/ 42573 w 164628"/>
                <a:gd name="connsiteY12" fmla="*/ 98777 h 164628"/>
                <a:gd name="connsiteX13" fmla="*/ 12460 w 164628"/>
                <a:gd name="connsiteY13" fmla="*/ 128873 h 164628"/>
                <a:gd name="connsiteX14" fmla="*/ 35739 w 164628"/>
                <a:gd name="connsiteY14" fmla="*/ 152154 h 164628"/>
                <a:gd name="connsiteX15" fmla="*/ 65851 w 164628"/>
                <a:gd name="connsiteY15" fmla="*/ 122058 h 164628"/>
                <a:gd name="connsiteX16" fmla="*/ 65851 w 164628"/>
                <a:gd name="connsiteY16" fmla="*/ 164629 h 164628"/>
                <a:gd name="connsiteX17" fmla="*/ 98777 w 164628"/>
                <a:gd name="connsiteY17" fmla="*/ 164629 h 164628"/>
                <a:gd name="connsiteX18" fmla="*/ 98777 w 164628"/>
                <a:gd name="connsiteY18" fmla="*/ 122058 h 164628"/>
                <a:gd name="connsiteX19" fmla="*/ 128890 w 164628"/>
                <a:gd name="connsiteY19" fmla="*/ 152154 h 164628"/>
                <a:gd name="connsiteX20" fmla="*/ 152168 w 164628"/>
                <a:gd name="connsiteY20" fmla="*/ 128873 h 164628"/>
                <a:gd name="connsiteX21" fmla="*/ 122058 w 164628"/>
                <a:gd name="connsiteY21" fmla="*/ 98777 h 164628"/>
                <a:gd name="connsiteX22" fmla="*/ 164629 w 164628"/>
                <a:gd name="connsiteY22" fmla="*/ 98777 h 164628"/>
                <a:gd name="connsiteX23" fmla="*/ 164629 w 164628"/>
                <a:gd name="connsiteY23" fmla="*/ 65851 h 164628"/>
                <a:gd name="connsiteX24" fmla="*/ 115240 w 164628"/>
                <a:gd name="connsiteY24" fmla="*/ 68681 h 164628"/>
                <a:gd name="connsiteX25" fmla="*/ 115240 w 164628"/>
                <a:gd name="connsiteY25" fmla="*/ 95948 h 164628"/>
                <a:gd name="connsiteX26" fmla="*/ 95948 w 164628"/>
                <a:gd name="connsiteY26" fmla="*/ 115240 h 164628"/>
                <a:gd name="connsiteX27" fmla="*/ 68681 w 164628"/>
                <a:gd name="connsiteY27" fmla="*/ 115240 h 164628"/>
                <a:gd name="connsiteX28" fmla="*/ 49389 w 164628"/>
                <a:gd name="connsiteY28" fmla="*/ 95948 h 164628"/>
                <a:gd name="connsiteX29" fmla="*/ 49389 w 164628"/>
                <a:gd name="connsiteY29" fmla="*/ 68681 h 164628"/>
                <a:gd name="connsiteX30" fmla="*/ 68681 w 164628"/>
                <a:gd name="connsiteY30" fmla="*/ 49389 h 164628"/>
                <a:gd name="connsiteX31" fmla="*/ 95948 w 164628"/>
                <a:gd name="connsiteY31" fmla="*/ 49389 h 164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4628" h="164628">
                  <a:moveTo>
                    <a:pt x="122058" y="65851"/>
                  </a:moveTo>
                  <a:lnTo>
                    <a:pt x="152168" y="35755"/>
                  </a:lnTo>
                  <a:lnTo>
                    <a:pt x="128890" y="12476"/>
                  </a:lnTo>
                  <a:lnTo>
                    <a:pt x="98777" y="42572"/>
                  </a:lnTo>
                  <a:lnTo>
                    <a:pt x="98777" y="0"/>
                  </a:lnTo>
                  <a:lnTo>
                    <a:pt x="65851" y="0"/>
                  </a:lnTo>
                  <a:lnTo>
                    <a:pt x="65851" y="42572"/>
                  </a:lnTo>
                  <a:lnTo>
                    <a:pt x="35739" y="12476"/>
                  </a:lnTo>
                  <a:lnTo>
                    <a:pt x="12460" y="35755"/>
                  </a:lnTo>
                  <a:lnTo>
                    <a:pt x="42573" y="65851"/>
                  </a:lnTo>
                  <a:lnTo>
                    <a:pt x="0" y="65851"/>
                  </a:lnTo>
                  <a:lnTo>
                    <a:pt x="0" y="98777"/>
                  </a:lnTo>
                  <a:lnTo>
                    <a:pt x="42573" y="98777"/>
                  </a:lnTo>
                  <a:lnTo>
                    <a:pt x="12460" y="128873"/>
                  </a:lnTo>
                  <a:lnTo>
                    <a:pt x="35739" y="152154"/>
                  </a:lnTo>
                  <a:lnTo>
                    <a:pt x="65851" y="122058"/>
                  </a:lnTo>
                  <a:lnTo>
                    <a:pt x="65851" y="164629"/>
                  </a:lnTo>
                  <a:lnTo>
                    <a:pt x="98777" y="164629"/>
                  </a:lnTo>
                  <a:lnTo>
                    <a:pt x="98777" y="122058"/>
                  </a:lnTo>
                  <a:lnTo>
                    <a:pt x="128890" y="152154"/>
                  </a:lnTo>
                  <a:lnTo>
                    <a:pt x="152168" y="128873"/>
                  </a:lnTo>
                  <a:lnTo>
                    <a:pt x="122058" y="98777"/>
                  </a:lnTo>
                  <a:lnTo>
                    <a:pt x="164629" y="98777"/>
                  </a:lnTo>
                  <a:lnTo>
                    <a:pt x="164629" y="65851"/>
                  </a:lnTo>
                  <a:close/>
                  <a:moveTo>
                    <a:pt x="115240" y="68681"/>
                  </a:moveTo>
                  <a:lnTo>
                    <a:pt x="115240" y="95948"/>
                  </a:lnTo>
                  <a:lnTo>
                    <a:pt x="95948" y="115240"/>
                  </a:lnTo>
                  <a:lnTo>
                    <a:pt x="68681" y="115240"/>
                  </a:lnTo>
                  <a:lnTo>
                    <a:pt x="49389" y="95948"/>
                  </a:lnTo>
                  <a:lnTo>
                    <a:pt x="49389" y="68681"/>
                  </a:lnTo>
                  <a:lnTo>
                    <a:pt x="68681" y="49389"/>
                  </a:lnTo>
                  <a:lnTo>
                    <a:pt x="95948" y="49389"/>
                  </a:lnTo>
                  <a:close/>
                </a:path>
              </a:pathLst>
            </a:custGeom>
            <a:grpFill/>
            <a:ln w="2055" cap="flat">
              <a:noFill/>
              <a:prstDash val="solid"/>
              <a:miter/>
            </a:ln>
          </p:spPr>
          <p:txBody>
            <a:bodyPr rtlCol="0" anchor="ctr">
              <a:noAutofit/>
            </a:bodyPr>
            <a:lstStyle/>
            <a:p>
              <a:endParaRPr lang="zh-CN" altLang="en-US"/>
            </a:p>
          </p:txBody>
        </p:sp>
        <p:sp>
          <p:nvSpPr>
            <p:cNvPr id="114" name="任意多边形: 形状 113">
              <a:extLst>
                <a:ext uri="{FF2B5EF4-FFF2-40B4-BE49-F238E27FC236}">
                  <a16:creationId xmlns:a16="http://schemas.microsoft.com/office/drawing/2014/main" id="{FE71A10E-D0DC-41C3-A692-1DFF82DE938B}"/>
                </a:ext>
              </a:extLst>
            </p:cNvPr>
            <p:cNvSpPr/>
            <p:nvPr/>
          </p:nvSpPr>
          <p:spPr>
            <a:xfrm>
              <a:off x="1538821" y="3964540"/>
              <a:ext cx="32925" cy="32925"/>
            </a:xfrm>
            <a:custGeom>
              <a:avLst/>
              <a:gdLst>
                <a:gd name="connsiteX0" fmla="*/ 0 w 32925"/>
                <a:gd name="connsiteY0" fmla="*/ 0 h 32925"/>
                <a:gd name="connsiteX1" fmla="*/ 32926 w 32925"/>
                <a:gd name="connsiteY1" fmla="*/ 0 h 32925"/>
                <a:gd name="connsiteX2" fmla="*/ 32926 w 32925"/>
                <a:gd name="connsiteY2" fmla="*/ 32926 h 32925"/>
                <a:gd name="connsiteX3" fmla="*/ 0 w 32925"/>
                <a:gd name="connsiteY3" fmla="*/ 32926 h 32925"/>
              </a:gdLst>
              <a:ahLst/>
              <a:cxnLst>
                <a:cxn ang="0">
                  <a:pos x="connsiteX0" y="connsiteY0"/>
                </a:cxn>
                <a:cxn ang="0">
                  <a:pos x="connsiteX1" y="connsiteY1"/>
                </a:cxn>
                <a:cxn ang="0">
                  <a:pos x="connsiteX2" y="connsiteY2"/>
                </a:cxn>
                <a:cxn ang="0">
                  <a:pos x="connsiteX3" y="connsiteY3"/>
                </a:cxn>
              </a:cxnLst>
              <a:rect l="l" t="t" r="r" b="b"/>
              <a:pathLst>
                <a:path w="32925" h="32925">
                  <a:moveTo>
                    <a:pt x="0" y="0"/>
                  </a:moveTo>
                  <a:lnTo>
                    <a:pt x="32926" y="0"/>
                  </a:lnTo>
                  <a:lnTo>
                    <a:pt x="32926" y="32926"/>
                  </a:lnTo>
                  <a:lnTo>
                    <a:pt x="0" y="32926"/>
                  </a:lnTo>
                  <a:close/>
                </a:path>
              </a:pathLst>
            </a:custGeom>
            <a:grpFill/>
            <a:ln w="2055" cap="flat">
              <a:noFill/>
              <a:prstDash val="solid"/>
              <a:miter/>
            </a:ln>
          </p:spPr>
          <p:txBody>
            <a:bodyPr rtlCol="0" anchor="ctr">
              <a:noAutofit/>
            </a:bodyPr>
            <a:lstStyle/>
            <a:p>
              <a:endParaRPr lang="zh-CN" altLang="en-US"/>
            </a:p>
          </p:txBody>
        </p:sp>
        <p:sp>
          <p:nvSpPr>
            <p:cNvPr id="115" name="任意多边形: 形状 114">
              <a:extLst>
                <a:ext uri="{FF2B5EF4-FFF2-40B4-BE49-F238E27FC236}">
                  <a16:creationId xmlns:a16="http://schemas.microsoft.com/office/drawing/2014/main" id="{AB93003C-7804-41B6-954E-7EED115C7A19}"/>
                </a:ext>
              </a:extLst>
            </p:cNvPr>
            <p:cNvSpPr/>
            <p:nvPr/>
          </p:nvSpPr>
          <p:spPr>
            <a:xfrm>
              <a:off x="1505895" y="3997466"/>
              <a:ext cx="32925" cy="32925"/>
            </a:xfrm>
            <a:custGeom>
              <a:avLst/>
              <a:gdLst>
                <a:gd name="connsiteX0" fmla="*/ 0 w 32925"/>
                <a:gd name="connsiteY0" fmla="*/ 0 h 32925"/>
                <a:gd name="connsiteX1" fmla="*/ 32926 w 32925"/>
                <a:gd name="connsiteY1" fmla="*/ 0 h 32925"/>
                <a:gd name="connsiteX2" fmla="*/ 32926 w 32925"/>
                <a:gd name="connsiteY2" fmla="*/ 32926 h 32925"/>
                <a:gd name="connsiteX3" fmla="*/ 0 w 32925"/>
                <a:gd name="connsiteY3" fmla="*/ 32926 h 32925"/>
              </a:gdLst>
              <a:ahLst/>
              <a:cxnLst>
                <a:cxn ang="0">
                  <a:pos x="connsiteX0" y="connsiteY0"/>
                </a:cxn>
                <a:cxn ang="0">
                  <a:pos x="connsiteX1" y="connsiteY1"/>
                </a:cxn>
                <a:cxn ang="0">
                  <a:pos x="connsiteX2" y="connsiteY2"/>
                </a:cxn>
                <a:cxn ang="0">
                  <a:pos x="connsiteX3" y="connsiteY3"/>
                </a:cxn>
              </a:cxnLst>
              <a:rect l="l" t="t" r="r" b="b"/>
              <a:pathLst>
                <a:path w="32925" h="32925">
                  <a:moveTo>
                    <a:pt x="0" y="0"/>
                  </a:moveTo>
                  <a:lnTo>
                    <a:pt x="32926" y="0"/>
                  </a:lnTo>
                  <a:lnTo>
                    <a:pt x="32926" y="32926"/>
                  </a:lnTo>
                  <a:lnTo>
                    <a:pt x="0" y="32926"/>
                  </a:lnTo>
                  <a:close/>
                </a:path>
              </a:pathLst>
            </a:custGeom>
            <a:grpFill/>
            <a:ln w="2055" cap="flat">
              <a:noFill/>
              <a:prstDash val="solid"/>
              <a:miter/>
            </a:ln>
          </p:spPr>
          <p:txBody>
            <a:bodyPr rtlCol="0" anchor="ctr">
              <a:noAutofit/>
            </a:bodyPr>
            <a:lstStyle/>
            <a:p>
              <a:endParaRPr lang="zh-CN" altLang="en-US"/>
            </a:p>
          </p:txBody>
        </p:sp>
        <p:sp>
          <p:nvSpPr>
            <p:cNvPr id="116" name="任意多边形: 形状 115">
              <a:extLst>
                <a:ext uri="{FF2B5EF4-FFF2-40B4-BE49-F238E27FC236}">
                  <a16:creationId xmlns:a16="http://schemas.microsoft.com/office/drawing/2014/main" id="{9402D2B8-0C6D-4B8E-A2EF-A72D03A8689B}"/>
                </a:ext>
              </a:extLst>
            </p:cNvPr>
            <p:cNvSpPr/>
            <p:nvPr/>
          </p:nvSpPr>
          <p:spPr>
            <a:xfrm>
              <a:off x="1538821" y="4030391"/>
              <a:ext cx="32925" cy="32925"/>
            </a:xfrm>
            <a:custGeom>
              <a:avLst/>
              <a:gdLst>
                <a:gd name="connsiteX0" fmla="*/ 0 w 32925"/>
                <a:gd name="connsiteY0" fmla="*/ 0 h 32925"/>
                <a:gd name="connsiteX1" fmla="*/ 32926 w 32925"/>
                <a:gd name="connsiteY1" fmla="*/ 0 h 32925"/>
                <a:gd name="connsiteX2" fmla="*/ 32926 w 32925"/>
                <a:gd name="connsiteY2" fmla="*/ 32926 h 32925"/>
                <a:gd name="connsiteX3" fmla="*/ 0 w 32925"/>
                <a:gd name="connsiteY3" fmla="*/ 32926 h 32925"/>
              </a:gdLst>
              <a:ahLst/>
              <a:cxnLst>
                <a:cxn ang="0">
                  <a:pos x="connsiteX0" y="connsiteY0"/>
                </a:cxn>
                <a:cxn ang="0">
                  <a:pos x="connsiteX1" y="connsiteY1"/>
                </a:cxn>
                <a:cxn ang="0">
                  <a:pos x="connsiteX2" y="connsiteY2"/>
                </a:cxn>
                <a:cxn ang="0">
                  <a:pos x="connsiteX3" y="connsiteY3"/>
                </a:cxn>
              </a:cxnLst>
              <a:rect l="l" t="t" r="r" b="b"/>
              <a:pathLst>
                <a:path w="32925" h="32925">
                  <a:moveTo>
                    <a:pt x="0" y="0"/>
                  </a:moveTo>
                  <a:lnTo>
                    <a:pt x="32926" y="0"/>
                  </a:lnTo>
                  <a:lnTo>
                    <a:pt x="32926" y="32926"/>
                  </a:lnTo>
                  <a:lnTo>
                    <a:pt x="0" y="32926"/>
                  </a:lnTo>
                  <a:close/>
                </a:path>
              </a:pathLst>
            </a:custGeom>
            <a:grpFill/>
            <a:ln w="2055" cap="flat">
              <a:noFill/>
              <a:prstDash val="solid"/>
              <a:miter/>
            </a:ln>
          </p:spPr>
          <p:txBody>
            <a:bodyPr rtlCol="0" anchor="ctr">
              <a:noAutofit/>
            </a:bodyPr>
            <a:lstStyle/>
            <a:p>
              <a:endParaRPr lang="zh-CN" altLang="en-US"/>
            </a:p>
          </p:txBody>
        </p:sp>
        <p:sp>
          <p:nvSpPr>
            <p:cNvPr id="117" name="任意多边形: 形状 116">
              <a:extLst>
                <a:ext uri="{FF2B5EF4-FFF2-40B4-BE49-F238E27FC236}">
                  <a16:creationId xmlns:a16="http://schemas.microsoft.com/office/drawing/2014/main" id="{994E8210-4788-4556-971C-75A9E3E4CD1C}"/>
                </a:ext>
              </a:extLst>
            </p:cNvPr>
            <p:cNvSpPr/>
            <p:nvPr/>
          </p:nvSpPr>
          <p:spPr>
            <a:xfrm>
              <a:off x="1571746" y="3997466"/>
              <a:ext cx="32925" cy="32925"/>
            </a:xfrm>
            <a:custGeom>
              <a:avLst/>
              <a:gdLst>
                <a:gd name="connsiteX0" fmla="*/ 0 w 32925"/>
                <a:gd name="connsiteY0" fmla="*/ 0 h 32925"/>
                <a:gd name="connsiteX1" fmla="*/ 32926 w 32925"/>
                <a:gd name="connsiteY1" fmla="*/ 0 h 32925"/>
                <a:gd name="connsiteX2" fmla="*/ 32926 w 32925"/>
                <a:gd name="connsiteY2" fmla="*/ 32926 h 32925"/>
                <a:gd name="connsiteX3" fmla="*/ 0 w 32925"/>
                <a:gd name="connsiteY3" fmla="*/ 32926 h 32925"/>
              </a:gdLst>
              <a:ahLst/>
              <a:cxnLst>
                <a:cxn ang="0">
                  <a:pos x="connsiteX0" y="connsiteY0"/>
                </a:cxn>
                <a:cxn ang="0">
                  <a:pos x="connsiteX1" y="connsiteY1"/>
                </a:cxn>
                <a:cxn ang="0">
                  <a:pos x="connsiteX2" y="connsiteY2"/>
                </a:cxn>
                <a:cxn ang="0">
                  <a:pos x="connsiteX3" y="connsiteY3"/>
                </a:cxn>
              </a:cxnLst>
              <a:rect l="l" t="t" r="r" b="b"/>
              <a:pathLst>
                <a:path w="32925" h="32925">
                  <a:moveTo>
                    <a:pt x="0" y="0"/>
                  </a:moveTo>
                  <a:lnTo>
                    <a:pt x="32926" y="0"/>
                  </a:lnTo>
                  <a:lnTo>
                    <a:pt x="32926" y="32926"/>
                  </a:lnTo>
                  <a:lnTo>
                    <a:pt x="0" y="32926"/>
                  </a:lnTo>
                  <a:close/>
                </a:path>
              </a:pathLst>
            </a:custGeom>
            <a:grpFill/>
            <a:ln w="2055" cap="flat">
              <a:noFill/>
              <a:prstDash val="solid"/>
              <a:miter/>
            </a:ln>
          </p:spPr>
          <p:txBody>
            <a:bodyPr rtlCol="0" anchor="ctr">
              <a:noAutofit/>
            </a:bodyPr>
            <a:lstStyle/>
            <a:p>
              <a:endParaRPr lang="zh-CN" altLang="en-US"/>
            </a:p>
          </p:txBody>
        </p:sp>
        <p:sp>
          <p:nvSpPr>
            <p:cNvPr id="118" name="任意多边形: 形状 117">
              <a:extLst>
                <a:ext uri="{FF2B5EF4-FFF2-40B4-BE49-F238E27FC236}">
                  <a16:creationId xmlns:a16="http://schemas.microsoft.com/office/drawing/2014/main" id="{5B322A94-08AD-4DEB-86EB-1CCF1832C8D1}"/>
                </a:ext>
              </a:extLst>
            </p:cNvPr>
            <p:cNvSpPr/>
            <p:nvPr/>
          </p:nvSpPr>
          <p:spPr>
            <a:xfrm>
              <a:off x="880306" y="3618820"/>
              <a:ext cx="32925" cy="32925"/>
            </a:xfrm>
            <a:custGeom>
              <a:avLst/>
              <a:gdLst>
                <a:gd name="connsiteX0" fmla="*/ 0 w 32925"/>
                <a:gd name="connsiteY0" fmla="*/ 0 h 32925"/>
                <a:gd name="connsiteX1" fmla="*/ 32926 w 32925"/>
                <a:gd name="connsiteY1" fmla="*/ 0 h 32925"/>
                <a:gd name="connsiteX2" fmla="*/ 32926 w 32925"/>
                <a:gd name="connsiteY2" fmla="*/ 32926 h 32925"/>
                <a:gd name="connsiteX3" fmla="*/ 0 w 32925"/>
                <a:gd name="connsiteY3" fmla="*/ 32926 h 32925"/>
              </a:gdLst>
              <a:ahLst/>
              <a:cxnLst>
                <a:cxn ang="0">
                  <a:pos x="connsiteX0" y="connsiteY0"/>
                </a:cxn>
                <a:cxn ang="0">
                  <a:pos x="connsiteX1" y="connsiteY1"/>
                </a:cxn>
                <a:cxn ang="0">
                  <a:pos x="connsiteX2" y="connsiteY2"/>
                </a:cxn>
                <a:cxn ang="0">
                  <a:pos x="connsiteX3" y="connsiteY3"/>
                </a:cxn>
              </a:cxnLst>
              <a:rect l="l" t="t" r="r" b="b"/>
              <a:pathLst>
                <a:path w="32925" h="32925">
                  <a:moveTo>
                    <a:pt x="0" y="0"/>
                  </a:moveTo>
                  <a:lnTo>
                    <a:pt x="32926" y="0"/>
                  </a:lnTo>
                  <a:lnTo>
                    <a:pt x="32926" y="32926"/>
                  </a:lnTo>
                  <a:lnTo>
                    <a:pt x="0" y="32926"/>
                  </a:lnTo>
                  <a:close/>
                </a:path>
              </a:pathLst>
            </a:custGeom>
            <a:grpFill/>
            <a:ln w="2055" cap="flat">
              <a:noFill/>
              <a:prstDash val="solid"/>
              <a:miter/>
            </a:ln>
          </p:spPr>
          <p:txBody>
            <a:bodyPr rtlCol="0" anchor="ctr">
              <a:noAutofit/>
            </a:bodyPr>
            <a:lstStyle/>
            <a:p>
              <a:endParaRPr lang="zh-CN" altLang="en-US"/>
            </a:p>
          </p:txBody>
        </p:sp>
        <p:sp>
          <p:nvSpPr>
            <p:cNvPr id="119" name="任意多边形: 形状 118">
              <a:extLst>
                <a:ext uri="{FF2B5EF4-FFF2-40B4-BE49-F238E27FC236}">
                  <a16:creationId xmlns:a16="http://schemas.microsoft.com/office/drawing/2014/main" id="{6FDB4A76-6CF4-46F9-87AF-174DCCCD6244}"/>
                </a:ext>
              </a:extLst>
            </p:cNvPr>
            <p:cNvSpPr/>
            <p:nvPr/>
          </p:nvSpPr>
          <p:spPr>
            <a:xfrm>
              <a:off x="847380" y="3651745"/>
              <a:ext cx="32925" cy="32925"/>
            </a:xfrm>
            <a:custGeom>
              <a:avLst/>
              <a:gdLst>
                <a:gd name="connsiteX0" fmla="*/ 0 w 32925"/>
                <a:gd name="connsiteY0" fmla="*/ 0 h 32925"/>
                <a:gd name="connsiteX1" fmla="*/ 32926 w 32925"/>
                <a:gd name="connsiteY1" fmla="*/ 0 h 32925"/>
                <a:gd name="connsiteX2" fmla="*/ 32926 w 32925"/>
                <a:gd name="connsiteY2" fmla="*/ 32926 h 32925"/>
                <a:gd name="connsiteX3" fmla="*/ 0 w 32925"/>
                <a:gd name="connsiteY3" fmla="*/ 32926 h 32925"/>
              </a:gdLst>
              <a:ahLst/>
              <a:cxnLst>
                <a:cxn ang="0">
                  <a:pos x="connsiteX0" y="connsiteY0"/>
                </a:cxn>
                <a:cxn ang="0">
                  <a:pos x="connsiteX1" y="connsiteY1"/>
                </a:cxn>
                <a:cxn ang="0">
                  <a:pos x="connsiteX2" y="connsiteY2"/>
                </a:cxn>
                <a:cxn ang="0">
                  <a:pos x="connsiteX3" y="connsiteY3"/>
                </a:cxn>
              </a:cxnLst>
              <a:rect l="l" t="t" r="r" b="b"/>
              <a:pathLst>
                <a:path w="32925" h="32925">
                  <a:moveTo>
                    <a:pt x="0" y="0"/>
                  </a:moveTo>
                  <a:lnTo>
                    <a:pt x="32926" y="0"/>
                  </a:lnTo>
                  <a:lnTo>
                    <a:pt x="32926" y="32926"/>
                  </a:lnTo>
                  <a:lnTo>
                    <a:pt x="0" y="32926"/>
                  </a:lnTo>
                  <a:close/>
                </a:path>
              </a:pathLst>
            </a:custGeom>
            <a:grpFill/>
            <a:ln w="2055" cap="flat">
              <a:noFill/>
              <a:prstDash val="solid"/>
              <a:miter/>
            </a:ln>
          </p:spPr>
          <p:txBody>
            <a:bodyPr rtlCol="0" anchor="ctr">
              <a:noAutofit/>
            </a:bodyPr>
            <a:lstStyle/>
            <a:p>
              <a:endParaRPr lang="zh-CN" altLang="en-US"/>
            </a:p>
          </p:txBody>
        </p:sp>
        <p:sp>
          <p:nvSpPr>
            <p:cNvPr id="120" name="任意多边形: 形状 119">
              <a:extLst>
                <a:ext uri="{FF2B5EF4-FFF2-40B4-BE49-F238E27FC236}">
                  <a16:creationId xmlns:a16="http://schemas.microsoft.com/office/drawing/2014/main" id="{A8EF8B07-6DED-4767-BB74-71B94E1F3F69}"/>
                </a:ext>
              </a:extLst>
            </p:cNvPr>
            <p:cNvSpPr/>
            <p:nvPr/>
          </p:nvSpPr>
          <p:spPr>
            <a:xfrm>
              <a:off x="880306" y="3684671"/>
              <a:ext cx="32925" cy="32925"/>
            </a:xfrm>
            <a:custGeom>
              <a:avLst/>
              <a:gdLst>
                <a:gd name="connsiteX0" fmla="*/ 0 w 32925"/>
                <a:gd name="connsiteY0" fmla="*/ 0 h 32925"/>
                <a:gd name="connsiteX1" fmla="*/ 32926 w 32925"/>
                <a:gd name="connsiteY1" fmla="*/ 0 h 32925"/>
                <a:gd name="connsiteX2" fmla="*/ 32926 w 32925"/>
                <a:gd name="connsiteY2" fmla="*/ 32926 h 32925"/>
                <a:gd name="connsiteX3" fmla="*/ 0 w 32925"/>
                <a:gd name="connsiteY3" fmla="*/ 32926 h 32925"/>
              </a:gdLst>
              <a:ahLst/>
              <a:cxnLst>
                <a:cxn ang="0">
                  <a:pos x="connsiteX0" y="connsiteY0"/>
                </a:cxn>
                <a:cxn ang="0">
                  <a:pos x="connsiteX1" y="connsiteY1"/>
                </a:cxn>
                <a:cxn ang="0">
                  <a:pos x="connsiteX2" y="connsiteY2"/>
                </a:cxn>
                <a:cxn ang="0">
                  <a:pos x="connsiteX3" y="connsiteY3"/>
                </a:cxn>
              </a:cxnLst>
              <a:rect l="l" t="t" r="r" b="b"/>
              <a:pathLst>
                <a:path w="32925" h="32925">
                  <a:moveTo>
                    <a:pt x="0" y="0"/>
                  </a:moveTo>
                  <a:lnTo>
                    <a:pt x="32926" y="0"/>
                  </a:lnTo>
                  <a:lnTo>
                    <a:pt x="32926" y="32926"/>
                  </a:lnTo>
                  <a:lnTo>
                    <a:pt x="0" y="32926"/>
                  </a:lnTo>
                  <a:close/>
                </a:path>
              </a:pathLst>
            </a:custGeom>
            <a:grpFill/>
            <a:ln w="2055" cap="flat">
              <a:noFill/>
              <a:prstDash val="solid"/>
              <a:miter/>
            </a:ln>
          </p:spPr>
          <p:txBody>
            <a:bodyPr rtlCol="0" anchor="ctr">
              <a:noAutofit/>
            </a:bodyPr>
            <a:lstStyle/>
            <a:p>
              <a:endParaRPr lang="zh-CN" altLang="en-US"/>
            </a:p>
          </p:txBody>
        </p:sp>
        <p:sp>
          <p:nvSpPr>
            <p:cNvPr id="121" name="任意多边形: 形状 120">
              <a:extLst>
                <a:ext uri="{FF2B5EF4-FFF2-40B4-BE49-F238E27FC236}">
                  <a16:creationId xmlns:a16="http://schemas.microsoft.com/office/drawing/2014/main" id="{3BB79FE5-CD93-48E6-80DF-4A1F9B500469}"/>
                </a:ext>
              </a:extLst>
            </p:cNvPr>
            <p:cNvSpPr/>
            <p:nvPr/>
          </p:nvSpPr>
          <p:spPr>
            <a:xfrm>
              <a:off x="913231" y="3651745"/>
              <a:ext cx="32925" cy="32925"/>
            </a:xfrm>
            <a:custGeom>
              <a:avLst/>
              <a:gdLst>
                <a:gd name="connsiteX0" fmla="*/ 0 w 32925"/>
                <a:gd name="connsiteY0" fmla="*/ 0 h 32925"/>
                <a:gd name="connsiteX1" fmla="*/ 32926 w 32925"/>
                <a:gd name="connsiteY1" fmla="*/ 0 h 32925"/>
                <a:gd name="connsiteX2" fmla="*/ 32926 w 32925"/>
                <a:gd name="connsiteY2" fmla="*/ 32926 h 32925"/>
                <a:gd name="connsiteX3" fmla="*/ 0 w 32925"/>
                <a:gd name="connsiteY3" fmla="*/ 32926 h 32925"/>
              </a:gdLst>
              <a:ahLst/>
              <a:cxnLst>
                <a:cxn ang="0">
                  <a:pos x="connsiteX0" y="connsiteY0"/>
                </a:cxn>
                <a:cxn ang="0">
                  <a:pos x="connsiteX1" y="connsiteY1"/>
                </a:cxn>
                <a:cxn ang="0">
                  <a:pos x="connsiteX2" y="connsiteY2"/>
                </a:cxn>
                <a:cxn ang="0">
                  <a:pos x="connsiteX3" y="connsiteY3"/>
                </a:cxn>
              </a:cxnLst>
              <a:rect l="l" t="t" r="r" b="b"/>
              <a:pathLst>
                <a:path w="32925" h="32925">
                  <a:moveTo>
                    <a:pt x="0" y="0"/>
                  </a:moveTo>
                  <a:lnTo>
                    <a:pt x="32926" y="0"/>
                  </a:lnTo>
                  <a:lnTo>
                    <a:pt x="32926" y="32926"/>
                  </a:lnTo>
                  <a:lnTo>
                    <a:pt x="0" y="32926"/>
                  </a:lnTo>
                  <a:close/>
                </a:path>
              </a:pathLst>
            </a:custGeom>
            <a:grpFill/>
            <a:ln w="2055" cap="flat">
              <a:noFill/>
              <a:prstDash val="solid"/>
              <a:miter/>
            </a:ln>
          </p:spPr>
          <p:txBody>
            <a:bodyPr rtlCol="0" anchor="ctr">
              <a:noAutofit/>
            </a:bodyPr>
            <a:lstStyle/>
            <a:p>
              <a:endParaRPr lang="zh-CN" altLang="en-US"/>
            </a:p>
          </p:txBody>
        </p:sp>
      </p:grpSp>
      <p:sp>
        <p:nvSpPr>
          <p:cNvPr id="122" name="任意多边形: 形状 121">
            <a:extLst>
              <a:ext uri="{FF2B5EF4-FFF2-40B4-BE49-F238E27FC236}">
                <a16:creationId xmlns:a16="http://schemas.microsoft.com/office/drawing/2014/main" id="{30EF0814-F0F0-4C8E-9169-F0B398492C28}"/>
              </a:ext>
            </a:extLst>
          </p:cNvPr>
          <p:cNvSpPr/>
          <p:nvPr/>
        </p:nvSpPr>
        <p:spPr>
          <a:xfrm>
            <a:off x="159657" y="5135788"/>
            <a:ext cx="11901714" cy="1439183"/>
          </a:xfrm>
          <a:custGeom>
            <a:avLst/>
            <a:gdLst>
              <a:gd name="connsiteX0" fmla="*/ 43543 w 11901714"/>
              <a:gd name="connsiteY0" fmla="*/ 829583 h 1439183"/>
              <a:gd name="connsiteX1" fmla="*/ 2032000 w 11901714"/>
              <a:gd name="connsiteY1" fmla="*/ 742498 h 1439183"/>
              <a:gd name="connsiteX2" fmla="*/ 4484914 w 11901714"/>
              <a:gd name="connsiteY2" fmla="*/ 365126 h 1439183"/>
              <a:gd name="connsiteX3" fmla="*/ 6473372 w 11901714"/>
              <a:gd name="connsiteY3" fmla="*/ 539298 h 1439183"/>
              <a:gd name="connsiteX4" fmla="*/ 9463314 w 11901714"/>
              <a:gd name="connsiteY4" fmla="*/ 16783 h 1439183"/>
              <a:gd name="connsiteX5" fmla="*/ 11858172 w 11901714"/>
              <a:gd name="connsiteY5" fmla="*/ 147412 h 1439183"/>
              <a:gd name="connsiteX6" fmla="*/ 11901714 w 11901714"/>
              <a:gd name="connsiteY6" fmla="*/ 1323069 h 1439183"/>
              <a:gd name="connsiteX7" fmla="*/ 0 w 11901714"/>
              <a:gd name="connsiteY7" fmla="*/ 1439183 h 1439183"/>
              <a:gd name="connsiteX8" fmla="*/ 43543 w 11901714"/>
              <a:gd name="connsiteY8" fmla="*/ 829583 h 143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1714" h="1439183">
                <a:moveTo>
                  <a:pt x="43543" y="829583"/>
                </a:moveTo>
                <a:cubicBezTo>
                  <a:pt x="667657" y="824745"/>
                  <a:pt x="1291772" y="819907"/>
                  <a:pt x="2032000" y="742498"/>
                </a:cubicBezTo>
                <a:cubicBezTo>
                  <a:pt x="2772228" y="665089"/>
                  <a:pt x="3744685" y="398993"/>
                  <a:pt x="4484914" y="365126"/>
                </a:cubicBezTo>
                <a:cubicBezTo>
                  <a:pt x="5225143" y="331259"/>
                  <a:pt x="5643639" y="597355"/>
                  <a:pt x="6473372" y="539298"/>
                </a:cubicBezTo>
                <a:cubicBezTo>
                  <a:pt x="7303105" y="481241"/>
                  <a:pt x="8565847" y="82097"/>
                  <a:pt x="9463314" y="16783"/>
                </a:cubicBezTo>
                <a:cubicBezTo>
                  <a:pt x="10360781" y="-48531"/>
                  <a:pt x="11456610" y="94193"/>
                  <a:pt x="11858172" y="147412"/>
                </a:cubicBezTo>
                <a:lnTo>
                  <a:pt x="11901714" y="1323069"/>
                </a:lnTo>
                <a:lnTo>
                  <a:pt x="0" y="1439183"/>
                </a:lnTo>
                <a:lnTo>
                  <a:pt x="43543" y="829583"/>
                </a:lnTo>
                <a:close/>
              </a:path>
            </a:pathLst>
          </a:custGeom>
          <a:solidFill>
            <a:schemeClr val="accent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aphicFrame>
        <p:nvGraphicFramePr>
          <p:cNvPr id="9" name="图表 8">
            <a:extLst>
              <a:ext uri="{FF2B5EF4-FFF2-40B4-BE49-F238E27FC236}">
                <a16:creationId xmlns:a16="http://schemas.microsoft.com/office/drawing/2014/main" id="{32A3C0A4-43F8-4639-BFA5-F5ECAE83872D}"/>
              </a:ext>
            </a:extLst>
          </p:cNvPr>
          <p:cNvGraphicFramePr/>
          <p:nvPr>
            <p:extLst>
              <p:ext uri="{D42A27DB-BD31-4B8C-83A1-F6EECF244321}">
                <p14:modId xmlns:p14="http://schemas.microsoft.com/office/powerpoint/2010/main" val="3452777290"/>
              </p:ext>
            </p:extLst>
          </p:nvPr>
        </p:nvGraphicFramePr>
        <p:xfrm>
          <a:off x="130629" y="3481301"/>
          <a:ext cx="11771086" cy="3176674"/>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组合 3">
            <a:extLst>
              <a:ext uri="{FF2B5EF4-FFF2-40B4-BE49-F238E27FC236}">
                <a16:creationId xmlns:a16="http://schemas.microsoft.com/office/drawing/2014/main" id="{FBB108DF-864C-41D5-8C46-A7B371B3F649}"/>
              </a:ext>
            </a:extLst>
          </p:cNvPr>
          <p:cNvGrpSpPr/>
          <p:nvPr/>
        </p:nvGrpSpPr>
        <p:grpSpPr>
          <a:xfrm>
            <a:off x="2716544" y="673556"/>
            <a:ext cx="6758913" cy="0"/>
            <a:chOff x="2782354" y="685800"/>
            <a:chExt cx="6758913" cy="0"/>
          </a:xfrm>
        </p:grpSpPr>
        <p:cxnSp>
          <p:nvCxnSpPr>
            <p:cNvPr id="3" name="直接连接符 2">
              <a:extLst>
                <a:ext uri="{FF2B5EF4-FFF2-40B4-BE49-F238E27FC236}">
                  <a16:creationId xmlns:a16="http://schemas.microsoft.com/office/drawing/2014/main" id="{C474A2FB-FA94-43FD-8F96-C6D000314D3C}"/>
                </a:ext>
              </a:extLst>
            </p:cNvPr>
            <p:cNvCxnSpPr/>
            <p:nvPr/>
          </p:nvCxnSpPr>
          <p:spPr>
            <a:xfrm>
              <a:off x="2782354" y="685800"/>
              <a:ext cx="1957286" cy="0"/>
            </a:xfrm>
            <a:prstGeom prst="line">
              <a:avLst/>
            </a:prstGeom>
            <a:ln w="12700">
              <a:gradFill>
                <a:gsLst>
                  <a:gs pos="0">
                    <a:schemeClr val="accent2">
                      <a:lumMod val="60000"/>
                      <a:lumOff val="40000"/>
                      <a:alpha val="0"/>
                    </a:schemeClr>
                  </a:gs>
                  <a:gs pos="100000">
                    <a:schemeClr val="accent2">
                      <a:lumMod val="40000"/>
                      <a:lumOff val="60000"/>
                    </a:schemeClr>
                  </a:gs>
                </a:gsLst>
                <a:lin ang="0" scaled="0"/>
              </a:gra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id="{174CEC93-A089-415B-AE0F-A28422A20EEE}"/>
                </a:ext>
              </a:extLst>
            </p:cNvPr>
            <p:cNvCxnSpPr>
              <a:cxnSpLocks/>
            </p:cNvCxnSpPr>
            <p:nvPr/>
          </p:nvCxnSpPr>
          <p:spPr>
            <a:xfrm flipH="1">
              <a:off x="7583981" y="685800"/>
              <a:ext cx="1957286" cy="0"/>
            </a:xfrm>
            <a:prstGeom prst="line">
              <a:avLst/>
            </a:prstGeom>
            <a:ln w="12700">
              <a:gradFill>
                <a:gsLst>
                  <a:gs pos="0">
                    <a:schemeClr val="accent2">
                      <a:lumMod val="60000"/>
                      <a:lumOff val="40000"/>
                      <a:alpha val="0"/>
                    </a:schemeClr>
                  </a:gs>
                  <a:gs pos="100000">
                    <a:schemeClr val="accent2">
                      <a:lumMod val="40000"/>
                      <a:lumOff val="60000"/>
                    </a:schemeClr>
                  </a:gs>
                </a:gsLst>
                <a:lin ang="0" scaled="0"/>
              </a:gradFill>
              <a:headEnd type="none"/>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08595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8A82AFDC-EF85-42B1-979E-7348BC91F8EF}"/>
              </a:ext>
            </a:extLst>
          </p:cNvPr>
          <p:cNvSpPr/>
          <p:nvPr/>
        </p:nvSpPr>
        <p:spPr>
          <a:xfrm>
            <a:off x="-6352" y="4399622"/>
            <a:ext cx="12192000" cy="2364876"/>
          </a:xfrm>
          <a:prstGeom prst="rect">
            <a:avLst/>
          </a:prstGeom>
          <a:solidFill>
            <a:schemeClr val="accent1">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 name="右侧衬底形状">
            <a:extLst>
              <a:ext uri="{FF2B5EF4-FFF2-40B4-BE49-F238E27FC236}">
                <a16:creationId xmlns:a16="http://schemas.microsoft.com/office/drawing/2014/main" id="{8FDD19D5-1C75-469F-BDC7-5630603CF47A}"/>
              </a:ext>
            </a:extLst>
          </p:cNvPr>
          <p:cNvSpPr/>
          <p:nvPr/>
        </p:nvSpPr>
        <p:spPr>
          <a:xfrm>
            <a:off x="482596" y="1223891"/>
            <a:ext cx="11214104" cy="5068602"/>
          </a:xfrm>
          <a:prstGeom prst="roundRect">
            <a:avLst>
              <a:gd name="adj" fmla="val 5190"/>
            </a:avLst>
          </a:prstGeom>
          <a:solidFill>
            <a:schemeClr val="bg1"/>
          </a:solidFill>
          <a:ln w="12700" cap="flat" cmpd="sng" algn="ctr">
            <a:noFill/>
            <a:prstDash val="solid"/>
            <a:miter lim="800000"/>
          </a:ln>
          <a:effectLst>
            <a:outerShdw blurRad="381000" dist="127000" dir="5400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a:extLst>
              <a:ext uri="{FF2B5EF4-FFF2-40B4-BE49-F238E27FC236}">
                <a16:creationId xmlns:a16="http://schemas.microsoft.com/office/drawing/2014/main" id="{8F67479A-0305-42F4-8532-0BFB995F2581}"/>
              </a:ext>
            </a:extLst>
          </p:cNvPr>
          <p:cNvSpPr/>
          <p:nvPr/>
        </p:nvSpPr>
        <p:spPr>
          <a:xfrm flipH="1">
            <a:off x="482596" y="1223895"/>
            <a:ext cx="4889504" cy="5068602"/>
          </a:xfrm>
          <a:prstGeom prst="roundRect">
            <a:avLst>
              <a:gd name="adj" fmla="val 5618"/>
            </a:avLst>
          </a:prstGeom>
          <a:gradFill flip="none" rotWithShape="1">
            <a:gsLst>
              <a:gs pos="0">
                <a:schemeClr val="accent1">
                  <a:lumMod val="88000"/>
                  <a:lumOff val="12000"/>
                </a:schemeClr>
              </a:gs>
              <a:gs pos="100000">
                <a:schemeClr val="accent1">
                  <a:lumMod val="86000"/>
                </a:schemeClr>
              </a:gs>
            </a:gsLst>
            <a:lin ang="13500000" scaled="1"/>
            <a:tileRect/>
          </a:gradFill>
          <a:ln w="12700" cap="flat" cmpd="sng" algn="ctr">
            <a:noFill/>
            <a:prstDash val="solid"/>
            <a:miter lim="800000"/>
          </a:ln>
          <a:effectLst>
            <a:outerShdw blurRad="228600" dist="127000" algn="l"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sp>
        <p:nvSpPr>
          <p:cNvPr id="3" name="椭圆 2">
            <a:extLst>
              <a:ext uri="{FF2B5EF4-FFF2-40B4-BE49-F238E27FC236}">
                <a16:creationId xmlns:a16="http://schemas.microsoft.com/office/drawing/2014/main" id="{540C34B8-C007-4FC8-8718-1DB31345E025}"/>
              </a:ext>
            </a:extLst>
          </p:cNvPr>
          <p:cNvSpPr/>
          <p:nvPr/>
        </p:nvSpPr>
        <p:spPr>
          <a:xfrm>
            <a:off x="339575" y="422810"/>
            <a:ext cx="340678" cy="340678"/>
          </a:xfrm>
          <a:prstGeom prst="ellipse">
            <a:avLst/>
          </a:prstGeom>
          <a:gradFill>
            <a:gsLst>
              <a:gs pos="4000">
                <a:schemeClr val="accent1">
                  <a:lumMod val="88000"/>
                  <a:lumOff val="12000"/>
                </a:schemeClr>
              </a:gs>
              <a:gs pos="100000">
                <a:schemeClr val="accent1">
                  <a:lumMod val="69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 name="椭圆 3">
            <a:extLst>
              <a:ext uri="{FF2B5EF4-FFF2-40B4-BE49-F238E27FC236}">
                <a16:creationId xmlns:a16="http://schemas.microsoft.com/office/drawing/2014/main" id="{A4F4ACB7-AA44-4617-889F-2A3373D35F21}"/>
              </a:ext>
            </a:extLst>
          </p:cNvPr>
          <p:cNvSpPr/>
          <p:nvPr/>
        </p:nvSpPr>
        <p:spPr>
          <a:xfrm>
            <a:off x="482600" y="516850"/>
            <a:ext cx="316866" cy="316866"/>
          </a:xfrm>
          <a:prstGeom prst="ellipse">
            <a:avLst/>
          </a:prstGeom>
          <a:gradFill>
            <a:gsLst>
              <a:gs pos="4000">
                <a:schemeClr val="accent2"/>
              </a:gs>
              <a:gs pos="95000">
                <a:schemeClr val="accent2">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aphicFrame>
        <p:nvGraphicFramePr>
          <p:cNvPr id="8" name="图表 7">
            <a:extLst>
              <a:ext uri="{FF2B5EF4-FFF2-40B4-BE49-F238E27FC236}">
                <a16:creationId xmlns:a16="http://schemas.microsoft.com/office/drawing/2014/main" id="{133C2FC0-9441-4C18-AD22-B9B09B2F5E78}"/>
              </a:ext>
            </a:extLst>
          </p:cNvPr>
          <p:cNvGraphicFramePr/>
          <p:nvPr>
            <p:extLst>
              <p:ext uri="{D42A27DB-BD31-4B8C-83A1-F6EECF244321}">
                <p14:modId xmlns:p14="http://schemas.microsoft.com/office/powerpoint/2010/main" val="415569926"/>
              </p:ext>
            </p:extLst>
          </p:nvPr>
        </p:nvGraphicFramePr>
        <p:xfrm>
          <a:off x="4594602" y="1223892"/>
          <a:ext cx="7466230" cy="4977484"/>
        </p:xfrm>
        <a:graphic>
          <a:graphicData uri="http://schemas.openxmlformats.org/drawingml/2006/chart">
            <c:chart xmlns:c="http://schemas.openxmlformats.org/drawingml/2006/chart" xmlns:r="http://schemas.openxmlformats.org/officeDocument/2006/relationships" r:id="rId2"/>
          </a:graphicData>
        </a:graphic>
      </p:graphicFrame>
      <p:sp>
        <p:nvSpPr>
          <p:cNvPr id="9" name="椭圆 8">
            <a:extLst>
              <a:ext uri="{FF2B5EF4-FFF2-40B4-BE49-F238E27FC236}">
                <a16:creationId xmlns:a16="http://schemas.microsoft.com/office/drawing/2014/main" id="{77963C7A-39EB-46A5-BBFB-5B48FF6DD0CF}"/>
              </a:ext>
            </a:extLst>
          </p:cNvPr>
          <p:cNvSpPr/>
          <p:nvPr/>
        </p:nvSpPr>
        <p:spPr>
          <a:xfrm>
            <a:off x="7145279" y="2345416"/>
            <a:ext cx="2364876" cy="2364876"/>
          </a:xfrm>
          <a:prstGeom prst="ellipse">
            <a:avLst/>
          </a:prstGeom>
          <a:gradFill>
            <a:gsLst>
              <a:gs pos="0">
                <a:schemeClr val="accent1">
                  <a:lumMod val="80000"/>
                  <a:lumOff val="20000"/>
                </a:schemeClr>
              </a:gs>
              <a:gs pos="100000">
                <a:schemeClr val="accent1"/>
              </a:gs>
            </a:gsLst>
            <a:path path="circle">
              <a:fillToRect r="100000" b="100000"/>
            </a:path>
          </a:gradFill>
          <a:ln>
            <a:noFill/>
          </a:ln>
          <a:effectLst>
            <a:outerShdw blurRad="381000" dist="228600" dir="3600000" sx="97000" sy="97000" algn="tl" rotWithShape="0">
              <a:schemeClr val="accent1">
                <a:lumMod val="50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000" dirty="0">
              <a:solidFill>
                <a:schemeClr val="bg1"/>
              </a:solidFill>
              <a:latin typeface="+mj-ea"/>
              <a:ea typeface="+mj-ea"/>
            </a:endParaRPr>
          </a:p>
        </p:txBody>
      </p:sp>
      <p:sp>
        <p:nvSpPr>
          <p:cNvPr id="11" name="文本框 10">
            <a:extLst>
              <a:ext uri="{FF2B5EF4-FFF2-40B4-BE49-F238E27FC236}">
                <a16:creationId xmlns:a16="http://schemas.microsoft.com/office/drawing/2014/main" id="{5ED04543-6E4C-4BD6-BF5F-A37145A3E240}"/>
              </a:ext>
            </a:extLst>
          </p:cNvPr>
          <p:cNvSpPr txBox="1"/>
          <p:nvPr/>
        </p:nvSpPr>
        <p:spPr>
          <a:xfrm>
            <a:off x="1170355" y="2529084"/>
            <a:ext cx="3457762" cy="1579984"/>
          </a:xfrm>
          <a:prstGeom prst="rect">
            <a:avLst/>
          </a:prstGeom>
          <a:noFill/>
          <a:ln>
            <a:noFill/>
          </a:ln>
        </p:spPr>
        <p:txBody>
          <a:bodyPr wrap="square" lIns="0" tIns="0" rIns="0" bIns="0" rtlCol="0">
            <a:noAutofit/>
          </a:bodyPr>
          <a:lstStyle/>
          <a:p>
            <a:pPr>
              <a:lnSpc>
                <a:spcPct val="130000"/>
              </a:lnSpc>
            </a:pPr>
            <a:r>
              <a:rPr lang="zh-CN" altLang="en-US" sz="1600">
                <a:solidFill>
                  <a:schemeClr val="bg1"/>
                </a:solidFill>
                <a:latin typeface="+mn-ea"/>
                <a:cs typeface="+mn-ea"/>
                <a:sym typeface="+mn-lt"/>
              </a:rPr>
              <a:t>请在此输入</a:t>
            </a:r>
            <a:r>
              <a:rPr lang="zh-CN" altLang="en-US" sz="1600" dirty="0">
                <a:solidFill>
                  <a:schemeClr val="bg1"/>
                </a:solidFill>
                <a:latin typeface="+mn-ea"/>
                <a:cs typeface="+mn-ea"/>
                <a:sym typeface="+mn-lt"/>
              </a:rPr>
              <a:t>一段文字</a:t>
            </a:r>
            <a:r>
              <a:rPr lang="zh-CN" altLang="en-US" sz="1600">
                <a:solidFill>
                  <a:schemeClr val="bg1"/>
                </a:solidFill>
                <a:latin typeface="+mn-ea"/>
                <a:cs typeface="+mn-ea"/>
                <a:sym typeface="+mn-lt"/>
              </a:rPr>
              <a:t>进行数据描述，请在此输入一段文字进行数据描述，请在此输入一段文字进行数据描述，请在此输入一段文字进行数据描述，请在此输入一段文字进行数据描述</a:t>
            </a:r>
            <a:endParaRPr lang="zh-CN" altLang="en-US" sz="1600" dirty="0">
              <a:solidFill>
                <a:schemeClr val="bg1"/>
              </a:solidFill>
              <a:latin typeface="+mn-ea"/>
              <a:cs typeface="+mn-ea"/>
              <a:sym typeface="+mn-lt"/>
            </a:endParaRPr>
          </a:p>
        </p:txBody>
      </p:sp>
      <p:sp>
        <p:nvSpPr>
          <p:cNvPr id="12" name="文本框 11">
            <a:extLst>
              <a:ext uri="{FF2B5EF4-FFF2-40B4-BE49-F238E27FC236}">
                <a16:creationId xmlns:a16="http://schemas.microsoft.com/office/drawing/2014/main" id="{EB4E8D71-6094-42F2-AA4B-A879A4187A83}"/>
              </a:ext>
            </a:extLst>
          </p:cNvPr>
          <p:cNvSpPr txBox="1"/>
          <p:nvPr/>
        </p:nvSpPr>
        <p:spPr>
          <a:xfrm>
            <a:off x="1170355" y="1647834"/>
            <a:ext cx="1876884" cy="369332"/>
          </a:xfrm>
          <a:prstGeom prst="rect">
            <a:avLst/>
          </a:prstGeom>
          <a:noFill/>
          <a:ln>
            <a:noFill/>
          </a:ln>
        </p:spPr>
        <p:txBody>
          <a:bodyPr wrap="square" lIns="0" tIns="0" rIns="0" bIns="0" rtlCol="0">
            <a:noAutofit/>
          </a:bodyPr>
          <a:lstStyle/>
          <a:p>
            <a:pPr hangingPunct="0"/>
            <a:r>
              <a:rPr lang="zh-CN" altLang="en-US" sz="2400" b="1" dirty="0">
                <a:gradFill flip="none" rotWithShape="1">
                  <a:gsLst>
                    <a:gs pos="0">
                      <a:schemeClr val="accent2">
                        <a:lumMod val="20000"/>
                        <a:lumOff val="80000"/>
                      </a:schemeClr>
                    </a:gs>
                    <a:gs pos="100000">
                      <a:schemeClr val="accent2">
                        <a:lumMod val="60000"/>
                        <a:lumOff val="40000"/>
                      </a:schemeClr>
                    </a:gs>
                  </a:gsLst>
                  <a:lin ang="2700000" scaled="1"/>
                  <a:tileRect/>
                </a:gradFill>
                <a:effectLst>
                  <a:outerShdw blurRad="152400" dist="76200" dir="5400000" algn="t" rotWithShape="0">
                    <a:schemeClr val="accent1">
                      <a:lumMod val="50000"/>
                      <a:alpha val="54000"/>
                    </a:schemeClr>
                  </a:outerShdw>
                </a:effectLst>
                <a:latin typeface="+mj-ea"/>
                <a:ea typeface="+mj-ea"/>
                <a:cs typeface="汉仪典雅体简" panose="00020600040101010101" pitchFamily="18" charset="-122"/>
              </a:rPr>
              <a:t>业绩完成情况</a:t>
            </a:r>
          </a:p>
        </p:txBody>
      </p:sp>
      <p:cxnSp>
        <p:nvCxnSpPr>
          <p:cNvPr id="14" name="直接连接符 13">
            <a:extLst>
              <a:ext uri="{FF2B5EF4-FFF2-40B4-BE49-F238E27FC236}">
                <a16:creationId xmlns:a16="http://schemas.microsoft.com/office/drawing/2014/main" id="{B98F8123-F36C-4008-AB12-DD855F583368}"/>
              </a:ext>
            </a:extLst>
          </p:cNvPr>
          <p:cNvCxnSpPr>
            <a:cxnSpLocks/>
          </p:cNvCxnSpPr>
          <p:nvPr/>
        </p:nvCxnSpPr>
        <p:spPr>
          <a:xfrm>
            <a:off x="1170355" y="2273125"/>
            <a:ext cx="35650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矩形: 圆角 15">
            <a:extLst>
              <a:ext uri="{FF2B5EF4-FFF2-40B4-BE49-F238E27FC236}">
                <a16:creationId xmlns:a16="http://schemas.microsoft.com/office/drawing/2014/main" id="{57986514-15CD-4491-B330-AB9786021D22}"/>
              </a:ext>
            </a:extLst>
          </p:cNvPr>
          <p:cNvSpPr/>
          <p:nvPr/>
        </p:nvSpPr>
        <p:spPr>
          <a:xfrm>
            <a:off x="1530960" y="4780981"/>
            <a:ext cx="3153382" cy="876300"/>
          </a:xfrm>
          <a:prstGeom prst="roundRect">
            <a:avLst/>
          </a:prstGeom>
          <a:solidFill>
            <a:schemeClr val="accent2">
              <a:lumMod val="20000"/>
              <a:lumOff val="8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5" name="椭圆 14">
            <a:extLst>
              <a:ext uri="{FF2B5EF4-FFF2-40B4-BE49-F238E27FC236}">
                <a16:creationId xmlns:a16="http://schemas.microsoft.com/office/drawing/2014/main" id="{519A578B-0818-4CB3-BB76-62DD8E27B864}"/>
              </a:ext>
            </a:extLst>
          </p:cNvPr>
          <p:cNvSpPr>
            <a:spLocks/>
          </p:cNvSpPr>
          <p:nvPr/>
        </p:nvSpPr>
        <p:spPr>
          <a:xfrm>
            <a:off x="1170355" y="4698000"/>
            <a:ext cx="1042264" cy="1042262"/>
          </a:xfrm>
          <a:prstGeom prst="ellipse">
            <a:avLst/>
          </a:prstGeom>
          <a:gradFill flip="none" rotWithShape="1">
            <a:gsLst>
              <a:gs pos="2655">
                <a:schemeClr val="accent2">
                  <a:lumMod val="20000"/>
                  <a:lumOff val="80000"/>
                </a:schemeClr>
              </a:gs>
              <a:gs pos="100000">
                <a:schemeClr val="accent2">
                  <a:lumMod val="66000"/>
                  <a:lumOff val="34000"/>
                </a:schemeClr>
              </a:gs>
            </a:gsLst>
            <a:lin ang="4800000" scaled="0"/>
            <a:tileRect/>
          </a:gradFill>
          <a:ln>
            <a:noFill/>
          </a:ln>
          <a:effectLst>
            <a:outerShdw blurRad="203200" dist="101600" dir="5400000" sx="88000" sy="88000" algn="t" rotWithShape="0">
              <a:schemeClr val="accent2">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3200" b="1" dirty="0">
                <a:solidFill>
                  <a:schemeClr val="accent1">
                    <a:lumMod val="50000"/>
                  </a:schemeClr>
                </a:solidFill>
                <a:latin typeface="+mj-ea"/>
                <a:ea typeface="+mj-ea"/>
              </a:rPr>
              <a:t>58</a:t>
            </a:r>
            <a:r>
              <a:rPr lang="en-US" altLang="zh-CN" sz="2000" b="1" dirty="0">
                <a:solidFill>
                  <a:schemeClr val="accent1">
                    <a:lumMod val="50000"/>
                  </a:schemeClr>
                </a:solidFill>
              </a:rPr>
              <a:t>%</a:t>
            </a:r>
            <a:endParaRPr lang="zh-CN" altLang="en-US" sz="1400" b="1" dirty="0">
              <a:solidFill>
                <a:schemeClr val="accent1">
                  <a:lumMod val="50000"/>
                </a:schemeClr>
              </a:solidFill>
            </a:endParaRPr>
          </a:p>
        </p:txBody>
      </p:sp>
      <p:sp>
        <p:nvSpPr>
          <p:cNvPr id="17" name="文本框 16">
            <a:extLst>
              <a:ext uri="{FF2B5EF4-FFF2-40B4-BE49-F238E27FC236}">
                <a16:creationId xmlns:a16="http://schemas.microsoft.com/office/drawing/2014/main" id="{1AFC899F-8DC7-4AE5-9EEC-CB0BC8CD811B}"/>
              </a:ext>
            </a:extLst>
          </p:cNvPr>
          <p:cNvSpPr txBox="1"/>
          <p:nvPr/>
        </p:nvSpPr>
        <p:spPr>
          <a:xfrm>
            <a:off x="2428007" y="4909271"/>
            <a:ext cx="1918757" cy="619721"/>
          </a:xfrm>
          <a:prstGeom prst="rect">
            <a:avLst/>
          </a:prstGeom>
          <a:noFill/>
          <a:ln>
            <a:noFill/>
          </a:ln>
        </p:spPr>
        <p:txBody>
          <a:bodyPr wrap="square" lIns="0" tIns="0" rIns="0" bIns="0" rtlCol="0">
            <a:noAutofit/>
          </a:bodyPr>
          <a:lstStyle/>
          <a:p>
            <a:pPr>
              <a:lnSpc>
                <a:spcPct val="130000"/>
              </a:lnSpc>
            </a:pPr>
            <a:r>
              <a:rPr lang="zh-CN" altLang="en-US" sz="1600" dirty="0">
                <a:solidFill>
                  <a:schemeClr val="bg1"/>
                </a:solidFill>
                <a:latin typeface="+mn-ea"/>
                <a:cs typeface="+mn-ea"/>
                <a:sym typeface="+mn-lt"/>
              </a:rPr>
              <a:t>可以对重点数据做强调性的阐述</a:t>
            </a:r>
          </a:p>
        </p:txBody>
      </p:sp>
      <p:sp>
        <p:nvSpPr>
          <p:cNvPr id="21" name="任意多边形: 形状 20">
            <a:extLst>
              <a:ext uri="{FF2B5EF4-FFF2-40B4-BE49-F238E27FC236}">
                <a16:creationId xmlns:a16="http://schemas.microsoft.com/office/drawing/2014/main" id="{1E229545-6B3D-4169-A559-9724F2D637F8}"/>
              </a:ext>
            </a:extLst>
          </p:cNvPr>
          <p:cNvSpPr/>
          <p:nvPr/>
        </p:nvSpPr>
        <p:spPr>
          <a:xfrm>
            <a:off x="10365382" y="3289026"/>
            <a:ext cx="855327" cy="738243"/>
          </a:xfrm>
          <a:custGeom>
            <a:avLst/>
            <a:gdLst>
              <a:gd name="connsiteX0" fmla="*/ 91699 w 855327"/>
              <a:gd name="connsiteY0" fmla="*/ 0 h 738243"/>
              <a:gd name="connsiteX1" fmla="*/ 763628 w 855327"/>
              <a:gd name="connsiteY1" fmla="*/ 0 h 738243"/>
              <a:gd name="connsiteX2" fmla="*/ 855327 w 855327"/>
              <a:gd name="connsiteY2" fmla="*/ 91699 h 738243"/>
              <a:gd name="connsiteX3" fmla="*/ 855327 w 855327"/>
              <a:gd name="connsiteY3" fmla="*/ 458485 h 738243"/>
              <a:gd name="connsiteX4" fmla="*/ 763628 w 855327"/>
              <a:gd name="connsiteY4" fmla="*/ 550184 h 738243"/>
              <a:gd name="connsiteX5" fmla="*/ 366907 w 855327"/>
              <a:gd name="connsiteY5" fmla="*/ 550184 h 738243"/>
              <a:gd name="connsiteX6" fmla="*/ 358974 w 855327"/>
              <a:gd name="connsiteY6" fmla="*/ 562079 h 738243"/>
              <a:gd name="connsiteX7" fmla="*/ 288925 w 855327"/>
              <a:gd name="connsiteY7" fmla="*/ 631879 h 738243"/>
              <a:gd name="connsiteX8" fmla="*/ 143669 w 855327"/>
              <a:gd name="connsiteY8" fmla="*/ 738243 h 738243"/>
              <a:gd name="connsiteX9" fmla="*/ 200025 w 855327"/>
              <a:gd name="connsiteY9" fmla="*/ 600129 h 738243"/>
              <a:gd name="connsiteX10" fmla="*/ 198134 w 855327"/>
              <a:gd name="connsiteY10" fmla="*/ 558091 h 738243"/>
              <a:gd name="connsiteX11" fmla="*/ 196487 w 855327"/>
              <a:gd name="connsiteY11" fmla="*/ 550184 h 738243"/>
              <a:gd name="connsiteX12" fmla="*/ 91699 w 855327"/>
              <a:gd name="connsiteY12" fmla="*/ 550184 h 738243"/>
              <a:gd name="connsiteX13" fmla="*/ 0 w 855327"/>
              <a:gd name="connsiteY13" fmla="*/ 458485 h 738243"/>
              <a:gd name="connsiteX14" fmla="*/ 0 w 855327"/>
              <a:gd name="connsiteY14" fmla="*/ 91699 h 738243"/>
              <a:gd name="connsiteX15" fmla="*/ 91699 w 855327"/>
              <a:gd name="connsiteY15" fmla="*/ 0 h 73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5327" h="738243">
                <a:moveTo>
                  <a:pt x="91699" y="0"/>
                </a:moveTo>
                <a:lnTo>
                  <a:pt x="763628" y="0"/>
                </a:lnTo>
                <a:cubicBezTo>
                  <a:pt x="814272" y="0"/>
                  <a:pt x="855327" y="41055"/>
                  <a:pt x="855327" y="91699"/>
                </a:cubicBezTo>
                <a:lnTo>
                  <a:pt x="855327" y="458485"/>
                </a:lnTo>
                <a:cubicBezTo>
                  <a:pt x="855327" y="509129"/>
                  <a:pt x="814272" y="550184"/>
                  <a:pt x="763628" y="550184"/>
                </a:cubicBezTo>
                <a:lnTo>
                  <a:pt x="366907" y="550184"/>
                </a:lnTo>
                <a:lnTo>
                  <a:pt x="358974" y="562079"/>
                </a:lnTo>
                <a:cubicBezTo>
                  <a:pt x="338402" y="586669"/>
                  <a:pt x="310357" y="612300"/>
                  <a:pt x="288925" y="631879"/>
                </a:cubicBezTo>
                <a:cubicBezTo>
                  <a:pt x="246063" y="671037"/>
                  <a:pt x="197644" y="704376"/>
                  <a:pt x="143669" y="738243"/>
                </a:cubicBezTo>
                <a:cubicBezTo>
                  <a:pt x="185208" y="683739"/>
                  <a:pt x="192749" y="648680"/>
                  <a:pt x="200025" y="600129"/>
                </a:cubicBezTo>
                <a:cubicBezTo>
                  <a:pt x="201844" y="587991"/>
                  <a:pt x="200637" y="573406"/>
                  <a:pt x="198134" y="558091"/>
                </a:cubicBezTo>
                <a:lnTo>
                  <a:pt x="196487" y="550184"/>
                </a:lnTo>
                <a:lnTo>
                  <a:pt x="91699" y="550184"/>
                </a:lnTo>
                <a:cubicBezTo>
                  <a:pt x="41055" y="550184"/>
                  <a:pt x="0" y="509129"/>
                  <a:pt x="0" y="458485"/>
                </a:cubicBezTo>
                <a:lnTo>
                  <a:pt x="0" y="91699"/>
                </a:lnTo>
                <a:cubicBezTo>
                  <a:pt x="0" y="41055"/>
                  <a:pt x="41055" y="0"/>
                  <a:pt x="91699" y="0"/>
                </a:cubicBezTo>
                <a:close/>
              </a:path>
            </a:pathLst>
          </a:custGeom>
          <a:gradFill flip="none" rotWithShape="1">
            <a:gsLst>
              <a:gs pos="4000">
                <a:schemeClr val="accent1">
                  <a:lumMod val="88000"/>
                  <a:lumOff val="12000"/>
                </a:schemeClr>
              </a:gs>
              <a:gs pos="95000">
                <a:schemeClr val="accent1">
                  <a:lumMod val="86000"/>
                </a:schemeClr>
              </a:gs>
            </a:gsLst>
            <a:lin ang="4200000" scaled="0"/>
            <a:tileRect/>
          </a:gradFill>
          <a:ln w="12700" cap="flat" cmpd="sng" algn="ctr">
            <a:noFill/>
            <a:prstDash val="solid"/>
            <a:miter lim="800000"/>
          </a:ln>
          <a:effectLst>
            <a:outerShdw blurRad="279400" dist="38100" algn="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bg1"/>
              </a:solidFill>
            </a:endParaRPr>
          </a:p>
        </p:txBody>
      </p:sp>
      <p:sp>
        <p:nvSpPr>
          <p:cNvPr id="23" name="文本框 22">
            <a:extLst>
              <a:ext uri="{FF2B5EF4-FFF2-40B4-BE49-F238E27FC236}">
                <a16:creationId xmlns:a16="http://schemas.microsoft.com/office/drawing/2014/main" id="{1E3F9D5E-BD40-4588-819E-75C37318930C}"/>
              </a:ext>
            </a:extLst>
          </p:cNvPr>
          <p:cNvSpPr txBox="1"/>
          <p:nvPr/>
        </p:nvSpPr>
        <p:spPr>
          <a:xfrm>
            <a:off x="10505840" y="3345093"/>
            <a:ext cx="621122" cy="374526"/>
          </a:xfrm>
          <a:prstGeom prst="rect">
            <a:avLst/>
          </a:prstGeom>
          <a:noFill/>
          <a:ln>
            <a:noFill/>
          </a:ln>
        </p:spPr>
        <p:txBody>
          <a:bodyPr wrap="square" lIns="0" tIns="0" rIns="0" bIns="0" rtlCol="0">
            <a:noAutofit/>
          </a:bodyPr>
          <a:lstStyle/>
          <a:p>
            <a:pPr hangingPunct="0">
              <a:lnSpc>
                <a:spcPct val="130000"/>
              </a:lnSpc>
            </a:pPr>
            <a:r>
              <a:rPr lang="en-US" altLang="zh-CN" sz="2000" spc="100" dirty="0">
                <a:solidFill>
                  <a:schemeClr val="bg1"/>
                </a:solidFill>
                <a:latin typeface="+mj-ea"/>
                <a:ea typeface="+mj-ea"/>
                <a:cs typeface="汉仪典雅体简" panose="00020600040101010101" pitchFamily="18" charset="-122"/>
              </a:rPr>
              <a:t>58%</a:t>
            </a:r>
            <a:endParaRPr lang="zh-CN" altLang="en-US" sz="2000" spc="100" dirty="0">
              <a:solidFill>
                <a:schemeClr val="bg1"/>
              </a:solidFill>
              <a:latin typeface="+mj-ea"/>
              <a:ea typeface="+mj-ea"/>
              <a:cs typeface="汉仪典雅体简" panose="00020600040101010101" pitchFamily="18" charset="-122"/>
            </a:endParaRPr>
          </a:p>
        </p:txBody>
      </p:sp>
      <p:grpSp>
        <p:nvGrpSpPr>
          <p:cNvPr id="58" name="组合 57">
            <a:extLst>
              <a:ext uri="{FF2B5EF4-FFF2-40B4-BE49-F238E27FC236}">
                <a16:creationId xmlns:a16="http://schemas.microsoft.com/office/drawing/2014/main" id="{D469E55E-8AED-4BAA-8E16-6571B3AFD846}"/>
              </a:ext>
            </a:extLst>
          </p:cNvPr>
          <p:cNvGrpSpPr/>
          <p:nvPr/>
        </p:nvGrpSpPr>
        <p:grpSpPr>
          <a:xfrm>
            <a:off x="7453271" y="2716373"/>
            <a:ext cx="1748892" cy="1622963"/>
            <a:chOff x="7453271" y="2730660"/>
            <a:chExt cx="1748892" cy="1622963"/>
          </a:xfrm>
        </p:grpSpPr>
        <p:sp>
          <p:nvSpPr>
            <p:cNvPr id="56" name="任意多边形: 形状 55">
              <a:extLst>
                <a:ext uri="{FF2B5EF4-FFF2-40B4-BE49-F238E27FC236}">
                  <a16:creationId xmlns:a16="http://schemas.microsoft.com/office/drawing/2014/main" id="{A618001D-8662-4167-943A-23B406A2E6C9}"/>
                </a:ext>
              </a:extLst>
            </p:cNvPr>
            <p:cNvSpPr/>
            <p:nvPr/>
          </p:nvSpPr>
          <p:spPr>
            <a:xfrm>
              <a:off x="7830237" y="2730660"/>
              <a:ext cx="994961" cy="994962"/>
            </a:xfrm>
            <a:custGeom>
              <a:avLst/>
              <a:gdLst>
                <a:gd name="connsiteX0" fmla="*/ 369098 w 994961"/>
                <a:gd name="connsiteY0" fmla="*/ 890314 h 994962"/>
                <a:gd name="connsiteX1" fmla="*/ 304907 w 994961"/>
                <a:gd name="connsiteY1" fmla="*/ 898081 h 994962"/>
                <a:gd name="connsiteX2" fmla="*/ 304907 w 994961"/>
                <a:gd name="connsiteY2" fmla="*/ 962304 h 994962"/>
                <a:gd name="connsiteX3" fmla="*/ 369098 w 994961"/>
                <a:gd name="connsiteY3" fmla="*/ 953911 h 994962"/>
                <a:gd name="connsiteX4" fmla="*/ 208621 w 994961"/>
                <a:gd name="connsiteY4" fmla="*/ 890314 h 994962"/>
                <a:gd name="connsiteX5" fmla="*/ 208621 w 994961"/>
                <a:gd name="connsiteY5" fmla="*/ 953911 h 994962"/>
                <a:gd name="connsiteX6" fmla="*/ 272812 w 994961"/>
                <a:gd name="connsiteY6" fmla="*/ 962304 h 994962"/>
                <a:gd name="connsiteX7" fmla="*/ 272812 w 994961"/>
                <a:gd name="connsiteY7" fmla="*/ 898081 h 994962"/>
                <a:gd name="connsiteX8" fmla="*/ 208621 w 994961"/>
                <a:gd name="connsiteY8" fmla="*/ 890314 h 994962"/>
                <a:gd name="connsiteX9" fmla="*/ 465385 w 994961"/>
                <a:gd name="connsiteY9" fmla="*/ 854816 h 994962"/>
                <a:gd name="connsiteX10" fmla="*/ 401194 w 994961"/>
                <a:gd name="connsiteY10" fmla="*/ 882258 h 994962"/>
                <a:gd name="connsiteX11" fmla="*/ 401194 w 994961"/>
                <a:gd name="connsiteY11" fmla="*/ 944828 h 994962"/>
                <a:gd name="connsiteX12" fmla="*/ 465385 w 994961"/>
                <a:gd name="connsiteY12" fmla="*/ 914193 h 994962"/>
                <a:gd name="connsiteX13" fmla="*/ 112334 w 994961"/>
                <a:gd name="connsiteY13" fmla="*/ 854816 h 994962"/>
                <a:gd name="connsiteX14" fmla="*/ 112334 w 994961"/>
                <a:gd name="connsiteY14" fmla="*/ 914193 h 994962"/>
                <a:gd name="connsiteX15" fmla="*/ 176525 w 994961"/>
                <a:gd name="connsiteY15" fmla="*/ 944828 h 994962"/>
                <a:gd name="connsiteX16" fmla="*/ 176525 w 994961"/>
                <a:gd name="connsiteY16" fmla="*/ 882258 h 994962"/>
                <a:gd name="connsiteX17" fmla="*/ 112334 w 994961"/>
                <a:gd name="connsiteY17" fmla="*/ 854816 h 994962"/>
                <a:gd name="connsiteX18" fmla="*/ 369098 w 994961"/>
                <a:gd name="connsiteY18" fmla="*/ 794027 h 994962"/>
                <a:gd name="connsiteX19" fmla="*/ 304907 w 994961"/>
                <a:gd name="connsiteY19" fmla="*/ 801795 h 994962"/>
                <a:gd name="connsiteX20" fmla="*/ 304907 w 994961"/>
                <a:gd name="connsiteY20" fmla="*/ 866018 h 994962"/>
                <a:gd name="connsiteX21" fmla="*/ 369098 w 994961"/>
                <a:gd name="connsiteY21" fmla="*/ 857625 h 994962"/>
                <a:gd name="connsiteX22" fmla="*/ 208621 w 994961"/>
                <a:gd name="connsiteY22" fmla="*/ 794027 h 994962"/>
                <a:gd name="connsiteX23" fmla="*/ 208621 w 994961"/>
                <a:gd name="connsiteY23" fmla="*/ 857625 h 994962"/>
                <a:gd name="connsiteX24" fmla="*/ 272812 w 994961"/>
                <a:gd name="connsiteY24" fmla="*/ 866018 h 994962"/>
                <a:gd name="connsiteX25" fmla="*/ 272812 w 994961"/>
                <a:gd name="connsiteY25" fmla="*/ 801795 h 994962"/>
                <a:gd name="connsiteX26" fmla="*/ 208621 w 994961"/>
                <a:gd name="connsiteY26" fmla="*/ 794027 h 994962"/>
                <a:gd name="connsiteX27" fmla="*/ 834483 w 994961"/>
                <a:gd name="connsiteY27" fmla="*/ 786341 h 994962"/>
                <a:gd name="connsiteX28" fmla="*/ 866579 w 994961"/>
                <a:gd name="connsiteY28" fmla="*/ 786341 h 994962"/>
                <a:gd name="connsiteX29" fmla="*/ 866579 w 994961"/>
                <a:gd name="connsiteY29" fmla="*/ 818436 h 994962"/>
                <a:gd name="connsiteX30" fmla="*/ 898675 w 994961"/>
                <a:gd name="connsiteY30" fmla="*/ 818436 h 994962"/>
                <a:gd name="connsiteX31" fmla="*/ 898675 w 994961"/>
                <a:gd name="connsiteY31" fmla="*/ 850532 h 994962"/>
                <a:gd name="connsiteX32" fmla="*/ 866579 w 994961"/>
                <a:gd name="connsiteY32" fmla="*/ 850532 h 994962"/>
                <a:gd name="connsiteX33" fmla="*/ 866579 w 994961"/>
                <a:gd name="connsiteY33" fmla="*/ 818437 h 994962"/>
                <a:gd name="connsiteX34" fmla="*/ 834484 w 994961"/>
                <a:gd name="connsiteY34" fmla="*/ 818437 h 994962"/>
                <a:gd name="connsiteX35" fmla="*/ 834484 w 994961"/>
                <a:gd name="connsiteY35" fmla="*/ 850532 h 994962"/>
                <a:gd name="connsiteX36" fmla="*/ 866579 w 994961"/>
                <a:gd name="connsiteY36" fmla="*/ 850532 h 994962"/>
                <a:gd name="connsiteX37" fmla="*/ 866579 w 994961"/>
                <a:gd name="connsiteY37" fmla="*/ 882628 h 994962"/>
                <a:gd name="connsiteX38" fmla="*/ 834483 w 994961"/>
                <a:gd name="connsiteY38" fmla="*/ 882628 h 994962"/>
                <a:gd name="connsiteX39" fmla="*/ 834483 w 994961"/>
                <a:gd name="connsiteY39" fmla="*/ 850532 h 994962"/>
                <a:gd name="connsiteX40" fmla="*/ 802388 w 994961"/>
                <a:gd name="connsiteY40" fmla="*/ 850532 h 994962"/>
                <a:gd name="connsiteX41" fmla="*/ 802388 w 994961"/>
                <a:gd name="connsiteY41" fmla="*/ 818436 h 994962"/>
                <a:gd name="connsiteX42" fmla="*/ 834483 w 994961"/>
                <a:gd name="connsiteY42" fmla="*/ 818436 h 994962"/>
                <a:gd name="connsiteX43" fmla="*/ 545624 w 994961"/>
                <a:gd name="connsiteY43" fmla="*/ 785185 h 994962"/>
                <a:gd name="connsiteX44" fmla="*/ 497480 w 994961"/>
                <a:gd name="connsiteY44" fmla="*/ 833954 h 994962"/>
                <a:gd name="connsiteX45" fmla="*/ 497480 w 994961"/>
                <a:gd name="connsiteY45" fmla="*/ 888854 h 994962"/>
                <a:gd name="connsiteX46" fmla="*/ 545624 w 994961"/>
                <a:gd name="connsiteY46" fmla="*/ 786341 h 994962"/>
                <a:gd name="connsiteX47" fmla="*/ 32096 w 994961"/>
                <a:gd name="connsiteY47" fmla="*/ 785185 h 994962"/>
                <a:gd name="connsiteX48" fmla="*/ 32096 w 994961"/>
                <a:gd name="connsiteY48" fmla="*/ 786341 h 994962"/>
                <a:gd name="connsiteX49" fmla="*/ 80239 w 994961"/>
                <a:gd name="connsiteY49" fmla="*/ 888854 h 994962"/>
                <a:gd name="connsiteX50" fmla="*/ 80239 w 994961"/>
                <a:gd name="connsiteY50" fmla="*/ 833954 h 994962"/>
                <a:gd name="connsiteX51" fmla="*/ 32096 w 994961"/>
                <a:gd name="connsiteY51" fmla="*/ 785185 h 994962"/>
                <a:gd name="connsiteX52" fmla="*/ 112334 w 994961"/>
                <a:gd name="connsiteY52" fmla="*/ 758530 h 994962"/>
                <a:gd name="connsiteX53" fmla="*/ 112334 w 994961"/>
                <a:gd name="connsiteY53" fmla="*/ 817906 h 994962"/>
                <a:gd name="connsiteX54" fmla="*/ 176525 w 994961"/>
                <a:gd name="connsiteY54" fmla="*/ 848542 h 994962"/>
                <a:gd name="connsiteX55" fmla="*/ 176525 w 994961"/>
                <a:gd name="connsiteY55" fmla="*/ 785971 h 994962"/>
                <a:gd name="connsiteX56" fmla="*/ 112334 w 994961"/>
                <a:gd name="connsiteY56" fmla="*/ 758530 h 994962"/>
                <a:gd name="connsiteX57" fmla="*/ 465385 w 994961"/>
                <a:gd name="connsiteY57" fmla="*/ 758514 h 994962"/>
                <a:gd name="connsiteX58" fmla="*/ 401194 w 994961"/>
                <a:gd name="connsiteY58" fmla="*/ 785955 h 994962"/>
                <a:gd name="connsiteX59" fmla="*/ 401194 w 994961"/>
                <a:gd name="connsiteY59" fmla="*/ 848542 h 994962"/>
                <a:gd name="connsiteX60" fmla="*/ 465385 w 994961"/>
                <a:gd name="connsiteY60" fmla="*/ 817890 h 994962"/>
                <a:gd name="connsiteX61" fmla="*/ 641910 w 994961"/>
                <a:gd name="connsiteY61" fmla="*/ 722150 h 994962"/>
                <a:gd name="connsiteX62" fmla="*/ 674006 w 994961"/>
                <a:gd name="connsiteY62" fmla="*/ 722150 h 994962"/>
                <a:gd name="connsiteX63" fmla="*/ 674006 w 994961"/>
                <a:gd name="connsiteY63" fmla="*/ 754245 h 994962"/>
                <a:gd name="connsiteX64" fmla="*/ 706102 w 994961"/>
                <a:gd name="connsiteY64" fmla="*/ 754245 h 994962"/>
                <a:gd name="connsiteX65" fmla="*/ 706102 w 994961"/>
                <a:gd name="connsiteY65" fmla="*/ 786341 h 994962"/>
                <a:gd name="connsiteX66" fmla="*/ 674006 w 994961"/>
                <a:gd name="connsiteY66" fmla="*/ 786341 h 994962"/>
                <a:gd name="connsiteX67" fmla="*/ 674006 w 994961"/>
                <a:gd name="connsiteY67" fmla="*/ 754246 h 994962"/>
                <a:gd name="connsiteX68" fmla="*/ 641911 w 994961"/>
                <a:gd name="connsiteY68" fmla="*/ 754246 h 994962"/>
                <a:gd name="connsiteX69" fmla="*/ 641911 w 994961"/>
                <a:gd name="connsiteY69" fmla="*/ 786341 h 994962"/>
                <a:gd name="connsiteX70" fmla="*/ 674006 w 994961"/>
                <a:gd name="connsiteY70" fmla="*/ 786341 h 994962"/>
                <a:gd name="connsiteX71" fmla="*/ 674006 w 994961"/>
                <a:gd name="connsiteY71" fmla="*/ 818437 h 994962"/>
                <a:gd name="connsiteX72" fmla="*/ 641910 w 994961"/>
                <a:gd name="connsiteY72" fmla="*/ 818437 h 994962"/>
                <a:gd name="connsiteX73" fmla="*/ 641910 w 994961"/>
                <a:gd name="connsiteY73" fmla="*/ 786341 h 994962"/>
                <a:gd name="connsiteX74" fmla="*/ 609815 w 994961"/>
                <a:gd name="connsiteY74" fmla="*/ 786341 h 994962"/>
                <a:gd name="connsiteX75" fmla="*/ 609815 w 994961"/>
                <a:gd name="connsiteY75" fmla="*/ 754245 h 994962"/>
                <a:gd name="connsiteX76" fmla="*/ 641910 w 994961"/>
                <a:gd name="connsiteY76" fmla="*/ 754245 h 994962"/>
                <a:gd name="connsiteX77" fmla="*/ 369098 w 994961"/>
                <a:gd name="connsiteY77" fmla="*/ 697741 h 994962"/>
                <a:gd name="connsiteX78" fmla="*/ 304907 w 994961"/>
                <a:gd name="connsiteY78" fmla="*/ 705508 h 994962"/>
                <a:gd name="connsiteX79" fmla="*/ 304907 w 994961"/>
                <a:gd name="connsiteY79" fmla="*/ 769731 h 994962"/>
                <a:gd name="connsiteX80" fmla="*/ 369098 w 994961"/>
                <a:gd name="connsiteY80" fmla="*/ 761338 h 994962"/>
                <a:gd name="connsiteX81" fmla="*/ 208621 w 994961"/>
                <a:gd name="connsiteY81" fmla="*/ 697741 h 994962"/>
                <a:gd name="connsiteX82" fmla="*/ 208621 w 994961"/>
                <a:gd name="connsiteY82" fmla="*/ 761338 h 994962"/>
                <a:gd name="connsiteX83" fmla="*/ 272812 w 994961"/>
                <a:gd name="connsiteY83" fmla="*/ 769731 h 994962"/>
                <a:gd name="connsiteX84" fmla="*/ 272812 w 994961"/>
                <a:gd name="connsiteY84" fmla="*/ 705508 h 994962"/>
                <a:gd name="connsiteX85" fmla="*/ 208621 w 994961"/>
                <a:gd name="connsiteY85" fmla="*/ 697741 h 994962"/>
                <a:gd name="connsiteX86" fmla="*/ 545624 w 994961"/>
                <a:gd name="connsiteY86" fmla="*/ 688899 h 994962"/>
                <a:gd name="connsiteX87" fmla="*/ 497480 w 994961"/>
                <a:gd name="connsiteY87" fmla="*/ 737668 h 994962"/>
                <a:gd name="connsiteX88" fmla="*/ 497480 w 994961"/>
                <a:gd name="connsiteY88" fmla="*/ 792567 h 994962"/>
                <a:gd name="connsiteX89" fmla="*/ 545624 w 994961"/>
                <a:gd name="connsiteY89" fmla="*/ 690054 h 994962"/>
                <a:gd name="connsiteX90" fmla="*/ 32096 w 994961"/>
                <a:gd name="connsiteY90" fmla="*/ 688899 h 994962"/>
                <a:gd name="connsiteX91" fmla="*/ 32096 w 994961"/>
                <a:gd name="connsiteY91" fmla="*/ 690054 h 994962"/>
                <a:gd name="connsiteX92" fmla="*/ 80239 w 994961"/>
                <a:gd name="connsiteY92" fmla="*/ 792567 h 994962"/>
                <a:gd name="connsiteX93" fmla="*/ 80239 w 994961"/>
                <a:gd name="connsiteY93" fmla="*/ 737668 h 994962"/>
                <a:gd name="connsiteX94" fmla="*/ 32096 w 994961"/>
                <a:gd name="connsiteY94" fmla="*/ 688899 h 994962"/>
                <a:gd name="connsiteX95" fmla="*/ 112334 w 994961"/>
                <a:gd name="connsiteY95" fmla="*/ 662243 h 994962"/>
                <a:gd name="connsiteX96" fmla="*/ 112334 w 994961"/>
                <a:gd name="connsiteY96" fmla="*/ 721620 h 994962"/>
                <a:gd name="connsiteX97" fmla="*/ 176525 w 994961"/>
                <a:gd name="connsiteY97" fmla="*/ 752255 h 994962"/>
                <a:gd name="connsiteX98" fmla="*/ 176525 w 994961"/>
                <a:gd name="connsiteY98" fmla="*/ 689685 h 994962"/>
                <a:gd name="connsiteX99" fmla="*/ 112334 w 994961"/>
                <a:gd name="connsiteY99" fmla="*/ 662243 h 994962"/>
                <a:gd name="connsiteX100" fmla="*/ 465385 w 994961"/>
                <a:gd name="connsiteY100" fmla="*/ 662227 h 994962"/>
                <a:gd name="connsiteX101" fmla="*/ 401194 w 994961"/>
                <a:gd name="connsiteY101" fmla="*/ 689669 h 994962"/>
                <a:gd name="connsiteX102" fmla="*/ 401194 w 994961"/>
                <a:gd name="connsiteY102" fmla="*/ 752255 h 994962"/>
                <a:gd name="connsiteX103" fmla="*/ 465385 w 994961"/>
                <a:gd name="connsiteY103" fmla="*/ 721604 h 994962"/>
                <a:gd name="connsiteX104" fmla="*/ 930770 w 994961"/>
                <a:gd name="connsiteY104" fmla="*/ 609815 h 994962"/>
                <a:gd name="connsiteX105" fmla="*/ 962866 w 994961"/>
                <a:gd name="connsiteY105" fmla="*/ 609815 h 994962"/>
                <a:gd name="connsiteX106" fmla="*/ 962866 w 994961"/>
                <a:gd name="connsiteY106" fmla="*/ 641911 h 994962"/>
                <a:gd name="connsiteX107" fmla="*/ 994961 w 994961"/>
                <a:gd name="connsiteY107" fmla="*/ 641911 h 994962"/>
                <a:gd name="connsiteX108" fmla="*/ 994961 w 994961"/>
                <a:gd name="connsiteY108" fmla="*/ 674007 h 994962"/>
                <a:gd name="connsiteX109" fmla="*/ 962866 w 994961"/>
                <a:gd name="connsiteY109" fmla="*/ 674007 h 994962"/>
                <a:gd name="connsiteX110" fmla="*/ 962866 w 994961"/>
                <a:gd name="connsiteY110" fmla="*/ 706102 h 994962"/>
                <a:gd name="connsiteX111" fmla="*/ 930770 w 994961"/>
                <a:gd name="connsiteY111" fmla="*/ 706102 h 994962"/>
                <a:gd name="connsiteX112" fmla="*/ 930770 w 994961"/>
                <a:gd name="connsiteY112" fmla="*/ 674007 h 994962"/>
                <a:gd name="connsiteX113" fmla="*/ 898674 w 994961"/>
                <a:gd name="connsiteY113" fmla="*/ 674007 h 994962"/>
                <a:gd name="connsiteX114" fmla="*/ 898674 w 994961"/>
                <a:gd name="connsiteY114" fmla="*/ 641911 h 994962"/>
                <a:gd name="connsiteX115" fmla="*/ 930770 w 994961"/>
                <a:gd name="connsiteY115" fmla="*/ 641911 h 994962"/>
                <a:gd name="connsiteX116" fmla="*/ 930770 w 994961"/>
                <a:gd name="connsiteY116" fmla="*/ 674006 h 994962"/>
                <a:gd name="connsiteX117" fmla="*/ 962865 w 994961"/>
                <a:gd name="connsiteY117" fmla="*/ 674006 h 994962"/>
                <a:gd name="connsiteX118" fmla="*/ 962865 w 994961"/>
                <a:gd name="connsiteY118" fmla="*/ 641911 h 994962"/>
                <a:gd name="connsiteX119" fmla="*/ 930770 w 994961"/>
                <a:gd name="connsiteY119" fmla="*/ 641911 h 994962"/>
                <a:gd name="connsiteX120" fmla="*/ 545624 w 994961"/>
                <a:gd name="connsiteY120" fmla="*/ 592612 h 994962"/>
                <a:gd name="connsiteX121" fmla="*/ 497480 w 994961"/>
                <a:gd name="connsiteY121" fmla="*/ 641381 h 994962"/>
                <a:gd name="connsiteX122" fmla="*/ 497480 w 994961"/>
                <a:gd name="connsiteY122" fmla="*/ 696280 h 994962"/>
                <a:gd name="connsiteX123" fmla="*/ 545624 w 994961"/>
                <a:gd name="connsiteY123" fmla="*/ 593767 h 994962"/>
                <a:gd name="connsiteX124" fmla="*/ 32096 w 994961"/>
                <a:gd name="connsiteY124" fmla="*/ 592612 h 994962"/>
                <a:gd name="connsiteX125" fmla="*/ 32096 w 994961"/>
                <a:gd name="connsiteY125" fmla="*/ 593767 h 994962"/>
                <a:gd name="connsiteX126" fmla="*/ 80239 w 994961"/>
                <a:gd name="connsiteY126" fmla="*/ 696280 h 994962"/>
                <a:gd name="connsiteX127" fmla="*/ 80239 w 994961"/>
                <a:gd name="connsiteY127" fmla="*/ 641381 h 994962"/>
                <a:gd name="connsiteX128" fmla="*/ 32096 w 994961"/>
                <a:gd name="connsiteY128" fmla="*/ 592612 h 994962"/>
                <a:gd name="connsiteX129" fmla="*/ 449337 w 994961"/>
                <a:gd name="connsiteY129" fmla="*/ 481433 h 994962"/>
                <a:gd name="connsiteX130" fmla="*/ 481433 w 994961"/>
                <a:gd name="connsiteY130" fmla="*/ 481433 h 994962"/>
                <a:gd name="connsiteX131" fmla="*/ 481433 w 994961"/>
                <a:gd name="connsiteY131" fmla="*/ 513529 h 994962"/>
                <a:gd name="connsiteX132" fmla="*/ 449337 w 994961"/>
                <a:gd name="connsiteY132" fmla="*/ 513529 h 994962"/>
                <a:gd name="connsiteX133" fmla="*/ 385146 w 994961"/>
                <a:gd name="connsiteY133" fmla="*/ 481433 h 994962"/>
                <a:gd name="connsiteX134" fmla="*/ 417242 w 994961"/>
                <a:gd name="connsiteY134" fmla="*/ 481433 h 994962"/>
                <a:gd name="connsiteX135" fmla="*/ 417242 w 994961"/>
                <a:gd name="connsiteY135" fmla="*/ 513529 h 994962"/>
                <a:gd name="connsiteX136" fmla="*/ 385146 w 994961"/>
                <a:gd name="connsiteY136" fmla="*/ 513529 h 994962"/>
                <a:gd name="connsiteX137" fmla="*/ 160478 w 994961"/>
                <a:gd name="connsiteY137" fmla="*/ 481433 h 994962"/>
                <a:gd name="connsiteX138" fmla="*/ 192574 w 994961"/>
                <a:gd name="connsiteY138" fmla="*/ 481433 h 994962"/>
                <a:gd name="connsiteX139" fmla="*/ 192574 w 994961"/>
                <a:gd name="connsiteY139" fmla="*/ 513529 h 994962"/>
                <a:gd name="connsiteX140" fmla="*/ 160478 w 994961"/>
                <a:gd name="connsiteY140" fmla="*/ 513529 h 994962"/>
                <a:gd name="connsiteX141" fmla="*/ 96287 w 994961"/>
                <a:gd name="connsiteY141" fmla="*/ 481433 h 994962"/>
                <a:gd name="connsiteX142" fmla="*/ 128383 w 994961"/>
                <a:gd name="connsiteY142" fmla="*/ 481433 h 994962"/>
                <a:gd name="connsiteX143" fmla="*/ 128383 w 994961"/>
                <a:gd name="connsiteY143" fmla="*/ 513529 h 994962"/>
                <a:gd name="connsiteX144" fmla="*/ 96287 w 994961"/>
                <a:gd name="connsiteY144" fmla="*/ 513529 h 994962"/>
                <a:gd name="connsiteX145" fmla="*/ 272812 w 994961"/>
                <a:gd name="connsiteY145" fmla="*/ 353051 h 994962"/>
                <a:gd name="connsiteX146" fmla="*/ 304908 w 994961"/>
                <a:gd name="connsiteY146" fmla="*/ 353051 h 994962"/>
                <a:gd name="connsiteX147" fmla="*/ 304908 w 994961"/>
                <a:gd name="connsiteY147" fmla="*/ 387425 h 994962"/>
                <a:gd name="connsiteX148" fmla="*/ 353051 w 994961"/>
                <a:gd name="connsiteY148" fmla="*/ 449338 h 994962"/>
                <a:gd name="connsiteX149" fmla="*/ 320956 w 994961"/>
                <a:gd name="connsiteY149" fmla="*/ 449338 h 994962"/>
                <a:gd name="connsiteX150" fmla="*/ 288860 w 994961"/>
                <a:gd name="connsiteY150" fmla="*/ 417242 h 994962"/>
                <a:gd name="connsiteX151" fmla="*/ 256765 w 994961"/>
                <a:gd name="connsiteY151" fmla="*/ 417242 h 994962"/>
                <a:gd name="connsiteX152" fmla="*/ 256765 w 994961"/>
                <a:gd name="connsiteY152" fmla="*/ 449338 h 994962"/>
                <a:gd name="connsiteX153" fmla="*/ 288860 w 994961"/>
                <a:gd name="connsiteY153" fmla="*/ 481433 h 994962"/>
                <a:gd name="connsiteX154" fmla="*/ 353051 w 994961"/>
                <a:gd name="connsiteY154" fmla="*/ 545624 h 994962"/>
                <a:gd name="connsiteX155" fmla="*/ 353051 w 994961"/>
                <a:gd name="connsiteY155" fmla="*/ 609815 h 994962"/>
                <a:gd name="connsiteX156" fmla="*/ 304908 w 994961"/>
                <a:gd name="connsiteY156" fmla="*/ 609815 h 994962"/>
                <a:gd name="connsiteX157" fmla="*/ 304908 w 994961"/>
                <a:gd name="connsiteY157" fmla="*/ 641911 h 994962"/>
                <a:gd name="connsiteX158" fmla="*/ 272812 w 994961"/>
                <a:gd name="connsiteY158" fmla="*/ 641911 h 994962"/>
                <a:gd name="connsiteX159" fmla="*/ 272812 w 994961"/>
                <a:gd name="connsiteY159" fmla="*/ 607537 h 994962"/>
                <a:gd name="connsiteX160" fmla="*/ 224669 w 994961"/>
                <a:gd name="connsiteY160" fmla="*/ 545624 h 994962"/>
                <a:gd name="connsiteX161" fmla="*/ 256765 w 994961"/>
                <a:gd name="connsiteY161" fmla="*/ 545624 h 994962"/>
                <a:gd name="connsiteX162" fmla="*/ 288860 w 994961"/>
                <a:gd name="connsiteY162" fmla="*/ 577720 h 994962"/>
                <a:gd name="connsiteX163" fmla="*/ 320956 w 994961"/>
                <a:gd name="connsiteY163" fmla="*/ 577720 h 994962"/>
                <a:gd name="connsiteX164" fmla="*/ 320956 w 994961"/>
                <a:gd name="connsiteY164" fmla="*/ 545624 h 994962"/>
                <a:gd name="connsiteX165" fmla="*/ 288860 w 994961"/>
                <a:gd name="connsiteY165" fmla="*/ 513529 h 994962"/>
                <a:gd name="connsiteX166" fmla="*/ 224669 w 994961"/>
                <a:gd name="connsiteY166" fmla="*/ 449338 h 994962"/>
                <a:gd name="connsiteX167" fmla="*/ 224669 w 994961"/>
                <a:gd name="connsiteY167" fmla="*/ 385147 h 994962"/>
                <a:gd name="connsiteX168" fmla="*/ 272812 w 994961"/>
                <a:gd name="connsiteY168" fmla="*/ 385147 h 994962"/>
                <a:gd name="connsiteX169" fmla="*/ 288860 w 994961"/>
                <a:gd name="connsiteY169" fmla="*/ 320955 h 994962"/>
                <a:gd name="connsiteX170" fmla="*/ 32096 w 994961"/>
                <a:gd name="connsiteY170" fmla="*/ 497481 h 994962"/>
                <a:gd name="connsiteX171" fmla="*/ 288860 w 994961"/>
                <a:gd name="connsiteY171" fmla="*/ 674006 h 994962"/>
                <a:gd name="connsiteX172" fmla="*/ 545624 w 994961"/>
                <a:gd name="connsiteY172" fmla="*/ 497481 h 994962"/>
                <a:gd name="connsiteX173" fmla="*/ 288860 w 994961"/>
                <a:gd name="connsiteY173" fmla="*/ 320955 h 994962"/>
                <a:gd name="connsiteX174" fmla="*/ 802388 w 994961"/>
                <a:gd name="connsiteY174" fmla="*/ 288860 h 994962"/>
                <a:gd name="connsiteX175" fmla="*/ 834484 w 994961"/>
                <a:gd name="connsiteY175" fmla="*/ 288860 h 994962"/>
                <a:gd name="connsiteX176" fmla="*/ 834484 w 994961"/>
                <a:gd name="connsiteY176" fmla="*/ 320956 h 994962"/>
                <a:gd name="connsiteX177" fmla="*/ 802388 w 994961"/>
                <a:gd name="connsiteY177" fmla="*/ 320956 h 994962"/>
                <a:gd name="connsiteX178" fmla="*/ 545624 w 994961"/>
                <a:gd name="connsiteY178" fmla="*/ 288860 h 994962"/>
                <a:gd name="connsiteX179" fmla="*/ 577720 w 994961"/>
                <a:gd name="connsiteY179" fmla="*/ 288860 h 994962"/>
                <a:gd name="connsiteX180" fmla="*/ 577720 w 994961"/>
                <a:gd name="connsiteY180" fmla="*/ 320956 h 994962"/>
                <a:gd name="connsiteX181" fmla="*/ 545624 w 994961"/>
                <a:gd name="connsiteY181" fmla="*/ 320956 h 994962"/>
                <a:gd name="connsiteX182" fmla="*/ 674006 w 994961"/>
                <a:gd name="connsiteY182" fmla="*/ 160478 h 994962"/>
                <a:gd name="connsiteX183" fmla="*/ 706102 w 994961"/>
                <a:gd name="connsiteY183" fmla="*/ 160478 h 994962"/>
                <a:gd name="connsiteX184" fmla="*/ 706102 w 994961"/>
                <a:gd name="connsiteY184" fmla="*/ 194852 h 994962"/>
                <a:gd name="connsiteX185" fmla="*/ 754245 w 994961"/>
                <a:gd name="connsiteY185" fmla="*/ 256765 h 994962"/>
                <a:gd name="connsiteX186" fmla="*/ 722150 w 994961"/>
                <a:gd name="connsiteY186" fmla="*/ 256765 h 994962"/>
                <a:gd name="connsiteX187" fmla="*/ 690054 w 994961"/>
                <a:gd name="connsiteY187" fmla="*/ 224669 h 994962"/>
                <a:gd name="connsiteX188" fmla="*/ 657959 w 994961"/>
                <a:gd name="connsiteY188" fmla="*/ 224669 h 994962"/>
                <a:gd name="connsiteX189" fmla="*/ 657959 w 994961"/>
                <a:gd name="connsiteY189" fmla="*/ 256765 h 994962"/>
                <a:gd name="connsiteX190" fmla="*/ 690054 w 994961"/>
                <a:gd name="connsiteY190" fmla="*/ 288860 h 994962"/>
                <a:gd name="connsiteX191" fmla="*/ 754245 w 994961"/>
                <a:gd name="connsiteY191" fmla="*/ 353051 h 994962"/>
                <a:gd name="connsiteX192" fmla="*/ 754245 w 994961"/>
                <a:gd name="connsiteY192" fmla="*/ 417242 h 994962"/>
                <a:gd name="connsiteX193" fmla="*/ 706102 w 994961"/>
                <a:gd name="connsiteY193" fmla="*/ 417242 h 994962"/>
                <a:gd name="connsiteX194" fmla="*/ 706102 w 994961"/>
                <a:gd name="connsiteY194" fmla="*/ 449338 h 994962"/>
                <a:gd name="connsiteX195" fmla="*/ 674006 w 994961"/>
                <a:gd name="connsiteY195" fmla="*/ 449338 h 994962"/>
                <a:gd name="connsiteX196" fmla="*/ 674006 w 994961"/>
                <a:gd name="connsiteY196" fmla="*/ 414963 h 994962"/>
                <a:gd name="connsiteX197" fmla="*/ 625863 w 994961"/>
                <a:gd name="connsiteY197" fmla="*/ 353051 h 994962"/>
                <a:gd name="connsiteX198" fmla="*/ 657959 w 994961"/>
                <a:gd name="connsiteY198" fmla="*/ 353051 h 994962"/>
                <a:gd name="connsiteX199" fmla="*/ 690054 w 994961"/>
                <a:gd name="connsiteY199" fmla="*/ 385147 h 994962"/>
                <a:gd name="connsiteX200" fmla="*/ 722150 w 994961"/>
                <a:gd name="connsiteY200" fmla="*/ 385147 h 994962"/>
                <a:gd name="connsiteX201" fmla="*/ 722150 w 994961"/>
                <a:gd name="connsiteY201" fmla="*/ 353051 h 994962"/>
                <a:gd name="connsiteX202" fmla="*/ 690054 w 994961"/>
                <a:gd name="connsiteY202" fmla="*/ 320956 h 994962"/>
                <a:gd name="connsiteX203" fmla="*/ 625863 w 994961"/>
                <a:gd name="connsiteY203" fmla="*/ 256765 h 994962"/>
                <a:gd name="connsiteX204" fmla="*/ 625863 w 994961"/>
                <a:gd name="connsiteY204" fmla="*/ 192574 h 994962"/>
                <a:gd name="connsiteX205" fmla="*/ 674006 w 994961"/>
                <a:gd name="connsiteY205" fmla="*/ 192574 h 994962"/>
                <a:gd name="connsiteX206" fmla="*/ 176526 w 994961"/>
                <a:gd name="connsiteY206" fmla="*/ 160478 h 994962"/>
                <a:gd name="connsiteX207" fmla="*/ 208622 w 994961"/>
                <a:gd name="connsiteY207" fmla="*/ 160478 h 994962"/>
                <a:gd name="connsiteX208" fmla="*/ 208622 w 994961"/>
                <a:gd name="connsiteY208" fmla="*/ 192573 h 994962"/>
                <a:gd name="connsiteX209" fmla="*/ 240717 w 994961"/>
                <a:gd name="connsiteY209" fmla="*/ 192573 h 994962"/>
                <a:gd name="connsiteX210" fmla="*/ 240717 w 994961"/>
                <a:gd name="connsiteY210" fmla="*/ 224669 h 994962"/>
                <a:gd name="connsiteX211" fmla="*/ 208622 w 994961"/>
                <a:gd name="connsiteY211" fmla="*/ 224669 h 994962"/>
                <a:gd name="connsiteX212" fmla="*/ 208622 w 994961"/>
                <a:gd name="connsiteY212" fmla="*/ 256765 h 994962"/>
                <a:gd name="connsiteX213" fmla="*/ 176526 w 994961"/>
                <a:gd name="connsiteY213" fmla="*/ 256765 h 994962"/>
                <a:gd name="connsiteX214" fmla="*/ 176526 w 994961"/>
                <a:gd name="connsiteY214" fmla="*/ 224669 h 994962"/>
                <a:gd name="connsiteX215" fmla="*/ 208621 w 994961"/>
                <a:gd name="connsiteY215" fmla="*/ 224669 h 994962"/>
                <a:gd name="connsiteX216" fmla="*/ 208621 w 994961"/>
                <a:gd name="connsiteY216" fmla="*/ 192574 h 994962"/>
                <a:gd name="connsiteX217" fmla="*/ 176526 w 994961"/>
                <a:gd name="connsiteY217" fmla="*/ 192574 h 994962"/>
                <a:gd name="connsiteX218" fmla="*/ 176526 w 994961"/>
                <a:gd name="connsiteY218" fmla="*/ 224669 h 994962"/>
                <a:gd name="connsiteX219" fmla="*/ 144430 w 994961"/>
                <a:gd name="connsiteY219" fmla="*/ 224669 h 994962"/>
                <a:gd name="connsiteX220" fmla="*/ 144430 w 994961"/>
                <a:gd name="connsiteY220" fmla="*/ 192573 h 994962"/>
                <a:gd name="connsiteX221" fmla="*/ 176526 w 994961"/>
                <a:gd name="connsiteY221" fmla="*/ 192573 h 994962"/>
                <a:gd name="connsiteX222" fmla="*/ 690053 w 994961"/>
                <a:gd name="connsiteY222" fmla="*/ 128382 h 994962"/>
                <a:gd name="connsiteX223" fmla="*/ 513528 w 994961"/>
                <a:gd name="connsiteY223" fmla="*/ 304908 h 994962"/>
                <a:gd name="connsiteX224" fmla="*/ 534406 w 994961"/>
                <a:gd name="connsiteY224" fmla="*/ 388147 h 994962"/>
                <a:gd name="connsiteX225" fmla="*/ 557338 w 994961"/>
                <a:gd name="connsiteY225" fmla="*/ 420981 h 994962"/>
                <a:gd name="connsiteX226" fmla="*/ 690053 w 994961"/>
                <a:gd name="connsiteY226" fmla="*/ 481433 h 994962"/>
                <a:gd name="connsiteX227" fmla="*/ 866579 w 994961"/>
                <a:gd name="connsiteY227" fmla="*/ 304908 h 994962"/>
                <a:gd name="connsiteX228" fmla="*/ 690053 w 994961"/>
                <a:gd name="connsiteY228" fmla="*/ 128382 h 994962"/>
                <a:gd name="connsiteX229" fmla="*/ 653400 w 994961"/>
                <a:gd name="connsiteY229" fmla="*/ 32096 h 994962"/>
                <a:gd name="connsiteX230" fmla="*/ 640690 w 994961"/>
                <a:gd name="connsiteY230" fmla="*/ 69407 h 994962"/>
                <a:gd name="connsiteX231" fmla="*/ 632185 w 994961"/>
                <a:gd name="connsiteY231" fmla="*/ 71509 h 994962"/>
                <a:gd name="connsiteX232" fmla="*/ 565940 w 994961"/>
                <a:gd name="connsiteY232" fmla="*/ 98951 h 994962"/>
                <a:gd name="connsiteX233" fmla="*/ 558430 w 994961"/>
                <a:gd name="connsiteY233" fmla="*/ 103492 h 994962"/>
                <a:gd name="connsiteX234" fmla="*/ 523060 w 994961"/>
                <a:gd name="connsiteY234" fmla="*/ 86096 h 994962"/>
                <a:gd name="connsiteX235" fmla="*/ 471210 w 994961"/>
                <a:gd name="connsiteY235" fmla="*/ 137931 h 994962"/>
                <a:gd name="connsiteX236" fmla="*/ 488622 w 994961"/>
                <a:gd name="connsiteY236" fmla="*/ 173300 h 994962"/>
                <a:gd name="connsiteX237" fmla="*/ 484096 w 994961"/>
                <a:gd name="connsiteY237" fmla="*/ 180810 h 994962"/>
                <a:gd name="connsiteX238" fmla="*/ 456639 w 994961"/>
                <a:gd name="connsiteY238" fmla="*/ 247039 h 994962"/>
                <a:gd name="connsiteX239" fmla="*/ 454536 w 994961"/>
                <a:gd name="connsiteY239" fmla="*/ 255545 h 994962"/>
                <a:gd name="connsiteX240" fmla="*/ 417242 w 994961"/>
                <a:gd name="connsiteY240" fmla="*/ 268254 h 994962"/>
                <a:gd name="connsiteX241" fmla="*/ 417242 w 994961"/>
                <a:gd name="connsiteY241" fmla="*/ 310877 h 994962"/>
                <a:gd name="connsiteX242" fmla="*/ 485781 w 994961"/>
                <a:gd name="connsiteY242" fmla="*/ 345284 h 994962"/>
                <a:gd name="connsiteX243" fmla="*/ 481433 w 994961"/>
                <a:gd name="connsiteY243" fmla="*/ 304908 h 994962"/>
                <a:gd name="connsiteX244" fmla="*/ 690053 w 994961"/>
                <a:gd name="connsiteY244" fmla="*/ 96287 h 994962"/>
                <a:gd name="connsiteX245" fmla="*/ 898674 w 994961"/>
                <a:gd name="connsiteY245" fmla="*/ 304908 h 994962"/>
                <a:gd name="connsiteX246" fmla="*/ 690053 w 994961"/>
                <a:gd name="connsiteY246" fmla="*/ 513529 h 994962"/>
                <a:gd name="connsiteX247" fmla="*/ 576451 w 994961"/>
                <a:gd name="connsiteY247" fmla="*/ 479395 h 994962"/>
                <a:gd name="connsiteX248" fmla="*/ 577719 w 994961"/>
                <a:gd name="connsiteY248" fmla="*/ 497481 h 994962"/>
                <a:gd name="connsiteX249" fmla="*/ 577719 w 994961"/>
                <a:gd name="connsiteY249" fmla="*/ 517348 h 994962"/>
                <a:gd name="connsiteX250" fmla="*/ 632201 w 994961"/>
                <a:gd name="connsiteY250" fmla="*/ 538306 h 994962"/>
                <a:gd name="connsiteX251" fmla="*/ 640706 w 994961"/>
                <a:gd name="connsiteY251" fmla="*/ 540409 h 994962"/>
                <a:gd name="connsiteX252" fmla="*/ 653400 w 994961"/>
                <a:gd name="connsiteY252" fmla="*/ 577720 h 994962"/>
                <a:gd name="connsiteX253" fmla="*/ 726706 w 994961"/>
                <a:gd name="connsiteY253" fmla="*/ 577720 h 994962"/>
                <a:gd name="connsiteX254" fmla="*/ 739416 w 994961"/>
                <a:gd name="connsiteY254" fmla="*/ 540409 h 994962"/>
                <a:gd name="connsiteX255" fmla="*/ 747921 w 994961"/>
                <a:gd name="connsiteY255" fmla="*/ 538306 h 994962"/>
                <a:gd name="connsiteX256" fmla="*/ 814167 w 994961"/>
                <a:gd name="connsiteY256" fmla="*/ 510865 h 994962"/>
                <a:gd name="connsiteX257" fmla="*/ 821677 w 994961"/>
                <a:gd name="connsiteY257" fmla="*/ 506323 h 994962"/>
                <a:gd name="connsiteX258" fmla="*/ 857046 w 994961"/>
                <a:gd name="connsiteY258" fmla="*/ 523719 h 994962"/>
                <a:gd name="connsiteX259" fmla="*/ 908896 w 994961"/>
                <a:gd name="connsiteY259" fmla="*/ 471885 h 994962"/>
                <a:gd name="connsiteX260" fmla="*/ 891485 w 994961"/>
                <a:gd name="connsiteY260" fmla="*/ 436515 h 994962"/>
                <a:gd name="connsiteX261" fmla="*/ 896010 w 994961"/>
                <a:gd name="connsiteY261" fmla="*/ 429005 h 994962"/>
                <a:gd name="connsiteX262" fmla="*/ 923468 w 994961"/>
                <a:gd name="connsiteY262" fmla="*/ 362776 h 994962"/>
                <a:gd name="connsiteX263" fmla="*/ 925570 w 994961"/>
                <a:gd name="connsiteY263" fmla="*/ 354270 h 994962"/>
                <a:gd name="connsiteX264" fmla="*/ 962865 w 994961"/>
                <a:gd name="connsiteY264" fmla="*/ 341561 h 994962"/>
                <a:gd name="connsiteX265" fmla="*/ 962865 w 994961"/>
                <a:gd name="connsiteY265" fmla="*/ 268254 h 994962"/>
                <a:gd name="connsiteX266" fmla="*/ 925554 w 994961"/>
                <a:gd name="connsiteY266" fmla="*/ 255545 h 994962"/>
                <a:gd name="connsiteX267" fmla="*/ 923452 w 994961"/>
                <a:gd name="connsiteY267" fmla="*/ 247039 h 994962"/>
                <a:gd name="connsiteX268" fmla="*/ 895994 w 994961"/>
                <a:gd name="connsiteY268" fmla="*/ 180810 h 994962"/>
                <a:gd name="connsiteX269" fmla="*/ 891469 w 994961"/>
                <a:gd name="connsiteY269" fmla="*/ 173300 h 994962"/>
                <a:gd name="connsiteX270" fmla="*/ 908880 w 994961"/>
                <a:gd name="connsiteY270" fmla="*/ 137931 h 994962"/>
                <a:gd name="connsiteX271" fmla="*/ 857030 w 994961"/>
                <a:gd name="connsiteY271" fmla="*/ 86096 h 994962"/>
                <a:gd name="connsiteX272" fmla="*/ 821661 w 994961"/>
                <a:gd name="connsiteY272" fmla="*/ 103492 h 994962"/>
                <a:gd name="connsiteX273" fmla="*/ 814151 w 994961"/>
                <a:gd name="connsiteY273" fmla="*/ 98951 h 994962"/>
                <a:gd name="connsiteX274" fmla="*/ 747905 w 994961"/>
                <a:gd name="connsiteY274" fmla="*/ 71509 h 994962"/>
                <a:gd name="connsiteX275" fmla="*/ 739400 w 994961"/>
                <a:gd name="connsiteY275" fmla="*/ 69407 h 994962"/>
                <a:gd name="connsiteX276" fmla="*/ 726706 w 994961"/>
                <a:gd name="connsiteY276" fmla="*/ 32096 h 994962"/>
                <a:gd name="connsiteX277" fmla="*/ 630420 w 994961"/>
                <a:gd name="connsiteY277" fmla="*/ 0 h 994962"/>
                <a:gd name="connsiteX278" fmla="*/ 749687 w 994961"/>
                <a:gd name="connsiteY278" fmla="*/ 0 h 994962"/>
                <a:gd name="connsiteX279" fmla="*/ 764178 w 994961"/>
                <a:gd name="connsiteY279" fmla="*/ 42623 h 994962"/>
                <a:gd name="connsiteX280" fmla="*/ 823057 w 994961"/>
                <a:gd name="connsiteY280" fmla="*/ 67032 h 994962"/>
                <a:gd name="connsiteX281" fmla="*/ 863481 w 994961"/>
                <a:gd name="connsiteY281" fmla="*/ 47148 h 994962"/>
                <a:gd name="connsiteX282" fmla="*/ 947812 w 994961"/>
                <a:gd name="connsiteY282" fmla="*/ 131479 h 994962"/>
                <a:gd name="connsiteX283" fmla="*/ 927945 w 994961"/>
                <a:gd name="connsiteY283" fmla="*/ 171888 h 994962"/>
                <a:gd name="connsiteX284" fmla="*/ 952354 w 994961"/>
                <a:gd name="connsiteY284" fmla="*/ 230767 h 994962"/>
                <a:gd name="connsiteX285" fmla="*/ 994961 w 994961"/>
                <a:gd name="connsiteY285" fmla="*/ 245274 h 994962"/>
                <a:gd name="connsiteX286" fmla="*/ 994961 w 994961"/>
                <a:gd name="connsiteY286" fmla="*/ 364541 h 994962"/>
                <a:gd name="connsiteX287" fmla="*/ 952370 w 994961"/>
                <a:gd name="connsiteY287" fmla="*/ 379064 h 994962"/>
                <a:gd name="connsiteX288" fmla="*/ 927961 w 994961"/>
                <a:gd name="connsiteY288" fmla="*/ 437944 h 994962"/>
                <a:gd name="connsiteX289" fmla="*/ 947828 w 994961"/>
                <a:gd name="connsiteY289" fmla="*/ 478352 h 994962"/>
                <a:gd name="connsiteX290" fmla="*/ 863497 w 994961"/>
                <a:gd name="connsiteY290" fmla="*/ 562683 h 994962"/>
                <a:gd name="connsiteX291" fmla="*/ 823073 w 994961"/>
                <a:gd name="connsiteY291" fmla="*/ 542800 h 994962"/>
                <a:gd name="connsiteX292" fmla="*/ 764194 w 994961"/>
                <a:gd name="connsiteY292" fmla="*/ 567208 h 994962"/>
                <a:gd name="connsiteX293" fmla="*/ 749687 w 994961"/>
                <a:gd name="connsiteY293" fmla="*/ 609815 h 994962"/>
                <a:gd name="connsiteX294" fmla="*/ 630420 w 994961"/>
                <a:gd name="connsiteY294" fmla="*/ 609815 h 994962"/>
                <a:gd name="connsiteX295" fmla="*/ 615913 w 994961"/>
                <a:gd name="connsiteY295" fmla="*/ 567208 h 994962"/>
                <a:gd name="connsiteX296" fmla="*/ 577719 w 994961"/>
                <a:gd name="connsiteY296" fmla="*/ 553118 h 994962"/>
                <a:gd name="connsiteX297" fmla="*/ 577719 w 994961"/>
                <a:gd name="connsiteY297" fmla="*/ 593767 h 994962"/>
                <a:gd name="connsiteX298" fmla="*/ 577719 w 994961"/>
                <a:gd name="connsiteY298" fmla="*/ 690054 h 994962"/>
                <a:gd name="connsiteX299" fmla="*/ 577719 w 994961"/>
                <a:gd name="connsiteY299" fmla="*/ 786341 h 994962"/>
                <a:gd name="connsiteX300" fmla="*/ 288860 w 994961"/>
                <a:gd name="connsiteY300" fmla="*/ 994962 h 994962"/>
                <a:gd name="connsiteX301" fmla="*/ 0 w 994961"/>
                <a:gd name="connsiteY301" fmla="*/ 786341 h 994962"/>
                <a:gd name="connsiteX302" fmla="*/ 0 w 994961"/>
                <a:gd name="connsiteY302" fmla="*/ 690054 h 994962"/>
                <a:gd name="connsiteX303" fmla="*/ 0 w 994961"/>
                <a:gd name="connsiteY303" fmla="*/ 593767 h 994962"/>
                <a:gd name="connsiteX304" fmla="*/ 0 w 994961"/>
                <a:gd name="connsiteY304" fmla="*/ 497481 h 994962"/>
                <a:gd name="connsiteX305" fmla="*/ 288860 w 994961"/>
                <a:gd name="connsiteY305" fmla="*/ 288860 h 994962"/>
                <a:gd name="connsiteX306" fmla="*/ 385146 w 994961"/>
                <a:gd name="connsiteY306" fmla="*/ 301024 h 994962"/>
                <a:gd name="connsiteX307" fmla="*/ 385146 w 994961"/>
                <a:gd name="connsiteY307" fmla="*/ 245274 h 994962"/>
                <a:gd name="connsiteX308" fmla="*/ 427737 w 994961"/>
                <a:gd name="connsiteY308" fmla="*/ 230751 h 994962"/>
                <a:gd name="connsiteX309" fmla="*/ 452145 w 994961"/>
                <a:gd name="connsiteY309" fmla="*/ 171872 h 994962"/>
                <a:gd name="connsiteX310" fmla="*/ 432278 w 994961"/>
                <a:gd name="connsiteY310" fmla="*/ 131463 h 994962"/>
                <a:gd name="connsiteX311" fmla="*/ 516609 w 994961"/>
                <a:gd name="connsiteY311" fmla="*/ 47132 h 994962"/>
                <a:gd name="connsiteX312" fmla="*/ 557033 w 994961"/>
                <a:gd name="connsiteY312" fmla="*/ 67015 h 994962"/>
                <a:gd name="connsiteX313" fmla="*/ 615913 w 994961"/>
                <a:gd name="connsiteY313" fmla="*/ 42607 h 994962"/>
                <a:gd name="connsiteX314" fmla="*/ 337003 w 994961"/>
                <a:gd name="connsiteY314" fmla="*/ 0 h 994962"/>
                <a:gd name="connsiteX315" fmla="*/ 369099 w 994961"/>
                <a:gd name="connsiteY315" fmla="*/ 0 h 994962"/>
                <a:gd name="connsiteX316" fmla="*/ 369099 w 994961"/>
                <a:gd name="connsiteY316" fmla="*/ 32096 h 994962"/>
                <a:gd name="connsiteX317" fmla="*/ 337004 w 994961"/>
                <a:gd name="connsiteY317" fmla="*/ 32096 h 994962"/>
                <a:gd name="connsiteX318" fmla="*/ 337004 w 994961"/>
                <a:gd name="connsiteY318" fmla="*/ 64191 h 994962"/>
                <a:gd name="connsiteX319" fmla="*/ 369099 w 994961"/>
                <a:gd name="connsiteY319" fmla="*/ 64191 h 994962"/>
                <a:gd name="connsiteX320" fmla="*/ 369099 w 994961"/>
                <a:gd name="connsiteY320" fmla="*/ 32096 h 994962"/>
                <a:gd name="connsiteX321" fmla="*/ 401195 w 994961"/>
                <a:gd name="connsiteY321" fmla="*/ 32096 h 994962"/>
                <a:gd name="connsiteX322" fmla="*/ 401195 w 994961"/>
                <a:gd name="connsiteY322" fmla="*/ 64192 h 994962"/>
                <a:gd name="connsiteX323" fmla="*/ 369099 w 994961"/>
                <a:gd name="connsiteY323" fmla="*/ 64192 h 994962"/>
                <a:gd name="connsiteX324" fmla="*/ 369099 w 994961"/>
                <a:gd name="connsiteY324" fmla="*/ 96287 h 994962"/>
                <a:gd name="connsiteX325" fmla="*/ 337003 w 994961"/>
                <a:gd name="connsiteY325" fmla="*/ 96287 h 994962"/>
                <a:gd name="connsiteX326" fmla="*/ 337003 w 994961"/>
                <a:gd name="connsiteY326" fmla="*/ 64192 h 994962"/>
                <a:gd name="connsiteX327" fmla="*/ 304908 w 994961"/>
                <a:gd name="connsiteY327" fmla="*/ 64192 h 994962"/>
                <a:gd name="connsiteX328" fmla="*/ 304908 w 994961"/>
                <a:gd name="connsiteY328" fmla="*/ 32096 h 994962"/>
                <a:gd name="connsiteX329" fmla="*/ 337003 w 994961"/>
                <a:gd name="connsiteY329" fmla="*/ 32096 h 99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Lst>
              <a:rect l="l" t="t" r="r" b="b"/>
              <a:pathLst>
                <a:path w="994961" h="994962">
                  <a:moveTo>
                    <a:pt x="369098" y="890314"/>
                  </a:moveTo>
                  <a:cubicBezTo>
                    <a:pt x="348541" y="894615"/>
                    <a:pt x="327053" y="897199"/>
                    <a:pt x="304907" y="898081"/>
                  </a:cubicBezTo>
                  <a:lnTo>
                    <a:pt x="304907" y="962304"/>
                  </a:lnTo>
                  <a:cubicBezTo>
                    <a:pt x="327182" y="961341"/>
                    <a:pt x="348702" y="958533"/>
                    <a:pt x="369098" y="953911"/>
                  </a:cubicBezTo>
                  <a:close/>
                  <a:moveTo>
                    <a:pt x="208621" y="890314"/>
                  </a:moveTo>
                  <a:lnTo>
                    <a:pt x="208621" y="953911"/>
                  </a:lnTo>
                  <a:cubicBezTo>
                    <a:pt x="229017" y="958549"/>
                    <a:pt x="250537" y="961357"/>
                    <a:pt x="272812" y="962304"/>
                  </a:cubicBezTo>
                  <a:lnTo>
                    <a:pt x="272812" y="898081"/>
                  </a:lnTo>
                  <a:cubicBezTo>
                    <a:pt x="250666" y="897199"/>
                    <a:pt x="229178" y="894615"/>
                    <a:pt x="208621" y="890314"/>
                  </a:cubicBezTo>
                  <a:close/>
                  <a:moveTo>
                    <a:pt x="465385" y="854816"/>
                  </a:moveTo>
                  <a:cubicBezTo>
                    <a:pt x="445774" y="865809"/>
                    <a:pt x="424335" y="875181"/>
                    <a:pt x="401194" y="882258"/>
                  </a:cubicBezTo>
                  <a:lnTo>
                    <a:pt x="401194" y="944828"/>
                  </a:lnTo>
                  <a:cubicBezTo>
                    <a:pt x="424848" y="936869"/>
                    <a:pt x="446481" y="926534"/>
                    <a:pt x="465385" y="914193"/>
                  </a:cubicBezTo>
                  <a:close/>
                  <a:moveTo>
                    <a:pt x="112334" y="854816"/>
                  </a:moveTo>
                  <a:lnTo>
                    <a:pt x="112334" y="914193"/>
                  </a:lnTo>
                  <a:cubicBezTo>
                    <a:pt x="131239" y="926534"/>
                    <a:pt x="152871" y="936869"/>
                    <a:pt x="176525" y="944828"/>
                  </a:cubicBezTo>
                  <a:lnTo>
                    <a:pt x="176525" y="882258"/>
                  </a:lnTo>
                  <a:cubicBezTo>
                    <a:pt x="153384" y="875165"/>
                    <a:pt x="131945" y="865809"/>
                    <a:pt x="112334" y="854816"/>
                  </a:cubicBezTo>
                  <a:close/>
                  <a:moveTo>
                    <a:pt x="369098" y="794027"/>
                  </a:moveTo>
                  <a:cubicBezTo>
                    <a:pt x="348541" y="798328"/>
                    <a:pt x="327053" y="800912"/>
                    <a:pt x="304907" y="801795"/>
                  </a:cubicBezTo>
                  <a:lnTo>
                    <a:pt x="304907" y="866018"/>
                  </a:lnTo>
                  <a:cubicBezTo>
                    <a:pt x="327182" y="865055"/>
                    <a:pt x="348702" y="862246"/>
                    <a:pt x="369098" y="857625"/>
                  </a:cubicBezTo>
                  <a:close/>
                  <a:moveTo>
                    <a:pt x="208621" y="794027"/>
                  </a:moveTo>
                  <a:lnTo>
                    <a:pt x="208621" y="857625"/>
                  </a:lnTo>
                  <a:cubicBezTo>
                    <a:pt x="229017" y="862263"/>
                    <a:pt x="250537" y="865071"/>
                    <a:pt x="272812" y="866018"/>
                  </a:cubicBezTo>
                  <a:lnTo>
                    <a:pt x="272812" y="801795"/>
                  </a:lnTo>
                  <a:cubicBezTo>
                    <a:pt x="250666" y="800912"/>
                    <a:pt x="229178" y="798328"/>
                    <a:pt x="208621" y="794027"/>
                  </a:cubicBezTo>
                  <a:close/>
                  <a:moveTo>
                    <a:pt x="834483" y="786341"/>
                  </a:moveTo>
                  <a:lnTo>
                    <a:pt x="866579" y="786341"/>
                  </a:lnTo>
                  <a:lnTo>
                    <a:pt x="866579" y="818436"/>
                  </a:lnTo>
                  <a:lnTo>
                    <a:pt x="898675" y="818436"/>
                  </a:lnTo>
                  <a:lnTo>
                    <a:pt x="898675" y="850532"/>
                  </a:lnTo>
                  <a:lnTo>
                    <a:pt x="866579" y="850532"/>
                  </a:lnTo>
                  <a:lnTo>
                    <a:pt x="866579" y="818437"/>
                  </a:lnTo>
                  <a:lnTo>
                    <a:pt x="834484" y="818437"/>
                  </a:lnTo>
                  <a:lnTo>
                    <a:pt x="834484" y="850532"/>
                  </a:lnTo>
                  <a:lnTo>
                    <a:pt x="866579" y="850532"/>
                  </a:lnTo>
                  <a:lnTo>
                    <a:pt x="866579" y="882628"/>
                  </a:lnTo>
                  <a:lnTo>
                    <a:pt x="834483" y="882628"/>
                  </a:lnTo>
                  <a:lnTo>
                    <a:pt x="834483" y="850532"/>
                  </a:lnTo>
                  <a:lnTo>
                    <a:pt x="802388" y="850532"/>
                  </a:lnTo>
                  <a:lnTo>
                    <a:pt x="802388" y="818436"/>
                  </a:lnTo>
                  <a:lnTo>
                    <a:pt x="834483" y="818436"/>
                  </a:lnTo>
                  <a:close/>
                  <a:moveTo>
                    <a:pt x="545624" y="785185"/>
                  </a:moveTo>
                  <a:cubicBezTo>
                    <a:pt x="532833" y="803110"/>
                    <a:pt x="516593" y="819511"/>
                    <a:pt x="497480" y="833954"/>
                  </a:cubicBezTo>
                  <a:lnTo>
                    <a:pt x="497480" y="888854"/>
                  </a:lnTo>
                  <a:cubicBezTo>
                    <a:pt x="527650" y="859920"/>
                    <a:pt x="545624" y="824582"/>
                    <a:pt x="545624" y="786341"/>
                  </a:cubicBezTo>
                  <a:close/>
                  <a:moveTo>
                    <a:pt x="32096" y="785185"/>
                  </a:moveTo>
                  <a:lnTo>
                    <a:pt x="32096" y="786341"/>
                  </a:lnTo>
                  <a:cubicBezTo>
                    <a:pt x="32096" y="824582"/>
                    <a:pt x="50069" y="859920"/>
                    <a:pt x="80239" y="888854"/>
                  </a:cubicBezTo>
                  <a:lnTo>
                    <a:pt x="80239" y="833954"/>
                  </a:lnTo>
                  <a:cubicBezTo>
                    <a:pt x="61126" y="819495"/>
                    <a:pt x="44886" y="803110"/>
                    <a:pt x="32096" y="785185"/>
                  </a:cubicBezTo>
                  <a:close/>
                  <a:moveTo>
                    <a:pt x="112334" y="758530"/>
                  </a:moveTo>
                  <a:lnTo>
                    <a:pt x="112334" y="817906"/>
                  </a:lnTo>
                  <a:cubicBezTo>
                    <a:pt x="131239" y="830247"/>
                    <a:pt x="152871" y="840582"/>
                    <a:pt x="176525" y="848542"/>
                  </a:cubicBezTo>
                  <a:lnTo>
                    <a:pt x="176525" y="785971"/>
                  </a:lnTo>
                  <a:cubicBezTo>
                    <a:pt x="153384" y="778878"/>
                    <a:pt x="131945" y="769522"/>
                    <a:pt x="112334" y="758530"/>
                  </a:cubicBezTo>
                  <a:close/>
                  <a:moveTo>
                    <a:pt x="465385" y="758514"/>
                  </a:moveTo>
                  <a:cubicBezTo>
                    <a:pt x="445774" y="769506"/>
                    <a:pt x="424335" y="778878"/>
                    <a:pt x="401194" y="785955"/>
                  </a:cubicBezTo>
                  <a:lnTo>
                    <a:pt x="401194" y="848542"/>
                  </a:lnTo>
                  <a:cubicBezTo>
                    <a:pt x="424848" y="840582"/>
                    <a:pt x="446481" y="830247"/>
                    <a:pt x="465385" y="817890"/>
                  </a:cubicBezTo>
                  <a:close/>
                  <a:moveTo>
                    <a:pt x="641910" y="722150"/>
                  </a:moveTo>
                  <a:lnTo>
                    <a:pt x="674006" y="722150"/>
                  </a:lnTo>
                  <a:lnTo>
                    <a:pt x="674006" y="754245"/>
                  </a:lnTo>
                  <a:lnTo>
                    <a:pt x="706102" y="754245"/>
                  </a:lnTo>
                  <a:lnTo>
                    <a:pt x="706102" y="786341"/>
                  </a:lnTo>
                  <a:lnTo>
                    <a:pt x="674006" y="786341"/>
                  </a:lnTo>
                  <a:lnTo>
                    <a:pt x="674006" y="754246"/>
                  </a:lnTo>
                  <a:lnTo>
                    <a:pt x="641911" y="754246"/>
                  </a:lnTo>
                  <a:lnTo>
                    <a:pt x="641911" y="786341"/>
                  </a:lnTo>
                  <a:lnTo>
                    <a:pt x="674006" y="786341"/>
                  </a:lnTo>
                  <a:lnTo>
                    <a:pt x="674006" y="818437"/>
                  </a:lnTo>
                  <a:lnTo>
                    <a:pt x="641910" y="818437"/>
                  </a:lnTo>
                  <a:lnTo>
                    <a:pt x="641910" y="786341"/>
                  </a:lnTo>
                  <a:lnTo>
                    <a:pt x="609815" y="786341"/>
                  </a:lnTo>
                  <a:lnTo>
                    <a:pt x="609815" y="754245"/>
                  </a:lnTo>
                  <a:lnTo>
                    <a:pt x="641910" y="754245"/>
                  </a:lnTo>
                  <a:close/>
                  <a:moveTo>
                    <a:pt x="369098" y="697741"/>
                  </a:moveTo>
                  <a:cubicBezTo>
                    <a:pt x="348541" y="702042"/>
                    <a:pt x="327053" y="704625"/>
                    <a:pt x="304907" y="705508"/>
                  </a:cubicBezTo>
                  <a:lnTo>
                    <a:pt x="304907" y="769731"/>
                  </a:lnTo>
                  <a:cubicBezTo>
                    <a:pt x="327182" y="768784"/>
                    <a:pt x="348702" y="765976"/>
                    <a:pt x="369098" y="761338"/>
                  </a:cubicBezTo>
                  <a:close/>
                  <a:moveTo>
                    <a:pt x="208621" y="697741"/>
                  </a:moveTo>
                  <a:lnTo>
                    <a:pt x="208621" y="761338"/>
                  </a:lnTo>
                  <a:cubicBezTo>
                    <a:pt x="229017" y="765976"/>
                    <a:pt x="250537" y="768784"/>
                    <a:pt x="272812" y="769731"/>
                  </a:cubicBezTo>
                  <a:lnTo>
                    <a:pt x="272812" y="705508"/>
                  </a:lnTo>
                  <a:cubicBezTo>
                    <a:pt x="250666" y="704625"/>
                    <a:pt x="229178" y="702042"/>
                    <a:pt x="208621" y="697741"/>
                  </a:cubicBezTo>
                  <a:close/>
                  <a:moveTo>
                    <a:pt x="545624" y="688899"/>
                  </a:moveTo>
                  <a:cubicBezTo>
                    <a:pt x="532833" y="706824"/>
                    <a:pt x="516593" y="723225"/>
                    <a:pt x="497480" y="737668"/>
                  </a:cubicBezTo>
                  <a:lnTo>
                    <a:pt x="497480" y="792567"/>
                  </a:lnTo>
                  <a:cubicBezTo>
                    <a:pt x="527650" y="763633"/>
                    <a:pt x="545624" y="728296"/>
                    <a:pt x="545624" y="690054"/>
                  </a:cubicBezTo>
                  <a:close/>
                  <a:moveTo>
                    <a:pt x="32096" y="688899"/>
                  </a:moveTo>
                  <a:lnTo>
                    <a:pt x="32096" y="690054"/>
                  </a:lnTo>
                  <a:cubicBezTo>
                    <a:pt x="32096" y="728296"/>
                    <a:pt x="50069" y="763633"/>
                    <a:pt x="80239" y="792567"/>
                  </a:cubicBezTo>
                  <a:lnTo>
                    <a:pt x="80239" y="737668"/>
                  </a:lnTo>
                  <a:cubicBezTo>
                    <a:pt x="61126" y="723209"/>
                    <a:pt x="44886" y="706824"/>
                    <a:pt x="32096" y="688899"/>
                  </a:cubicBezTo>
                  <a:close/>
                  <a:moveTo>
                    <a:pt x="112334" y="662243"/>
                  </a:moveTo>
                  <a:lnTo>
                    <a:pt x="112334" y="721620"/>
                  </a:lnTo>
                  <a:cubicBezTo>
                    <a:pt x="131239" y="733961"/>
                    <a:pt x="152871" y="744295"/>
                    <a:pt x="176525" y="752255"/>
                  </a:cubicBezTo>
                  <a:lnTo>
                    <a:pt x="176525" y="689685"/>
                  </a:lnTo>
                  <a:cubicBezTo>
                    <a:pt x="153384" y="682592"/>
                    <a:pt x="131945" y="673236"/>
                    <a:pt x="112334" y="662243"/>
                  </a:cubicBezTo>
                  <a:close/>
                  <a:moveTo>
                    <a:pt x="465385" y="662227"/>
                  </a:moveTo>
                  <a:cubicBezTo>
                    <a:pt x="445774" y="673220"/>
                    <a:pt x="424335" y="682592"/>
                    <a:pt x="401194" y="689669"/>
                  </a:cubicBezTo>
                  <a:lnTo>
                    <a:pt x="401194" y="752255"/>
                  </a:lnTo>
                  <a:cubicBezTo>
                    <a:pt x="424848" y="744295"/>
                    <a:pt x="446481" y="733961"/>
                    <a:pt x="465385" y="721604"/>
                  </a:cubicBezTo>
                  <a:close/>
                  <a:moveTo>
                    <a:pt x="930770" y="609815"/>
                  </a:moveTo>
                  <a:lnTo>
                    <a:pt x="962866" y="609815"/>
                  </a:lnTo>
                  <a:lnTo>
                    <a:pt x="962866" y="641911"/>
                  </a:lnTo>
                  <a:lnTo>
                    <a:pt x="994961" y="641911"/>
                  </a:lnTo>
                  <a:lnTo>
                    <a:pt x="994961" y="674007"/>
                  </a:lnTo>
                  <a:lnTo>
                    <a:pt x="962866" y="674007"/>
                  </a:lnTo>
                  <a:lnTo>
                    <a:pt x="962866" y="706102"/>
                  </a:lnTo>
                  <a:lnTo>
                    <a:pt x="930770" y="706102"/>
                  </a:lnTo>
                  <a:lnTo>
                    <a:pt x="930770" y="674007"/>
                  </a:lnTo>
                  <a:lnTo>
                    <a:pt x="898674" y="674007"/>
                  </a:lnTo>
                  <a:lnTo>
                    <a:pt x="898674" y="641911"/>
                  </a:lnTo>
                  <a:lnTo>
                    <a:pt x="930770" y="641911"/>
                  </a:lnTo>
                  <a:lnTo>
                    <a:pt x="930770" y="674006"/>
                  </a:lnTo>
                  <a:lnTo>
                    <a:pt x="962865" y="674006"/>
                  </a:lnTo>
                  <a:lnTo>
                    <a:pt x="962865" y="641911"/>
                  </a:lnTo>
                  <a:lnTo>
                    <a:pt x="930770" y="641911"/>
                  </a:lnTo>
                  <a:close/>
                  <a:moveTo>
                    <a:pt x="545624" y="592612"/>
                  </a:moveTo>
                  <a:cubicBezTo>
                    <a:pt x="532833" y="610537"/>
                    <a:pt x="516593" y="626938"/>
                    <a:pt x="497480" y="641381"/>
                  </a:cubicBezTo>
                  <a:lnTo>
                    <a:pt x="497480" y="696280"/>
                  </a:lnTo>
                  <a:cubicBezTo>
                    <a:pt x="527650" y="667346"/>
                    <a:pt x="545624" y="632009"/>
                    <a:pt x="545624" y="593767"/>
                  </a:cubicBezTo>
                  <a:close/>
                  <a:moveTo>
                    <a:pt x="32096" y="592612"/>
                  </a:moveTo>
                  <a:lnTo>
                    <a:pt x="32096" y="593767"/>
                  </a:lnTo>
                  <a:cubicBezTo>
                    <a:pt x="32096" y="632009"/>
                    <a:pt x="50069" y="667346"/>
                    <a:pt x="80239" y="696280"/>
                  </a:cubicBezTo>
                  <a:lnTo>
                    <a:pt x="80239" y="641381"/>
                  </a:lnTo>
                  <a:cubicBezTo>
                    <a:pt x="61126" y="626922"/>
                    <a:pt x="44886" y="610537"/>
                    <a:pt x="32096" y="592612"/>
                  </a:cubicBezTo>
                  <a:close/>
                  <a:moveTo>
                    <a:pt x="449337" y="481433"/>
                  </a:moveTo>
                  <a:lnTo>
                    <a:pt x="481433" y="481433"/>
                  </a:lnTo>
                  <a:lnTo>
                    <a:pt x="481433" y="513529"/>
                  </a:lnTo>
                  <a:lnTo>
                    <a:pt x="449337" y="513529"/>
                  </a:lnTo>
                  <a:close/>
                  <a:moveTo>
                    <a:pt x="385146" y="481433"/>
                  </a:moveTo>
                  <a:lnTo>
                    <a:pt x="417242" y="481433"/>
                  </a:lnTo>
                  <a:lnTo>
                    <a:pt x="417242" y="513529"/>
                  </a:lnTo>
                  <a:lnTo>
                    <a:pt x="385146" y="513529"/>
                  </a:lnTo>
                  <a:close/>
                  <a:moveTo>
                    <a:pt x="160478" y="481433"/>
                  </a:moveTo>
                  <a:lnTo>
                    <a:pt x="192574" y="481433"/>
                  </a:lnTo>
                  <a:lnTo>
                    <a:pt x="192574" y="513529"/>
                  </a:lnTo>
                  <a:lnTo>
                    <a:pt x="160478" y="513529"/>
                  </a:lnTo>
                  <a:close/>
                  <a:moveTo>
                    <a:pt x="96287" y="481433"/>
                  </a:moveTo>
                  <a:lnTo>
                    <a:pt x="128383" y="481433"/>
                  </a:lnTo>
                  <a:lnTo>
                    <a:pt x="128383" y="513529"/>
                  </a:lnTo>
                  <a:lnTo>
                    <a:pt x="96287" y="513529"/>
                  </a:lnTo>
                  <a:close/>
                  <a:moveTo>
                    <a:pt x="272812" y="353051"/>
                  </a:moveTo>
                  <a:lnTo>
                    <a:pt x="304908" y="353051"/>
                  </a:lnTo>
                  <a:lnTo>
                    <a:pt x="304908" y="387425"/>
                  </a:lnTo>
                  <a:cubicBezTo>
                    <a:pt x="332526" y="394599"/>
                    <a:pt x="353051" y="419521"/>
                    <a:pt x="353051" y="449338"/>
                  </a:cubicBezTo>
                  <a:lnTo>
                    <a:pt x="320956" y="449338"/>
                  </a:lnTo>
                  <a:cubicBezTo>
                    <a:pt x="320956" y="431637"/>
                    <a:pt x="306561" y="417242"/>
                    <a:pt x="288860" y="417242"/>
                  </a:cubicBezTo>
                  <a:lnTo>
                    <a:pt x="256765" y="417242"/>
                  </a:lnTo>
                  <a:lnTo>
                    <a:pt x="256765" y="449338"/>
                  </a:lnTo>
                  <a:cubicBezTo>
                    <a:pt x="256765" y="467038"/>
                    <a:pt x="271159" y="481433"/>
                    <a:pt x="288860" y="481433"/>
                  </a:cubicBezTo>
                  <a:cubicBezTo>
                    <a:pt x="324261" y="481433"/>
                    <a:pt x="353051" y="510223"/>
                    <a:pt x="353051" y="545624"/>
                  </a:cubicBezTo>
                  <a:lnTo>
                    <a:pt x="353051" y="609815"/>
                  </a:lnTo>
                  <a:lnTo>
                    <a:pt x="304908" y="609815"/>
                  </a:lnTo>
                  <a:lnTo>
                    <a:pt x="304908" y="641911"/>
                  </a:lnTo>
                  <a:lnTo>
                    <a:pt x="272812" y="641911"/>
                  </a:lnTo>
                  <a:lnTo>
                    <a:pt x="272812" y="607537"/>
                  </a:lnTo>
                  <a:cubicBezTo>
                    <a:pt x="245194" y="600363"/>
                    <a:pt x="224669" y="575441"/>
                    <a:pt x="224669" y="545624"/>
                  </a:cubicBezTo>
                  <a:lnTo>
                    <a:pt x="256765" y="545624"/>
                  </a:lnTo>
                  <a:cubicBezTo>
                    <a:pt x="256765" y="563325"/>
                    <a:pt x="271159" y="577720"/>
                    <a:pt x="288860" y="577720"/>
                  </a:cubicBezTo>
                  <a:lnTo>
                    <a:pt x="320956" y="577720"/>
                  </a:lnTo>
                  <a:lnTo>
                    <a:pt x="320956" y="545624"/>
                  </a:lnTo>
                  <a:cubicBezTo>
                    <a:pt x="320956" y="527923"/>
                    <a:pt x="306561" y="513529"/>
                    <a:pt x="288860" y="513529"/>
                  </a:cubicBezTo>
                  <a:cubicBezTo>
                    <a:pt x="253459" y="513529"/>
                    <a:pt x="224669" y="484739"/>
                    <a:pt x="224669" y="449338"/>
                  </a:cubicBezTo>
                  <a:lnTo>
                    <a:pt x="224669" y="385147"/>
                  </a:lnTo>
                  <a:lnTo>
                    <a:pt x="272812" y="385147"/>
                  </a:lnTo>
                  <a:close/>
                  <a:moveTo>
                    <a:pt x="288860" y="320955"/>
                  </a:moveTo>
                  <a:cubicBezTo>
                    <a:pt x="147286" y="320955"/>
                    <a:pt x="32096" y="400151"/>
                    <a:pt x="32096" y="497481"/>
                  </a:cubicBezTo>
                  <a:cubicBezTo>
                    <a:pt x="32096" y="594810"/>
                    <a:pt x="147286" y="674006"/>
                    <a:pt x="288860" y="674006"/>
                  </a:cubicBezTo>
                  <a:cubicBezTo>
                    <a:pt x="430433" y="674006"/>
                    <a:pt x="545624" y="594810"/>
                    <a:pt x="545624" y="497481"/>
                  </a:cubicBezTo>
                  <a:cubicBezTo>
                    <a:pt x="545624" y="400151"/>
                    <a:pt x="430433" y="320955"/>
                    <a:pt x="288860" y="320955"/>
                  </a:cubicBezTo>
                  <a:close/>
                  <a:moveTo>
                    <a:pt x="802388" y="288860"/>
                  </a:moveTo>
                  <a:lnTo>
                    <a:pt x="834484" y="288860"/>
                  </a:lnTo>
                  <a:lnTo>
                    <a:pt x="834484" y="320956"/>
                  </a:lnTo>
                  <a:lnTo>
                    <a:pt x="802388" y="320956"/>
                  </a:lnTo>
                  <a:close/>
                  <a:moveTo>
                    <a:pt x="545624" y="288860"/>
                  </a:moveTo>
                  <a:lnTo>
                    <a:pt x="577720" y="288860"/>
                  </a:lnTo>
                  <a:lnTo>
                    <a:pt x="577720" y="320956"/>
                  </a:lnTo>
                  <a:lnTo>
                    <a:pt x="545624" y="320956"/>
                  </a:lnTo>
                  <a:close/>
                  <a:moveTo>
                    <a:pt x="674006" y="160478"/>
                  </a:moveTo>
                  <a:lnTo>
                    <a:pt x="706102" y="160478"/>
                  </a:lnTo>
                  <a:lnTo>
                    <a:pt x="706102" y="194852"/>
                  </a:lnTo>
                  <a:cubicBezTo>
                    <a:pt x="733720" y="202026"/>
                    <a:pt x="754245" y="226948"/>
                    <a:pt x="754245" y="256765"/>
                  </a:cubicBezTo>
                  <a:lnTo>
                    <a:pt x="722150" y="256765"/>
                  </a:lnTo>
                  <a:cubicBezTo>
                    <a:pt x="722150" y="239064"/>
                    <a:pt x="707755" y="224669"/>
                    <a:pt x="690054" y="224669"/>
                  </a:cubicBezTo>
                  <a:lnTo>
                    <a:pt x="657959" y="224669"/>
                  </a:lnTo>
                  <a:lnTo>
                    <a:pt x="657959" y="256765"/>
                  </a:lnTo>
                  <a:cubicBezTo>
                    <a:pt x="657959" y="274465"/>
                    <a:pt x="672353" y="288860"/>
                    <a:pt x="690054" y="288860"/>
                  </a:cubicBezTo>
                  <a:cubicBezTo>
                    <a:pt x="725455" y="288860"/>
                    <a:pt x="754245" y="317650"/>
                    <a:pt x="754245" y="353051"/>
                  </a:cubicBezTo>
                  <a:lnTo>
                    <a:pt x="754245" y="417242"/>
                  </a:lnTo>
                  <a:lnTo>
                    <a:pt x="706102" y="417242"/>
                  </a:lnTo>
                  <a:lnTo>
                    <a:pt x="706102" y="449338"/>
                  </a:lnTo>
                  <a:lnTo>
                    <a:pt x="674006" y="449338"/>
                  </a:lnTo>
                  <a:lnTo>
                    <a:pt x="674006" y="414963"/>
                  </a:lnTo>
                  <a:cubicBezTo>
                    <a:pt x="646388" y="407790"/>
                    <a:pt x="625863" y="382868"/>
                    <a:pt x="625863" y="353051"/>
                  </a:cubicBezTo>
                  <a:lnTo>
                    <a:pt x="657959" y="353051"/>
                  </a:lnTo>
                  <a:cubicBezTo>
                    <a:pt x="657959" y="370752"/>
                    <a:pt x="672353" y="385147"/>
                    <a:pt x="690054" y="385147"/>
                  </a:cubicBezTo>
                  <a:lnTo>
                    <a:pt x="722150" y="385147"/>
                  </a:lnTo>
                  <a:lnTo>
                    <a:pt x="722150" y="353051"/>
                  </a:lnTo>
                  <a:cubicBezTo>
                    <a:pt x="722150" y="335350"/>
                    <a:pt x="707755" y="320956"/>
                    <a:pt x="690054" y="320956"/>
                  </a:cubicBezTo>
                  <a:cubicBezTo>
                    <a:pt x="654653" y="320956"/>
                    <a:pt x="625863" y="292166"/>
                    <a:pt x="625863" y="256765"/>
                  </a:cubicBezTo>
                  <a:lnTo>
                    <a:pt x="625863" y="192574"/>
                  </a:lnTo>
                  <a:lnTo>
                    <a:pt x="674006" y="192574"/>
                  </a:lnTo>
                  <a:close/>
                  <a:moveTo>
                    <a:pt x="176526" y="160478"/>
                  </a:moveTo>
                  <a:lnTo>
                    <a:pt x="208622" y="160478"/>
                  </a:lnTo>
                  <a:lnTo>
                    <a:pt x="208622" y="192573"/>
                  </a:lnTo>
                  <a:lnTo>
                    <a:pt x="240717" y="192573"/>
                  </a:lnTo>
                  <a:lnTo>
                    <a:pt x="240717" y="224669"/>
                  </a:lnTo>
                  <a:lnTo>
                    <a:pt x="208622" y="224669"/>
                  </a:lnTo>
                  <a:lnTo>
                    <a:pt x="208622" y="256765"/>
                  </a:lnTo>
                  <a:lnTo>
                    <a:pt x="176526" y="256765"/>
                  </a:lnTo>
                  <a:lnTo>
                    <a:pt x="176526" y="224669"/>
                  </a:lnTo>
                  <a:lnTo>
                    <a:pt x="208621" y="224669"/>
                  </a:lnTo>
                  <a:lnTo>
                    <a:pt x="208621" y="192574"/>
                  </a:lnTo>
                  <a:lnTo>
                    <a:pt x="176526" y="192574"/>
                  </a:lnTo>
                  <a:lnTo>
                    <a:pt x="176526" y="224669"/>
                  </a:lnTo>
                  <a:lnTo>
                    <a:pt x="144430" y="224669"/>
                  </a:lnTo>
                  <a:lnTo>
                    <a:pt x="144430" y="192573"/>
                  </a:lnTo>
                  <a:lnTo>
                    <a:pt x="176526" y="192573"/>
                  </a:lnTo>
                  <a:close/>
                  <a:moveTo>
                    <a:pt x="690053" y="128382"/>
                  </a:moveTo>
                  <a:cubicBezTo>
                    <a:pt x="592724" y="128382"/>
                    <a:pt x="513528" y="207578"/>
                    <a:pt x="513528" y="304908"/>
                  </a:cubicBezTo>
                  <a:cubicBezTo>
                    <a:pt x="513528" y="333906"/>
                    <a:pt x="520766" y="362680"/>
                    <a:pt x="534406" y="388147"/>
                  </a:cubicBezTo>
                  <a:cubicBezTo>
                    <a:pt x="543313" y="398546"/>
                    <a:pt x="551032" y="409491"/>
                    <a:pt x="557338" y="420981"/>
                  </a:cubicBezTo>
                  <a:cubicBezTo>
                    <a:pt x="590974" y="459383"/>
                    <a:pt x="639262" y="481433"/>
                    <a:pt x="690053" y="481433"/>
                  </a:cubicBezTo>
                  <a:cubicBezTo>
                    <a:pt x="787383" y="481433"/>
                    <a:pt x="866579" y="402237"/>
                    <a:pt x="866579" y="304908"/>
                  </a:cubicBezTo>
                  <a:cubicBezTo>
                    <a:pt x="866579" y="207578"/>
                    <a:pt x="787383" y="128382"/>
                    <a:pt x="690053" y="128382"/>
                  </a:cubicBezTo>
                  <a:close/>
                  <a:moveTo>
                    <a:pt x="653400" y="32096"/>
                  </a:moveTo>
                  <a:lnTo>
                    <a:pt x="640690" y="69407"/>
                  </a:lnTo>
                  <a:lnTo>
                    <a:pt x="632185" y="71509"/>
                  </a:lnTo>
                  <a:cubicBezTo>
                    <a:pt x="608820" y="77270"/>
                    <a:pt x="586529" y="86514"/>
                    <a:pt x="565940" y="98951"/>
                  </a:cubicBezTo>
                  <a:lnTo>
                    <a:pt x="558430" y="103492"/>
                  </a:lnTo>
                  <a:lnTo>
                    <a:pt x="523060" y="86096"/>
                  </a:lnTo>
                  <a:lnTo>
                    <a:pt x="471210" y="137931"/>
                  </a:lnTo>
                  <a:lnTo>
                    <a:pt x="488622" y="173300"/>
                  </a:lnTo>
                  <a:lnTo>
                    <a:pt x="484096" y="180810"/>
                  </a:lnTo>
                  <a:cubicBezTo>
                    <a:pt x="471659" y="201416"/>
                    <a:pt x="462416" y="223690"/>
                    <a:pt x="456639" y="247039"/>
                  </a:cubicBezTo>
                  <a:lnTo>
                    <a:pt x="454536" y="255545"/>
                  </a:lnTo>
                  <a:lnTo>
                    <a:pt x="417242" y="268254"/>
                  </a:lnTo>
                  <a:lnTo>
                    <a:pt x="417242" y="310877"/>
                  </a:lnTo>
                  <a:cubicBezTo>
                    <a:pt x="442404" y="319944"/>
                    <a:pt x="465433" y="331547"/>
                    <a:pt x="485781" y="345284"/>
                  </a:cubicBezTo>
                  <a:cubicBezTo>
                    <a:pt x="483150" y="331996"/>
                    <a:pt x="481433" y="318500"/>
                    <a:pt x="481433" y="304908"/>
                  </a:cubicBezTo>
                  <a:cubicBezTo>
                    <a:pt x="481433" y="189877"/>
                    <a:pt x="575023" y="96287"/>
                    <a:pt x="690053" y="96287"/>
                  </a:cubicBezTo>
                  <a:cubicBezTo>
                    <a:pt x="805084" y="96287"/>
                    <a:pt x="898674" y="189877"/>
                    <a:pt x="898674" y="304908"/>
                  </a:cubicBezTo>
                  <a:cubicBezTo>
                    <a:pt x="898674" y="419938"/>
                    <a:pt x="805084" y="513529"/>
                    <a:pt x="690053" y="513529"/>
                  </a:cubicBezTo>
                  <a:cubicBezTo>
                    <a:pt x="649276" y="513529"/>
                    <a:pt x="609991" y="501300"/>
                    <a:pt x="576451" y="479395"/>
                  </a:cubicBezTo>
                  <a:cubicBezTo>
                    <a:pt x="577157" y="485365"/>
                    <a:pt x="577719" y="491383"/>
                    <a:pt x="577719" y="497481"/>
                  </a:cubicBezTo>
                  <a:lnTo>
                    <a:pt x="577719" y="517348"/>
                  </a:lnTo>
                  <a:cubicBezTo>
                    <a:pt x="594970" y="526495"/>
                    <a:pt x="613217" y="533604"/>
                    <a:pt x="632201" y="538306"/>
                  </a:cubicBezTo>
                  <a:lnTo>
                    <a:pt x="640706" y="540409"/>
                  </a:lnTo>
                  <a:lnTo>
                    <a:pt x="653400" y="577720"/>
                  </a:lnTo>
                  <a:lnTo>
                    <a:pt x="726706" y="577720"/>
                  </a:lnTo>
                  <a:lnTo>
                    <a:pt x="739416" y="540409"/>
                  </a:lnTo>
                  <a:lnTo>
                    <a:pt x="747921" y="538306"/>
                  </a:lnTo>
                  <a:cubicBezTo>
                    <a:pt x="771287" y="532545"/>
                    <a:pt x="793577" y="523302"/>
                    <a:pt x="814167" y="510865"/>
                  </a:cubicBezTo>
                  <a:lnTo>
                    <a:pt x="821677" y="506323"/>
                  </a:lnTo>
                  <a:lnTo>
                    <a:pt x="857046" y="523719"/>
                  </a:lnTo>
                  <a:lnTo>
                    <a:pt x="908896" y="471885"/>
                  </a:lnTo>
                  <a:lnTo>
                    <a:pt x="891485" y="436515"/>
                  </a:lnTo>
                  <a:lnTo>
                    <a:pt x="896010" y="429005"/>
                  </a:lnTo>
                  <a:cubicBezTo>
                    <a:pt x="908447" y="408400"/>
                    <a:pt x="917691" y="386125"/>
                    <a:pt x="923468" y="362776"/>
                  </a:cubicBezTo>
                  <a:lnTo>
                    <a:pt x="925570" y="354270"/>
                  </a:lnTo>
                  <a:lnTo>
                    <a:pt x="962865" y="341561"/>
                  </a:lnTo>
                  <a:lnTo>
                    <a:pt x="962865" y="268254"/>
                  </a:lnTo>
                  <a:lnTo>
                    <a:pt x="925554" y="255545"/>
                  </a:lnTo>
                  <a:lnTo>
                    <a:pt x="923452" y="247039"/>
                  </a:lnTo>
                  <a:cubicBezTo>
                    <a:pt x="917675" y="223706"/>
                    <a:pt x="908431" y="201416"/>
                    <a:pt x="895994" y="180810"/>
                  </a:cubicBezTo>
                  <a:lnTo>
                    <a:pt x="891469" y="173300"/>
                  </a:lnTo>
                  <a:lnTo>
                    <a:pt x="908880" y="137931"/>
                  </a:lnTo>
                  <a:lnTo>
                    <a:pt x="857030" y="86096"/>
                  </a:lnTo>
                  <a:lnTo>
                    <a:pt x="821661" y="103492"/>
                  </a:lnTo>
                  <a:lnTo>
                    <a:pt x="814151" y="98951"/>
                  </a:lnTo>
                  <a:cubicBezTo>
                    <a:pt x="793561" y="86530"/>
                    <a:pt x="771271" y="77286"/>
                    <a:pt x="747905" y="71509"/>
                  </a:cubicBezTo>
                  <a:lnTo>
                    <a:pt x="739400" y="69407"/>
                  </a:lnTo>
                  <a:lnTo>
                    <a:pt x="726706" y="32096"/>
                  </a:lnTo>
                  <a:close/>
                  <a:moveTo>
                    <a:pt x="630420" y="0"/>
                  </a:moveTo>
                  <a:lnTo>
                    <a:pt x="749687" y="0"/>
                  </a:lnTo>
                  <a:lnTo>
                    <a:pt x="764178" y="42623"/>
                  </a:lnTo>
                  <a:cubicBezTo>
                    <a:pt x="784703" y="48416"/>
                    <a:pt x="804458" y="56600"/>
                    <a:pt x="823057" y="67032"/>
                  </a:cubicBezTo>
                  <a:lnTo>
                    <a:pt x="863481" y="47148"/>
                  </a:lnTo>
                  <a:lnTo>
                    <a:pt x="947812" y="131479"/>
                  </a:lnTo>
                  <a:lnTo>
                    <a:pt x="927945" y="171888"/>
                  </a:lnTo>
                  <a:cubicBezTo>
                    <a:pt x="938376" y="190503"/>
                    <a:pt x="946561" y="210242"/>
                    <a:pt x="952354" y="230767"/>
                  </a:cubicBezTo>
                  <a:lnTo>
                    <a:pt x="994961" y="245274"/>
                  </a:lnTo>
                  <a:lnTo>
                    <a:pt x="994961" y="364541"/>
                  </a:lnTo>
                  <a:lnTo>
                    <a:pt x="952370" y="379064"/>
                  </a:lnTo>
                  <a:cubicBezTo>
                    <a:pt x="946561" y="399589"/>
                    <a:pt x="938376" y="419328"/>
                    <a:pt x="927961" y="437944"/>
                  </a:cubicBezTo>
                  <a:lnTo>
                    <a:pt x="947828" y="478352"/>
                  </a:lnTo>
                  <a:lnTo>
                    <a:pt x="863497" y="562683"/>
                  </a:lnTo>
                  <a:lnTo>
                    <a:pt x="823073" y="542800"/>
                  </a:lnTo>
                  <a:cubicBezTo>
                    <a:pt x="804474" y="553231"/>
                    <a:pt x="784719" y="561415"/>
                    <a:pt x="764194" y="567208"/>
                  </a:cubicBezTo>
                  <a:lnTo>
                    <a:pt x="749687" y="609815"/>
                  </a:lnTo>
                  <a:lnTo>
                    <a:pt x="630420" y="609815"/>
                  </a:lnTo>
                  <a:lnTo>
                    <a:pt x="615913" y="567208"/>
                  </a:lnTo>
                  <a:cubicBezTo>
                    <a:pt x="602818" y="563517"/>
                    <a:pt x="590092" y="558719"/>
                    <a:pt x="577719" y="553118"/>
                  </a:cubicBezTo>
                  <a:lnTo>
                    <a:pt x="577719" y="593767"/>
                  </a:lnTo>
                  <a:lnTo>
                    <a:pt x="577719" y="690054"/>
                  </a:lnTo>
                  <a:lnTo>
                    <a:pt x="577719" y="786341"/>
                  </a:lnTo>
                  <a:cubicBezTo>
                    <a:pt x="577719" y="901371"/>
                    <a:pt x="448133" y="994962"/>
                    <a:pt x="288860" y="994962"/>
                  </a:cubicBezTo>
                  <a:cubicBezTo>
                    <a:pt x="129586" y="994962"/>
                    <a:pt x="0" y="901371"/>
                    <a:pt x="0" y="786341"/>
                  </a:cubicBezTo>
                  <a:lnTo>
                    <a:pt x="0" y="690054"/>
                  </a:lnTo>
                  <a:lnTo>
                    <a:pt x="0" y="593767"/>
                  </a:lnTo>
                  <a:lnTo>
                    <a:pt x="0" y="497481"/>
                  </a:lnTo>
                  <a:cubicBezTo>
                    <a:pt x="0" y="382450"/>
                    <a:pt x="129586" y="288860"/>
                    <a:pt x="288860" y="288860"/>
                  </a:cubicBezTo>
                  <a:cubicBezTo>
                    <a:pt x="322656" y="288860"/>
                    <a:pt x="354976" y="293289"/>
                    <a:pt x="385146" y="301024"/>
                  </a:cubicBezTo>
                  <a:lnTo>
                    <a:pt x="385146" y="245274"/>
                  </a:lnTo>
                  <a:lnTo>
                    <a:pt x="427737" y="230751"/>
                  </a:lnTo>
                  <a:cubicBezTo>
                    <a:pt x="433546" y="210226"/>
                    <a:pt x="441730" y="190487"/>
                    <a:pt x="452145" y="171872"/>
                  </a:cubicBezTo>
                  <a:lnTo>
                    <a:pt x="432278" y="131463"/>
                  </a:lnTo>
                  <a:lnTo>
                    <a:pt x="516609" y="47132"/>
                  </a:lnTo>
                  <a:lnTo>
                    <a:pt x="557033" y="67015"/>
                  </a:lnTo>
                  <a:cubicBezTo>
                    <a:pt x="575633" y="56584"/>
                    <a:pt x="595388" y="48400"/>
                    <a:pt x="615913" y="42607"/>
                  </a:cubicBezTo>
                  <a:close/>
                  <a:moveTo>
                    <a:pt x="337003" y="0"/>
                  </a:moveTo>
                  <a:lnTo>
                    <a:pt x="369099" y="0"/>
                  </a:lnTo>
                  <a:lnTo>
                    <a:pt x="369099" y="32096"/>
                  </a:lnTo>
                  <a:lnTo>
                    <a:pt x="337004" y="32096"/>
                  </a:lnTo>
                  <a:lnTo>
                    <a:pt x="337004" y="64191"/>
                  </a:lnTo>
                  <a:lnTo>
                    <a:pt x="369099" y="64191"/>
                  </a:lnTo>
                  <a:lnTo>
                    <a:pt x="369099" y="32096"/>
                  </a:lnTo>
                  <a:lnTo>
                    <a:pt x="401195" y="32096"/>
                  </a:lnTo>
                  <a:lnTo>
                    <a:pt x="401195" y="64192"/>
                  </a:lnTo>
                  <a:lnTo>
                    <a:pt x="369099" y="64192"/>
                  </a:lnTo>
                  <a:lnTo>
                    <a:pt x="369099" y="96287"/>
                  </a:lnTo>
                  <a:lnTo>
                    <a:pt x="337003" y="96287"/>
                  </a:lnTo>
                  <a:lnTo>
                    <a:pt x="337003" y="64192"/>
                  </a:lnTo>
                  <a:lnTo>
                    <a:pt x="304908" y="64192"/>
                  </a:lnTo>
                  <a:lnTo>
                    <a:pt x="304908" y="32096"/>
                  </a:lnTo>
                  <a:lnTo>
                    <a:pt x="337003" y="32096"/>
                  </a:lnTo>
                  <a:close/>
                </a:path>
              </a:pathLst>
            </a:custGeom>
            <a:gradFill flip="none" rotWithShape="1">
              <a:gsLst>
                <a:gs pos="0">
                  <a:schemeClr val="bg1"/>
                </a:gs>
                <a:gs pos="100000">
                  <a:schemeClr val="bg1">
                    <a:alpha val="0"/>
                  </a:schemeClr>
                </a:gs>
              </a:gsLst>
              <a:lin ang="5400000" scaled="1"/>
              <a:tileRect/>
            </a:gradFill>
            <a:ln w="15925" cap="flat">
              <a:noFill/>
              <a:prstDash val="solid"/>
              <a:miter/>
            </a:ln>
          </p:spPr>
          <p:txBody>
            <a:bodyPr wrap="square" rtlCol="0" anchor="ctr">
              <a:noAutofit/>
            </a:bodyPr>
            <a:lstStyle/>
            <a:p>
              <a:endParaRPr lang="zh-CN" altLang="en-US"/>
            </a:p>
          </p:txBody>
        </p:sp>
        <p:sp>
          <p:nvSpPr>
            <p:cNvPr id="25" name="文本框 24">
              <a:extLst>
                <a:ext uri="{FF2B5EF4-FFF2-40B4-BE49-F238E27FC236}">
                  <a16:creationId xmlns:a16="http://schemas.microsoft.com/office/drawing/2014/main" id="{2D33CD50-F996-49EE-9947-C28DAB000ECF}"/>
                </a:ext>
              </a:extLst>
            </p:cNvPr>
            <p:cNvSpPr txBox="1"/>
            <p:nvPr/>
          </p:nvSpPr>
          <p:spPr>
            <a:xfrm>
              <a:off x="7453271" y="3614959"/>
              <a:ext cx="1748892" cy="738664"/>
            </a:xfrm>
            <a:prstGeom prst="rect">
              <a:avLst/>
            </a:prstGeom>
            <a:noFill/>
          </p:spPr>
          <p:txBody>
            <a:bodyPr wrap="square" lIns="0" tIns="0" rIns="0" bIns="0">
              <a:noAutofit/>
            </a:bodyPr>
            <a:lstStyle/>
            <a:p>
              <a:pPr algn="ctr"/>
              <a:r>
                <a:rPr lang="zh-CN" altLang="en-US" sz="2400" b="1" dirty="0">
                  <a:gradFill>
                    <a:gsLst>
                      <a:gs pos="0">
                        <a:schemeClr val="accent2">
                          <a:lumMod val="20000"/>
                          <a:lumOff val="80000"/>
                        </a:schemeClr>
                      </a:gs>
                      <a:gs pos="100000">
                        <a:schemeClr val="accent2">
                          <a:lumMod val="60000"/>
                          <a:lumOff val="40000"/>
                        </a:schemeClr>
                      </a:gs>
                    </a:gsLst>
                    <a:lin ang="5400000" scaled="1"/>
                  </a:gradFill>
                  <a:effectLst>
                    <a:outerShdw blurRad="127000" dist="76200" dir="5400000" algn="t" rotWithShape="0">
                      <a:schemeClr val="accent1">
                        <a:lumMod val="50000"/>
                        <a:alpha val="50000"/>
                      </a:schemeClr>
                    </a:outerShdw>
                  </a:effectLst>
                  <a:latin typeface="+mj-ea"/>
                  <a:ea typeface="+mj-ea"/>
                </a:rPr>
                <a:t>销售额季度占比</a:t>
              </a:r>
            </a:p>
          </p:txBody>
        </p:sp>
      </p:grpSp>
      <p:sp>
        <p:nvSpPr>
          <p:cNvPr id="5" name="文本占位符 4">
            <a:extLst>
              <a:ext uri="{FF2B5EF4-FFF2-40B4-BE49-F238E27FC236}">
                <a16:creationId xmlns:a16="http://schemas.microsoft.com/office/drawing/2014/main" id="{B3841C04-E6B9-49E0-9BED-D1F0A422B2A3}"/>
              </a:ext>
            </a:extLst>
          </p:cNvPr>
          <p:cNvSpPr>
            <a:spLocks noGrp="1"/>
          </p:cNvSpPr>
          <p:nvPr>
            <p:ph type="body" sz="quarter" idx="11"/>
          </p:nvPr>
        </p:nvSpPr>
        <p:spPr/>
        <p:txBody>
          <a:bodyPr/>
          <a:lstStyle/>
          <a:p>
            <a:r>
              <a:rPr lang="zh-CN" altLang="en-US" dirty="0"/>
              <a:t>完成情况</a:t>
            </a:r>
          </a:p>
        </p:txBody>
      </p:sp>
    </p:spTree>
    <p:extLst>
      <p:ext uri="{BB962C8B-B14F-4D97-AF65-F5344CB8AC3E}">
        <p14:creationId xmlns:p14="http://schemas.microsoft.com/office/powerpoint/2010/main" val="283763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a16="http://schemas.microsoft.com/office/drawing/2014/main" id="{650B0443-9B8C-4E57-ABDC-D4AF5C5DED76}"/>
              </a:ext>
            </a:extLst>
          </p:cNvPr>
          <p:cNvSpPr/>
          <p:nvPr/>
        </p:nvSpPr>
        <p:spPr>
          <a:xfrm>
            <a:off x="0" y="4493124"/>
            <a:ext cx="12192000" cy="2364876"/>
          </a:xfrm>
          <a:prstGeom prst="rect">
            <a:avLst/>
          </a:prstGeom>
          <a:gradFill flip="none" rotWithShape="1">
            <a:gsLst>
              <a:gs pos="0">
                <a:schemeClr val="accent1">
                  <a:lumMod val="75000"/>
                  <a:lumOff val="25000"/>
                </a:schemeClr>
              </a:gs>
              <a:gs pos="100000">
                <a:schemeClr val="accent1">
                  <a:lumMod val="86000"/>
                </a:schemeClr>
              </a:gs>
            </a:gsLst>
            <a:lin ang="27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sp>
        <p:nvSpPr>
          <p:cNvPr id="22" name="矩形: 圆角 21">
            <a:extLst>
              <a:ext uri="{FF2B5EF4-FFF2-40B4-BE49-F238E27FC236}">
                <a16:creationId xmlns:a16="http://schemas.microsoft.com/office/drawing/2014/main" id="{877B38FB-2A99-4809-9AC4-9C93AF48B291}"/>
              </a:ext>
            </a:extLst>
          </p:cNvPr>
          <p:cNvSpPr>
            <a:spLocks/>
          </p:cNvSpPr>
          <p:nvPr/>
        </p:nvSpPr>
        <p:spPr>
          <a:xfrm rot="10800000" flipH="1" flipV="1">
            <a:off x="468941" y="1214188"/>
            <a:ext cx="11254119" cy="5215011"/>
          </a:xfrm>
          <a:prstGeom prst="roundRect">
            <a:avLst>
              <a:gd name="adj" fmla="val 4281"/>
            </a:avLst>
          </a:prstGeom>
          <a:solidFill>
            <a:schemeClr val="bg1"/>
          </a:solidFill>
          <a:ln>
            <a:noFill/>
          </a:ln>
          <a:effectLst>
            <a:outerShdw blurRad="228600" dist="152400" dir="5400000" algn="t"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 name="椭圆 2">
            <a:extLst>
              <a:ext uri="{FF2B5EF4-FFF2-40B4-BE49-F238E27FC236}">
                <a16:creationId xmlns:a16="http://schemas.microsoft.com/office/drawing/2014/main" id="{540C34B8-C007-4FC8-8718-1DB31345E025}"/>
              </a:ext>
            </a:extLst>
          </p:cNvPr>
          <p:cNvSpPr/>
          <p:nvPr/>
        </p:nvSpPr>
        <p:spPr>
          <a:xfrm>
            <a:off x="339575" y="422810"/>
            <a:ext cx="340678" cy="340678"/>
          </a:xfrm>
          <a:prstGeom prst="ellipse">
            <a:avLst/>
          </a:prstGeom>
          <a:gradFill>
            <a:gsLst>
              <a:gs pos="4000">
                <a:schemeClr val="accent1">
                  <a:lumMod val="88000"/>
                  <a:lumOff val="12000"/>
                </a:schemeClr>
              </a:gs>
              <a:gs pos="100000">
                <a:schemeClr val="accent1">
                  <a:lumMod val="69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 name="椭圆 3">
            <a:extLst>
              <a:ext uri="{FF2B5EF4-FFF2-40B4-BE49-F238E27FC236}">
                <a16:creationId xmlns:a16="http://schemas.microsoft.com/office/drawing/2014/main" id="{A4F4ACB7-AA44-4617-889F-2A3373D35F21}"/>
              </a:ext>
            </a:extLst>
          </p:cNvPr>
          <p:cNvSpPr/>
          <p:nvPr/>
        </p:nvSpPr>
        <p:spPr>
          <a:xfrm>
            <a:off x="482600" y="516850"/>
            <a:ext cx="316866" cy="316866"/>
          </a:xfrm>
          <a:prstGeom prst="ellipse">
            <a:avLst/>
          </a:prstGeom>
          <a:gradFill>
            <a:gsLst>
              <a:gs pos="4000">
                <a:schemeClr val="accent2"/>
              </a:gs>
              <a:gs pos="95000">
                <a:schemeClr val="accent2">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aphicFrame>
        <p:nvGraphicFramePr>
          <p:cNvPr id="13" name="图表 12">
            <a:extLst>
              <a:ext uri="{FF2B5EF4-FFF2-40B4-BE49-F238E27FC236}">
                <a16:creationId xmlns:a16="http://schemas.microsoft.com/office/drawing/2014/main" id="{CDE51888-3876-4A87-BE8D-6AA878DF9525}"/>
              </a:ext>
            </a:extLst>
          </p:cNvPr>
          <p:cNvGraphicFramePr/>
          <p:nvPr>
            <p:extLst>
              <p:ext uri="{D42A27DB-BD31-4B8C-83A1-F6EECF244321}">
                <p14:modId xmlns:p14="http://schemas.microsoft.com/office/powerpoint/2010/main" val="1635032971"/>
              </p:ext>
            </p:extLst>
          </p:nvPr>
        </p:nvGraphicFramePr>
        <p:xfrm>
          <a:off x="5652402" y="1729029"/>
          <a:ext cx="5812797" cy="4413084"/>
        </p:xfrm>
        <a:graphic>
          <a:graphicData uri="http://schemas.openxmlformats.org/drawingml/2006/chart">
            <c:chart xmlns:c="http://schemas.openxmlformats.org/drawingml/2006/chart" xmlns:r="http://schemas.openxmlformats.org/officeDocument/2006/relationships" r:id="rId3"/>
          </a:graphicData>
        </a:graphic>
      </p:graphicFrame>
      <p:sp>
        <p:nvSpPr>
          <p:cNvPr id="24" name="矩形: 圆顶角 23">
            <a:extLst>
              <a:ext uri="{FF2B5EF4-FFF2-40B4-BE49-F238E27FC236}">
                <a16:creationId xmlns:a16="http://schemas.microsoft.com/office/drawing/2014/main" id="{FB132F2A-11DB-48F4-849A-5721BFF3BFB7}"/>
              </a:ext>
            </a:extLst>
          </p:cNvPr>
          <p:cNvSpPr/>
          <p:nvPr/>
        </p:nvSpPr>
        <p:spPr>
          <a:xfrm flipV="1">
            <a:off x="6563238" y="1214188"/>
            <a:ext cx="3991125" cy="483052"/>
          </a:xfrm>
          <a:prstGeom prst="round2SameRect">
            <a:avLst>
              <a:gd name="adj1" fmla="val 26000"/>
              <a:gd name="adj2" fmla="val 0"/>
            </a:avLst>
          </a:prstGeom>
          <a:gradFill flip="none" rotWithShape="1">
            <a:gsLst>
              <a:gs pos="4000">
                <a:schemeClr val="accent1">
                  <a:lumMod val="88000"/>
                  <a:lumOff val="12000"/>
                </a:schemeClr>
              </a:gs>
              <a:gs pos="95000">
                <a:schemeClr val="accent1">
                  <a:lumMod val="86000"/>
                </a:schemeClr>
              </a:gs>
            </a:gsLst>
            <a:lin ang="4200000" scaled="0"/>
            <a:tileRect/>
          </a:gradFill>
          <a:ln w="12700" cap="flat" cmpd="sng" algn="ctr">
            <a:noFill/>
            <a:prstDash val="solid"/>
            <a:miter lim="800000"/>
          </a:ln>
          <a:effectLst>
            <a:outerShdw blurRad="127000" dist="50800" dir="5400000" algn="l"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bg1"/>
              </a:solidFill>
            </a:endParaRPr>
          </a:p>
        </p:txBody>
      </p:sp>
      <p:sp>
        <p:nvSpPr>
          <p:cNvPr id="25" name="文本框 24">
            <a:extLst>
              <a:ext uri="{FF2B5EF4-FFF2-40B4-BE49-F238E27FC236}">
                <a16:creationId xmlns:a16="http://schemas.microsoft.com/office/drawing/2014/main" id="{4B93DE87-D402-4C34-9F54-20821A928005}"/>
              </a:ext>
            </a:extLst>
          </p:cNvPr>
          <p:cNvSpPr txBox="1"/>
          <p:nvPr/>
        </p:nvSpPr>
        <p:spPr>
          <a:xfrm>
            <a:off x="7661119" y="1301826"/>
            <a:ext cx="1795363" cy="307777"/>
          </a:xfrm>
          <a:prstGeom prst="rect">
            <a:avLst/>
          </a:prstGeom>
          <a:noFill/>
          <a:ln>
            <a:noFill/>
          </a:ln>
        </p:spPr>
        <p:txBody>
          <a:bodyPr wrap="none" lIns="0" tIns="0" rIns="0" bIns="0" rtlCol="0">
            <a:noAutofit/>
          </a:bodyPr>
          <a:lstStyle>
            <a:defPPr>
              <a:defRPr lang="zh-CN"/>
            </a:defPPr>
            <a:lvl1pPr algn="ctr">
              <a:defRPr sz="2200" spc="100">
                <a:gradFill>
                  <a:gsLst>
                    <a:gs pos="0">
                      <a:schemeClr val="accent2">
                        <a:lumMod val="20000"/>
                        <a:lumOff val="80000"/>
                      </a:schemeClr>
                    </a:gs>
                    <a:gs pos="100000">
                      <a:schemeClr val="accent2">
                        <a:lumMod val="60000"/>
                        <a:lumOff val="40000"/>
                      </a:schemeClr>
                    </a:gs>
                  </a:gsLst>
                  <a:lin ang="5400000" scaled="1"/>
                </a:gradFill>
                <a:effectLst>
                  <a:outerShdw blurRad="101600" dist="50800" dir="5400000" algn="t" rotWithShape="0">
                    <a:schemeClr val="accent1">
                      <a:lumMod val="50000"/>
                      <a:alpha val="56000"/>
                    </a:schemeClr>
                  </a:outerShdw>
                </a:effectLst>
                <a:latin typeface="+mj-ea"/>
                <a:ea typeface="+mj-ea"/>
                <a:cs typeface="汉仪典雅体简" panose="00020600040101010101" pitchFamily="18" charset="-122"/>
              </a:defRPr>
            </a:lvl1pPr>
          </a:lstStyle>
          <a:p>
            <a:r>
              <a:rPr lang="zh-CN" altLang="en-US" sz="2000" b="1" spc="0" dirty="0">
                <a:effectLst>
                  <a:outerShdw blurRad="177800" dist="50800" dir="5400000" algn="t" rotWithShape="0">
                    <a:schemeClr val="accent1">
                      <a:lumMod val="50000"/>
                      <a:alpha val="60000"/>
                    </a:schemeClr>
                  </a:outerShdw>
                </a:effectLst>
                <a:sym typeface="+mn-lt"/>
              </a:rPr>
              <a:t>部门季度销售额</a:t>
            </a:r>
          </a:p>
        </p:txBody>
      </p:sp>
      <p:sp>
        <p:nvSpPr>
          <p:cNvPr id="27" name="矩形: 圆顶角 26">
            <a:extLst>
              <a:ext uri="{FF2B5EF4-FFF2-40B4-BE49-F238E27FC236}">
                <a16:creationId xmlns:a16="http://schemas.microsoft.com/office/drawing/2014/main" id="{F7E879C9-B8FA-4644-B932-A0C4F7054746}"/>
              </a:ext>
            </a:extLst>
          </p:cNvPr>
          <p:cNvSpPr/>
          <p:nvPr/>
        </p:nvSpPr>
        <p:spPr>
          <a:xfrm flipV="1">
            <a:off x="922260" y="1214188"/>
            <a:ext cx="3991125" cy="483052"/>
          </a:xfrm>
          <a:prstGeom prst="round2SameRect">
            <a:avLst>
              <a:gd name="adj1" fmla="val 26000"/>
              <a:gd name="adj2" fmla="val 0"/>
            </a:avLst>
          </a:prstGeom>
          <a:gradFill flip="none" rotWithShape="1">
            <a:gsLst>
              <a:gs pos="4000">
                <a:schemeClr val="accent1">
                  <a:lumMod val="88000"/>
                  <a:lumOff val="12000"/>
                </a:schemeClr>
              </a:gs>
              <a:gs pos="95000">
                <a:schemeClr val="accent1">
                  <a:lumMod val="86000"/>
                </a:schemeClr>
              </a:gs>
            </a:gsLst>
            <a:lin ang="4200000" scaled="0"/>
            <a:tileRect/>
          </a:gradFill>
          <a:ln w="12700" cap="flat" cmpd="sng" algn="ctr">
            <a:noFill/>
            <a:prstDash val="solid"/>
            <a:miter lim="800000"/>
          </a:ln>
          <a:effectLst>
            <a:outerShdw blurRad="127000" dist="50800" dir="5400000" algn="l"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zh-CN" altLang="en-US" dirty="0">
              <a:solidFill>
                <a:schemeClr val="bg1"/>
              </a:solidFill>
            </a:endParaRPr>
          </a:p>
        </p:txBody>
      </p:sp>
      <p:sp>
        <p:nvSpPr>
          <p:cNvPr id="28" name="文本框 27">
            <a:extLst>
              <a:ext uri="{FF2B5EF4-FFF2-40B4-BE49-F238E27FC236}">
                <a16:creationId xmlns:a16="http://schemas.microsoft.com/office/drawing/2014/main" id="{79DBCFCF-F2E1-4172-A2B4-8D87213CE754}"/>
              </a:ext>
            </a:extLst>
          </p:cNvPr>
          <p:cNvSpPr txBox="1"/>
          <p:nvPr/>
        </p:nvSpPr>
        <p:spPr>
          <a:xfrm>
            <a:off x="1763661" y="1301826"/>
            <a:ext cx="2308324" cy="307777"/>
          </a:xfrm>
          <a:prstGeom prst="rect">
            <a:avLst/>
          </a:prstGeom>
          <a:noFill/>
          <a:ln>
            <a:noFill/>
          </a:ln>
        </p:spPr>
        <p:txBody>
          <a:bodyPr wrap="none" lIns="0" tIns="0" rIns="0" bIns="0" rtlCol="0">
            <a:noAutofit/>
          </a:bodyPr>
          <a:lstStyle>
            <a:defPPr>
              <a:defRPr lang="zh-CN"/>
            </a:defPPr>
            <a:lvl1pPr algn="ctr">
              <a:defRPr sz="2200" spc="100">
                <a:gradFill>
                  <a:gsLst>
                    <a:gs pos="0">
                      <a:schemeClr val="accent2">
                        <a:lumMod val="20000"/>
                        <a:lumOff val="80000"/>
                      </a:schemeClr>
                    </a:gs>
                    <a:gs pos="100000">
                      <a:schemeClr val="accent2">
                        <a:lumMod val="60000"/>
                        <a:lumOff val="40000"/>
                      </a:schemeClr>
                    </a:gs>
                  </a:gsLst>
                  <a:lin ang="5400000" scaled="1"/>
                </a:gradFill>
                <a:effectLst>
                  <a:outerShdw blurRad="101600" dist="50800" dir="5400000" algn="t" rotWithShape="0">
                    <a:schemeClr val="accent1">
                      <a:lumMod val="50000"/>
                      <a:alpha val="56000"/>
                    </a:schemeClr>
                  </a:outerShdw>
                </a:effectLst>
                <a:latin typeface="+mj-ea"/>
                <a:ea typeface="+mj-ea"/>
                <a:cs typeface="汉仪典雅体简" panose="00020600040101010101" pitchFamily="18" charset="-122"/>
              </a:defRPr>
            </a:lvl1pPr>
          </a:lstStyle>
          <a:p>
            <a:r>
              <a:rPr lang="zh-CN" altLang="en-US" sz="2000" b="1" spc="0" dirty="0">
                <a:effectLst>
                  <a:outerShdw blurRad="177800" dist="50800" dir="5400000" algn="t" rotWithShape="0">
                    <a:schemeClr val="accent1">
                      <a:lumMod val="50000"/>
                      <a:alpha val="60000"/>
                    </a:schemeClr>
                  </a:outerShdw>
                </a:effectLst>
                <a:sym typeface="+mn-lt"/>
              </a:rPr>
              <a:t>各部门工作完成情况</a:t>
            </a:r>
          </a:p>
        </p:txBody>
      </p:sp>
      <p:graphicFrame>
        <p:nvGraphicFramePr>
          <p:cNvPr id="29" name="图表 28">
            <a:extLst>
              <a:ext uri="{FF2B5EF4-FFF2-40B4-BE49-F238E27FC236}">
                <a16:creationId xmlns:a16="http://schemas.microsoft.com/office/drawing/2014/main" id="{DC81F79F-3E66-4C97-BD4C-7A62E3532047}"/>
              </a:ext>
            </a:extLst>
          </p:cNvPr>
          <p:cNvGraphicFramePr/>
          <p:nvPr>
            <p:extLst>
              <p:ext uri="{D42A27DB-BD31-4B8C-83A1-F6EECF244321}">
                <p14:modId xmlns:p14="http://schemas.microsoft.com/office/powerpoint/2010/main" val="1081727892"/>
              </p:ext>
            </p:extLst>
          </p:nvPr>
        </p:nvGraphicFramePr>
        <p:xfrm>
          <a:off x="558650" y="1785409"/>
          <a:ext cx="2645081" cy="1763386"/>
        </p:xfrm>
        <a:graphic>
          <a:graphicData uri="http://schemas.openxmlformats.org/drawingml/2006/chart">
            <c:chart xmlns:c="http://schemas.openxmlformats.org/drawingml/2006/chart" xmlns:r="http://schemas.openxmlformats.org/officeDocument/2006/relationships" r:id="rId4"/>
          </a:graphicData>
        </a:graphic>
      </p:graphicFrame>
      <p:sp>
        <p:nvSpPr>
          <p:cNvPr id="30" name="椭圆 29">
            <a:extLst>
              <a:ext uri="{FF2B5EF4-FFF2-40B4-BE49-F238E27FC236}">
                <a16:creationId xmlns:a16="http://schemas.microsoft.com/office/drawing/2014/main" id="{33241A9F-BBB8-494E-8D66-B4C4D221894E}"/>
              </a:ext>
            </a:extLst>
          </p:cNvPr>
          <p:cNvSpPr/>
          <p:nvPr/>
        </p:nvSpPr>
        <p:spPr>
          <a:xfrm>
            <a:off x="1517656" y="2303569"/>
            <a:ext cx="727070" cy="727068"/>
          </a:xfrm>
          <a:prstGeom prst="ellipse">
            <a:avLst/>
          </a:prstGeom>
          <a:gradFill>
            <a:gsLst>
              <a:gs pos="0">
                <a:schemeClr val="accent1">
                  <a:lumMod val="80000"/>
                  <a:lumOff val="20000"/>
                </a:schemeClr>
              </a:gs>
              <a:gs pos="100000">
                <a:schemeClr val="accent1"/>
              </a:gs>
            </a:gsLst>
            <a:path path="circle">
              <a:fillToRect r="100000" b="100000"/>
            </a:path>
          </a:gradFill>
          <a:ln>
            <a:noFill/>
          </a:ln>
          <a:effectLst>
            <a:outerShdw blurRad="381000" dist="228600" dir="3600000" sx="97000" sy="97000" algn="tl" rotWithShape="0">
              <a:schemeClr val="accent1">
                <a:lumMod val="50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zh-CN" altLang="en-US" sz="1200" dirty="0">
                <a:solidFill>
                  <a:schemeClr val="bg1"/>
                </a:solidFill>
                <a:latin typeface="+mj-ea"/>
                <a:ea typeface="+mj-ea"/>
              </a:rPr>
              <a:t>部门</a:t>
            </a:r>
            <a:r>
              <a:rPr lang="en-US" altLang="zh-CN" sz="1200" dirty="0">
                <a:solidFill>
                  <a:schemeClr val="bg1"/>
                </a:solidFill>
                <a:latin typeface="+mj-ea"/>
                <a:ea typeface="+mj-ea"/>
              </a:rPr>
              <a:t>1</a:t>
            </a:r>
            <a:endParaRPr lang="zh-CN" altLang="en-US" sz="1200" dirty="0">
              <a:solidFill>
                <a:schemeClr val="bg1"/>
              </a:solidFill>
              <a:latin typeface="+mj-ea"/>
              <a:ea typeface="+mj-ea"/>
            </a:endParaRPr>
          </a:p>
        </p:txBody>
      </p:sp>
      <p:sp>
        <p:nvSpPr>
          <p:cNvPr id="31" name="文本框 30">
            <a:extLst>
              <a:ext uri="{FF2B5EF4-FFF2-40B4-BE49-F238E27FC236}">
                <a16:creationId xmlns:a16="http://schemas.microsoft.com/office/drawing/2014/main" id="{10CCE542-122D-40DE-BB4A-472C295E91D8}"/>
              </a:ext>
            </a:extLst>
          </p:cNvPr>
          <p:cNvSpPr txBox="1"/>
          <p:nvPr/>
        </p:nvSpPr>
        <p:spPr>
          <a:xfrm>
            <a:off x="1545248" y="3382189"/>
            <a:ext cx="671884" cy="307777"/>
          </a:xfrm>
          <a:prstGeom prst="rect">
            <a:avLst/>
          </a:prstGeom>
          <a:noFill/>
          <a:ln>
            <a:noFill/>
          </a:ln>
        </p:spPr>
        <p:txBody>
          <a:bodyPr wrap="square" lIns="0" tIns="0" rIns="0" bIns="0" rtlCol="0">
            <a:noAutofit/>
          </a:bodyPr>
          <a:lstStyle/>
          <a:p>
            <a:pPr algn="ctr"/>
            <a:r>
              <a:rPr lang="en-US" altLang="zh-CN" sz="2000" spc="100" dirty="0">
                <a:solidFill>
                  <a:schemeClr val="accent1"/>
                </a:solidFill>
                <a:latin typeface="+mj-ea"/>
                <a:ea typeface="+mj-ea"/>
                <a:cs typeface="+mn-ea"/>
                <a:sym typeface="+mn-lt"/>
              </a:rPr>
              <a:t>62</a:t>
            </a:r>
            <a:r>
              <a:rPr lang="en-US" altLang="zh-CN" sz="1400" spc="100" dirty="0">
                <a:solidFill>
                  <a:schemeClr val="accent1"/>
                </a:solidFill>
                <a:latin typeface="+mj-ea"/>
                <a:ea typeface="+mj-ea"/>
                <a:cs typeface="+mn-ea"/>
                <a:sym typeface="+mn-lt"/>
              </a:rPr>
              <a:t>%</a:t>
            </a:r>
            <a:endParaRPr lang="zh-CN" altLang="en-US" sz="2000" spc="100" dirty="0">
              <a:solidFill>
                <a:schemeClr val="accent1"/>
              </a:solidFill>
              <a:latin typeface="+mj-ea"/>
              <a:ea typeface="+mj-ea"/>
              <a:cs typeface="+mn-ea"/>
              <a:sym typeface="+mn-lt"/>
            </a:endParaRPr>
          </a:p>
        </p:txBody>
      </p:sp>
      <p:sp>
        <p:nvSpPr>
          <p:cNvPr id="32" name="文本框 31">
            <a:extLst>
              <a:ext uri="{FF2B5EF4-FFF2-40B4-BE49-F238E27FC236}">
                <a16:creationId xmlns:a16="http://schemas.microsoft.com/office/drawing/2014/main" id="{B29DD689-F362-48A2-A842-ECA374129F6E}"/>
              </a:ext>
            </a:extLst>
          </p:cNvPr>
          <p:cNvSpPr txBox="1"/>
          <p:nvPr/>
        </p:nvSpPr>
        <p:spPr>
          <a:xfrm>
            <a:off x="1316332" y="3676044"/>
            <a:ext cx="1129716" cy="224742"/>
          </a:xfrm>
          <a:prstGeom prst="rect">
            <a:avLst/>
          </a:prstGeom>
          <a:noFill/>
          <a:ln>
            <a:noFill/>
          </a:ln>
        </p:spPr>
        <p:txBody>
          <a:bodyPr wrap="square" lIns="0" tIns="0" rIns="0" bIns="0" rtlCol="0">
            <a:noAutofit/>
          </a:bodyPr>
          <a:lstStyle/>
          <a:p>
            <a:pPr algn="ctr" hangingPunct="0">
              <a:lnSpc>
                <a:spcPct val="130000"/>
              </a:lnSpc>
            </a:pPr>
            <a:r>
              <a:rPr lang="zh-CN" altLang="en-US" sz="1200" dirty="0">
                <a:solidFill>
                  <a:schemeClr val="tx1">
                    <a:lumMod val="75000"/>
                    <a:lumOff val="25000"/>
                  </a:schemeClr>
                </a:solidFill>
                <a:cs typeface="汉仪典雅体简" panose="00020600040101010101" pitchFamily="18" charset="-122"/>
              </a:rPr>
              <a:t>这是一句文字</a:t>
            </a:r>
            <a:endParaRPr lang="en-US" altLang="zh-CN" sz="1200" dirty="0">
              <a:solidFill>
                <a:schemeClr val="tx1">
                  <a:lumMod val="75000"/>
                  <a:lumOff val="25000"/>
                </a:schemeClr>
              </a:solidFill>
              <a:cs typeface="汉仪典雅体简" panose="00020600040101010101" pitchFamily="18" charset="-122"/>
            </a:endParaRPr>
          </a:p>
        </p:txBody>
      </p:sp>
      <p:graphicFrame>
        <p:nvGraphicFramePr>
          <p:cNvPr id="33" name="图表 32">
            <a:extLst>
              <a:ext uri="{FF2B5EF4-FFF2-40B4-BE49-F238E27FC236}">
                <a16:creationId xmlns:a16="http://schemas.microsoft.com/office/drawing/2014/main" id="{EEEEEEBC-BFE8-4910-838E-7960C3E6768F}"/>
              </a:ext>
            </a:extLst>
          </p:cNvPr>
          <p:cNvGraphicFramePr/>
          <p:nvPr>
            <p:extLst>
              <p:ext uri="{D42A27DB-BD31-4B8C-83A1-F6EECF244321}">
                <p14:modId xmlns:p14="http://schemas.microsoft.com/office/powerpoint/2010/main" val="3851991310"/>
              </p:ext>
            </p:extLst>
          </p:nvPr>
        </p:nvGraphicFramePr>
        <p:xfrm>
          <a:off x="2658638" y="1785409"/>
          <a:ext cx="2645081" cy="1763386"/>
        </p:xfrm>
        <a:graphic>
          <a:graphicData uri="http://schemas.openxmlformats.org/drawingml/2006/chart">
            <c:chart xmlns:c="http://schemas.openxmlformats.org/drawingml/2006/chart" xmlns:r="http://schemas.openxmlformats.org/officeDocument/2006/relationships" r:id="rId5"/>
          </a:graphicData>
        </a:graphic>
      </p:graphicFrame>
      <p:sp>
        <p:nvSpPr>
          <p:cNvPr id="34" name="椭圆 33">
            <a:extLst>
              <a:ext uri="{FF2B5EF4-FFF2-40B4-BE49-F238E27FC236}">
                <a16:creationId xmlns:a16="http://schemas.microsoft.com/office/drawing/2014/main" id="{0D8B42A0-5505-4172-8292-05323888E0B9}"/>
              </a:ext>
            </a:extLst>
          </p:cNvPr>
          <p:cNvSpPr/>
          <p:nvPr/>
        </p:nvSpPr>
        <p:spPr>
          <a:xfrm>
            <a:off x="3617644" y="2303080"/>
            <a:ext cx="727070" cy="727068"/>
          </a:xfrm>
          <a:prstGeom prst="ellipse">
            <a:avLst/>
          </a:prstGeom>
          <a:gradFill>
            <a:gsLst>
              <a:gs pos="0">
                <a:schemeClr val="accent1">
                  <a:lumMod val="80000"/>
                  <a:lumOff val="20000"/>
                </a:schemeClr>
              </a:gs>
              <a:gs pos="100000">
                <a:schemeClr val="accent1"/>
              </a:gs>
            </a:gsLst>
            <a:path path="circle">
              <a:fillToRect r="100000" b="100000"/>
            </a:path>
          </a:gradFill>
          <a:ln>
            <a:noFill/>
          </a:ln>
          <a:effectLst>
            <a:outerShdw blurRad="381000" dist="228600" dir="3600000" sx="97000" sy="97000" algn="tl" rotWithShape="0">
              <a:schemeClr val="accent1">
                <a:lumMod val="50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zh-CN" altLang="en-US" sz="1200" dirty="0">
                <a:solidFill>
                  <a:schemeClr val="bg1"/>
                </a:solidFill>
                <a:latin typeface="+mj-ea"/>
                <a:ea typeface="+mj-ea"/>
              </a:rPr>
              <a:t>部门</a:t>
            </a:r>
            <a:r>
              <a:rPr lang="en-US" altLang="zh-CN" sz="1200" dirty="0">
                <a:solidFill>
                  <a:schemeClr val="bg1"/>
                </a:solidFill>
                <a:latin typeface="+mj-ea"/>
                <a:ea typeface="+mj-ea"/>
              </a:rPr>
              <a:t>2</a:t>
            </a:r>
            <a:endParaRPr lang="zh-CN" altLang="en-US" sz="1200" dirty="0">
              <a:solidFill>
                <a:schemeClr val="bg1"/>
              </a:solidFill>
              <a:latin typeface="+mj-ea"/>
              <a:ea typeface="+mj-ea"/>
            </a:endParaRPr>
          </a:p>
        </p:txBody>
      </p:sp>
      <p:sp>
        <p:nvSpPr>
          <p:cNvPr id="35" name="文本框 34">
            <a:extLst>
              <a:ext uri="{FF2B5EF4-FFF2-40B4-BE49-F238E27FC236}">
                <a16:creationId xmlns:a16="http://schemas.microsoft.com/office/drawing/2014/main" id="{5D20F7AD-7BAA-4096-9DC7-DC5E0B43F08E}"/>
              </a:ext>
            </a:extLst>
          </p:cNvPr>
          <p:cNvSpPr txBox="1"/>
          <p:nvPr/>
        </p:nvSpPr>
        <p:spPr>
          <a:xfrm>
            <a:off x="3645236" y="3382189"/>
            <a:ext cx="671884" cy="307777"/>
          </a:xfrm>
          <a:prstGeom prst="rect">
            <a:avLst/>
          </a:prstGeom>
          <a:noFill/>
          <a:ln>
            <a:noFill/>
          </a:ln>
        </p:spPr>
        <p:txBody>
          <a:bodyPr wrap="square" lIns="0" tIns="0" rIns="0" bIns="0" rtlCol="0">
            <a:noAutofit/>
          </a:bodyPr>
          <a:lstStyle/>
          <a:p>
            <a:pPr algn="ctr"/>
            <a:r>
              <a:rPr lang="en-US" altLang="zh-CN" sz="2000" spc="100" dirty="0">
                <a:solidFill>
                  <a:schemeClr val="accent1"/>
                </a:solidFill>
                <a:latin typeface="+mj-ea"/>
                <a:ea typeface="+mj-ea"/>
                <a:cs typeface="+mn-ea"/>
                <a:sym typeface="+mn-lt"/>
              </a:rPr>
              <a:t>26</a:t>
            </a:r>
            <a:r>
              <a:rPr lang="en-US" altLang="zh-CN" sz="1400" spc="100" dirty="0">
                <a:solidFill>
                  <a:schemeClr val="accent1"/>
                </a:solidFill>
                <a:latin typeface="+mj-ea"/>
                <a:ea typeface="+mj-ea"/>
                <a:cs typeface="+mn-ea"/>
                <a:sym typeface="+mn-lt"/>
              </a:rPr>
              <a:t>%</a:t>
            </a:r>
            <a:endParaRPr lang="zh-CN" altLang="en-US" sz="2000" spc="100" dirty="0">
              <a:solidFill>
                <a:schemeClr val="accent1"/>
              </a:solidFill>
              <a:latin typeface="+mj-ea"/>
              <a:ea typeface="+mj-ea"/>
              <a:cs typeface="+mn-ea"/>
              <a:sym typeface="+mn-lt"/>
            </a:endParaRPr>
          </a:p>
        </p:txBody>
      </p:sp>
      <p:sp>
        <p:nvSpPr>
          <p:cNvPr id="36" name="文本框 35">
            <a:extLst>
              <a:ext uri="{FF2B5EF4-FFF2-40B4-BE49-F238E27FC236}">
                <a16:creationId xmlns:a16="http://schemas.microsoft.com/office/drawing/2014/main" id="{21A626BB-D6EC-4889-937F-0F5EB7EBA458}"/>
              </a:ext>
            </a:extLst>
          </p:cNvPr>
          <p:cNvSpPr txBox="1"/>
          <p:nvPr/>
        </p:nvSpPr>
        <p:spPr>
          <a:xfrm>
            <a:off x="3416320" y="3676044"/>
            <a:ext cx="1129716" cy="224742"/>
          </a:xfrm>
          <a:prstGeom prst="rect">
            <a:avLst/>
          </a:prstGeom>
          <a:noFill/>
          <a:ln>
            <a:noFill/>
          </a:ln>
        </p:spPr>
        <p:txBody>
          <a:bodyPr wrap="square" lIns="0" tIns="0" rIns="0" bIns="0" rtlCol="0">
            <a:noAutofit/>
          </a:bodyPr>
          <a:lstStyle/>
          <a:p>
            <a:pPr algn="ctr" hangingPunct="0">
              <a:lnSpc>
                <a:spcPct val="130000"/>
              </a:lnSpc>
            </a:pPr>
            <a:r>
              <a:rPr lang="zh-CN" altLang="en-US" sz="1200" dirty="0">
                <a:solidFill>
                  <a:schemeClr val="tx1">
                    <a:lumMod val="75000"/>
                    <a:lumOff val="25000"/>
                  </a:schemeClr>
                </a:solidFill>
                <a:cs typeface="汉仪典雅体简" panose="00020600040101010101" pitchFamily="18" charset="-122"/>
              </a:rPr>
              <a:t>这是一句文字</a:t>
            </a:r>
            <a:endParaRPr lang="en-US" altLang="zh-CN" sz="1200" dirty="0">
              <a:solidFill>
                <a:schemeClr val="tx1">
                  <a:lumMod val="75000"/>
                  <a:lumOff val="25000"/>
                </a:schemeClr>
              </a:solidFill>
              <a:cs typeface="汉仪典雅体简" panose="00020600040101010101" pitchFamily="18" charset="-122"/>
            </a:endParaRPr>
          </a:p>
        </p:txBody>
      </p:sp>
      <p:graphicFrame>
        <p:nvGraphicFramePr>
          <p:cNvPr id="51" name="图表 50">
            <a:extLst>
              <a:ext uri="{FF2B5EF4-FFF2-40B4-BE49-F238E27FC236}">
                <a16:creationId xmlns:a16="http://schemas.microsoft.com/office/drawing/2014/main" id="{36314F28-6298-4A6D-904C-F6AFEB5A3CD1}"/>
              </a:ext>
            </a:extLst>
          </p:cNvPr>
          <p:cNvGraphicFramePr/>
          <p:nvPr>
            <p:extLst>
              <p:ext uri="{D42A27DB-BD31-4B8C-83A1-F6EECF244321}">
                <p14:modId xmlns:p14="http://schemas.microsoft.com/office/powerpoint/2010/main" val="3737860792"/>
              </p:ext>
            </p:extLst>
          </p:nvPr>
        </p:nvGraphicFramePr>
        <p:xfrm>
          <a:off x="558650" y="3919991"/>
          <a:ext cx="2645081" cy="1763386"/>
        </p:xfrm>
        <a:graphic>
          <a:graphicData uri="http://schemas.openxmlformats.org/drawingml/2006/chart">
            <c:chart xmlns:c="http://schemas.openxmlformats.org/drawingml/2006/chart" xmlns:r="http://schemas.openxmlformats.org/officeDocument/2006/relationships" r:id="rId6"/>
          </a:graphicData>
        </a:graphic>
      </p:graphicFrame>
      <p:sp>
        <p:nvSpPr>
          <p:cNvPr id="52" name="椭圆 51">
            <a:extLst>
              <a:ext uri="{FF2B5EF4-FFF2-40B4-BE49-F238E27FC236}">
                <a16:creationId xmlns:a16="http://schemas.microsoft.com/office/drawing/2014/main" id="{F701A753-4CB6-451F-85EE-AADDCDB3F999}"/>
              </a:ext>
            </a:extLst>
          </p:cNvPr>
          <p:cNvSpPr/>
          <p:nvPr/>
        </p:nvSpPr>
        <p:spPr>
          <a:xfrm>
            <a:off x="1517656" y="4438151"/>
            <a:ext cx="727070" cy="727068"/>
          </a:xfrm>
          <a:prstGeom prst="ellipse">
            <a:avLst/>
          </a:prstGeom>
          <a:gradFill>
            <a:gsLst>
              <a:gs pos="0">
                <a:schemeClr val="accent1">
                  <a:lumMod val="80000"/>
                  <a:lumOff val="20000"/>
                </a:schemeClr>
              </a:gs>
              <a:gs pos="100000">
                <a:schemeClr val="accent1"/>
              </a:gs>
            </a:gsLst>
            <a:path path="circle">
              <a:fillToRect r="100000" b="100000"/>
            </a:path>
          </a:gradFill>
          <a:ln>
            <a:noFill/>
          </a:ln>
          <a:effectLst>
            <a:outerShdw blurRad="381000" dist="228600" dir="3600000" sx="97000" sy="97000" algn="tl" rotWithShape="0">
              <a:schemeClr val="accent1">
                <a:lumMod val="50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zh-CN" altLang="en-US" sz="1200" dirty="0">
                <a:solidFill>
                  <a:schemeClr val="bg1"/>
                </a:solidFill>
                <a:latin typeface="+mj-ea"/>
                <a:ea typeface="+mj-ea"/>
              </a:rPr>
              <a:t>部门</a:t>
            </a:r>
            <a:r>
              <a:rPr lang="en-US" altLang="zh-CN" sz="1200" dirty="0">
                <a:solidFill>
                  <a:schemeClr val="bg1"/>
                </a:solidFill>
                <a:latin typeface="+mj-ea"/>
                <a:ea typeface="+mj-ea"/>
              </a:rPr>
              <a:t>3</a:t>
            </a:r>
            <a:endParaRPr lang="zh-CN" altLang="en-US" sz="1200" dirty="0">
              <a:solidFill>
                <a:schemeClr val="bg1"/>
              </a:solidFill>
              <a:latin typeface="+mj-ea"/>
              <a:ea typeface="+mj-ea"/>
            </a:endParaRPr>
          </a:p>
        </p:txBody>
      </p:sp>
      <p:sp>
        <p:nvSpPr>
          <p:cNvPr id="53" name="文本框 52">
            <a:extLst>
              <a:ext uri="{FF2B5EF4-FFF2-40B4-BE49-F238E27FC236}">
                <a16:creationId xmlns:a16="http://schemas.microsoft.com/office/drawing/2014/main" id="{B14D88FB-E54C-44A8-89E3-6B47ADD6EAEE}"/>
              </a:ext>
            </a:extLst>
          </p:cNvPr>
          <p:cNvSpPr txBox="1"/>
          <p:nvPr/>
        </p:nvSpPr>
        <p:spPr>
          <a:xfrm>
            <a:off x="1545248" y="5516771"/>
            <a:ext cx="671884" cy="307777"/>
          </a:xfrm>
          <a:prstGeom prst="rect">
            <a:avLst/>
          </a:prstGeom>
          <a:noFill/>
          <a:ln>
            <a:noFill/>
          </a:ln>
        </p:spPr>
        <p:txBody>
          <a:bodyPr wrap="square" lIns="0" tIns="0" rIns="0" bIns="0" rtlCol="0">
            <a:noAutofit/>
          </a:bodyPr>
          <a:lstStyle/>
          <a:p>
            <a:pPr algn="ctr"/>
            <a:r>
              <a:rPr lang="en-US" altLang="zh-CN" sz="2000" spc="100" dirty="0">
                <a:solidFill>
                  <a:schemeClr val="accent1"/>
                </a:solidFill>
                <a:latin typeface="+mj-ea"/>
                <a:ea typeface="+mj-ea"/>
                <a:cs typeface="+mn-ea"/>
                <a:sym typeface="+mn-lt"/>
              </a:rPr>
              <a:t>47</a:t>
            </a:r>
            <a:r>
              <a:rPr lang="en-US" altLang="zh-CN" sz="1400" spc="100" dirty="0">
                <a:solidFill>
                  <a:schemeClr val="accent1"/>
                </a:solidFill>
                <a:latin typeface="+mj-ea"/>
                <a:ea typeface="+mj-ea"/>
                <a:cs typeface="+mn-ea"/>
                <a:sym typeface="+mn-lt"/>
              </a:rPr>
              <a:t>%</a:t>
            </a:r>
            <a:endParaRPr lang="zh-CN" altLang="en-US" sz="2000" spc="100" dirty="0">
              <a:solidFill>
                <a:schemeClr val="accent1"/>
              </a:solidFill>
              <a:latin typeface="+mj-ea"/>
              <a:ea typeface="+mj-ea"/>
              <a:cs typeface="+mn-ea"/>
              <a:sym typeface="+mn-lt"/>
            </a:endParaRPr>
          </a:p>
        </p:txBody>
      </p:sp>
      <p:sp>
        <p:nvSpPr>
          <p:cNvPr id="54" name="文本框 53">
            <a:extLst>
              <a:ext uri="{FF2B5EF4-FFF2-40B4-BE49-F238E27FC236}">
                <a16:creationId xmlns:a16="http://schemas.microsoft.com/office/drawing/2014/main" id="{06AED1C4-0B69-4915-9CCB-D8D0C6D73A75}"/>
              </a:ext>
            </a:extLst>
          </p:cNvPr>
          <p:cNvSpPr txBox="1"/>
          <p:nvPr/>
        </p:nvSpPr>
        <p:spPr>
          <a:xfrm>
            <a:off x="1316332" y="5810626"/>
            <a:ext cx="1129716" cy="224742"/>
          </a:xfrm>
          <a:prstGeom prst="rect">
            <a:avLst/>
          </a:prstGeom>
          <a:noFill/>
          <a:ln>
            <a:noFill/>
          </a:ln>
        </p:spPr>
        <p:txBody>
          <a:bodyPr wrap="square" lIns="0" tIns="0" rIns="0" bIns="0" rtlCol="0">
            <a:noAutofit/>
          </a:bodyPr>
          <a:lstStyle/>
          <a:p>
            <a:pPr algn="ctr" hangingPunct="0">
              <a:lnSpc>
                <a:spcPct val="130000"/>
              </a:lnSpc>
            </a:pPr>
            <a:r>
              <a:rPr lang="zh-CN" altLang="en-US" sz="1200" dirty="0">
                <a:solidFill>
                  <a:schemeClr val="tx1">
                    <a:lumMod val="75000"/>
                    <a:lumOff val="25000"/>
                  </a:schemeClr>
                </a:solidFill>
                <a:cs typeface="汉仪典雅体简" panose="00020600040101010101" pitchFamily="18" charset="-122"/>
              </a:rPr>
              <a:t>这是一句文字</a:t>
            </a:r>
            <a:endParaRPr lang="en-US" altLang="zh-CN" sz="1200" dirty="0">
              <a:solidFill>
                <a:schemeClr val="tx1">
                  <a:lumMod val="75000"/>
                  <a:lumOff val="25000"/>
                </a:schemeClr>
              </a:solidFill>
              <a:cs typeface="汉仪典雅体简" panose="00020600040101010101" pitchFamily="18" charset="-122"/>
            </a:endParaRPr>
          </a:p>
        </p:txBody>
      </p:sp>
      <p:graphicFrame>
        <p:nvGraphicFramePr>
          <p:cNvPr id="55" name="图表 54">
            <a:extLst>
              <a:ext uri="{FF2B5EF4-FFF2-40B4-BE49-F238E27FC236}">
                <a16:creationId xmlns:a16="http://schemas.microsoft.com/office/drawing/2014/main" id="{BC99AD23-6C1C-402E-A6F0-B88848692CAF}"/>
              </a:ext>
            </a:extLst>
          </p:cNvPr>
          <p:cNvGraphicFramePr/>
          <p:nvPr>
            <p:extLst>
              <p:ext uri="{D42A27DB-BD31-4B8C-83A1-F6EECF244321}">
                <p14:modId xmlns:p14="http://schemas.microsoft.com/office/powerpoint/2010/main" val="3427666434"/>
              </p:ext>
            </p:extLst>
          </p:nvPr>
        </p:nvGraphicFramePr>
        <p:xfrm>
          <a:off x="2658638" y="3919991"/>
          <a:ext cx="2645081" cy="1763386"/>
        </p:xfrm>
        <a:graphic>
          <a:graphicData uri="http://schemas.openxmlformats.org/drawingml/2006/chart">
            <c:chart xmlns:c="http://schemas.openxmlformats.org/drawingml/2006/chart" xmlns:r="http://schemas.openxmlformats.org/officeDocument/2006/relationships" r:id="rId7"/>
          </a:graphicData>
        </a:graphic>
      </p:graphicFrame>
      <p:sp>
        <p:nvSpPr>
          <p:cNvPr id="56" name="椭圆 55">
            <a:extLst>
              <a:ext uri="{FF2B5EF4-FFF2-40B4-BE49-F238E27FC236}">
                <a16:creationId xmlns:a16="http://schemas.microsoft.com/office/drawing/2014/main" id="{FB830F34-23B9-4F69-94BB-D6DC51F26949}"/>
              </a:ext>
            </a:extLst>
          </p:cNvPr>
          <p:cNvSpPr/>
          <p:nvPr/>
        </p:nvSpPr>
        <p:spPr>
          <a:xfrm>
            <a:off x="3617644" y="4437662"/>
            <a:ext cx="727070" cy="727068"/>
          </a:xfrm>
          <a:prstGeom prst="ellipse">
            <a:avLst/>
          </a:prstGeom>
          <a:gradFill>
            <a:gsLst>
              <a:gs pos="0">
                <a:schemeClr val="accent1">
                  <a:lumMod val="80000"/>
                  <a:lumOff val="20000"/>
                </a:schemeClr>
              </a:gs>
              <a:gs pos="100000">
                <a:schemeClr val="accent1"/>
              </a:gs>
            </a:gsLst>
            <a:path path="circle">
              <a:fillToRect r="100000" b="100000"/>
            </a:path>
          </a:gradFill>
          <a:ln>
            <a:noFill/>
          </a:ln>
          <a:effectLst>
            <a:outerShdw blurRad="381000" dist="228600" dir="3600000" sx="97000" sy="97000" algn="tl" rotWithShape="0">
              <a:schemeClr val="accent1">
                <a:lumMod val="50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zh-CN" altLang="en-US" sz="1200" dirty="0">
                <a:solidFill>
                  <a:schemeClr val="bg1"/>
                </a:solidFill>
                <a:latin typeface="+mj-ea"/>
                <a:ea typeface="+mj-ea"/>
              </a:rPr>
              <a:t>部门</a:t>
            </a:r>
            <a:r>
              <a:rPr lang="en-US" altLang="zh-CN" sz="1200" dirty="0">
                <a:solidFill>
                  <a:schemeClr val="bg1"/>
                </a:solidFill>
                <a:latin typeface="+mj-ea"/>
                <a:ea typeface="+mj-ea"/>
              </a:rPr>
              <a:t>4</a:t>
            </a:r>
            <a:endParaRPr lang="zh-CN" altLang="en-US" sz="1200" dirty="0">
              <a:solidFill>
                <a:schemeClr val="bg1"/>
              </a:solidFill>
              <a:latin typeface="+mj-ea"/>
              <a:ea typeface="+mj-ea"/>
            </a:endParaRPr>
          </a:p>
        </p:txBody>
      </p:sp>
      <p:sp>
        <p:nvSpPr>
          <p:cNvPr id="57" name="文本框 56">
            <a:extLst>
              <a:ext uri="{FF2B5EF4-FFF2-40B4-BE49-F238E27FC236}">
                <a16:creationId xmlns:a16="http://schemas.microsoft.com/office/drawing/2014/main" id="{57E5FC19-F2AF-4808-B279-FB3C82554450}"/>
              </a:ext>
            </a:extLst>
          </p:cNvPr>
          <p:cNvSpPr txBox="1"/>
          <p:nvPr/>
        </p:nvSpPr>
        <p:spPr>
          <a:xfrm>
            <a:off x="3645236" y="5516771"/>
            <a:ext cx="671884" cy="307777"/>
          </a:xfrm>
          <a:prstGeom prst="rect">
            <a:avLst/>
          </a:prstGeom>
          <a:noFill/>
          <a:ln>
            <a:noFill/>
          </a:ln>
        </p:spPr>
        <p:txBody>
          <a:bodyPr wrap="square" lIns="0" tIns="0" rIns="0" bIns="0" rtlCol="0">
            <a:noAutofit/>
          </a:bodyPr>
          <a:lstStyle/>
          <a:p>
            <a:pPr algn="ctr"/>
            <a:r>
              <a:rPr lang="en-US" altLang="zh-CN" sz="2000" spc="100" dirty="0">
                <a:solidFill>
                  <a:schemeClr val="accent1"/>
                </a:solidFill>
                <a:latin typeface="+mj-ea"/>
                <a:ea typeface="+mj-ea"/>
                <a:cs typeface="+mn-ea"/>
                <a:sym typeface="+mn-lt"/>
              </a:rPr>
              <a:t>36</a:t>
            </a:r>
            <a:r>
              <a:rPr lang="en-US" altLang="zh-CN" sz="1400" spc="100" dirty="0">
                <a:solidFill>
                  <a:schemeClr val="accent1"/>
                </a:solidFill>
                <a:latin typeface="+mj-ea"/>
                <a:ea typeface="+mj-ea"/>
                <a:cs typeface="+mn-ea"/>
                <a:sym typeface="+mn-lt"/>
              </a:rPr>
              <a:t>%</a:t>
            </a:r>
            <a:endParaRPr lang="zh-CN" altLang="en-US" sz="2000" spc="100" dirty="0">
              <a:solidFill>
                <a:schemeClr val="accent1"/>
              </a:solidFill>
              <a:latin typeface="+mj-ea"/>
              <a:ea typeface="+mj-ea"/>
              <a:cs typeface="+mn-ea"/>
              <a:sym typeface="+mn-lt"/>
            </a:endParaRPr>
          </a:p>
        </p:txBody>
      </p:sp>
      <p:sp>
        <p:nvSpPr>
          <p:cNvPr id="58" name="文本框 57">
            <a:extLst>
              <a:ext uri="{FF2B5EF4-FFF2-40B4-BE49-F238E27FC236}">
                <a16:creationId xmlns:a16="http://schemas.microsoft.com/office/drawing/2014/main" id="{E7B4E395-CD61-4B01-9BD6-F8EED4E6CC19}"/>
              </a:ext>
            </a:extLst>
          </p:cNvPr>
          <p:cNvSpPr txBox="1"/>
          <p:nvPr/>
        </p:nvSpPr>
        <p:spPr>
          <a:xfrm>
            <a:off x="3416320" y="5810626"/>
            <a:ext cx="1129716" cy="224742"/>
          </a:xfrm>
          <a:prstGeom prst="rect">
            <a:avLst/>
          </a:prstGeom>
          <a:noFill/>
          <a:ln>
            <a:noFill/>
          </a:ln>
        </p:spPr>
        <p:txBody>
          <a:bodyPr wrap="square" lIns="0" tIns="0" rIns="0" bIns="0" rtlCol="0">
            <a:noAutofit/>
          </a:bodyPr>
          <a:lstStyle/>
          <a:p>
            <a:pPr algn="ctr" hangingPunct="0">
              <a:lnSpc>
                <a:spcPct val="130000"/>
              </a:lnSpc>
            </a:pPr>
            <a:r>
              <a:rPr lang="zh-CN" altLang="en-US" sz="1200" dirty="0">
                <a:solidFill>
                  <a:schemeClr val="tx1">
                    <a:lumMod val="75000"/>
                    <a:lumOff val="25000"/>
                  </a:schemeClr>
                </a:solidFill>
                <a:cs typeface="汉仪典雅体简" panose="00020600040101010101" pitchFamily="18" charset="-122"/>
              </a:rPr>
              <a:t>这是一句文字</a:t>
            </a:r>
            <a:endParaRPr lang="en-US" altLang="zh-CN" sz="1200" dirty="0">
              <a:solidFill>
                <a:schemeClr val="tx1">
                  <a:lumMod val="75000"/>
                  <a:lumOff val="25000"/>
                </a:schemeClr>
              </a:solidFill>
              <a:cs typeface="汉仪典雅体简" panose="00020600040101010101" pitchFamily="18" charset="-122"/>
            </a:endParaRPr>
          </a:p>
        </p:txBody>
      </p:sp>
      <p:cxnSp>
        <p:nvCxnSpPr>
          <p:cNvPr id="19" name="直接连接符 18">
            <a:extLst>
              <a:ext uri="{FF2B5EF4-FFF2-40B4-BE49-F238E27FC236}">
                <a16:creationId xmlns:a16="http://schemas.microsoft.com/office/drawing/2014/main" id="{17A0ECED-E4AA-4E0F-A34A-9FB0DF176D54}"/>
              </a:ext>
            </a:extLst>
          </p:cNvPr>
          <p:cNvCxnSpPr>
            <a:cxnSpLocks/>
          </p:cNvCxnSpPr>
          <p:nvPr/>
        </p:nvCxnSpPr>
        <p:spPr>
          <a:xfrm>
            <a:off x="5353050" y="1869706"/>
            <a:ext cx="0" cy="41924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文本占位符 4">
            <a:extLst>
              <a:ext uri="{FF2B5EF4-FFF2-40B4-BE49-F238E27FC236}">
                <a16:creationId xmlns:a16="http://schemas.microsoft.com/office/drawing/2014/main" id="{FC34EF25-52BC-459D-A60A-F7140387D841}"/>
              </a:ext>
            </a:extLst>
          </p:cNvPr>
          <p:cNvSpPr>
            <a:spLocks noGrp="1"/>
          </p:cNvSpPr>
          <p:nvPr>
            <p:ph type="body" sz="quarter" idx="11"/>
          </p:nvPr>
        </p:nvSpPr>
        <p:spPr/>
        <p:txBody>
          <a:bodyPr/>
          <a:lstStyle/>
          <a:p>
            <a:r>
              <a:rPr lang="zh-CN" altLang="en-US" dirty="0"/>
              <a:t>完成情况</a:t>
            </a:r>
          </a:p>
        </p:txBody>
      </p:sp>
    </p:spTree>
    <p:extLst>
      <p:ext uri="{BB962C8B-B14F-4D97-AF65-F5344CB8AC3E}">
        <p14:creationId xmlns:p14="http://schemas.microsoft.com/office/powerpoint/2010/main" val="1724918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顶角 9">
            <a:extLst>
              <a:ext uri="{FF2B5EF4-FFF2-40B4-BE49-F238E27FC236}">
                <a16:creationId xmlns:a16="http://schemas.microsoft.com/office/drawing/2014/main" id="{574C48AE-F237-475B-B8CB-92628863F06F}"/>
              </a:ext>
            </a:extLst>
          </p:cNvPr>
          <p:cNvSpPr>
            <a:spLocks/>
          </p:cNvSpPr>
          <p:nvPr/>
        </p:nvSpPr>
        <p:spPr>
          <a:xfrm rot="16200000">
            <a:off x="3762827" y="-1499364"/>
            <a:ext cx="4550229" cy="12308115"/>
          </a:xfrm>
          <a:prstGeom prst="round2SameRect">
            <a:avLst>
              <a:gd name="adj1" fmla="val 0"/>
              <a:gd name="adj2" fmla="val 0"/>
            </a:avLst>
          </a:prstGeom>
          <a:solidFill>
            <a:schemeClr val="accent1">
              <a:lumMod val="20000"/>
              <a:lumOff val="80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 name="矩形: 单圆角 1">
            <a:extLst>
              <a:ext uri="{FF2B5EF4-FFF2-40B4-BE49-F238E27FC236}">
                <a16:creationId xmlns:a16="http://schemas.microsoft.com/office/drawing/2014/main" id="{83801588-5A3F-4CE1-9540-8D361715DE87}"/>
              </a:ext>
            </a:extLst>
          </p:cNvPr>
          <p:cNvSpPr/>
          <p:nvPr/>
        </p:nvSpPr>
        <p:spPr>
          <a:xfrm>
            <a:off x="1" y="3219450"/>
            <a:ext cx="4095750" cy="3638550"/>
          </a:xfrm>
          <a:prstGeom prst="round1Rect">
            <a:avLst>
              <a:gd name="adj" fmla="val 33562"/>
            </a:avLst>
          </a:prstGeom>
          <a:gradFill flip="none" rotWithShape="1">
            <a:gsLst>
              <a:gs pos="4000">
                <a:schemeClr val="accent1">
                  <a:lumMod val="88000"/>
                  <a:lumOff val="12000"/>
                </a:schemeClr>
              </a:gs>
              <a:gs pos="95000">
                <a:schemeClr val="accent1">
                  <a:lumMod val="8600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bg1"/>
              </a:solidFill>
            </a:endParaRPr>
          </a:p>
        </p:txBody>
      </p:sp>
      <p:sp>
        <p:nvSpPr>
          <p:cNvPr id="9" name="矩形: 圆顶角 8">
            <a:extLst>
              <a:ext uri="{FF2B5EF4-FFF2-40B4-BE49-F238E27FC236}">
                <a16:creationId xmlns:a16="http://schemas.microsoft.com/office/drawing/2014/main" id="{7031A79C-B781-4227-9C98-1D07AEA26E76}"/>
              </a:ext>
            </a:extLst>
          </p:cNvPr>
          <p:cNvSpPr/>
          <p:nvPr/>
        </p:nvSpPr>
        <p:spPr>
          <a:xfrm flipV="1">
            <a:off x="482600" y="2379582"/>
            <a:ext cx="5961400" cy="3845900"/>
          </a:xfrm>
          <a:prstGeom prst="round2SameRect">
            <a:avLst>
              <a:gd name="adj1" fmla="val 6721"/>
              <a:gd name="adj2" fmla="val 0"/>
            </a:avLst>
          </a:prstGeom>
          <a:solidFill>
            <a:schemeClr val="bg1"/>
          </a:solidFill>
          <a:ln>
            <a:noFill/>
          </a:ln>
          <a:effectLst>
            <a:outerShdw blurRad="279400" dist="127000" dir="5400000" sx="99000" sy="99000" algn="tl"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 name="椭圆 3">
            <a:extLst>
              <a:ext uri="{FF2B5EF4-FFF2-40B4-BE49-F238E27FC236}">
                <a16:creationId xmlns:a16="http://schemas.microsoft.com/office/drawing/2014/main" id="{7789DA53-7DA3-466A-8CF2-AD30F2DB5BEB}"/>
              </a:ext>
            </a:extLst>
          </p:cNvPr>
          <p:cNvSpPr/>
          <p:nvPr/>
        </p:nvSpPr>
        <p:spPr>
          <a:xfrm>
            <a:off x="339575" y="422810"/>
            <a:ext cx="340678" cy="340678"/>
          </a:xfrm>
          <a:prstGeom prst="ellipse">
            <a:avLst/>
          </a:prstGeom>
          <a:gradFill>
            <a:gsLst>
              <a:gs pos="4000">
                <a:schemeClr val="accent1">
                  <a:lumMod val="88000"/>
                  <a:lumOff val="12000"/>
                </a:schemeClr>
              </a:gs>
              <a:gs pos="100000">
                <a:schemeClr val="accent1">
                  <a:lumMod val="69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 name="椭圆 4">
            <a:extLst>
              <a:ext uri="{FF2B5EF4-FFF2-40B4-BE49-F238E27FC236}">
                <a16:creationId xmlns:a16="http://schemas.microsoft.com/office/drawing/2014/main" id="{3F41CBD6-8B8F-4AFA-9B9D-C385A407C076}"/>
              </a:ext>
            </a:extLst>
          </p:cNvPr>
          <p:cNvSpPr/>
          <p:nvPr/>
        </p:nvSpPr>
        <p:spPr>
          <a:xfrm>
            <a:off x="482600" y="516850"/>
            <a:ext cx="316866" cy="316866"/>
          </a:xfrm>
          <a:prstGeom prst="ellipse">
            <a:avLst/>
          </a:prstGeom>
          <a:gradFill>
            <a:gsLst>
              <a:gs pos="4000">
                <a:schemeClr val="accent2"/>
              </a:gs>
              <a:gs pos="95000">
                <a:schemeClr val="accent2">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aphicFrame>
        <p:nvGraphicFramePr>
          <p:cNvPr id="8" name="图表 7">
            <a:extLst>
              <a:ext uri="{FF2B5EF4-FFF2-40B4-BE49-F238E27FC236}">
                <a16:creationId xmlns:a16="http://schemas.microsoft.com/office/drawing/2014/main" id="{C49EEBE7-0FEF-446F-9A6C-CE9B7E5E996D}"/>
              </a:ext>
            </a:extLst>
          </p:cNvPr>
          <p:cNvGraphicFramePr/>
          <p:nvPr>
            <p:extLst>
              <p:ext uri="{D42A27DB-BD31-4B8C-83A1-F6EECF244321}">
                <p14:modId xmlns:p14="http://schemas.microsoft.com/office/powerpoint/2010/main" val="2154208677"/>
              </p:ext>
            </p:extLst>
          </p:nvPr>
        </p:nvGraphicFramePr>
        <p:xfrm>
          <a:off x="634788" y="2700071"/>
          <a:ext cx="5657024" cy="3189740"/>
        </p:xfrm>
        <a:graphic>
          <a:graphicData uri="http://schemas.openxmlformats.org/drawingml/2006/chart">
            <c:chart xmlns:c="http://schemas.openxmlformats.org/drawingml/2006/chart" xmlns:r="http://schemas.openxmlformats.org/officeDocument/2006/relationships" r:id="rId2"/>
          </a:graphicData>
        </a:graphic>
      </p:graphicFrame>
      <p:sp>
        <p:nvSpPr>
          <p:cNvPr id="11" name="文本框 10">
            <a:extLst>
              <a:ext uri="{FF2B5EF4-FFF2-40B4-BE49-F238E27FC236}">
                <a16:creationId xmlns:a16="http://schemas.microsoft.com/office/drawing/2014/main" id="{0F5EDD63-B354-4013-90DF-9C480A0335E7}"/>
              </a:ext>
            </a:extLst>
          </p:cNvPr>
          <p:cNvSpPr txBox="1"/>
          <p:nvPr/>
        </p:nvSpPr>
        <p:spPr>
          <a:xfrm>
            <a:off x="2097321" y="1319180"/>
            <a:ext cx="7997358" cy="619721"/>
          </a:xfrm>
          <a:prstGeom prst="rect">
            <a:avLst/>
          </a:prstGeom>
          <a:noFill/>
          <a:ln>
            <a:noFill/>
          </a:ln>
        </p:spPr>
        <p:txBody>
          <a:bodyPr wrap="square" lIns="0" tIns="0" rIns="0" bIns="0" rtlCol="0">
            <a:noAutofit/>
          </a:bodyPr>
          <a:lstStyle/>
          <a:p>
            <a:pPr algn="ctr">
              <a:lnSpc>
                <a:spcPct val="130000"/>
              </a:lnSpc>
            </a:pPr>
            <a:r>
              <a:rPr lang="zh-CN" altLang="en-US" sz="1600" dirty="0">
                <a:solidFill>
                  <a:schemeClr val="tx1">
                    <a:lumMod val="75000"/>
                    <a:lumOff val="25000"/>
                  </a:schemeClr>
                </a:solidFill>
                <a:latin typeface="+mn-ea"/>
                <a:cs typeface="+mn-ea"/>
                <a:sym typeface="+mn-lt"/>
              </a:rPr>
              <a:t>请在这里输入一段文字进行完成情况概述请在这里输入一段文字进行完成情况概述请在这里输入一段文字进行完成情况概述这里输入一段文字进行完成情况概述</a:t>
            </a:r>
          </a:p>
        </p:txBody>
      </p:sp>
      <p:sp>
        <p:nvSpPr>
          <p:cNvPr id="12" name="椭圆 11">
            <a:extLst>
              <a:ext uri="{FF2B5EF4-FFF2-40B4-BE49-F238E27FC236}">
                <a16:creationId xmlns:a16="http://schemas.microsoft.com/office/drawing/2014/main" id="{4ED9FE3E-6789-4B57-8D4B-57A4F803FA98}"/>
              </a:ext>
            </a:extLst>
          </p:cNvPr>
          <p:cNvSpPr/>
          <p:nvPr/>
        </p:nvSpPr>
        <p:spPr>
          <a:xfrm>
            <a:off x="7317344" y="4026908"/>
            <a:ext cx="582484" cy="582484"/>
          </a:xfrm>
          <a:prstGeom prst="ellipse">
            <a:avLst/>
          </a:prstGeom>
          <a:gradFill>
            <a:gsLst>
              <a:gs pos="4000">
                <a:schemeClr val="accent1">
                  <a:lumMod val="79000"/>
                  <a:lumOff val="21000"/>
                </a:schemeClr>
              </a:gs>
              <a:gs pos="100000">
                <a:schemeClr val="accent1"/>
              </a:gs>
            </a:gsLst>
            <a:lin ang="4200000" scaled="0"/>
          </a:gradFill>
          <a:ln w="25400">
            <a:solidFill>
              <a:schemeClr val="bg1"/>
            </a:solidFill>
          </a:ln>
          <a:effectLst>
            <a:outerShdw blurRad="177800" dist="50800" dir="5400000" algn="t" rotWithShape="0">
              <a:schemeClr val="accent1">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1400" dirty="0">
                <a:latin typeface="+mn-ea"/>
              </a:rPr>
              <a:t>01</a:t>
            </a:r>
            <a:endParaRPr lang="zh-CN" altLang="en-US" sz="1400" dirty="0">
              <a:latin typeface="+mn-ea"/>
            </a:endParaRPr>
          </a:p>
        </p:txBody>
      </p:sp>
      <p:sp>
        <p:nvSpPr>
          <p:cNvPr id="13" name="椭圆 12">
            <a:extLst>
              <a:ext uri="{FF2B5EF4-FFF2-40B4-BE49-F238E27FC236}">
                <a16:creationId xmlns:a16="http://schemas.microsoft.com/office/drawing/2014/main" id="{80E22237-DA5E-4CD8-BC3C-4EB45DD73FC7}"/>
              </a:ext>
            </a:extLst>
          </p:cNvPr>
          <p:cNvSpPr/>
          <p:nvPr/>
        </p:nvSpPr>
        <p:spPr>
          <a:xfrm>
            <a:off x="7317344" y="4834953"/>
            <a:ext cx="582484" cy="582484"/>
          </a:xfrm>
          <a:prstGeom prst="ellipse">
            <a:avLst/>
          </a:prstGeom>
          <a:gradFill>
            <a:gsLst>
              <a:gs pos="4000">
                <a:schemeClr val="accent2">
                  <a:alpha val="79000"/>
                </a:schemeClr>
              </a:gs>
              <a:gs pos="100000">
                <a:schemeClr val="accent2"/>
              </a:gs>
            </a:gsLst>
            <a:lin ang="4200000" scaled="0"/>
          </a:gradFill>
          <a:ln w="25400">
            <a:solidFill>
              <a:schemeClr val="bg1"/>
            </a:solidFill>
          </a:ln>
          <a:effectLst>
            <a:outerShdw blurRad="177800" dist="50800" dir="5400000" algn="t" rotWithShape="0">
              <a:schemeClr val="accent1">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1400" dirty="0">
                <a:latin typeface="+mn-ea"/>
              </a:rPr>
              <a:t>02</a:t>
            </a:r>
            <a:endParaRPr lang="zh-CN" altLang="en-US" sz="1400" dirty="0">
              <a:latin typeface="+mn-ea"/>
            </a:endParaRPr>
          </a:p>
        </p:txBody>
      </p:sp>
      <p:sp>
        <p:nvSpPr>
          <p:cNvPr id="14" name="椭圆 13">
            <a:extLst>
              <a:ext uri="{FF2B5EF4-FFF2-40B4-BE49-F238E27FC236}">
                <a16:creationId xmlns:a16="http://schemas.microsoft.com/office/drawing/2014/main" id="{C4C44E22-4CF4-41C5-83CE-B957A15F75AA}"/>
              </a:ext>
            </a:extLst>
          </p:cNvPr>
          <p:cNvSpPr/>
          <p:nvPr/>
        </p:nvSpPr>
        <p:spPr>
          <a:xfrm>
            <a:off x="7317344" y="5642998"/>
            <a:ext cx="582484" cy="582484"/>
          </a:xfrm>
          <a:prstGeom prst="ellipse">
            <a:avLst/>
          </a:prstGeom>
          <a:solidFill>
            <a:schemeClr val="bg1">
              <a:lumMod val="85000"/>
            </a:schemeClr>
          </a:solidFill>
          <a:ln w="25400">
            <a:solidFill>
              <a:schemeClr val="bg1"/>
            </a:solidFill>
          </a:ln>
          <a:effectLst>
            <a:outerShdw blurRad="177800" dist="50800" dir="5400000" algn="t" rotWithShape="0">
              <a:schemeClr val="accent1">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1400" dirty="0">
                <a:solidFill>
                  <a:schemeClr val="tx1"/>
                </a:solidFill>
                <a:latin typeface="+mn-ea"/>
              </a:rPr>
              <a:t>03</a:t>
            </a:r>
            <a:endParaRPr lang="zh-CN" altLang="en-US" sz="1400" dirty="0">
              <a:solidFill>
                <a:schemeClr val="tx1"/>
              </a:solidFill>
              <a:latin typeface="+mn-ea"/>
            </a:endParaRPr>
          </a:p>
        </p:txBody>
      </p:sp>
      <p:sp>
        <p:nvSpPr>
          <p:cNvPr id="15" name="文本框 14">
            <a:extLst>
              <a:ext uri="{FF2B5EF4-FFF2-40B4-BE49-F238E27FC236}">
                <a16:creationId xmlns:a16="http://schemas.microsoft.com/office/drawing/2014/main" id="{89F99755-AF31-4733-BCB4-960C9991DFD0}"/>
              </a:ext>
            </a:extLst>
          </p:cNvPr>
          <p:cNvSpPr txBox="1"/>
          <p:nvPr/>
        </p:nvSpPr>
        <p:spPr>
          <a:xfrm>
            <a:off x="7545944" y="2753347"/>
            <a:ext cx="1282402" cy="307777"/>
          </a:xfrm>
          <a:prstGeom prst="rect">
            <a:avLst/>
          </a:prstGeom>
          <a:noFill/>
          <a:ln>
            <a:noFill/>
          </a:ln>
        </p:spPr>
        <p:txBody>
          <a:bodyPr wrap="none" lIns="0" tIns="0" rIns="0" bIns="0" rtlCol="0">
            <a:noAutofit/>
          </a:bodyPr>
          <a:lstStyle/>
          <a:p>
            <a:pPr hangingPunct="0"/>
            <a:r>
              <a:rPr lang="zh-CN" altLang="en-US" sz="2000" b="1" dirty="0">
                <a:gradFill flip="none" rotWithShape="1">
                  <a:gsLst>
                    <a:gs pos="0">
                      <a:schemeClr val="accent1">
                        <a:lumMod val="80000"/>
                        <a:lumOff val="20000"/>
                      </a:schemeClr>
                    </a:gs>
                    <a:gs pos="100000">
                      <a:schemeClr val="accent1"/>
                    </a:gs>
                  </a:gsLst>
                  <a:lin ang="2700000" scaled="1"/>
                  <a:tileRect/>
                </a:gradFill>
                <a:latin typeface="+mj-ea"/>
                <a:ea typeface="+mj-ea"/>
                <a:cs typeface="汉仪典雅体简" panose="00020600040101010101" pitchFamily="18" charset="-122"/>
              </a:rPr>
              <a:t>重点项目完成情况</a:t>
            </a:r>
          </a:p>
        </p:txBody>
      </p:sp>
      <p:sp>
        <p:nvSpPr>
          <p:cNvPr id="16" name="文本框 15">
            <a:extLst>
              <a:ext uri="{FF2B5EF4-FFF2-40B4-BE49-F238E27FC236}">
                <a16:creationId xmlns:a16="http://schemas.microsoft.com/office/drawing/2014/main" id="{FA7CF115-C8C7-46E8-A522-5FE7D0488C22}"/>
              </a:ext>
            </a:extLst>
          </p:cNvPr>
          <p:cNvSpPr txBox="1"/>
          <p:nvPr/>
        </p:nvSpPr>
        <p:spPr>
          <a:xfrm>
            <a:off x="7545944" y="3132288"/>
            <a:ext cx="4095750" cy="542200"/>
          </a:xfrm>
          <a:prstGeom prst="rect">
            <a:avLst/>
          </a:prstGeom>
          <a:noFill/>
          <a:ln>
            <a:noFill/>
          </a:ln>
        </p:spPr>
        <p:txBody>
          <a:bodyPr wrap="square" lIns="0" tIns="0" rIns="0" bIns="0" rtlCol="0">
            <a:noAutofit/>
          </a:bodyPr>
          <a:lstStyle/>
          <a:p>
            <a:pPr>
              <a:lnSpc>
                <a:spcPct val="130000"/>
              </a:lnSpc>
            </a:pPr>
            <a:r>
              <a:rPr lang="zh-CN" altLang="en-US" sz="1400" dirty="0">
                <a:solidFill>
                  <a:schemeClr val="tx1">
                    <a:lumMod val="85000"/>
                    <a:lumOff val="15000"/>
                  </a:schemeClr>
                </a:solidFill>
                <a:latin typeface="+mn-ea"/>
                <a:cs typeface="OPPOSans L" panose="00020600040101010101" pitchFamily="18" charset="-122"/>
                <a:sym typeface="+mn-lt"/>
              </a:rPr>
              <a:t>请在这里输入一段文字进行完成情况详细描述</a:t>
            </a:r>
            <a:endParaRPr lang="en-US" altLang="zh-CN" sz="1400" dirty="0">
              <a:solidFill>
                <a:schemeClr val="tx1">
                  <a:lumMod val="85000"/>
                  <a:lumOff val="15000"/>
                </a:schemeClr>
              </a:solidFill>
              <a:latin typeface="+mn-ea"/>
              <a:cs typeface="OPPOSans L" panose="00020600040101010101" pitchFamily="18" charset="-122"/>
              <a:sym typeface="+mn-lt"/>
            </a:endParaRPr>
          </a:p>
          <a:p>
            <a:pPr>
              <a:lnSpc>
                <a:spcPct val="130000"/>
              </a:lnSpc>
            </a:pPr>
            <a:r>
              <a:rPr lang="zh-CN" altLang="en-US" sz="1400" dirty="0">
                <a:solidFill>
                  <a:schemeClr val="tx1">
                    <a:lumMod val="85000"/>
                    <a:lumOff val="15000"/>
                  </a:schemeClr>
                </a:solidFill>
                <a:latin typeface="+mn-ea"/>
                <a:cs typeface="OPPOSans L" panose="00020600040101010101" pitchFamily="18" charset="-122"/>
                <a:sym typeface="+mn-lt"/>
              </a:rPr>
              <a:t>请在这里输入一段文字进行完成情况详细描述</a:t>
            </a:r>
          </a:p>
        </p:txBody>
      </p:sp>
      <p:sp>
        <p:nvSpPr>
          <p:cNvPr id="17" name="文本框 16">
            <a:extLst>
              <a:ext uri="{FF2B5EF4-FFF2-40B4-BE49-F238E27FC236}">
                <a16:creationId xmlns:a16="http://schemas.microsoft.com/office/drawing/2014/main" id="{AB59B98E-D2C7-46D4-BCFA-BBBFFFFD6BBB}"/>
              </a:ext>
            </a:extLst>
          </p:cNvPr>
          <p:cNvSpPr txBox="1"/>
          <p:nvPr/>
        </p:nvSpPr>
        <p:spPr>
          <a:xfrm>
            <a:off x="8036144" y="4195040"/>
            <a:ext cx="1231106" cy="246221"/>
          </a:xfrm>
          <a:prstGeom prst="rect">
            <a:avLst/>
          </a:prstGeom>
          <a:noFill/>
          <a:ln>
            <a:noFill/>
          </a:ln>
        </p:spPr>
        <p:txBody>
          <a:bodyPr wrap="none" lIns="0" tIns="0" rIns="0" bIns="0" rtlCol="0">
            <a:noAutofit/>
          </a:bodyPr>
          <a:lstStyle/>
          <a:p>
            <a:r>
              <a:rPr lang="zh-CN" altLang="en-US" sz="1600" dirty="0">
                <a:solidFill>
                  <a:schemeClr val="tx1">
                    <a:lumMod val="75000"/>
                    <a:lumOff val="25000"/>
                  </a:schemeClr>
                </a:solidFill>
                <a:latin typeface="+mj-ea"/>
                <a:ea typeface="+mj-ea"/>
                <a:cs typeface="+mn-ea"/>
                <a:sym typeface="+mn-lt"/>
              </a:rPr>
              <a:t>第一部分工作</a:t>
            </a:r>
          </a:p>
        </p:txBody>
      </p:sp>
      <p:sp>
        <p:nvSpPr>
          <p:cNvPr id="18" name="文本框 17">
            <a:extLst>
              <a:ext uri="{FF2B5EF4-FFF2-40B4-BE49-F238E27FC236}">
                <a16:creationId xmlns:a16="http://schemas.microsoft.com/office/drawing/2014/main" id="{CB6CD7E3-2456-45A2-B695-05A9E376B611}"/>
              </a:ext>
            </a:extLst>
          </p:cNvPr>
          <p:cNvSpPr txBox="1"/>
          <p:nvPr/>
        </p:nvSpPr>
        <p:spPr>
          <a:xfrm>
            <a:off x="8036144" y="5003085"/>
            <a:ext cx="1231106" cy="246221"/>
          </a:xfrm>
          <a:prstGeom prst="rect">
            <a:avLst/>
          </a:prstGeom>
          <a:noFill/>
          <a:ln>
            <a:noFill/>
          </a:ln>
        </p:spPr>
        <p:txBody>
          <a:bodyPr wrap="none" lIns="0" tIns="0" rIns="0" bIns="0" rtlCol="0">
            <a:noAutofit/>
          </a:bodyPr>
          <a:lstStyle/>
          <a:p>
            <a:r>
              <a:rPr lang="zh-CN" altLang="en-US" sz="1600" dirty="0">
                <a:solidFill>
                  <a:schemeClr val="tx1">
                    <a:lumMod val="75000"/>
                    <a:lumOff val="25000"/>
                  </a:schemeClr>
                </a:solidFill>
                <a:latin typeface="+mj-ea"/>
                <a:ea typeface="+mj-ea"/>
                <a:cs typeface="+mn-ea"/>
                <a:sym typeface="+mn-lt"/>
              </a:rPr>
              <a:t>第二部分工作</a:t>
            </a:r>
          </a:p>
        </p:txBody>
      </p:sp>
      <p:sp>
        <p:nvSpPr>
          <p:cNvPr id="19" name="文本框 18">
            <a:extLst>
              <a:ext uri="{FF2B5EF4-FFF2-40B4-BE49-F238E27FC236}">
                <a16:creationId xmlns:a16="http://schemas.microsoft.com/office/drawing/2014/main" id="{7D5E0770-F5F6-4DB7-B4DB-7A33155609F4}"/>
              </a:ext>
            </a:extLst>
          </p:cNvPr>
          <p:cNvSpPr txBox="1"/>
          <p:nvPr/>
        </p:nvSpPr>
        <p:spPr>
          <a:xfrm>
            <a:off x="8036144" y="5811130"/>
            <a:ext cx="1231106" cy="246221"/>
          </a:xfrm>
          <a:prstGeom prst="rect">
            <a:avLst/>
          </a:prstGeom>
          <a:noFill/>
          <a:ln>
            <a:noFill/>
          </a:ln>
        </p:spPr>
        <p:txBody>
          <a:bodyPr wrap="none" lIns="0" tIns="0" rIns="0" bIns="0" rtlCol="0">
            <a:noAutofit/>
          </a:bodyPr>
          <a:lstStyle/>
          <a:p>
            <a:r>
              <a:rPr lang="zh-CN" altLang="en-US" sz="1600" dirty="0">
                <a:solidFill>
                  <a:schemeClr val="tx1">
                    <a:lumMod val="75000"/>
                    <a:lumOff val="25000"/>
                  </a:schemeClr>
                </a:solidFill>
                <a:latin typeface="+mj-ea"/>
                <a:ea typeface="+mj-ea"/>
                <a:cs typeface="+mn-ea"/>
                <a:sym typeface="+mn-lt"/>
              </a:rPr>
              <a:t>第三部分工作</a:t>
            </a:r>
          </a:p>
        </p:txBody>
      </p:sp>
      <p:sp>
        <p:nvSpPr>
          <p:cNvPr id="21" name="文本框 20">
            <a:extLst>
              <a:ext uri="{FF2B5EF4-FFF2-40B4-BE49-F238E27FC236}">
                <a16:creationId xmlns:a16="http://schemas.microsoft.com/office/drawing/2014/main" id="{F436B828-0136-4825-B0D6-51D38DF86070}"/>
              </a:ext>
            </a:extLst>
          </p:cNvPr>
          <p:cNvSpPr txBox="1"/>
          <p:nvPr/>
        </p:nvSpPr>
        <p:spPr>
          <a:xfrm>
            <a:off x="9801445" y="4195040"/>
            <a:ext cx="606206" cy="246221"/>
          </a:xfrm>
          <a:prstGeom prst="rect">
            <a:avLst/>
          </a:prstGeom>
          <a:noFill/>
          <a:ln>
            <a:noFill/>
          </a:ln>
        </p:spPr>
        <p:txBody>
          <a:bodyPr wrap="square" lIns="0" tIns="0" rIns="0" bIns="0" rtlCol="0">
            <a:noAutofit/>
          </a:bodyPr>
          <a:lstStyle/>
          <a:p>
            <a:r>
              <a:rPr lang="en-US" altLang="zh-CN" sz="1600" dirty="0">
                <a:solidFill>
                  <a:schemeClr val="accent1"/>
                </a:solidFill>
                <a:latin typeface="+mj-ea"/>
                <a:ea typeface="+mj-ea"/>
                <a:cs typeface="+mn-ea"/>
                <a:sym typeface="+mn-lt"/>
              </a:rPr>
              <a:t>59%</a:t>
            </a:r>
            <a:endParaRPr lang="zh-CN" altLang="en-US" sz="1600" dirty="0">
              <a:solidFill>
                <a:schemeClr val="accent1"/>
              </a:solidFill>
              <a:latin typeface="+mj-ea"/>
              <a:ea typeface="+mj-ea"/>
              <a:cs typeface="+mn-ea"/>
              <a:sym typeface="+mn-lt"/>
            </a:endParaRPr>
          </a:p>
        </p:txBody>
      </p:sp>
      <p:sp>
        <p:nvSpPr>
          <p:cNvPr id="22" name="文本框 21">
            <a:extLst>
              <a:ext uri="{FF2B5EF4-FFF2-40B4-BE49-F238E27FC236}">
                <a16:creationId xmlns:a16="http://schemas.microsoft.com/office/drawing/2014/main" id="{2F4F9CA6-2211-46DC-9039-AAD0D89FCFB0}"/>
              </a:ext>
            </a:extLst>
          </p:cNvPr>
          <p:cNvSpPr txBox="1"/>
          <p:nvPr/>
        </p:nvSpPr>
        <p:spPr>
          <a:xfrm>
            <a:off x="9801445" y="5003085"/>
            <a:ext cx="606206" cy="246221"/>
          </a:xfrm>
          <a:prstGeom prst="rect">
            <a:avLst/>
          </a:prstGeom>
          <a:noFill/>
          <a:ln>
            <a:noFill/>
          </a:ln>
        </p:spPr>
        <p:txBody>
          <a:bodyPr wrap="square" lIns="0" tIns="0" rIns="0" bIns="0" rtlCol="0">
            <a:noAutofit/>
          </a:bodyPr>
          <a:lstStyle/>
          <a:p>
            <a:r>
              <a:rPr lang="en-US" altLang="zh-CN" sz="1600" dirty="0">
                <a:solidFill>
                  <a:schemeClr val="accent2"/>
                </a:solidFill>
                <a:latin typeface="+mj-ea"/>
                <a:ea typeface="+mj-ea"/>
                <a:cs typeface="+mn-ea"/>
                <a:sym typeface="+mn-lt"/>
              </a:rPr>
              <a:t>23%</a:t>
            </a:r>
            <a:endParaRPr lang="zh-CN" altLang="en-US" sz="1600" dirty="0">
              <a:solidFill>
                <a:schemeClr val="accent2"/>
              </a:solidFill>
              <a:latin typeface="+mj-ea"/>
              <a:ea typeface="+mj-ea"/>
              <a:cs typeface="+mn-ea"/>
              <a:sym typeface="+mn-lt"/>
            </a:endParaRPr>
          </a:p>
        </p:txBody>
      </p:sp>
      <p:sp>
        <p:nvSpPr>
          <p:cNvPr id="23" name="文本框 22">
            <a:extLst>
              <a:ext uri="{FF2B5EF4-FFF2-40B4-BE49-F238E27FC236}">
                <a16:creationId xmlns:a16="http://schemas.microsoft.com/office/drawing/2014/main" id="{F9008652-6B03-4223-B7F9-57395537D9DD}"/>
              </a:ext>
            </a:extLst>
          </p:cNvPr>
          <p:cNvSpPr txBox="1"/>
          <p:nvPr/>
        </p:nvSpPr>
        <p:spPr>
          <a:xfrm>
            <a:off x="9801445" y="5811130"/>
            <a:ext cx="606206" cy="246221"/>
          </a:xfrm>
          <a:prstGeom prst="rect">
            <a:avLst/>
          </a:prstGeom>
          <a:noFill/>
          <a:ln>
            <a:noFill/>
          </a:ln>
        </p:spPr>
        <p:txBody>
          <a:bodyPr wrap="square" lIns="0" tIns="0" rIns="0" bIns="0" rtlCol="0">
            <a:noAutofit/>
          </a:bodyPr>
          <a:lstStyle/>
          <a:p>
            <a:r>
              <a:rPr lang="en-US" altLang="zh-CN" sz="1600" dirty="0">
                <a:solidFill>
                  <a:schemeClr val="tx1">
                    <a:lumMod val="75000"/>
                    <a:lumOff val="25000"/>
                  </a:schemeClr>
                </a:solidFill>
                <a:latin typeface="+mj-ea"/>
                <a:ea typeface="+mj-ea"/>
                <a:cs typeface="+mn-ea"/>
                <a:sym typeface="+mn-lt"/>
              </a:rPr>
              <a:t>18%</a:t>
            </a:r>
            <a:endParaRPr lang="zh-CN" altLang="en-US" sz="1600" dirty="0">
              <a:solidFill>
                <a:schemeClr val="tx1">
                  <a:lumMod val="75000"/>
                  <a:lumOff val="25000"/>
                </a:schemeClr>
              </a:solidFill>
              <a:latin typeface="+mj-ea"/>
              <a:ea typeface="+mj-ea"/>
              <a:cs typeface="+mn-ea"/>
              <a:sym typeface="+mn-lt"/>
            </a:endParaRPr>
          </a:p>
        </p:txBody>
      </p:sp>
      <p:sp>
        <p:nvSpPr>
          <p:cNvPr id="7" name="矩形: 圆角 6">
            <a:extLst>
              <a:ext uri="{FF2B5EF4-FFF2-40B4-BE49-F238E27FC236}">
                <a16:creationId xmlns:a16="http://schemas.microsoft.com/office/drawing/2014/main" id="{A7429059-9CCD-4E9F-91A8-CEB0F858D74F}"/>
              </a:ext>
            </a:extLst>
          </p:cNvPr>
          <p:cNvSpPr/>
          <p:nvPr/>
        </p:nvSpPr>
        <p:spPr>
          <a:xfrm>
            <a:off x="7315200" y="2746204"/>
            <a:ext cx="50006" cy="935427"/>
          </a:xfrm>
          <a:prstGeom prst="roundRect">
            <a:avLst>
              <a:gd name="adj" fmla="val 0"/>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 name="文本占位符 19">
            <a:extLst>
              <a:ext uri="{FF2B5EF4-FFF2-40B4-BE49-F238E27FC236}">
                <a16:creationId xmlns:a16="http://schemas.microsoft.com/office/drawing/2014/main" id="{C7AD6AD3-0950-497E-BDD9-E20AC4A3B726}"/>
              </a:ext>
            </a:extLst>
          </p:cNvPr>
          <p:cNvSpPr>
            <a:spLocks noGrp="1"/>
          </p:cNvSpPr>
          <p:nvPr>
            <p:ph type="body" sz="quarter" idx="11"/>
          </p:nvPr>
        </p:nvSpPr>
        <p:spPr/>
        <p:txBody>
          <a:bodyPr/>
          <a:lstStyle/>
          <a:p>
            <a:r>
              <a:rPr lang="zh-CN" altLang="en-US" dirty="0"/>
              <a:t>完成情况</a:t>
            </a:r>
          </a:p>
        </p:txBody>
      </p:sp>
    </p:spTree>
    <p:extLst>
      <p:ext uri="{BB962C8B-B14F-4D97-AF65-F5344CB8AC3E}">
        <p14:creationId xmlns:p14="http://schemas.microsoft.com/office/powerpoint/2010/main" val="1442526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AC02C4E-CE3E-46F6-B3D7-9A5F3035AF90}"/>
              </a:ext>
            </a:extLst>
          </p:cNvPr>
          <p:cNvSpPr txBox="1"/>
          <p:nvPr/>
        </p:nvSpPr>
        <p:spPr>
          <a:xfrm>
            <a:off x="5950337" y="2628781"/>
            <a:ext cx="4222069" cy="1231106"/>
          </a:xfrm>
          <a:prstGeom prst="rect">
            <a:avLst/>
          </a:prstGeom>
          <a:noFill/>
        </p:spPr>
        <p:txBody>
          <a:bodyPr wrap="square" lIns="0" tIns="0" rIns="0" bIns="0" rtlCol="0">
            <a:noAutofit/>
          </a:bodyPr>
          <a:lstStyle/>
          <a:p>
            <a:r>
              <a:rPr lang="zh-CN" altLang="en-US" sz="8000" b="1" dirty="0">
                <a:gradFill>
                  <a:gsLst>
                    <a:gs pos="2655">
                      <a:schemeClr val="accent2">
                        <a:lumMod val="20000"/>
                        <a:lumOff val="80000"/>
                      </a:schemeClr>
                    </a:gs>
                    <a:gs pos="100000">
                      <a:schemeClr val="accent2">
                        <a:lumMod val="60000"/>
                        <a:lumOff val="40000"/>
                      </a:schemeClr>
                    </a:gs>
                  </a:gsLst>
                  <a:lin ang="5400000" scaled="1"/>
                </a:gradFill>
                <a:effectLst>
                  <a:outerShdw blurRad="152400" dist="101600" dir="5400000" algn="t" rotWithShape="0">
                    <a:schemeClr val="accent1">
                      <a:lumMod val="50000"/>
                      <a:alpha val="60000"/>
                    </a:schemeClr>
                  </a:outerShdw>
                </a:effectLst>
                <a:latin typeface="微软雅黑" panose="020B0503020204020204" pitchFamily="34" charset="-122"/>
                <a:ea typeface="微软雅黑" panose="020B0503020204020204" pitchFamily="34" charset="-122"/>
                <a:cs typeface="OPPOSans H" panose="00020600040101010101" pitchFamily="18" charset="-122"/>
              </a:rPr>
              <a:t>成果展示</a:t>
            </a:r>
          </a:p>
        </p:txBody>
      </p:sp>
      <p:sp>
        <p:nvSpPr>
          <p:cNvPr id="3" name="文本框 2">
            <a:extLst>
              <a:ext uri="{FF2B5EF4-FFF2-40B4-BE49-F238E27FC236}">
                <a16:creationId xmlns:a16="http://schemas.microsoft.com/office/drawing/2014/main" id="{603C7D09-2F82-474B-B62D-C12CB5277380}"/>
              </a:ext>
            </a:extLst>
          </p:cNvPr>
          <p:cNvSpPr txBox="1"/>
          <p:nvPr/>
        </p:nvSpPr>
        <p:spPr>
          <a:xfrm>
            <a:off x="6011296" y="3859887"/>
            <a:ext cx="3945317" cy="369332"/>
          </a:xfrm>
          <a:prstGeom prst="rect">
            <a:avLst/>
          </a:prstGeom>
          <a:noFill/>
        </p:spPr>
        <p:txBody>
          <a:bodyPr wrap="square" lIns="0" tIns="0" rIns="0" bIns="0" rtlCol="0">
            <a:noAutofit/>
          </a:bodyPr>
          <a:lstStyle/>
          <a:p>
            <a:pPr algn="dist"/>
            <a:r>
              <a:rPr lang="en-US" altLang="zh-CN" sz="2400" dirty="0">
                <a:solidFill>
                  <a:schemeClr val="bg1"/>
                </a:solidFill>
              </a:rPr>
              <a:t>Achievement display</a:t>
            </a:r>
          </a:p>
        </p:txBody>
      </p:sp>
      <p:sp>
        <p:nvSpPr>
          <p:cNvPr id="5" name="文本框 4">
            <a:extLst>
              <a:ext uri="{FF2B5EF4-FFF2-40B4-BE49-F238E27FC236}">
                <a16:creationId xmlns:a16="http://schemas.microsoft.com/office/drawing/2014/main" id="{20A6D87C-EBD2-4AE0-ADB8-B4A9A009E008}"/>
              </a:ext>
            </a:extLst>
          </p:cNvPr>
          <p:cNvSpPr txBox="1"/>
          <p:nvPr/>
        </p:nvSpPr>
        <p:spPr>
          <a:xfrm>
            <a:off x="2494703" y="2875002"/>
            <a:ext cx="1306286" cy="1107996"/>
          </a:xfrm>
          <a:prstGeom prst="rect">
            <a:avLst/>
          </a:prstGeom>
        </p:spPr>
        <p:txBody>
          <a:bodyPr wrap="square" lIns="0" tIns="0" rIns="0" bIns="0" anchor="ctr" anchorCtr="1">
            <a:noAutofit/>
          </a:bodyPr>
          <a:lstStyle>
            <a:defPPr>
              <a:defRPr lang="zh-CN"/>
            </a:defPPr>
            <a:lvl1pPr marR="0" lvl="0" indent="0" algn="ctr" fontAlgn="auto">
              <a:lnSpc>
                <a:spcPct val="100000"/>
              </a:lnSpc>
              <a:spcBef>
                <a:spcPts val="0"/>
              </a:spcBef>
              <a:spcAft>
                <a:spcPts val="300"/>
              </a:spcAft>
              <a:buClrTx/>
              <a:buSzTx/>
              <a:buFont typeface="+mj-lt"/>
              <a:buNone/>
              <a:defRPr kumimoji="0" sz="4800" b="0" i="0" u="none" strike="noStrike" cap="none" spc="0" normalizeH="0" baseline="0">
                <a:ln>
                  <a:noFill/>
                </a:ln>
                <a:gradFill>
                  <a:gsLst>
                    <a:gs pos="0">
                      <a:schemeClr val="accent1">
                        <a:lumMod val="75000"/>
                      </a:schemeClr>
                    </a:gs>
                    <a:gs pos="100000">
                      <a:schemeClr val="accent1">
                        <a:lumMod val="50000"/>
                      </a:schemeClr>
                    </a:gs>
                  </a:gsLst>
                  <a:lin ang="5400000" scaled="1"/>
                </a:gradFill>
                <a:effectLst/>
                <a:uLnTx/>
                <a:uFillTx/>
                <a:latin typeface="OPPOSans H" panose="00020600040101010101" pitchFamily="18" charset="-122"/>
                <a:ea typeface="OPPOSans H" panose="00020600040101010101" pitchFamily="18" charset="-122"/>
                <a:cs typeface="OPPOSans H" panose="00020600040101010101" pitchFamily="18" charset="-122"/>
              </a:defRPr>
            </a:lvl1pPr>
            <a:lvl2pPr indent="0">
              <a:lnSpc>
                <a:spcPct val="90000"/>
              </a:lnSpc>
              <a:spcBef>
                <a:spcPts val="500"/>
              </a:spcBef>
              <a:buFont typeface="Arial" panose="020B0604020202020204" pitchFamily="34" charset="0"/>
              <a:buNone/>
              <a:defRPr sz="2400"/>
            </a:lvl2pPr>
            <a:lvl3pPr indent="0">
              <a:lnSpc>
                <a:spcPct val="90000"/>
              </a:lnSpc>
              <a:spcBef>
                <a:spcPts val="500"/>
              </a:spcBef>
              <a:buFont typeface="Arial" panose="020B0604020202020204" pitchFamily="34" charset="0"/>
              <a:buNone/>
              <a:defRPr sz="2000"/>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sz="7200" b="1" dirty="0">
                <a:latin typeface="+mn-lt"/>
                <a:ea typeface="微软雅黑" panose="020B0503020204020204" pitchFamily="34" charset="-122"/>
              </a:rPr>
              <a:t>03</a:t>
            </a:r>
            <a:endParaRPr lang="zh-CN" altLang="en-US" sz="7200" b="1" dirty="0">
              <a:latin typeface="+mn-lt"/>
              <a:ea typeface="微软雅黑" panose="020B0503020204020204" pitchFamily="34" charset="-122"/>
            </a:endParaRPr>
          </a:p>
        </p:txBody>
      </p:sp>
    </p:spTree>
    <p:extLst>
      <p:ext uri="{BB962C8B-B14F-4D97-AF65-F5344CB8AC3E}">
        <p14:creationId xmlns:p14="http://schemas.microsoft.com/office/powerpoint/2010/main" val="1885662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直接连接符 83">
            <a:extLst>
              <a:ext uri="{FF2B5EF4-FFF2-40B4-BE49-F238E27FC236}">
                <a16:creationId xmlns:a16="http://schemas.microsoft.com/office/drawing/2014/main" id="{C6F078A6-BF58-4D96-8EB8-936F54E1AD82}"/>
              </a:ext>
            </a:extLst>
          </p:cNvPr>
          <p:cNvCxnSpPr/>
          <p:nvPr/>
        </p:nvCxnSpPr>
        <p:spPr>
          <a:xfrm>
            <a:off x="7943273" y="1341524"/>
            <a:ext cx="0" cy="490052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a:extLst>
              <a:ext uri="{FF2B5EF4-FFF2-40B4-BE49-F238E27FC236}">
                <a16:creationId xmlns:a16="http://schemas.microsoft.com/office/drawing/2014/main" id="{BF3B6623-2AEA-4CC3-A058-CBB5D5BB2B24}"/>
              </a:ext>
            </a:extLst>
          </p:cNvPr>
          <p:cNvCxnSpPr/>
          <p:nvPr/>
        </p:nvCxnSpPr>
        <p:spPr>
          <a:xfrm>
            <a:off x="4248728" y="1341524"/>
            <a:ext cx="0" cy="490052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012F3538-4294-4E84-B293-6A5C0FA3B852}"/>
              </a:ext>
            </a:extLst>
          </p:cNvPr>
          <p:cNvSpPr>
            <a:spLocks/>
          </p:cNvSpPr>
          <p:nvPr/>
        </p:nvSpPr>
        <p:spPr>
          <a:xfrm rot="16200000">
            <a:off x="5233612" y="-3204716"/>
            <a:ext cx="1724781" cy="11083637"/>
          </a:xfrm>
          <a:prstGeom prst="rect">
            <a:avLst/>
          </a:prstGeom>
          <a:gradFill>
            <a:gsLst>
              <a:gs pos="4000">
                <a:schemeClr val="accent1">
                  <a:lumMod val="20000"/>
                  <a:lumOff val="80000"/>
                  <a:alpha val="17000"/>
                </a:schemeClr>
              </a:gs>
              <a:gs pos="95000">
                <a:schemeClr val="accent1">
                  <a:lumMod val="20000"/>
                  <a:lumOff val="80000"/>
                  <a:alpha val="4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6" name="矩形 25">
            <a:extLst>
              <a:ext uri="{FF2B5EF4-FFF2-40B4-BE49-F238E27FC236}">
                <a16:creationId xmlns:a16="http://schemas.microsoft.com/office/drawing/2014/main" id="{C8D6E701-B45D-403E-90A9-74497EC50F97}"/>
              </a:ext>
            </a:extLst>
          </p:cNvPr>
          <p:cNvSpPr/>
          <p:nvPr/>
        </p:nvSpPr>
        <p:spPr>
          <a:xfrm>
            <a:off x="554182" y="1341524"/>
            <a:ext cx="11083636" cy="524116"/>
          </a:xfrm>
          <a:prstGeom prst="rect">
            <a:avLst/>
          </a:prstGeom>
          <a:gradFill flip="none" rotWithShape="1">
            <a:gsLst>
              <a:gs pos="0">
                <a:schemeClr val="accent1">
                  <a:lumMod val="88000"/>
                  <a:lumOff val="12000"/>
                </a:schemeClr>
              </a:gs>
              <a:gs pos="100000">
                <a:schemeClr val="accent1">
                  <a:lumMod val="86000"/>
                </a:schemeClr>
              </a:gs>
            </a:gsLst>
            <a:lin ang="4200000" scaled="0"/>
            <a:tileRect/>
          </a:gradFill>
          <a:ln w="12700" cap="flat" cmpd="sng" algn="ctr">
            <a:noFill/>
            <a:prstDash val="solid"/>
            <a:miter lim="800000"/>
          </a:ln>
          <a:effectLst>
            <a:outerShdw blurRad="228600" dist="101600" dir="5400000" algn="l"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sp>
        <p:nvSpPr>
          <p:cNvPr id="5" name="椭圆 4">
            <a:extLst>
              <a:ext uri="{FF2B5EF4-FFF2-40B4-BE49-F238E27FC236}">
                <a16:creationId xmlns:a16="http://schemas.microsoft.com/office/drawing/2014/main" id="{85E77133-54E6-41EB-9861-ED74DECC5C48}"/>
              </a:ext>
            </a:extLst>
          </p:cNvPr>
          <p:cNvSpPr/>
          <p:nvPr/>
        </p:nvSpPr>
        <p:spPr>
          <a:xfrm>
            <a:off x="339575" y="422810"/>
            <a:ext cx="340678" cy="340678"/>
          </a:xfrm>
          <a:prstGeom prst="ellipse">
            <a:avLst/>
          </a:prstGeom>
          <a:gradFill>
            <a:gsLst>
              <a:gs pos="4000">
                <a:schemeClr val="accent1">
                  <a:lumMod val="88000"/>
                  <a:lumOff val="12000"/>
                </a:schemeClr>
              </a:gs>
              <a:gs pos="100000">
                <a:schemeClr val="accent1">
                  <a:lumMod val="69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 name="椭圆 5">
            <a:extLst>
              <a:ext uri="{FF2B5EF4-FFF2-40B4-BE49-F238E27FC236}">
                <a16:creationId xmlns:a16="http://schemas.microsoft.com/office/drawing/2014/main" id="{ADC8ADD2-CD2F-46E8-AA0A-5C2E4474F1F1}"/>
              </a:ext>
            </a:extLst>
          </p:cNvPr>
          <p:cNvSpPr/>
          <p:nvPr/>
        </p:nvSpPr>
        <p:spPr>
          <a:xfrm>
            <a:off x="482600" y="516850"/>
            <a:ext cx="316866" cy="316866"/>
          </a:xfrm>
          <a:prstGeom prst="ellipse">
            <a:avLst/>
          </a:prstGeom>
          <a:gradFill>
            <a:gsLst>
              <a:gs pos="4000">
                <a:schemeClr val="accent2"/>
              </a:gs>
              <a:gs pos="95000">
                <a:schemeClr val="accent2">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89" name="直接连接符 88">
            <a:extLst>
              <a:ext uri="{FF2B5EF4-FFF2-40B4-BE49-F238E27FC236}">
                <a16:creationId xmlns:a16="http://schemas.microsoft.com/office/drawing/2014/main" id="{B3D8F2B6-8B79-4F4E-BFA1-6514A01A9D68}"/>
              </a:ext>
            </a:extLst>
          </p:cNvPr>
          <p:cNvCxnSpPr>
            <a:cxnSpLocks/>
          </p:cNvCxnSpPr>
          <p:nvPr/>
        </p:nvCxnSpPr>
        <p:spPr>
          <a:xfrm>
            <a:off x="554182" y="4549564"/>
            <a:ext cx="1108363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DC2551C3-8ED8-47C8-9B3C-8A455AC3CDA7}"/>
              </a:ext>
            </a:extLst>
          </p:cNvPr>
          <p:cNvSpPr txBox="1"/>
          <p:nvPr/>
        </p:nvSpPr>
        <p:spPr>
          <a:xfrm>
            <a:off x="1888494" y="1459219"/>
            <a:ext cx="1025922" cy="307777"/>
          </a:xfrm>
          <a:prstGeom prst="rect">
            <a:avLst/>
          </a:prstGeom>
          <a:noFill/>
        </p:spPr>
        <p:txBody>
          <a:bodyPr wrap="none" lIns="0" tIns="0" rIns="0" bIns="0" rtlCol="0">
            <a:noAutofit/>
          </a:bodyPr>
          <a:lstStyle/>
          <a:p>
            <a:pPr algn="ctr"/>
            <a:r>
              <a:rPr lang="zh-CN" altLang="en-US" sz="2000" b="1" dirty="0">
                <a:gradFill>
                  <a:gsLst>
                    <a:gs pos="0">
                      <a:schemeClr val="accent2">
                        <a:lumMod val="20000"/>
                        <a:lumOff val="80000"/>
                      </a:schemeClr>
                    </a:gs>
                    <a:gs pos="100000">
                      <a:schemeClr val="accent2">
                        <a:lumMod val="60000"/>
                        <a:lumOff val="40000"/>
                      </a:schemeClr>
                    </a:gs>
                  </a:gsLst>
                  <a:lin ang="5400000" scaled="1"/>
                </a:gradFill>
                <a:effectLst>
                  <a:outerShdw blurRad="152400" dist="76200" dir="5400000" algn="tl" rotWithShape="0">
                    <a:schemeClr val="accent1">
                      <a:lumMod val="50000"/>
                      <a:alpha val="56000"/>
                    </a:schemeClr>
                  </a:outerShdw>
                </a:effectLst>
                <a:latin typeface="微软雅黑" panose="020B0503020204020204" pitchFamily="34" charset="-122"/>
                <a:ea typeface="微软雅黑" panose="020B0503020204020204" pitchFamily="34" charset="-122"/>
                <a:cs typeface="OPPOSans H" panose="00020600040101010101" pitchFamily="18" charset="-122"/>
              </a:rPr>
              <a:t>第一部分</a:t>
            </a:r>
          </a:p>
        </p:txBody>
      </p:sp>
      <p:grpSp>
        <p:nvGrpSpPr>
          <p:cNvPr id="92" name="组合 91">
            <a:extLst>
              <a:ext uri="{FF2B5EF4-FFF2-40B4-BE49-F238E27FC236}">
                <a16:creationId xmlns:a16="http://schemas.microsoft.com/office/drawing/2014/main" id="{4DC24BD3-5615-47C8-937B-3462F2745178}"/>
              </a:ext>
            </a:extLst>
          </p:cNvPr>
          <p:cNvGrpSpPr/>
          <p:nvPr/>
        </p:nvGrpSpPr>
        <p:grpSpPr>
          <a:xfrm>
            <a:off x="1161500" y="2198407"/>
            <a:ext cx="2479911" cy="761430"/>
            <a:chOff x="1052066" y="2293657"/>
            <a:chExt cx="2479911" cy="761430"/>
          </a:xfrm>
        </p:grpSpPr>
        <p:grpSp>
          <p:nvGrpSpPr>
            <p:cNvPr id="36" name="图形 52">
              <a:extLst>
                <a:ext uri="{FF2B5EF4-FFF2-40B4-BE49-F238E27FC236}">
                  <a16:creationId xmlns:a16="http://schemas.microsoft.com/office/drawing/2014/main" id="{DA4F7FFA-F5C0-45DC-9060-F57D309830A5}"/>
                </a:ext>
              </a:extLst>
            </p:cNvPr>
            <p:cNvGrpSpPr>
              <a:grpSpLocks/>
            </p:cNvGrpSpPr>
            <p:nvPr/>
          </p:nvGrpSpPr>
          <p:grpSpPr>
            <a:xfrm>
              <a:off x="1052066" y="2293657"/>
              <a:ext cx="761430" cy="761430"/>
              <a:chOff x="2270004" y="5016979"/>
              <a:chExt cx="987582" cy="987582"/>
            </a:xfrm>
            <a:solidFill>
              <a:schemeClr val="accent1"/>
            </a:solidFill>
          </p:grpSpPr>
          <p:sp>
            <p:nvSpPr>
              <p:cNvPr id="37" name="任意多边形: 形状 36">
                <a:extLst>
                  <a:ext uri="{FF2B5EF4-FFF2-40B4-BE49-F238E27FC236}">
                    <a16:creationId xmlns:a16="http://schemas.microsoft.com/office/drawing/2014/main" id="{21A29B5A-7D2E-4C51-AFB1-C74B6E04BC99}"/>
                  </a:ext>
                </a:extLst>
              </p:cNvPr>
              <p:cNvSpPr/>
              <p:nvPr/>
            </p:nvSpPr>
            <p:spPr>
              <a:xfrm>
                <a:off x="2285434" y="5032409"/>
                <a:ext cx="956720" cy="956720"/>
              </a:xfrm>
              <a:custGeom>
                <a:avLst/>
                <a:gdLst>
                  <a:gd name="connsiteX0" fmla="*/ 956720 w 956720"/>
                  <a:gd name="connsiteY0" fmla="*/ 0 h 956720"/>
                  <a:gd name="connsiteX1" fmla="*/ 410248 w 956720"/>
                  <a:gd name="connsiteY1" fmla="*/ 0 h 956720"/>
                  <a:gd name="connsiteX2" fmla="*/ 185172 w 956720"/>
                  <a:gd name="connsiteY2" fmla="*/ 225076 h 956720"/>
                  <a:gd name="connsiteX3" fmla="*/ 185172 w 956720"/>
                  <a:gd name="connsiteY3" fmla="*/ 260104 h 956720"/>
                  <a:gd name="connsiteX4" fmla="*/ 167874 w 956720"/>
                  <a:gd name="connsiteY4" fmla="*/ 273236 h 956720"/>
                  <a:gd name="connsiteX5" fmla="*/ 89623 w 956720"/>
                  <a:gd name="connsiteY5" fmla="*/ 351487 h 956720"/>
                  <a:gd name="connsiteX6" fmla="*/ 30862 w 956720"/>
                  <a:gd name="connsiteY6" fmla="*/ 493344 h 956720"/>
                  <a:gd name="connsiteX7" fmla="*/ 30908 w 956720"/>
                  <a:gd name="connsiteY7" fmla="*/ 771548 h 956720"/>
                  <a:gd name="connsiteX8" fmla="*/ 0 w 956720"/>
                  <a:gd name="connsiteY8" fmla="*/ 771548 h 956720"/>
                  <a:gd name="connsiteX9" fmla="*/ 0 w 956720"/>
                  <a:gd name="connsiteY9" fmla="*/ 956720 h 956720"/>
                  <a:gd name="connsiteX10" fmla="*/ 308619 w 956720"/>
                  <a:gd name="connsiteY10" fmla="*/ 956720 h 956720"/>
                  <a:gd name="connsiteX11" fmla="*/ 308619 w 956720"/>
                  <a:gd name="connsiteY11" fmla="*/ 864134 h 956720"/>
                  <a:gd name="connsiteX12" fmla="*/ 956720 w 956720"/>
                  <a:gd name="connsiteY12" fmla="*/ 864134 h 956720"/>
                  <a:gd name="connsiteX13" fmla="*/ 401205 w 956720"/>
                  <a:gd name="connsiteY13" fmla="*/ 52681 h 956720"/>
                  <a:gd name="connsiteX14" fmla="*/ 401205 w 956720"/>
                  <a:gd name="connsiteY14" fmla="*/ 216034 h 956720"/>
                  <a:gd name="connsiteX15" fmla="*/ 237853 w 956720"/>
                  <a:gd name="connsiteY15" fmla="*/ 216034 h 956720"/>
                  <a:gd name="connsiteX16" fmla="*/ 61724 w 956720"/>
                  <a:gd name="connsiteY16" fmla="*/ 493344 h 956720"/>
                  <a:gd name="connsiteX17" fmla="*/ 111442 w 956720"/>
                  <a:gd name="connsiteY17" fmla="*/ 373306 h 956720"/>
                  <a:gd name="connsiteX18" fmla="*/ 185172 w 956720"/>
                  <a:gd name="connsiteY18" fmla="*/ 299577 h 956720"/>
                  <a:gd name="connsiteX19" fmla="*/ 185172 w 956720"/>
                  <a:gd name="connsiteY19" fmla="*/ 570946 h 956720"/>
                  <a:gd name="connsiteX20" fmla="*/ 154310 w 956720"/>
                  <a:gd name="connsiteY20" fmla="*/ 570946 h 956720"/>
                  <a:gd name="connsiteX21" fmla="*/ 154310 w 956720"/>
                  <a:gd name="connsiteY21" fmla="*/ 601808 h 956720"/>
                  <a:gd name="connsiteX22" fmla="*/ 205895 w 956720"/>
                  <a:gd name="connsiteY22" fmla="*/ 601808 h 956720"/>
                  <a:gd name="connsiteX23" fmla="*/ 260444 w 956720"/>
                  <a:gd name="connsiteY23" fmla="*/ 579201 h 956720"/>
                  <a:gd name="connsiteX24" fmla="*/ 334405 w 956720"/>
                  <a:gd name="connsiteY24" fmla="*/ 505241 h 956720"/>
                  <a:gd name="connsiteX25" fmla="*/ 362072 w 956720"/>
                  <a:gd name="connsiteY25" fmla="*/ 493791 h 956720"/>
                  <a:gd name="connsiteX26" fmla="*/ 401205 w 956720"/>
                  <a:gd name="connsiteY26" fmla="*/ 532909 h 956720"/>
                  <a:gd name="connsiteX27" fmla="*/ 389740 w 956720"/>
                  <a:gd name="connsiteY27" fmla="*/ 560576 h 956720"/>
                  <a:gd name="connsiteX28" fmla="*/ 269486 w 956720"/>
                  <a:gd name="connsiteY28" fmla="*/ 680830 h 956720"/>
                  <a:gd name="connsiteX29" fmla="*/ 246896 w 956720"/>
                  <a:gd name="connsiteY29" fmla="*/ 735394 h 956720"/>
                  <a:gd name="connsiteX30" fmla="*/ 246896 w 956720"/>
                  <a:gd name="connsiteY30" fmla="*/ 771548 h 956720"/>
                  <a:gd name="connsiteX31" fmla="*/ 61770 w 956720"/>
                  <a:gd name="connsiteY31" fmla="*/ 771548 h 956720"/>
                  <a:gd name="connsiteX32" fmla="*/ 277757 w 956720"/>
                  <a:gd name="connsiteY32" fmla="*/ 925858 h 956720"/>
                  <a:gd name="connsiteX33" fmla="*/ 30862 w 956720"/>
                  <a:gd name="connsiteY33" fmla="*/ 925858 h 956720"/>
                  <a:gd name="connsiteX34" fmla="*/ 30862 w 956720"/>
                  <a:gd name="connsiteY34" fmla="*/ 802410 h 956720"/>
                  <a:gd name="connsiteX35" fmla="*/ 277757 w 956720"/>
                  <a:gd name="connsiteY35" fmla="*/ 802410 h 956720"/>
                  <a:gd name="connsiteX36" fmla="*/ 925858 w 956720"/>
                  <a:gd name="connsiteY36" fmla="*/ 833272 h 956720"/>
                  <a:gd name="connsiteX37" fmla="*/ 308619 w 956720"/>
                  <a:gd name="connsiteY37" fmla="*/ 833272 h 956720"/>
                  <a:gd name="connsiteX38" fmla="*/ 308619 w 956720"/>
                  <a:gd name="connsiteY38" fmla="*/ 771548 h 956720"/>
                  <a:gd name="connsiteX39" fmla="*/ 277757 w 956720"/>
                  <a:gd name="connsiteY39" fmla="*/ 771548 h 956720"/>
                  <a:gd name="connsiteX40" fmla="*/ 277757 w 956720"/>
                  <a:gd name="connsiteY40" fmla="*/ 735394 h 956720"/>
                  <a:gd name="connsiteX41" fmla="*/ 291306 w 956720"/>
                  <a:gd name="connsiteY41" fmla="*/ 702649 h 956720"/>
                  <a:gd name="connsiteX42" fmla="*/ 411559 w 956720"/>
                  <a:gd name="connsiteY42" fmla="*/ 582396 h 956720"/>
                  <a:gd name="connsiteX43" fmla="*/ 432067 w 956720"/>
                  <a:gd name="connsiteY43" fmla="*/ 532909 h 956720"/>
                  <a:gd name="connsiteX44" fmla="*/ 362072 w 956720"/>
                  <a:gd name="connsiteY44" fmla="*/ 462929 h 956720"/>
                  <a:gd name="connsiteX45" fmla="*/ 312585 w 956720"/>
                  <a:gd name="connsiteY45" fmla="*/ 483421 h 956720"/>
                  <a:gd name="connsiteX46" fmla="*/ 238625 w 956720"/>
                  <a:gd name="connsiteY46" fmla="*/ 557382 h 956720"/>
                  <a:gd name="connsiteX47" fmla="*/ 216034 w 956720"/>
                  <a:gd name="connsiteY47" fmla="*/ 569711 h 956720"/>
                  <a:gd name="connsiteX48" fmla="*/ 216034 w 956720"/>
                  <a:gd name="connsiteY48" fmla="*/ 246896 h 956720"/>
                  <a:gd name="connsiteX49" fmla="*/ 432067 w 956720"/>
                  <a:gd name="connsiteY49" fmla="*/ 246896 h 956720"/>
                  <a:gd name="connsiteX50" fmla="*/ 432067 w 956720"/>
                  <a:gd name="connsiteY50" fmla="*/ 30862 h 956720"/>
                  <a:gd name="connsiteX51" fmla="*/ 925858 w 956720"/>
                  <a:gd name="connsiteY51" fmla="*/ 30862 h 95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56720" h="956720">
                    <a:moveTo>
                      <a:pt x="956720" y="0"/>
                    </a:moveTo>
                    <a:lnTo>
                      <a:pt x="410248" y="0"/>
                    </a:lnTo>
                    <a:lnTo>
                      <a:pt x="185172" y="225076"/>
                    </a:lnTo>
                    <a:lnTo>
                      <a:pt x="185172" y="260104"/>
                    </a:lnTo>
                    <a:cubicBezTo>
                      <a:pt x="178953" y="263854"/>
                      <a:pt x="173043" y="268067"/>
                      <a:pt x="167874" y="273236"/>
                    </a:cubicBezTo>
                    <a:lnTo>
                      <a:pt x="89623" y="351487"/>
                    </a:lnTo>
                    <a:cubicBezTo>
                      <a:pt x="51725" y="389370"/>
                      <a:pt x="30862" y="439767"/>
                      <a:pt x="30862" y="493344"/>
                    </a:cubicBezTo>
                    <a:lnTo>
                      <a:pt x="30908" y="771548"/>
                    </a:lnTo>
                    <a:lnTo>
                      <a:pt x="0" y="771548"/>
                    </a:lnTo>
                    <a:lnTo>
                      <a:pt x="0" y="956720"/>
                    </a:lnTo>
                    <a:lnTo>
                      <a:pt x="308619" y="956720"/>
                    </a:lnTo>
                    <a:lnTo>
                      <a:pt x="308619" y="864134"/>
                    </a:lnTo>
                    <a:lnTo>
                      <a:pt x="956720" y="864134"/>
                    </a:lnTo>
                    <a:close/>
                    <a:moveTo>
                      <a:pt x="401205" y="52681"/>
                    </a:moveTo>
                    <a:lnTo>
                      <a:pt x="401205" y="216034"/>
                    </a:lnTo>
                    <a:lnTo>
                      <a:pt x="237853" y="216034"/>
                    </a:lnTo>
                    <a:close/>
                    <a:moveTo>
                      <a:pt x="61724" y="493344"/>
                    </a:moveTo>
                    <a:cubicBezTo>
                      <a:pt x="61724" y="448007"/>
                      <a:pt x="79377" y="405372"/>
                      <a:pt x="111442" y="373306"/>
                    </a:cubicBezTo>
                    <a:lnTo>
                      <a:pt x="185172" y="299577"/>
                    </a:lnTo>
                    <a:lnTo>
                      <a:pt x="185172" y="570946"/>
                    </a:lnTo>
                    <a:lnTo>
                      <a:pt x="154310" y="570946"/>
                    </a:lnTo>
                    <a:lnTo>
                      <a:pt x="154310" y="601808"/>
                    </a:lnTo>
                    <a:lnTo>
                      <a:pt x="205895" y="601808"/>
                    </a:lnTo>
                    <a:cubicBezTo>
                      <a:pt x="226496" y="601808"/>
                      <a:pt x="245877" y="593768"/>
                      <a:pt x="260444" y="579201"/>
                    </a:cubicBezTo>
                    <a:lnTo>
                      <a:pt x="334405" y="505241"/>
                    </a:lnTo>
                    <a:cubicBezTo>
                      <a:pt x="341703" y="497973"/>
                      <a:pt x="351780" y="493791"/>
                      <a:pt x="362072" y="493791"/>
                    </a:cubicBezTo>
                    <a:cubicBezTo>
                      <a:pt x="383645" y="493791"/>
                      <a:pt x="401205" y="511351"/>
                      <a:pt x="401205" y="532909"/>
                    </a:cubicBezTo>
                    <a:cubicBezTo>
                      <a:pt x="401205" y="543355"/>
                      <a:pt x="397131" y="553169"/>
                      <a:pt x="389740" y="560576"/>
                    </a:cubicBezTo>
                    <a:lnTo>
                      <a:pt x="269486" y="680830"/>
                    </a:lnTo>
                    <a:cubicBezTo>
                      <a:pt x="254920" y="695397"/>
                      <a:pt x="246896" y="714778"/>
                      <a:pt x="246896" y="735394"/>
                    </a:cubicBezTo>
                    <a:lnTo>
                      <a:pt x="246896" y="771548"/>
                    </a:lnTo>
                    <a:lnTo>
                      <a:pt x="61770" y="771548"/>
                    </a:lnTo>
                    <a:close/>
                    <a:moveTo>
                      <a:pt x="277757" y="925858"/>
                    </a:moveTo>
                    <a:lnTo>
                      <a:pt x="30862" y="925858"/>
                    </a:lnTo>
                    <a:lnTo>
                      <a:pt x="30862" y="802410"/>
                    </a:lnTo>
                    <a:lnTo>
                      <a:pt x="277757" y="802410"/>
                    </a:lnTo>
                    <a:close/>
                    <a:moveTo>
                      <a:pt x="925858" y="833272"/>
                    </a:moveTo>
                    <a:lnTo>
                      <a:pt x="308619" y="833272"/>
                    </a:lnTo>
                    <a:lnTo>
                      <a:pt x="308619" y="771548"/>
                    </a:lnTo>
                    <a:lnTo>
                      <a:pt x="277757" y="771548"/>
                    </a:lnTo>
                    <a:lnTo>
                      <a:pt x="277757" y="735394"/>
                    </a:lnTo>
                    <a:cubicBezTo>
                      <a:pt x="277757" y="723018"/>
                      <a:pt x="282572" y="711383"/>
                      <a:pt x="291306" y="702649"/>
                    </a:cubicBezTo>
                    <a:lnTo>
                      <a:pt x="411559" y="582396"/>
                    </a:lnTo>
                    <a:cubicBezTo>
                      <a:pt x="424784" y="569187"/>
                      <a:pt x="432067" y="551595"/>
                      <a:pt x="432067" y="532909"/>
                    </a:cubicBezTo>
                    <a:cubicBezTo>
                      <a:pt x="432067" y="494316"/>
                      <a:pt x="400665" y="462929"/>
                      <a:pt x="362072" y="462929"/>
                    </a:cubicBezTo>
                    <a:cubicBezTo>
                      <a:pt x="343385" y="462929"/>
                      <a:pt x="325809" y="470212"/>
                      <a:pt x="312585" y="483421"/>
                    </a:cubicBezTo>
                    <a:lnTo>
                      <a:pt x="238625" y="557382"/>
                    </a:lnTo>
                    <a:cubicBezTo>
                      <a:pt x="232437" y="563570"/>
                      <a:pt x="224505" y="567782"/>
                      <a:pt x="216034" y="569711"/>
                    </a:cubicBezTo>
                    <a:lnTo>
                      <a:pt x="216034" y="246896"/>
                    </a:lnTo>
                    <a:lnTo>
                      <a:pt x="432067" y="246896"/>
                    </a:lnTo>
                    <a:lnTo>
                      <a:pt x="432067" y="30862"/>
                    </a:lnTo>
                    <a:lnTo>
                      <a:pt x="925858"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38" name="任意多边形: 形状 37">
                <a:extLst>
                  <a:ext uri="{FF2B5EF4-FFF2-40B4-BE49-F238E27FC236}">
                    <a16:creationId xmlns:a16="http://schemas.microsoft.com/office/drawing/2014/main" id="{75D146FE-E906-420A-9C7C-F8D15F5111D7}"/>
                  </a:ext>
                </a:extLst>
              </p:cNvPr>
              <p:cNvSpPr/>
              <p:nvPr/>
            </p:nvSpPr>
            <p:spPr>
              <a:xfrm>
                <a:off x="2680251" y="5103176"/>
                <a:ext cx="506567" cy="413982"/>
              </a:xfrm>
              <a:custGeom>
                <a:avLst/>
                <a:gdLst>
                  <a:gd name="connsiteX0" fmla="*/ 0 w 506567"/>
                  <a:gd name="connsiteY0" fmla="*/ 253284 h 413982"/>
                  <a:gd name="connsiteX1" fmla="*/ 160698 w 506567"/>
                  <a:gd name="connsiteY1" fmla="*/ 413982 h 413982"/>
                  <a:gd name="connsiteX2" fmla="*/ 506568 w 506567"/>
                  <a:gd name="connsiteY2" fmla="*/ 68112 h 413982"/>
                  <a:gd name="connsiteX3" fmla="*/ 438456 w 506567"/>
                  <a:gd name="connsiteY3" fmla="*/ 0 h 413982"/>
                  <a:gd name="connsiteX4" fmla="*/ 160698 w 506567"/>
                  <a:gd name="connsiteY4" fmla="*/ 277757 h 413982"/>
                  <a:gd name="connsiteX5" fmla="*/ 68112 w 506567"/>
                  <a:gd name="connsiteY5" fmla="*/ 185172 h 413982"/>
                  <a:gd name="connsiteX6" fmla="*/ 438456 w 506567"/>
                  <a:gd name="connsiteY6" fmla="*/ 43639 h 413982"/>
                  <a:gd name="connsiteX7" fmla="*/ 462929 w 506567"/>
                  <a:gd name="connsiteY7" fmla="*/ 68112 h 413982"/>
                  <a:gd name="connsiteX8" fmla="*/ 160698 w 506567"/>
                  <a:gd name="connsiteY8" fmla="*/ 370343 h 413982"/>
                  <a:gd name="connsiteX9" fmla="*/ 43639 w 506567"/>
                  <a:gd name="connsiteY9" fmla="*/ 253284 h 413982"/>
                  <a:gd name="connsiteX10" fmla="*/ 68112 w 506567"/>
                  <a:gd name="connsiteY10" fmla="*/ 228810 h 413982"/>
                  <a:gd name="connsiteX11" fmla="*/ 160698 w 506567"/>
                  <a:gd name="connsiteY11" fmla="*/ 321396 h 41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6567" h="413982">
                    <a:moveTo>
                      <a:pt x="0" y="253284"/>
                    </a:moveTo>
                    <a:lnTo>
                      <a:pt x="160698" y="413982"/>
                    </a:lnTo>
                    <a:lnTo>
                      <a:pt x="506568" y="68112"/>
                    </a:lnTo>
                    <a:lnTo>
                      <a:pt x="438456" y="0"/>
                    </a:lnTo>
                    <a:lnTo>
                      <a:pt x="160698" y="277757"/>
                    </a:lnTo>
                    <a:lnTo>
                      <a:pt x="68112" y="185172"/>
                    </a:lnTo>
                    <a:close/>
                    <a:moveTo>
                      <a:pt x="438456" y="43639"/>
                    </a:moveTo>
                    <a:lnTo>
                      <a:pt x="462929" y="68112"/>
                    </a:lnTo>
                    <a:lnTo>
                      <a:pt x="160698" y="370343"/>
                    </a:lnTo>
                    <a:lnTo>
                      <a:pt x="43639" y="253284"/>
                    </a:lnTo>
                    <a:lnTo>
                      <a:pt x="68112" y="228810"/>
                    </a:lnTo>
                    <a:lnTo>
                      <a:pt x="160698" y="321396"/>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39" name="任意多边形: 形状 38">
                <a:extLst>
                  <a:ext uri="{FF2B5EF4-FFF2-40B4-BE49-F238E27FC236}">
                    <a16:creationId xmlns:a16="http://schemas.microsoft.com/office/drawing/2014/main" id="{DBEB57B7-8763-450C-928C-EEDB29AEC6A3}"/>
                  </a:ext>
                </a:extLst>
              </p:cNvPr>
              <p:cNvSpPr/>
              <p:nvPr/>
            </p:nvSpPr>
            <p:spPr>
              <a:xfrm>
                <a:off x="2748364" y="5557062"/>
                <a:ext cx="432067" cy="277757"/>
              </a:xfrm>
              <a:custGeom>
                <a:avLst/>
                <a:gdLst>
                  <a:gd name="connsiteX0" fmla="*/ 0 w 432067"/>
                  <a:gd name="connsiteY0" fmla="*/ 277757 h 277757"/>
                  <a:gd name="connsiteX1" fmla="*/ 432067 w 432067"/>
                  <a:gd name="connsiteY1" fmla="*/ 277757 h 277757"/>
                  <a:gd name="connsiteX2" fmla="*/ 432067 w 432067"/>
                  <a:gd name="connsiteY2" fmla="*/ 0 h 277757"/>
                  <a:gd name="connsiteX3" fmla="*/ 0 w 432067"/>
                  <a:gd name="connsiteY3" fmla="*/ 0 h 277757"/>
                  <a:gd name="connsiteX4" fmla="*/ 30862 w 432067"/>
                  <a:gd name="connsiteY4" fmla="*/ 30862 h 277757"/>
                  <a:gd name="connsiteX5" fmla="*/ 401205 w 432067"/>
                  <a:gd name="connsiteY5" fmla="*/ 30862 h 277757"/>
                  <a:gd name="connsiteX6" fmla="*/ 401205 w 432067"/>
                  <a:gd name="connsiteY6" fmla="*/ 246896 h 277757"/>
                  <a:gd name="connsiteX7" fmla="*/ 30862 w 432067"/>
                  <a:gd name="connsiteY7" fmla="*/ 246896 h 2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067" h="277757">
                    <a:moveTo>
                      <a:pt x="0" y="277757"/>
                    </a:moveTo>
                    <a:lnTo>
                      <a:pt x="432067" y="277757"/>
                    </a:lnTo>
                    <a:lnTo>
                      <a:pt x="432067" y="0"/>
                    </a:lnTo>
                    <a:lnTo>
                      <a:pt x="0" y="0"/>
                    </a:lnTo>
                    <a:close/>
                    <a:moveTo>
                      <a:pt x="30862" y="30862"/>
                    </a:moveTo>
                    <a:lnTo>
                      <a:pt x="401205" y="30862"/>
                    </a:lnTo>
                    <a:lnTo>
                      <a:pt x="401205" y="246896"/>
                    </a:lnTo>
                    <a:lnTo>
                      <a:pt x="30862" y="246896"/>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40" name="任意多边形: 形状 39">
                <a:extLst>
                  <a:ext uri="{FF2B5EF4-FFF2-40B4-BE49-F238E27FC236}">
                    <a16:creationId xmlns:a16="http://schemas.microsoft.com/office/drawing/2014/main" id="{BC5A4EA2-57B5-4720-8482-848BEFAA8933}"/>
                  </a:ext>
                </a:extLst>
              </p:cNvPr>
              <p:cNvSpPr/>
              <p:nvPr/>
            </p:nvSpPr>
            <p:spPr>
              <a:xfrm>
                <a:off x="2810087" y="5618786"/>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41" name="任意多边形: 形状 40">
                <a:extLst>
                  <a:ext uri="{FF2B5EF4-FFF2-40B4-BE49-F238E27FC236}">
                    <a16:creationId xmlns:a16="http://schemas.microsoft.com/office/drawing/2014/main" id="{A166B007-1354-4F49-897F-9E48116102BD}"/>
                  </a:ext>
                </a:extLst>
              </p:cNvPr>
              <p:cNvSpPr/>
              <p:nvPr/>
            </p:nvSpPr>
            <p:spPr>
              <a:xfrm>
                <a:off x="2871811" y="5618786"/>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42" name="任意多边形: 形状 41">
                <a:extLst>
                  <a:ext uri="{FF2B5EF4-FFF2-40B4-BE49-F238E27FC236}">
                    <a16:creationId xmlns:a16="http://schemas.microsoft.com/office/drawing/2014/main" id="{57DB9B0C-D6ED-436E-A07A-8435548531AC}"/>
                  </a:ext>
                </a:extLst>
              </p:cNvPr>
              <p:cNvSpPr/>
              <p:nvPr/>
            </p:nvSpPr>
            <p:spPr>
              <a:xfrm>
                <a:off x="2933535" y="5618786"/>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43" name="任意多边形: 形状 42">
                <a:extLst>
                  <a:ext uri="{FF2B5EF4-FFF2-40B4-BE49-F238E27FC236}">
                    <a16:creationId xmlns:a16="http://schemas.microsoft.com/office/drawing/2014/main" id="{D8F156D1-39C1-4B10-A237-44237B64363D}"/>
                  </a:ext>
                </a:extLst>
              </p:cNvPr>
              <p:cNvSpPr/>
              <p:nvPr/>
            </p:nvSpPr>
            <p:spPr>
              <a:xfrm>
                <a:off x="2810087" y="5680510"/>
                <a:ext cx="308619" cy="30861"/>
              </a:xfrm>
              <a:custGeom>
                <a:avLst/>
                <a:gdLst>
                  <a:gd name="connsiteX0" fmla="*/ 0 w 308619"/>
                  <a:gd name="connsiteY0" fmla="*/ 0 h 30861"/>
                  <a:gd name="connsiteX1" fmla="*/ 308619 w 308619"/>
                  <a:gd name="connsiteY1" fmla="*/ 0 h 30861"/>
                  <a:gd name="connsiteX2" fmla="*/ 308619 w 308619"/>
                  <a:gd name="connsiteY2" fmla="*/ 30862 h 30861"/>
                  <a:gd name="connsiteX3" fmla="*/ 0 w 308619"/>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9" h="30861">
                    <a:moveTo>
                      <a:pt x="0" y="0"/>
                    </a:moveTo>
                    <a:lnTo>
                      <a:pt x="308619" y="0"/>
                    </a:lnTo>
                    <a:lnTo>
                      <a:pt x="308619"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44" name="任意多边形: 形状 43">
                <a:extLst>
                  <a:ext uri="{FF2B5EF4-FFF2-40B4-BE49-F238E27FC236}">
                    <a16:creationId xmlns:a16="http://schemas.microsoft.com/office/drawing/2014/main" id="{EAE1224B-9977-427F-A60A-02F840BEDADA}"/>
                  </a:ext>
                </a:extLst>
              </p:cNvPr>
              <p:cNvSpPr/>
              <p:nvPr/>
            </p:nvSpPr>
            <p:spPr>
              <a:xfrm>
                <a:off x="2810087" y="5742234"/>
                <a:ext cx="308619" cy="30861"/>
              </a:xfrm>
              <a:custGeom>
                <a:avLst/>
                <a:gdLst>
                  <a:gd name="connsiteX0" fmla="*/ 0 w 308619"/>
                  <a:gd name="connsiteY0" fmla="*/ 0 h 30861"/>
                  <a:gd name="connsiteX1" fmla="*/ 308619 w 308619"/>
                  <a:gd name="connsiteY1" fmla="*/ 0 h 30861"/>
                  <a:gd name="connsiteX2" fmla="*/ 308619 w 308619"/>
                  <a:gd name="connsiteY2" fmla="*/ 30862 h 30861"/>
                  <a:gd name="connsiteX3" fmla="*/ 0 w 308619"/>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9" h="30861">
                    <a:moveTo>
                      <a:pt x="0" y="0"/>
                    </a:moveTo>
                    <a:lnTo>
                      <a:pt x="308619" y="0"/>
                    </a:lnTo>
                    <a:lnTo>
                      <a:pt x="308619"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45" name="任意多边形: 形状 44">
                <a:extLst>
                  <a:ext uri="{FF2B5EF4-FFF2-40B4-BE49-F238E27FC236}">
                    <a16:creationId xmlns:a16="http://schemas.microsoft.com/office/drawing/2014/main" id="{DB5E1A38-5EF3-422F-A8E4-B0D1F5B34865}"/>
                  </a:ext>
                </a:extLst>
              </p:cNvPr>
              <p:cNvSpPr/>
              <p:nvPr/>
            </p:nvSpPr>
            <p:spPr>
              <a:xfrm>
                <a:off x="2748364" y="5094133"/>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46" name="任意多边形: 形状 45">
                <a:extLst>
                  <a:ext uri="{FF2B5EF4-FFF2-40B4-BE49-F238E27FC236}">
                    <a16:creationId xmlns:a16="http://schemas.microsoft.com/office/drawing/2014/main" id="{F5E71564-D7CF-4406-B7B5-7EBBE3CCD0E2}"/>
                  </a:ext>
                </a:extLst>
              </p:cNvPr>
              <p:cNvSpPr/>
              <p:nvPr/>
            </p:nvSpPr>
            <p:spPr>
              <a:xfrm>
                <a:off x="2748364" y="5155857"/>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47" name="任意多边形: 形状 46">
                <a:extLst>
                  <a:ext uri="{FF2B5EF4-FFF2-40B4-BE49-F238E27FC236}">
                    <a16:creationId xmlns:a16="http://schemas.microsoft.com/office/drawing/2014/main" id="{21779A73-201D-49B9-8436-F8699C4EA002}"/>
                  </a:ext>
                </a:extLst>
              </p:cNvPr>
              <p:cNvSpPr/>
              <p:nvPr/>
            </p:nvSpPr>
            <p:spPr>
              <a:xfrm>
                <a:off x="2748364" y="5217581"/>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48" name="任意多边形: 形状 47">
                <a:extLst>
                  <a:ext uri="{FF2B5EF4-FFF2-40B4-BE49-F238E27FC236}">
                    <a16:creationId xmlns:a16="http://schemas.microsoft.com/office/drawing/2014/main" id="{C88085B4-04C9-4CD7-AB99-10E8B25B55F9}"/>
                  </a:ext>
                </a:extLst>
              </p:cNvPr>
              <p:cNvSpPr/>
              <p:nvPr/>
            </p:nvSpPr>
            <p:spPr>
              <a:xfrm>
                <a:off x="3149569" y="5495339"/>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49" name="任意多边形: 形状 48">
                <a:extLst>
                  <a:ext uri="{FF2B5EF4-FFF2-40B4-BE49-F238E27FC236}">
                    <a16:creationId xmlns:a16="http://schemas.microsoft.com/office/drawing/2014/main" id="{95D6F904-A083-44BC-AEEC-C29F47077BA9}"/>
                  </a:ext>
                </a:extLst>
              </p:cNvPr>
              <p:cNvSpPr/>
              <p:nvPr/>
            </p:nvSpPr>
            <p:spPr>
              <a:xfrm>
                <a:off x="3149569" y="5433615"/>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50" name="任意多边形: 形状 49">
                <a:extLst>
                  <a:ext uri="{FF2B5EF4-FFF2-40B4-BE49-F238E27FC236}">
                    <a16:creationId xmlns:a16="http://schemas.microsoft.com/office/drawing/2014/main" id="{01005DE6-C2CC-48E4-9EC4-F67AEFBF3618}"/>
                  </a:ext>
                </a:extLst>
              </p:cNvPr>
              <p:cNvSpPr/>
              <p:nvPr/>
            </p:nvSpPr>
            <p:spPr>
              <a:xfrm>
                <a:off x="3149569" y="5371891"/>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grpSp>
        <p:sp>
          <p:nvSpPr>
            <p:cNvPr id="81" name="文本框 80">
              <a:extLst>
                <a:ext uri="{FF2B5EF4-FFF2-40B4-BE49-F238E27FC236}">
                  <a16:creationId xmlns:a16="http://schemas.microsoft.com/office/drawing/2014/main" id="{603ED5F3-ABDE-4231-B34C-B0C76F08F74F}"/>
                </a:ext>
              </a:extLst>
            </p:cNvPr>
            <p:cNvSpPr txBox="1"/>
            <p:nvPr/>
          </p:nvSpPr>
          <p:spPr>
            <a:xfrm>
              <a:off x="2082688" y="2364512"/>
              <a:ext cx="1449289" cy="619721"/>
            </a:xfrm>
            <a:prstGeom prst="rect">
              <a:avLst/>
            </a:prstGeom>
            <a:noFill/>
            <a:ln>
              <a:noFill/>
            </a:ln>
          </p:spPr>
          <p:txBody>
            <a:bodyPr wrap="square" lIns="0" tIns="0" rIns="0" bIns="0" rtlCol="0">
              <a:noAutofit/>
            </a:bodyPr>
            <a:lstStyle/>
            <a:p>
              <a:pPr hangingPunct="0">
                <a:lnSpc>
                  <a:spcPct val="130000"/>
                </a:lnSpc>
              </a:pPr>
              <a:r>
                <a:rPr lang="zh-CN" altLang="en-US" sz="1600" dirty="0">
                  <a:solidFill>
                    <a:schemeClr val="tx1">
                      <a:lumMod val="75000"/>
                      <a:lumOff val="25000"/>
                    </a:schemeClr>
                  </a:solidFill>
                  <a:latin typeface="+mj-ea"/>
                  <a:ea typeface="+mj-ea"/>
                  <a:cs typeface="汉仪典雅体简" panose="00020600040101010101" pitchFamily="18" charset="-122"/>
                </a:rPr>
                <a:t>可以用一句话概括这部分</a:t>
              </a:r>
            </a:p>
          </p:txBody>
        </p:sp>
      </p:grpSp>
      <p:sp>
        <p:nvSpPr>
          <p:cNvPr id="85" name="文本框 84">
            <a:extLst>
              <a:ext uri="{FF2B5EF4-FFF2-40B4-BE49-F238E27FC236}">
                <a16:creationId xmlns:a16="http://schemas.microsoft.com/office/drawing/2014/main" id="{1C77C111-8599-4680-BD1B-20B5ABC08FBA}"/>
              </a:ext>
            </a:extLst>
          </p:cNvPr>
          <p:cNvSpPr txBox="1"/>
          <p:nvPr/>
        </p:nvSpPr>
        <p:spPr>
          <a:xfrm>
            <a:off x="1087890" y="3399132"/>
            <a:ext cx="2627130" cy="939809"/>
          </a:xfrm>
          <a:prstGeom prst="rect">
            <a:avLst/>
          </a:prstGeom>
          <a:noFill/>
          <a:ln>
            <a:noFill/>
          </a:ln>
        </p:spPr>
        <p:txBody>
          <a:bodyPr wrap="square" lIns="0" tIns="0" rIns="0" bIns="0" rtlCol="0">
            <a:noAutofit/>
          </a:bodyPr>
          <a:lstStyle/>
          <a:p>
            <a:pPr>
              <a:lnSpc>
                <a:spcPct val="130000"/>
              </a:lnSpc>
            </a:pPr>
            <a:r>
              <a:rPr lang="zh-CN" altLang="en-US" sz="1600" dirty="0">
                <a:solidFill>
                  <a:schemeClr val="tx1">
                    <a:lumMod val="75000"/>
                    <a:lumOff val="25000"/>
                  </a:schemeClr>
                </a:solidFill>
                <a:latin typeface="+mn-ea"/>
                <a:cs typeface="+mn-ea"/>
                <a:sym typeface="+mn-lt"/>
              </a:rPr>
              <a:t>请在这里输入一段文字进行完成情况概述请在这里输入一段文字进行完成情况概述</a:t>
            </a:r>
          </a:p>
        </p:txBody>
      </p:sp>
      <p:pic>
        <p:nvPicPr>
          <p:cNvPr id="98" name="图片 97" descr="长发的女人&#10;&#10;描述已自动生成">
            <a:extLst>
              <a:ext uri="{FF2B5EF4-FFF2-40B4-BE49-F238E27FC236}">
                <a16:creationId xmlns:a16="http://schemas.microsoft.com/office/drawing/2014/main" id="{CF87F088-36EB-4AE4-A865-49408420BFB6}"/>
              </a:ext>
            </a:extLst>
          </p:cNvPr>
          <p:cNvPicPr>
            <a:picLocks noChangeAspect="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21537" t="20103" r="4181" b="17371"/>
          <a:stretch/>
        </p:blipFill>
        <p:spPr>
          <a:xfrm>
            <a:off x="1061467" y="4845577"/>
            <a:ext cx="1239446" cy="1239446"/>
          </a:xfrm>
          <a:prstGeom prst="ellipse">
            <a:avLst/>
          </a:prstGeom>
        </p:spPr>
      </p:pic>
      <p:sp>
        <p:nvSpPr>
          <p:cNvPr id="101" name="文本框 100">
            <a:extLst>
              <a:ext uri="{FF2B5EF4-FFF2-40B4-BE49-F238E27FC236}">
                <a16:creationId xmlns:a16="http://schemas.microsoft.com/office/drawing/2014/main" id="{8DEB8319-F240-4A05-BFF0-1650B7821764}"/>
              </a:ext>
            </a:extLst>
          </p:cNvPr>
          <p:cNvSpPr txBox="1"/>
          <p:nvPr/>
        </p:nvSpPr>
        <p:spPr>
          <a:xfrm>
            <a:off x="2465802" y="5184422"/>
            <a:ext cx="1245594" cy="299634"/>
          </a:xfrm>
          <a:prstGeom prst="rect">
            <a:avLst/>
          </a:prstGeom>
          <a:noFill/>
          <a:ln>
            <a:noFill/>
          </a:ln>
        </p:spPr>
        <p:txBody>
          <a:bodyPr wrap="square" lIns="0" tIns="0" rIns="0" bIns="0" rtlCol="0">
            <a:noAutofit/>
          </a:bodyPr>
          <a:lstStyle/>
          <a:p>
            <a:pPr hangingPunct="0">
              <a:lnSpc>
                <a:spcPct val="130000"/>
              </a:lnSpc>
            </a:pPr>
            <a:r>
              <a:rPr lang="zh-CN" altLang="en-US" sz="1600" dirty="0">
                <a:solidFill>
                  <a:schemeClr val="accent1"/>
                </a:solidFill>
                <a:latin typeface="+mj-ea"/>
                <a:ea typeface="+mj-ea"/>
                <a:cs typeface="汉仪典雅体简" panose="00020600040101010101" pitchFamily="18" charset="-122"/>
              </a:rPr>
              <a:t>负责人</a:t>
            </a:r>
          </a:p>
        </p:txBody>
      </p:sp>
      <p:sp>
        <p:nvSpPr>
          <p:cNvPr id="102" name="文本框 101">
            <a:extLst>
              <a:ext uri="{FF2B5EF4-FFF2-40B4-BE49-F238E27FC236}">
                <a16:creationId xmlns:a16="http://schemas.microsoft.com/office/drawing/2014/main" id="{D424971D-DEFF-4034-92A5-DF585F34B572}"/>
              </a:ext>
            </a:extLst>
          </p:cNvPr>
          <p:cNvSpPr txBox="1"/>
          <p:nvPr/>
        </p:nvSpPr>
        <p:spPr>
          <a:xfrm>
            <a:off x="2465802" y="5484056"/>
            <a:ext cx="1275641" cy="262123"/>
          </a:xfrm>
          <a:prstGeom prst="rect">
            <a:avLst/>
          </a:prstGeom>
          <a:noFill/>
          <a:ln>
            <a:noFill/>
          </a:ln>
        </p:spPr>
        <p:txBody>
          <a:bodyPr wrap="square" lIns="0" tIns="0" rIns="0" bIns="0" rtlCol="0">
            <a:noAutofit/>
          </a:bodyPr>
          <a:lstStyle/>
          <a:p>
            <a:pPr>
              <a:lnSpc>
                <a:spcPct val="130000"/>
              </a:lnSpc>
            </a:pPr>
            <a:r>
              <a:rPr lang="zh-CN" altLang="en-US" sz="1400" dirty="0">
                <a:solidFill>
                  <a:schemeClr val="tx1">
                    <a:lumMod val="75000"/>
                    <a:lumOff val="25000"/>
                  </a:schemeClr>
                </a:solidFill>
                <a:latin typeface="+mn-ea"/>
                <a:cs typeface="+mn-ea"/>
                <a:sym typeface="+mn-lt"/>
              </a:rPr>
              <a:t>用一句话介绍</a:t>
            </a:r>
          </a:p>
        </p:txBody>
      </p:sp>
      <p:sp>
        <p:nvSpPr>
          <p:cNvPr id="11" name="文本框 10">
            <a:extLst>
              <a:ext uri="{FF2B5EF4-FFF2-40B4-BE49-F238E27FC236}">
                <a16:creationId xmlns:a16="http://schemas.microsoft.com/office/drawing/2014/main" id="{4F382FBB-9900-4A9E-9A82-61E780D24E75}"/>
              </a:ext>
            </a:extLst>
          </p:cNvPr>
          <p:cNvSpPr txBox="1"/>
          <p:nvPr/>
        </p:nvSpPr>
        <p:spPr>
          <a:xfrm>
            <a:off x="5583039" y="1459219"/>
            <a:ext cx="1025922" cy="307777"/>
          </a:xfrm>
          <a:prstGeom prst="rect">
            <a:avLst/>
          </a:prstGeom>
          <a:noFill/>
        </p:spPr>
        <p:txBody>
          <a:bodyPr wrap="none" lIns="0" tIns="0" rIns="0" bIns="0" rtlCol="0">
            <a:noAutofit/>
          </a:bodyPr>
          <a:lstStyle/>
          <a:p>
            <a:pPr algn="ctr"/>
            <a:r>
              <a:rPr lang="zh-CN" altLang="en-US" sz="2000" b="1" dirty="0">
                <a:gradFill>
                  <a:gsLst>
                    <a:gs pos="0">
                      <a:schemeClr val="accent2">
                        <a:lumMod val="20000"/>
                        <a:lumOff val="80000"/>
                      </a:schemeClr>
                    </a:gs>
                    <a:gs pos="100000">
                      <a:schemeClr val="accent2">
                        <a:lumMod val="60000"/>
                        <a:lumOff val="40000"/>
                      </a:schemeClr>
                    </a:gs>
                  </a:gsLst>
                  <a:lin ang="5400000" scaled="1"/>
                </a:gradFill>
                <a:effectLst>
                  <a:outerShdw blurRad="152400" dist="76200" dir="5400000" algn="tl" rotWithShape="0">
                    <a:schemeClr val="accent1">
                      <a:lumMod val="50000"/>
                      <a:alpha val="56000"/>
                    </a:schemeClr>
                  </a:outerShdw>
                </a:effectLst>
                <a:latin typeface="微软雅黑" panose="020B0503020204020204" pitchFamily="34" charset="-122"/>
                <a:ea typeface="微软雅黑" panose="020B0503020204020204" pitchFamily="34" charset="-122"/>
                <a:cs typeface="OPPOSans H" panose="00020600040101010101" pitchFamily="18" charset="-122"/>
              </a:rPr>
              <a:t>第二部分</a:t>
            </a:r>
          </a:p>
        </p:txBody>
      </p:sp>
      <p:grpSp>
        <p:nvGrpSpPr>
          <p:cNvPr id="90" name="组合 89">
            <a:extLst>
              <a:ext uri="{FF2B5EF4-FFF2-40B4-BE49-F238E27FC236}">
                <a16:creationId xmlns:a16="http://schemas.microsoft.com/office/drawing/2014/main" id="{26B551FD-D76E-4DB0-9C8D-133F7CF98DB5}"/>
              </a:ext>
            </a:extLst>
          </p:cNvPr>
          <p:cNvGrpSpPr/>
          <p:nvPr/>
        </p:nvGrpSpPr>
        <p:grpSpPr>
          <a:xfrm>
            <a:off x="4907253" y="2198407"/>
            <a:ext cx="2377494" cy="761430"/>
            <a:chOff x="4753544" y="2293657"/>
            <a:chExt cx="2377494" cy="761430"/>
          </a:xfrm>
        </p:grpSpPr>
        <p:grpSp>
          <p:nvGrpSpPr>
            <p:cNvPr id="51" name="图形 6">
              <a:extLst>
                <a:ext uri="{FF2B5EF4-FFF2-40B4-BE49-F238E27FC236}">
                  <a16:creationId xmlns:a16="http://schemas.microsoft.com/office/drawing/2014/main" id="{CD7E60E6-3333-4611-B57D-8F7103BF38B7}"/>
                </a:ext>
              </a:extLst>
            </p:cNvPr>
            <p:cNvGrpSpPr>
              <a:grpSpLocks/>
            </p:cNvGrpSpPr>
            <p:nvPr/>
          </p:nvGrpSpPr>
          <p:grpSpPr>
            <a:xfrm>
              <a:off x="4753544" y="2293657"/>
              <a:ext cx="761430" cy="761430"/>
              <a:chOff x="3602886" y="853440"/>
              <a:chExt cx="987582" cy="987582"/>
            </a:xfrm>
            <a:solidFill>
              <a:schemeClr val="accent1"/>
            </a:solidFill>
          </p:grpSpPr>
          <p:sp>
            <p:nvSpPr>
              <p:cNvPr id="52" name="任意多边形: 形状 51">
                <a:extLst>
                  <a:ext uri="{FF2B5EF4-FFF2-40B4-BE49-F238E27FC236}">
                    <a16:creationId xmlns:a16="http://schemas.microsoft.com/office/drawing/2014/main" id="{4F9687A6-07FD-4C69-A0DE-8030EEAF4521}"/>
                  </a:ext>
                </a:extLst>
              </p:cNvPr>
              <p:cNvSpPr/>
              <p:nvPr/>
            </p:nvSpPr>
            <p:spPr>
              <a:xfrm>
                <a:off x="3618316" y="868870"/>
                <a:ext cx="956720" cy="953109"/>
              </a:xfrm>
              <a:custGeom>
                <a:avLst/>
                <a:gdLst>
                  <a:gd name="connsiteX0" fmla="*/ 756118 w 956720"/>
                  <a:gd name="connsiteY0" fmla="*/ 771548 h 953109"/>
                  <a:gd name="connsiteX1" fmla="*/ 668284 w 956720"/>
                  <a:gd name="connsiteY1" fmla="*/ 771548 h 953109"/>
                  <a:gd name="connsiteX2" fmla="*/ 771548 w 956720"/>
                  <a:gd name="connsiteY2" fmla="*/ 509222 h 953109"/>
                  <a:gd name="connsiteX3" fmla="*/ 694301 w 956720"/>
                  <a:gd name="connsiteY3" fmla="*/ 277757 h 953109"/>
                  <a:gd name="connsiteX4" fmla="*/ 817841 w 956720"/>
                  <a:gd name="connsiteY4" fmla="*/ 277757 h 953109"/>
                  <a:gd name="connsiteX5" fmla="*/ 956720 w 956720"/>
                  <a:gd name="connsiteY5" fmla="*/ 138879 h 953109"/>
                  <a:gd name="connsiteX6" fmla="*/ 817841 w 956720"/>
                  <a:gd name="connsiteY6" fmla="*/ 0 h 953109"/>
                  <a:gd name="connsiteX7" fmla="*/ 725256 w 956720"/>
                  <a:gd name="connsiteY7" fmla="*/ 0 h 953109"/>
                  <a:gd name="connsiteX8" fmla="*/ 586377 w 956720"/>
                  <a:gd name="connsiteY8" fmla="*/ 138879 h 953109"/>
                  <a:gd name="connsiteX9" fmla="*/ 586377 w 956720"/>
                  <a:gd name="connsiteY9" fmla="*/ 179663 h 953109"/>
                  <a:gd name="connsiteX10" fmla="*/ 385774 w 956720"/>
                  <a:gd name="connsiteY10" fmla="*/ 123448 h 953109"/>
                  <a:gd name="connsiteX11" fmla="*/ 0 w 956720"/>
                  <a:gd name="connsiteY11" fmla="*/ 509222 h 953109"/>
                  <a:gd name="connsiteX12" fmla="*/ 103017 w 956720"/>
                  <a:gd name="connsiteY12" fmla="*/ 771548 h 953109"/>
                  <a:gd name="connsiteX13" fmla="*/ 92586 w 956720"/>
                  <a:gd name="connsiteY13" fmla="*/ 771548 h 953109"/>
                  <a:gd name="connsiteX14" fmla="*/ 92586 w 956720"/>
                  <a:gd name="connsiteY14" fmla="*/ 802410 h 953109"/>
                  <a:gd name="connsiteX15" fmla="*/ 385774 w 956720"/>
                  <a:gd name="connsiteY15" fmla="*/ 802410 h 953109"/>
                  <a:gd name="connsiteX16" fmla="*/ 678963 w 956720"/>
                  <a:gd name="connsiteY16" fmla="*/ 509222 h 953109"/>
                  <a:gd name="connsiteX17" fmla="*/ 385774 w 956720"/>
                  <a:gd name="connsiteY17" fmla="*/ 216034 h 953109"/>
                  <a:gd name="connsiteX18" fmla="*/ 92586 w 956720"/>
                  <a:gd name="connsiteY18" fmla="*/ 509222 h 953109"/>
                  <a:gd name="connsiteX19" fmla="*/ 254904 w 956720"/>
                  <a:gd name="connsiteY19" fmla="*/ 771548 h 953109"/>
                  <a:gd name="connsiteX20" fmla="*/ 146887 w 956720"/>
                  <a:gd name="connsiteY20" fmla="*/ 771548 h 953109"/>
                  <a:gd name="connsiteX21" fmla="*/ 30862 w 956720"/>
                  <a:gd name="connsiteY21" fmla="*/ 509222 h 953109"/>
                  <a:gd name="connsiteX22" fmla="*/ 385774 w 956720"/>
                  <a:gd name="connsiteY22" fmla="*/ 154310 h 953109"/>
                  <a:gd name="connsiteX23" fmla="*/ 586377 w 956720"/>
                  <a:gd name="connsiteY23" fmla="*/ 216666 h 953109"/>
                  <a:gd name="connsiteX24" fmla="*/ 586377 w 956720"/>
                  <a:gd name="connsiteY24" fmla="*/ 277757 h 953109"/>
                  <a:gd name="connsiteX25" fmla="*/ 654520 w 956720"/>
                  <a:gd name="connsiteY25" fmla="*/ 277757 h 953109"/>
                  <a:gd name="connsiteX26" fmla="*/ 740687 w 956720"/>
                  <a:gd name="connsiteY26" fmla="*/ 509222 h 953109"/>
                  <a:gd name="connsiteX27" fmla="*/ 385774 w 956720"/>
                  <a:gd name="connsiteY27" fmla="*/ 864134 h 953109"/>
                  <a:gd name="connsiteX28" fmla="*/ 123448 w 956720"/>
                  <a:gd name="connsiteY28" fmla="*/ 864134 h 953109"/>
                  <a:gd name="connsiteX29" fmla="*/ 123448 w 956720"/>
                  <a:gd name="connsiteY29" fmla="*/ 894996 h 953109"/>
                  <a:gd name="connsiteX30" fmla="*/ 385774 w 956720"/>
                  <a:gd name="connsiteY30" fmla="*/ 894996 h 953109"/>
                  <a:gd name="connsiteX31" fmla="*/ 756118 w 956720"/>
                  <a:gd name="connsiteY31" fmla="*/ 894996 h 953109"/>
                  <a:gd name="connsiteX32" fmla="*/ 756118 w 956720"/>
                  <a:gd name="connsiteY32" fmla="*/ 953109 h 953109"/>
                  <a:gd name="connsiteX33" fmla="*/ 955856 w 956720"/>
                  <a:gd name="connsiteY33" fmla="*/ 833272 h 953109"/>
                  <a:gd name="connsiteX34" fmla="*/ 756118 w 956720"/>
                  <a:gd name="connsiteY34" fmla="*/ 713435 h 953109"/>
                  <a:gd name="connsiteX35" fmla="*/ 123448 w 956720"/>
                  <a:gd name="connsiteY35" fmla="*/ 509222 h 953109"/>
                  <a:gd name="connsiteX36" fmla="*/ 385774 w 956720"/>
                  <a:gd name="connsiteY36" fmla="*/ 246896 h 953109"/>
                  <a:gd name="connsiteX37" fmla="*/ 648101 w 956720"/>
                  <a:gd name="connsiteY37" fmla="*/ 509222 h 953109"/>
                  <a:gd name="connsiteX38" fmla="*/ 385774 w 956720"/>
                  <a:gd name="connsiteY38" fmla="*/ 771548 h 953109"/>
                  <a:gd name="connsiteX39" fmla="*/ 123448 w 956720"/>
                  <a:gd name="connsiteY39" fmla="*/ 509222 h 953109"/>
                  <a:gd name="connsiteX40" fmla="*/ 617239 w 956720"/>
                  <a:gd name="connsiteY40" fmla="*/ 138879 h 953109"/>
                  <a:gd name="connsiteX41" fmla="*/ 725256 w 956720"/>
                  <a:gd name="connsiteY41" fmla="*/ 30862 h 953109"/>
                  <a:gd name="connsiteX42" fmla="*/ 817841 w 956720"/>
                  <a:gd name="connsiteY42" fmla="*/ 30862 h 953109"/>
                  <a:gd name="connsiteX43" fmla="*/ 925858 w 956720"/>
                  <a:gd name="connsiteY43" fmla="*/ 138879 h 953109"/>
                  <a:gd name="connsiteX44" fmla="*/ 817841 w 956720"/>
                  <a:gd name="connsiteY44" fmla="*/ 246896 h 953109"/>
                  <a:gd name="connsiteX45" fmla="*/ 617239 w 956720"/>
                  <a:gd name="connsiteY45" fmla="*/ 246896 h 953109"/>
                  <a:gd name="connsiteX46" fmla="*/ 786979 w 956720"/>
                  <a:gd name="connsiteY46" fmla="*/ 767938 h 953109"/>
                  <a:gd name="connsiteX47" fmla="*/ 895860 w 956720"/>
                  <a:gd name="connsiteY47" fmla="*/ 833272 h 953109"/>
                  <a:gd name="connsiteX48" fmla="*/ 786979 w 956720"/>
                  <a:gd name="connsiteY48" fmla="*/ 898607 h 953109"/>
                  <a:gd name="connsiteX49" fmla="*/ 786979 w 956720"/>
                  <a:gd name="connsiteY49" fmla="*/ 864134 h 953109"/>
                  <a:gd name="connsiteX50" fmla="*/ 536890 w 956720"/>
                  <a:gd name="connsiteY50" fmla="*/ 864134 h 953109"/>
                  <a:gd name="connsiteX51" fmla="*/ 636080 w 956720"/>
                  <a:gd name="connsiteY51" fmla="*/ 802410 h 953109"/>
                  <a:gd name="connsiteX52" fmla="*/ 786979 w 956720"/>
                  <a:gd name="connsiteY52" fmla="*/ 802410 h 95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56720" h="953109">
                    <a:moveTo>
                      <a:pt x="756118" y="771548"/>
                    </a:moveTo>
                    <a:lnTo>
                      <a:pt x="668284" y="771548"/>
                    </a:lnTo>
                    <a:cubicBezTo>
                      <a:pt x="732292" y="702665"/>
                      <a:pt x="771548" y="610465"/>
                      <a:pt x="771548" y="509222"/>
                    </a:cubicBezTo>
                    <a:cubicBezTo>
                      <a:pt x="771548" y="425278"/>
                      <a:pt x="744266" y="344296"/>
                      <a:pt x="694301" y="277757"/>
                    </a:cubicBezTo>
                    <a:lnTo>
                      <a:pt x="817841" y="277757"/>
                    </a:lnTo>
                    <a:cubicBezTo>
                      <a:pt x="894410" y="277757"/>
                      <a:pt x="956720" y="215447"/>
                      <a:pt x="956720" y="138879"/>
                    </a:cubicBezTo>
                    <a:cubicBezTo>
                      <a:pt x="956720" y="62310"/>
                      <a:pt x="894410" y="0"/>
                      <a:pt x="817841" y="0"/>
                    </a:cubicBezTo>
                    <a:lnTo>
                      <a:pt x="725256" y="0"/>
                    </a:lnTo>
                    <a:cubicBezTo>
                      <a:pt x="648687" y="0"/>
                      <a:pt x="586377" y="62310"/>
                      <a:pt x="586377" y="138879"/>
                    </a:cubicBezTo>
                    <a:lnTo>
                      <a:pt x="586377" y="179663"/>
                    </a:lnTo>
                    <a:cubicBezTo>
                      <a:pt x="526057" y="142814"/>
                      <a:pt x="457297" y="123448"/>
                      <a:pt x="385774" y="123448"/>
                    </a:cubicBezTo>
                    <a:cubicBezTo>
                      <a:pt x="173058" y="123448"/>
                      <a:pt x="0" y="296506"/>
                      <a:pt x="0" y="509222"/>
                    </a:cubicBezTo>
                    <a:cubicBezTo>
                      <a:pt x="0" y="606900"/>
                      <a:pt x="37173" y="700535"/>
                      <a:pt x="103017" y="771548"/>
                    </a:cubicBezTo>
                    <a:lnTo>
                      <a:pt x="92586" y="771548"/>
                    </a:lnTo>
                    <a:lnTo>
                      <a:pt x="92586" y="802410"/>
                    </a:lnTo>
                    <a:lnTo>
                      <a:pt x="385774" y="802410"/>
                    </a:lnTo>
                    <a:cubicBezTo>
                      <a:pt x="547445" y="802410"/>
                      <a:pt x="678963" y="670892"/>
                      <a:pt x="678963" y="509222"/>
                    </a:cubicBezTo>
                    <a:cubicBezTo>
                      <a:pt x="678963" y="347552"/>
                      <a:pt x="547445" y="216034"/>
                      <a:pt x="385774" y="216034"/>
                    </a:cubicBezTo>
                    <a:cubicBezTo>
                      <a:pt x="224104" y="216034"/>
                      <a:pt x="92586" y="347552"/>
                      <a:pt x="92586" y="509222"/>
                    </a:cubicBezTo>
                    <a:cubicBezTo>
                      <a:pt x="92586" y="623874"/>
                      <a:pt x="158754" y="723373"/>
                      <a:pt x="254904" y="771548"/>
                    </a:cubicBezTo>
                    <a:lnTo>
                      <a:pt x="146887" y="771548"/>
                    </a:lnTo>
                    <a:cubicBezTo>
                      <a:pt x="73127" y="704331"/>
                      <a:pt x="30862" y="609091"/>
                      <a:pt x="30862" y="509222"/>
                    </a:cubicBezTo>
                    <a:cubicBezTo>
                      <a:pt x="30862" y="313526"/>
                      <a:pt x="190079" y="154310"/>
                      <a:pt x="385774" y="154310"/>
                    </a:cubicBezTo>
                    <a:cubicBezTo>
                      <a:pt x="458053" y="154310"/>
                      <a:pt x="527168" y="175975"/>
                      <a:pt x="586377" y="216666"/>
                    </a:cubicBezTo>
                    <a:lnTo>
                      <a:pt x="586377" y="277757"/>
                    </a:lnTo>
                    <a:lnTo>
                      <a:pt x="654520" y="277757"/>
                    </a:lnTo>
                    <a:cubicBezTo>
                      <a:pt x="710010" y="342135"/>
                      <a:pt x="740687" y="423981"/>
                      <a:pt x="740687" y="509222"/>
                    </a:cubicBezTo>
                    <a:cubicBezTo>
                      <a:pt x="740687" y="704918"/>
                      <a:pt x="581470" y="864134"/>
                      <a:pt x="385774" y="864134"/>
                    </a:cubicBezTo>
                    <a:lnTo>
                      <a:pt x="123448" y="864134"/>
                    </a:lnTo>
                    <a:lnTo>
                      <a:pt x="123448" y="894996"/>
                    </a:lnTo>
                    <a:lnTo>
                      <a:pt x="385774" y="894996"/>
                    </a:lnTo>
                    <a:lnTo>
                      <a:pt x="756118" y="894996"/>
                    </a:lnTo>
                    <a:lnTo>
                      <a:pt x="756118" y="953109"/>
                    </a:lnTo>
                    <a:lnTo>
                      <a:pt x="955856" y="833272"/>
                    </a:lnTo>
                    <a:lnTo>
                      <a:pt x="756118" y="713435"/>
                    </a:lnTo>
                    <a:close/>
                    <a:moveTo>
                      <a:pt x="123448" y="509222"/>
                    </a:moveTo>
                    <a:cubicBezTo>
                      <a:pt x="123448" y="364572"/>
                      <a:pt x="241124" y="246896"/>
                      <a:pt x="385774" y="246896"/>
                    </a:cubicBezTo>
                    <a:cubicBezTo>
                      <a:pt x="530424" y="246896"/>
                      <a:pt x="648101" y="364572"/>
                      <a:pt x="648101" y="509222"/>
                    </a:cubicBezTo>
                    <a:cubicBezTo>
                      <a:pt x="648101" y="653872"/>
                      <a:pt x="530424" y="771548"/>
                      <a:pt x="385774" y="771548"/>
                    </a:cubicBezTo>
                    <a:cubicBezTo>
                      <a:pt x="241124" y="771548"/>
                      <a:pt x="123448" y="653872"/>
                      <a:pt x="123448" y="509222"/>
                    </a:cubicBezTo>
                    <a:close/>
                    <a:moveTo>
                      <a:pt x="617239" y="138879"/>
                    </a:moveTo>
                    <a:cubicBezTo>
                      <a:pt x="617239" y="79315"/>
                      <a:pt x="665692" y="30862"/>
                      <a:pt x="725256" y="30862"/>
                    </a:cubicBezTo>
                    <a:lnTo>
                      <a:pt x="817841" y="30862"/>
                    </a:lnTo>
                    <a:cubicBezTo>
                      <a:pt x="877405" y="30862"/>
                      <a:pt x="925858" y="79315"/>
                      <a:pt x="925858" y="138879"/>
                    </a:cubicBezTo>
                    <a:cubicBezTo>
                      <a:pt x="925858" y="198442"/>
                      <a:pt x="877405" y="246896"/>
                      <a:pt x="817841" y="246896"/>
                    </a:cubicBezTo>
                    <a:lnTo>
                      <a:pt x="617239" y="246896"/>
                    </a:lnTo>
                    <a:close/>
                    <a:moveTo>
                      <a:pt x="786979" y="767938"/>
                    </a:moveTo>
                    <a:lnTo>
                      <a:pt x="895860" y="833272"/>
                    </a:lnTo>
                    <a:lnTo>
                      <a:pt x="786979" y="898607"/>
                    </a:lnTo>
                    <a:lnTo>
                      <a:pt x="786979" y="864134"/>
                    </a:lnTo>
                    <a:lnTo>
                      <a:pt x="536890" y="864134"/>
                    </a:lnTo>
                    <a:cubicBezTo>
                      <a:pt x="573153" y="848642"/>
                      <a:pt x="606514" y="827686"/>
                      <a:pt x="636080" y="802410"/>
                    </a:cubicBezTo>
                    <a:lnTo>
                      <a:pt x="786979" y="802410"/>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53" name="任意多边形: 形状 52">
                <a:extLst>
                  <a:ext uri="{FF2B5EF4-FFF2-40B4-BE49-F238E27FC236}">
                    <a16:creationId xmlns:a16="http://schemas.microsoft.com/office/drawing/2014/main" id="{31B74281-66DC-40EA-895F-C6617C1BF404}"/>
                  </a:ext>
                </a:extLst>
              </p:cNvPr>
              <p:cNvSpPr/>
              <p:nvPr/>
            </p:nvSpPr>
            <p:spPr>
              <a:xfrm>
                <a:off x="3649178" y="1640419"/>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54" name="任意多边形: 形状 53">
                <a:extLst>
                  <a:ext uri="{FF2B5EF4-FFF2-40B4-BE49-F238E27FC236}">
                    <a16:creationId xmlns:a16="http://schemas.microsoft.com/office/drawing/2014/main" id="{9F54ED27-AF04-45F5-A46C-166AABDC637E}"/>
                  </a:ext>
                </a:extLst>
              </p:cNvPr>
              <p:cNvSpPr/>
              <p:nvPr/>
            </p:nvSpPr>
            <p:spPr>
              <a:xfrm>
                <a:off x="3618316" y="1733005"/>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55" name="任意多边形: 形状 54">
                <a:extLst>
                  <a:ext uri="{FF2B5EF4-FFF2-40B4-BE49-F238E27FC236}">
                    <a16:creationId xmlns:a16="http://schemas.microsoft.com/office/drawing/2014/main" id="{5B4A6D77-614B-472E-853E-2BCA8F70BD35}"/>
                  </a:ext>
                </a:extLst>
              </p:cNvPr>
              <p:cNvSpPr/>
              <p:nvPr/>
            </p:nvSpPr>
            <p:spPr>
              <a:xfrm>
                <a:off x="3680040" y="1733005"/>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56" name="任意多边形: 形状 55">
                <a:extLst>
                  <a:ext uri="{FF2B5EF4-FFF2-40B4-BE49-F238E27FC236}">
                    <a16:creationId xmlns:a16="http://schemas.microsoft.com/office/drawing/2014/main" id="{1C5A5437-647B-46EE-B80E-D99F57FACDBF}"/>
                  </a:ext>
                </a:extLst>
              </p:cNvPr>
              <p:cNvSpPr/>
              <p:nvPr/>
            </p:nvSpPr>
            <p:spPr>
              <a:xfrm>
                <a:off x="3772626" y="1146628"/>
                <a:ext cx="462929" cy="462929"/>
              </a:xfrm>
              <a:custGeom>
                <a:avLst/>
                <a:gdLst>
                  <a:gd name="connsiteX0" fmla="*/ 462929 w 462929"/>
                  <a:gd name="connsiteY0" fmla="*/ 231465 h 462929"/>
                  <a:gd name="connsiteX1" fmla="*/ 231465 w 462929"/>
                  <a:gd name="connsiteY1" fmla="*/ 0 h 462929"/>
                  <a:gd name="connsiteX2" fmla="*/ 0 w 462929"/>
                  <a:gd name="connsiteY2" fmla="*/ 231465 h 462929"/>
                  <a:gd name="connsiteX3" fmla="*/ 231465 w 462929"/>
                  <a:gd name="connsiteY3" fmla="*/ 462929 h 462929"/>
                  <a:gd name="connsiteX4" fmla="*/ 462929 w 462929"/>
                  <a:gd name="connsiteY4" fmla="*/ 231465 h 462929"/>
                  <a:gd name="connsiteX5" fmla="*/ 122352 w 462929"/>
                  <a:gd name="connsiteY5" fmla="*/ 318758 h 462929"/>
                  <a:gd name="connsiteX6" fmla="*/ 79284 w 462929"/>
                  <a:gd name="connsiteY6" fmla="*/ 361825 h 462929"/>
                  <a:gd name="connsiteX7" fmla="*/ 31633 w 462929"/>
                  <a:gd name="connsiteY7" fmla="*/ 246911 h 462929"/>
                  <a:gd name="connsiteX8" fmla="*/ 92586 w 462929"/>
                  <a:gd name="connsiteY8" fmla="*/ 246911 h 462929"/>
                  <a:gd name="connsiteX9" fmla="*/ 92586 w 462929"/>
                  <a:gd name="connsiteY9" fmla="*/ 216049 h 462929"/>
                  <a:gd name="connsiteX10" fmla="*/ 31649 w 462929"/>
                  <a:gd name="connsiteY10" fmla="*/ 216049 h 462929"/>
                  <a:gd name="connsiteX11" fmla="*/ 79300 w 462929"/>
                  <a:gd name="connsiteY11" fmla="*/ 101135 h 462929"/>
                  <a:gd name="connsiteX12" fmla="*/ 122368 w 462929"/>
                  <a:gd name="connsiteY12" fmla="*/ 144202 h 462929"/>
                  <a:gd name="connsiteX13" fmla="*/ 144187 w 462929"/>
                  <a:gd name="connsiteY13" fmla="*/ 122383 h 462929"/>
                  <a:gd name="connsiteX14" fmla="*/ 101119 w 462929"/>
                  <a:gd name="connsiteY14" fmla="*/ 79315 h 462929"/>
                  <a:gd name="connsiteX15" fmla="*/ 216034 w 462929"/>
                  <a:gd name="connsiteY15" fmla="*/ 31664 h 462929"/>
                  <a:gd name="connsiteX16" fmla="*/ 216034 w 462929"/>
                  <a:gd name="connsiteY16" fmla="*/ 92586 h 462929"/>
                  <a:gd name="connsiteX17" fmla="*/ 246896 w 462929"/>
                  <a:gd name="connsiteY17" fmla="*/ 92586 h 462929"/>
                  <a:gd name="connsiteX18" fmla="*/ 246896 w 462929"/>
                  <a:gd name="connsiteY18" fmla="*/ 31649 h 462929"/>
                  <a:gd name="connsiteX19" fmla="*/ 361810 w 462929"/>
                  <a:gd name="connsiteY19" fmla="*/ 79300 h 462929"/>
                  <a:gd name="connsiteX20" fmla="*/ 318742 w 462929"/>
                  <a:gd name="connsiteY20" fmla="*/ 122368 h 462929"/>
                  <a:gd name="connsiteX21" fmla="*/ 340561 w 462929"/>
                  <a:gd name="connsiteY21" fmla="*/ 144187 h 462929"/>
                  <a:gd name="connsiteX22" fmla="*/ 383629 w 462929"/>
                  <a:gd name="connsiteY22" fmla="*/ 101119 h 462929"/>
                  <a:gd name="connsiteX23" fmla="*/ 431280 w 462929"/>
                  <a:gd name="connsiteY23" fmla="*/ 216034 h 462929"/>
                  <a:gd name="connsiteX24" fmla="*/ 370343 w 462929"/>
                  <a:gd name="connsiteY24" fmla="*/ 216034 h 462929"/>
                  <a:gd name="connsiteX25" fmla="*/ 370343 w 462929"/>
                  <a:gd name="connsiteY25" fmla="*/ 246896 h 462929"/>
                  <a:gd name="connsiteX26" fmla="*/ 431280 w 462929"/>
                  <a:gd name="connsiteY26" fmla="*/ 246896 h 462929"/>
                  <a:gd name="connsiteX27" fmla="*/ 383629 w 462929"/>
                  <a:gd name="connsiteY27" fmla="*/ 361810 h 462929"/>
                  <a:gd name="connsiteX28" fmla="*/ 340561 w 462929"/>
                  <a:gd name="connsiteY28" fmla="*/ 318742 h 462929"/>
                  <a:gd name="connsiteX29" fmla="*/ 318742 w 462929"/>
                  <a:gd name="connsiteY29" fmla="*/ 340561 h 462929"/>
                  <a:gd name="connsiteX30" fmla="*/ 361810 w 462929"/>
                  <a:gd name="connsiteY30" fmla="*/ 383629 h 462929"/>
                  <a:gd name="connsiteX31" fmla="*/ 246896 w 462929"/>
                  <a:gd name="connsiteY31" fmla="*/ 431280 h 462929"/>
                  <a:gd name="connsiteX32" fmla="*/ 246896 w 462929"/>
                  <a:gd name="connsiteY32" fmla="*/ 370343 h 462929"/>
                  <a:gd name="connsiteX33" fmla="*/ 216034 w 462929"/>
                  <a:gd name="connsiteY33" fmla="*/ 370343 h 462929"/>
                  <a:gd name="connsiteX34" fmla="*/ 216034 w 462929"/>
                  <a:gd name="connsiteY34" fmla="*/ 431280 h 462929"/>
                  <a:gd name="connsiteX35" fmla="*/ 101119 w 462929"/>
                  <a:gd name="connsiteY35" fmla="*/ 383629 h 462929"/>
                  <a:gd name="connsiteX36" fmla="*/ 144187 w 462929"/>
                  <a:gd name="connsiteY36" fmla="*/ 340561 h 4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62929" h="462929">
                    <a:moveTo>
                      <a:pt x="462929" y="231465"/>
                    </a:moveTo>
                    <a:cubicBezTo>
                      <a:pt x="462929" y="103835"/>
                      <a:pt x="359094" y="0"/>
                      <a:pt x="231465" y="0"/>
                    </a:cubicBezTo>
                    <a:cubicBezTo>
                      <a:pt x="103835" y="0"/>
                      <a:pt x="0" y="103835"/>
                      <a:pt x="0" y="231465"/>
                    </a:cubicBezTo>
                    <a:cubicBezTo>
                      <a:pt x="0" y="359094"/>
                      <a:pt x="103835" y="462929"/>
                      <a:pt x="231465" y="462929"/>
                    </a:cubicBezTo>
                    <a:cubicBezTo>
                      <a:pt x="359094" y="462929"/>
                      <a:pt x="462929" y="359094"/>
                      <a:pt x="462929" y="231465"/>
                    </a:cubicBezTo>
                    <a:close/>
                    <a:moveTo>
                      <a:pt x="122352" y="318758"/>
                    </a:moveTo>
                    <a:lnTo>
                      <a:pt x="79284" y="361825"/>
                    </a:lnTo>
                    <a:cubicBezTo>
                      <a:pt x="52326" y="330408"/>
                      <a:pt x="34982" y="290611"/>
                      <a:pt x="31633" y="246911"/>
                    </a:cubicBezTo>
                    <a:lnTo>
                      <a:pt x="92586" y="246911"/>
                    </a:lnTo>
                    <a:lnTo>
                      <a:pt x="92586" y="216049"/>
                    </a:lnTo>
                    <a:lnTo>
                      <a:pt x="31649" y="216049"/>
                    </a:lnTo>
                    <a:cubicBezTo>
                      <a:pt x="34997" y="172333"/>
                      <a:pt x="52342" y="132552"/>
                      <a:pt x="79300" y="101135"/>
                    </a:cubicBezTo>
                    <a:lnTo>
                      <a:pt x="122368" y="144202"/>
                    </a:lnTo>
                    <a:lnTo>
                      <a:pt x="144187" y="122383"/>
                    </a:lnTo>
                    <a:lnTo>
                      <a:pt x="101119" y="79315"/>
                    </a:lnTo>
                    <a:cubicBezTo>
                      <a:pt x="132537" y="52357"/>
                      <a:pt x="172333" y="35013"/>
                      <a:pt x="216034" y="31664"/>
                    </a:cubicBezTo>
                    <a:lnTo>
                      <a:pt x="216034" y="92586"/>
                    </a:lnTo>
                    <a:lnTo>
                      <a:pt x="246896" y="92586"/>
                    </a:lnTo>
                    <a:lnTo>
                      <a:pt x="246896" y="31649"/>
                    </a:lnTo>
                    <a:cubicBezTo>
                      <a:pt x="290611" y="34997"/>
                      <a:pt x="330392" y="52342"/>
                      <a:pt x="361810" y="79300"/>
                    </a:cubicBezTo>
                    <a:lnTo>
                      <a:pt x="318742" y="122368"/>
                    </a:lnTo>
                    <a:lnTo>
                      <a:pt x="340561" y="144187"/>
                    </a:lnTo>
                    <a:lnTo>
                      <a:pt x="383629" y="101119"/>
                    </a:lnTo>
                    <a:cubicBezTo>
                      <a:pt x="410587" y="132537"/>
                      <a:pt x="427932" y="172333"/>
                      <a:pt x="431280" y="216034"/>
                    </a:cubicBezTo>
                    <a:lnTo>
                      <a:pt x="370343" y="216034"/>
                    </a:lnTo>
                    <a:lnTo>
                      <a:pt x="370343" y="246896"/>
                    </a:lnTo>
                    <a:lnTo>
                      <a:pt x="431280" y="246896"/>
                    </a:lnTo>
                    <a:cubicBezTo>
                      <a:pt x="427932" y="290611"/>
                      <a:pt x="410587" y="330392"/>
                      <a:pt x="383629" y="361810"/>
                    </a:cubicBezTo>
                    <a:lnTo>
                      <a:pt x="340561" y="318742"/>
                    </a:lnTo>
                    <a:lnTo>
                      <a:pt x="318742" y="340561"/>
                    </a:lnTo>
                    <a:lnTo>
                      <a:pt x="361810" y="383629"/>
                    </a:lnTo>
                    <a:cubicBezTo>
                      <a:pt x="330392" y="410587"/>
                      <a:pt x="290596" y="427932"/>
                      <a:pt x="246896" y="431280"/>
                    </a:cubicBezTo>
                    <a:lnTo>
                      <a:pt x="246896" y="370343"/>
                    </a:lnTo>
                    <a:lnTo>
                      <a:pt x="216034" y="370343"/>
                    </a:lnTo>
                    <a:lnTo>
                      <a:pt x="216034" y="431280"/>
                    </a:lnTo>
                    <a:cubicBezTo>
                      <a:pt x="172318" y="427932"/>
                      <a:pt x="132537" y="410587"/>
                      <a:pt x="101119" y="383629"/>
                    </a:cubicBezTo>
                    <a:lnTo>
                      <a:pt x="144187" y="340561"/>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57" name="任意多边形: 形状 56">
                <a:extLst>
                  <a:ext uri="{FF2B5EF4-FFF2-40B4-BE49-F238E27FC236}">
                    <a16:creationId xmlns:a16="http://schemas.microsoft.com/office/drawing/2014/main" id="{4715134F-9809-41AB-B7C7-403274530CF8}"/>
                  </a:ext>
                </a:extLst>
              </p:cNvPr>
              <p:cNvSpPr/>
              <p:nvPr/>
            </p:nvSpPr>
            <p:spPr>
              <a:xfrm>
                <a:off x="3957798" y="1270076"/>
                <a:ext cx="118926" cy="180650"/>
              </a:xfrm>
              <a:custGeom>
                <a:avLst/>
                <a:gdLst>
                  <a:gd name="connsiteX0" fmla="*/ 46293 w 118926"/>
                  <a:gd name="connsiteY0" fmla="*/ 154310 h 180650"/>
                  <a:gd name="connsiteX1" fmla="*/ 66122 w 118926"/>
                  <a:gd name="connsiteY1" fmla="*/ 149665 h 180650"/>
                  <a:gd name="connsiteX2" fmla="*/ 97107 w 118926"/>
                  <a:gd name="connsiteY2" fmla="*/ 180650 h 180650"/>
                  <a:gd name="connsiteX3" fmla="*/ 118926 w 118926"/>
                  <a:gd name="connsiteY3" fmla="*/ 158831 h 180650"/>
                  <a:gd name="connsiteX4" fmla="*/ 87941 w 118926"/>
                  <a:gd name="connsiteY4" fmla="*/ 127846 h 180650"/>
                  <a:gd name="connsiteX5" fmla="*/ 92586 w 118926"/>
                  <a:gd name="connsiteY5" fmla="*/ 108017 h 180650"/>
                  <a:gd name="connsiteX6" fmla="*/ 61724 w 118926"/>
                  <a:gd name="connsiteY6" fmla="*/ 64563 h 180650"/>
                  <a:gd name="connsiteX7" fmla="*/ 61724 w 118926"/>
                  <a:gd name="connsiteY7" fmla="*/ 0 h 180650"/>
                  <a:gd name="connsiteX8" fmla="*/ 30862 w 118926"/>
                  <a:gd name="connsiteY8" fmla="*/ 0 h 180650"/>
                  <a:gd name="connsiteX9" fmla="*/ 30862 w 118926"/>
                  <a:gd name="connsiteY9" fmla="*/ 64563 h 180650"/>
                  <a:gd name="connsiteX10" fmla="*/ 0 w 118926"/>
                  <a:gd name="connsiteY10" fmla="*/ 108017 h 180650"/>
                  <a:gd name="connsiteX11" fmla="*/ 46293 w 118926"/>
                  <a:gd name="connsiteY11" fmla="*/ 154310 h 180650"/>
                  <a:gd name="connsiteX12" fmla="*/ 46293 w 118926"/>
                  <a:gd name="connsiteY12" fmla="*/ 92586 h 180650"/>
                  <a:gd name="connsiteX13" fmla="*/ 61724 w 118926"/>
                  <a:gd name="connsiteY13" fmla="*/ 108017 h 180650"/>
                  <a:gd name="connsiteX14" fmla="*/ 46293 w 118926"/>
                  <a:gd name="connsiteY14" fmla="*/ 123448 h 180650"/>
                  <a:gd name="connsiteX15" fmla="*/ 30862 w 118926"/>
                  <a:gd name="connsiteY15" fmla="*/ 108017 h 180650"/>
                  <a:gd name="connsiteX16" fmla="*/ 46293 w 118926"/>
                  <a:gd name="connsiteY16" fmla="*/ 92586 h 18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926" h="180650">
                    <a:moveTo>
                      <a:pt x="46293" y="154310"/>
                    </a:moveTo>
                    <a:cubicBezTo>
                      <a:pt x="53422" y="154310"/>
                      <a:pt x="60088" y="152566"/>
                      <a:pt x="66122" y="149665"/>
                    </a:cubicBezTo>
                    <a:lnTo>
                      <a:pt x="97107" y="180650"/>
                    </a:lnTo>
                    <a:lnTo>
                      <a:pt x="118926" y="158831"/>
                    </a:lnTo>
                    <a:lnTo>
                      <a:pt x="87941" y="127846"/>
                    </a:lnTo>
                    <a:cubicBezTo>
                      <a:pt x="90842" y="121812"/>
                      <a:pt x="92586" y="115146"/>
                      <a:pt x="92586" y="108017"/>
                    </a:cubicBezTo>
                    <a:cubicBezTo>
                      <a:pt x="92586" y="87926"/>
                      <a:pt x="79639" y="70952"/>
                      <a:pt x="61724" y="64563"/>
                    </a:cubicBezTo>
                    <a:lnTo>
                      <a:pt x="61724" y="0"/>
                    </a:lnTo>
                    <a:lnTo>
                      <a:pt x="30862" y="0"/>
                    </a:lnTo>
                    <a:lnTo>
                      <a:pt x="30862" y="64563"/>
                    </a:lnTo>
                    <a:cubicBezTo>
                      <a:pt x="12947" y="70952"/>
                      <a:pt x="0" y="87926"/>
                      <a:pt x="0" y="108017"/>
                    </a:cubicBezTo>
                    <a:cubicBezTo>
                      <a:pt x="0" y="133540"/>
                      <a:pt x="20770" y="154310"/>
                      <a:pt x="46293" y="154310"/>
                    </a:cubicBezTo>
                    <a:close/>
                    <a:moveTo>
                      <a:pt x="46293" y="92586"/>
                    </a:moveTo>
                    <a:cubicBezTo>
                      <a:pt x="54795" y="92586"/>
                      <a:pt x="61724" y="99514"/>
                      <a:pt x="61724" y="108017"/>
                    </a:cubicBezTo>
                    <a:cubicBezTo>
                      <a:pt x="61724" y="116519"/>
                      <a:pt x="54795" y="123448"/>
                      <a:pt x="46293" y="123448"/>
                    </a:cubicBezTo>
                    <a:cubicBezTo>
                      <a:pt x="37790" y="123448"/>
                      <a:pt x="30862" y="116519"/>
                      <a:pt x="30862" y="108017"/>
                    </a:cubicBezTo>
                    <a:cubicBezTo>
                      <a:pt x="30862" y="99514"/>
                      <a:pt x="37790" y="92586"/>
                      <a:pt x="46293" y="92586"/>
                    </a:cubicBez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58" name="任意多边形: 形状 57">
                <a:extLst>
                  <a:ext uri="{FF2B5EF4-FFF2-40B4-BE49-F238E27FC236}">
                    <a16:creationId xmlns:a16="http://schemas.microsoft.com/office/drawing/2014/main" id="{7BAA967C-4E78-42B0-B1B5-3D6887B32F71}"/>
                  </a:ext>
                </a:extLst>
              </p:cNvPr>
              <p:cNvSpPr/>
              <p:nvPr/>
            </p:nvSpPr>
            <p:spPr>
              <a:xfrm>
                <a:off x="4312710" y="930594"/>
                <a:ext cx="154309" cy="30861"/>
              </a:xfrm>
              <a:custGeom>
                <a:avLst/>
                <a:gdLst>
                  <a:gd name="connsiteX0" fmla="*/ 0 w 154309"/>
                  <a:gd name="connsiteY0" fmla="*/ 0 h 30861"/>
                  <a:gd name="connsiteX1" fmla="*/ 154310 w 154309"/>
                  <a:gd name="connsiteY1" fmla="*/ 0 h 30861"/>
                  <a:gd name="connsiteX2" fmla="*/ 154310 w 154309"/>
                  <a:gd name="connsiteY2" fmla="*/ 30862 h 30861"/>
                  <a:gd name="connsiteX3" fmla="*/ 0 w 154309"/>
                  <a:gd name="connsiteY3" fmla="*/ 30862 h 30861"/>
                </a:gdLst>
                <a:ahLst/>
                <a:cxnLst>
                  <a:cxn ang="0">
                    <a:pos x="connsiteX0" y="connsiteY0"/>
                  </a:cxn>
                  <a:cxn ang="0">
                    <a:pos x="connsiteX1" y="connsiteY1"/>
                  </a:cxn>
                  <a:cxn ang="0">
                    <a:pos x="connsiteX2" y="connsiteY2"/>
                  </a:cxn>
                  <a:cxn ang="0">
                    <a:pos x="connsiteX3" y="connsiteY3"/>
                  </a:cxn>
                </a:cxnLst>
                <a:rect l="l" t="t" r="r" b="b"/>
                <a:pathLst>
                  <a:path w="154309" h="30861">
                    <a:moveTo>
                      <a:pt x="0" y="0"/>
                    </a:moveTo>
                    <a:lnTo>
                      <a:pt x="154310" y="0"/>
                    </a:lnTo>
                    <a:lnTo>
                      <a:pt x="154310"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59" name="任意多边形: 形状 58">
                <a:extLst>
                  <a:ext uri="{FF2B5EF4-FFF2-40B4-BE49-F238E27FC236}">
                    <a16:creationId xmlns:a16="http://schemas.microsoft.com/office/drawing/2014/main" id="{4225420A-DB34-414B-A841-C3368C4B3A59}"/>
                  </a:ext>
                </a:extLst>
              </p:cNvPr>
              <p:cNvSpPr/>
              <p:nvPr/>
            </p:nvSpPr>
            <p:spPr>
              <a:xfrm>
                <a:off x="4312710" y="992318"/>
                <a:ext cx="154309" cy="30861"/>
              </a:xfrm>
              <a:custGeom>
                <a:avLst/>
                <a:gdLst>
                  <a:gd name="connsiteX0" fmla="*/ 0 w 154309"/>
                  <a:gd name="connsiteY0" fmla="*/ 0 h 30861"/>
                  <a:gd name="connsiteX1" fmla="*/ 154310 w 154309"/>
                  <a:gd name="connsiteY1" fmla="*/ 0 h 30861"/>
                  <a:gd name="connsiteX2" fmla="*/ 154310 w 154309"/>
                  <a:gd name="connsiteY2" fmla="*/ 30862 h 30861"/>
                  <a:gd name="connsiteX3" fmla="*/ 0 w 154309"/>
                  <a:gd name="connsiteY3" fmla="*/ 30862 h 30861"/>
                </a:gdLst>
                <a:ahLst/>
                <a:cxnLst>
                  <a:cxn ang="0">
                    <a:pos x="connsiteX0" y="connsiteY0"/>
                  </a:cxn>
                  <a:cxn ang="0">
                    <a:pos x="connsiteX1" y="connsiteY1"/>
                  </a:cxn>
                  <a:cxn ang="0">
                    <a:pos x="connsiteX2" y="connsiteY2"/>
                  </a:cxn>
                  <a:cxn ang="0">
                    <a:pos x="connsiteX3" y="connsiteY3"/>
                  </a:cxn>
                </a:cxnLst>
                <a:rect l="l" t="t" r="r" b="b"/>
                <a:pathLst>
                  <a:path w="154309" h="30861">
                    <a:moveTo>
                      <a:pt x="0" y="0"/>
                    </a:moveTo>
                    <a:lnTo>
                      <a:pt x="154310" y="0"/>
                    </a:lnTo>
                    <a:lnTo>
                      <a:pt x="154310"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60" name="任意多边形: 形状 59">
                <a:extLst>
                  <a:ext uri="{FF2B5EF4-FFF2-40B4-BE49-F238E27FC236}">
                    <a16:creationId xmlns:a16="http://schemas.microsoft.com/office/drawing/2014/main" id="{B3A0704B-3336-4F02-B4C8-5692E6ABC65B}"/>
                  </a:ext>
                </a:extLst>
              </p:cNvPr>
              <p:cNvSpPr/>
              <p:nvPr/>
            </p:nvSpPr>
            <p:spPr>
              <a:xfrm>
                <a:off x="4436158" y="1054042"/>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61" name="任意多边形: 形状 60">
                <a:extLst>
                  <a:ext uri="{FF2B5EF4-FFF2-40B4-BE49-F238E27FC236}">
                    <a16:creationId xmlns:a16="http://schemas.microsoft.com/office/drawing/2014/main" id="{3928BE64-594E-4DEA-BADB-50F8264F2377}"/>
                  </a:ext>
                </a:extLst>
              </p:cNvPr>
              <p:cNvSpPr/>
              <p:nvPr/>
            </p:nvSpPr>
            <p:spPr>
              <a:xfrm>
                <a:off x="4374434" y="1054042"/>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62" name="任意多边形: 形状 61">
                <a:extLst>
                  <a:ext uri="{FF2B5EF4-FFF2-40B4-BE49-F238E27FC236}">
                    <a16:creationId xmlns:a16="http://schemas.microsoft.com/office/drawing/2014/main" id="{EB88B74F-3281-4332-A2DA-41DB3CEC0305}"/>
                  </a:ext>
                </a:extLst>
              </p:cNvPr>
              <p:cNvSpPr/>
              <p:nvPr/>
            </p:nvSpPr>
            <p:spPr>
              <a:xfrm>
                <a:off x="4312710" y="1054042"/>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grpSp>
        <p:sp>
          <p:nvSpPr>
            <p:cNvPr id="82" name="文本框 81">
              <a:extLst>
                <a:ext uri="{FF2B5EF4-FFF2-40B4-BE49-F238E27FC236}">
                  <a16:creationId xmlns:a16="http://schemas.microsoft.com/office/drawing/2014/main" id="{0663E3F4-868D-4C92-9B44-AE9BCF875E5C}"/>
                </a:ext>
              </a:extLst>
            </p:cNvPr>
            <p:cNvSpPr txBox="1"/>
            <p:nvPr/>
          </p:nvSpPr>
          <p:spPr>
            <a:xfrm>
              <a:off x="5681749" y="2364512"/>
              <a:ext cx="1449289" cy="619721"/>
            </a:xfrm>
            <a:prstGeom prst="rect">
              <a:avLst/>
            </a:prstGeom>
            <a:noFill/>
            <a:ln>
              <a:noFill/>
            </a:ln>
          </p:spPr>
          <p:txBody>
            <a:bodyPr wrap="square" lIns="0" tIns="0" rIns="0" bIns="0" rtlCol="0">
              <a:noAutofit/>
            </a:bodyPr>
            <a:lstStyle/>
            <a:p>
              <a:pPr hangingPunct="0">
                <a:lnSpc>
                  <a:spcPct val="130000"/>
                </a:lnSpc>
              </a:pPr>
              <a:r>
                <a:rPr lang="zh-CN" altLang="en-US" sz="1600" dirty="0">
                  <a:solidFill>
                    <a:schemeClr val="tx1">
                      <a:lumMod val="75000"/>
                      <a:lumOff val="25000"/>
                    </a:schemeClr>
                  </a:solidFill>
                  <a:latin typeface="+mj-ea"/>
                  <a:ea typeface="+mj-ea"/>
                  <a:cs typeface="汉仪典雅体简" panose="00020600040101010101" pitchFamily="18" charset="-122"/>
                </a:rPr>
                <a:t>可以用一句话概括这部分</a:t>
              </a:r>
            </a:p>
          </p:txBody>
        </p:sp>
      </p:grpSp>
      <p:sp>
        <p:nvSpPr>
          <p:cNvPr id="86" name="文本框 85">
            <a:extLst>
              <a:ext uri="{FF2B5EF4-FFF2-40B4-BE49-F238E27FC236}">
                <a16:creationId xmlns:a16="http://schemas.microsoft.com/office/drawing/2014/main" id="{2D733E77-938E-4B55-82D7-5E7D21EA28D8}"/>
              </a:ext>
            </a:extLst>
          </p:cNvPr>
          <p:cNvSpPr txBox="1"/>
          <p:nvPr/>
        </p:nvSpPr>
        <p:spPr>
          <a:xfrm>
            <a:off x="4782435" y="3399132"/>
            <a:ext cx="2627130" cy="939809"/>
          </a:xfrm>
          <a:prstGeom prst="rect">
            <a:avLst/>
          </a:prstGeom>
          <a:noFill/>
          <a:ln>
            <a:noFill/>
          </a:ln>
        </p:spPr>
        <p:txBody>
          <a:bodyPr wrap="square" lIns="0" tIns="0" rIns="0" bIns="0" rtlCol="0">
            <a:noAutofit/>
          </a:bodyPr>
          <a:lstStyle/>
          <a:p>
            <a:pPr>
              <a:lnSpc>
                <a:spcPct val="130000"/>
              </a:lnSpc>
            </a:pPr>
            <a:r>
              <a:rPr lang="zh-CN" altLang="en-US" sz="1600" dirty="0">
                <a:solidFill>
                  <a:schemeClr val="tx1">
                    <a:lumMod val="75000"/>
                    <a:lumOff val="25000"/>
                  </a:schemeClr>
                </a:solidFill>
                <a:latin typeface="+mn-ea"/>
                <a:cs typeface="+mn-ea"/>
                <a:sym typeface="+mn-lt"/>
              </a:rPr>
              <a:t>请在这里输入一段文字进行完成情况概述请在这里输入一段文字进行完成情况概述</a:t>
            </a:r>
          </a:p>
        </p:txBody>
      </p:sp>
      <p:pic>
        <p:nvPicPr>
          <p:cNvPr id="99" name="图片 98">
            <a:extLst>
              <a:ext uri="{FF2B5EF4-FFF2-40B4-BE49-F238E27FC236}">
                <a16:creationId xmlns:a16="http://schemas.microsoft.com/office/drawing/2014/main" id="{1CE0F0D0-2B96-4961-8D8E-83B9559E57B8}"/>
              </a:ext>
            </a:extLst>
          </p:cNvPr>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4757715" y="4845577"/>
            <a:ext cx="1239446" cy="1239446"/>
          </a:xfrm>
          <a:prstGeom prst="ellipse">
            <a:avLst/>
          </a:prstGeom>
        </p:spPr>
      </p:pic>
      <p:sp>
        <p:nvSpPr>
          <p:cNvPr id="105" name="文本框 104">
            <a:extLst>
              <a:ext uri="{FF2B5EF4-FFF2-40B4-BE49-F238E27FC236}">
                <a16:creationId xmlns:a16="http://schemas.microsoft.com/office/drawing/2014/main" id="{59E60AF3-6BB5-4C58-92A9-1F444631E358}"/>
              </a:ext>
            </a:extLst>
          </p:cNvPr>
          <p:cNvSpPr txBox="1"/>
          <p:nvPr/>
        </p:nvSpPr>
        <p:spPr>
          <a:xfrm>
            <a:off x="6158644" y="5184422"/>
            <a:ext cx="1245594" cy="299634"/>
          </a:xfrm>
          <a:prstGeom prst="rect">
            <a:avLst/>
          </a:prstGeom>
          <a:noFill/>
          <a:ln>
            <a:noFill/>
          </a:ln>
        </p:spPr>
        <p:txBody>
          <a:bodyPr wrap="square" lIns="0" tIns="0" rIns="0" bIns="0" rtlCol="0">
            <a:noAutofit/>
          </a:bodyPr>
          <a:lstStyle/>
          <a:p>
            <a:pPr hangingPunct="0">
              <a:lnSpc>
                <a:spcPct val="130000"/>
              </a:lnSpc>
            </a:pPr>
            <a:r>
              <a:rPr lang="zh-CN" altLang="en-US" sz="1600" dirty="0">
                <a:solidFill>
                  <a:schemeClr val="accent1"/>
                </a:solidFill>
                <a:latin typeface="+mj-ea"/>
                <a:ea typeface="+mj-ea"/>
                <a:cs typeface="汉仪典雅体简" panose="00020600040101010101" pitchFamily="18" charset="-122"/>
              </a:rPr>
              <a:t>负责人</a:t>
            </a:r>
          </a:p>
        </p:txBody>
      </p:sp>
      <p:sp>
        <p:nvSpPr>
          <p:cNvPr id="106" name="文本框 105">
            <a:extLst>
              <a:ext uri="{FF2B5EF4-FFF2-40B4-BE49-F238E27FC236}">
                <a16:creationId xmlns:a16="http://schemas.microsoft.com/office/drawing/2014/main" id="{99271E9D-348C-40C3-9C1C-9F3AF169FF6D}"/>
              </a:ext>
            </a:extLst>
          </p:cNvPr>
          <p:cNvSpPr txBox="1"/>
          <p:nvPr/>
        </p:nvSpPr>
        <p:spPr>
          <a:xfrm>
            <a:off x="6158644" y="5484056"/>
            <a:ext cx="1275641" cy="262123"/>
          </a:xfrm>
          <a:prstGeom prst="rect">
            <a:avLst/>
          </a:prstGeom>
          <a:noFill/>
          <a:ln>
            <a:noFill/>
          </a:ln>
        </p:spPr>
        <p:txBody>
          <a:bodyPr wrap="square" lIns="0" tIns="0" rIns="0" bIns="0" rtlCol="0">
            <a:noAutofit/>
          </a:bodyPr>
          <a:lstStyle/>
          <a:p>
            <a:pPr>
              <a:lnSpc>
                <a:spcPct val="130000"/>
              </a:lnSpc>
            </a:pPr>
            <a:r>
              <a:rPr lang="zh-CN" altLang="en-US" sz="1400" dirty="0">
                <a:solidFill>
                  <a:schemeClr val="tx1">
                    <a:lumMod val="75000"/>
                    <a:lumOff val="25000"/>
                  </a:schemeClr>
                </a:solidFill>
                <a:latin typeface="+mn-ea"/>
                <a:cs typeface="+mn-ea"/>
                <a:sym typeface="+mn-lt"/>
              </a:rPr>
              <a:t>用一句话介绍</a:t>
            </a:r>
          </a:p>
        </p:txBody>
      </p:sp>
      <p:sp>
        <p:nvSpPr>
          <p:cNvPr id="12" name="文本框 11">
            <a:extLst>
              <a:ext uri="{FF2B5EF4-FFF2-40B4-BE49-F238E27FC236}">
                <a16:creationId xmlns:a16="http://schemas.microsoft.com/office/drawing/2014/main" id="{CAB4EF3C-8CE8-47BC-A417-EC88AD89A656}"/>
              </a:ext>
            </a:extLst>
          </p:cNvPr>
          <p:cNvSpPr txBox="1"/>
          <p:nvPr/>
        </p:nvSpPr>
        <p:spPr>
          <a:xfrm>
            <a:off x="9277585" y="1459219"/>
            <a:ext cx="1025922" cy="307777"/>
          </a:xfrm>
          <a:prstGeom prst="rect">
            <a:avLst/>
          </a:prstGeom>
          <a:noFill/>
        </p:spPr>
        <p:txBody>
          <a:bodyPr wrap="none" lIns="0" tIns="0" rIns="0" bIns="0" rtlCol="0">
            <a:noAutofit/>
          </a:bodyPr>
          <a:lstStyle/>
          <a:p>
            <a:pPr algn="ctr"/>
            <a:r>
              <a:rPr lang="zh-CN" altLang="en-US" sz="2000" b="1" dirty="0">
                <a:gradFill>
                  <a:gsLst>
                    <a:gs pos="0">
                      <a:schemeClr val="accent2">
                        <a:lumMod val="20000"/>
                        <a:lumOff val="80000"/>
                      </a:schemeClr>
                    </a:gs>
                    <a:gs pos="100000">
                      <a:schemeClr val="accent2">
                        <a:lumMod val="60000"/>
                        <a:lumOff val="40000"/>
                      </a:schemeClr>
                    </a:gs>
                  </a:gsLst>
                  <a:lin ang="5400000" scaled="1"/>
                </a:gradFill>
                <a:effectLst>
                  <a:outerShdw blurRad="152400" dist="76200" dir="5400000" algn="tl" rotWithShape="0">
                    <a:schemeClr val="accent1">
                      <a:lumMod val="50000"/>
                      <a:alpha val="56000"/>
                    </a:schemeClr>
                  </a:outerShdw>
                </a:effectLst>
                <a:latin typeface="微软雅黑" panose="020B0503020204020204" pitchFamily="34" charset="-122"/>
                <a:ea typeface="微软雅黑" panose="020B0503020204020204" pitchFamily="34" charset="-122"/>
                <a:cs typeface="OPPOSans H" panose="00020600040101010101" pitchFamily="18" charset="-122"/>
              </a:rPr>
              <a:t>第三部分</a:t>
            </a:r>
          </a:p>
        </p:txBody>
      </p:sp>
      <p:grpSp>
        <p:nvGrpSpPr>
          <p:cNvPr id="91" name="组合 90">
            <a:extLst>
              <a:ext uri="{FF2B5EF4-FFF2-40B4-BE49-F238E27FC236}">
                <a16:creationId xmlns:a16="http://schemas.microsoft.com/office/drawing/2014/main" id="{ED8AE9FC-E542-4BD2-A405-CF178F3E3217}"/>
              </a:ext>
            </a:extLst>
          </p:cNvPr>
          <p:cNvGrpSpPr/>
          <p:nvPr/>
        </p:nvGrpSpPr>
        <p:grpSpPr>
          <a:xfrm>
            <a:off x="8589943" y="2198407"/>
            <a:ext cx="2401207" cy="761430"/>
            <a:chOff x="8432749" y="2293657"/>
            <a:chExt cx="2401207" cy="761430"/>
          </a:xfrm>
        </p:grpSpPr>
        <p:grpSp>
          <p:nvGrpSpPr>
            <p:cNvPr id="63" name="图形 30">
              <a:extLst>
                <a:ext uri="{FF2B5EF4-FFF2-40B4-BE49-F238E27FC236}">
                  <a16:creationId xmlns:a16="http://schemas.microsoft.com/office/drawing/2014/main" id="{D5382013-FDA8-4937-9933-E1D7B25FCA23}"/>
                </a:ext>
              </a:extLst>
            </p:cNvPr>
            <p:cNvGrpSpPr>
              <a:grpSpLocks/>
            </p:cNvGrpSpPr>
            <p:nvPr/>
          </p:nvGrpSpPr>
          <p:grpSpPr>
            <a:xfrm>
              <a:off x="8432749" y="2293657"/>
              <a:ext cx="761430" cy="761430"/>
              <a:chOff x="8934414" y="2241286"/>
              <a:chExt cx="987582" cy="987582"/>
            </a:xfrm>
            <a:solidFill>
              <a:schemeClr val="accent1"/>
            </a:solidFill>
          </p:grpSpPr>
          <p:sp>
            <p:nvSpPr>
              <p:cNvPr id="64" name="任意多边形: 形状 63">
                <a:extLst>
                  <a:ext uri="{FF2B5EF4-FFF2-40B4-BE49-F238E27FC236}">
                    <a16:creationId xmlns:a16="http://schemas.microsoft.com/office/drawing/2014/main" id="{C81FF04D-0086-4F2D-8D17-0E8F6FE35CB5}"/>
                  </a:ext>
                </a:extLst>
              </p:cNvPr>
              <p:cNvSpPr/>
              <p:nvPr/>
            </p:nvSpPr>
            <p:spPr>
              <a:xfrm>
                <a:off x="8955739" y="2256716"/>
                <a:ext cx="944930" cy="956720"/>
              </a:xfrm>
              <a:custGeom>
                <a:avLst/>
                <a:gdLst>
                  <a:gd name="connsiteX0" fmla="*/ 867776 w 944930"/>
                  <a:gd name="connsiteY0" fmla="*/ 555515 h 956720"/>
                  <a:gd name="connsiteX1" fmla="*/ 750223 w 944930"/>
                  <a:gd name="connsiteY1" fmla="*/ 555515 h 956720"/>
                  <a:gd name="connsiteX2" fmla="*/ 750223 w 944930"/>
                  <a:gd name="connsiteY2" fmla="*/ 466139 h 956720"/>
                  <a:gd name="connsiteX3" fmla="*/ 709562 w 944930"/>
                  <a:gd name="connsiteY3" fmla="*/ 456572 h 956720"/>
                  <a:gd name="connsiteX4" fmla="*/ 688252 w 944930"/>
                  <a:gd name="connsiteY4" fmla="*/ 405156 h 956720"/>
                  <a:gd name="connsiteX5" fmla="*/ 710241 w 944930"/>
                  <a:gd name="connsiteY5" fmla="*/ 369633 h 956720"/>
                  <a:gd name="connsiteX6" fmla="*/ 675167 w 944930"/>
                  <a:gd name="connsiteY6" fmla="*/ 334559 h 956720"/>
                  <a:gd name="connsiteX7" fmla="*/ 757290 w 944930"/>
                  <a:gd name="connsiteY7" fmla="*/ 231897 h 956720"/>
                  <a:gd name="connsiteX8" fmla="*/ 811947 w 944930"/>
                  <a:gd name="connsiteY8" fmla="*/ 246896 h 956720"/>
                  <a:gd name="connsiteX9" fmla="*/ 919964 w 944930"/>
                  <a:gd name="connsiteY9" fmla="*/ 138879 h 956720"/>
                  <a:gd name="connsiteX10" fmla="*/ 811947 w 944930"/>
                  <a:gd name="connsiteY10" fmla="*/ 30862 h 956720"/>
                  <a:gd name="connsiteX11" fmla="*/ 706275 w 944930"/>
                  <a:gd name="connsiteY11" fmla="*/ 116596 h 956720"/>
                  <a:gd name="connsiteX12" fmla="*/ 441171 w 944930"/>
                  <a:gd name="connsiteY12" fmla="*/ 99499 h 956720"/>
                  <a:gd name="connsiteX13" fmla="*/ 333587 w 944930"/>
                  <a:gd name="connsiteY13" fmla="*/ 0 h 956720"/>
                  <a:gd name="connsiteX14" fmla="*/ 225570 w 944930"/>
                  <a:gd name="connsiteY14" fmla="*/ 108017 h 956720"/>
                  <a:gd name="connsiteX15" fmla="*/ 333587 w 944930"/>
                  <a:gd name="connsiteY15" fmla="*/ 216034 h 956720"/>
                  <a:gd name="connsiteX16" fmla="*/ 439258 w 944930"/>
                  <a:gd name="connsiteY16" fmla="*/ 130299 h 956720"/>
                  <a:gd name="connsiteX17" fmla="*/ 704362 w 944930"/>
                  <a:gd name="connsiteY17" fmla="*/ 147397 h 956720"/>
                  <a:gd name="connsiteX18" fmla="*/ 733218 w 944930"/>
                  <a:gd name="connsiteY18" fmla="*/ 212592 h 956720"/>
                  <a:gd name="connsiteX19" fmla="*/ 653224 w 944930"/>
                  <a:gd name="connsiteY19" fmla="*/ 312601 h 956720"/>
                  <a:gd name="connsiteX20" fmla="*/ 627500 w 944930"/>
                  <a:gd name="connsiteY20" fmla="*/ 286877 h 956720"/>
                  <a:gd name="connsiteX21" fmla="*/ 591978 w 944930"/>
                  <a:gd name="connsiteY21" fmla="*/ 308866 h 956720"/>
                  <a:gd name="connsiteX22" fmla="*/ 540562 w 944930"/>
                  <a:gd name="connsiteY22" fmla="*/ 287541 h 956720"/>
                  <a:gd name="connsiteX23" fmla="*/ 530980 w 944930"/>
                  <a:gd name="connsiteY23" fmla="*/ 246896 h 956720"/>
                  <a:gd name="connsiteX24" fmla="*/ 413951 w 944930"/>
                  <a:gd name="connsiteY24" fmla="*/ 246896 h 956720"/>
                  <a:gd name="connsiteX25" fmla="*/ 404384 w 944930"/>
                  <a:gd name="connsiteY25" fmla="*/ 287541 h 956720"/>
                  <a:gd name="connsiteX26" fmla="*/ 352968 w 944930"/>
                  <a:gd name="connsiteY26" fmla="*/ 308866 h 956720"/>
                  <a:gd name="connsiteX27" fmla="*/ 317446 w 944930"/>
                  <a:gd name="connsiteY27" fmla="*/ 286877 h 956720"/>
                  <a:gd name="connsiteX28" fmla="*/ 234690 w 944930"/>
                  <a:gd name="connsiteY28" fmla="*/ 369633 h 956720"/>
                  <a:gd name="connsiteX29" fmla="*/ 256679 w 944930"/>
                  <a:gd name="connsiteY29" fmla="*/ 405156 h 956720"/>
                  <a:gd name="connsiteX30" fmla="*/ 235353 w 944930"/>
                  <a:gd name="connsiteY30" fmla="*/ 456572 h 956720"/>
                  <a:gd name="connsiteX31" fmla="*/ 194708 w 944930"/>
                  <a:gd name="connsiteY31" fmla="*/ 466139 h 956720"/>
                  <a:gd name="connsiteX32" fmla="*/ 194708 w 944930"/>
                  <a:gd name="connsiteY32" fmla="*/ 555515 h 956720"/>
                  <a:gd name="connsiteX33" fmla="*/ 77155 w 944930"/>
                  <a:gd name="connsiteY33" fmla="*/ 555515 h 956720"/>
                  <a:gd name="connsiteX34" fmla="*/ 0 w 944930"/>
                  <a:gd name="connsiteY34" fmla="*/ 709825 h 956720"/>
                  <a:gd name="connsiteX35" fmla="*/ 71260 w 944930"/>
                  <a:gd name="connsiteY35" fmla="*/ 709825 h 956720"/>
                  <a:gd name="connsiteX36" fmla="*/ 71260 w 944930"/>
                  <a:gd name="connsiteY36" fmla="*/ 956720 h 956720"/>
                  <a:gd name="connsiteX37" fmla="*/ 873671 w 944930"/>
                  <a:gd name="connsiteY37" fmla="*/ 956720 h 956720"/>
                  <a:gd name="connsiteX38" fmla="*/ 873671 w 944930"/>
                  <a:gd name="connsiteY38" fmla="*/ 709825 h 956720"/>
                  <a:gd name="connsiteX39" fmla="*/ 944931 w 944930"/>
                  <a:gd name="connsiteY39" fmla="*/ 709825 h 956720"/>
                  <a:gd name="connsiteX40" fmla="*/ 811947 w 944930"/>
                  <a:gd name="connsiteY40" fmla="*/ 61724 h 956720"/>
                  <a:gd name="connsiteX41" fmla="*/ 889102 w 944930"/>
                  <a:gd name="connsiteY41" fmla="*/ 138879 h 956720"/>
                  <a:gd name="connsiteX42" fmla="*/ 811947 w 944930"/>
                  <a:gd name="connsiteY42" fmla="*/ 216034 h 956720"/>
                  <a:gd name="connsiteX43" fmla="*/ 734792 w 944930"/>
                  <a:gd name="connsiteY43" fmla="*/ 138879 h 956720"/>
                  <a:gd name="connsiteX44" fmla="*/ 811947 w 944930"/>
                  <a:gd name="connsiteY44" fmla="*/ 61724 h 956720"/>
                  <a:gd name="connsiteX45" fmla="*/ 333587 w 944930"/>
                  <a:gd name="connsiteY45" fmla="*/ 185172 h 956720"/>
                  <a:gd name="connsiteX46" fmla="*/ 256432 w 944930"/>
                  <a:gd name="connsiteY46" fmla="*/ 108017 h 956720"/>
                  <a:gd name="connsiteX47" fmla="*/ 333587 w 944930"/>
                  <a:gd name="connsiteY47" fmla="*/ 30862 h 956720"/>
                  <a:gd name="connsiteX48" fmla="*/ 410742 w 944930"/>
                  <a:gd name="connsiteY48" fmla="*/ 108017 h 956720"/>
                  <a:gd name="connsiteX49" fmla="*/ 333587 w 944930"/>
                  <a:gd name="connsiteY49" fmla="*/ 185172 h 956720"/>
                  <a:gd name="connsiteX50" fmla="*/ 894996 w 944930"/>
                  <a:gd name="connsiteY50" fmla="*/ 678963 h 956720"/>
                  <a:gd name="connsiteX51" fmla="*/ 574588 w 944930"/>
                  <a:gd name="connsiteY51" fmla="*/ 678963 h 956720"/>
                  <a:gd name="connsiteX52" fmla="*/ 528295 w 944930"/>
                  <a:gd name="connsiteY52" fmla="*/ 586377 h 956720"/>
                  <a:gd name="connsiteX53" fmla="*/ 848703 w 944930"/>
                  <a:gd name="connsiteY53" fmla="*/ 586377 h 956720"/>
                  <a:gd name="connsiteX54" fmla="*/ 419182 w 944930"/>
                  <a:gd name="connsiteY54" fmla="*/ 555515 h 956720"/>
                  <a:gd name="connsiteX55" fmla="*/ 410742 w 944930"/>
                  <a:gd name="connsiteY55" fmla="*/ 524653 h 956720"/>
                  <a:gd name="connsiteX56" fmla="*/ 472465 w 944930"/>
                  <a:gd name="connsiteY56" fmla="*/ 462929 h 956720"/>
                  <a:gd name="connsiteX57" fmla="*/ 534189 w 944930"/>
                  <a:gd name="connsiteY57" fmla="*/ 524653 h 956720"/>
                  <a:gd name="connsiteX58" fmla="*/ 525764 w 944930"/>
                  <a:gd name="connsiteY58" fmla="*/ 555515 h 956720"/>
                  <a:gd name="connsiteX59" fmla="*/ 321612 w 944930"/>
                  <a:gd name="connsiteY59" fmla="*/ 555515 h 956720"/>
                  <a:gd name="connsiteX60" fmla="*/ 318156 w 944930"/>
                  <a:gd name="connsiteY60" fmla="*/ 524653 h 956720"/>
                  <a:gd name="connsiteX61" fmla="*/ 472465 w 944930"/>
                  <a:gd name="connsiteY61" fmla="*/ 370343 h 956720"/>
                  <a:gd name="connsiteX62" fmla="*/ 626775 w 944930"/>
                  <a:gd name="connsiteY62" fmla="*/ 524653 h 956720"/>
                  <a:gd name="connsiteX63" fmla="*/ 623319 w 944930"/>
                  <a:gd name="connsiteY63" fmla="*/ 555515 h 956720"/>
                  <a:gd name="connsiteX64" fmla="*/ 559681 w 944930"/>
                  <a:gd name="connsiteY64" fmla="*/ 555515 h 956720"/>
                  <a:gd name="connsiteX65" fmla="*/ 565051 w 944930"/>
                  <a:gd name="connsiteY65" fmla="*/ 524653 h 956720"/>
                  <a:gd name="connsiteX66" fmla="*/ 472465 w 944930"/>
                  <a:gd name="connsiteY66" fmla="*/ 432067 h 956720"/>
                  <a:gd name="connsiteX67" fmla="*/ 379880 w 944930"/>
                  <a:gd name="connsiteY67" fmla="*/ 524653 h 956720"/>
                  <a:gd name="connsiteX68" fmla="*/ 385265 w 944930"/>
                  <a:gd name="connsiteY68" fmla="*/ 555515 h 956720"/>
                  <a:gd name="connsiteX69" fmla="*/ 225570 w 944930"/>
                  <a:gd name="connsiteY69" fmla="*/ 490581 h 956720"/>
                  <a:gd name="connsiteX70" fmla="*/ 260629 w 944930"/>
                  <a:gd name="connsiteY70" fmla="*/ 482326 h 956720"/>
                  <a:gd name="connsiteX71" fmla="*/ 262882 w 944930"/>
                  <a:gd name="connsiteY71" fmla="*/ 473144 h 956720"/>
                  <a:gd name="connsiteX72" fmla="*/ 287865 w 944930"/>
                  <a:gd name="connsiteY72" fmla="*/ 412902 h 956720"/>
                  <a:gd name="connsiteX73" fmla="*/ 292772 w 944930"/>
                  <a:gd name="connsiteY73" fmla="*/ 404816 h 956720"/>
                  <a:gd name="connsiteX74" fmla="*/ 273807 w 944930"/>
                  <a:gd name="connsiteY74" fmla="*/ 374170 h 956720"/>
                  <a:gd name="connsiteX75" fmla="*/ 321998 w 944930"/>
                  <a:gd name="connsiteY75" fmla="*/ 325979 h 956720"/>
                  <a:gd name="connsiteX76" fmla="*/ 352644 w 944930"/>
                  <a:gd name="connsiteY76" fmla="*/ 344944 h 956720"/>
                  <a:gd name="connsiteX77" fmla="*/ 360730 w 944930"/>
                  <a:gd name="connsiteY77" fmla="*/ 340037 h 956720"/>
                  <a:gd name="connsiteX78" fmla="*/ 420972 w 944930"/>
                  <a:gd name="connsiteY78" fmla="*/ 315054 h 956720"/>
                  <a:gd name="connsiteX79" fmla="*/ 430154 w 944930"/>
                  <a:gd name="connsiteY79" fmla="*/ 312801 h 956720"/>
                  <a:gd name="connsiteX80" fmla="*/ 438394 w 944930"/>
                  <a:gd name="connsiteY80" fmla="*/ 277757 h 956720"/>
                  <a:gd name="connsiteX81" fmla="*/ 506537 w 944930"/>
                  <a:gd name="connsiteY81" fmla="*/ 277757 h 956720"/>
                  <a:gd name="connsiteX82" fmla="*/ 514793 w 944930"/>
                  <a:gd name="connsiteY82" fmla="*/ 312817 h 956720"/>
                  <a:gd name="connsiteX83" fmla="*/ 523974 w 944930"/>
                  <a:gd name="connsiteY83" fmla="*/ 315070 h 956720"/>
                  <a:gd name="connsiteX84" fmla="*/ 584217 w 944930"/>
                  <a:gd name="connsiteY84" fmla="*/ 340052 h 956720"/>
                  <a:gd name="connsiteX85" fmla="*/ 592302 w 944930"/>
                  <a:gd name="connsiteY85" fmla="*/ 344959 h 956720"/>
                  <a:gd name="connsiteX86" fmla="*/ 622948 w 944930"/>
                  <a:gd name="connsiteY86" fmla="*/ 325995 h 956720"/>
                  <a:gd name="connsiteX87" fmla="*/ 671139 w 944930"/>
                  <a:gd name="connsiteY87" fmla="*/ 374186 h 956720"/>
                  <a:gd name="connsiteX88" fmla="*/ 652174 w 944930"/>
                  <a:gd name="connsiteY88" fmla="*/ 404831 h 956720"/>
                  <a:gd name="connsiteX89" fmla="*/ 657082 w 944930"/>
                  <a:gd name="connsiteY89" fmla="*/ 412917 h 956720"/>
                  <a:gd name="connsiteX90" fmla="*/ 682064 w 944930"/>
                  <a:gd name="connsiteY90" fmla="*/ 473160 h 956720"/>
                  <a:gd name="connsiteX91" fmla="*/ 684317 w 944930"/>
                  <a:gd name="connsiteY91" fmla="*/ 482341 h 956720"/>
                  <a:gd name="connsiteX92" fmla="*/ 719361 w 944930"/>
                  <a:gd name="connsiteY92" fmla="*/ 490581 h 956720"/>
                  <a:gd name="connsiteX93" fmla="*/ 719361 w 944930"/>
                  <a:gd name="connsiteY93" fmla="*/ 555515 h 956720"/>
                  <a:gd name="connsiteX94" fmla="*/ 654967 w 944930"/>
                  <a:gd name="connsiteY94" fmla="*/ 555515 h 956720"/>
                  <a:gd name="connsiteX95" fmla="*/ 657637 w 944930"/>
                  <a:gd name="connsiteY95" fmla="*/ 524653 h 956720"/>
                  <a:gd name="connsiteX96" fmla="*/ 472465 w 944930"/>
                  <a:gd name="connsiteY96" fmla="*/ 339481 h 956720"/>
                  <a:gd name="connsiteX97" fmla="*/ 287294 w 944930"/>
                  <a:gd name="connsiteY97" fmla="*/ 524653 h 956720"/>
                  <a:gd name="connsiteX98" fmla="*/ 289963 w 944930"/>
                  <a:gd name="connsiteY98" fmla="*/ 555515 h 956720"/>
                  <a:gd name="connsiteX99" fmla="*/ 225570 w 944930"/>
                  <a:gd name="connsiteY99" fmla="*/ 555515 h 956720"/>
                  <a:gd name="connsiteX100" fmla="*/ 96228 w 944930"/>
                  <a:gd name="connsiteY100" fmla="*/ 586377 h 956720"/>
                  <a:gd name="connsiteX101" fmla="*/ 447498 w 944930"/>
                  <a:gd name="connsiteY101" fmla="*/ 586377 h 956720"/>
                  <a:gd name="connsiteX102" fmla="*/ 401205 w 944930"/>
                  <a:gd name="connsiteY102" fmla="*/ 678963 h 956720"/>
                  <a:gd name="connsiteX103" fmla="*/ 49935 w 944930"/>
                  <a:gd name="connsiteY103" fmla="*/ 678963 h 956720"/>
                  <a:gd name="connsiteX104" fmla="*/ 102122 w 944930"/>
                  <a:gd name="connsiteY104" fmla="*/ 709825 h 956720"/>
                  <a:gd name="connsiteX105" fmla="*/ 420278 w 944930"/>
                  <a:gd name="connsiteY105" fmla="*/ 709825 h 956720"/>
                  <a:gd name="connsiteX106" fmla="*/ 472465 w 944930"/>
                  <a:gd name="connsiteY106" fmla="*/ 605450 h 956720"/>
                  <a:gd name="connsiteX107" fmla="*/ 472465 w 944930"/>
                  <a:gd name="connsiteY107" fmla="*/ 925858 h 956720"/>
                  <a:gd name="connsiteX108" fmla="*/ 102122 w 944930"/>
                  <a:gd name="connsiteY108" fmla="*/ 925858 h 956720"/>
                  <a:gd name="connsiteX109" fmla="*/ 842809 w 944930"/>
                  <a:gd name="connsiteY109" fmla="*/ 925858 h 956720"/>
                  <a:gd name="connsiteX110" fmla="*/ 503327 w 944930"/>
                  <a:gd name="connsiteY110" fmla="*/ 925858 h 956720"/>
                  <a:gd name="connsiteX111" fmla="*/ 503327 w 944930"/>
                  <a:gd name="connsiteY111" fmla="*/ 605450 h 956720"/>
                  <a:gd name="connsiteX112" fmla="*/ 555515 w 944930"/>
                  <a:gd name="connsiteY112" fmla="*/ 709825 h 956720"/>
                  <a:gd name="connsiteX113" fmla="*/ 842809 w 944930"/>
                  <a:gd name="connsiteY113" fmla="*/ 709825 h 95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944930" h="956720">
                    <a:moveTo>
                      <a:pt x="867776" y="555515"/>
                    </a:moveTo>
                    <a:lnTo>
                      <a:pt x="750223" y="555515"/>
                    </a:lnTo>
                    <a:lnTo>
                      <a:pt x="750223" y="466139"/>
                    </a:lnTo>
                    <a:lnTo>
                      <a:pt x="709562" y="456572"/>
                    </a:lnTo>
                    <a:cubicBezTo>
                      <a:pt x="704424" y="438672"/>
                      <a:pt x="697295" y="421451"/>
                      <a:pt x="688252" y="405156"/>
                    </a:cubicBezTo>
                    <a:lnTo>
                      <a:pt x="710241" y="369633"/>
                    </a:lnTo>
                    <a:lnTo>
                      <a:pt x="675167" y="334559"/>
                    </a:lnTo>
                    <a:lnTo>
                      <a:pt x="757290" y="231897"/>
                    </a:lnTo>
                    <a:cubicBezTo>
                      <a:pt x="773354" y="241356"/>
                      <a:pt x="791995" y="246896"/>
                      <a:pt x="811947" y="246896"/>
                    </a:cubicBezTo>
                    <a:cubicBezTo>
                      <a:pt x="871510" y="246896"/>
                      <a:pt x="919964" y="198442"/>
                      <a:pt x="919964" y="138879"/>
                    </a:cubicBezTo>
                    <a:cubicBezTo>
                      <a:pt x="919964" y="79315"/>
                      <a:pt x="871510" y="30862"/>
                      <a:pt x="811947" y="30862"/>
                    </a:cubicBezTo>
                    <a:cubicBezTo>
                      <a:pt x="760022" y="30862"/>
                      <a:pt x="716568" y="67696"/>
                      <a:pt x="706275" y="116596"/>
                    </a:cubicBezTo>
                    <a:lnTo>
                      <a:pt x="441171" y="99499"/>
                    </a:lnTo>
                    <a:cubicBezTo>
                      <a:pt x="436804" y="43917"/>
                      <a:pt x="390265" y="0"/>
                      <a:pt x="333587" y="0"/>
                    </a:cubicBezTo>
                    <a:cubicBezTo>
                      <a:pt x="274023" y="0"/>
                      <a:pt x="225570" y="48453"/>
                      <a:pt x="225570" y="108017"/>
                    </a:cubicBezTo>
                    <a:cubicBezTo>
                      <a:pt x="225570" y="167580"/>
                      <a:pt x="274023" y="216034"/>
                      <a:pt x="333587" y="216034"/>
                    </a:cubicBezTo>
                    <a:cubicBezTo>
                      <a:pt x="385512" y="216034"/>
                      <a:pt x="428966" y="179200"/>
                      <a:pt x="439258" y="130299"/>
                    </a:cubicBezTo>
                    <a:lnTo>
                      <a:pt x="704362" y="147397"/>
                    </a:lnTo>
                    <a:cubicBezTo>
                      <a:pt x="706337" y="172534"/>
                      <a:pt x="716938" y="195217"/>
                      <a:pt x="733218" y="212592"/>
                    </a:cubicBezTo>
                    <a:lnTo>
                      <a:pt x="653224" y="312601"/>
                    </a:lnTo>
                    <a:lnTo>
                      <a:pt x="627500" y="286877"/>
                    </a:lnTo>
                    <a:lnTo>
                      <a:pt x="591978" y="308866"/>
                    </a:lnTo>
                    <a:cubicBezTo>
                      <a:pt x="575683" y="299824"/>
                      <a:pt x="558462" y="292679"/>
                      <a:pt x="540562" y="287541"/>
                    </a:cubicBezTo>
                    <a:lnTo>
                      <a:pt x="530980" y="246896"/>
                    </a:lnTo>
                    <a:lnTo>
                      <a:pt x="413951" y="246896"/>
                    </a:lnTo>
                    <a:lnTo>
                      <a:pt x="404384" y="287541"/>
                    </a:lnTo>
                    <a:cubicBezTo>
                      <a:pt x="386484" y="292679"/>
                      <a:pt x="369263" y="299808"/>
                      <a:pt x="352968" y="308866"/>
                    </a:cubicBezTo>
                    <a:lnTo>
                      <a:pt x="317446" y="286877"/>
                    </a:lnTo>
                    <a:lnTo>
                      <a:pt x="234690" y="369633"/>
                    </a:lnTo>
                    <a:lnTo>
                      <a:pt x="256679" y="405156"/>
                    </a:lnTo>
                    <a:cubicBezTo>
                      <a:pt x="247636" y="421451"/>
                      <a:pt x="240492" y="438672"/>
                      <a:pt x="235353" y="456572"/>
                    </a:cubicBezTo>
                    <a:lnTo>
                      <a:pt x="194708" y="466139"/>
                    </a:lnTo>
                    <a:lnTo>
                      <a:pt x="194708" y="555515"/>
                    </a:lnTo>
                    <a:lnTo>
                      <a:pt x="77155" y="555515"/>
                    </a:lnTo>
                    <a:lnTo>
                      <a:pt x="0" y="709825"/>
                    </a:lnTo>
                    <a:lnTo>
                      <a:pt x="71260" y="709825"/>
                    </a:lnTo>
                    <a:lnTo>
                      <a:pt x="71260" y="956720"/>
                    </a:lnTo>
                    <a:lnTo>
                      <a:pt x="873671" y="956720"/>
                    </a:lnTo>
                    <a:lnTo>
                      <a:pt x="873671" y="709825"/>
                    </a:lnTo>
                    <a:lnTo>
                      <a:pt x="944931" y="709825"/>
                    </a:lnTo>
                    <a:close/>
                    <a:moveTo>
                      <a:pt x="811947" y="61724"/>
                    </a:moveTo>
                    <a:cubicBezTo>
                      <a:pt x="854490" y="61724"/>
                      <a:pt x="889102" y="96336"/>
                      <a:pt x="889102" y="138879"/>
                    </a:cubicBezTo>
                    <a:cubicBezTo>
                      <a:pt x="889102" y="181422"/>
                      <a:pt x="854490" y="216034"/>
                      <a:pt x="811947" y="216034"/>
                    </a:cubicBezTo>
                    <a:cubicBezTo>
                      <a:pt x="769404" y="216034"/>
                      <a:pt x="734792" y="181422"/>
                      <a:pt x="734792" y="138879"/>
                    </a:cubicBezTo>
                    <a:cubicBezTo>
                      <a:pt x="734792" y="96336"/>
                      <a:pt x="769404" y="61724"/>
                      <a:pt x="811947" y="61724"/>
                    </a:cubicBezTo>
                    <a:close/>
                    <a:moveTo>
                      <a:pt x="333587" y="185172"/>
                    </a:moveTo>
                    <a:cubicBezTo>
                      <a:pt x="291044" y="185172"/>
                      <a:pt x="256432" y="150560"/>
                      <a:pt x="256432" y="108017"/>
                    </a:cubicBezTo>
                    <a:cubicBezTo>
                      <a:pt x="256432" y="65474"/>
                      <a:pt x="291044" y="30862"/>
                      <a:pt x="333587" y="30862"/>
                    </a:cubicBezTo>
                    <a:cubicBezTo>
                      <a:pt x="376130" y="30862"/>
                      <a:pt x="410742" y="65474"/>
                      <a:pt x="410742" y="108017"/>
                    </a:cubicBezTo>
                    <a:cubicBezTo>
                      <a:pt x="410742" y="150560"/>
                      <a:pt x="376130" y="185172"/>
                      <a:pt x="333587" y="185172"/>
                    </a:cubicBezTo>
                    <a:close/>
                    <a:moveTo>
                      <a:pt x="894996" y="678963"/>
                    </a:moveTo>
                    <a:lnTo>
                      <a:pt x="574588" y="678963"/>
                    </a:lnTo>
                    <a:lnTo>
                      <a:pt x="528295" y="586377"/>
                    </a:lnTo>
                    <a:lnTo>
                      <a:pt x="848703" y="586377"/>
                    </a:lnTo>
                    <a:close/>
                    <a:moveTo>
                      <a:pt x="419182" y="555515"/>
                    </a:moveTo>
                    <a:cubicBezTo>
                      <a:pt x="413735" y="546164"/>
                      <a:pt x="410742" y="535655"/>
                      <a:pt x="410742" y="524653"/>
                    </a:cubicBezTo>
                    <a:cubicBezTo>
                      <a:pt x="410742" y="490612"/>
                      <a:pt x="438425" y="462929"/>
                      <a:pt x="472465" y="462929"/>
                    </a:cubicBezTo>
                    <a:cubicBezTo>
                      <a:pt x="506506" y="462929"/>
                      <a:pt x="534189" y="490612"/>
                      <a:pt x="534189" y="524653"/>
                    </a:cubicBezTo>
                    <a:cubicBezTo>
                      <a:pt x="534189" y="535671"/>
                      <a:pt x="531196" y="546148"/>
                      <a:pt x="525764" y="555515"/>
                    </a:cubicBezTo>
                    <a:close/>
                    <a:moveTo>
                      <a:pt x="321612" y="555515"/>
                    </a:moveTo>
                    <a:cubicBezTo>
                      <a:pt x="319560" y="545377"/>
                      <a:pt x="318156" y="535084"/>
                      <a:pt x="318156" y="524653"/>
                    </a:cubicBezTo>
                    <a:cubicBezTo>
                      <a:pt x="318156" y="439567"/>
                      <a:pt x="387379" y="370343"/>
                      <a:pt x="472465" y="370343"/>
                    </a:cubicBezTo>
                    <a:cubicBezTo>
                      <a:pt x="557552" y="370343"/>
                      <a:pt x="626775" y="439567"/>
                      <a:pt x="626775" y="524653"/>
                    </a:cubicBezTo>
                    <a:cubicBezTo>
                      <a:pt x="626775" y="535100"/>
                      <a:pt x="625371" y="545377"/>
                      <a:pt x="623319" y="555515"/>
                    </a:cubicBezTo>
                    <a:lnTo>
                      <a:pt x="559681" y="555515"/>
                    </a:lnTo>
                    <a:cubicBezTo>
                      <a:pt x="563153" y="545701"/>
                      <a:pt x="565051" y="535331"/>
                      <a:pt x="565051" y="524653"/>
                    </a:cubicBezTo>
                    <a:cubicBezTo>
                      <a:pt x="565051" y="473592"/>
                      <a:pt x="523526" y="432067"/>
                      <a:pt x="472465" y="432067"/>
                    </a:cubicBezTo>
                    <a:cubicBezTo>
                      <a:pt x="421404" y="432067"/>
                      <a:pt x="379880" y="473592"/>
                      <a:pt x="379880" y="524653"/>
                    </a:cubicBezTo>
                    <a:cubicBezTo>
                      <a:pt x="379880" y="535331"/>
                      <a:pt x="381778" y="545701"/>
                      <a:pt x="385265" y="555515"/>
                    </a:cubicBezTo>
                    <a:close/>
                    <a:moveTo>
                      <a:pt x="225570" y="490581"/>
                    </a:moveTo>
                    <a:lnTo>
                      <a:pt x="260629" y="482326"/>
                    </a:lnTo>
                    <a:lnTo>
                      <a:pt x="262882" y="473144"/>
                    </a:lnTo>
                    <a:cubicBezTo>
                      <a:pt x="268082" y="451911"/>
                      <a:pt x="276492" y="431650"/>
                      <a:pt x="287865" y="412902"/>
                    </a:cubicBezTo>
                    <a:lnTo>
                      <a:pt x="292772" y="404816"/>
                    </a:lnTo>
                    <a:lnTo>
                      <a:pt x="273807" y="374170"/>
                    </a:lnTo>
                    <a:lnTo>
                      <a:pt x="321998" y="325979"/>
                    </a:lnTo>
                    <a:lnTo>
                      <a:pt x="352644" y="344944"/>
                    </a:lnTo>
                    <a:lnTo>
                      <a:pt x="360730" y="340037"/>
                    </a:lnTo>
                    <a:cubicBezTo>
                      <a:pt x="379463" y="328664"/>
                      <a:pt x="399739" y="320270"/>
                      <a:pt x="420972" y="315054"/>
                    </a:cubicBezTo>
                    <a:lnTo>
                      <a:pt x="430154" y="312801"/>
                    </a:lnTo>
                    <a:lnTo>
                      <a:pt x="438394" y="277757"/>
                    </a:lnTo>
                    <a:lnTo>
                      <a:pt x="506537" y="277757"/>
                    </a:lnTo>
                    <a:lnTo>
                      <a:pt x="514793" y="312817"/>
                    </a:lnTo>
                    <a:lnTo>
                      <a:pt x="523974" y="315070"/>
                    </a:lnTo>
                    <a:cubicBezTo>
                      <a:pt x="545207" y="320270"/>
                      <a:pt x="565468" y="328680"/>
                      <a:pt x="584217" y="340052"/>
                    </a:cubicBezTo>
                    <a:lnTo>
                      <a:pt x="592302" y="344959"/>
                    </a:lnTo>
                    <a:lnTo>
                      <a:pt x="622948" y="325995"/>
                    </a:lnTo>
                    <a:lnTo>
                      <a:pt x="671139" y="374186"/>
                    </a:lnTo>
                    <a:lnTo>
                      <a:pt x="652174" y="404831"/>
                    </a:lnTo>
                    <a:lnTo>
                      <a:pt x="657082" y="412917"/>
                    </a:lnTo>
                    <a:cubicBezTo>
                      <a:pt x="668439" y="431635"/>
                      <a:pt x="676849" y="451911"/>
                      <a:pt x="682064" y="473160"/>
                    </a:cubicBezTo>
                    <a:lnTo>
                      <a:pt x="684317" y="482341"/>
                    </a:lnTo>
                    <a:lnTo>
                      <a:pt x="719361" y="490581"/>
                    </a:lnTo>
                    <a:lnTo>
                      <a:pt x="719361" y="555515"/>
                    </a:lnTo>
                    <a:lnTo>
                      <a:pt x="654967" y="555515"/>
                    </a:lnTo>
                    <a:cubicBezTo>
                      <a:pt x="656665" y="545346"/>
                      <a:pt x="657637" y="535038"/>
                      <a:pt x="657637" y="524653"/>
                    </a:cubicBezTo>
                    <a:cubicBezTo>
                      <a:pt x="657637" y="422546"/>
                      <a:pt x="574572" y="339481"/>
                      <a:pt x="472465" y="339481"/>
                    </a:cubicBezTo>
                    <a:cubicBezTo>
                      <a:pt x="370359" y="339481"/>
                      <a:pt x="287294" y="422546"/>
                      <a:pt x="287294" y="524653"/>
                    </a:cubicBezTo>
                    <a:cubicBezTo>
                      <a:pt x="287294" y="535038"/>
                      <a:pt x="288266" y="545346"/>
                      <a:pt x="289963" y="555515"/>
                    </a:cubicBezTo>
                    <a:lnTo>
                      <a:pt x="225570" y="555515"/>
                    </a:lnTo>
                    <a:close/>
                    <a:moveTo>
                      <a:pt x="96228" y="586377"/>
                    </a:moveTo>
                    <a:lnTo>
                      <a:pt x="447498" y="586377"/>
                    </a:lnTo>
                    <a:lnTo>
                      <a:pt x="401205" y="678963"/>
                    </a:lnTo>
                    <a:lnTo>
                      <a:pt x="49935" y="678963"/>
                    </a:lnTo>
                    <a:close/>
                    <a:moveTo>
                      <a:pt x="102122" y="709825"/>
                    </a:moveTo>
                    <a:lnTo>
                      <a:pt x="420278" y="709825"/>
                    </a:lnTo>
                    <a:lnTo>
                      <a:pt x="472465" y="605450"/>
                    </a:lnTo>
                    <a:lnTo>
                      <a:pt x="472465" y="925858"/>
                    </a:lnTo>
                    <a:lnTo>
                      <a:pt x="102122" y="925858"/>
                    </a:lnTo>
                    <a:close/>
                    <a:moveTo>
                      <a:pt x="842809" y="925858"/>
                    </a:moveTo>
                    <a:lnTo>
                      <a:pt x="503327" y="925858"/>
                    </a:lnTo>
                    <a:lnTo>
                      <a:pt x="503327" y="605450"/>
                    </a:lnTo>
                    <a:lnTo>
                      <a:pt x="555515" y="709825"/>
                    </a:lnTo>
                    <a:lnTo>
                      <a:pt x="842809" y="709825"/>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65" name="任意多边形: 形状 64">
                <a:extLst>
                  <a:ext uri="{FF2B5EF4-FFF2-40B4-BE49-F238E27FC236}">
                    <a16:creationId xmlns:a16="http://schemas.microsoft.com/office/drawing/2014/main" id="{90F29192-2BEA-4ACD-A7FA-42C91EA7373A}"/>
                  </a:ext>
                </a:extLst>
              </p:cNvPr>
              <p:cNvSpPr/>
              <p:nvPr/>
            </p:nvSpPr>
            <p:spPr>
              <a:xfrm>
                <a:off x="9721393" y="2349302"/>
                <a:ext cx="92585" cy="92585"/>
              </a:xfrm>
              <a:custGeom>
                <a:avLst/>
                <a:gdLst>
                  <a:gd name="connsiteX0" fmla="*/ 46293 w 92585"/>
                  <a:gd name="connsiteY0" fmla="*/ 92586 h 92585"/>
                  <a:gd name="connsiteX1" fmla="*/ 92586 w 92585"/>
                  <a:gd name="connsiteY1" fmla="*/ 46293 h 92585"/>
                  <a:gd name="connsiteX2" fmla="*/ 46293 w 92585"/>
                  <a:gd name="connsiteY2" fmla="*/ 0 h 92585"/>
                  <a:gd name="connsiteX3" fmla="*/ 0 w 92585"/>
                  <a:gd name="connsiteY3" fmla="*/ 46293 h 92585"/>
                  <a:gd name="connsiteX4" fmla="*/ 46293 w 92585"/>
                  <a:gd name="connsiteY4" fmla="*/ 92586 h 92585"/>
                  <a:gd name="connsiteX5" fmla="*/ 46293 w 92585"/>
                  <a:gd name="connsiteY5" fmla="*/ 30862 h 92585"/>
                  <a:gd name="connsiteX6" fmla="*/ 61724 w 92585"/>
                  <a:gd name="connsiteY6" fmla="*/ 46293 h 92585"/>
                  <a:gd name="connsiteX7" fmla="*/ 46293 w 92585"/>
                  <a:gd name="connsiteY7" fmla="*/ 61724 h 92585"/>
                  <a:gd name="connsiteX8" fmla="*/ 30862 w 92585"/>
                  <a:gd name="connsiteY8" fmla="*/ 46293 h 92585"/>
                  <a:gd name="connsiteX9" fmla="*/ 46293 w 92585"/>
                  <a:gd name="connsiteY9" fmla="*/ 30862 h 9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585" h="92585">
                    <a:moveTo>
                      <a:pt x="46293" y="92586"/>
                    </a:moveTo>
                    <a:cubicBezTo>
                      <a:pt x="71816" y="92586"/>
                      <a:pt x="92586" y="71816"/>
                      <a:pt x="92586" y="46293"/>
                    </a:cubicBezTo>
                    <a:cubicBezTo>
                      <a:pt x="92586" y="20770"/>
                      <a:pt x="71816" y="0"/>
                      <a:pt x="46293" y="0"/>
                    </a:cubicBezTo>
                    <a:cubicBezTo>
                      <a:pt x="20770" y="0"/>
                      <a:pt x="0" y="20770"/>
                      <a:pt x="0" y="46293"/>
                    </a:cubicBezTo>
                    <a:cubicBezTo>
                      <a:pt x="0" y="71816"/>
                      <a:pt x="20770" y="92586"/>
                      <a:pt x="46293" y="92586"/>
                    </a:cubicBezTo>
                    <a:close/>
                    <a:moveTo>
                      <a:pt x="46293" y="30862"/>
                    </a:moveTo>
                    <a:cubicBezTo>
                      <a:pt x="54795" y="30862"/>
                      <a:pt x="61724" y="37790"/>
                      <a:pt x="61724" y="46293"/>
                    </a:cubicBezTo>
                    <a:cubicBezTo>
                      <a:pt x="61724" y="54795"/>
                      <a:pt x="54795" y="61724"/>
                      <a:pt x="46293" y="61724"/>
                    </a:cubicBezTo>
                    <a:cubicBezTo>
                      <a:pt x="37790" y="61724"/>
                      <a:pt x="30862" y="54795"/>
                      <a:pt x="30862" y="46293"/>
                    </a:cubicBezTo>
                    <a:cubicBezTo>
                      <a:pt x="30862" y="37790"/>
                      <a:pt x="37790" y="30862"/>
                      <a:pt x="46293" y="30862"/>
                    </a:cubicBez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66" name="任意多边形: 形状 65">
                <a:extLst>
                  <a:ext uri="{FF2B5EF4-FFF2-40B4-BE49-F238E27FC236}">
                    <a16:creationId xmlns:a16="http://schemas.microsoft.com/office/drawing/2014/main" id="{CCBE8E1B-BC87-445C-856B-EC6240056D10}"/>
                  </a:ext>
                </a:extLst>
              </p:cNvPr>
              <p:cNvSpPr/>
              <p:nvPr/>
            </p:nvSpPr>
            <p:spPr>
              <a:xfrm>
                <a:off x="9243033" y="2318440"/>
                <a:ext cx="92585" cy="92585"/>
              </a:xfrm>
              <a:custGeom>
                <a:avLst/>
                <a:gdLst>
                  <a:gd name="connsiteX0" fmla="*/ 46293 w 92585"/>
                  <a:gd name="connsiteY0" fmla="*/ 0 h 92585"/>
                  <a:gd name="connsiteX1" fmla="*/ 0 w 92585"/>
                  <a:gd name="connsiteY1" fmla="*/ 46293 h 92585"/>
                  <a:gd name="connsiteX2" fmla="*/ 46293 w 92585"/>
                  <a:gd name="connsiteY2" fmla="*/ 92586 h 92585"/>
                  <a:gd name="connsiteX3" fmla="*/ 92586 w 92585"/>
                  <a:gd name="connsiteY3" fmla="*/ 46293 h 92585"/>
                  <a:gd name="connsiteX4" fmla="*/ 46293 w 92585"/>
                  <a:gd name="connsiteY4" fmla="*/ 0 h 92585"/>
                  <a:gd name="connsiteX5" fmla="*/ 46293 w 92585"/>
                  <a:gd name="connsiteY5" fmla="*/ 61724 h 92585"/>
                  <a:gd name="connsiteX6" fmla="*/ 30862 w 92585"/>
                  <a:gd name="connsiteY6" fmla="*/ 46293 h 92585"/>
                  <a:gd name="connsiteX7" fmla="*/ 46293 w 92585"/>
                  <a:gd name="connsiteY7" fmla="*/ 30862 h 92585"/>
                  <a:gd name="connsiteX8" fmla="*/ 61724 w 92585"/>
                  <a:gd name="connsiteY8" fmla="*/ 46293 h 92585"/>
                  <a:gd name="connsiteX9" fmla="*/ 46293 w 92585"/>
                  <a:gd name="connsiteY9" fmla="*/ 61724 h 9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585" h="92585">
                    <a:moveTo>
                      <a:pt x="46293" y="0"/>
                    </a:moveTo>
                    <a:cubicBezTo>
                      <a:pt x="20770" y="0"/>
                      <a:pt x="0" y="20770"/>
                      <a:pt x="0" y="46293"/>
                    </a:cubicBezTo>
                    <a:cubicBezTo>
                      <a:pt x="0" y="71816"/>
                      <a:pt x="20770" y="92586"/>
                      <a:pt x="46293" y="92586"/>
                    </a:cubicBezTo>
                    <a:cubicBezTo>
                      <a:pt x="71816" y="92586"/>
                      <a:pt x="92586" y="71816"/>
                      <a:pt x="92586" y="46293"/>
                    </a:cubicBezTo>
                    <a:cubicBezTo>
                      <a:pt x="92586" y="20770"/>
                      <a:pt x="71816" y="0"/>
                      <a:pt x="46293" y="0"/>
                    </a:cubicBezTo>
                    <a:close/>
                    <a:moveTo>
                      <a:pt x="46293" y="61724"/>
                    </a:moveTo>
                    <a:cubicBezTo>
                      <a:pt x="37790" y="61724"/>
                      <a:pt x="30862" y="54795"/>
                      <a:pt x="30862" y="46293"/>
                    </a:cubicBezTo>
                    <a:cubicBezTo>
                      <a:pt x="30862" y="37790"/>
                      <a:pt x="37790" y="30862"/>
                      <a:pt x="46293" y="30862"/>
                    </a:cubicBezTo>
                    <a:cubicBezTo>
                      <a:pt x="54795" y="30862"/>
                      <a:pt x="61724" y="37790"/>
                      <a:pt x="61724" y="46293"/>
                    </a:cubicBezTo>
                    <a:cubicBezTo>
                      <a:pt x="61724" y="54795"/>
                      <a:pt x="54795" y="61724"/>
                      <a:pt x="46293" y="61724"/>
                    </a:cubicBez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67" name="任意多边形: 形状 66">
                <a:extLst>
                  <a:ext uri="{FF2B5EF4-FFF2-40B4-BE49-F238E27FC236}">
                    <a16:creationId xmlns:a16="http://schemas.microsoft.com/office/drawing/2014/main" id="{A1ECCE2F-5A60-4613-A0A4-FE45A336F078}"/>
                  </a:ext>
                </a:extLst>
              </p:cNvPr>
              <p:cNvSpPr/>
              <p:nvPr/>
            </p:nvSpPr>
            <p:spPr>
              <a:xfrm>
                <a:off x="8949844" y="2472750"/>
                <a:ext cx="216033" cy="154309"/>
              </a:xfrm>
              <a:custGeom>
                <a:avLst/>
                <a:gdLst>
                  <a:gd name="connsiteX0" fmla="*/ 77155 w 216033"/>
                  <a:gd name="connsiteY0" fmla="*/ 154310 h 154309"/>
                  <a:gd name="connsiteX1" fmla="*/ 216034 w 216033"/>
                  <a:gd name="connsiteY1" fmla="*/ 154310 h 154309"/>
                  <a:gd name="connsiteX2" fmla="*/ 216034 w 216033"/>
                  <a:gd name="connsiteY2" fmla="*/ 77155 h 154309"/>
                  <a:gd name="connsiteX3" fmla="*/ 138879 w 216033"/>
                  <a:gd name="connsiteY3" fmla="*/ 0 h 154309"/>
                  <a:gd name="connsiteX4" fmla="*/ 77155 w 216033"/>
                  <a:gd name="connsiteY4" fmla="*/ 0 h 154309"/>
                  <a:gd name="connsiteX5" fmla="*/ 0 w 216033"/>
                  <a:gd name="connsiteY5" fmla="*/ 77155 h 154309"/>
                  <a:gd name="connsiteX6" fmla="*/ 77155 w 216033"/>
                  <a:gd name="connsiteY6" fmla="*/ 154310 h 154309"/>
                  <a:gd name="connsiteX7" fmla="*/ 77155 w 216033"/>
                  <a:gd name="connsiteY7" fmla="*/ 30862 h 154309"/>
                  <a:gd name="connsiteX8" fmla="*/ 138879 w 216033"/>
                  <a:gd name="connsiteY8" fmla="*/ 30862 h 154309"/>
                  <a:gd name="connsiteX9" fmla="*/ 185172 w 216033"/>
                  <a:gd name="connsiteY9" fmla="*/ 77155 h 154309"/>
                  <a:gd name="connsiteX10" fmla="*/ 185172 w 216033"/>
                  <a:gd name="connsiteY10" fmla="*/ 123448 h 154309"/>
                  <a:gd name="connsiteX11" fmla="*/ 77155 w 216033"/>
                  <a:gd name="connsiteY11" fmla="*/ 123448 h 154309"/>
                  <a:gd name="connsiteX12" fmla="*/ 30862 w 216033"/>
                  <a:gd name="connsiteY12" fmla="*/ 77155 h 154309"/>
                  <a:gd name="connsiteX13" fmla="*/ 77155 w 216033"/>
                  <a:gd name="connsiteY13" fmla="*/ 30862 h 154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6033" h="154309">
                    <a:moveTo>
                      <a:pt x="77155" y="154310"/>
                    </a:moveTo>
                    <a:lnTo>
                      <a:pt x="216034" y="154310"/>
                    </a:lnTo>
                    <a:lnTo>
                      <a:pt x="216034" y="77155"/>
                    </a:lnTo>
                    <a:cubicBezTo>
                      <a:pt x="216034" y="34612"/>
                      <a:pt x="181422" y="0"/>
                      <a:pt x="138879" y="0"/>
                    </a:cubicBezTo>
                    <a:lnTo>
                      <a:pt x="77155" y="0"/>
                    </a:lnTo>
                    <a:cubicBezTo>
                      <a:pt x="34612" y="0"/>
                      <a:pt x="0" y="34612"/>
                      <a:pt x="0" y="77155"/>
                    </a:cubicBezTo>
                    <a:cubicBezTo>
                      <a:pt x="0" y="119698"/>
                      <a:pt x="34612" y="154310"/>
                      <a:pt x="77155" y="154310"/>
                    </a:cubicBezTo>
                    <a:close/>
                    <a:moveTo>
                      <a:pt x="77155" y="30862"/>
                    </a:moveTo>
                    <a:lnTo>
                      <a:pt x="138879" y="30862"/>
                    </a:lnTo>
                    <a:cubicBezTo>
                      <a:pt x="164402" y="30862"/>
                      <a:pt x="185172" y="51632"/>
                      <a:pt x="185172" y="77155"/>
                    </a:cubicBezTo>
                    <a:lnTo>
                      <a:pt x="185172" y="123448"/>
                    </a:lnTo>
                    <a:lnTo>
                      <a:pt x="77155" y="123448"/>
                    </a:lnTo>
                    <a:cubicBezTo>
                      <a:pt x="51632" y="123448"/>
                      <a:pt x="30862" y="102678"/>
                      <a:pt x="30862" y="77155"/>
                    </a:cubicBezTo>
                    <a:cubicBezTo>
                      <a:pt x="30862" y="51632"/>
                      <a:pt x="51632" y="30862"/>
                      <a:pt x="77155" y="30862"/>
                    </a:cubicBez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68" name="任意多边形: 形状 67">
                <a:extLst>
                  <a:ext uri="{FF2B5EF4-FFF2-40B4-BE49-F238E27FC236}">
                    <a16:creationId xmlns:a16="http://schemas.microsoft.com/office/drawing/2014/main" id="{290CB511-3E94-4FD0-A576-B1C8EC5A1A00}"/>
                  </a:ext>
                </a:extLst>
              </p:cNvPr>
              <p:cNvSpPr/>
              <p:nvPr/>
            </p:nvSpPr>
            <p:spPr>
              <a:xfrm>
                <a:off x="9011568" y="2534474"/>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69" name="任意多边形: 形状 68">
                <a:extLst>
                  <a:ext uri="{FF2B5EF4-FFF2-40B4-BE49-F238E27FC236}">
                    <a16:creationId xmlns:a16="http://schemas.microsoft.com/office/drawing/2014/main" id="{37888A00-9451-44FD-937E-BC62D5629A5A}"/>
                  </a:ext>
                </a:extLst>
              </p:cNvPr>
              <p:cNvSpPr/>
              <p:nvPr/>
            </p:nvSpPr>
            <p:spPr>
              <a:xfrm>
                <a:off x="9073292" y="2534474"/>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70" name="任意多边形: 形状 69">
                <a:extLst>
                  <a:ext uri="{FF2B5EF4-FFF2-40B4-BE49-F238E27FC236}">
                    <a16:creationId xmlns:a16="http://schemas.microsoft.com/office/drawing/2014/main" id="{4BE4D508-EA51-4E1D-99EE-60C21B36B982}"/>
                  </a:ext>
                </a:extLst>
              </p:cNvPr>
              <p:cNvSpPr/>
              <p:nvPr/>
            </p:nvSpPr>
            <p:spPr>
              <a:xfrm>
                <a:off x="9690531" y="2534474"/>
                <a:ext cx="216033" cy="154309"/>
              </a:xfrm>
              <a:custGeom>
                <a:avLst/>
                <a:gdLst>
                  <a:gd name="connsiteX0" fmla="*/ 77155 w 216033"/>
                  <a:gd name="connsiteY0" fmla="*/ 0 h 154309"/>
                  <a:gd name="connsiteX1" fmla="*/ 0 w 216033"/>
                  <a:gd name="connsiteY1" fmla="*/ 77155 h 154309"/>
                  <a:gd name="connsiteX2" fmla="*/ 0 w 216033"/>
                  <a:gd name="connsiteY2" fmla="*/ 154310 h 154309"/>
                  <a:gd name="connsiteX3" fmla="*/ 138879 w 216033"/>
                  <a:gd name="connsiteY3" fmla="*/ 154310 h 154309"/>
                  <a:gd name="connsiteX4" fmla="*/ 216034 w 216033"/>
                  <a:gd name="connsiteY4" fmla="*/ 77155 h 154309"/>
                  <a:gd name="connsiteX5" fmla="*/ 138879 w 216033"/>
                  <a:gd name="connsiteY5" fmla="*/ 0 h 154309"/>
                  <a:gd name="connsiteX6" fmla="*/ 185172 w 216033"/>
                  <a:gd name="connsiteY6" fmla="*/ 77155 h 154309"/>
                  <a:gd name="connsiteX7" fmla="*/ 138879 w 216033"/>
                  <a:gd name="connsiteY7" fmla="*/ 123448 h 154309"/>
                  <a:gd name="connsiteX8" fmla="*/ 30862 w 216033"/>
                  <a:gd name="connsiteY8" fmla="*/ 123448 h 154309"/>
                  <a:gd name="connsiteX9" fmla="*/ 30862 w 216033"/>
                  <a:gd name="connsiteY9" fmla="*/ 77155 h 154309"/>
                  <a:gd name="connsiteX10" fmla="*/ 77155 w 216033"/>
                  <a:gd name="connsiteY10" fmla="*/ 30862 h 154309"/>
                  <a:gd name="connsiteX11" fmla="*/ 138879 w 216033"/>
                  <a:gd name="connsiteY11" fmla="*/ 30862 h 154309"/>
                  <a:gd name="connsiteX12" fmla="*/ 185172 w 216033"/>
                  <a:gd name="connsiteY12" fmla="*/ 77155 h 154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033" h="154309">
                    <a:moveTo>
                      <a:pt x="77155" y="0"/>
                    </a:moveTo>
                    <a:cubicBezTo>
                      <a:pt x="34612" y="0"/>
                      <a:pt x="0" y="34612"/>
                      <a:pt x="0" y="77155"/>
                    </a:cubicBezTo>
                    <a:lnTo>
                      <a:pt x="0" y="154310"/>
                    </a:lnTo>
                    <a:lnTo>
                      <a:pt x="138879" y="154310"/>
                    </a:lnTo>
                    <a:cubicBezTo>
                      <a:pt x="181422" y="154310"/>
                      <a:pt x="216034" y="119698"/>
                      <a:pt x="216034" y="77155"/>
                    </a:cubicBezTo>
                    <a:cubicBezTo>
                      <a:pt x="216034" y="34612"/>
                      <a:pt x="181422" y="0"/>
                      <a:pt x="138879" y="0"/>
                    </a:cubicBezTo>
                    <a:close/>
                    <a:moveTo>
                      <a:pt x="185172" y="77155"/>
                    </a:moveTo>
                    <a:cubicBezTo>
                      <a:pt x="185172" y="102678"/>
                      <a:pt x="164402" y="123448"/>
                      <a:pt x="138879" y="123448"/>
                    </a:cubicBezTo>
                    <a:lnTo>
                      <a:pt x="30862" y="123448"/>
                    </a:lnTo>
                    <a:lnTo>
                      <a:pt x="30862" y="77155"/>
                    </a:lnTo>
                    <a:cubicBezTo>
                      <a:pt x="30862" y="51632"/>
                      <a:pt x="51632" y="30862"/>
                      <a:pt x="77155" y="30862"/>
                    </a:cubicBezTo>
                    <a:lnTo>
                      <a:pt x="138879" y="30862"/>
                    </a:lnTo>
                    <a:cubicBezTo>
                      <a:pt x="164402" y="30862"/>
                      <a:pt x="185172" y="51632"/>
                      <a:pt x="185172" y="77155"/>
                    </a:cubicBez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71" name="任意多边形: 形状 70">
                <a:extLst>
                  <a:ext uri="{FF2B5EF4-FFF2-40B4-BE49-F238E27FC236}">
                    <a16:creationId xmlns:a16="http://schemas.microsoft.com/office/drawing/2014/main" id="{4080576D-D760-405F-BEB0-3DDE8CD06230}"/>
                  </a:ext>
                </a:extLst>
              </p:cNvPr>
              <p:cNvSpPr/>
              <p:nvPr/>
            </p:nvSpPr>
            <p:spPr>
              <a:xfrm>
                <a:off x="9813979" y="2596198"/>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72" name="任意多边形: 形状 71">
                <a:extLst>
                  <a:ext uri="{FF2B5EF4-FFF2-40B4-BE49-F238E27FC236}">
                    <a16:creationId xmlns:a16="http://schemas.microsoft.com/office/drawing/2014/main" id="{8DFA8D03-DAC6-4179-9F3F-6AA82D254D18}"/>
                  </a:ext>
                </a:extLst>
              </p:cNvPr>
              <p:cNvSpPr/>
              <p:nvPr/>
            </p:nvSpPr>
            <p:spPr>
              <a:xfrm>
                <a:off x="9752255" y="2596198"/>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73" name="任意多边形: 形状 72">
                <a:extLst>
                  <a:ext uri="{FF2B5EF4-FFF2-40B4-BE49-F238E27FC236}">
                    <a16:creationId xmlns:a16="http://schemas.microsoft.com/office/drawing/2014/main" id="{7F6FAC0A-5995-4751-A0EB-81D98A20890E}"/>
                  </a:ext>
                </a:extLst>
              </p:cNvPr>
              <p:cNvSpPr/>
              <p:nvPr/>
            </p:nvSpPr>
            <p:spPr>
              <a:xfrm>
                <a:off x="9088723" y="2997403"/>
                <a:ext cx="308619" cy="154309"/>
              </a:xfrm>
              <a:custGeom>
                <a:avLst/>
                <a:gdLst>
                  <a:gd name="connsiteX0" fmla="*/ 0 w 308619"/>
                  <a:gd name="connsiteY0" fmla="*/ 0 h 154309"/>
                  <a:gd name="connsiteX1" fmla="*/ 0 w 308619"/>
                  <a:gd name="connsiteY1" fmla="*/ 154310 h 154309"/>
                  <a:gd name="connsiteX2" fmla="*/ 308619 w 308619"/>
                  <a:gd name="connsiteY2" fmla="*/ 154310 h 154309"/>
                  <a:gd name="connsiteX3" fmla="*/ 308619 w 308619"/>
                  <a:gd name="connsiteY3" fmla="*/ 0 h 154309"/>
                  <a:gd name="connsiteX4" fmla="*/ 277757 w 308619"/>
                  <a:gd name="connsiteY4" fmla="*/ 123448 h 154309"/>
                  <a:gd name="connsiteX5" fmla="*/ 30862 w 308619"/>
                  <a:gd name="connsiteY5" fmla="*/ 123448 h 154309"/>
                  <a:gd name="connsiteX6" fmla="*/ 30862 w 308619"/>
                  <a:gd name="connsiteY6" fmla="*/ 30862 h 154309"/>
                  <a:gd name="connsiteX7" fmla="*/ 277757 w 308619"/>
                  <a:gd name="connsiteY7" fmla="*/ 30862 h 154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19" h="154309">
                    <a:moveTo>
                      <a:pt x="0" y="0"/>
                    </a:moveTo>
                    <a:lnTo>
                      <a:pt x="0" y="154310"/>
                    </a:lnTo>
                    <a:lnTo>
                      <a:pt x="308619" y="154310"/>
                    </a:lnTo>
                    <a:lnTo>
                      <a:pt x="308619" y="0"/>
                    </a:lnTo>
                    <a:close/>
                    <a:moveTo>
                      <a:pt x="277757" y="123448"/>
                    </a:moveTo>
                    <a:lnTo>
                      <a:pt x="30862" y="123448"/>
                    </a:lnTo>
                    <a:lnTo>
                      <a:pt x="30862" y="30862"/>
                    </a:lnTo>
                    <a:lnTo>
                      <a:pt x="277757"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74" name="任意多边形: 形状 73">
                <a:extLst>
                  <a:ext uri="{FF2B5EF4-FFF2-40B4-BE49-F238E27FC236}">
                    <a16:creationId xmlns:a16="http://schemas.microsoft.com/office/drawing/2014/main" id="{94B0EC6C-0839-4737-91BA-7F4A358C935E}"/>
                  </a:ext>
                </a:extLst>
              </p:cNvPr>
              <p:cNvSpPr/>
              <p:nvPr/>
            </p:nvSpPr>
            <p:spPr>
              <a:xfrm>
                <a:off x="9304757" y="3059127"/>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75" name="任意多边形: 形状 74">
                <a:extLst>
                  <a:ext uri="{FF2B5EF4-FFF2-40B4-BE49-F238E27FC236}">
                    <a16:creationId xmlns:a16="http://schemas.microsoft.com/office/drawing/2014/main" id="{F16B434B-847E-4F17-B55B-4CF5EFAAA291}"/>
                  </a:ext>
                </a:extLst>
              </p:cNvPr>
              <p:cNvSpPr/>
              <p:nvPr/>
            </p:nvSpPr>
            <p:spPr>
              <a:xfrm>
                <a:off x="9243033" y="3059127"/>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76" name="任意多边形: 形状 75">
                <a:extLst>
                  <a:ext uri="{FF2B5EF4-FFF2-40B4-BE49-F238E27FC236}">
                    <a16:creationId xmlns:a16="http://schemas.microsoft.com/office/drawing/2014/main" id="{978127DB-44DC-4B65-B9AC-BC16B18A18B6}"/>
                  </a:ext>
                </a:extLst>
              </p:cNvPr>
              <p:cNvSpPr/>
              <p:nvPr/>
            </p:nvSpPr>
            <p:spPr>
              <a:xfrm>
                <a:off x="9181309" y="3059127"/>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77" name="任意多边形: 形状 76">
                <a:extLst>
                  <a:ext uri="{FF2B5EF4-FFF2-40B4-BE49-F238E27FC236}">
                    <a16:creationId xmlns:a16="http://schemas.microsoft.com/office/drawing/2014/main" id="{FDCD17D2-014B-4179-AE81-B371BDC60FEE}"/>
                  </a:ext>
                </a:extLst>
              </p:cNvPr>
              <p:cNvSpPr/>
              <p:nvPr/>
            </p:nvSpPr>
            <p:spPr>
              <a:xfrm>
                <a:off x="9736824" y="3120851"/>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78" name="任意多边形: 形状 77">
                <a:extLst>
                  <a:ext uri="{FF2B5EF4-FFF2-40B4-BE49-F238E27FC236}">
                    <a16:creationId xmlns:a16="http://schemas.microsoft.com/office/drawing/2014/main" id="{2A6B2759-5914-48A2-8844-ED42CDC7F1D4}"/>
                  </a:ext>
                </a:extLst>
              </p:cNvPr>
              <p:cNvSpPr/>
              <p:nvPr/>
            </p:nvSpPr>
            <p:spPr>
              <a:xfrm>
                <a:off x="9675100" y="3120851"/>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79" name="任意多边形: 形状 78">
                <a:extLst>
                  <a:ext uri="{FF2B5EF4-FFF2-40B4-BE49-F238E27FC236}">
                    <a16:creationId xmlns:a16="http://schemas.microsoft.com/office/drawing/2014/main" id="{B3C0E661-A725-46A3-97FA-FED6AF13E2D2}"/>
                  </a:ext>
                </a:extLst>
              </p:cNvPr>
              <p:cNvSpPr/>
              <p:nvPr/>
            </p:nvSpPr>
            <p:spPr>
              <a:xfrm>
                <a:off x="9613376" y="3120851"/>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80" name="任意多边形: 形状 79">
                <a:extLst>
                  <a:ext uri="{FF2B5EF4-FFF2-40B4-BE49-F238E27FC236}">
                    <a16:creationId xmlns:a16="http://schemas.microsoft.com/office/drawing/2014/main" id="{43634735-58E8-4648-AD9E-96683F3C75A0}"/>
                  </a:ext>
                </a:extLst>
              </p:cNvPr>
              <p:cNvSpPr/>
              <p:nvPr/>
            </p:nvSpPr>
            <p:spPr>
              <a:xfrm>
                <a:off x="9613376" y="3059127"/>
                <a:ext cx="154309" cy="30861"/>
              </a:xfrm>
              <a:custGeom>
                <a:avLst/>
                <a:gdLst>
                  <a:gd name="connsiteX0" fmla="*/ 0 w 154309"/>
                  <a:gd name="connsiteY0" fmla="*/ 0 h 30861"/>
                  <a:gd name="connsiteX1" fmla="*/ 154310 w 154309"/>
                  <a:gd name="connsiteY1" fmla="*/ 0 h 30861"/>
                  <a:gd name="connsiteX2" fmla="*/ 154310 w 154309"/>
                  <a:gd name="connsiteY2" fmla="*/ 30862 h 30861"/>
                  <a:gd name="connsiteX3" fmla="*/ 0 w 154309"/>
                  <a:gd name="connsiteY3" fmla="*/ 30862 h 30861"/>
                </a:gdLst>
                <a:ahLst/>
                <a:cxnLst>
                  <a:cxn ang="0">
                    <a:pos x="connsiteX0" y="connsiteY0"/>
                  </a:cxn>
                  <a:cxn ang="0">
                    <a:pos x="connsiteX1" y="connsiteY1"/>
                  </a:cxn>
                  <a:cxn ang="0">
                    <a:pos x="connsiteX2" y="connsiteY2"/>
                  </a:cxn>
                  <a:cxn ang="0">
                    <a:pos x="connsiteX3" y="connsiteY3"/>
                  </a:cxn>
                </a:cxnLst>
                <a:rect l="l" t="t" r="r" b="b"/>
                <a:pathLst>
                  <a:path w="154309" h="30861">
                    <a:moveTo>
                      <a:pt x="0" y="0"/>
                    </a:moveTo>
                    <a:lnTo>
                      <a:pt x="154310" y="0"/>
                    </a:lnTo>
                    <a:lnTo>
                      <a:pt x="154310"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grpSp>
        <p:sp>
          <p:nvSpPr>
            <p:cNvPr id="83" name="文本框 82">
              <a:extLst>
                <a:ext uri="{FF2B5EF4-FFF2-40B4-BE49-F238E27FC236}">
                  <a16:creationId xmlns:a16="http://schemas.microsoft.com/office/drawing/2014/main" id="{1492DF54-F762-4E3B-AD02-F51E93E3A2D4}"/>
                </a:ext>
              </a:extLst>
            </p:cNvPr>
            <p:cNvSpPr txBox="1"/>
            <p:nvPr/>
          </p:nvSpPr>
          <p:spPr>
            <a:xfrm>
              <a:off x="9384667" y="2364512"/>
              <a:ext cx="1449289" cy="619721"/>
            </a:xfrm>
            <a:prstGeom prst="rect">
              <a:avLst/>
            </a:prstGeom>
            <a:noFill/>
            <a:ln>
              <a:noFill/>
            </a:ln>
          </p:spPr>
          <p:txBody>
            <a:bodyPr wrap="square" lIns="0" tIns="0" rIns="0" bIns="0" rtlCol="0">
              <a:noAutofit/>
            </a:bodyPr>
            <a:lstStyle/>
            <a:p>
              <a:pPr hangingPunct="0">
                <a:lnSpc>
                  <a:spcPct val="130000"/>
                </a:lnSpc>
              </a:pPr>
              <a:r>
                <a:rPr lang="zh-CN" altLang="en-US" sz="1600" dirty="0">
                  <a:solidFill>
                    <a:schemeClr val="tx1">
                      <a:lumMod val="75000"/>
                      <a:lumOff val="25000"/>
                    </a:schemeClr>
                  </a:solidFill>
                  <a:latin typeface="+mj-ea"/>
                  <a:ea typeface="+mj-ea"/>
                  <a:cs typeface="汉仪典雅体简" panose="00020600040101010101" pitchFamily="18" charset="-122"/>
                </a:rPr>
                <a:t>可以用一句话概括这部分</a:t>
              </a:r>
            </a:p>
          </p:txBody>
        </p:sp>
      </p:grpSp>
      <p:sp>
        <p:nvSpPr>
          <p:cNvPr id="87" name="文本框 86">
            <a:extLst>
              <a:ext uri="{FF2B5EF4-FFF2-40B4-BE49-F238E27FC236}">
                <a16:creationId xmlns:a16="http://schemas.microsoft.com/office/drawing/2014/main" id="{7D10CDE6-4B86-4F39-98AF-36D934A8DB2D}"/>
              </a:ext>
            </a:extLst>
          </p:cNvPr>
          <p:cNvSpPr txBox="1"/>
          <p:nvPr/>
        </p:nvSpPr>
        <p:spPr>
          <a:xfrm>
            <a:off x="8476981" y="3399132"/>
            <a:ext cx="2627130" cy="939809"/>
          </a:xfrm>
          <a:prstGeom prst="rect">
            <a:avLst/>
          </a:prstGeom>
          <a:noFill/>
          <a:ln>
            <a:noFill/>
          </a:ln>
        </p:spPr>
        <p:txBody>
          <a:bodyPr wrap="square" lIns="0" tIns="0" rIns="0" bIns="0" rtlCol="0">
            <a:noAutofit/>
          </a:bodyPr>
          <a:lstStyle/>
          <a:p>
            <a:pPr>
              <a:lnSpc>
                <a:spcPct val="130000"/>
              </a:lnSpc>
            </a:pPr>
            <a:r>
              <a:rPr lang="zh-CN" altLang="en-US" sz="1600" dirty="0">
                <a:solidFill>
                  <a:schemeClr val="tx1">
                    <a:lumMod val="75000"/>
                    <a:lumOff val="25000"/>
                  </a:schemeClr>
                </a:solidFill>
                <a:latin typeface="+mn-ea"/>
                <a:cs typeface="+mn-ea"/>
                <a:sym typeface="+mn-lt"/>
              </a:rPr>
              <a:t>请在这里输入一段文字进行完成情况概述请在这里输入一段文字进行完成情况概述</a:t>
            </a:r>
          </a:p>
        </p:txBody>
      </p:sp>
      <p:pic>
        <p:nvPicPr>
          <p:cNvPr id="100" name="图片 99">
            <a:extLst>
              <a:ext uri="{FF2B5EF4-FFF2-40B4-BE49-F238E27FC236}">
                <a16:creationId xmlns:a16="http://schemas.microsoft.com/office/drawing/2014/main" id="{9B1EF5D2-5EB8-46A8-B5C1-2D03959ADD25}"/>
              </a:ext>
            </a:extLst>
          </p:cNvPr>
          <p:cNvPicPr>
            <a:picLocks noChangeAspect="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l="26787" t="29101" r="14635" b="30831"/>
          <a:stretch/>
        </p:blipFill>
        <p:spPr>
          <a:xfrm>
            <a:off x="8451796" y="4845577"/>
            <a:ext cx="1239446" cy="1239446"/>
          </a:xfrm>
          <a:prstGeom prst="ellipse">
            <a:avLst/>
          </a:prstGeom>
        </p:spPr>
      </p:pic>
      <p:sp>
        <p:nvSpPr>
          <p:cNvPr id="108" name="文本框 107">
            <a:extLst>
              <a:ext uri="{FF2B5EF4-FFF2-40B4-BE49-F238E27FC236}">
                <a16:creationId xmlns:a16="http://schemas.microsoft.com/office/drawing/2014/main" id="{EE709EB1-FB37-40E0-AD32-50FD798C9C86}"/>
              </a:ext>
            </a:extLst>
          </p:cNvPr>
          <p:cNvSpPr txBox="1"/>
          <p:nvPr/>
        </p:nvSpPr>
        <p:spPr>
          <a:xfrm>
            <a:off x="9853656" y="5184422"/>
            <a:ext cx="1245594" cy="299634"/>
          </a:xfrm>
          <a:prstGeom prst="rect">
            <a:avLst/>
          </a:prstGeom>
          <a:noFill/>
          <a:ln>
            <a:noFill/>
          </a:ln>
        </p:spPr>
        <p:txBody>
          <a:bodyPr wrap="square" lIns="0" tIns="0" rIns="0" bIns="0" rtlCol="0">
            <a:noAutofit/>
          </a:bodyPr>
          <a:lstStyle/>
          <a:p>
            <a:pPr hangingPunct="0">
              <a:lnSpc>
                <a:spcPct val="130000"/>
              </a:lnSpc>
            </a:pPr>
            <a:r>
              <a:rPr lang="zh-CN" altLang="en-US" sz="1600" dirty="0">
                <a:solidFill>
                  <a:schemeClr val="accent1"/>
                </a:solidFill>
                <a:latin typeface="+mj-ea"/>
                <a:ea typeface="+mj-ea"/>
                <a:cs typeface="汉仪典雅体简" panose="00020600040101010101" pitchFamily="18" charset="-122"/>
              </a:rPr>
              <a:t>负责人</a:t>
            </a:r>
          </a:p>
        </p:txBody>
      </p:sp>
      <p:sp>
        <p:nvSpPr>
          <p:cNvPr id="109" name="文本框 108">
            <a:extLst>
              <a:ext uri="{FF2B5EF4-FFF2-40B4-BE49-F238E27FC236}">
                <a16:creationId xmlns:a16="http://schemas.microsoft.com/office/drawing/2014/main" id="{632B731C-0DE8-4D02-AA07-0E546D41EA71}"/>
              </a:ext>
            </a:extLst>
          </p:cNvPr>
          <p:cNvSpPr txBox="1"/>
          <p:nvPr/>
        </p:nvSpPr>
        <p:spPr>
          <a:xfrm>
            <a:off x="9853656" y="5484056"/>
            <a:ext cx="1275641" cy="262123"/>
          </a:xfrm>
          <a:prstGeom prst="rect">
            <a:avLst/>
          </a:prstGeom>
          <a:noFill/>
          <a:ln>
            <a:noFill/>
          </a:ln>
        </p:spPr>
        <p:txBody>
          <a:bodyPr wrap="square" lIns="0" tIns="0" rIns="0" bIns="0" rtlCol="0">
            <a:noAutofit/>
          </a:bodyPr>
          <a:lstStyle/>
          <a:p>
            <a:pPr>
              <a:lnSpc>
                <a:spcPct val="130000"/>
              </a:lnSpc>
            </a:pPr>
            <a:r>
              <a:rPr lang="zh-CN" altLang="en-US" sz="1400" dirty="0">
                <a:solidFill>
                  <a:schemeClr val="tx1">
                    <a:lumMod val="75000"/>
                    <a:lumOff val="25000"/>
                  </a:schemeClr>
                </a:solidFill>
                <a:latin typeface="+mn-ea"/>
                <a:cs typeface="+mn-ea"/>
                <a:sym typeface="+mn-lt"/>
              </a:rPr>
              <a:t>用一句话介绍</a:t>
            </a:r>
          </a:p>
        </p:txBody>
      </p:sp>
      <p:cxnSp>
        <p:nvCxnSpPr>
          <p:cNvPr id="114" name="直接连接符 113">
            <a:extLst>
              <a:ext uri="{FF2B5EF4-FFF2-40B4-BE49-F238E27FC236}">
                <a16:creationId xmlns:a16="http://schemas.microsoft.com/office/drawing/2014/main" id="{FA456F33-A283-4779-BAF9-3A4DE664C60A}"/>
              </a:ext>
            </a:extLst>
          </p:cNvPr>
          <p:cNvCxnSpPr>
            <a:cxnSpLocks/>
          </p:cNvCxnSpPr>
          <p:nvPr/>
        </p:nvCxnSpPr>
        <p:spPr>
          <a:xfrm>
            <a:off x="554182" y="6429375"/>
            <a:ext cx="1108363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文本占位符 1">
            <a:extLst>
              <a:ext uri="{FF2B5EF4-FFF2-40B4-BE49-F238E27FC236}">
                <a16:creationId xmlns:a16="http://schemas.microsoft.com/office/drawing/2014/main" id="{59273A7F-83B4-47EA-A251-5C30C0F6B679}"/>
              </a:ext>
            </a:extLst>
          </p:cNvPr>
          <p:cNvSpPr>
            <a:spLocks noGrp="1"/>
          </p:cNvSpPr>
          <p:nvPr>
            <p:ph type="body" sz="quarter" idx="11"/>
          </p:nvPr>
        </p:nvSpPr>
        <p:spPr/>
        <p:txBody>
          <a:bodyPr/>
          <a:lstStyle/>
          <a:p>
            <a:r>
              <a:rPr lang="zh-CN" altLang="en-US" dirty="0">
                <a:gradFill>
                  <a:gsLst>
                    <a:gs pos="4000">
                      <a:schemeClr val="accent1">
                        <a:lumMod val="75000"/>
                      </a:schemeClr>
                    </a:gs>
                    <a:gs pos="99000">
                      <a:schemeClr val="accent1">
                        <a:lumMod val="50000"/>
                      </a:schemeClr>
                    </a:gs>
                  </a:gsLst>
                  <a:lin ang="4200000" scaled="0"/>
                </a:gradFill>
                <a:latin typeface="+mj-ea"/>
                <a:ea typeface="+mj-ea"/>
                <a:cs typeface="汉仪典雅体简" panose="00020600040101010101" pitchFamily="18" charset="-122"/>
                <a:sym typeface="+mn-lt"/>
              </a:rPr>
              <a:t>成果展示</a:t>
            </a:r>
          </a:p>
        </p:txBody>
      </p:sp>
    </p:spTree>
    <p:extLst>
      <p:ext uri="{BB962C8B-B14F-4D97-AF65-F5344CB8AC3E}">
        <p14:creationId xmlns:p14="http://schemas.microsoft.com/office/powerpoint/2010/main" val="2379296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圆顶角 17">
            <a:extLst>
              <a:ext uri="{FF2B5EF4-FFF2-40B4-BE49-F238E27FC236}">
                <a16:creationId xmlns:a16="http://schemas.microsoft.com/office/drawing/2014/main" id="{EF48E812-C50A-403E-9675-34F531C7BF1E}"/>
              </a:ext>
            </a:extLst>
          </p:cNvPr>
          <p:cNvSpPr/>
          <p:nvPr/>
        </p:nvSpPr>
        <p:spPr>
          <a:xfrm rot="10800000">
            <a:off x="8485424" y="2886526"/>
            <a:ext cx="2700184" cy="4189195"/>
          </a:xfrm>
          <a:prstGeom prst="round2SameRect">
            <a:avLst>
              <a:gd name="adj1" fmla="val 0"/>
              <a:gd name="adj2" fmla="val 0"/>
            </a:avLst>
          </a:prstGeom>
          <a:gradFill flip="none" rotWithShape="1">
            <a:gsLst>
              <a:gs pos="5000">
                <a:schemeClr val="accent1">
                  <a:lumMod val="20000"/>
                  <a:lumOff val="80000"/>
                  <a:alpha val="0"/>
                </a:schemeClr>
              </a:gs>
              <a:gs pos="100000">
                <a:schemeClr val="accent1">
                  <a:lumMod val="20000"/>
                  <a:lumOff val="80000"/>
                  <a:alpha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 name="矩形: 圆顶角 16">
            <a:extLst>
              <a:ext uri="{FF2B5EF4-FFF2-40B4-BE49-F238E27FC236}">
                <a16:creationId xmlns:a16="http://schemas.microsoft.com/office/drawing/2014/main" id="{40455C31-68E2-419C-ACB0-B0F637014D1E}"/>
              </a:ext>
            </a:extLst>
          </p:cNvPr>
          <p:cNvSpPr/>
          <p:nvPr/>
        </p:nvSpPr>
        <p:spPr>
          <a:xfrm rot="10800000">
            <a:off x="4644393" y="2686049"/>
            <a:ext cx="2914648" cy="4389671"/>
          </a:xfrm>
          <a:prstGeom prst="round2SameRect">
            <a:avLst>
              <a:gd name="adj1" fmla="val 0"/>
              <a:gd name="adj2" fmla="val 0"/>
            </a:avLst>
          </a:prstGeom>
          <a:gradFill flip="none" rotWithShape="1">
            <a:gsLst>
              <a:gs pos="5000">
                <a:schemeClr val="accent1">
                  <a:lumMod val="20000"/>
                  <a:lumOff val="80000"/>
                  <a:alpha val="0"/>
                </a:schemeClr>
              </a:gs>
              <a:gs pos="100000">
                <a:schemeClr val="accent1">
                  <a:lumMod val="20000"/>
                  <a:lumOff val="80000"/>
                  <a:alpha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 name="矩形: 圆顶角 15">
            <a:extLst>
              <a:ext uri="{FF2B5EF4-FFF2-40B4-BE49-F238E27FC236}">
                <a16:creationId xmlns:a16="http://schemas.microsoft.com/office/drawing/2014/main" id="{6AE3DA8E-0DAC-46F2-B71B-F401C64064FC}"/>
              </a:ext>
            </a:extLst>
          </p:cNvPr>
          <p:cNvSpPr/>
          <p:nvPr/>
        </p:nvSpPr>
        <p:spPr>
          <a:xfrm rot="10800000">
            <a:off x="1017825" y="2886526"/>
            <a:ext cx="2700184" cy="4189195"/>
          </a:xfrm>
          <a:prstGeom prst="round2SameRect">
            <a:avLst>
              <a:gd name="adj1" fmla="val 0"/>
              <a:gd name="adj2" fmla="val 0"/>
            </a:avLst>
          </a:prstGeom>
          <a:gradFill flip="none" rotWithShape="1">
            <a:gsLst>
              <a:gs pos="5000">
                <a:schemeClr val="accent1">
                  <a:lumMod val="20000"/>
                  <a:lumOff val="80000"/>
                  <a:alpha val="0"/>
                </a:schemeClr>
              </a:gs>
              <a:gs pos="100000">
                <a:schemeClr val="accent1">
                  <a:lumMod val="20000"/>
                  <a:lumOff val="80000"/>
                  <a:alpha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 name="椭圆 2">
            <a:extLst>
              <a:ext uri="{FF2B5EF4-FFF2-40B4-BE49-F238E27FC236}">
                <a16:creationId xmlns:a16="http://schemas.microsoft.com/office/drawing/2014/main" id="{79B5FB4E-E1DF-4692-B18A-DF360C0CF03E}"/>
              </a:ext>
            </a:extLst>
          </p:cNvPr>
          <p:cNvSpPr/>
          <p:nvPr/>
        </p:nvSpPr>
        <p:spPr>
          <a:xfrm>
            <a:off x="339575" y="422810"/>
            <a:ext cx="340678" cy="340678"/>
          </a:xfrm>
          <a:prstGeom prst="ellipse">
            <a:avLst/>
          </a:prstGeom>
          <a:gradFill>
            <a:gsLst>
              <a:gs pos="4000">
                <a:schemeClr val="accent1">
                  <a:lumMod val="88000"/>
                  <a:lumOff val="12000"/>
                </a:schemeClr>
              </a:gs>
              <a:gs pos="100000">
                <a:schemeClr val="accent1">
                  <a:lumMod val="69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 name="椭圆 3">
            <a:extLst>
              <a:ext uri="{FF2B5EF4-FFF2-40B4-BE49-F238E27FC236}">
                <a16:creationId xmlns:a16="http://schemas.microsoft.com/office/drawing/2014/main" id="{305AF929-6533-4CE7-BFC3-E3F3A7CF1E28}"/>
              </a:ext>
            </a:extLst>
          </p:cNvPr>
          <p:cNvSpPr/>
          <p:nvPr/>
        </p:nvSpPr>
        <p:spPr>
          <a:xfrm>
            <a:off x="482600" y="516850"/>
            <a:ext cx="316866" cy="316866"/>
          </a:xfrm>
          <a:prstGeom prst="ellipse">
            <a:avLst/>
          </a:prstGeom>
          <a:gradFill>
            <a:gsLst>
              <a:gs pos="4000">
                <a:schemeClr val="accent2"/>
              </a:gs>
              <a:gs pos="95000">
                <a:schemeClr val="accent2">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 name="椭圆 4">
            <a:extLst>
              <a:ext uri="{FF2B5EF4-FFF2-40B4-BE49-F238E27FC236}">
                <a16:creationId xmlns:a16="http://schemas.microsoft.com/office/drawing/2014/main" id="{CE2C5A40-421A-41F0-9480-385670831091}"/>
              </a:ext>
            </a:extLst>
          </p:cNvPr>
          <p:cNvSpPr>
            <a:spLocks/>
          </p:cNvSpPr>
          <p:nvPr/>
        </p:nvSpPr>
        <p:spPr>
          <a:xfrm>
            <a:off x="4644392" y="1262218"/>
            <a:ext cx="2914648" cy="2914648"/>
          </a:xfrm>
          <a:prstGeom prst="ellipse">
            <a:avLst/>
          </a:prstGeom>
          <a:gradFill flip="none" rotWithShape="1">
            <a:gsLst>
              <a:gs pos="4000">
                <a:schemeClr val="accent1">
                  <a:lumMod val="63000"/>
                  <a:lumOff val="37000"/>
                </a:schemeClr>
              </a:gs>
              <a:gs pos="95000">
                <a:schemeClr val="accent1">
                  <a:lumMod val="86000"/>
                </a:schemeClr>
              </a:gs>
            </a:gsLst>
            <a:lin ang="4200000" scaled="0"/>
            <a:tileRect/>
          </a:gradFill>
          <a:ln w="12700" cap="flat" cmpd="sng" algn="ctr">
            <a:noFill/>
            <a:prstDash val="solid"/>
            <a:miter lim="800000"/>
          </a:ln>
          <a:effectLst>
            <a:outerShdw blurRad="279400" dist="266700" sx="97000" sy="97000" algn="l" rotWithShape="0">
              <a:schemeClr val="accent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sp>
        <p:nvSpPr>
          <p:cNvPr id="6" name="椭圆 5">
            <a:extLst>
              <a:ext uri="{FF2B5EF4-FFF2-40B4-BE49-F238E27FC236}">
                <a16:creationId xmlns:a16="http://schemas.microsoft.com/office/drawing/2014/main" id="{A2415FF2-2B6A-47D2-93B1-4679C6064270}"/>
              </a:ext>
            </a:extLst>
          </p:cNvPr>
          <p:cNvSpPr>
            <a:spLocks/>
          </p:cNvSpPr>
          <p:nvPr/>
        </p:nvSpPr>
        <p:spPr>
          <a:xfrm>
            <a:off x="8485424" y="1514928"/>
            <a:ext cx="2700184" cy="2700184"/>
          </a:xfrm>
          <a:prstGeom prst="ellipse">
            <a:avLst/>
          </a:prstGeom>
          <a:solidFill>
            <a:schemeClr val="bg1"/>
          </a:solidFill>
          <a:ln>
            <a:noFill/>
          </a:ln>
          <a:effectLst>
            <a:outerShdw blurRad="304800" dist="76200" dir="5400000" algn="t"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 name="椭圆 6">
            <a:extLst>
              <a:ext uri="{FF2B5EF4-FFF2-40B4-BE49-F238E27FC236}">
                <a16:creationId xmlns:a16="http://schemas.microsoft.com/office/drawing/2014/main" id="{4C79E578-1AEB-46B4-9421-F5C7FDE81837}"/>
              </a:ext>
            </a:extLst>
          </p:cNvPr>
          <p:cNvSpPr>
            <a:spLocks/>
          </p:cNvSpPr>
          <p:nvPr/>
        </p:nvSpPr>
        <p:spPr>
          <a:xfrm>
            <a:off x="1017824" y="1616528"/>
            <a:ext cx="2700184" cy="2700184"/>
          </a:xfrm>
          <a:prstGeom prst="ellipse">
            <a:avLst/>
          </a:prstGeom>
          <a:solidFill>
            <a:schemeClr val="bg1"/>
          </a:solidFill>
          <a:ln>
            <a:noFill/>
          </a:ln>
          <a:effectLst>
            <a:outerShdw blurRad="304800" dist="76200" dir="5400000" algn="t"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 name="文本框 9">
            <a:extLst>
              <a:ext uri="{FF2B5EF4-FFF2-40B4-BE49-F238E27FC236}">
                <a16:creationId xmlns:a16="http://schemas.microsoft.com/office/drawing/2014/main" id="{33AC2151-529F-419E-90C5-0A5982BECCD2}"/>
              </a:ext>
            </a:extLst>
          </p:cNvPr>
          <p:cNvSpPr txBox="1"/>
          <p:nvPr/>
        </p:nvSpPr>
        <p:spPr>
          <a:xfrm>
            <a:off x="5140715" y="2081681"/>
            <a:ext cx="1922001" cy="923330"/>
          </a:xfrm>
          <a:prstGeom prst="rect">
            <a:avLst/>
          </a:prstGeom>
          <a:noFill/>
          <a:effectLst/>
        </p:spPr>
        <p:txBody>
          <a:bodyPr wrap="none" lIns="0" tIns="0" rIns="0" bIns="0" rtlCol="0">
            <a:noAutofit/>
          </a:bodyPr>
          <a:lstStyle>
            <a:defPPr>
              <a:defRPr lang="zh-CN"/>
            </a:defPPr>
            <a:lvl1pPr>
              <a:defRPr sz="6955">
                <a:gradFill>
                  <a:gsLst>
                    <a:gs pos="0">
                      <a:schemeClr val="bg1"/>
                    </a:gs>
                    <a:gs pos="100000">
                      <a:schemeClr val="accent2">
                        <a:lumMod val="60000"/>
                        <a:lumOff val="40000"/>
                      </a:schemeClr>
                    </a:gs>
                  </a:gsLst>
                  <a:lin ang="5400000" scaled="1"/>
                </a:gradFill>
                <a:effectLst>
                  <a:outerShdw blurRad="152400" dist="76200" dir="5400000" algn="tl" rotWithShape="0">
                    <a:schemeClr val="accent1">
                      <a:lumMod val="50000"/>
                      <a:alpha val="48000"/>
                    </a:schemeClr>
                  </a:outerShdw>
                </a:effectLst>
                <a:latin typeface="OPPOSans H" panose="00020600040101010101" pitchFamily="18" charset="-122"/>
                <a:ea typeface="OPPOSans H" panose="00020600040101010101" pitchFamily="18" charset="-122"/>
                <a:cs typeface="OPPOSans H" panose="00020600040101010101" pitchFamily="18" charset="-122"/>
              </a:defRPr>
            </a:lvl1pPr>
          </a:lstStyle>
          <a:p>
            <a:pPr algn="ctr"/>
            <a:r>
              <a:rPr lang="en-US" altLang="zh-CN" sz="6000" b="1" dirty="0">
                <a:effectLst>
                  <a:outerShdw blurRad="127000" dist="76200" dir="5400000" algn="tl" rotWithShape="0">
                    <a:schemeClr val="accent1">
                      <a:lumMod val="50000"/>
                      <a:alpha val="50000"/>
                    </a:schemeClr>
                  </a:outerShdw>
                </a:effectLst>
                <a:latin typeface="微软雅黑" panose="020B0503020204020204" pitchFamily="34" charset="-122"/>
                <a:ea typeface="微软雅黑" panose="020B0503020204020204" pitchFamily="34" charset="-122"/>
              </a:rPr>
              <a:t>889+</a:t>
            </a:r>
            <a:endParaRPr lang="zh-CN" altLang="en-US" sz="6000" b="1" dirty="0">
              <a:effectLst>
                <a:outerShdw blurRad="127000" dist="76200" dir="5400000" algn="tl" rotWithShape="0">
                  <a:schemeClr val="accent1">
                    <a:lumMod val="50000"/>
                    <a:alpha val="50000"/>
                  </a:schemeClr>
                </a:outerShdw>
              </a:effectLst>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CA73EAC6-325A-4FBB-AC42-98567718D383}"/>
              </a:ext>
            </a:extLst>
          </p:cNvPr>
          <p:cNvSpPr txBox="1"/>
          <p:nvPr/>
        </p:nvSpPr>
        <p:spPr>
          <a:xfrm>
            <a:off x="5447691" y="3092096"/>
            <a:ext cx="1308050" cy="299634"/>
          </a:xfrm>
          <a:prstGeom prst="rect">
            <a:avLst/>
          </a:prstGeom>
          <a:noFill/>
          <a:ln>
            <a:noFill/>
          </a:ln>
        </p:spPr>
        <p:txBody>
          <a:bodyPr wrap="none" lIns="0" tIns="0" rIns="0" bIns="0" rtlCol="0">
            <a:noAutofit/>
          </a:bodyPr>
          <a:lstStyle/>
          <a:p>
            <a:pPr algn="ctr" hangingPunct="0">
              <a:lnSpc>
                <a:spcPct val="130000"/>
              </a:lnSpc>
            </a:pPr>
            <a:r>
              <a:rPr lang="zh-CN" altLang="en-US" sz="1600" spc="100" dirty="0">
                <a:solidFill>
                  <a:schemeClr val="bg1"/>
                </a:solidFill>
                <a:latin typeface="+mn-ea"/>
                <a:cs typeface="汉仪典雅体简" panose="00020600040101010101" pitchFamily="18" charset="-122"/>
              </a:rPr>
              <a:t>第二季度</a:t>
            </a:r>
            <a:endParaRPr lang="en-US" altLang="zh-CN" sz="1600" spc="100" dirty="0">
              <a:solidFill>
                <a:schemeClr val="bg1"/>
              </a:solidFill>
              <a:latin typeface="+mn-ea"/>
              <a:cs typeface="汉仪典雅体简" panose="00020600040101010101" pitchFamily="18" charset="-122"/>
            </a:endParaRPr>
          </a:p>
        </p:txBody>
      </p:sp>
      <p:sp>
        <p:nvSpPr>
          <p:cNvPr id="12" name="文本框 11">
            <a:extLst>
              <a:ext uri="{FF2B5EF4-FFF2-40B4-BE49-F238E27FC236}">
                <a16:creationId xmlns:a16="http://schemas.microsoft.com/office/drawing/2014/main" id="{58FA3775-9EF7-4F59-A189-653DC985F331}"/>
              </a:ext>
            </a:extLst>
          </p:cNvPr>
          <p:cNvSpPr txBox="1"/>
          <p:nvPr/>
        </p:nvSpPr>
        <p:spPr>
          <a:xfrm>
            <a:off x="1176292" y="2225838"/>
            <a:ext cx="2383249" cy="923330"/>
          </a:xfrm>
          <a:prstGeom prst="rect">
            <a:avLst/>
          </a:prstGeom>
          <a:noFill/>
        </p:spPr>
        <p:txBody>
          <a:bodyPr wrap="square" lIns="0" tIns="0" rIns="0" bIns="0" rtlCol="0">
            <a:noAutofit/>
          </a:bodyPr>
          <a:lstStyle/>
          <a:p>
            <a:pPr algn="ctr"/>
            <a:r>
              <a:rPr lang="en-US" altLang="zh-CN" sz="6000" b="1" dirty="0">
                <a:gradFill>
                  <a:gsLst>
                    <a:gs pos="2655">
                      <a:schemeClr val="accent1">
                        <a:lumMod val="79000"/>
                        <a:lumOff val="21000"/>
                      </a:schemeClr>
                    </a:gs>
                    <a:gs pos="100000">
                      <a:schemeClr val="accent1"/>
                    </a:gs>
                  </a:gsLst>
                  <a:lin ang="5400000" scaled="1"/>
                </a:gradFill>
                <a:latin typeface="微软雅黑" panose="020B0503020204020204" pitchFamily="34" charset="-122"/>
                <a:ea typeface="微软雅黑" panose="020B0503020204020204" pitchFamily="34" charset="-122"/>
                <a:cs typeface="OPPOSans H" panose="00020600040101010101" pitchFamily="18" charset="-122"/>
              </a:rPr>
              <a:t>687</a:t>
            </a:r>
            <a:r>
              <a:rPr lang="en-US" altLang="zh-CN" sz="2400" b="1" dirty="0">
                <a:gradFill>
                  <a:gsLst>
                    <a:gs pos="2655">
                      <a:schemeClr val="accent1">
                        <a:lumMod val="79000"/>
                        <a:lumOff val="21000"/>
                      </a:schemeClr>
                    </a:gs>
                    <a:gs pos="100000">
                      <a:schemeClr val="accent1"/>
                    </a:gs>
                  </a:gsLst>
                  <a:lin ang="5400000" scaled="1"/>
                </a:gradFill>
                <a:latin typeface="微软雅黑" panose="020B0503020204020204" pitchFamily="34" charset="-122"/>
                <a:ea typeface="微软雅黑" panose="020B0503020204020204" pitchFamily="34" charset="-122"/>
                <a:cs typeface="OPPOSans H" panose="00020600040101010101" pitchFamily="18" charset="-122"/>
              </a:rPr>
              <a:t>+</a:t>
            </a:r>
            <a:endParaRPr lang="zh-CN" altLang="en-US" sz="6000" b="1" dirty="0">
              <a:gradFill>
                <a:gsLst>
                  <a:gs pos="2655">
                    <a:schemeClr val="accent1">
                      <a:lumMod val="79000"/>
                      <a:lumOff val="21000"/>
                    </a:schemeClr>
                  </a:gs>
                  <a:gs pos="100000">
                    <a:schemeClr val="accent1"/>
                  </a:gs>
                </a:gsLst>
                <a:lin ang="5400000" scaled="1"/>
              </a:gradFill>
              <a:latin typeface="微软雅黑" panose="020B0503020204020204" pitchFamily="34" charset="-122"/>
              <a:ea typeface="微软雅黑" panose="020B0503020204020204" pitchFamily="34" charset="-122"/>
              <a:cs typeface="OPPOSans H" panose="00020600040101010101" pitchFamily="18" charset="-122"/>
            </a:endParaRPr>
          </a:p>
        </p:txBody>
      </p:sp>
      <p:sp>
        <p:nvSpPr>
          <p:cNvPr id="13" name="文本框 12">
            <a:extLst>
              <a:ext uri="{FF2B5EF4-FFF2-40B4-BE49-F238E27FC236}">
                <a16:creationId xmlns:a16="http://schemas.microsoft.com/office/drawing/2014/main" id="{0A7EBD62-2C56-4F09-BFEB-CDEC8DFC0D97}"/>
              </a:ext>
            </a:extLst>
          </p:cNvPr>
          <p:cNvSpPr txBox="1"/>
          <p:nvPr/>
        </p:nvSpPr>
        <p:spPr>
          <a:xfrm>
            <a:off x="1644016" y="3236253"/>
            <a:ext cx="1447800" cy="299634"/>
          </a:xfrm>
          <a:prstGeom prst="rect">
            <a:avLst/>
          </a:prstGeom>
          <a:noFill/>
          <a:ln>
            <a:noFill/>
          </a:ln>
        </p:spPr>
        <p:txBody>
          <a:bodyPr wrap="square" lIns="0" tIns="0" rIns="0" bIns="0" rtlCol="0">
            <a:noAutofit/>
          </a:bodyPr>
          <a:lstStyle/>
          <a:p>
            <a:pPr algn="ctr" hangingPunct="0">
              <a:lnSpc>
                <a:spcPct val="130000"/>
              </a:lnSpc>
            </a:pPr>
            <a:r>
              <a:rPr lang="zh-CN" altLang="en-US" sz="1600" dirty="0">
                <a:solidFill>
                  <a:schemeClr val="tx1">
                    <a:lumMod val="75000"/>
                    <a:lumOff val="25000"/>
                  </a:schemeClr>
                </a:solidFill>
                <a:latin typeface="+mn-ea"/>
                <a:cs typeface="汉仪典雅体简" panose="00020600040101010101" pitchFamily="18" charset="-122"/>
              </a:rPr>
              <a:t>第一季度</a:t>
            </a:r>
            <a:endParaRPr lang="en-US" altLang="zh-CN" sz="1600" dirty="0">
              <a:solidFill>
                <a:schemeClr val="tx1">
                  <a:lumMod val="75000"/>
                  <a:lumOff val="25000"/>
                </a:schemeClr>
              </a:solidFill>
              <a:latin typeface="+mn-ea"/>
              <a:cs typeface="汉仪典雅体简" panose="00020600040101010101" pitchFamily="18" charset="-122"/>
            </a:endParaRPr>
          </a:p>
        </p:txBody>
      </p:sp>
      <p:sp>
        <p:nvSpPr>
          <p:cNvPr id="14" name="文本框 13">
            <a:extLst>
              <a:ext uri="{FF2B5EF4-FFF2-40B4-BE49-F238E27FC236}">
                <a16:creationId xmlns:a16="http://schemas.microsoft.com/office/drawing/2014/main" id="{F2D217D0-91FB-48D3-B972-C82DCA2345DF}"/>
              </a:ext>
            </a:extLst>
          </p:cNvPr>
          <p:cNvSpPr txBox="1"/>
          <p:nvPr/>
        </p:nvSpPr>
        <p:spPr>
          <a:xfrm>
            <a:off x="8643892" y="2225838"/>
            <a:ext cx="2383249" cy="923330"/>
          </a:xfrm>
          <a:prstGeom prst="rect">
            <a:avLst/>
          </a:prstGeom>
          <a:noFill/>
        </p:spPr>
        <p:txBody>
          <a:bodyPr wrap="square" lIns="0" tIns="0" rIns="0" bIns="0" rtlCol="0">
            <a:noAutofit/>
          </a:bodyPr>
          <a:lstStyle/>
          <a:p>
            <a:pPr algn="ctr"/>
            <a:r>
              <a:rPr lang="en-US" altLang="zh-CN" sz="6000" b="1" dirty="0">
                <a:gradFill>
                  <a:gsLst>
                    <a:gs pos="2655">
                      <a:schemeClr val="accent1">
                        <a:lumMod val="79000"/>
                        <a:lumOff val="21000"/>
                      </a:schemeClr>
                    </a:gs>
                    <a:gs pos="100000">
                      <a:schemeClr val="accent1"/>
                    </a:gs>
                  </a:gsLst>
                  <a:lin ang="5400000" scaled="1"/>
                </a:gradFill>
                <a:latin typeface="微软雅黑" panose="020B0503020204020204" pitchFamily="34" charset="-122"/>
                <a:ea typeface="微软雅黑" panose="020B0503020204020204" pitchFamily="34" charset="-122"/>
                <a:cs typeface="OPPOSans H" panose="00020600040101010101" pitchFamily="18" charset="-122"/>
              </a:rPr>
              <a:t>669</a:t>
            </a:r>
            <a:r>
              <a:rPr lang="en-US" altLang="zh-CN" sz="2400" b="1" dirty="0">
                <a:gradFill>
                  <a:gsLst>
                    <a:gs pos="2655">
                      <a:schemeClr val="accent1">
                        <a:lumMod val="79000"/>
                        <a:lumOff val="21000"/>
                      </a:schemeClr>
                    </a:gs>
                    <a:gs pos="100000">
                      <a:schemeClr val="accent1"/>
                    </a:gs>
                  </a:gsLst>
                  <a:lin ang="5400000" scaled="1"/>
                </a:gradFill>
                <a:latin typeface="微软雅黑" panose="020B0503020204020204" pitchFamily="34" charset="-122"/>
                <a:ea typeface="微软雅黑" panose="020B0503020204020204" pitchFamily="34" charset="-122"/>
                <a:cs typeface="OPPOSans H" panose="00020600040101010101" pitchFamily="18" charset="-122"/>
              </a:rPr>
              <a:t>+</a:t>
            </a:r>
            <a:endParaRPr lang="zh-CN" altLang="en-US" sz="6000" b="1" dirty="0">
              <a:gradFill>
                <a:gsLst>
                  <a:gs pos="2655">
                    <a:schemeClr val="accent1">
                      <a:lumMod val="79000"/>
                      <a:lumOff val="21000"/>
                    </a:schemeClr>
                  </a:gs>
                  <a:gs pos="100000">
                    <a:schemeClr val="accent1"/>
                  </a:gs>
                </a:gsLst>
                <a:lin ang="5400000" scaled="1"/>
              </a:gradFill>
              <a:latin typeface="微软雅黑" panose="020B0503020204020204" pitchFamily="34" charset="-122"/>
              <a:ea typeface="微软雅黑" panose="020B0503020204020204" pitchFamily="34" charset="-122"/>
              <a:cs typeface="OPPOSans H" panose="00020600040101010101" pitchFamily="18" charset="-122"/>
            </a:endParaRPr>
          </a:p>
        </p:txBody>
      </p:sp>
      <p:sp>
        <p:nvSpPr>
          <p:cNvPr id="15" name="文本框 14">
            <a:extLst>
              <a:ext uri="{FF2B5EF4-FFF2-40B4-BE49-F238E27FC236}">
                <a16:creationId xmlns:a16="http://schemas.microsoft.com/office/drawing/2014/main" id="{03F814DB-80EF-407D-BD64-6D311782BE00}"/>
              </a:ext>
            </a:extLst>
          </p:cNvPr>
          <p:cNvSpPr txBox="1"/>
          <p:nvPr/>
        </p:nvSpPr>
        <p:spPr>
          <a:xfrm>
            <a:off x="9111616" y="3236253"/>
            <a:ext cx="1447800" cy="299634"/>
          </a:xfrm>
          <a:prstGeom prst="rect">
            <a:avLst/>
          </a:prstGeom>
          <a:noFill/>
          <a:ln>
            <a:noFill/>
          </a:ln>
        </p:spPr>
        <p:txBody>
          <a:bodyPr wrap="square" lIns="0" tIns="0" rIns="0" bIns="0" rtlCol="0">
            <a:noAutofit/>
          </a:bodyPr>
          <a:lstStyle/>
          <a:p>
            <a:pPr algn="ctr" hangingPunct="0">
              <a:lnSpc>
                <a:spcPct val="130000"/>
              </a:lnSpc>
            </a:pPr>
            <a:r>
              <a:rPr lang="zh-CN" altLang="en-US" sz="1600" dirty="0">
                <a:solidFill>
                  <a:schemeClr val="tx1">
                    <a:lumMod val="75000"/>
                    <a:lumOff val="25000"/>
                  </a:schemeClr>
                </a:solidFill>
                <a:latin typeface="+mn-ea"/>
                <a:cs typeface="汉仪典雅体简" panose="00020600040101010101" pitchFamily="18" charset="-122"/>
              </a:rPr>
              <a:t>第三季度</a:t>
            </a:r>
            <a:endParaRPr lang="en-US" altLang="zh-CN" sz="1600" dirty="0">
              <a:solidFill>
                <a:schemeClr val="tx1">
                  <a:lumMod val="75000"/>
                  <a:lumOff val="25000"/>
                </a:schemeClr>
              </a:solidFill>
              <a:latin typeface="+mn-ea"/>
              <a:cs typeface="汉仪典雅体简" panose="00020600040101010101" pitchFamily="18" charset="-122"/>
            </a:endParaRPr>
          </a:p>
        </p:txBody>
      </p:sp>
      <p:sp>
        <p:nvSpPr>
          <p:cNvPr id="19" name="文本框 18">
            <a:extLst>
              <a:ext uri="{FF2B5EF4-FFF2-40B4-BE49-F238E27FC236}">
                <a16:creationId xmlns:a16="http://schemas.microsoft.com/office/drawing/2014/main" id="{50FC8B7F-A573-4540-9347-8B3FB95A745F}"/>
              </a:ext>
            </a:extLst>
          </p:cNvPr>
          <p:cNvSpPr txBox="1"/>
          <p:nvPr/>
        </p:nvSpPr>
        <p:spPr>
          <a:xfrm>
            <a:off x="1465443" y="4491141"/>
            <a:ext cx="1798316" cy="619721"/>
          </a:xfrm>
          <a:prstGeom prst="rect">
            <a:avLst/>
          </a:prstGeom>
          <a:noFill/>
          <a:ln>
            <a:noFill/>
          </a:ln>
        </p:spPr>
        <p:txBody>
          <a:bodyPr wrap="square" lIns="0" tIns="0" rIns="0" bIns="0" rtlCol="0">
            <a:noAutofit/>
          </a:bodyPr>
          <a:lstStyle/>
          <a:p>
            <a:pPr algn="ctr">
              <a:lnSpc>
                <a:spcPct val="130000"/>
              </a:lnSpc>
            </a:pPr>
            <a:r>
              <a:rPr lang="zh-CN" altLang="en-US" sz="1600" dirty="0">
                <a:solidFill>
                  <a:schemeClr val="tx1">
                    <a:lumMod val="75000"/>
                    <a:lumOff val="25000"/>
                  </a:schemeClr>
                </a:solidFill>
                <a:latin typeface="+mn-ea"/>
                <a:cs typeface="+mn-ea"/>
                <a:sym typeface="+mn-lt"/>
              </a:rPr>
              <a:t>请在这里输入一段文字进行成果概述</a:t>
            </a:r>
          </a:p>
        </p:txBody>
      </p:sp>
      <p:sp>
        <p:nvSpPr>
          <p:cNvPr id="21" name="文本框 20">
            <a:extLst>
              <a:ext uri="{FF2B5EF4-FFF2-40B4-BE49-F238E27FC236}">
                <a16:creationId xmlns:a16="http://schemas.microsoft.com/office/drawing/2014/main" id="{891ED2EE-F036-4382-8057-E03A4558913C}"/>
              </a:ext>
            </a:extLst>
          </p:cNvPr>
          <p:cNvSpPr txBox="1"/>
          <p:nvPr/>
        </p:nvSpPr>
        <p:spPr>
          <a:xfrm>
            <a:off x="8908933" y="4491141"/>
            <a:ext cx="1798316" cy="619721"/>
          </a:xfrm>
          <a:prstGeom prst="rect">
            <a:avLst/>
          </a:prstGeom>
          <a:noFill/>
          <a:ln>
            <a:noFill/>
          </a:ln>
        </p:spPr>
        <p:txBody>
          <a:bodyPr wrap="square" lIns="0" tIns="0" rIns="0" bIns="0" rtlCol="0">
            <a:noAutofit/>
          </a:bodyPr>
          <a:lstStyle/>
          <a:p>
            <a:pPr algn="ctr">
              <a:lnSpc>
                <a:spcPct val="130000"/>
              </a:lnSpc>
            </a:pPr>
            <a:r>
              <a:rPr lang="zh-CN" altLang="en-US" sz="1600" dirty="0">
                <a:solidFill>
                  <a:schemeClr val="tx1">
                    <a:lumMod val="75000"/>
                    <a:lumOff val="25000"/>
                  </a:schemeClr>
                </a:solidFill>
                <a:latin typeface="+mn-ea"/>
                <a:cs typeface="+mn-ea"/>
                <a:sym typeface="+mn-lt"/>
              </a:rPr>
              <a:t>请在这里输入一段文字进行成果概述</a:t>
            </a:r>
          </a:p>
        </p:txBody>
      </p:sp>
      <p:sp>
        <p:nvSpPr>
          <p:cNvPr id="22" name="文本框 21">
            <a:extLst>
              <a:ext uri="{FF2B5EF4-FFF2-40B4-BE49-F238E27FC236}">
                <a16:creationId xmlns:a16="http://schemas.microsoft.com/office/drawing/2014/main" id="{460AF417-5E52-4D4E-B061-247842DC7577}"/>
              </a:ext>
            </a:extLst>
          </p:cNvPr>
          <p:cNvSpPr txBox="1"/>
          <p:nvPr/>
        </p:nvSpPr>
        <p:spPr>
          <a:xfrm>
            <a:off x="5202559" y="4424517"/>
            <a:ext cx="1798316" cy="619721"/>
          </a:xfrm>
          <a:prstGeom prst="rect">
            <a:avLst/>
          </a:prstGeom>
          <a:noFill/>
          <a:ln>
            <a:noFill/>
          </a:ln>
        </p:spPr>
        <p:txBody>
          <a:bodyPr wrap="square" lIns="0" tIns="0" rIns="0" bIns="0" rtlCol="0">
            <a:noAutofit/>
          </a:bodyPr>
          <a:lstStyle/>
          <a:p>
            <a:pPr algn="ctr">
              <a:lnSpc>
                <a:spcPct val="130000"/>
              </a:lnSpc>
            </a:pPr>
            <a:r>
              <a:rPr lang="zh-CN" altLang="en-US" sz="1600" dirty="0">
                <a:solidFill>
                  <a:schemeClr val="tx1">
                    <a:lumMod val="75000"/>
                    <a:lumOff val="25000"/>
                  </a:schemeClr>
                </a:solidFill>
                <a:latin typeface="+mn-ea"/>
                <a:cs typeface="+mn-ea"/>
                <a:sym typeface="+mn-lt"/>
              </a:rPr>
              <a:t>请在这里输入一段文字进行成果概述</a:t>
            </a:r>
          </a:p>
        </p:txBody>
      </p:sp>
      <p:grpSp>
        <p:nvGrpSpPr>
          <p:cNvPr id="28" name="组合 27">
            <a:extLst>
              <a:ext uri="{FF2B5EF4-FFF2-40B4-BE49-F238E27FC236}">
                <a16:creationId xmlns:a16="http://schemas.microsoft.com/office/drawing/2014/main" id="{868E06F9-56FD-4F38-9E68-8A5F3F861487}"/>
              </a:ext>
            </a:extLst>
          </p:cNvPr>
          <p:cNvGrpSpPr/>
          <p:nvPr/>
        </p:nvGrpSpPr>
        <p:grpSpPr>
          <a:xfrm>
            <a:off x="7785065" y="4001021"/>
            <a:ext cx="418471" cy="913390"/>
            <a:chOff x="7384387" y="4162493"/>
            <a:chExt cx="418471" cy="913390"/>
          </a:xfrm>
        </p:grpSpPr>
        <p:sp>
          <p:nvSpPr>
            <p:cNvPr id="24" name="箭头: 下 23">
              <a:extLst>
                <a:ext uri="{FF2B5EF4-FFF2-40B4-BE49-F238E27FC236}">
                  <a16:creationId xmlns:a16="http://schemas.microsoft.com/office/drawing/2014/main" id="{E7405BCD-0816-401D-A67C-96B148F62626}"/>
                </a:ext>
              </a:extLst>
            </p:cNvPr>
            <p:cNvSpPr/>
            <p:nvPr/>
          </p:nvSpPr>
          <p:spPr>
            <a:xfrm flipV="1">
              <a:off x="7384387" y="4162493"/>
              <a:ext cx="306964" cy="619720"/>
            </a:xfrm>
            <a:prstGeom prst="downArrow">
              <a:avLst>
                <a:gd name="adj1" fmla="val 31499"/>
                <a:gd name="adj2" fmla="val 50000"/>
              </a:avLst>
            </a:prstGeom>
            <a:gradFill flip="none" rotWithShape="1">
              <a:gsLst>
                <a:gs pos="4000">
                  <a:schemeClr val="accent1"/>
                </a:gs>
                <a:gs pos="95000">
                  <a:schemeClr val="accent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5" name="箭头: 下 24">
              <a:extLst>
                <a:ext uri="{FF2B5EF4-FFF2-40B4-BE49-F238E27FC236}">
                  <a16:creationId xmlns:a16="http://schemas.microsoft.com/office/drawing/2014/main" id="{8F8CF6C5-8049-4E5D-AD09-99106B55B1BC}"/>
                </a:ext>
              </a:extLst>
            </p:cNvPr>
            <p:cNvSpPr/>
            <p:nvPr/>
          </p:nvSpPr>
          <p:spPr>
            <a:xfrm flipV="1">
              <a:off x="7577053" y="4620012"/>
              <a:ext cx="225805" cy="455871"/>
            </a:xfrm>
            <a:prstGeom prst="downArrow">
              <a:avLst>
                <a:gd name="adj1" fmla="val 31499"/>
                <a:gd name="adj2" fmla="val 50000"/>
              </a:avLst>
            </a:prstGeom>
            <a:gradFill flip="none" rotWithShape="1">
              <a:gsLst>
                <a:gs pos="4000">
                  <a:schemeClr val="accent1">
                    <a:alpha val="33000"/>
                  </a:schemeClr>
                </a:gs>
                <a:gs pos="95000">
                  <a:schemeClr val="accent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26" name="组合 25">
            <a:extLst>
              <a:ext uri="{FF2B5EF4-FFF2-40B4-BE49-F238E27FC236}">
                <a16:creationId xmlns:a16="http://schemas.microsoft.com/office/drawing/2014/main" id="{A01DFAF3-CAA0-430C-B60A-10EF87ED6551}"/>
              </a:ext>
            </a:extLst>
          </p:cNvPr>
          <p:cNvGrpSpPr/>
          <p:nvPr/>
        </p:nvGrpSpPr>
        <p:grpSpPr>
          <a:xfrm>
            <a:off x="3859206" y="3959145"/>
            <a:ext cx="505050" cy="1267607"/>
            <a:chOff x="4363785" y="4234917"/>
            <a:chExt cx="505050" cy="1267607"/>
          </a:xfrm>
        </p:grpSpPr>
        <p:sp>
          <p:nvSpPr>
            <p:cNvPr id="23" name="箭头: 下 22">
              <a:extLst>
                <a:ext uri="{FF2B5EF4-FFF2-40B4-BE49-F238E27FC236}">
                  <a16:creationId xmlns:a16="http://schemas.microsoft.com/office/drawing/2014/main" id="{47524D1C-AF5D-44FE-B6E1-130BDF0FFBEF}"/>
                </a:ext>
              </a:extLst>
            </p:cNvPr>
            <p:cNvSpPr/>
            <p:nvPr/>
          </p:nvSpPr>
          <p:spPr>
            <a:xfrm flipV="1">
              <a:off x="4363785" y="4234917"/>
              <a:ext cx="475137" cy="959238"/>
            </a:xfrm>
            <a:prstGeom prst="downArrow">
              <a:avLst>
                <a:gd name="adj1" fmla="val 31499"/>
                <a:gd name="adj2" fmla="val 50000"/>
              </a:avLst>
            </a:prstGeom>
            <a:gradFill flip="none" rotWithShape="1">
              <a:gsLst>
                <a:gs pos="4000">
                  <a:schemeClr val="accent1"/>
                </a:gs>
                <a:gs pos="93000">
                  <a:schemeClr val="accent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7" name="箭头: 下 26">
              <a:extLst>
                <a:ext uri="{FF2B5EF4-FFF2-40B4-BE49-F238E27FC236}">
                  <a16:creationId xmlns:a16="http://schemas.microsoft.com/office/drawing/2014/main" id="{C27FA85C-8C4B-4CF0-96CB-84EB90AE44F4}"/>
                </a:ext>
              </a:extLst>
            </p:cNvPr>
            <p:cNvSpPr/>
            <p:nvPr/>
          </p:nvSpPr>
          <p:spPr>
            <a:xfrm flipV="1">
              <a:off x="4643030" y="5046653"/>
              <a:ext cx="225805" cy="455871"/>
            </a:xfrm>
            <a:prstGeom prst="downArrow">
              <a:avLst>
                <a:gd name="adj1" fmla="val 31499"/>
                <a:gd name="adj2" fmla="val 50000"/>
              </a:avLst>
            </a:prstGeom>
            <a:gradFill flip="none" rotWithShape="1">
              <a:gsLst>
                <a:gs pos="4000">
                  <a:schemeClr val="accent1">
                    <a:alpha val="33000"/>
                  </a:schemeClr>
                </a:gs>
                <a:gs pos="95000">
                  <a:schemeClr val="accent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30" name="组合 29">
            <a:extLst>
              <a:ext uri="{FF2B5EF4-FFF2-40B4-BE49-F238E27FC236}">
                <a16:creationId xmlns:a16="http://schemas.microsoft.com/office/drawing/2014/main" id="{5F039621-7F6D-4F88-8A3F-4B48A51C03F6}"/>
              </a:ext>
            </a:extLst>
          </p:cNvPr>
          <p:cNvGrpSpPr/>
          <p:nvPr/>
        </p:nvGrpSpPr>
        <p:grpSpPr>
          <a:xfrm>
            <a:off x="-1" y="6055569"/>
            <a:ext cx="12192001" cy="1020153"/>
            <a:chOff x="-1" y="5981947"/>
            <a:chExt cx="12192001" cy="1108286"/>
          </a:xfrm>
        </p:grpSpPr>
        <p:sp>
          <p:nvSpPr>
            <p:cNvPr id="31" name="任意多边形: 形状 30">
              <a:extLst>
                <a:ext uri="{FF2B5EF4-FFF2-40B4-BE49-F238E27FC236}">
                  <a16:creationId xmlns:a16="http://schemas.microsoft.com/office/drawing/2014/main" id="{2DCBE993-3AC2-40CB-96F9-6320CB0115C3}"/>
                </a:ext>
              </a:extLst>
            </p:cNvPr>
            <p:cNvSpPr/>
            <p:nvPr/>
          </p:nvSpPr>
          <p:spPr>
            <a:xfrm>
              <a:off x="-1" y="5981947"/>
              <a:ext cx="12192001" cy="1034554"/>
            </a:xfrm>
            <a:custGeom>
              <a:avLst/>
              <a:gdLst>
                <a:gd name="connsiteX0" fmla="*/ 0 w 12192001"/>
                <a:gd name="connsiteY0" fmla="*/ 0 h 1034554"/>
                <a:gd name="connsiteX1" fmla="*/ 173424 w 12192001"/>
                <a:gd name="connsiteY1" fmla="*/ 41741 h 1034554"/>
                <a:gd name="connsiteX2" fmla="*/ 6105587 w 12192001"/>
                <a:gd name="connsiteY2" fmla="*/ 502935 h 1034554"/>
                <a:gd name="connsiteX3" fmla="*/ 12037750 w 12192001"/>
                <a:gd name="connsiteY3" fmla="*/ 41741 h 1034554"/>
                <a:gd name="connsiteX4" fmla="*/ 12192001 w 12192001"/>
                <a:gd name="connsiteY4" fmla="*/ 4615 h 1034554"/>
                <a:gd name="connsiteX5" fmla="*/ 12192001 w 12192001"/>
                <a:gd name="connsiteY5" fmla="*/ 1034554 h 1034554"/>
                <a:gd name="connsiteX6" fmla="*/ 0 w 12192001"/>
                <a:gd name="connsiteY6" fmla="*/ 1034554 h 103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1034554">
                  <a:moveTo>
                    <a:pt x="0" y="0"/>
                  </a:moveTo>
                  <a:lnTo>
                    <a:pt x="173424" y="41741"/>
                  </a:lnTo>
                  <a:cubicBezTo>
                    <a:pt x="1459040" y="319993"/>
                    <a:pt x="3636204" y="502935"/>
                    <a:pt x="6105587" y="502935"/>
                  </a:cubicBezTo>
                  <a:cubicBezTo>
                    <a:pt x="8574971" y="502935"/>
                    <a:pt x="10752134" y="319993"/>
                    <a:pt x="12037750" y="41741"/>
                  </a:cubicBezTo>
                  <a:lnTo>
                    <a:pt x="12192001" y="4615"/>
                  </a:lnTo>
                  <a:lnTo>
                    <a:pt x="12192001" y="1034554"/>
                  </a:lnTo>
                  <a:lnTo>
                    <a:pt x="0" y="1034554"/>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32" name="任意多边形: 形状 31">
              <a:extLst>
                <a:ext uri="{FF2B5EF4-FFF2-40B4-BE49-F238E27FC236}">
                  <a16:creationId xmlns:a16="http://schemas.microsoft.com/office/drawing/2014/main" id="{5199A9DB-CC7C-43F7-A7F5-AECB7A18391C}"/>
                </a:ext>
              </a:extLst>
            </p:cNvPr>
            <p:cNvSpPr/>
            <p:nvPr/>
          </p:nvSpPr>
          <p:spPr>
            <a:xfrm>
              <a:off x="-1" y="6055679"/>
              <a:ext cx="12192001" cy="1034554"/>
            </a:xfrm>
            <a:custGeom>
              <a:avLst/>
              <a:gdLst>
                <a:gd name="connsiteX0" fmla="*/ 0 w 12192001"/>
                <a:gd name="connsiteY0" fmla="*/ 0 h 1034554"/>
                <a:gd name="connsiteX1" fmla="*/ 173424 w 12192001"/>
                <a:gd name="connsiteY1" fmla="*/ 41741 h 1034554"/>
                <a:gd name="connsiteX2" fmla="*/ 6105587 w 12192001"/>
                <a:gd name="connsiteY2" fmla="*/ 502935 h 1034554"/>
                <a:gd name="connsiteX3" fmla="*/ 12037750 w 12192001"/>
                <a:gd name="connsiteY3" fmla="*/ 41741 h 1034554"/>
                <a:gd name="connsiteX4" fmla="*/ 12192001 w 12192001"/>
                <a:gd name="connsiteY4" fmla="*/ 4615 h 1034554"/>
                <a:gd name="connsiteX5" fmla="*/ 12192001 w 12192001"/>
                <a:gd name="connsiteY5" fmla="*/ 1034554 h 1034554"/>
                <a:gd name="connsiteX6" fmla="*/ 0 w 12192001"/>
                <a:gd name="connsiteY6" fmla="*/ 1034554 h 103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1034554">
                  <a:moveTo>
                    <a:pt x="0" y="0"/>
                  </a:moveTo>
                  <a:lnTo>
                    <a:pt x="173424" y="41741"/>
                  </a:lnTo>
                  <a:cubicBezTo>
                    <a:pt x="1459040" y="319993"/>
                    <a:pt x="3636204" y="502935"/>
                    <a:pt x="6105587" y="502935"/>
                  </a:cubicBezTo>
                  <a:cubicBezTo>
                    <a:pt x="8574971" y="502935"/>
                    <a:pt x="10752134" y="319993"/>
                    <a:pt x="12037750" y="41741"/>
                  </a:cubicBezTo>
                  <a:lnTo>
                    <a:pt x="12192001" y="4615"/>
                  </a:lnTo>
                  <a:lnTo>
                    <a:pt x="12192001" y="1034554"/>
                  </a:lnTo>
                  <a:lnTo>
                    <a:pt x="0" y="1034554"/>
                  </a:lnTo>
                  <a:close/>
                </a:path>
              </a:pathLst>
            </a:custGeom>
            <a:gradFill flip="none" rotWithShape="1">
              <a:gsLst>
                <a:gs pos="0">
                  <a:schemeClr val="accent1">
                    <a:lumMod val="80000"/>
                    <a:lumOff val="20000"/>
                  </a:schemeClr>
                </a:gs>
                <a:gs pos="100000">
                  <a:schemeClr val="accent1">
                    <a:lumMod val="86000"/>
                  </a:schemeClr>
                </a:gs>
              </a:gsLst>
              <a:lin ang="27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grpSp>
      <p:sp>
        <p:nvSpPr>
          <p:cNvPr id="8" name="文本占位符 7">
            <a:extLst>
              <a:ext uri="{FF2B5EF4-FFF2-40B4-BE49-F238E27FC236}">
                <a16:creationId xmlns:a16="http://schemas.microsoft.com/office/drawing/2014/main" id="{F2CA8C79-66E1-4957-B503-E8EBA6AC0EC4}"/>
              </a:ext>
            </a:extLst>
          </p:cNvPr>
          <p:cNvSpPr>
            <a:spLocks noGrp="1"/>
          </p:cNvSpPr>
          <p:nvPr>
            <p:ph type="body" sz="quarter" idx="11"/>
          </p:nvPr>
        </p:nvSpPr>
        <p:spPr/>
        <p:txBody>
          <a:bodyPr/>
          <a:lstStyle/>
          <a:p>
            <a:r>
              <a:rPr lang="zh-CN" altLang="en-US" dirty="0"/>
              <a:t>成果展示</a:t>
            </a:r>
          </a:p>
        </p:txBody>
      </p:sp>
    </p:spTree>
    <p:extLst>
      <p:ext uri="{BB962C8B-B14F-4D97-AF65-F5344CB8AC3E}">
        <p14:creationId xmlns:p14="http://schemas.microsoft.com/office/powerpoint/2010/main" val="4192031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任意多边形: 形状 295">
            <a:extLst>
              <a:ext uri="{FF2B5EF4-FFF2-40B4-BE49-F238E27FC236}">
                <a16:creationId xmlns:a16="http://schemas.microsoft.com/office/drawing/2014/main" id="{98770A46-0230-4F27-AF28-112955BB50AD}"/>
              </a:ext>
            </a:extLst>
          </p:cNvPr>
          <p:cNvSpPr/>
          <p:nvPr/>
        </p:nvSpPr>
        <p:spPr>
          <a:xfrm>
            <a:off x="0" y="19494"/>
            <a:ext cx="12192000" cy="1642449"/>
          </a:xfrm>
          <a:custGeom>
            <a:avLst/>
            <a:gdLst>
              <a:gd name="connsiteX0" fmla="*/ 0 w 12192000"/>
              <a:gd name="connsiteY0" fmla="*/ 0 h 1804269"/>
              <a:gd name="connsiteX1" fmla="*/ 12192000 w 12192000"/>
              <a:gd name="connsiteY1" fmla="*/ 0 h 1804269"/>
              <a:gd name="connsiteX2" fmla="*/ 12192000 w 12192000"/>
              <a:gd name="connsiteY2" fmla="*/ 1804269 h 1804269"/>
              <a:gd name="connsiteX3" fmla="*/ 11976537 w 12192000"/>
              <a:gd name="connsiteY3" fmla="*/ 1754541 h 1804269"/>
              <a:gd name="connsiteX4" fmla="*/ 6096000 w 12192000"/>
              <a:gd name="connsiteY4" fmla="*/ 1200151 h 1804269"/>
              <a:gd name="connsiteX5" fmla="*/ 215463 w 12192000"/>
              <a:gd name="connsiteY5" fmla="*/ 1754541 h 1804269"/>
              <a:gd name="connsiteX6" fmla="*/ 0 w 12192000"/>
              <a:gd name="connsiteY6" fmla="*/ 1804269 h 180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04269">
                <a:moveTo>
                  <a:pt x="0" y="0"/>
                </a:moveTo>
                <a:lnTo>
                  <a:pt x="12192000" y="0"/>
                </a:lnTo>
                <a:lnTo>
                  <a:pt x="12192000" y="1804269"/>
                </a:lnTo>
                <a:lnTo>
                  <a:pt x="11976537" y="1754541"/>
                </a:lnTo>
                <a:cubicBezTo>
                  <a:pt x="10297904" y="1404528"/>
                  <a:pt x="8274284" y="1200151"/>
                  <a:pt x="6096000" y="1200151"/>
                </a:cubicBezTo>
                <a:cubicBezTo>
                  <a:pt x="3917717" y="1200151"/>
                  <a:pt x="1894097" y="1404528"/>
                  <a:pt x="215463" y="1754541"/>
                </a:cubicBezTo>
                <a:lnTo>
                  <a:pt x="0" y="1804269"/>
                </a:lnTo>
                <a:close/>
              </a:path>
            </a:pathLst>
          </a:custGeom>
          <a:solidFill>
            <a:schemeClr val="accent2">
              <a:lumMod val="60000"/>
              <a:lumOff val="4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 name="任意多边形: 形状 37">
            <a:extLst>
              <a:ext uri="{FF2B5EF4-FFF2-40B4-BE49-F238E27FC236}">
                <a16:creationId xmlns:a16="http://schemas.microsoft.com/office/drawing/2014/main" id="{0BEBE664-864E-41BB-B89C-119B48F9F1EF}"/>
              </a:ext>
            </a:extLst>
          </p:cNvPr>
          <p:cNvSpPr/>
          <p:nvPr/>
        </p:nvSpPr>
        <p:spPr>
          <a:xfrm>
            <a:off x="0" y="-28136"/>
            <a:ext cx="12192000" cy="1642449"/>
          </a:xfrm>
          <a:custGeom>
            <a:avLst/>
            <a:gdLst>
              <a:gd name="connsiteX0" fmla="*/ 0 w 12192000"/>
              <a:gd name="connsiteY0" fmla="*/ 0 h 1804269"/>
              <a:gd name="connsiteX1" fmla="*/ 12192000 w 12192000"/>
              <a:gd name="connsiteY1" fmla="*/ 0 h 1804269"/>
              <a:gd name="connsiteX2" fmla="*/ 12192000 w 12192000"/>
              <a:gd name="connsiteY2" fmla="*/ 1804269 h 1804269"/>
              <a:gd name="connsiteX3" fmla="*/ 11976537 w 12192000"/>
              <a:gd name="connsiteY3" fmla="*/ 1754541 h 1804269"/>
              <a:gd name="connsiteX4" fmla="*/ 6096000 w 12192000"/>
              <a:gd name="connsiteY4" fmla="*/ 1200151 h 1804269"/>
              <a:gd name="connsiteX5" fmla="*/ 215463 w 12192000"/>
              <a:gd name="connsiteY5" fmla="*/ 1754541 h 1804269"/>
              <a:gd name="connsiteX6" fmla="*/ 0 w 12192000"/>
              <a:gd name="connsiteY6" fmla="*/ 1804269 h 180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04269">
                <a:moveTo>
                  <a:pt x="0" y="0"/>
                </a:moveTo>
                <a:lnTo>
                  <a:pt x="12192000" y="0"/>
                </a:lnTo>
                <a:lnTo>
                  <a:pt x="12192000" y="1804269"/>
                </a:lnTo>
                <a:lnTo>
                  <a:pt x="11976537" y="1754541"/>
                </a:lnTo>
                <a:cubicBezTo>
                  <a:pt x="10297904" y="1404528"/>
                  <a:pt x="8274284" y="1200151"/>
                  <a:pt x="6096000" y="1200151"/>
                </a:cubicBezTo>
                <a:cubicBezTo>
                  <a:pt x="3917717" y="1200151"/>
                  <a:pt x="1894097" y="1404528"/>
                  <a:pt x="215463" y="1754541"/>
                </a:cubicBezTo>
                <a:lnTo>
                  <a:pt x="0" y="1804269"/>
                </a:lnTo>
                <a:close/>
              </a:path>
            </a:pathLst>
          </a:custGeom>
          <a:gradFill flip="none" rotWithShape="1">
            <a:gsLst>
              <a:gs pos="4000">
                <a:schemeClr val="accent1">
                  <a:lumMod val="88000"/>
                  <a:lumOff val="12000"/>
                </a:schemeClr>
              </a:gs>
              <a:gs pos="95000">
                <a:schemeClr val="accent1">
                  <a:lumMod val="8600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sp>
        <p:nvSpPr>
          <p:cNvPr id="37" name="矩形 36">
            <a:extLst>
              <a:ext uri="{FF2B5EF4-FFF2-40B4-BE49-F238E27FC236}">
                <a16:creationId xmlns:a16="http://schemas.microsoft.com/office/drawing/2014/main" id="{36A749EC-8612-45E7-AF35-05567736CCA4}"/>
              </a:ext>
            </a:extLst>
          </p:cNvPr>
          <p:cNvSpPr/>
          <p:nvPr/>
        </p:nvSpPr>
        <p:spPr>
          <a:xfrm>
            <a:off x="0" y="6172200"/>
            <a:ext cx="12192000" cy="685801"/>
          </a:xfrm>
          <a:prstGeom prst="rect">
            <a:avLst/>
          </a:prstGeom>
          <a:gradFill flip="none" rotWithShape="1">
            <a:gsLst>
              <a:gs pos="4000">
                <a:schemeClr val="accent1">
                  <a:lumMod val="79000"/>
                  <a:lumOff val="21000"/>
                </a:schemeClr>
              </a:gs>
              <a:gs pos="100000">
                <a:schemeClr val="accent1">
                  <a:lumMod val="9300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bg1"/>
              </a:solidFill>
            </a:endParaRPr>
          </a:p>
        </p:txBody>
      </p:sp>
      <p:sp>
        <p:nvSpPr>
          <p:cNvPr id="39" name="文本框 38">
            <a:extLst>
              <a:ext uri="{FF2B5EF4-FFF2-40B4-BE49-F238E27FC236}">
                <a16:creationId xmlns:a16="http://schemas.microsoft.com/office/drawing/2014/main" id="{F09BA9B3-9424-4976-B82F-C8E179D57DF4}"/>
              </a:ext>
            </a:extLst>
          </p:cNvPr>
          <p:cNvSpPr txBox="1"/>
          <p:nvPr/>
        </p:nvSpPr>
        <p:spPr>
          <a:xfrm>
            <a:off x="3984966" y="432057"/>
            <a:ext cx="4222069" cy="430887"/>
          </a:xfrm>
          <a:prstGeom prst="rect">
            <a:avLst/>
          </a:prstGeom>
          <a:noFill/>
        </p:spPr>
        <p:txBody>
          <a:bodyPr wrap="square" lIns="0" tIns="0" rIns="0" bIns="0" rtlCol="0">
            <a:noAutofit/>
          </a:bodyPr>
          <a:lstStyle/>
          <a:p>
            <a:pPr algn="ctr"/>
            <a:r>
              <a:rPr lang="zh-CN" altLang="en-US" sz="2800" dirty="0">
                <a:gradFill>
                  <a:gsLst>
                    <a:gs pos="2655">
                      <a:schemeClr val="bg1"/>
                    </a:gs>
                    <a:gs pos="100000">
                      <a:schemeClr val="accent2">
                        <a:lumMod val="20000"/>
                        <a:lumOff val="80000"/>
                      </a:schemeClr>
                    </a:gs>
                  </a:gsLst>
                  <a:lin ang="5400000" scaled="1"/>
                </a:gradFill>
                <a:effectLst>
                  <a:outerShdw dist="101600" dir="2700000" algn="tl" rotWithShape="0">
                    <a:schemeClr val="accent1"/>
                  </a:outerShdw>
                </a:effectLst>
                <a:latin typeface="微软雅黑" panose="020B0503020204020204" pitchFamily="34" charset="-122"/>
                <a:ea typeface="微软雅黑" panose="020B0503020204020204" pitchFamily="34" charset="-122"/>
                <a:cs typeface="OPPOSans H" panose="00020600040101010101" pitchFamily="18" charset="-122"/>
              </a:rPr>
              <a:t>成果展示</a:t>
            </a:r>
          </a:p>
        </p:txBody>
      </p:sp>
      <p:sp>
        <p:nvSpPr>
          <p:cNvPr id="42" name="Freeform 1266">
            <a:extLst>
              <a:ext uri="{FF2B5EF4-FFF2-40B4-BE49-F238E27FC236}">
                <a16:creationId xmlns:a16="http://schemas.microsoft.com/office/drawing/2014/main" id="{48A8589F-7E16-437A-97BE-B92EBB1F2B70}"/>
              </a:ext>
            </a:extLst>
          </p:cNvPr>
          <p:cNvSpPr>
            <a:spLocks/>
          </p:cNvSpPr>
          <p:nvPr/>
        </p:nvSpPr>
        <p:spPr bwMode="auto">
          <a:xfrm>
            <a:off x="6947641" y="423937"/>
            <a:ext cx="213380" cy="447126"/>
          </a:xfrm>
          <a:custGeom>
            <a:avLst/>
            <a:gdLst>
              <a:gd name="T0" fmla="*/ 683 w 900"/>
              <a:gd name="T1" fmla="*/ 1322 h 1887"/>
              <a:gd name="T2" fmla="*/ 621 w 900"/>
              <a:gd name="T3" fmla="*/ 1439 h 1887"/>
              <a:gd name="T4" fmla="*/ 824 w 900"/>
              <a:gd name="T5" fmla="*/ 1387 h 1887"/>
              <a:gd name="T6" fmla="*/ 479 w 900"/>
              <a:gd name="T7" fmla="*/ 1621 h 1887"/>
              <a:gd name="T8" fmla="*/ 762 w 900"/>
              <a:gd name="T9" fmla="*/ 1543 h 1887"/>
              <a:gd name="T10" fmla="*/ 431 w 900"/>
              <a:gd name="T11" fmla="*/ 1687 h 1887"/>
              <a:gd name="T12" fmla="*/ 436 w 900"/>
              <a:gd name="T13" fmla="*/ 1733 h 1887"/>
              <a:gd name="T14" fmla="*/ 559 w 900"/>
              <a:gd name="T15" fmla="*/ 1792 h 1887"/>
              <a:gd name="T16" fmla="*/ 194 w 900"/>
              <a:gd name="T17" fmla="*/ 1826 h 1887"/>
              <a:gd name="T18" fmla="*/ 51 w 900"/>
              <a:gd name="T19" fmla="*/ 1867 h 1887"/>
              <a:gd name="T20" fmla="*/ 309 w 900"/>
              <a:gd name="T21" fmla="*/ 1508 h 1887"/>
              <a:gd name="T22" fmla="*/ 270 w 900"/>
              <a:gd name="T23" fmla="*/ 1764 h 1887"/>
              <a:gd name="T24" fmla="*/ 434 w 900"/>
              <a:gd name="T25" fmla="*/ 1368 h 1887"/>
              <a:gd name="T26" fmla="*/ 466 w 900"/>
              <a:gd name="T27" fmla="*/ 1606 h 1887"/>
              <a:gd name="T28" fmla="*/ 495 w 900"/>
              <a:gd name="T29" fmla="*/ 1364 h 1887"/>
              <a:gd name="T30" fmla="*/ 599 w 900"/>
              <a:gd name="T31" fmla="*/ 1435 h 1887"/>
              <a:gd name="T32" fmla="*/ 581 w 900"/>
              <a:gd name="T33" fmla="*/ 1221 h 1887"/>
              <a:gd name="T34" fmla="*/ 686 w 900"/>
              <a:gd name="T35" fmla="*/ 1249 h 1887"/>
              <a:gd name="T36" fmla="*/ 599 w 900"/>
              <a:gd name="T37" fmla="*/ 997 h 1887"/>
              <a:gd name="T38" fmla="*/ 731 w 900"/>
              <a:gd name="T39" fmla="*/ 946 h 1887"/>
              <a:gd name="T40" fmla="*/ 563 w 900"/>
              <a:gd name="T41" fmla="*/ 759 h 1887"/>
              <a:gd name="T42" fmla="*/ 715 w 900"/>
              <a:gd name="T43" fmla="*/ 772 h 1887"/>
              <a:gd name="T44" fmla="*/ 526 w 900"/>
              <a:gd name="T45" fmla="*/ 622 h 1887"/>
              <a:gd name="T46" fmla="*/ 669 w 900"/>
              <a:gd name="T47" fmla="*/ 618 h 1887"/>
              <a:gd name="T48" fmla="*/ 562 w 900"/>
              <a:gd name="T49" fmla="*/ 494 h 1887"/>
              <a:gd name="T50" fmla="*/ 592 w 900"/>
              <a:gd name="T51" fmla="*/ 471 h 1887"/>
              <a:gd name="T52" fmla="*/ 556 w 900"/>
              <a:gd name="T53" fmla="*/ 410 h 1887"/>
              <a:gd name="T54" fmla="*/ 361 w 900"/>
              <a:gd name="T55" fmla="*/ 332 h 1887"/>
              <a:gd name="T56" fmla="*/ 443 w 900"/>
              <a:gd name="T57" fmla="*/ 279 h 1887"/>
              <a:gd name="T58" fmla="*/ 222 w 900"/>
              <a:gd name="T59" fmla="*/ 225 h 1887"/>
              <a:gd name="T60" fmla="*/ 197 w 900"/>
              <a:gd name="T61" fmla="*/ 187 h 1887"/>
              <a:gd name="T62" fmla="*/ 180 w 900"/>
              <a:gd name="T63" fmla="*/ 104 h 1887"/>
              <a:gd name="T64" fmla="*/ 204 w 900"/>
              <a:gd name="T65" fmla="*/ 84 h 1887"/>
              <a:gd name="T66" fmla="*/ 218 w 900"/>
              <a:gd name="T67" fmla="*/ 0 h 1887"/>
              <a:gd name="T68" fmla="*/ 338 w 900"/>
              <a:gd name="T69" fmla="*/ 171 h 1887"/>
              <a:gd name="T70" fmla="*/ 423 w 900"/>
              <a:gd name="T71" fmla="*/ 138 h 1887"/>
              <a:gd name="T72" fmla="*/ 472 w 900"/>
              <a:gd name="T73" fmla="*/ 272 h 1887"/>
              <a:gd name="T74" fmla="*/ 534 w 900"/>
              <a:gd name="T75" fmla="*/ 221 h 1887"/>
              <a:gd name="T76" fmla="*/ 573 w 900"/>
              <a:gd name="T77" fmla="*/ 398 h 1887"/>
              <a:gd name="T78" fmla="*/ 648 w 900"/>
              <a:gd name="T79" fmla="*/ 352 h 1887"/>
              <a:gd name="T80" fmla="*/ 654 w 900"/>
              <a:gd name="T81" fmla="*/ 522 h 1887"/>
              <a:gd name="T82" fmla="*/ 727 w 900"/>
              <a:gd name="T83" fmla="*/ 429 h 1887"/>
              <a:gd name="T84" fmla="*/ 790 w 900"/>
              <a:gd name="T85" fmla="*/ 517 h 1887"/>
              <a:gd name="T86" fmla="*/ 731 w 900"/>
              <a:gd name="T87" fmla="*/ 770 h 1887"/>
              <a:gd name="T88" fmla="*/ 859 w 900"/>
              <a:gd name="T89" fmla="*/ 692 h 1887"/>
              <a:gd name="T90" fmla="*/ 749 w 900"/>
              <a:gd name="T91" fmla="*/ 946 h 1887"/>
              <a:gd name="T92" fmla="*/ 849 w 900"/>
              <a:gd name="T93" fmla="*/ 902 h 1887"/>
              <a:gd name="T94" fmla="*/ 738 w 900"/>
              <a:gd name="T95" fmla="*/ 1127 h 1887"/>
              <a:gd name="T96" fmla="*/ 712 w 900"/>
              <a:gd name="T97" fmla="*/ 1236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0" h="1887">
                <a:moveTo>
                  <a:pt x="900" y="1106"/>
                </a:moveTo>
                <a:cubicBezTo>
                  <a:pt x="894" y="1125"/>
                  <a:pt x="889" y="1144"/>
                  <a:pt x="883" y="1163"/>
                </a:cubicBezTo>
                <a:cubicBezTo>
                  <a:pt x="869" y="1202"/>
                  <a:pt x="851" y="1239"/>
                  <a:pt x="823" y="1269"/>
                </a:cubicBezTo>
                <a:cubicBezTo>
                  <a:pt x="785" y="1310"/>
                  <a:pt x="739" y="1329"/>
                  <a:pt x="683" y="1322"/>
                </a:cubicBezTo>
                <a:cubicBezTo>
                  <a:pt x="679" y="1322"/>
                  <a:pt x="676" y="1322"/>
                  <a:pt x="674" y="1326"/>
                </a:cubicBezTo>
                <a:cubicBezTo>
                  <a:pt x="655" y="1364"/>
                  <a:pt x="636" y="1402"/>
                  <a:pt x="617" y="1440"/>
                </a:cubicBezTo>
                <a:cubicBezTo>
                  <a:pt x="616" y="1441"/>
                  <a:pt x="617" y="1441"/>
                  <a:pt x="616" y="1443"/>
                </a:cubicBezTo>
                <a:cubicBezTo>
                  <a:pt x="618" y="1441"/>
                  <a:pt x="620" y="1440"/>
                  <a:pt x="621" y="1439"/>
                </a:cubicBezTo>
                <a:cubicBezTo>
                  <a:pt x="651" y="1408"/>
                  <a:pt x="680" y="1377"/>
                  <a:pt x="717" y="1355"/>
                </a:cubicBezTo>
                <a:cubicBezTo>
                  <a:pt x="756" y="1330"/>
                  <a:pt x="800" y="1318"/>
                  <a:pt x="847" y="1322"/>
                </a:cubicBezTo>
                <a:cubicBezTo>
                  <a:pt x="850" y="1322"/>
                  <a:pt x="852" y="1323"/>
                  <a:pt x="858" y="1324"/>
                </a:cubicBezTo>
                <a:cubicBezTo>
                  <a:pt x="846" y="1346"/>
                  <a:pt x="836" y="1367"/>
                  <a:pt x="824" y="1387"/>
                </a:cubicBezTo>
                <a:cubicBezTo>
                  <a:pt x="803" y="1422"/>
                  <a:pt x="778" y="1454"/>
                  <a:pt x="746" y="1479"/>
                </a:cubicBezTo>
                <a:cubicBezTo>
                  <a:pt x="693" y="1520"/>
                  <a:pt x="635" y="1533"/>
                  <a:pt x="571" y="1510"/>
                </a:cubicBezTo>
                <a:cubicBezTo>
                  <a:pt x="555" y="1529"/>
                  <a:pt x="541" y="1548"/>
                  <a:pt x="525" y="1567"/>
                </a:cubicBezTo>
                <a:cubicBezTo>
                  <a:pt x="510" y="1585"/>
                  <a:pt x="494" y="1602"/>
                  <a:pt x="479" y="1621"/>
                </a:cubicBezTo>
                <a:cubicBezTo>
                  <a:pt x="482" y="1619"/>
                  <a:pt x="485" y="1617"/>
                  <a:pt x="489" y="1615"/>
                </a:cubicBezTo>
                <a:cubicBezTo>
                  <a:pt x="516" y="1598"/>
                  <a:pt x="543" y="1580"/>
                  <a:pt x="571" y="1565"/>
                </a:cubicBezTo>
                <a:cubicBezTo>
                  <a:pt x="610" y="1543"/>
                  <a:pt x="653" y="1530"/>
                  <a:pt x="699" y="1531"/>
                </a:cubicBezTo>
                <a:cubicBezTo>
                  <a:pt x="720" y="1532"/>
                  <a:pt x="741" y="1534"/>
                  <a:pt x="762" y="1543"/>
                </a:cubicBezTo>
                <a:cubicBezTo>
                  <a:pt x="752" y="1556"/>
                  <a:pt x="743" y="1569"/>
                  <a:pt x="733" y="1580"/>
                </a:cubicBezTo>
                <a:cubicBezTo>
                  <a:pt x="699" y="1619"/>
                  <a:pt x="663" y="1654"/>
                  <a:pt x="617" y="1678"/>
                </a:cubicBezTo>
                <a:cubicBezTo>
                  <a:pt x="563" y="1706"/>
                  <a:pt x="507" y="1717"/>
                  <a:pt x="448" y="1695"/>
                </a:cubicBezTo>
                <a:cubicBezTo>
                  <a:pt x="442" y="1693"/>
                  <a:pt x="437" y="1690"/>
                  <a:pt x="431" y="1687"/>
                </a:cubicBezTo>
                <a:cubicBezTo>
                  <a:pt x="426" y="1684"/>
                  <a:pt x="421" y="1681"/>
                  <a:pt x="418" y="1679"/>
                </a:cubicBezTo>
                <a:cubicBezTo>
                  <a:pt x="369" y="1714"/>
                  <a:pt x="322" y="1749"/>
                  <a:pt x="277" y="1781"/>
                </a:cubicBezTo>
                <a:cubicBezTo>
                  <a:pt x="286" y="1778"/>
                  <a:pt x="300" y="1772"/>
                  <a:pt x="313" y="1768"/>
                </a:cubicBezTo>
                <a:cubicBezTo>
                  <a:pt x="353" y="1753"/>
                  <a:pt x="394" y="1740"/>
                  <a:pt x="436" y="1733"/>
                </a:cubicBezTo>
                <a:cubicBezTo>
                  <a:pt x="482" y="1726"/>
                  <a:pt x="526" y="1729"/>
                  <a:pt x="569" y="1747"/>
                </a:cubicBezTo>
                <a:cubicBezTo>
                  <a:pt x="578" y="1750"/>
                  <a:pt x="585" y="1754"/>
                  <a:pt x="593" y="1758"/>
                </a:cubicBezTo>
                <a:cubicBezTo>
                  <a:pt x="595" y="1759"/>
                  <a:pt x="596" y="1760"/>
                  <a:pt x="598" y="1762"/>
                </a:cubicBezTo>
                <a:cubicBezTo>
                  <a:pt x="585" y="1772"/>
                  <a:pt x="572" y="1782"/>
                  <a:pt x="559" y="1792"/>
                </a:cubicBezTo>
                <a:cubicBezTo>
                  <a:pt x="517" y="1822"/>
                  <a:pt x="472" y="1848"/>
                  <a:pt x="423" y="1865"/>
                </a:cubicBezTo>
                <a:cubicBezTo>
                  <a:pt x="374" y="1881"/>
                  <a:pt x="325" y="1887"/>
                  <a:pt x="275" y="1874"/>
                </a:cubicBezTo>
                <a:cubicBezTo>
                  <a:pt x="245" y="1866"/>
                  <a:pt x="218" y="1852"/>
                  <a:pt x="197" y="1829"/>
                </a:cubicBezTo>
                <a:cubicBezTo>
                  <a:pt x="196" y="1827"/>
                  <a:pt x="194" y="1826"/>
                  <a:pt x="194" y="1826"/>
                </a:cubicBezTo>
                <a:cubicBezTo>
                  <a:pt x="159" y="1840"/>
                  <a:pt x="125" y="1855"/>
                  <a:pt x="91" y="1869"/>
                </a:cubicBezTo>
                <a:cubicBezTo>
                  <a:pt x="80" y="1874"/>
                  <a:pt x="68" y="1877"/>
                  <a:pt x="57" y="1881"/>
                </a:cubicBezTo>
                <a:cubicBezTo>
                  <a:pt x="51" y="1883"/>
                  <a:pt x="46" y="1885"/>
                  <a:pt x="43" y="1878"/>
                </a:cubicBezTo>
                <a:cubicBezTo>
                  <a:pt x="40" y="1871"/>
                  <a:pt x="46" y="1869"/>
                  <a:pt x="51" y="1867"/>
                </a:cubicBezTo>
                <a:cubicBezTo>
                  <a:pt x="94" y="1849"/>
                  <a:pt x="136" y="1832"/>
                  <a:pt x="178" y="1815"/>
                </a:cubicBezTo>
                <a:cubicBezTo>
                  <a:pt x="183" y="1813"/>
                  <a:pt x="185" y="1811"/>
                  <a:pt x="184" y="1805"/>
                </a:cubicBezTo>
                <a:cubicBezTo>
                  <a:pt x="170" y="1749"/>
                  <a:pt x="179" y="1696"/>
                  <a:pt x="207" y="1646"/>
                </a:cubicBezTo>
                <a:cubicBezTo>
                  <a:pt x="235" y="1595"/>
                  <a:pt x="270" y="1550"/>
                  <a:pt x="309" y="1508"/>
                </a:cubicBezTo>
                <a:cubicBezTo>
                  <a:pt x="310" y="1507"/>
                  <a:pt x="311" y="1507"/>
                  <a:pt x="312" y="1506"/>
                </a:cubicBezTo>
                <a:cubicBezTo>
                  <a:pt x="342" y="1541"/>
                  <a:pt x="358" y="1580"/>
                  <a:pt x="352" y="1627"/>
                </a:cubicBezTo>
                <a:cubicBezTo>
                  <a:pt x="347" y="1671"/>
                  <a:pt x="324" y="1706"/>
                  <a:pt x="295" y="1737"/>
                </a:cubicBezTo>
                <a:cubicBezTo>
                  <a:pt x="287" y="1746"/>
                  <a:pt x="278" y="1755"/>
                  <a:pt x="270" y="1764"/>
                </a:cubicBezTo>
                <a:cubicBezTo>
                  <a:pt x="317" y="1736"/>
                  <a:pt x="362" y="1703"/>
                  <a:pt x="402" y="1668"/>
                </a:cubicBezTo>
                <a:cubicBezTo>
                  <a:pt x="394" y="1646"/>
                  <a:pt x="385" y="1625"/>
                  <a:pt x="379" y="1604"/>
                </a:cubicBezTo>
                <a:cubicBezTo>
                  <a:pt x="369" y="1568"/>
                  <a:pt x="372" y="1531"/>
                  <a:pt x="382" y="1495"/>
                </a:cubicBezTo>
                <a:cubicBezTo>
                  <a:pt x="394" y="1450"/>
                  <a:pt x="412" y="1408"/>
                  <a:pt x="434" y="1368"/>
                </a:cubicBezTo>
                <a:cubicBezTo>
                  <a:pt x="435" y="1367"/>
                  <a:pt x="435" y="1366"/>
                  <a:pt x="436" y="1364"/>
                </a:cubicBezTo>
                <a:cubicBezTo>
                  <a:pt x="475" y="1391"/>
                  <a:pt x="500" y="1427"/>
                  <a:pt x="505" y="1474"/>
                </a:cubicBezTo>
                <a:cubicBezTo>
                  <a:pt x="510" y="1517"/>
                  <a:pt x="496" y="1555"/>
                  <a:pt x="475" y="1591"/>
                </a:cubicBezTo>
                <a:cubicBezTo>
                  <a:pt x="472" y="1596"/>
                  <a:pt x="469" y="1601"/>
                  <a:pt x="466" y="1606"/>
                </a:cubicBezTo>
                <a:cubicBezTo>
                  <a:pt x="467" y="1607"/>
                  <a:pt x="468" y="1608"/>
                  <a:pt x="469" y="1608"/>
                </a:cubicBezTo>
                <a:cubicBezTo>
                  <a:pt x="498" y="1573"/>
                  <a:pt x="527" y="1538"/>
                  <a:pt x="557" y="1503"/>
                </a:cubicBezTo>
                <a:cubicBezTo>
                  <a:pt x="549" y="1493"/>
                  <a:pt x="541" y="1485"/>
                  <a:pt x="535" y="1476"/>
                </a:cubicBezTo>
                <a:cubicBezTo>
                  <a:pt x="510" y="1443"/>
                  <a:pt x="496" y="1405"/>
                  <a:pt x="495" y="1364"/>
                </a:cubicBezTo>
                <a:cubicBezTo>
                  <a:pt x="493" y="1314"/>
                  <a:pt x="502" y="1266"/>
                  <a:pt x="516" y="1218"/>
                </a:cubicBezTo>
                <a:cubicBezTo>
                  <a:pt x="516" y="1218"/>
                  <a:pt x="516" y="1217"/>
                  <a:pt x="517" y="1216"/>
                </a:cubicBezTo>
                <a:cubicBezTo>
                  <a:pt x="558" y="1236"/>
                  <a:pt x="591" y="1263"/>
                  <a:pt x="606" y="1307"/>
                </a:cubicBezTo>
                <a:cubicBezTo>
                  <a:pt x="620" y="1351"/>
                  <a:pt x="613" y="1393"/>
                  <a:pt x="599" y="1435"/>
                </a:cubicBezTo>
                <a:cubicBezTo>
                  <a:pt x="600" y="1436"/>
                  <a:pt x="601" y="1436"/>
                  <a:pt x="602" y="1436"/>
                </a:cubicBezTo>
                <a:cubicBezTo>
                  <a:pt x="622" y="1397"/>
                  <a:pt x="642" y="1357"/>
                  <a:pt x="661" y="1318"/>
                </a:cubicBezTo>
                <a:cubicBezTo>
                  <a:pt x="646" y="1306"/>
                  <a:pt x="633" y="1295"/>
                  <a:pt x="620" y="1283"/>
                </a:cubicBezTo>
                <a:cubicBezTo>
                  <a:pt x="603" y="1265"/>
                  <a:pt x="591" y="1244"/>
                  <a:pt x="581" y="1221"/>
                </a:cubicBezTo>
                <a:cubicBezTo>
                  <a:pt x="561" y="1175"/>
                  <a:pt x="561" y="1127"/>
                  <a:pt x="561" y="1079"/>
                </a:cubicBezTo>
                <a:cubicBezTo>
                  <a:pt x="561" y="1073"/>
                  <a:pt x="562" y="1066"/>
                  <a:pt x="563" y="1059"/>
                </a:cubicBezTo>
                <a:cubicBezTo>
                  <a:pt x="606" y="1068"/>
                  <a:pt x="641" y="1090"/>
                  <a:pt x="664" y="1127"/>
                </a:cubicBezTo>
                <a:cubicBezTo>
                  <a:pt x="687" y="1165"/>
                  <a:pt x="688" y="1207"/>
                  <a:pt x="686" y="1249"/>
                </a:cubicBezTo>
                <a:cubicBezTo>
                  <a:pt x="692" y="1229"/>
                  <a:pt x="698" y="1208"/>
                  <a:pt x="703" y="1188"/>
                </a:cubicBezTo>
                <a:cubicBezTo>
                  <a:pt x="708" y="1169"/>
                  <a:pt x="711" y="1150"/>
                  <a:pt x="715" y="1131"/>
                </a:cubicBezTo>
                <a:cubicBezTo>
                  <a:pt x="716" y="1127"/>
                  <a:pt x="716" y="1124"/>
                  <a:pt x="712" y="1123"/>
                </a:cubicBezTo>
                <a:cubicBezTo>
                  <a:pt x="654" y="1099"/>
                  <a:pt x="618" y="1056"/>
                  <a:pt x="599" y="997"/>
                </a:cubicBezTo>
                <a:cubicBezTo>
                  <a:pt x="589" y="967"/>
                  <a:pt x="582" y="936"/>
                  <a:pt x="578" y="903"/>
                </a:cubicBezTo>
                <a:cubicBezTo>
                  <a:pt x="619" y="904"/>
                  <a:pt x="654" y="918"/>
                  <a:pt x="682" y="948"/>
                </a:cubicBezTo>
                <a:cubicBezTo>
                  <a:pt x="710" y="978"/>
                  <a:pt x="720" y="1015"/>
                  <a:pt x="726" y="1054"/>
                </a:cubicBezTo>
                <a:cubicBezTo>
                  <a:pt x="731" y="1018"/>
                  <a:pt x="732" y="982"/>
                  <a:pt x="731" y="946"/>
                </a:cubicBezTo>
                <a:cubicBezTo>
                  <a:pt x="716" y="940"/>
                  <a:pt x="701" y="936"/>
                  <a:pt x="687" y="930"/>
                </a:cubicBezTo>
                <a:cubicBezTo>
                  <a:pt x="648" y="912"/>
                  <a:pt x="621" y="882"/>
                  <a:pt x="601" y="845"/>
                </a:cubicBezTo>
                <a:cubicBezTo>
                  <a:pt x="588" y="820"/>
                  <a:pt x="578" y="794"/>
                  <a:pt x="566" y="769"/>
                </a:cubicBezTo>
                <a:cubicBezTo>
                  <a:pt x="565" y="766"/>
                  <a:pt x="564" y="763"/>
                  <a:pt x="563" y="759"/>
                </a:cubicBezTo>
                <a:cubicBezTo>
                  <a:pt x="602" y="754"/>
                  <a:pt x="637" y="762"/>
                  <a:pt x="667" y="784"/>
                </a:cubicBezTo>
                <a:cubicBezTo>
                  <a:pt x="698" y="807"/>
                  <a:pt x="715" y="839"/>
                  <a:pt x="727" y="874"/>
                </a:cubicBezTo>
                <a:cubicBezTo>
                  <a:pt x="727" y="874"/>
                  <a:pt x="728" y="874"/>
                  <a:pt x="729" y="873"/>
                </a:cubicBezTo>
                <a:cubicBezTo>
                  <a:pt x="724" y="839"/>
                  <a:pt x="719" y="805"/>
                  <a:pt x="715" y="772"/>
                </a:cubicBezTo>
                <a:cubicBezTo>
                  <a:pt x="702" y="770"/>
                  <a:pt x="690" y="769"/>
                  <a:pt x="679" y="766"/>
                </a:cubicBezTo>
                <a:cubicBezTo>
                  <a:pt x="644" y="759"/>
                  <a:pt x="616" y="741"/>
                  <a:pt x="591" y="716"/>
                </a:cubicBezTo>
                <a:cubicBezTo>
                  <a:pt x="566" y="690"/>
                  <a:pt x="546" y="660"/>
                  <a:pt x="529" y="628"/>
                </a:cubicBezTo>
                <a:cubicBezTo>
                  <a:pt x="528" y="627"/>
                  <a:pt x="528" y="625"/>
                  <a:pt x="526" y="622"/>
                </a:cubicBezTo>
                <a:cubicBezTo>
                  <a:pt x="561" y="613"/>
                  <a:pt x="594" y="615"/>
                  <a:pt x="626" y="631"/>
                </a:cubicBezTo>
                <a:cubicBezTo>
                  <a:pt x="659" y="647"/>
                  <a:pt x="679" y="674"/>
                  <a:pt x="698" y="704"/>
                </a:cubicBezTo>
                <a:cubicBezTo>
                  <a:pt x="694" y="691"/>
                  <a:pt x="690" y="678"/>
                  <a:pt x="686" y="666"/>
                </a:cubicBezTo>
                <a:cubicBezTo>
                  <a:pt x="681" y="650"/>
                  <a:pt x="675" y="634"/>
                  <a:pt x="669" y="618"/>
                </a:cubicBezTo>
                <a:cubicBezTo>
                  <a:pt x="668" y="616"/>
                  <a:pt x="665" y="613"/>
                  <a:pt x="663" y="613"/>
                </a:cubicBezTo>
                <a:cubicBezTo>
                  <a:pt x="600" y="619"/>
                  <a:pt x="552" y="593"/>
                  <a:pt x="511" y="549"/>
                </a:cubicBezTo>
                <a:cubicBezTo>
                  <a:pt x="497" y="534"/>
                  <a:pt x="483" y="517"/>
                  <a:pt x="469" y="501"/>
                </a:cubicBezTo>
                <a:cubicBezTo>
                  <a:pt x="500" y="487"/>
                  <a:pt x="531" y="485"/>
                  <a:pt x="562" y="494"/>
                </a:cubicBezTo>
                <a:cubicBezTo>
                  <a:pt x="594" y="504"/>
                  <a:pt x="617" y="524"/>
                  <a:pt x="639" y="547"/>
                </a:cubicBezTo>
                <a:cubicBezTo>
                  <a:pt x="633" y="536"/>
                  <a:pt x="628" y="525"/>
                  <a:pt x="621" y="513"/>
                </a:cubicBezTo>
                <a:cubicBezTo>
                  <a:pt x="615" y="501"/>
                  <a:pt x="607" y="488"/>
                  <a:pt x="600" y="475"/>
                </a:cubicBezTo>
                <a:cubicBezTo>
                  <a:pt x="598" y="473"/>
                  <a:pt x="594" y="471"/>
                  <a:pt x="592" y="471"/>
                </a:cubicBezTo>
                <a:cubicBezTo>
                  <a:pt x="545" y="482"/>
                  <a:pt x="503" y="473"/>
                  <a:pt x="464" y="446"/>
                </a:cubicBezTo>
                <a:cubicBezTo>
                  <a:pt x="441" y="430"/>
                  <a:pt x="421" y="412"/>
                  <a:pt x="399" y="394"/>
                </a:cubicBezTo>
                <a:cubicBezTo>
                  <a:pt x="398" y="394"/>
                  <a:pt x="398" y="392"/>
                  <a:pt x="397" y="391"/>
                </a:cubicBezTo>
                <a:cubicBezTo>
                  <a:pt x="429" y="369"/>
                  <a:pt x="490" y="356"/>
                  <a:pt x="556" y="410"/>
                </a:cubicBezTo>
                <a:cubicBezTo>
                  <a:pt x="548" y="400"/>
                  <a:pt x="541" y="390"/>
                  <a:pt x="534" y="380"/>
                </a:cubicBezTo>
                <a:cubicBezTo>
                  <a:pt x="526" y="370"/>
                  <a:pt x="518" y="361"/>
                  <a:pt x="510" y="351"/>
                </a:cubicBezTo>
                <a:cubicBezTo>
                  <a:pt x="490" y="359"/>
                  <a:pt x="470" y="363"/>
                  <a:pt x="448" y="362"/>
                </a:cubicBezTo>
                <a:cubicBezTo>
                  <a:pt x="417" y="360"/>
                  <a:pt x="389" y="347"/>
                  <a:pt x="361" y="332"/>
                </a:cubicBezTo>
                <a:cubicBezTo>
                  <a:pt x="345" y="323"/>
                  <a:pt x="330" y="312"/>
                  <a:pt x="312" y="301"/>
                </a:cubicBezTo>
                <a:cubicBezTo>
                  <a:pt x="335" y="283"/>
                  <a:pt x="359" y="275"/>
                  <a:pt x="387" y="275"/>
                </a:cubicBezTo>
                <a:cubicBezTo>
                  <a:pt x="414" y="275"/>
                  <a:pt x="438" y="285"/>
                  <a:pt x="462" y="297"/>
                </a:cubicBezTo>
                <a:cubicBezTo>
                  <a:pt x="456" y="291"/>
                  <a:pt x="449" y="285"/>
                  <a:pt x="443" y="279"/>
                </a:cubicBezTo>
                <a:cubicBezTo>
                  <a:pt x="436" y="272"/>
                  <a:pt x="429" y="267"/>
                  <a:pt x="423" y="260"/>
                </a:cubicBezTo>
                <a:cubicBezTo>
                  <a:pt x="417" y="253"/>
                  <a:pt x="412" y="252"/>
                  <a:pt x="402" y="256"/>
                </a:cubicBezTo>
                <a:cubicBezTo>
                  <a:pt x="376" y="269"/>
                  <a:pt x="348" y="271"/>
                  <a:pt x="320" y="265"/>
                </a:cubicBezTo>
                <a:cubicBezTo>
                  <a:pt x="286" y="257"/>
                  <a:pt x="254" y="243"/>
                  <a:pt x="222" y="225"/>
                </a:cubicBezTo>
                <a:cubicBezTo>
                  <a:pt x="264" y="185"/>
                  <a:pt x="310" y="188"/>
                  <a:pt x="360" y="206"/>
                </a:cubicBezTo>
                <a:cubicBezTo>
                  <a:pt x="344" y="195"/>
                  <a:pt x="328" y="183"/>
                  <a:pt x="312" y="172"/>
                </a:cubicBezTo>
                <a:cubicBezTo>
                  <a:pt x="311" y="171"/>
                  <a:pt x="308" y="171"/>
                  <a:pt x="306" y="172"/>
                </a:cubicBezTo>
                <a:cubicBezTo>
                  <a:pt x="272" y="196"/>
                  <a:pt x="235" y="196"/>
                  <a:pt x="197" y="187"/>
                </a:cubicBezTo>
                <a:cubicBezTo>
                  <a:pt x="174" y="181"/>
                  <a:pt x="151" y="173"/>
                  <a:pt x="127" y="166"/>
                </a:cubicBezTo>
                <a:cubicBezTo>
                  <a:pt x="142" y="145"/>
                  <a:pt x="161" y="134"/>
                  <a:pt x="184" y="130"/>
                </a:cubicBezTo>
                <a:cubicBezTo>
                  <a:pt x="207" y="126"/>
                  <a:pt x="230" y="129"/>
                  <a:pt x="252" y="134"/>
                </a:cubicBezTo>
                <a:cubicBezTo>
                  <a:pt x="230" y="121"/>
                  <a:pt x="208" y="108"/>
                  <a:pt x="180" y="104"/>
                </a:cubicBezTo>
                <a:cubicBezTo>
                  <a:pt x="113" y="94"/>
                  <a:pt x="56" y="63"/>
                  <a:pt x="3" y="21"/>
                </a:cubicBezTo>
                <a:cubicBezTo>
                  <a:pt x="2" y="21"/>
                  <a:pt x="2" y="20"/>
                  <a:pt x="0" y="17"/>
                </a:cubicBezTo>
                <a:cubicBezTo>
                  <a:pt x="16" y="17"/>
                  <a:pt x="30" y="16"/>
                  <a:pt x="44" y="17"/>
                </a:cubicBezTo>
                <a:cubicBezTo>
                  <a:pt x="106" y="20"/>
                  <a:pt x="161" y="39"/>
                  <a:pt x="204" y="84"/>
                </a:cubicBezTo>
                <a:cubicBezTo>
                  <a:pt x="222" y="102"/>
                  <a:pt x="246" y="109"/>
                  <a:pt x="265" y="123"/>
                </a:cubicBezTo>
                <a:cubicBezTo>
                  <a:pt x="255" y="110"/>
                  <a:pt x="244" y="98"/>
                  <a:pt x="235" y="86"/>
                </a:cubicBezTo>
                <a:cubicBezTo>
                  <a:pt x="215" y="60"/>
                  <a:pt x="208" y="32"/>
                  <a:pt x="216" y="0"/>
                </a:cubicBezTo>
                <a:cubicBezTo>
                  <a:pt x="217" y="0"/>
                  <a:pt x="217" y="0"/>
                  <a:pt x="218" y="0"/>
                </a:cubicBezTo>
                <a:cubicBezTo>
                  <a:pt x="221" y="2"/>
                  <a:pt x="225" y="4"/>
                  <a:pt x="229" y="7"/>
                </a:cubicBezTo>
                <a:cubicBezTo>
                  <a:pt x="255" y="22"/>
                  <a:pt x="280" y="40"/>
                  <a:pt x="300" y="63"/>
                </a:cubicBezTo>
                <a:cubicBezTo>
                  <a:pt x="319" y="85"/>
                  <a:pt x="332" y="110"/>
                  <a:pt x="325" y="138"/>
                </a:cubicBezTo>
                <a:cubicBezTo>
                  <a:pt x="320" y="155"/>
                  <a:pt x="325" y="163"/>
                  <a:pt x="338" y="171"/>
                </a:cubicBezTo>
                <a:cubicBezTo>
                  <a:pt x="352" y="180"/>
                  <a:pt x="365" y="191"/>
                  <a:pt x="379" y="201"/>
                </a:cubicBezTo>
                <a:cubicBezTo>
                  <a:pt x="347" y="158"/>
                  <a:pt x="319" y="115"/>
                  <a:pt x="341" y="59"/>
                </a:cubicBezTo>
                <a:cubicBezTo>
                  <a:pt x="343" y="59"/>
                  <a:pt x="344" y="59"/>
                  <a:pt x="345" y="60"/>
                </a:cubicBezTo>
                <a:cubicBezTo>
                  <a:pt x="375" y="81"/>
                  <a:pt x="403" y="106"/>
                  <a:pt x="423" y="138"/>
                </a:cubicBezTo>
                <a:cubicBezTo>
                  <a:pt x="436" y="160"/>
                  <a:pt x="443" y="184"/>
                  <a:pt x="437" y="209"/>
                </a:cubicBezTo>
                <a:cubicBezTo>
                  <a:pt x="435" y="220"/>
                  <a:pt x="430" y="230"/>
                  <a:pt x="428" y="238"/>
                </a:cubicBezTo>
                <a:cubicBezTo>
                  <a:pt x="447" y="258"/>
                  <a:pt x="465" y="278"/>
                  <a:pt x="483" y="297"/>
                </a:cubicBezTo>
                <a:cubicBezTo>
                  <a:pt x="480" y="288"/>
                  <a:pt x="476" y="280"/>
                  <a:pt x="472" y="272"/>
                </a:cubicBezTo>
                <a:cubicBezTo>
                  <a:pt x="457" y="243"/>
                  <a:pt x="446" y="214"/>
                  <a:pt x="451" y="180"/>
                </a:cubicBezTo>
                <a:cubicBezTo>
                  <a:pt x="453" y="165"/>
                  <a:pt x="458" y="150"/>
                  <a:pt x="467" y="137"/>
                </a:cubicBezTo>
                <a:cubicBezTo>
                  <a:pt x="470" y="139"/>
                  <a:pt x="472" y="141"/>
                  <a:pt x="475" y="143"/>
                </a:cubicBezTo>
                <a:cubicBezTo>
                  <a:pt x="498" y="166"/>
                  <a:pt x="519" y="191"/>
                  <a:pt x="534" y="221"/>
                </a:cubicBezTo>
                <a:cubicBezTo>
                  <a:pt x="546" y="246"/>
                  <a:pt x="553" y="272"/>
                  <a:pt x="545" y="300"/>
                </a:cubicBezTo>
                <a:cubicBezTo>
                  <a:pt x="541" y="315"/>
                  <a:pt x="533" y="329"/>
                  <a:pt x="526" y="344"/>
                </a:cubicBezTo>
                <a:cubicBezTo>
                  <a:pt x="542" y="365"/>
                  <a:pt x="560" y="389"/>
                  <a:pt x="578" y="412"/>
                </a:cubicBezTo>
                <a:cubicBezTo>
                  <a:pt x="577" y="406"/>
                  <a:pt x="575" y="402"/>
                  <a:pt x="573" y="398"/>
                </a:cubicBezTo>
                <a:cubicBezTo>
                  <a:pt x="569" y="385"/>
                  <a:pt x="565" y="372"/>
                  <a:pt x="561" y="359"/>
                </a:cubicBezTo>
                <a:cubicBezTo>
                  <a:pt x="554" y="329"/>
                  <a:pt x="554" y="299"/>
                  <a:pt x="565" y="270"/>
                </a:cubicBezTo>
                <a:cubicBezTo>
                  <a:pt x="570" y="258"/>
                  <a:pt x="578" y="247"/>
                  <a:pt x="588" y="238"/>
                </a:cubicBezTo>
                <a:cubicBezTo>
                  <a:pt x="616" y="272"/>
                  <a:pt x="638" y="309"/>
                  <a:pt x="648" y="352"/>
                </a:cubicBezTo>
                <a:cubicBezTo>
                  <a:pt x="654" y="380"/>
                  <a:pt x="651" y="408"/>
                  <a:pt x="636" y="433"/>
                </a:cubicBezTo>
                <a:cubicBezTo>
                  <a:pt x="630" y="444"/>
                  <a:pt x="621" y="454"/>
                  <a:pt x="613" y="464"/>
                </a:cubicBezTo>
                <a:cubicBezTo>
                  <a:pt x="627" y="491"/>
                  <a:pt x="643" y="519"/>
                  <a:pt x="659" y="549"/>
                </a:cubicBezTo>
                <a:cubicBezTo>
                  <a:pt x="657" y="539"/>
                  <a:pt x="655" y="531"/>
                  <a:pt x="654" y="522"/>
                </a:cubicBezTo>
                <a:cubicBezTo>
                  <a:pt x="650" y="493"/>
                  <a:pt x="647" y="464"/>
                  <a:pt x="655" y="435"/>
                </a:cubicBezTo>
                <a:cubicBezTo>
                  <a:pt x="663" y="408"/>
                  <a:pt x="676" y="385"/>
                  <a:pt x="699" y="366"/>
                </a:cubicBezTo>
                <a:cubicBezTo>
                  <a:pt x="701" y="370"/>
                  <a:pt x="703" y="372"/>
                  <a:pt x="704" y="375"/>
                </a:cubicBezTo>
                <a:cubicBezTo>
                  <a:pt x="712" y="393"/>
                  <a:pt x="721" y="411"/>
                  <a:pt x="727" y="429"/>
                </a:cubicBezTo>
                <a:cubicBezTo>
                  <a:pt x="737" y="456"/>
                  <a:pt x="743" y="484"/>
                  <a:pt x="741" y="514"/>
                </a:cubicBezTo>
                <a:cubicBezTo>
                  <a:pt x="737" y="554"/>
                  <a:pt x="718" y="585"/>
                  <a:pt x="683" y="607"/>
                </a:cubicBezTo>
                <a:cubicBezTo>
                  <a:pt x="694" y="639"/>
                  <a:pt x="705" y="671"/>
                  <a:pt x="716" y="705"/>
                </a:cubicBezTo>
                <a:cubicBezTo>
                  <a:pt x="713" y="630"/>
                  <a:pt x="721" y="562"/>
                  <a:pt x="790" y="517"/>
                </a:cubicBezTo>
                <a:cubicBezTo>
                  <a:pt x="791" y="519"/>
                  <a:pt x="792" y="521"/>
                  <a:pt x="793" y="522"/>
                </a:cubicBezTo>
                <a:cubicBezTo>
                  <a:pt x="806" y="558"/>
                  <a:pt x="813" y="595"/>
                  <a:pt x="813" y="633"/>
                </a:cubicBezTo>
                <a:cubicBezTo>
                  <a:pt x="814" y="673"/>
                  <a:pt x="804" y="710"/>
                  <a:pt x="774" y="739"/>
                </a:cubicBezTo>
                <a:cubicBezTo>
                  <a:pt x="761" y="751"/>
                  <a:pt x="746" y="759"/>
                  <a:pt x="731" y="770"/>
                </a:cubicBezTo>
                <a:cubicBezTo>
                  <a:pt x="736" y="803"/>
                  <a:pt x="741" y="839"/>
                  <a:pt x="745" y="872"/>
                </a:cubicBezTo>
                <a:cubicBezTo>
                  <a:pt x="750" y="853"/>
                  <a:pt x="754" y="831"/>
                  <a:pt x="760" y="810"/>
                </a:cubicBezTo>
                <a:cubicBezTo>
                  <a:pt x="772" y="763"/>
                  <a:pt x="798" y="726"/>
                  <a:pt x="840" y="701"/>
                </a:cubicBezTo>
                <a:cubicBezTo>
                  <a:pt x="846" y="697"/>
                  <a:pt x="852" y="695"/>
                  <a:pt x="859" y="692"/>
                </a:cubicBezTo>
                <a:cubicBezTo>
                  <a:pt x="860" y="694"/>
                  <a:pt x="861" y="696"/>
                  <a:pt x="861" y="698"/>
                </a:cubicBezTo>
                <a:cubicBezTo>
                  <a:pt x="868" y="740"/>
                  <a:pt x="869" y="782"/>
                  <a:pt x="861" y="823"/>
                </a:cubicBezTo>
                <a:cubicBezTo>
                  <a:pt x="852" y="866"/>
                  <a:pt x="833" y="902"/>
                  <a:pt x="796" y="925"/>
                </a:cubicBezTo>
                <a:cubicBezTo>
                  <a:pt x="781" y="934"/>
                  <a:pt x="765" y="939"/>
                  <a:pt x="749" y="946"/>
                </a:cubicBezTo>
                <a:cubicBezTo>
                  <a:pt x="747" y="982"/>
                  <a:pt x="746" y="1019"/>
                  <a:pt x="744" y="1057"/>
                </a:cubicBezTo>
                <a:cubicBezTo>
                  <a:pt x="745" y="1054"/>
                  <a:pt x="746" y="1052"/>
                  <a:pt x="746" y="1050"/>
                </a:cubicBezTo>
                <a:cubicBezTo>
                  <a:pt x="755" y="1030"/>
                  <a:pt x="762" y="1010"/>
                  <a:pt x="771" y="990"/>
                </a:cubicBezTo>
                <a:cubicBezTo>
                  <a:pt x="789" y="953"/>
                  <a:pt x="814" y="923"/>
                  <a:pt x="849" y="902"/>
                </a:cubicBezTo>
                <a:cubicBezTo>
                  <a:pt x="864" y="893"/>
                  <a:pt x="880" y="886"/>
                  <a:pt x="898" y="883"/>
                </a:cubicBezTo>
                <a:cubicBezTo>
                  <a:pt x="898" y="885"/>
                  <a:pt x="898" y="886"/>
                  <a:pt x="898" y="887"/>
                </a:cubicBezTo>
                <a:cubicBezTo>
                  <a:pt x="898" y="935"/>
                  <a:pt x="891" y="983"/>
                  <a:pt x="872" y="1027"/>
                </a:cubicBezTo>
                <a:cubicBezTo>
                  <a:pt x="846" y="1086"/>
                  <a:pt x="804" y="1122"/>
                  <a:pt x="738" y="1127"/>
                </a:cubicBezTo>
                <a:cubicBezTo>
                  <a:pt x="732" y="1127"/>
                  <a:pt x="732" y="1131"/>
                  <a:pt x="731" y="1135"/>
                </a:cubicBezTo>
                <a:cubicBezTo>
                  <a:pt x="723" y="1170"/>
                  <a:pt x="714" y="1204"/>
                  <a:pt x="706" y="1238"/>
                </a:cubicBezTo>
                <a:cubicBezTo>
                  <a:pt x="705" y="1241"/>
                  <a:pt x="704" y="1244"/>
                  <a:pt x="704" y="1247"/>
                </a:cubicBezTo>
                <a:cubicBezTo>
                  <a:pt x="708" y="1244"/>
                  <a:pt x="710" y="1240"/>
                  <a:pt x="712" y="1236"/>
                </a:cubicBezTo>
                <a:cubicBezTo>
                  <a:pt x="734" y="1201"/>
                  <a:pt x="757" y="1167"/>
                  <a:pt x="789" y="1141"/>
                </a:cubicBezTo>
                <a:cubicBezTo>
                  <a:pt x="822" y="1116"/>
                  <a:pt x="858" y="1100"/>
                  <a:pt x="900" y="1099"/>
                </a:cubicBezTo>
                <a:cubicBezTo>
                  <a:pt x="900" y="1101"/>
                  <a:pt x="900" y="1104"/>
                  <a:pt x="900" y="1106"/>
                </a:cubicBezTo>
                <a:close/>
              </a:path>
            </a:pathLst>
          </a:custGeom>
          <a:gradFill flip="none" rotWithShape="1">
            <a:gsLst>
              <a:gs pos="0">
                <a:schemeClr val="bg1"/>
              </a:gs>
              <a:gs pos="100000">
                <a:schemeClr val="accent2"/>
              </a:gs>
            </a:gsLst>
            <a:lin ang="5400000" scaled="1"/>
            <a:tileRect/>
          </a:gradFill>
          <a:ln>
            <a:noFill/>
          </a:ln>
        </p:spPr>
        <p:txBody>
          <a:bodyPr vert="horz" wrap="square" lIns="91440" tIns="45720" rIns="91440" bIns="45720" numCol="1" anchor="t" anchorCtr="0" compatLnSpc="1">
            <a:prstTxWarp prst="textNoShape">
              <a:avLst/>
            </a:prstTxWarp>
            <a:noAutofit/>
          </a:bodyPr>
          <a:lstStyle/>
          <a:p>
            <a:endParaRPr lang="zh-CN" altLang="en-US"/>
          </a:p>
        </p:txBody>
      </p:sp>
      <p:sp>
        <p:nvSpPr>
          <p:cNvPr id="43" name="Freeform 1267">
            <a:extLst>
              <a:ext uri="{FF2B5EF4-FFF2-40B4-BE49-F238E27FC236}">
                <a16:creationId xmlns:a16="http://schemas.microsoft.com/office/drawing/2014/main" id="{9EFC71DD-FD25-464D-8E66-23A80890019A}"/>
              </a:ext>
            </a:extLst>
          </p:cNvPr>
          <p:cNvSpPr>
            <a:spLocks/>
          </p:cNvSpPr>
          <p:nvPr/>
        </p:nvSpPr>
        <p:spPr bwMode="auto">
          <a:xfrm>
            <a:off x="5030979" y="423937"/>
            <a:ext cx="213380" cy="447126"/>
          </a:xfrm>
          <a:custGeom>
            <a:avLst/>
            <a:gdLst>
              <a:gd name="T0" fmla="*/ 165 w 918"/>
              <a:gd name="T1" fmla="*/ 1085 h 1891"/>
              <a:gd name="T2" fmla="*/ 26 w 918"/>
              <a:gd name="T3" fmla="*/ 731 h 1891"/>
              <a:gd name="T4" fmla="*/ 152 w 918"/>
              <a:gd name="T5" fmla="*/ 898 h 1891"/>
              <a:gd name="T6" fmla="*/ 82 w 918"/>
              <a:gd name="T7" fmla="*/ 555 h 1891"/>
              <a:gd name="T8" fmla="*/ 164 w 918"/>
              <a:gd name="T9" fmla="*/ 607 h 1891"/>
              <a:gd name="T10" fmla="*/ 218 w 918"/>
              <a:gd name="T11" fmla="*/ 572 h 1891"/>
              <a:gd name="T12" fmla="*/ 268 w 918"/>
              <a:gd name="T13" fmla="*/ 258 h 1891"/>
              <a:gd name="T14" fmla="*/ 337 w 918"/>
              <a:gd name="T15" fmla="*/ 359 h 1891"/>
              <a:gd name="T16" fmla="*/ 400 w 918"/>
              <a:gd name="T17" fmla="*/ 195 h 1891"/>
              <a:gd name="T18" fmla="*/ 414 w 918"/>
              <a:gd name="T19" fmla="*/ 218 h 1891"/>
              <a:gd name="T20" fmla="*/ 473 w 918"/>
              <a:gd name="T21" fmla="*/ 209 h 1891"/>
              <a:gd name="T22" fmla="*/ 534 w 918"/>
              <a:gd name="T23" fmla="*/ 80 h 1891"/>
              <a:gd name="T24" fmla="*/ 634 w 918"/>
              <a:gd name="T25" fmla="*/ 88 h 1891"/>
              <a:gd name="T26" fmla="*/ 643 w 918"/>
              <a:gd name="T27" fmla="*/ 107 h 1891"/>
              <a:gd name="T28" fmla="*/ 688 w 918"/>
              <a:gd name="T29" fmla="*/ 173 h 1891"/>
              <a:gd name="T30" fmla="*/ 494 w 918"/>
              <a:gd name="T31" fmla="*/ 214 h 1891"/>
              <a:gd name="T32" fmla="*/ 447 w 918"/>
              <a:gd name="T33" fmla="*/ 264 h 1891"/>
              <a:gd name="T34" fmla="*/ 545 w 918"/>
              <a:gd name="T35" fmla="*/ 305 h 1891"/>
              <a:gd name="T36" fmla="*/ 347 w 918"/>
              <a:gd name="T37" fmla="*/ 373 h 1891"/>
              <a:gd name="T38" fmla="*/ 405 w 918"/>
              <a:gd name="T39" fmla="*/ 459 h 1891"/>
              <a:gd name="T40" fmla="*/ 237 w 918"/>
              <a:gd name="T41" fmla="*/ 570 h 1891"/>
              <a:gd name="T42" fmla="*/ 327 w 918"/>
              <a:gd name="T43" fmla="*/ 601 h 1891"/>
              <a:gd name="T44" fmla="*/ 190 w 918"/>
              <a:gd name="T45" fmla="*/ 730 h 1891"/>
              <a:gd name="T46" fmla="*/ 274 w 918"/>
              <a:gd name="T47" fmla="*/ 758 h 1891"/>
              <a:gd name="T48" fmla="*/ 187 w 918"/>
              <a:gd name="T49" fmla="*/ 858 h 1891"/>
              <a:gd name="T50" fmla="*/ 318 w 918"/>
              <a:gd name="T51" fmla="*/ 805 h 1891"/>
              <a:gd name="T52" fmla="*/ 181 w 918"/>
              <a:gd name="T53" fmla="*/ 1083 h 1891"/>
              <a:gd name="T54" fmla="*/ 321 w 918"/>
              <a:gd name="T55" fmla="*/ 922 h 1891"/>
              <a:gd name="T56" fmla="*/ 199 w 918"/>
              <a:gd name="T57" fmla="*/ 1160 h 1891"/>
              <a:gd name="T58" fmla="*/ 342 w 918"/>
              <a:gd name="T59" fmla="*/ 1078 h 1891"/>
              <a:gd name="T60" fmla="*/ 271 w 918"/>
              <a:gd name="T61" fmla="*/ 1334 h 1891"/>
              <a:gd name="T62" fmla="*/ 390 w 918"/>
              <a:gd name="T63" fmla="*/ 1237 h 1891"/>
              <a:gd name="T64" fmla="*/ 384 w 918"/>
              <a:gd name="T65" fmla="*/ 1513 h 1891"/>
              <a:gd name="T66" fmla="*/ 430 w 918"/>
              <a:gd name="T67" fmla="*/ 1513 h 1891"/>
              <a:gd name="T68" fmla="*/ 541 w 918"/>
              <a:gd name="T69" fmla="*/ 1674 h 1891"/>
              <a:gd name="T70" fmla="*/ 624 w 918"/>
              <a:gd name="T71" fmla="*/ 1508 h 1891"/>
              <a:gd name="T72" fmla="*/ 776 w 918"/>
              <a:gd name="T73" fmla="*/ 1808 h 1891"/>
              <a:gd name="T74" fmla="*/ 903 w 918"/>
              <a:gd name="T75" fmla="*/ 1868 h 1891"/>
              <a:gd name="T76" fmla="*/ 654 w 918"/>
              <a:gd name="T77" fmla="*/ 1881 h 1891"/>
              <a:gd name="T78" fmla="*/ 397 w 918"/>
              <a:gd name="T79" fmla="*/ 1758 h 1891"/>
              <a:gd name="T80" fmla="*/ 538 w 918"/>
              <a:gd name="T81" fmla="*/ 1691 h 1891"/>
              <a:gd name="T82" fmla="*/ 185 w 918"/>
              <a:gd name="T83" fmla="*/ 1581 h 1891"/>
              <a:gd name="T84" fmla="*/ 460 w 918"/>
              <a:gd name="T85" fmla="*/ 1631 h 1891"/>
              <a:gd name="T86" fmla="*/ 361 w 918"/>
              <a:gd name="T87" fmla="*/ 1529 h 1891"/>
              <a:gd name="T88" fmla="*/ 70 w 918"/>
              <a:gd name="T89" fmla="*/ 1358 h 1891"/>
              <a:gd name="T90" fmla="*/ 316 w 918"/>
              <a:gd name="T91" fmla="*/ 1463 h 1891"/>
              <a:gd name="T92" fmla="*/ 13 w 918"/>
              <a:gd name="T93" fmla="*/ 1142 h 1891"/>
              <a:gd name="T94" fmla="*/ 217 w 918"/>
              <a:gd name="T95" fmla="*/ 1275 h 1891"/>
              <a:gd name="T96" fmla="*/ 2 w 918"/>
              <a:gd name="T97" fmla="*/ 945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8" h="1891">
                <a:moveTo>
                  <a:pt x="0" y="922"/>
                </a:moveTo>
                <a:cubicBezTo>
                  <a:pt x="27" y="924"/>
                  <a:pt x="51" y="936"/>
                  <a:pt x="73" y="951"/>
                </a:cubicBezTo>
                <a:cubicBezTo>
                  <a:pt x="107" y="975"/>
                  <a:pt x="129" y="1009"/>
                  <a:pt x="147" y="1046"/>
                </a:cubicBezTo>
                <a:cubicBezTo>
                  <a:pt x="153" y="1058"/>
                  <a:pt x="159" y="1071"/>
                  <a:pt x="165" y="1085"/>
                </a:cubicBezTo>
                <a:cubicBezTo>
                  <a:pt x="161" y="1047"/>
                  <a:pt x="157" y="1010"/>
                  <a:pt x="153" y="974"/>
                </a:cubicBezTo>
                <a:cubicBezTo>
                  <a:pt x="141" y="971"/>
                  <a:pt x="129" y="968"/>
                  <a:pt x="117" y="963"/>
                </a:cubicBezTo>
                <a:cubicBezTo>
                  <a:pt x="72" y="944"/>
                  <a:pt x="47" y="908"/>
                  <a:pt x="34" y="862"/>
                </a:cubicBezTo>
                <a:cubicBezTo>
                  <a:pt x="22" y="819"/>
                  <a:pt x="21" y="775"/>
                  <a:pt x="26" y="731"/>
                </a:cubicBezTo>
                <a:cubicBezTo>
                  <a:pt x="26" y="731"/>
                  <a:pt x="26" y="730"/>
                  <a:pt x="27" y="729"/>
                </a:cubicBezTo>
                <a:cubicBezTo>
                  <a:pt x="31" y="730"/>
                  <a:pt x="35" y="731"/>
                  <a:pt x="38" y="732"/>
                </a:cubicBezTo>
                <a:cubicBezTo>
                  <a:pt x="78" y="750"/>
                  <a:pt x="108" y="779"/>
                  <a:pt x="124" y="819"/>
                </a:cubicBezTo>
                <a:cubicBezTo>
                  <a:pt x="135" y="845"/>
                  <a:pt x="144" y="874"/>
                  <a:pt x="152" y="898"/>
                </a:cubicBezTo>
                <a:cubicBezTo>
                  <a:pt x="155" y="867"/>
                  <a:pt x="157" y="832"/>
                  <a:pt x="160" y="796"/>
                </a:cubicBezTo>
                <a:cubicBezTo>
                  <a:pt x="142" y="789"/>
                  <a:pt x="125" y="780"/>
                  <a:pt x="110" y="766"/>
                </a:cubicBezTo>
                <a:cubicBezTo>
                  <a:pt x="86" y="742"/>
                  <a:pt x="73" y="712"/>
                  <a:pt x="70" y="679"/>
                </a:cubicBezTo>
                <a:cubicBezTo>
                  <a:pt x="65" y="637"/>
                  <a:pt x="71" y="596"/>
                  <a:pt x="82" y="555"/>
                </a:cubicBezTo>
                <a:cubicBezTo>
                  <a:pt x="82" y="554"/>
                  <a:pt x="83" y="552"/>
                  <a:pt x="84" y="549"/>
                </a:cubicBezTo>
                <a:cubicBezTo>
                  <a:pt x="156" y="590"/>
                  <a:pt x="168" y="658"/>
                  <a:pt x="171" y="732"/>
                </a:cubicBezTo>
                <a:cubicBezTo>
                  <a:pt x="180" y="698"/>
                  <a:pt x="188" y="666"/>
                  <a:pt x="196" y="635"/>
                </a:cubicBezTo>
                <a:cubicBezTo>
                  <a:pt x="185" y="626"/>
                  <a:pt x="173" y="617"/>
                  <a:pt x="164" y="607"/>
                </a:cubicBezTo>
                <a:cubicBezTo>
                  <a:pt x="138" y="580"/>
                  <a:pt x="130" y="547"/>
                  <a:pt x="132" y="511"/>
                </a:cubicBezTo>
                <a:cubicBezTo>
                  <a:pt x="135" y="471"/>
                  <a:pt x="146" y="434"/>
                  <a:pt x="163" y="398"/>
                </a:cubicBezTo>
                <a:cubicBezTo>
                  <a:pt x="164" y="397"/>
                  <a:pt x="165" y="396"/>
                  <a:pt x="166" y="394"/>
                </a:cubicBezTo>
                <a:cubicBezTo>
                  <a:pt x="227" y="441"/>
                  <a:pt x="227" y="505"/>
                  <a:pt x="218" y="572"/>
                </a:cubicBezTo>
                <a:cubicBezTo>
                  <a:pt x="232" y="543"/>
                  <a:pt x="245" y="514"/>
                  <a:pt x="258" y="485"/>
                </a:cubicBezTo>
                <a:cubicBezTo>
                  <a:pt x="258" y="485"/>
                  <a:pt x="258" y="484"/>
                  <a:pt x="258" y="484"/>
                </a:cubicBezTo>
                <a:cubicBezTo>
                  <a:pt x="219" y="453"/>
                  <a:pt x="208" y="413"/>
                  <a:pt x="218" y="366"/>
                </a:cubicBezTo>
                <a:cubicBezTo>
                  <a:pt x="226" y="326"/>
                  <a:pt x="245" y="292"/>
                  <a:pt x="268" y="258"/>
                </a:cubicBezTo>
                <a:cubicBezTo>
                  <a:pt x="273" y="264"/>
                  <a:pt x="278" y="268"/>
                  <a:pt x="281" y="273"/>
                </a:cubicBezTo>
                <a:cubicBezTo>
                  <a:pt x="305" y="307"/>
                  <a:pt x="308" y="345"/>
                  <a:pt x="300" y="384"/>
                </a:cubicBezTo>
                <a:cubicBezTo>
                  <a:pt x="297" y="400"/>
                  <a:pt x="292" y="415"/>
                  <a:pt x="288" y="432"/>
                </a:cubicBezTo>
                <a:cubicBezTo>
                  <a:pt x="305" y="407"/>
                  <a:pt x="321" y="383"/>
                  <a:pt x="337" y="359"/>
                </a:cubicBezTo>
                <a:cubicBezTo>
                  <a:pt x="324" y="345"/>
                  <a:pt x="314" y="329"/>
                  <a:pt x="311" y="309"/>
                </a:cubicBezTo>
                <a:cubicBezTo>
                  <a:pt x="307" y="287"/>
                  <a:pt x="309" y="266"/>
                  <a:pt x="317" y="246"/>
                </a:cubicBezTo>
                <a:cubicBezTo>
                  <a:pt x="331" y="210"/>
                  <a:pt x="354" y="179"/>
                  <a:pt x="381" y="151"/>
                </a:cubicBezTo>
                <a:cubicBezTo>
                  <a:pt x="391" y="164"/>
                  <a:pt x="397" y="179"/>
                  <a:pt x="400" y="195"/>
                </a:cubicBezTo>
                <a:cubicBezTo>
                  <a:pt x="407" y="228"/>
                  <a:pt x="397" y="258"/>
                  <a:pt x="384" y="288"/>
                </a:cubicBezTo>
                <a:cubicBezTo>
                  <a:pt x="381" y="296"/>
                  <a:pt x="377" y="303"/>
                  <a:pt x="374" y="312"/>
                </a:cubicBezTo>
                <a:cubicBezTo>
                  <a:pt x="392" y="292"/>
                  <a:pt x="410" y="272"/>
                  <a:pt x="428" y="253"/>
                </a:cubicBezTo>
                <a:cubicBezTo>
                  <a:pt x="423" y="241"/>
                  <a:pt x="417" y="230"/>
                  <a:pt x="414" y="218"/>
                </a:cubicBezTo>
                <a:cubicBezTo>
                  <a:pt x="407" y="187"/>
                  <a:pt x="418" y="160"/>
                  <a:pt x="435" y="134"/>
                </a:cubicBezTo>
                <a:cubicBezTo>
                  <a:pt x="451" y="109"/>
                  <a:pt x="472" y="88"/>
                  <a:pt x="495" y="69"/>
                </a:cubicBezTo>
                <a:cubicBezTo>
                  <a:pt x="496" y="68"/>
                  <a:pt x="498" y="67"/>
                  <a:pt x="501" y="65"/>
                </a:cubicBezTo>
                <a:cubicBezTo>
                  <a:pt x="527" y="120"/>
                  <a:pt x="502" y="165"/>
                  <a:pt x="473" y="209"/>
                </a:cubicBezTo>
                <a:cubicBezTo>
                  <a:pt x="475" y="208"/>
                  <a:pt x="476" y="207"/>
                  <a:pt x="477" y="206"/>
                </a:cubicBezTo>
                <a:cubicBezTo>
                  <a:pt x="493" y="194"/>
                  <a:pt x="508" y="181"/>
                  <a:pt x="523" y="168"/>
                </a:cubicBezTo>
                <a:cubicBezTo>
                  <a:pt x="527" y="165"/>
                  <a:pt x="529" y="162"/>
                  <a:pt x="526" y="156"/>
                </a:cubicBezTo>
                <a:cubicBezTo>
                  <a:pt x="515" y="129"/>
                  <a:pt x="520" y="104"/>
                  <a:pt x="534" y="80"/>
                </a:cubicBezTo>
                <a:cubicBezTo>
                  <a:pt x="549" y="54"/>
                  <a:pt x="593" y="14"/>
                  <a:pt x="622" y="0"/>
                </a:cubicBezTo>
                <a:cubicBezTo>
                  <a:pt x="631" y="23"/>
                  <a:pt x="630" y="46"/>
                  <a:pt x="620" y="66"/>
                </a:cubicBezTo>
                <a:cubicBezTo>
                  <a:pt x="610" y="86"/>
                  <a:pt x="596" y="105"/>
                  <a:pt x="583" y="126"/>
                </a:cubicBezTo>
                <a:cubicBezTo>
                  <a:pt x="601" y="113"/>
                  <a:pt x="620" y="103"/>
                  <a:pt x="634" y="88"/>
                </a:cubicBezTo>
                <a:cubicBezTo>
                  <a:pt x="676" y="41"/>
                  <a:pt x="728" y="14"/>
                  <a:pt x="789" y="7"/>
                </a:cubicBezTo>
                <a:cubicBezTo>
                  <a:pt x="805" y="5"/>
                  <a:pt x="821" y="5"/>
                  <a:pt x="840" y="4"/>
                </a:cubicBezTo>
                <a:cubicBezTo>
                  <a:pt x="837" y="7"/>
                  <a:pt x="836" y="9"/>
                  <a:pt x="835" y="10"/>
                </a:cubicBezTo>
                <a:cubicBezTo>
                  <a:pt x="780" y="60"/>
                  <a:pt x="717" y="94"/>
                  <a:pt x="643" y="107"/>
                </a:cubicBezTo>
                <a:cubicBezTo>
                  <a:pt x="641" y="107"/>
                  <a:pt x="639" y="108"/>
                  <a:pt x="637" y="109"/>
                </a:cubicBezTo>
                <a:cubicBezTo>
                  <a:pt x="622" y="118"/>
                  <a:pt x="608" y="127"/>
                  <a:pt x="594" y="136"/>
                </a:cubicBezTo>
                <a:cubicBezTo>
                  <a:pt x="640" y="122"/>
                  <a:pt x="684" y="119"/>
                  <a:pt x="722" y="159"/>
                </a:cubicBezTo>
                <a:cubicBezTo>
                  <a:pt x="710" y="164"/>
                  <a:pt x="699" y="169"/>
                  <a:pt x="688" y="173"/>
                </a:cubicBezTo>
                <a:cubicBezTo>
                  <a:pt x="658" y="185"/>
                  <a:pt x="627" y="195"/>
                  <a:pt x="593" y="193"/>
                </a:cubicBezTo>
                <a:cubicBezTo>
                  <a:pt x="576" y="192"/>
                  <a:pt x="561" y="187"/>
                  <a:pt x="546" y="178"/>
                </a:cubicBezTo>
                <a:cubicBezTo>
                  <a:pt x="542" y="175"/>
                  <a:pt x="539" y="176"/>
                  <a:pt x="534" y="179"/>
                </a:cubicBezTo>
                <a:cubicBezTo>
                  <a:pt x="521" y="191"/>
                  <a:pt x="507" y="202"/>
                  <a:pt x="494" y="214"/>
                </a:cubicBezTo>
                <a:cubicBezTo>
                  <a:pt x="541" y="193"/>
                  <a:pt x="587" y="188"/>
                  <a:pt x="632" y="225"/>
                </a:cubicBezTo>
                <a:cubicBezTo>
                  <a:pt x="615" y="234"/>
                  <a:pt x="601" y="243"/>
                  <a:pt x="585" y="250"/>
                </a:cubicBezTo>
                <a:cubicBezTo>
                  <a:pt x="563" y="261"/>
                  <a:pt x="540" y="271"/>
                  <a:pt x="515" y="274"/>
                </a:cubicBezTo>
                <a:cubicBezTo>
                  <a:pt x="491" y="277"/>
                  <a:pt x="469" y="274"/>
                  <a:pt x="447" y="264"/>
                </a:cubicBezTo>
                <a:cubicBezTo>
                  <a:pt x="445" y="263"/>
                  <a:pt x="440" y="264"/>
                  <a:pt x="439" y="265"/>
                </a:cubicBezTo>
                <a:cubicBezTo>
                  <a:pt x="425" y="280"/>
                  <a:pt x="411" y="295"/>
                  <a:pt x="397" y="311"/>
                </a:cubicBezTo>
                <a:cubicBezTo>
                  <a:pt x="420" y="297"/>
                  <a:pt x="443" y="286"/>
                  <a:pt x="470" y="284"/>
                </a:cubicBezTo>
                <a:cubicBezTo>
                  <a:pt x="497" y="282"/>
                  <a:pt x="522" y="289"/>
                  <a:pt x="545" y="305"/>
                </a:cubicBezTo>
                <a:cubicBezTo>
                  <a:pt x="541" y="309"/>
                  <a:pt x="538" y="311"/>
                  <a:pt x="534" y="314"/>
                </a:cubicBezTo>
                <a:cubicBezTo>
                  <a:pt x="509" y="334"/>
                  <a:pt x="482" y="352"/>
                  <a:pt x="453" y="364"/>
                </a:cubicBezTo>
                <a:cubicBezTo>
                  <a:pt x="422" y="377"/>
                  <a:pt x="391" y="379"/>
                  <a:pt x="359" y="369"/>
                </a:cubicBezTo>
                <a:cubicBezTo>
                  <a:pt x="353" y="368"/>
                  <a:pt x="350" y="368"/>
                  <a:pt x="347" y="373"/>
                </a:cubicBezTo>
                <a:cubicBezTo>
                  <a:pt x="337" y="389"/>
                  <a:pt x="326" y="404"/>
                  <a:pt x="316" y="420"/>
                </a:cubicBezTo>
                <a:cubicBezTo>
                  <a:pt x="314" y="422"/>
                  <a:pt x="313" y="424"/>
                  <a:pt x="312" y="427"/>
                </a:cubicBezTo>
                <a:cubicBezTo>
                  <a:pt x="359" y="386"/>
                  <a:pt x="409" y="371"/>
                  <a:pt x="468" y="400"/>
                </a:cubicBezTo>
                <a:cubicBezTo>
                  <a:pt x="449" y="423"/>
                  <a:pt x="428" y="442"/>
                  <a:pt x="405" y="459"/>
                </a:cubicBezTo>
                <a:cubicBezTo>
                  <a:pt x="388" y="471"/>
                  <a:pt x="370" y="483"/>
                  <a:pt x="350" y="488"/>
                </a:cubicBezTo>
                <a:cubicBezTo>
                  <a:pt x="338" y="491"/>
                  <a:pt x="325" y="494"/>
                  <a:pt x="312" y="494"/>
                </a:cubicBezTo>
                <a:cubicBezTo>
                  <a:pt x="300" y="495"/>
                  <a:pt x="287" y="493"/>
                  <a:pt x="273" y="492"/>
                </a:cubicBezTo>
                <a:cubicBezTo>
                  <a:pt x="262" y="518"/>
                  <a:pt x="249" y="544"/>
                  <a:pt x="237" y="570"/>
                </a:cubicBezTo>
                <a:cubicBezTo>
                  <a:pt x="238" y="571"/>
                  <a:pt x="238" y="571"/>
                  <a:pt x="239" y="571"/>
                </a:cubicBezTo>
                <a:cubicBezTo>
                  <a:pt x="280" y="516"/>
                  <a:pt x="331" y="491"/>
                  <a:pt x="402" y="514"/>
                </a:cubicBezTo>
                <a:cubicBezTo>
                  <a:pt x="397" y="520"/>
                  <a:pt x="394" y="526"/>
                  <a:pt x="390" y="532"/>
                </a:cubicBezTo>
                <a:cubicBezTo>
                  <a:pt x="372" y="557"/>
                  <a:pt x="351" y="581"/>
                  <a:pt x="327" y="601"/>
                </a:cubicBezTo>
                <a:cubicBezTo>
                  <a:pt x="296" y="627"/>
                  <a:pt x="261" y="639"/>
                  <a:pt x="221" y="638"/>
                </a:cubicBezTo>
                <a:cubicBezTo>
                  <a:pt x="215" y="638"/>
                  <a:pt x="212" y="640"/>
                  <a:pt x="211" y="646"/>
                </a:cubicBezTo>
                <a:cubicBezTo>
                  <a:pt x="204" y="672"/>
                  <a:pt x="197" y="699"/>
                  <a:pt x="190" y="725"/>
                </a:cubicBezTo>
                <a:cubicBezTo>
                  <a:pt x="190" y="727"/>
                  <a:pt x="190" y="728"/>
                  <a:pt x="190" y="730"/>
                </a:cubicBezTo>
                <a:cubicBezTo>
                  <a:pt x="209" y="690"/>
                  <a:pt x="235" y="657"/>
                  <a:pt x="279" y="643"/>
                </a:cubicBezTo>
                <a:cubicBezTo>
                  <a:pt x="302" y="635"/>
                  <a:pt x="332" y="633"/>
                  <a:pt x="353" y="640"/>
                </a:cubicBezTo>
                <a:cubicBezTo>
                  <a:pt x="348" y="649"/>
                  <a:pt x="344" y="659"/>
                  <a:pt x="340" y="668"/>
                </a:cubicBezTo>
                <a:cubicBezTo>
                  <a:pt x="322" y="701"/>
                  <a:pt x="302" y="733"/>
                  <a:pt x="274" y="758"/>
                </a:cubicBezTo>
                <a:cubicBezTo>
                  <a:pt x="249" y="781"/>
                  <a:pt x="219" y="793"/>
                  <a:pt x="185" y="797"/>
                </a:cubicBezTo>
                <a:cubicBezTo>
                  <a:pt x="180" y="798"/>
                  <a:pt x="177" y="798"/>
                  <a:pt x="176" y="804"/>
                </a:cubicBezTo>
                <a:cubicBezTo>
                  <a:pt x="174" y="837"/>
                  <a:pt x="171" y="870"/>
                  <a:pt x="169" y="904"/>
                </a:cubicBezTo>
                <a:cubicBezTo>
                  <a:pt x="175" y="888"/>
                  <a:pt x="180" y="872"/>
                  <a:pt x="187" y="858"/>
                </a:cubicBezTo>
                <a:cubicBezTo>
                  <a:pt x="213" y="804"/>
                  <a:pt x="257" y="778"/>
                  <a:pt x="316" y="777"/>
                </a:cubicBezTo>
                <a:cubicBezTo>
                  <a:pt x="318" y="777"/>
                  <a:pt x="319" y="777"/>
                  <a:pt x="321" y="777"/>
                </a:cubicBezTo>
                <a:cubicBezTo>
                  <a:pt x="322" y="777"/>
                  <a:pt x="323" y="778"/>
                  <a:pt x="325" y="778"/>
                </a:cubicBezTo>
                <a:cubicBezTo>
                  <a:pt x="322" y="787"/>
                  <a:pt x="320" y="796"/>
                  <a:pt x="318" y="805"/>
                </a:cubicBezTo>
                <a:cubicBezTo>
                  <a:pt x="308" y="837"/>
                  <a:pt x="295" y="869"/>
                  <a:pt x="276" y="897"/>
                </a:cubicBezTo>
                <a:cubicBezTo>
                  <a:pt x="252" y="935"/>
                  <a:pt x="218" y="958"/>
                  <a:pt x="177" y="971"/>
                </a:cubicBezTo>
                <a:cubicBezTo>
                  <a:pt x="172" y="972"/>
                  <a:pt x="170" y="973"/>
                  <a:pt x="171" y="979"/>
                </a:cubicBezTo>
                <a:cubicBezTo>
                  <a:pt x="174" y="1013"/>
                  <a:pt x="178" y="1048"/>
                  <a:pt x="181" y="1083"/>
                </a:cubicBezTo>
                <a:cubicBezTo>
                  <a:pt x="182" y="1083"/>
                  <a:pt x="183" y="1083"/>
                  <a:pt x="183" y="1083"/>
                </a:cubicBezTo>
                <a:cubicBezTo>
                  <a:pt x="185" y="1074"/>
                  <a:pt x="185" y="1064"/>
                  <a:pt x="187" y="1055"/>
                </a:cubicBezTo>
                <a:cubicBezTo>
                  <a:pt x="188" y="1045"/>
                  <a:pt x="190" y="1036"/>
                  <a:pt x="193" y="1027"/>
                </a:cubicBezTo>
                <a:cubicBezTo>
                  <a:pt x="211" y="963"/>
                  <a:pt x="262" y="927"/>
                  <a:pt x="321" y="922"/>
                </a:cubicBezTo>
                <a:cubicBezTo>
                  <a:pt x="320" y="934"/>
                  <a:pt x="319" y="946"/>
                  <a:pt x="317" y="958"/>
                </a:cubicBezTo>
                <a:cubicBezTo>
                  <a:pt x="313" y="991"/>
                  <a:pt x="306" y="1023"/>
                  <a:pt x="293" y="1054"/>
                </a:cubicBezTo>
                <a:cubicBezTo>
                  <a:pt x="276" y="1096"/>
                  <a:pt x="245" y="1128"/>
                  <a:pt x="204" y="1148"/>
                </a:cubicBezTo>
                <a:cubicBezTo>
                  <a:pt x="198" y="1151"/>
                  <a:pt x="197" y="1154"/>
                  <a:pt x="199" y="1160"/>
                </a:cubicBezTo>
                <a:cubicBezTo>
                  <a:pt x="210" y="1195"/>
                  <a:pt x="222" y="1230"/>
                  <a:pt x="233" y="1266"/>
                </a:cubicBezTo>
                <a:cubicBezTo>
                  <a:pt x="233" y="1268"/>
                  <a:pt x="235" y="1270"/>
                  <a:pt x="235" y="1271"/>
                </a:cubicBezTo>
                <a:cubicBezTo>
                  <a:pt x="235" y="1252"/>
                  <a:pt x="233" y="1233"/>
                  <a:pt x="233" y="1214"/>
                </a:cubicBezTo>
                <a:cubicBezTo>
                  <a:pt x="235" y="1150"/>
                  <a:pt x="280" y="1094"/>
                  <a:pt x="342" y="1078"/>
                </a:cubicBezTo>
                <a:cubicBezTo>
                  <a:pt x="343" y="1077"/>
                  <a:pt x="343" y="1078"/>
                  <a:pt x="345" y="1078"/>
                </a:cubicBezTo>
                <a:cubicBezTo>
                  <a:pt x="346" y="1091"/>
                  <a:pt x="348" y="1104"/>
                  <a:pt x="349" y="1117"/>
                </a:cubicBezTo>
                <a:cubicBezTo>
                  <a:pt x="351" y="1153"/>
                  <a:pt x="351" y="1189"/>
                  <a:pt x="342" y="1225"/>
                </a:cubicBezTo>
                <a:cubicBezTo>
                  <a:pt x="332" y="1270"/>
                  <a:pt x="307" y="1306"/>
                  <a:pt x="271" y="1334"/>
                </a:cubicBezTo>
                <a:cubicBezTo>
                  <a:pt x="269" y="1336"/>
                  <a:pt x="267" y="1337"/>
                  <a:pt x="265" y="1339"/>
                </a:cubicBezTo>
                <a:cubicBezTo>
                  <a:pt x="285" y="1380"/>
                  <a:pt x="307" y="1419"/>
                  <a:pt x="334" y="1457"/>
                </a:cubicBezTo>
                <a:cubicBezTo>
                  <a:pt x="328" y="1439"/>
                  <a:pt x="323" y="1422"/>
                  <a:pt x="319" y="1405"/>
                </a:cubicBezTo>
                <a:cubicBezTo>
                  <a:pt x="302" y="1336"/>
                  <a:pt x="329" y="1273"/>
                  <a:pt x="390" y="1237"/>
                </a:cubicBezTo>
                <a:cubicBezTo>
                  <a:pt x="393" y="1235"/>
                  <a:pt x="397" y="1233"/>
                  <a:pt x="402" y="1230"/>
                </a:cubicBezTo>
                <a:cubicBezTo>
                  <a:pt x="408" y="1254"/>
                  <a:pt x="416" y="1277"/>
                  <a:pt x="421" y="1300"/>
                </a:cubicBezTo>
                <a:cubicBezTo>
                  <a:pt x="429" y="1333"/>
                  <a:pt x="434" y="1366"/>
                  <a:pt x="431" y="1399"/>
                </a:cubicBezTo>
                <a:cubicBezTo>
                  <a:pt x="428" y="1442"/>
                  <a:pt x="411" y="1480"/>
                  <a:pt x="384" y="1513"/>
                </a:cubicBezTo>
                <a:cubicBezTo>
                  <a:pt x="383" y="1514"/>
                  <a:pt x="381" y="1516"/>
                  <a:pt x="379" y="1518"/>
                </a:cubicBezTo>
                <a:cubicBezTo>
                  <a:pt x="409" y="1554"/>
                  <a:pt x="441" y="1588"/>
                  <a:pt x="478" y="1619"/>
                </a:cubicBezTo>
                <a:cubicBezTo>
                  <a:pt x="474" y="1614"/>
                  <a:pt x="470" y="1609"/>
                  <a:pt x="467" y="1604"/>
                </a:cubicBezTo>
                <a:cubicBezTo>
                  <a:pt x="448" y="1576"/>
                  <a:pt x="434" y="1547"/>
                  <a:pt x="430" y="1513"/>
                </a:cubicBezTo>
                <a:cubicBezTo>
                  <a:pt x="422" y="1455"/>
                  <a:pt x="450" y="1403"/>
                  <a:pt x="491" y="1374"/>
                </a:cubicBezTo>
                <a:cubicBezTo>
                  <a:pt x="524" y="1429"/>
                  <a:pt x="554" y="1485"/>
                  <a:pt x="564" y="1550"/>
                </a:cubicBezTo>
                <a:cubicBezTo>
                  <a:pt x="571" y="1591"/>
                  <a:pt x="563" y="1630"/>
                  <a:pt x="545" y="1668"/>
                </a:cubicBezTo>
                <a:cubicBezTo>
                  <a:pt x="544" y="1670"/>
                  <a:pt x="543" y="1672"/>
                  <a:pt x="541" y="1674"/>
                </a:cubicBezTo>
                <a:cubicBezTo>
                  <a:pt x="585" y="1708"/>
                  <a:pt x="632" y="1737"/>
                  <a:pt x="682" y="1762"/>
                </a:cubicBezTo>
                <a:cubicBezTo>
                  <a:pt x="680" y="1760"/>
                  <a:pt x="677" y="1758"/>
                  <a:pt x="675" y="1756"/>
                </a:cubicBezTo>
                <a:cubicBezTo>
                  <a:pt x="648" y="1733"/>
                  <a:pt x="624" y="1709"/>
                  <a:pt x="607" y="1678"/>
                </a:cubicBezTo>
                <a:cubicBezTo>
                  <a:pt x="577" y="1624"/>
                  <a:pt x="584" y="1556"/>
                  <a:pt x="624" y="1508"/>
                </a:cubicBezTo>
                <a:cubicBezTo>
                  <a:pt x="631" y="1515"/>
                  <a:pt x="637" y="1521"/>
                  <a:pt x="643" y="1527"/>
                </a:cubicBezTo>
                <a:cubicBezTo>
                  <a:pt x="681" y="1565"/>
                  <a:pt x="715" y="1605"/>
                  <a:pt x="742" y="1650"/>
                </a:cubicBezTo>
                <a:cubicBezTo>
                  <a:pt x="770" y="1697"/>
                  <a:pt x="780" y="1747"/>
                  <a:pt x="770" y="1800"/>
                </a:cubicBezTo>
                <a:cubicBezTo>
                  <a:pt x="769" y="1806"/>
                  <a:pt x="773" y="1807"/>
                  <a:pt x="776" y="1808"/>
                </a:cubicBezTo>
                <a:cubicBezTo>
                  <a:pt x="817" y="1822"/>
                  <a:pt x="858" y="1837"/>
                  <a:pt x="900" y="1851"/>
                </a:cubicBezTo>
                <a:cubicBezTo>
                  <a:pt x="902" y="1852"/>
                  <a:pt x="905" y="1853"/>
                  <a:pt x="908" y="1853"/>
                </a:cubicBezTo>
                <a:cubicBezTo>
                  <a:pt x="913" y="1855"/>
                  <a:pt x="918" y="1858"/>
                  <a:pt x="915" y="1864"/>
                </a:cubicBezTo>
                <a:cubicBezTo>
                  <a:pt x="913" y="1870"/>
                  <a:pt x="909" y="1870"/>
                  <a:pt x="903" y="1868"/>
                </a:cubicBezTo>
                <a:cubicBezTo>
                  <a:pt x="890" y="1864"/>
                  <a:pt x="877" y="1861"/>
                  <a:pt x="864" y="1856"/>
                </a:cubicBezTo>
                <a:cubicBezTo>
                  <a:pt x="832" y="1845"/>
                  <a:pt x="801" y="1834"/>
                  <a:pt x="770" y="1822"/>
                </a:cubicBezTo>
                <a:cubicBezTo>
                  <a:pt x="764" y="1820"/>
                  <a:pt x="762" y="1820"/>
                  <a:pt x="758" y="1825"/>
                </a:cubicBezTo>
                <a:cubicBezTo>
                  <a:pt x="731" y="1857"/>
                  <a:pt x="695" y="1874"/>
                  <a:pt x="654" y="1881"/>
                </a:cubicBezTo>
                <a:cubicBezTo>
                  <a:pt x="590" y="1891"/>
                  <a:pt x="531" y="1875"/>
                  <a:pt x="473" y="1850"/>
                </a:cubicBezTo>
                <a:cubicBezTo>
                  <a:pt x="436" y="1833"/>
                  <a:pt x="401" y="1813"/>
                  <a:pt x="368" y="1789"/>
                </a:cubicBezTo>
                <a:cubicBezTo>
                  <a:pt x="364" y="1787"/>
                  <a:pt x="361" y="1783"/>
                  <a:pt x="356" y="1780"/>
                </a:cubicBezTo>
                <a:cubicBezTo>
                  <a:pt x="369" y="1770"/>
                  <a:pt x="383" y="1763"/>
                  <a:pt x="397" y="1758"/>
                </a:cubicBezTo>
                <a:cubicBezTo>
                  <a:pt x="449" y="1738"/>
                  <a:pt x="501" y="1736"/>
                  <a:pt x="555" y="1749"/>
                </a:cubicBezTo>
                <a:cubicBezTo>
                  <a:pt x="597" y="1758"/>
                  <a:pt x="639" y="1770"/>
                  <a:pt x="682" y="1782"/>
                </a:cubicBezTo>
                <a:cubicBezTo>
                  <a:pt x="678" y="1780"/>
                  <a:pt x="675" y="1778"/>
                  <a:pt x="671" y="1776"/>
                </a:cubicBezTo>
                <a:cubicBezTo>
                  <a:pt x="624" y="1751"/>
                  <a:pt x="580" y="1723"/>
                  <a:pt x="538" y="1691"/>
                </a:cubicBezTo>
                <a:cubicBezTo>
                  <a:pt x="533" y="1687"/>
                  <a:pt x="529" y="1687"/>
                  <a:pt x="524" y="1691"/>
                </a:cubicBezTo>
                <a:cubicBezTo>
                  <a:pt x="484" y="1719"/>
                  <a:pt x="440" y="1726"/>
                  <a:pt x="392" y="1718"/>
                </a:cubicBezTo>
                <a:cubicBezTo>
                  <a:pt x="347" y="1710"/>
                  <a:pt x="308" y="1689"/>
                  <a:pt x="272" y="1662"/>
                </a:cubicBezTo>
                <a:cubicBezTo>
                  <a:pt x="240" y="1638"/>
                  <a:pt x="211" y="1611"/>
                  <a:pt x="185" y="1581"/>
                </a:cubicBezTo>
                <a:cubicBezTo>
                  <a:pt x="183" y="1578"/>
                  <a:pt x="181" y="1575"/>
                  <a:pt x="178" y="1571"/>
                </a:cubicBezTo>
                <a:cubicBezTo>
                  <a:pt x="188" y="1568"/>
                  <a:pt x="198" y="1564"/>
                  <a:pt x="207" y="1562"/>
                </a:cubicBezTo>
                <a:cubicBezTo>
                  <a:pt x="263" y="1549"/>
                  <a:pt x="317" y="1557"/>
                  <a:pt x="368" y="1582"/>
                </a:cubicBezTo>
                <a:cubicBezTo>
                  <a:pt x="399" y="1597"/>
                  <a:pt x="429" y="1614"/>
                  <a:pt x="460" y="1631"/>
                </a:cubicBezTo>
                <a:cubicBezTo>
                  <a:pt x="462" y="1632"/>
                  <a:pt x="464" y="1633"/>
                  <a:pt x="467" y="1633"/>
                </a:cubicBezTo>
                <a:cubicBezTo>
                  <a:pt x="459" y="1625"/>
                  <a:pt x="450" y="1618"/>
                  <a:pt x="442" y="1610"/>
                </a:cubicBezTo>
                <a:cubicBezTo>
                  <a:pt x="418" y="1584"/>
                  <a:pt x="394" y="1558"/>
                  <a:pt x="370" y="1532"/>
                </a:cubicBezTo>
                <a:cubicBezTo>
                  <a:pt x="367" y="1528"/>
                  <a:pt x="365" y="1527"/>
                  <a:pt x="361" y="1529"/>
                </a:cubicBezTo>
                <a:cubicBezTo>
                  <a:pt x="311" y="1551"/>
                  <a:pt x="262" y="1546"/>
                  <a:pt x="215" y="1522"/>
                </a:cubicBezTo>
                <a:cubicBezTo>
                  <a:pt x="171" y="1499"/>
                  <a:pt x="138" y="1464"/>
                  <a:pt x="110" y="1425"/>
                </a:cubicBezTo>
                <a:cubicBezTo>
                  <a:pt x="97" y="1406"/>
                  <a:pt x="86" y="1385"/>
                  <a:pt x="74" y="1366"/>
                </a:cubicBezTo>
                <a:cubicBezTo>
                  <a:pt x="72" y="1364"/>
                  <a:pt x="72" y="1361"/>
                  <a:pt x="70" y="1358"/>
                </a:cubicBezTo>
                <a:cubicBezTo>
                  <a:pt x="90" y="1353"/>
                  <a:pt x="108" y="1353"/>
                  <a:pt x="127" y="1355"/>
                </a:cubicBezTo>
                <a:cubicBezTo>
                  <a:pt x="174" y="1359"/>
                  <a:pt x="216" y="1379"/>
                  <a:pt x="252" y="1408"/>
                </a:cubicBezTo>
                <a:cubicBezTo>
                  <a:pt x="273" y="1425"/>
                  <a:pt x="293" y="1443"/>
                  <a:pt x="314" y="1461"/>
                </a:cubicBezTo>
                <a:cubicBezTo>
                  <a:pt x="315" y="1462"/>
                  <a:pt x="316" y="1463"/>
                  <a:pt x="316" y="1463"/>
                </a:cubicBezTo>
                <a:cubicBezTo>
                  <a:pt x="294" y="1424"/>
                  <a:pt x="271" y="1386"/>
                  <a:pt x="248" y="1346"/>
                </a:cubicBezTo>
                <a:cubicBezTo>
                  <a:pt x="227" y="1351"/>
                  <a:pt x="204" y="1352"/>
                  <a:pt x="182" y="1347"/>
                </a:cubicBezTo>
                <a:cubicBezTo>
                  <a:pt x="138" y="1337"/>
                  <a:pt x="104" y="1312"/>
                  <a:pt x="78" y="1278"/>
                </a:cubicBezTo>
                <a:cubicBezTo>
                  <a:pt x="47" y="1237"/>
                  <a:pt x="27" y="1191"/>
                  <a:pt x="13" y="1142"/>
                </a:cubicBezTo>
                <a:cubicBezTo>
                  <a:pt x="13" y="1141"/>
                  <a:pt x="13" y="1139"/>
                  <a:pt x="12" y="1135"/>
                </a:cubicBezTo>
                <a:cubicBezTo>
                  <a:pt x="26" y="1137"/>
                  <a:pt x="40" y="1138"/>
                  <a:pt x="53" y="1141"/>
                </a:cubicBezTo>
                <a:cubicBezTo>
                  <a:pt x="105" y="1152"/>
                  <a:pt x="145" y="1182"/>
                  <a:pt x="177" y="1222"/>
                </a:cubicBezTo>
                <a:cubicBezTo>
                  <a:pt x="191" y="1240"/>
                  <a:pt x="205" y="1258"/>
                  <a:pt x="217" y="1275"/>
                </a:cubicBezTo>
                <a:cubicBezTo>
                  <a:pt x="205" y="1237"/>
                  <a:pt x="192" y="1197"/>
                  <a:pt x="180" y="1156"/>
                </a:cubicBezTo>
                <a:cubicBezTo>
                  <a:pt x="168" y="1155"/>
                  <a:pt x="156" y="1155"/>
                  <a:pt x="144" y="1152"/>
                </a:cubicBezTo>
                <a:cubicBezTo>
                  <a:pt x="97" y="1142"/>
                  <a:pt x="64" y="1114"/>
                  <a:pt x="40" y="1073"/>
                </a:cubicBezTo>
                <a:cubicBezTo>
                  <a:pt x="18" y="1033"/>
                  <a:pt x="8" y="990"/>
                  <a:pt x="2" y="945"/>
                </a:cubicBezTo>
                <a:cubicBezTo>
                  <a:pt x="1" y="942"/>
                  <a:pt x="1" y="940"/>
                  <a:pt x="0" y="937"/>
                </a:cubicBezTo>
                <a:cubicBezTo>
                  <a:pt x="0" y="932"/>
                  <a:pt x="0" y="927"/>
                  <a:pt x="0" y="922"/>
                </a:cubicBezTo>
                <a:close/>
              </a:path>
            </a:pathLst>
          </a:custGeom>
          <a:gradFill flip="none" rotWithShape="1">
            <a:gsLst>
              <a:gs pos="0">
                <a:schemeClr val="bg1"/>
              </a:gs>
              <a:gs pos="100000">
                <a:schemeClr val="accent2"/>
              </a:gs>
            </a:gsLst>
            <a:lin ang="5400000" scaled="1"/>
            <a:tileRect/>
          </a:gradFill>
          <a:ln>
            <a:noFill/>
          </a:ln>
        </p:spPr>
        <p:txBody>
          <a:bodyPr vert="horz" wrap="square" lIns="91440" tIns="45720" rIns="91440" bIns="45720" numCol="1" anchor="t" anchorCtr="0" compatLnSpc="1">
            <a:prstTxWarp prst="textNoShape">
              <a:avLst/>
            </a:prstTxWarp>
            <a:noAutofit/>
          </a:bodyPr>
          <a:lstStyle/>
          <a:p>
            <a:endParaRPr lang="zh-CN" altLang="en-US"/>
          </a:p>
        </p:txBody>
      </p:sp>
      <p:sp>
        <p:nvSpPr>
          <p:cNvPr id="44" name="椭圆 43">
            <a:extLst>
              <a:ext uri="{FF2B5EF4-FFF2-40B4-BE49-F238E27FC236}">
                <a16:creationId xmlns:a16="http://schemas.microsoft.com/office/drawing/2014/main" id="{1CDCAC6D-A401-4D8C-91EB-43A7E9AE36A3}"/>
              </a:ext>
            </a:extLst>
          </p:cNvPr>
          <p:cNvSpPr/>
          <p:nvPr/>
        </p:nvSpPr>
        <p:spPr>
          <a:xfrm>
            <a:off x="731757" y="2056418"/>
            <a:ext cx="891354" cy="891350"/>
          </a:xfrm>
          <a:prstGeom prst="ellipse">
            <a:avLst/>
          </a:prstGeom>
          <a:gradFill flip="none" rotWithShape="1">
            <a:gsLst>
              <a:gs pos="0">
                <a:schemeClr val="accent1">
                  <a:lumMod val="20000"/>
                  <a:lumOff val="80000"/>
                </a:schemeClr>
              </a:gs>
              <a:gs pos="80000">
                <a:schemeClr val="accent1">
                  <a:lumMod val="20000"/>
                  <a:lumOff val="80000"/>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800" dirty="0">
              <a:solidFill>
                <a:schemeClr val="bg1"/>
              </a:solidFill>
              <a:latin typeface="+mj-ea"/>
              <a:ea typeface="+mj-ea"/>
            </a:endParaRPr>
          </a:p>
        </p:txBody>
      </p:sp>
      <p:sp>
        <p:nvSpPr>
          <p:cNvPr id="45" name="文本框 44">
            <a:extLst>
              <a:ext uri="{FF2B5EF4-FFF2-40B4-BE49-F238E27FC236}">
                <a16:creationId xmlns:a16="http://schemas.microsoft.com/office/drawing/2014/main" id="{5DA8BF2B-394A-4207-B450-E6BEB66C9846}"/>
              </a:ext>
            </a:extLst>
          </p:cNvPr>
          <p:cNvSpPr txBox="1"/>
          <p:nvPr/>
        </p:nvSpPr>
        <p:spPr>
          <a:xfrm>
            <a:off x="1047893" y="2231451"/>
            <a:ext cx="1900236" cy="553998"/>
          </a:xfrm>
          <a:prstGeom prst="rect">
            <a:avLst/>
          </a:prstGeom>
          <a:noFill/>
          <a:ln>
            <a:noFill/>
          </a:ln>
        </p:spPr>
        <p:txBody>
          <a:bodyPr wrap="square" lIns="0" tIns="0" rIns="0" bIns="0" rtlCol="0">
            <a:noAutofit/>
          </a:bodyPr>
          <a:lstStyle/>
          <a:p>
            <a:pPr hangingPunct="0"/>
            <a:r>
              <a:rPr lang="zh-CN" altLang="en-US" b="1" dirty="0">
                <a:solidFill>
                  <a:schemeClr val="accent1"/>
                </a:solidFill>
                <a:latin typeface="+mj-ea"/>
                <a:ea typeface="+mj-ea"/>
                <a:cs typeface="汉仪典雅体简" panose="00020600040101010101" pitchFamily="18" charset="-122"/>
              </a:rPr>
              <a:t>团队建设</a:t>
            </a:r>
            <a:endParaRPr lang="en-US" altLang="zh-CN" b="1" dirty="0">
              <a:solidFill>
                <a:schemeClr val="accent1"/>
              </a:solidFill>
              <a:latin typeface="+mj-ea"/>
              <a:ea typeface="+mj-ea"/>
              <a:cs typeface="汉仪典雅体简" panose="00020600040101010101" pitchFamily="18" charset="-122"/>
            </a:endParaRPr>
          </a:p>
          <a:p>
            <a:pPr hangingPunct="0"/>
            <a:r>
              <a:rPr lang="zh-CN" altLang="en-US" b="1" dirty="0">
                <a:solidFill>
                  <a:schemeClr val="accent1"/>
                </a:solidFill>
                <a:latin typeface="+mj-ea"/>
                <a:ea typeface="+mj-ea"/>
                <a:cs typeface="汉仪典雅体简" panose="00020600040101010101" pitchFamily="18" charset="-122"/>
              </a:rPr>
              <a:t>成果展示</a:t>
            </a:r>
          </a:p>
        </p:txBody>
      </p:sp>
      <p:sp>
        <p:nvSpPr>
          <p:cNvPr id="46" name="文本框 45">
            <a:extLst>
              <a:ext uri="{FF2B5EF4-FFF2-40B4-BE49-F238E27FC236}">
                <a16:creationId xmlns:a16="http://schemas.microsoft.com/office/drawing/2014/main" id="{A84869C6-6325-4979-9BBD-F48B29E4BE70}"/>
              </a:ext>
            </a:extLst>
          </p:cNvPr>
          <p:cNvSpPr txBox="1"/>
          <p:nvPr/>
        </p:nvSpPr>
        <p:spPr>
          <a:xfrm>
            <a:off x="1117744" y="2972984"/>
            <a:ext cx="1900235" cy="542200"/>
          </a:xfrm>
          <a:prstGeom prst="rect">
            <a:avLst/>
          </a:prstGeom>
          <a:noFill/>
          <a:ln>
            <a:noFill/>
          </a:ln>
        </p:spPr>
        <p:txBody>
          <a:bodyPr wrap="square" lIns="0" tIns="0" rIns="0" bIns="0" rtlCol="0">
            <a:noAutofit/>
          </a:bodyPr>
          <a:lstStyle/>
          <a:p>
            <a:pPr>
              <a:lnSpc>
                <a:spcPct val="130000"/>
              </a:lnSpc>
            </a:pPr>
            <a:r>
              <a:rPr lang="zh-CN" altLang="en-US" sz="1400" dirty="0">
                <a:solidFill>
                  <a:schemeClr val="tx1">
                    <a:lumMod val="75000"/>
                    <a:lumOff val="25000"/>
                  </a:schemeClr>
                </a:solidFill>
                <a:latin typeface="微软雅黑 Light" panose="020B0502040204020203" pitchFamily="34" charset="-122"/>
                <a:ea typeface="微软雅黑 Light" panose="020B0502040204020203" pitchFamily="34" charset="-122"/>
                <a:cs typeface="+mn-ea"/>
                <a:sym typeface="+mn-lt"/>
              </a:rPr>
              <a:t>请在这里输入一段文字进行工作成果概述</a:t>
            </a:r>
          </a:p>
        </p:txBody>
      </p:sp>
      <p:cxnSp>
        <p:nvCxnSpPr>
          <p:cNvPr id="48" name="直接连接符 47">
            <a:extLst>
              <a:ext uri="{FF2B5EF4-FFF2-40B4-BE49-F238E27FC236}">
                <a16:creationId xmlns:a16="http://schemas.microsoft.com/office/drawing/2014/main" id="{5CD59680-D707-4448-9395-E9161422A56A}"/>
              </a:ext>
            </a:extLst>
          </p:cNvPr>
          <p:cNvCxnSpPr>
            <a:cxnSpLocks/>
          </p:cNvCxnSpPr>
          <p:nvPr/>
        </p:nvCxnSpPr>
        <p:spPr>
          <a:xfrm>
            <a:off x="1047893" y="3037577"/>
            <a:ext cx="0" cy="14502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2" name="椭圆 51">
            <a:extLst>
              <a:ext uri="{FF2B5EF4-FFF2-40B4-BE49-F238E27FC236}">
                <a16:creationId xmlns:a16="http://schemas.microsoft.com/office/drawing/2014/main" id="{4DBD2185-D7A2-43D3-83C9-D4DDADAC9C45}"/>
              </a:ext>
            </a:extLst>
          </p:cNvPr>
          <p:cNvSpPr/>
          <p:nvPr/>
        </p:nvSpPr>
        <p:spPr>
          <a:xfrm>
            <a:off x="3545845" y="2056418"/>
            <a:ext cx="891354" cy="891350"/>
          </a:xfrm>
          <a:prstGeom prst="ellipse">
            <a:avLst/>
          </a:prstGeom>
          <a:gradFill flip="none" rotWithShape="1">
            <a:gsLst>
              <a:gs pos="0">
                <a:schemeClr val="accent1">
                  <a:lumMod val="20000"/>
                  <a:lumOff val="80000"/>
                </a:schemeClr>
              </a:gs>
              <a:gs pos="80000">
                <a:schemeClr val="accent1">
                  <a:lumMod val="20000"/>
                  <a:lumOff val="80000"/>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800" dirty="0">
              <a:solidFill>
                <a:schemeClr val="bg1"/>
              </a:solidFill>
              <a:latin typeface="+mj-ea"/>
              <a:ea typeface="+mj-ea"/>
            </a:endParaRPr>
          </a:p>
        </p:txBody>
      </p:sp>
      <p:sp>
        <p:nvSpPr>
          <p:cNvPr id="53" name="文本框 52">
            <a:extLst>
              <a:ext uri="{FF2B5EF4-FFF2-40B4-BE49-F238E27FC236}">
                <a16:creationId xmlns:a16="http://schemas.microsoft.com/office/drawing/2014/main" id="{D9B53B8C-0E08-4D12-90D7-30E1996A4CF8}"/>
              </a:ext>
            </a:extLst>
          </p:cNvPr>
          <p:cNvSpPr txBox="1"/>
          <p:nvPr/>
        </p:nvSpPr>
        <p:spPr>
          <a:xfrm>
            <a:off x="3861981" y="2231451"/>
            <a:ext cx="1900236" cy="553998"/>
          </a:xfrm>
          <a:prstGeom prst="rect">
            <a:avLst/>
          </a:prstGeom>
          <a:noFill/>
          <a:ln>
            <a:noFill/>
          </a:ln>
        </p:spPr>
        <p:txBody>
          <a:bodyPr wrap="square" lIns="0" tIns="0" rIns="0" bIns="0" rtlCol="0">
            <a:noAutofit/>
          </a:bodyPr>
          <a:lstStyle/>
          <a:p>
            <a:pPr hangingPunct="0"/>
            <a:r>
              <a:rPr lang="zh-CN" altLang="en-US" b="1" dirty="0">
                <a:solidFill>
                  <a:schemeClr val="accent1"/>
                </a:solidFill>
                <a:latin typeface="+mj-ea"/>
                <a:ea typeface="+mj-ea"/>
                <a:cs typeface="汉仪典雅体简" panose="00020600040101010101" pitchFamily="18" charset="-122"/>
              </a:rPr>
              <a:t>制度完善</a:t>
            </a:r>
            <a:endParaRPr lang="en-US" altLang="zh-CN" b="1" dirty="0">
              <a:solidFill>
                <a:schemeClr val="accent1"/>
              </a:solidFill>
              <a:latin typeface="+mj-ea"/>
              <a:ea typeface="+mj-ea"/>
              <a:cs typeface="汉仪典雅体简" panose="00020600040101010101" pitchFamily="18" charset="-122"/>
            </a:endParaRPr>
          </a:p>
          <a:p>
            <a:pPr hangingPunct="0"/>
            <a:r>
              <a:rPr lang="zh-CN" altLang="en-US" b="1" dirty="0">
                <a:solidFill>
                  <a:schemeClr val="accent1"/>
                </a:solidFill>
                <a:latin typeface="+mj-ea"/>
                <a:ea typeface="+mj-ea"/>
                <a:cs typeface="汉仪典雅体简" panose="00020600040101010101" pitchFamily="18" charset="-122"/>
              </a:rPr>
              <a:t>成果展示</a:t>
            </a:r>
          </a:p>
        </p:txBody>
      </p:sp>
      <p:sp>
        <p:nvSpPr>
          <p:cNvPr id="54" name="文本框 53">
            <a:extLst>
              <a:ext uri="{FF2B5EF4-FFF2-40B4-BE49-F238E27FC236}">
                <a16:creationId xmlns:a16="http://schemas.microsoft.com/office/drawing/2014/main" id="{8EF6F104-D62D-4492-8C1A-E169E19AEA7C}"/>
              </a:ext>
            </a:extLst>
          </p:cNvPr>
          <p:cNvSpPr txBox="1"/>
          <p:nvPr/>
        </p:nvSpPr>
        <p:spPr>
          <a:xfrm>
            <a:off x="3931832" y="2972984"/>
            <a:ext cx="1900235" cy="542200"/>
          </a:xfrm>
          <a:prstGeom prst="rect">
            <a:avLst/>
          </a:prstGeom>
          <a:noFill/>
          <a:ln>
            <a:noFill/>
          </a:ln>
        </p:spPr>
        <p:txBody>
          <a:bodyPr wrap="square" lIns="0" tIns="0" rIns="0" bIns="0" rtlCol="0">
            <a:noAutofit/>
          </a:bodyPr>
          <a:lstStyle>
            <a:defPPr>
              <a:defRPr lang="zh-CN"/>
            </a:defPPr>
            <a:lvl1pPr>
              <a:lnSpc>
                <a:spcPct val="130000"/>
              </a:lnSpc>
              <a:defRPr sz="1400">
                <a:solidFill>
                  <a:schemeClr val="tx1">
                    <a:lumMod val="75000"/>
                    <a:lumOff val="25000"/>
                  </a:schemeClr>
                </a:solidFill>
                <a:latin typeface="微软雅黑 Light" panose="020B0502040204020203" pitchFamily="34" charset="-122"/>
                <a:ea typeface="微软雅黑 Light" panose="020B0502040204020203" pitchFamily="34" charset="-122"/>
                <a:cs typeface="+mn-ea"/>
              </a:defRPr>
            </a:lvl1pPr>
          </a:lstStyle>
          <a:p>
            <a:r>
              <a:rPr lang="zh-CN" altLang="en-US" dirty="0">
                <a:sym typeface="+mn-lt"/>
              </a:rPr>
              <a:t>请在这里输入一段文字进行工作成果概述</a:t>
            </a:r>
          </a:p>
        </p:txBody>
      </p:sp>
      <p:cxnSp>
        <p:nvCxnSpPr>
          <p:cNvPr id="55" name="直接连接符 54">
            <a:extLst>
              <a:ext uri="{FF2B5EF4-FFF2-40B4-BE49-F238E27FC236}">
                <a16:creationId xmlns:a16="http://schemas.microsoft.com/office/drawing/2014/main" id="{F2582191-F62B-4951-9CF2-569059D05918}"/>
              </a:ext>
            </a:extLst>
          </p:cNvPr>
          <p:cNvCxnSpPr>
            <a:cxnSpLocks/>
          </p:cNvCxnSpPr>
          <p:nvPr/>
        </p:nvCxnSpPr>
        <p:spPr>
          <a:xfrm>
            <a:off x="3861981" y="3037577"/>
            <a:ext cx="0" cy="14502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B64C06EC-EBA4-4208-BBF7-E915DBC326BF}"/>
              </a:ext>
            </a:extLst>
          </p:cNvPr>
          <p:cNvSpPr/>
          <p:nvPr/>
        </p:nvSpPr>
        <p:spPr>
          <a:xfrm>
            <a:off x="6359933" y="2056418"/>
            <a:ext cx="891354" cy="891350"/>
          </a:xfrm>
          <a:prstGeom prst="ellipse">
            <a:avLst/>
          </a:prstGeom>
          <a:gradFill flip="none" rotWithShape="1">
            <a:gsLst>
              <a:gs pos="0">
                <a:schemeClr val="accent1">
                  <a:lumMod val="20000"/>
                  <a:lumOff val="80000"/>
                </a:schemeClr>
              </a:gs>
              <a:gs pos="80000">
                <a:schemeClr val="accent1">
                  <a:lumMod val="20000"/>
                  <a:lumOff val="80000"/>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800" dirty="0">
              <a:solidFill>
                <a:schemeClr val="bg1"/>
              </a:solidFill>
              <a:latin typeface="+mj-ea"/>
              <a:ea typeface="+mj-ea"/>
            </a:endParaRPr>
          </a:p>
        </p:txBody>
      </p:sp>
      <p:sp>
        <p:nvSpPr>
          <p:cNvPr id="58" name="文本框 57">
            <a:extLst>
              <a:ext uri="{FF2B5EF4-FFF2-40B4-BE49-F238E27FC236}">
                <a16:creationId xmlns:a16="http://schemas.microsoft.com/office/drawing/2014/main" id="{8B36B675-7B21-442C-B579-39F93F9DB363}"/>
              </a:ext>
            </a:extLst>
          </p:cNvPr>
          <p:cNvSpPr txBox="1"/>
          <p:nvPr/>
        </p:nvSpPr>
        <p:spPr>
          <a:xfrm>
            <a:off x="6676069" y="2231451"/>
            <a:ext cx="1900236" cy="553998"/>
          </a:xfrm>
          <a:prstGeom prst="rect">
            <a:avLst/>
          </a:prstGeom>
          <a:noFill/>
          <a:ln>
            <a:noFill/>
          </a:ln>
        </p:spPr>
        <p:txBody>
          <a:bodyPr wrap="square" lIns="0" tIns="0" rIns="0" bIns="0" rtlCol="0">
            <a:noAutofit/>
          </a:bodyPr>
          <a:lstStyle/>
          <a:p>
            <a:pPr hangingPunct="0"/>
            <a:r>
              <a:rPr lang="zh-CN" altLang="en-US" b="1" dirty="0">
                <a:solidFill>
                  <a:schemeClr val="accent1"/>
                </a:solidFill>
                <a:latin typeface="+mj-ea"/>
                <a:ea typeface="+mj-ea"/>
                <a:cs typeface="汉仪典雅体简" panose="00020600040101010101" pitchFamily="18" charset="-122"/>
              </a:rPr>
              <a:t>销售推进</a:t>
            </a:r>
            <a:endParaRPr lang="en-US" altLang="zh-CN" b="1" dirty="0">
              <a:solidFill>
                <a:schemeClr val="accent1"/>
              </a:solidFill>
              <a:latin typeface="+mj-ea"/>
              <a:ea typeface="+mj-ea"/>
              <a:cs typeface="汉仪典雅体简" panose="00020600040101010101" pitchFamily="18" charset="-122"/>
            </a:endParaRPr>
          </a:p>
          <a:p>
            <a:pPr hangingPunct="0"/>
            <a:r>
              <a:rPr lang="zh-CN" altLang="en-US" b="1" dirty="0">
                <a:solidFill>
                  <a:schemeClr val="accent1"/>
                </a:solidFill>
                <a:latin typeface="+mj-ea"/>
                <a:ea typeface="+mj-ea"/>
                <a:cs typeface="汉仪典雅体简" panose="00020600040101010101" pitchFamily="18" charset="-122"/>
              </a:rPr>
              <a:t>成果展示</a:t>
            </a:r>
          </a:p>
        </p:txBody>
      </p:sp>
      <p:sp>
        <p:nvSpPr>
          <p:cNvPr id="59" name="文本框 58">
            <a:extLst>
              <a:ext uri="{FF2B5EF4-FFF2-40B4-BE49-F238E27FC236}">
                <a16:creationId xmlns:a16="http://schemas.microsoft.com/office/drawing/2014/main" id="{70CB392A-2CD1-42CE-9267-57C656910C5E}"/>
              </a:ext>
            </a:extLst>
          </p:cNvPr>
          <p:cNvSpPr txBox="1"/>
          <p:nvPr/>
        </p:nvSpPr>
        <p:spPr>
          <a:xfrm>
            <a:off x="6745920" y="2972984"/>
            <a:ext cx="1900235" cy="542200"/>
          </a:xfrm>
          <a:prstGeom prst="rect">
            <a:avLst/>
          </a:prstGeom>
          <a:noFill/>
          <a:ln>
            <a:noFill/>
          </a:ln>
        </p:spPr>
        <p:txBody>
          <a:bodyPr wrap="square" lIns="0" tIns="0" rIns="0" bIns="0" rtlCol="0">
            <a:noAutofit/>
          </a:bodyPr>
          <a:lstStyle>
            <a:defPPr>
              <a:defRPr lang="zh-CN"/>
            </a:defPPr>
            <a:lvl1pPr>
              <a:lnSpc>
                <a:spcPct val="130000"/>
              </a:lnSpc>
              <a:defRPr sz="1400">
                <a:solidFill>
                  <a:schemeClr val="tx1">
                    <a:lumMod val="75000"/>
                    <a:lumOff val="25000"/>
                  </a:schemeClr>
                </a:solidFill>
                <a:latin typeface="微软雅黑 Light" panose="020B0502040204020203" pitchFamily="34" charset="-122"/>
                <a:ea typeface="微软雅黑 Light" panose="020B0502040204020203" pitchFamily="34" charset="-122"/>
                <a:cs typeface="+mn-ea"/>
              </a:defRPr>
            </a:lvl1pPr>
          </a:lstStyle>
          <a:p>
            <a:r>
              <a:rPr lang="zh-CN" altLang="en-US" dirty="0">
                <a:sym typeface="+mn-lt"/>
              </a:rPr>
              <a:t>请在这里输入一段文字进行工作成果概述</a:t>
            </a:r>
          </a:p>
        </p:txBody>
      </p:sp>
      <p:cxnSp>
        <p:nvCxnSpPr>
          <p:cNvPr id="60" name="直接连接符 59">
            <a:extLst>
              <a:ext uri="{FF2B5EF4-FFF2-40B4-BE49-F238E27FC236}">
                <a16:creationId xmlns:a16="http://schemas.microsoft.com/office/drawing/2014/main" id="{9F27577D-BEAC-4AAA-ACF0-C3D792E48663}"/>
              </a:ext>
            </a:extLst>
          </p:cNvPr>
          <p:cNvCxnSpPr>
            <a:cxnSpLocks/>
          </p:cNvCxnSpPr>
          <p:nvPr/>
        </p:nvCxnSpPr>
        <p:spPr>
          <a:xfrm>
            <a:off x="6676069" y="3037577"/>
            <a:ext cx="0" cy="14502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2" name="椭圆 61">
            <a:extLst>
              <a:ext uri="{FF2B5EF4-FFF2-40B4-BE49-F238E27FC236}">
                <a16:creationId xmlns:a16="http://schemas.microsoft.com/office/drawing/2014/main" id="{D2BCBE0B-1E6E-4A4D-88AA-C0FB55BCBA29}"/>
              </a:ext>
            </a:extLst>
          </p:cNvPr>
          <p:cNvSpPr/>
          <p:nvPr/>
        </p:nvSpPr>
        <p:spPr>
          <a:xfrm>
            <a:off x="9174021" y="2056418"/>
            <a:ext cx="891354" cy="891350"/>
          </a:xfrm>
          <a:prstGeom prst="ellipse">
            <a:avLst/>
          </a:prstGeom>
          <a:gradFill flip="none" rotWithShape="1">
            <a:gsLst>
              <a:gs pos="0">
                <a:schemeClr val="accent1">
                  <a:lumMod val="20000"/>
                  <a:lumOff val="80000"/>
                </a:schemeClr>
              </a:gs>
              <a:gs pos="80000">
                <a:schemeClr val="accent1">
                  <a:lumMod val="20000"/>
                  <a:lumOff val="80000"/>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800" dirty="0">
              <a:solidFill>
                <a:schemeClr val="bg1"/>
              </a:solidFill>
              <a:latin typeface="+mj-ea"/>
              <a:ea typeface="+mj-ea"/>
            </a:endParaRPr>
          </a:p>
        </p:txBody>
      </p:sp>
      <p:sp>
        <p:nvSpPr>
          <p:cNvPr id="63" name="文本框 62">
            <a:extLst>
              <a:ext uri="{FF2B5EF4-FFF2-40B4-BE49-F238E27FC236}">
                <a16:creationId xmlns:a16="http://schemas.microsoft.com/office/drawing/2014/main" id="{F32BE0EF-3A0E-4692-9ADC-C4FCD5ADE0BF}"/>
              </a:ext>
            </a:extLst>
          </p:cNvPr>
          <p:cNvSpPr txBox="1"/>
          <p:nvPr/>
        </p:nvSpPr>
        <p:spPr>
          <a:xfrm>
            <a:off x="9490157" y="2231451"/>
            <a:ext cx="1900236" cy="553998"/>
          </a:xfrm>
          <a:prstGeom prst="rect">
            <a:avLst/>
          </a:prstGeom>
          <a:noFill/>
          <a:ln>
            <a:noFill/>
          </a:ln>
        </p:spPr>
        <p:txBody>
          <a:bodyPr wrap="square" lIns="0" tIns="0" rIns="0" bIns="0" rtlCol="0">
            <a:noAutofit/>
          </a:bodyPr>
          <a:lstStyle/>
          <a:p>
            <a:pPr hangingPunct="0"/>
            <a:r>
              <a:rPr lang="zh-CN" altLang="en-US" b="1" dirty="0">
                <a:solidFill>
                  <a:schemeClr val="accent1"/>
                </a:solidFill>
                <a:latin typeface="+mj-ea"/>
                <a:ea typeface="+mj-ea"/>
                <a:cs typeface="汉仪典雅体简" panose="00020600040101010101" pitchFamily="18" charset="-122"/>
              </a:rPr>
              <a:t>市场推广</a:t>
            </a:r>
            <a:endParaRPr lang="en-US" altLang="zh-CN" b="1" dirty="0">
              <a:solidFill>
                <a:schemeClr val="accent1"/>
              </a:solidFill>
              <a:latin typeface="+mj-ea"/>
              <a:ea typeface="+mj-ea"/>
              <a:cs typeface="汉仪典雅体简" panose="00020600040101010101" pitchFamily="18" charset="-122"/>
            </a:endParaRPr>
          </a:p>
          <a:p>
            <a:pPr hangingPunct="0"/>
            <a:r>
              <a:rPr lang="zh-CN" altLang="en-US" b="1" dirty="0">
                <a:solidFill>
                  <a:schemeClr val="accent1"/>
                </a:solidFill>
                <a:latin typeface="+mj-ea"/>
                <a:ea typeface="+mj-ea"/>
                <a:cs typeface="汉仪典雅体简" panose="00020600040101010101" pitchFamily="18" charset="-122"/>
              </a:rPr>
              <a:t>成果展示</a:t>
            </a:r>
          </a:p>
        </p:txBody>
      </p:sp>
      <p:sp>
        <p:nvSpPr>
          <p:cNvPr id="64" name="文本框 63">
            <a:extLst>
              <a:ext uri="{FF2B5EF4-FFF2-40B4-BE49-F238E27FC236}">
                <a16:creationId xmlns:a16="http://schemas.microsoft.com/office/drawing/2014/main" id="{C6B13E85-AE72-4B1D-90C0-A5DE361D0B1F}"/>
              </a:ext>
            </a:extLst>
          </p:cNvPr>
          <p:cNvSpPr txBox="1"/>
          <p:nvPr/>
        </p:nvSpPr>
        <p:spPr>
          <a:xfrm>
            <a:off x="9560008" y="2972984"/>
            <a:ext cx="1900235" cy="542200"/>
          </a:xfrm>
          <a:prstGeom prst="rect">
            <a:avLst/>
          </a:prstGeom>
          <a:noFill/>
          <a:ln>
            <a:noFill/>
          </a:ln>
        </p:spPr>
        <p:txBody>
          <a:bodyPr wrap="square" lIns="0" tIns="0" rIns="0" bIns="0" rtlCol="0">
            <a:noAutofit/>
          </a:bodyPr>
          <a:lstStyle>
            <a:defPPr>
              <a:defRPr lang="zh-CN"/>
            </a:defPPr>
            <a:lvl1pPr>
              <a:lnSpc>
                <a:spcPct val="130000"/>
              </a:lnSpc>
              <a:defRPr sz="1400">
                <a:solidFill>
                  <a:schemeClr val="tx1">
                    <a:lumMod val="75000"/>
                    <a:lumOff val="25000"/>
                  </a:schemeClr>
                </a:solidFill>
                <a:latin typeface="微软雅黑 Light" panose="020B0502040204020203" pitchFamily="34" charset="-122"/>
                <a:ea typeface="微软雅黑 Light" panose="020B0502040204020203" pitchFamily="34" charset="-122"/>
                <a:cs typeface="+mn-ea"/>
              </a:defRPr>
            </a:lvl1pPr>
          </a:lstStyle>
          <a:p>
            <a:r>
              <a:rPr lang="zh-CN" altLang="en-US" dirty="0">
                <a:sym typeface="+mn-lt"/>
              </a:rPr>
              <a:t>请在这里输入一段文字进行工作成果概述</a:t>
            </a:r>
          </a:p>
        </p:txBody>
      </p:sp>
      <p:cxnSp>
        <p:nvCxnSpPr>
          <p:cNvPr id="65" name="直接连接符 64">
            <a:extLst>
              <a:ext uri="{FF2B5EF4-FFF2-40B4-BE49-F238E27FC236}">
                <a16:creationId xmlns:a16="http://schemas.microsoft.com/office/drawing/2014/main" id="{43C39F43-A6DA-42A2-AEDF-CF7428A8AADC}"/>
              </a:ext>
            </a:extLst>
          </p:cNvPr>
          <p:cNvCxnSpPr>
            <a:cxnSpLocks/>
          </p:cNvCxnSpPr>
          <p:nvPr/>
        </p:nvCxnSpPr>
        <p:spPr>
          <a:xfrm>
            <a:off x="9490157" y="3037577"/>
            <a:ext cx="0" cy="14502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75" name="组合 74">
            <a:extLst>
              <a:ext uri="{FF2B5EF4-FFF2-40B4-BE49-F238E27FC236}">
                <a16:creationId xmlns:a16="http://schemas.microsoft.com/office/drawing/2014/main" id="{E978F388-8513-49CF-B538-12A4482327FE}"/>
              </a:ext>
            </a:extLst>
          </p:cNvPr>
          <p:cNvGrpSpPr/>
          <p:nvPr/>
        </p:nvGrpSpPr>
        <p:grpSpPr>
          <a:xfrm>
            <a:off x="883446" y="4104734"/>
            <a:ext cx="10450906" cy="2441832"/>
            <a:chOff x="1169145" y="4171487"/>
            <a:chExt cx="9879508" cy="2308326"/>
          </a:xfrm>
          <a:effectLst>
            <a:reflection blurRad="6350" stA="50000" endA="300" endPos="7000" dir="5400000" sy="-100000" algn="bl" rotWithShape="0"/>
          </a:effectLst>
        </p:grpSpPr>
        <p:pic>
          <p:nvPicPr>
            <p:cNvPr id="72" name="图片 71" descr="电脑屏幕的照片上有字&#10;&#10;中度可信度描述已自动生成">
              <a:extLst>
                <a:ext uri="{FF2B5EF4-FFF2-40B4-BE49-F238E27FC236}">
                  <a16:creationId xmlns:a16="http://schemas.microsoft.com/office/drawing/2014/main" id="{DE3AA293-E734-4167-886F-203BBB3BC4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145" y="4830444"/>
              <a:ext cx="1164261" cy="1649368"/>
            </a:xfrm>
            <a:prstGeom prst="rect">
              <a:avLst/>
            </a:prstGeom>
            <a:solidFill>
              <a:schemeClr val="bg1"/>
            </a:solidFill>
            <a:ln w="6350">
              <a:solidFill>
                <a:schemeClr val="accent1"/>
              </a:solidFill>
            </a:ln>
          </p:spPr>
        </p:pic>
        <p:pic>
          <p:nvPicPr>
            <p:cNvPr id="73" name="图片 72" descr="电脑屏幕的照片上有字&#10;&#10;中度可信度描述已自动生成">
              <a:extLst>
                <a:ext uri="{FF2B5EF4-FFF2-40B4-BE49-F238E27FC236}">
                  <a16:creationId xmlns:a16="http://schemas.microsoft.com/office/drawing/2014/main" id="{62EA3525-6C55-4C8B-8A86-1B7851651A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4392" y="4830444"/>
              <a:ext cx="1164261" cy="1649368"/>
            </a:xfrm>
            <a:prstGeom prst="rect">
              <a:avLst/>
            </a:prstGeom>
            <a:solidFill>
              <a:schemeClr val="bg1"/>
            </a:solidFill>
            <a:ln w="6350">
              <a:solidFill>
                <a:schemeClr val="accent1"/>
              </a:solidFill>
            </a:ln>
          </p:spPr>
        </p:pic>
        <p:pic>
          <p:nvPicPr>
            <p:cNvPr id="67" name="图片 66" descr="电脑屏幕的照片上有字&#10;&#10;中度可信度描述已自动生成">
              <a:extLst>
                <a:ext uri="{FF2B5EF4-FFF2-40B4-BE49-F238E27FC236}">
                  <a16:creationId xmlns:a16="http://schemas.microsoft.com/office/drawing/2014/main" id="{E758EFFF-8AF3-447C-A685-E756738205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4196" y="4171487"/>
              <a:ext cx="1629408" cy="2308326"/>
            </a:xfrm>
            <a:prstGeom prst="rect">
              <a:avLst/>
            </a:prstGeom>
            <a:solidFill>
              <a:schemeClr val="bg1"/>
            </a:solidFill>
            <a:ln w="6350">
              <a:solidFill>
                <a:schemeClr val="accent1"/>
              </a:solidFill>
            </a:ln>
          </p:spPr>
        </p:pic>
        <p:pic>
          <p:nvPicPr>
            <p:cNvPr id="68" name="图片 67" descr="电脑屏幕的照片上有字&#10;&#10;中度可信度描述已自动生成">
              <a:extLst>
                <a:ext uri="{FF2B5EF4-FFF2-40B4-BE49-F238E27FC236}">
                  <a16:creationId xmlns:a16="http://schemas.microsoft.com/office/drawing/2014/main" id="{7B61691E-FA3B-4C6D-9A3D-80B70ADE7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8383" y="4389825"/>
              <a:ext cx="1475287" cy="2089988"/>
            </a:xfrm>
            <a:prstGeom prst="rect">
              <a:avLst/>
            </a:prstGeom>
            <a:solidFill>
              <a:schemeClr val="bg1"/>
            </a:solidFill>
            <a:ln w="6350">
              <a:solidFill>
                <a:schemeClr val="accent1"/>
              </a:solidFill>
            </a:ln>
          </p:spPr>
        </p:pic>
        <p:pic>
          <p:nvPicPr>
            <p:cNvPr id="69" name="图片 68" descr="电脑屏幕的照片上有字&#10;&#10;中度可信度描述已自动生成">
              <a:extLst>
                <a:ext uri="{FF2B5EF4-FFF2-40B4-BE49-F238E27FC236}">
                  <a16:creationId xmlns:a16="http://schemas.microsoft.com/office/drawing/2014/main" id="{2FAA3494-3499-4545-B6A9-FC8CAA2AD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8449" y="4608163"/>
              <a:ext cx="1321166" cy="1871650"/>
            </a:xfrm>
            <a:prstGeom prst="rect">
              <a:avLst/>
            </a:prstGeom>
            <a:solidFill>
              <a:schemeClr val="bg1"/>
            </a:solidFill>
            <a:ln w="6350">
              <a:solidFill>
                <a:schemeClr val="accent1"/>
              </a:solidFill>
            </a:ln>
          </p:spPr>
        </p:pic>
        <p:pic>
          <p:nvPicPr>
            <p:cNvPr id="70" name="图片 69" descr="电脑屏幕的照片上有字&#10;&#10;中度可信度描述已自动生成">
              <a:extLst>
                <a:ext uri="{FF2B5EF4-FFF2-40B4-BE49-F238E27FC236}">
                  <a16:creationId xmlns:a16="http://schemas.microsoft.com/office/drawing/2014/main" id="{5CFA74C9-7A1F-44B6-BF91-66586FB08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4130" y="4389825"/>
              <a:ext cx="1475287" cy="2089988"/>
            </a:xfrm>
            <a:prstGeom prst="rect">
              <a:avLst/>
            </a:prstGeom>
            <a:solidFill>
              <a:schemeClr val="bg1"/>
            </a:solidFill>
            <a:ln w="6350">
              <a:solidFill>
                <a:schemeClr val="accent1"/>
              </a:solidFill>
            </a:ln>
          </p:spPr>
        </p:pic>
        <p:pic>
          <p:nvPicPr>
            <p:cNvPr id="71" name="图片 70" descr="电脑屏幕的照片上有字&#10;&#10;中度可信度描述已自动生成">
              <a:extLst>
                <a:ext uri="{FF2B5EF4-FFF2-40B4-BE49-F238E27FC236}">
                  <a16:creationId xmlns:a16="http://schemas.microsoft.com/office/drawing/2014/main" id="{21434EC7-7250-4DCB-8BFB-C16B85C969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8185" y="4608163"/>
              <a:ext cx="1321166" cy="1871650"/>
            </a:xfrm>
            <a:prstGeom prst="rect">
              <a:avLst/>
            </a:prstGeom>
            <a:solidFill>
              <a:schemeClr val="bg1"/>
            </a:solidFill>
            <a:ln w="6350">
              <a:solidFill>
                <a:schemeClr val="accent1"/>
              </a:solidFill>
            </a:ln>
          </p:spPr>
        </p:pic>
      </p:grpSp>
      <p:grpSp>
        <p:nvGrpSpPr>
          <p:cNvPr id="77" name="组合 76">
            <a:extLst>
              <a:ext uri="{FF2B5EF4-FFF2-40B4-BE49-F238E27FC236}">
                <a16:creationId xmlns:a16="http://schemas.microsoft.com/office/drawing/2014/main" id="{36E3B27F-6E93-42DB-BABC-24DF4E5D436E}"/>
              </a:ext>
            </a:extLst>
          </p:cNvPr>
          <p:cNvGrpSpPr/>
          <p:nvPr/>
        </p:nvGrpSpPr>
        <p:grpSpPr>
          <a:xfrm rot="16200000">
            <a:off x="10720580" y="-419537"/>
            <a:ext cx="1629856" cy="1157062"/>
            <a:chOff x="3289387" y="263047"/>
            <a:chExt cx="2790132" cy="1980760"/>
          </a:xfrm>
          <a:gradFill flip="none" rotWithShape="1">
            <a:gsLst>
              <a:gs pos="0">
                <a:schemeClr val="bg1">
                  <a:alpha val="0"/>
                </a:schemeClr>
              </a:gs>
              <a:gs pos="100000">
                <a:schemeClr val="bg1">
                  <a:alpha val="22000"/>
                </a:schemeClr>
              </a:gs>
            </a:gsLst>
            <a:lin ang="0" scaled="1"/>
            <a:tileRect/>
          </a:gradFill>
        </p:grpSpPr>
        <p:sp>
          <p:nvSpPr>
            <p:cNvPr id="78" name="椭圆 77">
              <a:extLst>
                <a:ext uri="{FF2B5EF4-FFF2-40B4-BE49-F238E27FC236}">
                  <a16:creationId xmlns:a16="http://schemas.microsoft.com/office/drawing/2014/main" id="{D2E8E3F9-7893-4F86-AA3C-AD4EDC680F9F}"/>
                </a:ext>
              </a:extLst>
            </p:cNvPr>
            <p:cNvSpPr/>
            <p:nvPr/>
          </p:nvSpPr>
          <p:spPr>
            <a:xfrm>
              <a:off x="3289387"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9" name="椭圆 78">
              <a:extLst>
                <a:ext uri="{FF2B5EF4-FFF2-40B4-BE49-F238E27FC236}">
                  <a16:creationId xmlns:a16="http://schemas.microsoft.com/office/drawing/2014/main" id="{E62F0855-1910-41D5-885E-668880444B0F}"/>
                </a:ext>
              </a:extLst>
            </p:cNvPr>
            <p:cNvSpPr/>
            <p:nvPr/>
          </p:nvSpPr>
          <p:spPr>
            <a:xfrm>
              <a:off x="3531648"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0" name="椭圆 79">
              <a:extLst>
                <a:ext uri="{FF2B5EF4-FFF2-40B4-BE49-F238E27FC236}">
                  <a16:creationId xmlns:a16="http://schemas.microsoft.com/office/drawing/2014/main" id="{1DA8FD57-1748-4551-8184-DE59590277C7}"/>
                </a:ext>
              </a:extLst>
            </p:cNvPr>
            <p:cNvSpPr/>
            <p:nvPr/>
          </p:nvSpPr>
          <p:spPr>
            <a:xfrm>
              <a:off x="3773909"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1" name="椭圆 80">
              <a:extLst>
                <a:ext uri="{FF2B5EF4-FFF2-40B4-BE49-F238E27FC236}">
                  <a16:creationId xmlns:a16="http://schemas.microsoft.com/office/drawing/2014/main" id="{0C6E72AB-0F71-42A0-AC89-31A6FC7AF0FB}"/>
                </a:ext>
              </a:extLst>
            </p:cNvPr>
            <p:cNvSpPr/>
            <p:nvPr/>
          </p:nvSpPr>
          <p:spPr>
            <a:xfrm>
              <a:off x="4016170"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2" name="椭圆 81">
              <a:extLst>
                <a:ext uri="{FF2B5EF4-FFF2-40B4-BE49-F238E27FC236}">
                  <a16:creationId xmlns:a16="http://schemas.microsoft.com/office/drawing/2014/main" id="{8CD705F0-6322-4E07-8B5C-558AC42CAF0C}"/>
                </a:ext>
              </a:extLst>
            </p:cNvPr>
            <p:cNvSpPr/>
            <p:nvPr/>
          </p:nvSpPr>
          <p:spPr>
            <a:xfrm>
              <a:off x="4258431"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3" name="椭圆 82">
              <a:extLst>
                <a:ext uri="{FF2B5EF4-FFF2-40B4-BE49-F238E27FC236}">
                  <a16:creationId xmlns:a16="http://schemas.microsoft.com/office/drawing/2014/main" id="{87330F2D-A7D7-4BEC-9CF6-82E0A10ABAF2}"/>
                </a:ext>
              </a:extLst>
            </p:cNvPr>
            <p:cNvSpPr/>
            <p:nvPr/>
          </p:nvSpPr>
          <p:spPr>
            <a:xfrm>
              <a:off x="4500692"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4" name="椭圆 83">
              <a:extLst>
                <a:ext uri="{FF2B5EF4-FFF2-40B4-BE49-F238E27FC236}">
                  <a16:creationId xmlns:a16="http://schemas.microsoft.com/office/drawing/2014/main" id="{D26EC386-38B4-44BA-9B13-2E0EDEB2E483}"/>
                </a:ext>
              </a:extLst>
            </p:cNvPr>
            <p:cNvSpPr/>
            <p:nvPr/>
          </p:nvSpPr>
          <p:spPr>
            <a:xfrm>
              <a:off x="4742954"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5" name="椭圆 84">
              <a:extLst>
                <a:ext uri="{FF2B5EF4-FFF2-40B4-BE49-F238E27FC236}">
                  <a16:creationId xmlns:a16="http://schemas.microsoft.com/office/drawing/2014/main" id="{D791116B-95E4-4B87-B538-18F8FB6F3D09}"/>
                </a:ext>
              </a:extLst>
            </p:cNvPr>
            <p:cNvSpPr/>
            <p:nvPr/>
          </p:nvSpPr>
          <p:spPr>
            <a:xfrm>
              <a:off x="4985215"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6" name="椭圆 85">
              <a:extLst>
                <a:ext uri="{FF2B5EF4-FFF2-40B4-BE49-F238E27FC236}">
                  <a16:creationId xmlns:a16="http://schemas.microsoft.com/office/drawing/2014/main" id="{ACF80ED1-A914-457E-A370-116C14A3BD12}"/>
                </a:ext>
              </a:extLst>
            </p:cNvPr>
            <p:cNvSpPr/>
            <p:nvPr/>
          </p:nvSpPr>
          <p:spPr>
            <a:xfrm>
              <a:off x="5227475"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7" name="椭圆 86">
              <a:extLst>
                <a:ext uri="{FF2B5EF4-FFF2-40B4-BE49-F238E27FC236}">
                  <a16:creationId xmlns:a16="http://schemas.microsoft.com/office/drawing/2014/main" id="{61435E48-9230-473F-8B17-ACD040606528}"/>
                </a:ext>
              </a:extLst>
            </p:cNvPr>
            <p:cNvSpPr/>
            <p:nvPr/>
          </p:nvSpPr>
          <p:spPr>
            <a:xfrm>
              <a:off x="5469737"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8" name="椭圆 87">
              <a:extLst>
                <a:ext uri="{FF2B5EF4-FFF2-40B4-BE49-F238E27FC236}">
                  <a16:creationId xmlns:a16="http://schemas.microsoft.com/office/drawing/2014/main" id="{88329DB3-31DE-42DB-B532-BCAC4C5FA8F0}"/>
                </a:ext>
              </a:extLst>
            </p:cNvPr>
            <p:cNvSpPr/>
            <p:nvPr/>
          </p:nvSpPr>
          <p:spPr>
            <a:xfrm>
              <a:off x="5711998"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9" name="椭圆 88">
              <a:extLst>
                <a:ext uri="{FF2B5EF4-FFF2-40B4-BE49-F238E27FC236}">
                  <a16:creationId xmlns:a16="http://schemas.microsoft.com/office/drawing/2014/main" id="{F3FA10CE-D4F3-4E54-BC81-530838ABF749}"/>
                </a:ext>
              </a:extLst>
            </p:cNvPr>
            <p:cNvSpPr/>
            <p:nvPr/>
          </p:nvSpPr>
          <p:spPr>
            <a:xfrm>
              <a:off x="5954259"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0" name="椭圆 89">
              <a:extLst>
                <a:ext uri="{FF2B5EF4-FFF2-40B4-BE49-F238E27FC236}">
                  <a16:creationId xmlns:a16="http://schemas.microsoft.com/office/drawing/2014/main" id="{5833B545-FF2C-4DB0-A3D0-813CC7600054}"/>
                </a:ext>
              </a:extLst>
            </p:cNvPr>
            <p:cNvSpPr/>
            <p:nvPr/>
          </p:nvSpPr>
          <p:spPr>
            <a:xfrm>
              <a:off x="3289387"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1" name="椭圆 90">
              <a:extLst>
                <a:ext uri="{FF2B5EF4-FFF2-40B4-BE49-F238E27FC236}">
                  <a16:creationId xmlns:a16="http://schemas.microsoft.com/office/drawing/2014/main" id="{1DAA5C46-C7BF-4652-AC20-5B7EC4EFC844}"/>
                </a:ext>
              </a:extLst>
            </p:cNvPr>
            <p:cNvSpPr/>
            <p:nvPr/>
          </p:nvSpPr>
          <p:spPr>
            <a:xfrm>
              <a:off x="3531648"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2" name="椭圆 91">
              <a:extLst>
                <a:ext uri="{FF2B5EF4-FFF2-40B4-BE49-F238E27FC236}">
                  <a16:creationId xmlns:a16="http://schemas.microsoft.com/office/drawing/2014/main" id="{A81D9EAE-4007-4A74-AAED-2E1811A74A83}"/>
                </a:ext>
              </a:extLst>
            </p:cNvPr>
            <p:cNvSpPr/>
            <p:nvPr/>
          </p:nvSpPr>
          <p:spPr>
            <a:xfrm>
              <a:off x="3773909"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3" name="椭圆 92">
              <a:extLst>
                <a:ext uri="{FF2B5EF4-FFF2-40B4-BE49-F238E27FC236}">
                  <a16:creationId xmlns:a16="http://schemas.microsoft.com/office/drawing/2014/main" id="{D4AF9125-3F6C-43E1-82B3-8D9111AE2CBB}"/>
                </a:ext>
              </a:extLst>
            </p:cNvPr>
            <p:cNvSpPr/>
            <p:nvPr/>
          </p:nvSpPr>
          <p:spPr>
            <a:xfrm>
              <a:off x="4016170"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4" name="椭圆 93">
              <a:extLst>
                <a:ext uri="{FF2B5EF4-FFF2-40B4-BE49-F238E27FC236}">
                  <a16:creationId xmlns:a16="http://schemas.microsoft.com/office/drawing/2014/main" id="{F9AB5871-4CC5-462F-820E-62FE72928C3C}"/>
                </a:ext>
              </a:extLst>
            </p:cNvPr>
            <p:cNvSpPr/>
            <p:nvPr/>
          </p:nvSpPr>
          <p:spPr>
            <a:xfrm>
              <a:off x="4258431"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5" name="椭圆 94">
              <a:extLst>
                <a:ext uri="{FF2B5EF4-FFF2-40B4-BE49-F238E27FC236}">
                  <a16:creationId xmlns:a16="http://schemas.microsoft.com/office/drawing/2014/main" id="{92E19ED1-6D43-46AE-B9BD-F53D7822BC31}"/>
                </a:ext>
              </a:extLst>
            </p:cNvPr>
            <p:cNvSpPr/>
            <p:nvPr/>
          </p:nvSpPr>
          <p:spPr>
            <a:xfrm>
              <a:off x="4500692"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6" name="椭圆 95">
              <a:extLst>
                <a:ext uri="{FF2B5EF4-FFF2-40B4-BE49-F238E27FC236}">
                  <a16:creationId xmlns:a16="http://schemas.microsoft.com/office/drawing/2014/main" id="{03A4DC70-1F07-40CA-8938-11E49274004F}"/>
                </a:ext>
              </a:extLst>
            </p:cNvPr>
            <p:cNvSpPr/>
            <p:nvPr/>
          </p:nvSpPr>
          <p:spPr>
            <a:xfrm>
              <a:off x="4742954"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7" name="椭圆 96">
              <a:extLst>
                <a:ext uri="{FF2B5EF4-FFF2-40B4-BE49-F238E27FC236}">
                  <a16:creationId xmlns:a16="http://schemas.microsoft.com/office/drawing/2014/main" id="{D37B65EE-B14B-4012-92B8-7D8423E086D7}"/>
                </a:ext>
              </a:extLst>
            </p:cNvPr>
            <p:cNvSpPr/>
            <p:nvPr/>
          </p:nvSpPr>
          <p:spPr>
            <a:xfrm>
              <a:off x="4985215"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8" name="椭圆 97">
              <a:extLst>
                <a:ext uri="{FF2B5EF4-FFF2-40B4-BE49-F238E27FC236}">
                  <a16:creationId xmlns:a16="http://schemas.microsoft.com/office/drawing/2014/main" id="{D11D63CC-1683-40C1-83CE-F5AB75F9360A}"/>
                </a:ext>
              </a:extLst>
            </p:cNvPr>
            <p:cNvSpPr/>
            <p:nvPr/>
          </p:nvSpPr>
          <p:spPr>
            <a:xfrm>
              <a:off x="5227475"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9" name="椭圆 98">
              <a:extLst>
                <a:ext uri="{FF2B5EF4-FFF2-40B4-BE49-F238E27FC236}">
                  <a16:creationId xmlns:a16="http://schemas.microsoft.com/office/drawing/2014/main" id="{D95CDB74-7901-4D6B-A915-CB8945146815}"/>
                </a:ext>
              </a:extLst>
            </p:cNvPr>
            <p:cNvSpPr/>
            <p:nvPr/>
          </p:nvSpPr>
          <p:spPr>
            <a:xfrm>
              <a:off x="5469737"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0" name="椭圆 99">
              <a:extLst>
                <a:ext uri="{FF2B5EF4-FFF2-40B4-BE49-F238E27FC236}">
                  <a16:creationId xmlns:a16="http://schemas.microsoft.com/office/drawing/2014/main" id="{7B4B8933-460B-4076-BF76-2C2D8AC77129}"/>
                </a:ext>
              </a:extLst>
            </p:cNvPr>
            <p:cNvSpPr/>
            <p:nvPr/>
          </p:nvSpPr>
          <p:spPr>
            <a:xfrm>
              <a:off x="5711998"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1" name="椭圆 100">
              <a:extLst>
                <a:ext uri="{FF2B5EF4-FFF2-40B4-BE49-F238E27FC236}">
                  <a16:creationId xmlns:a16="http://schemas.microsoft.com/office/drawing/2014/main" id="{E3D76FFB-5CA6-4C6A-8CA7-5E425B5E05C3}"/>
                </a:ext>
              </a:extLst>
            </p:cNvPr>
            <p:cNvSpPr/>
            <p:nvPr/>
          </p:nvSpPr>
          <p:spPr>
            <a:xfrm>
              <a:off x="5954259"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2" name="椭圆 101">
              <a:extLst>
                <a:ext uri="{FF2B5EF4-FFF2-40B4-BE49-F238E27FC236}">
                  <a16:creationId xmlns:a16="http://schemas.microsoft.com/office/drawing/2014/main" id="{C70DFA21-F5E8-4FB8-A792-E0C5936CCA05}"/>
                </a:ext>
              </a:extLst>
            </p:cNvPr>
            <p:cNvSpPr/>
            <p:nvPr/>
          </p:nvSpPr>
          <p:spPr>
            <a:xfrm>
              <a:off x="3289387"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3" name="椭圆 102">
              <a:extLst>
                <a:ext uri="{FF2B5EF4-FFF2-40B4-BE49-F238E27FC236}">
                  <a16:creationId xmlns:a16="http://schemas.microsoft.com/office/drawing/2014/main" id="{8D03867E-57FA-4FF2-97B4-51BEA7F0EB1D}"/>
                </a:ext>
              </a:extLst>
            </p:cNvPr>
            <p:cNvSpPr/>
            <p:nvPr/>
          </p:nvSpPr>
          <p:spPr>
            <a:xfrm>
              <a:off x="3531648"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4" name="椭圆 103">
              <a:extLst>
                <a:ext uri="{FF2B5EF4-FFF2-40B4-BE49-F238E27FC236}">
                  <a16:creationId xmlns:a16="http://schemas.microsoft.com/office/drawing/2014/main" id="{ADCF56B9-6034-4731-B402-A947A395D5CA}"/>
                </a:ext>
              </a:extLst>
            </p:cNvPr>
            <p:cNvSpPr/>
            <p:nvPr/>
          </p:nvSpPr>
          <p:spPr>
            <a:xfrm>
              <a:off x="3773909"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5" name="椭圆 104">
              <a:extLst>
                <a:ext uri="{FF2B5EF4-FFF2-40B4-BE49-F238E27FC236}">
                  <a16:creationId xmlns:a16="http://schemas.microsoft.com/office/drawing/2014/main" id="{AD99AEA2-140F-44BA-AEA8-152F7B85CC15}"/>
                </a:ext>
              </a:extLst>
            </p:cNvPr>
            <p:cNvSpPr/>
            <p:nvPr/>
          </p:nvSpPr>
          <p:spPr>
            <a:xfrm>
              <a:off x="4016170"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6" name="椭圆 105">
              <a:extLst>
                <a:ext uri="{FF2B5EF4-FFF2-40B4-BE49-F238E27FC236}">
                  <a16:creationId xmlns:a16="http://schemas.microsoft.com/office/drawing/2014/main" id="{DA165A7E-9A26-4B2F-AD20-7463EAD78FD5}"/>
                </a:ext>
              </a:extLst>
            </p:cNvPr>
            <p:cNvSpPr/>
            <p:nvPr/>
          </p:nvSpPr>
          <p:spPr>
            <a:xfrm>
              <a:off x="4258431"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7" name="椭圆 106">
              <a:extLst>
                <a:ext uri="{FF2B5EF4-FFF2-40B4-BE49-F238E27FC236}">
                  <a16:creationId xmlns:a16="http://schemas.microsoft.com/office/drawing/2014/main" id="{3EE2BAA8-1994-48A8-A21A-CC997760E4F2}"/>
                </a:ext>
              </a:extLst>
            </p:cNvPr>
            <p:cNvSpPr/>
            <p:nvPr/>
          </p:nvSpPr>
          <p:spPr>
            <a:xfrm>
              <a:off x="4500692"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8" name="椭圆 107">
              <a:extLst>
                <a:ext uri="{FF2B5EF4-FFF2-40B4-BE49-F238E27FC236}">
                  <a16:creationId xmlns:a16="http://schemas.microsoft.com/office/drawing/2014/main" id="{8606A3CA-F5DE-4835-97D5-AED193BD4A47}"/>
                </a:ext>
              </a:extLst>
            </p:cNvPr>
            <p:cNvSpPr/>
            <p:nvPr/>
          </p:nvSpPr>
          <p:spPr>
            <a:xfrm>
              <a:off x="4742954"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9" name="椭圆 108">
              <a:extLst>
                <a:ext uri="{FF2B5EF4-FFF2-40B4-BE49-F238E27FC236}">
                  <a16:creationId xmlns:a16="http://schemas.microsoft.com/office/drawing/2014/main" id="{F51DC1EA-6545-4928-9F60-16349D872414}"/>
                </a:ext>
              </a:extLst>
            </p:cNvPr>
            <p:cNvSpPr/>
            <p:nvPr/>
          </p:nvSpPr>
          <p:spPr>
            <a:xfrm>
              <a:off x="4985215"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0" name="椭圆 109">
              <a:extLst>
                <a:ext uri="{FF2B5EF4-FFF2-40B4-BE49-F238E27FC236}">
                  <a16:creationId xmlns:a16="http://schemas.microsoft.com/office/drawing/2014/main" id="{CE27EC10-5D08-46F0-8A6E-D07340173F79}"/>
                </a:ext>
              </a:extLst>
            </p:cNvPr>
            <p:cNvSpPr/>
            <p:nvPr/>
          </p:nvSpPr>
          <p:spPr>
            <a:xfrm>
              <a:off x="5227475"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1" name="椭圆 110">
              <a:extLst>
                <a:ext uri="{FF2B5EF4-FFF2-40B4-BE49-F238E27FC236}">
                  <a16:creationId xmlns:a16="http://schemas.microsoft.com/office/drawing/2014/main" id="{09B725D6-9531-4CF0-BE89-B8A7BA7BE1D4}"/>
                </a:ext>
              </a:extLst>
            </p:cNvPr>
            <p:cNvSpPr/>
            <p:nvPr/>
          </p:nvSpPr>
          <p:spPr>
            <a:xfrm>
              <a:off x="5469737"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2" name="椭圆 111">
              <a:extLst>
                <a:ext uri="{FF2B5EF4-FFF2-40B4-BE49-F238E27FC236}">
                  <a16:creationId xmlns:a16="http://schemas.microsoft.com/office/drawing/2014/main" id="{4B3B4425-DA86-462A-86EF-7A7413C922BD}"/>
                </a:ext>
              </a:extLst>
            </p:cNvPr>
            <p:cNvSpPr/>
            <p:nvPr/>
          </p:nvSpPr>
          <p:spPr>
            <a:xfrm>
              <a:off x="5711998"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3" name="椭圆 112">
              <a:extLst>
                <a:ext uri="{FF2B5EF4-FFF2-40B4-BE49-F238E27FC236}">
                  <a16:creationId xmlns:a16="http://schemas.microsoft.com/office/drawing/2014/main" id="{68722B48-B338-4D95-A933-3E84FC33C4C0}"/>
                </a:ext>
              </a:extLst>
            </p:cNvPr>
            <p:cNvSpPr/>
            <p:nvPr/>
          </p:nvSpPr>
          <p:spPr>
            <a:xfrm>
              <a:off x="5954259"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4" name="椭圆 113">
              <a:extLst>
                <a:ext uri="{FF2B5EF4-FFF2-40B4-BE49-F238E27FC236}">
                  <a16:creationId xmlns:a16="http://schemas.microsoft.com/office/drawing/2014/main" id="{F4540E6F-924A-481E-A3CA-AD853F13FA8E}"/>
                </a:ext>
              </a:extLst>
            </p:cNvPr>
            <p:cNvSpPr/>
            <p:nvPr/>
          </p:nvSpPr>
          <p:spPr>
            <a:xfrm>
              <a:off x="3289387"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5" name="椭圆 114">
              <a:extLst>
                <a:ext uri="{FF2B5EF4-FFF2-40B4-BE49-F238E27FC236}">
                  <a16:creationId xmlns:a16="http://schemas.microsoft.com/office/drawing/2014/main" id="{B04EAE47-B651-429D-A435-D260DA0ED0E2}"/>
                </a:ext>
              </a:extLst>
            </p:cNvPr>
            <p:cNvSpPr/>
            <p:nvPr/>
          </p:nvSpPr>
          <p:spPr>
            <a:xfrm>
              <a:off x="3531648"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6" name="椭圆 115">
              <a:extLst>
                <a:ext uri="{FF2B5EF4-FFF2-40B4-BE49-F238E27FC236}">
                  <a16:creationId xmlns:a16="http://schemas.microsoft.com/office/drawing/2014/main" id="{A500E626-36C7-4DB6-A491-9F14CE6EF177}"/>
                </a:ext>
              </a:extLst>
            </p:cNvPr>
            <p:cNvSpPr/>
            <p:nvPr/>
          </p:nvSpPr>
          <p:spPr>
            <a:xfrm>
              <a:off x="3773909"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7" name="椭圆 116">
              <a:extLst>
                <a:ext uri="{FF2B5EF4-FFF2-40B4-BE49-F238E27FC236}">
                  <a16:creationId xmlns:a16="http://schemas.microsoft.com/office/drawing/2014/main" id="{17E75152-E722-43FD-98F1-5E775B90352B}"/>
                </a:ext>
              </a:extLst>
            </p:cNvPr>
            <p:cNvSpPr/>
            <p:nvPr/>
          </p:nvSpPr>
          <p:spPr>
            <a:xfrm>
              <a:off x="4016170"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8" name="椭圆 117">
              <a:extLst>
                <a:ext uri="{FF2B5EF4-FFF2-40B4-BE49-F238E27FC236}">
                  <a16:creationId xmlns:a16="http://schemas.microsoft.com/office/drawing/2014/main" id="{A098C8EC-4376-4E93-847D-8D0E2639801B}"/>
                </a:ext>
              </a:extLst>
            </p:cNvPr>
            <p:cNvSpPr/>
            <p:nvPr/>
          </p:nvSpPr>
          <p:spPr>
            <a:xfrm>
              <a:off x="4258431"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9" name="椭圆 118">
              <a:extLst>
                <a:ext uri="{FF2B5EF4-FFF2-40B4-BE49-F238E27FC236}">
                  <a16:creationId xmlns:a16="http://schemas.microsoft.com/office/drawing/2014/main" id="{2098D028-9869-44D5-BB64-6B3C89217017}"/>
                </a:ext>
              </a:extLst>
            </p:cNvPr>
            <p:cNvSpPr/>
            <p:nvPr/>
          </p:nvSpPr>
          <p:spPr>
            <a:xfrm>
              <a:off x="4500692"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0" name="椭圆 119">
              <a:extLst>
                <a:ext uri="{FF2B5EF4-FFF2-40B4-BE49-F238E27FC236}">
                  <a16:creationId xmlns:a16="http://schemas.microsoft.com/office/drawing/2014/main" id="{5369A8BE-5C18-47DB-82ED-94DC5C092FB5}"/>
                </a:ext>
              </a:extLst>
            </p:cNvPr>
            <p:cNvSpPr/>
            <p:nvPr/>
          </p:nvSpPr>
          <p:spPr>
            <a:xfrm>
              <a:off x="4742954"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1" name="椭圆 120">
              <a:extLst>
                <a:ext uri="{FF2B5EF4-FFF2-40B4-BE49-F238E27FC236}">
                  <a16:creationId xmlns:a16="http://schemas.microsoft.com/office/drawing/2014/main" id="{39E6854E-833F-486E-9C39-47A79FC521C1}"/>
                </a:ext>
              </a:extLst>
            </p:cNvPr>
            <p:cNvSpPr/>
            <p:nvPr/>
          </p:nvSpPr>
          <p:spPr>
            <a:xfrm>
              <a:off x="4985215"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2" name="椭圆 121">
              <a:extLst>
                <a:ext uri="{FF2B5EF4-FFF2-40B4-BE49-F238E27FC236}">
                  <a16:creationId xmlns:a16="http://schemas.microsoft.com/office/drawing/2014/main" id="{3C9B48FB-4CE0-475D-8CC8-6C929418940B}"/>
                </a:ext>
              </a:extLst>
            </p:cNvPr>
            <p:cNvSpPr/>
            <p:nvPr/>
          </p:nvSpPr>
          <p:spPr>
            <a:xfrm>
              <a:off x="5227475"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3" name="椭圆 122">
              <a:extLst>
                <a:ext uri="{FF2B5EF4-FFF2-40B4-BE49-F238E27FC236}">
                  <a16:creationId xmlns:a16="http://schemas.microsoft.com/office/drawing/2014/main" id="{5F646258-CB2E-4744-B561-D5EC16625313}"/>
                </a:ext>
              </a:extLst>
            </p:cNvPr>
            <p:cNvSpPr/>
            <p:nvPr/>
          </p:nvSpPr>
          <p:spPr>
            <a:xfrm>
              <a:off x="5469737"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4" name="椭圆 123">
              <a:extLst>
                <a:ext uri="{FF2B5EF4-FFF2-40B4-BE49-F238E27FC236}">
                  <a16:creationId xmlns:a16="http://schemas.microsoft.com/office/drawing/2014/main" id="{D2619456-BBF2-4164-982D-AE6680D2BB5C}"/>
                </a:ext>
              </a:extLst>
            </p:cNvPr>
            <p:cNvSpPr/>
            <p:nvPr/>
          </p:nvSpPr>
          <p:spPr>
            <a:xfrm>
              <a:off x="5711998"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5" name="椭圆 124">
              <a:extLst>
                <a:ext uri="{FF2B5EF4-FFF2-40B4-BE49-F238E27FC236}">
                  <a16:creationId xmlns:a16="http://schemas.microsoft.com/office/drawing/2014/main" id="{732D759B-2F7A-4EF0-A96F-FACE5A11B059}"/>
                </a:ext>
              </a:extLst>
            </p:cNvPr>
            <p:cNvSpPr/>
            <p:nvPr/>
          </p:nvSpPr>
          <p:spPr>
            <a:xfrm>
              <a:off x="5954259"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6" name="椭圆 125">
              <a:extLst>
                <a:ext uri="{FF2B5EF4-FFF2-40B4-BE49-F238E27FC236}">
                  <a16:creationId xmlns:a16="http://schemas.microsoft.com/office/drawing/2014/main" id="{141B4D9D-EFB8-4998-9F2C-7BEDCEB257EC}"/>
                </a:ext>
              </a:extLst>
            </p:cNvPr>
            <p:cNvSpPr/>
            <p:nvPr/>
          </p:nvSpPr>
          <p:spPr>
            <a:xfrm>
              <a:off x="3289387"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7" name="椭圆 126">
              <a:extLst>
                <a:ext uri="{FF2B5EF4-FFF2-40B4-BE49-F238E27FC236}">
                  <a16:creationId xmlns:a16="http://schemas.microsoft.com/office/drawing/2014/main" id="{529841D2-DD5C-43A4-9992-EBF58AFF361C}"/>
                </a:ext>
              </a:extLst>
            </p:cNvPr>
            <p:cNvSpPr/>
            <p:nvPr/>
          </p:nvSpPr>
          <p:spPr>
            <a:xfrm>
              <a:off x="3531648"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8" name="椭圆 127">
              <a:extLst>
                <a:ext uri="{FF2B5EF4-FFF2-40B4-BE49-F238E27FC236}">
                  <a16:creationId xmlns:a16="http://schemas.microsoft.com/office/drawing/2014/main" id="{C40D9388-956B-4353-9FCD-44640D1481B5}"/>
                </a:ext>
              </a:extLst>
            </p:cNvPr>
            <p:cNvSpPr/>
            <p:nvPr/>
          </p:nvSpPr>
          <p:spPr>
            <a:xfrm>
              <a:off x="3773909"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9" name="椭圆 128">
              <a:extLst>
                <a:ext uri="{FF2B5EF4-FFF2-40B4-BE49-F238E27FC236}">
                  <a16:creationId xmlns:a16="http://schemas.microsoft.com/office/drawing/2014/main" id="{DC15C302-FBFD-4F42-A6BA-B641DB3E7502}"/>
                </a:ext>
              </a:extLst>
            </p:cNvPr>
            <p:cNvSpPr/>
            <p:nvPr/>
          </p:nvSpPr>
          <p:spPr>
            <a:xfrm>
              <a:off x="4016170"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0" name="椭圆 129">
              <a:extLst>
                <a:ext uri="{FF2B5EF4-FFF2-40B4-BE49-F238E27FC236}">
                  <a16:creationId xmlns:a16="http://schemas.microsoft.com/office/drawing/2014/main" id="{F1426347-1CAA-436C-B454-9428EA02EA27}"/>
                </a:ext>
              </a:extLst>
            </p:cNvPr>
            <p:cNvSpPr/>
            <p:nvPr/>
          </p:nvSpPr>
          <p:spPr>
            <a:xfrm>
              <a:off x="4258431"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1" name="椭圆 130">
              <a:extLst>
                <a:ext uri="{FF2B5EF4-FFF2-40B4-BE49-F238E27FC236}">
                  <a16:creationId xmlns:a16="http://schemas.microsoft.com/office/drawing/2014/main" id="{A348730A-C752-4BB9-BE4B-0BC155FA2586}"/>
                </a:ext>
              </a:extLst>
            </p:cNvPr>
            <p:cNvSpPr/>
            <p:nvPr/>
          </p:nvSpPr>
          <p:spPr>
            <a:xfrm>
              <a:off x="4500692"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2" name="椭圆 131">
              <a:extLst>
                <a:ext uri="{FF2B5EF4-FFF2-40B4-BE49-F238E27FC236}">
                  <a16:creationId xmlns:a16="http://schemas.microsoft.com/office/drawing/2014/main" id="{23489924-916A-4556-A1B2-B4D87A5C7A5E}"/>
                </a:ext>
              </a:extLst>
            </p:cNvPr>
            <p:cNvSpPr/>
            <p:nvPr/>
          </p:nvSpPr>
          <p:spPr>
            <a:xfrm>
              <a:off x="4742954"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3" name="椭圆 132">
              <a:extLst>
                <a:ext uri="{FF2B5EF4-FFF2-40B4-BE49-F238E27FC236}">
                  <a16:creationId xmlns:a16="http://schemas.microsoft.com/office/drawing/2014/main" id="{CFD4A8B5-F717-474A-96CD-EB03EBF0B51C}"/>
                </a:ext>
              </a:extLst>
            </p:cNvPr>
            <p:cNvSpPr/>
            <p:nvPr/>
          </p:nvSpPr>
          <p:spPr>
            <a:xfrm>
              <a:off x="4985215"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4" name="椭圆 133">
              <a:extLst>
                <a:ext uri="{FF2B5EF4-FFF2-40B4-BE49-F238E27FC236}">
                  <a16:creationId xmlns:a16="http://schemas.microsoft.com/office/drawing/2014/main" id="{EA5CD262-5DDF-410F-AEAF-8806E9DAD8DE}"/>
                </a:ext>
              </a:extLst>
            </p:cNvPr>
            <p:cNvSpPr/>
            <p:nvPr/>
          </p:nvSpPr>
          <p:spPr>
            <a:xfrm>
              <a:off x="5227475"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5" name="椭圆 134">
              <a:extLst>
                <a:ext uri="{FF2B5EF4-FFF2-40B4-BE49-F238E27FC236}">
                  <a16:creationId xmlns:a16="http://schemas.microsoft.com/office/drawing/2014/main" id="{3CDBA436-6223-4E0A-8280-D99FBEC7BF30}"/>
                </a:ext>
              </a:extLst>
            </p:cNvPr>
            <p:cNvSpPr/>
            <p:nvPr/>
          </p:nvSpPr>
          <p:spPr>
            <a:xfrm>
              <a:off x="5469737"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6" name="椭圆 135">
              <a:extLst>
                <a:ext uri="{FF2B5EF4-FFF2-40B4-BE49-F238E27FC236}">
                  <a16:creationId xmlns:a16="http://schemas.microsoft.com/office/drawing/2014/main" id="{34CA0BF7-523B-4B8C-9E7C-8F0DBC7C9F24}"/>
                </a:ext>
              </a:extLst>
            </p:cNvPr>
            <p:cNvSpPr/>
            <p:nvPr/>
          </p:nvSpPr>
          <p:spPr>
            <a:xfrm>
              <a:off x="5711998"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7" name="椭圆 136">
              <a:extLst>
                <a:ext uri="{FF2B5EF4-FFF2-40B4-BE49-F238E27FC236}">
                  <a16:creationId xmlns:a16="http://schemas.microsoft.com/office/drawing/2014/main" id="{D2D28CAF-6220-4330-9EBC-44E9E7A141CE}"/>
                </a:ext>
              </a:extLst>
            </p:cNvPr>
            <p:cNvSpPr/>
            <p:nvPr/>
          </p:nvSpPr>
          <p:spPr>
            <a:xfrm>
              <a:off x="5954259"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8" name="椭圆 137">
              <a:extLst>
                <a:ext uri="{FF2B5EF4-FFF2-40B4-BE49-F238E27FC236}">
                  <a16:creationId xmlns:a16="http://schemas.microsoft.com/office/drawing/2014/main" id="{46E5BFB4-34C2-473A-B820-A22FE2308B48}"/>
                </a:ext>
              </a:extLst>
            </p:cNvPr>
            <p:cNvSpPr/>
            <p:nvPr/>
          </p:nvSpPr>
          <p:spPr>
            <a:xfrm>
              <a:off x="3289387"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9" name="椭圆 138">
              <a:extLst>
                <a:ext uri="{FF2B5EF4-FFF2-40B4-BE49-F238E27FC236}">
                  <a16:creationId xmlns:a16="http://schemas.microsoft.com/office/drawing/2014/main" id="{15EBC2DE-F235-4904-9209-113D3CA4BB26}"/>
                </a:ext>
              </a:extLst>
            </p:cNvPr>
            <p:cNvSpPr/>
            <p:nvPr/>
          </p:nvSpPr>
          <p:spPr>
            <a:xfrm>
              <a:off x="3531648"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0" name="椭圆 139">
              <a:extLst>
                <a:ext uri="{FF2B5EF4-FFF2-40B4-BE49-F238E27FC236}">
                  <a16:creationId xmlns:a16="http://schemas.microsoft.com/office/drawing/2014/main" id="{FAEB3497-C17C-452E-AD78-FE0476331DC2}"/>
                </a:ext>
              </a:extLst>
            </p:cNvPr>
            <p:cNvSpPr/>
            <p:nvPr/>
          </p:nvSpPr>
          <p:spPr>
            <a:xfrm>
              <a:off x="3773909"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1" name="椭圆 140">
              <a:extLst>
                <a:ext uri="{FF2B5EF4-FFF2-40B4-BE49-F238E27FC236}">
                  <a16:creationId xmlns:a16="http://schemas.microsoft.com/office/drawing/2014/main" id="{69832D66-12B8-4178-B9E7-E8FD9A3A5D76}"/>
                </a:ext>
              </a:extLst>
            </p:cNvPr>
            <p:cNvSpPr/>
            <p:nvPr/>
          </p:nvSpPr>
          <p:spPr>
            <a:xfrm>
              <a:off x="4016170"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2" name="椭圆 141">
              <a:extLst>
                <a:ext uri="{FF2B5EF4-FFF2-40B4-BE49-F238E27FC236}">
                  <a16:creationId xmlns:a16="http://schemas.microsoft.com/office/drawing/2014/main" id="{9DAD88EA-1B7B-44F3-B867-2BB763B39696}"/>
                </a:ext>
              </a:extLst>
            </p:cNvPr>
            <p:cNvSpPr/>
            <p:nvPr/>
          </p:nvSpPr>
          <p:spPr>
            <a:xfrm>
              <a:off x="4258431"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3" name="椭圆 142">
              <a:extLst>
                <a:ext uri="{FF2B5EF4-FFF2-40B4-BE49-F238E27FC236}">
                  <a16:creationId xmlns:a16="http://schemas.microsoft.com/office/drawing/2014/main" id="{D2F3A50E-820D-4A11-9541-04C017FAF8AE}"/>
                </a:ext>
              </a:extLst>
            </p:cNvPr>
            <p:cNvSpPr/>
            <p:nvPr/>
          </p:nvSpPr>
          <p:spPr>
            <a:xfrm>
              <a:off x="4500692"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4" name="椭圆 143">
              <a:extLst>
                <a:ext uri="{FF2B5EF4-FFF2-40B4-BE49-F238E27FC236}">
                  <a16:creationId xmlns:a16="http://schemas.microsoft.com/office/drawing/2014/main" id="{5376E3EF-8B5D-4973-BA57-18D6CA8D67F0}"/>
                </a:ext>
              </a:extLst>
            </p:cNvPr>
            <p:cNvSpPr/>
            <p:nvPr/>
          </p:nvSpPr>
          <p:spPr>
            <a:xfrm>
              <a:off x="4742954"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5" name="椭圆 144">
              <a:extLst>
                <a:ext uri="{FF2B5EF4-FFF2-40B4-BE49-F238E27FC236}">
                  <a16:creationId xmlns:a16="http://schemas.microsoft.com/office/drawing/2014/main" id="{3CB91B94-6A32-4FC8-A5FD-6B1BC3A22AC7}"/>
                </a:ext>
              </a:extLst>
            </p:cNvPr>
            <p:cNvSpPr/>
            <p:nvPr/>
          </p:nvSpPr>
          <p:spPr>
            <a:xfrm>
              <a:off x="4985215"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6" name="椭圆 145">
              <a:extLst>
                <a:ext uri="{FF2B5EF4-FFF2-40B4-BE49-F238E27FC236}">
                  <a16:creationId xmlns:a16="http://schemas.microsoft.com/office/drawing/2014/main" id="{922DF6FB-6A47-4966-98AB-BB03E5FA04BC}"/>
                </a:ext>
              </a:extLst>
            </p:cNvPr>
            <p:cNvSpPr/>
            <p:nvPr/>
          </p:nvSpPr>
          <p:spPr>
            <a:xfrm>
              <a:off x="5227475"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7" name="椭圆 146">
              <a:extLst>
                <a:ext uri="{FF2B5EF4-FFF2-40B4-BE49-F238E27FC236}">
                  <a16:creationId xmlns:a16="http://schemas.microsoft.com/office/drawing/2014/main" id="{771F6158-77EC-485E-917D-CD020E665FBC}"/>
                </a:ext>
              </a:extLst>
            </p:cNvPr>
            <p:cNvSpPr/>
            <p:nvPr/>
          </p:nvSpPr>
          <p:spPr>
            <a:xfrm>
              <a:off x="5469737"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8" name="椭圆 147">
              <a:extLst>
                <a:ext uri="{FF2B5EF4-FFF2-40B4-BE49-F238E27FC236}">
                  <a16:creationId xmlns:a16="http://schemas.microsoft.com/office/drawing/2014/main" id="{436CA61B-2DF6-42D7-B954-6799D880D1B0}"/>
                </a:ext>
              </a:extLst>
            </p:cNvPr>
            <p:cNvSpPr/>
            <p:nvPr/>
          </p:nvSpPr>
          <p:spPr>
            <a:xfrm>
              <a:off x="5711998"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9" name="椭圆 148">
              <a:extLst>
                <a:ext uri="{FF2B5EF4-FFF2-40B4-BE49-F238E27FC236}">
                  <a16:creationId xmlns:a16="http://schemas.microsoft.com/office/drawing/2014/main" id="{AB6A21B2-3551-4FB7-8B4B-3A45E8C97200}"/>
                </a:ext>
              </a:extLst>
            </p:cNvPr>
            <p:cNvSpPr/>
            <p:nvPr/>
          </p:nvSpPr>
          <p:spPr>
            <a:xfrm>
              <a:off x="5954259"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50" name="椭圆 149">
              <a:extLst>
                <a:ext uri="{FF2B5EF4-FFF2-40B4-BE49-F238E27FC236}">
                  <a16:creationId xmlns:a16="http://schemas.microsoft.com/office/drawing/2014/main" id="{FCB6B93C-9EBF-4FBF-8C5C-9A7FCE259FC8}"/>
                </a:ext>
              </a:extLst>
            </p:cNvPr>
            <p:cNvSpPr/>
            <p:nvPr/>
          </p:nvSpPr>
          <p:spPr>
            <a:xfrm>
              <a:off x="3289387"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51" name="椭圆 150">
              <a:extLst>
                <a:ext uri="{FF2B5EF4-FFF2-40B4-BE49-F238E27FC236}">
                  <a16:creationId xmlns:a16="http://schemas.microsoft.com/office/drawing/2014/main" id="{7AD7C46C-6D7B-45C7-9970-06A97CAF264A}"/>
                </a:ext>
              </a:extLst>
            </p:cNvPr>
            <p:cNvSpPr/>
            <p:nvPr/>
          </p:nvSpPr>
          <p:spPr>
            <a:xfrm>
              <a:off x="3531648"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52" name="椭圆 151">
              <a:extLst>
                <a:ext uri="{FF2B5EF4-FFF2-40B4-BE49-F238E27FC236}">
                  <a16:creationId xmlns:a16="http://schemas.microsoft.com/office/drawing/2014/main" id="{50CDF1B5-CFA8-4483-81E7-73E17438BF18}"/>
                </a:ext>
              </a:extLst>
            </p:cNvPr>
            <p:cNvSpPr/>
            <p:nvPr/>
          </p:nvSpPr>
          <p:spPr>
            <a:xfrm>
              <a:off x="3773909"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53" name="椭圆 152">
              <a:extLst>
                <a:ext uri="{FF2B5EF4-FFF2-40B4-BE49-F238E27FC236}">
                  <a16:creationId xmlns:a16="http://schemas.microsoft.com/office/drawing/2014/main" id="{AEE20577-FCA8-491C-8842-4D5AB2297E25}"/>
                </a:ext>
              </a:extLst>
            </p:cNvPr>
            <p:cNvSpPr/>
            <p:nvPr/>
          </p:nvSpPr>
          <p:spPr>
            <a:xfrm>
              <a:off x="4016170"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54" name="椭圆 153">
              <a:extLst>
                <a:ext uri="{FF2B5EF4-FFF2-40B4-BE49-F238E27FC236}">
                  <a16:creationId xmlns:a16="http://schemas.microsoft.com/office/drawing/2014/main" id="{9397192C-773B-4A98-BD39-9C9C08E24558}"/>
                </a:ext>
              </a:extLst>
            </p:cNvPr>
            <p:cNvSpPr/>
            <p:nvPr/>
          </p:nvSpPr>
          <p:spPr>
            <a:xfrm>
              <a:off x="4258431"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55" name="椭圆 154">
              <a:extLst>
                <a:ext uri="{FF2B5EF4-FFF2-40B4-BE49-F238E27FC236}">
                  <a16:creationId xmlns:a16="http://schemas.microsoft.com/office/drawing/2014/main" id="{EB4DC80D-6401-4153-9AAF-F7A2AD3EBD43}"/>
                </a:ext>
              </a:extLst>
            </p:cNvPr>
            <p:cNvSpPr/>
            <p:nvPr/>
          </p:nvSpPr>
          <p:spPr>
            <a:xfrm>
              <a:off x="4500692"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56" name="椭圆 155">
              <a:extLst>
                <a:ext uri="{FF2B5EF4-FFF2-40B4-BE49-F238E27FC236}">
                  <a16:creationId xmlns:a16="http://schemas.microsoft.com/office/drawing/2014/main" id="{5B04951A-E3C4-4444-BAEC-EE5909DA4674}"/>
                </a:ext>
              </a:extLst>
            </p:cNvPr>
            <p:cNvSpPr/>
            <p:nvPr/>
          </p:nvSpPr>
          <p:spPr>
            <a:xfrm>
              <a:off x="4742954"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57" name="椭圆 156">
              <a:extLst>
                <a:ext uri="{FF2B5EF4-FFF2-40B4-BE49-F238E27FC236}">
                  <a16:creationId xmlns:a16="http://schemas.microsoft.com/office/drawing/2014/main" id="{5B520EDB-6CE4-4D10-97CD-AB7BCB7C7FF5}"/>
                </a:ext>
              </a:extLst>
            </p:cNvPr>
            <p:cNvSpPr/>
            <p:nvPr/>
          </p:nvSpPr>
          <p:spPr>
            <a:xfrm>
              <a:off x="4985215"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58" name="椭圆 157">
              <a:extLst>
                <a:ext uri="{FF2B5EF4-FFF2-40B4-BE49-F238E27FC236}">
                  <a16:creationId xmlns:a16="http://schemas.microsoft.com/office/drawing/2014/main" id="{80BF8420-63FC-4E47-8F44-951F927150CF}"/>
                </a:ext>
              </a:extLst>
            </p:cNvPr>
            <p:cNvSpPr/>
            <p:nvPr/>
          </p:nvSpPr>
          <p:spPr>
            <a:xfrm>
              <a:off x="5227475"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59" name="椭圆 158">
              <a:extLst>
                <a:ext uri="{FF2B5EF4-FFF2-40B4-BE49-F238E27FC236}">
                  <a16:creationId xmlns:a16="http://schemas.microsoft.com/office/drawing/2014/main" id="{CED409DB-4A50-467B-A0DE-DB71CEF758C9}"/>
                </a:ext>
              </a:extLst>
            </p:cNvPr>
            <p:cNvSpPr/>
            <p:nvPr/>
          </p:nvSpPr>
          <p:spPr>
            <a:xfrm>
              <a:off x="5469737"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0" name="椭圆 159">
              <a:extLst>
                <a:ext uri="{FF2B5EF4-FFF2-40B4-BE49-F238E27FC236}">
                  <a16:creationId xmlns:a16="http://schemas.microsoft.com/office/drawing/2014/main" id="{FFFF1DA0-37C8-4054-AD4A-15D85C6621F8}"/>
                </a:ext>
              </a:extLst>
            </p:cNvPr>
            <p:cNvSpPr/>
            <p:nvPr/>
          </p:nvSpPr>
          <p:spPr>
            <a:xfrm>
              <a:off x="5711998"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1" name="椭圆 160">
              <a:extLst>
                <a:ext uri="{FF2B5EF4-FFF2-40B4-BE49-F238E27FC236}">
                  <a16:creationId xmlns:a16="http://schemas.microsoft.com/office/drawing/2014/main" id="{BE46C509-B1AA-4912-A27A-4C00964E42AB}"/>
                </a:ext>
              </a:extLst>
            </p:cNvPr>
            <p:cNvSpPr/>
            <p:nvPr/>
          </p:nvSpPr>
          <p:spPr>
            <a:xfrm>
              <a:off x="5954259"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2" name="椭圆 161">
              <a:extLst>
                <a:ext uri="{FF2B5EF4-FFF2-40B4-BE49-F238E27FC236}">
                  <a16:creationId xmlns:a16="http://schemas.microsoft.com/office/drawing/2014/main" id="{CC44009D-EE02-4A7C-93D7-B272718760DA}"/>
                </a:ext>
              </a:extLst>
            </p:cNvPr>
            <p:cNvSpPr/>
            <p:nvPr/>
          </p:nvSpPr>
          <p:spPr>
            <a:xfrm>
              <a:off x="3289387"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3" name="椭圆 162">
              <a:extLst>
                <a:ext uri="{FF2B5EF4-FFF2-40B4-BE49-F238E27FC236}">
                  <a16:creationId xmlns:a16="http://schemas.microsoft.com/office/drawing/2014/main" id="{071B45F6-C07F-4C06-A519-8E1858FCB597}"/>
                </a:ext>
              </a:extLst>
            </p:cNvPr>
            <p:cNvSpPr/>
            <p:nvPr/>
          </p:nvSpPr>
          <p:spPr>
            <a:xfrm>
              <a:off x="3531648"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4" name="椭圆 163">
              <a:extLst>
                <a:ext uri="{FF2B5EF4-FFF2-40B4-BE49-F238E27FC236}">
                  <a16:creationId xmlns:a16="http://schemas.microsoft.com/office/drawing/2014/main" id="{D403B2E3-4E7A-4170-B1FF-BEF3E1F1EC92}"/>
                </a:ext>
              </a:extLst>
            </p:cNvPr>
            <p:cNvSpPr/>
            <p:nvPr/>
          </p:nvSpPr>
          <p:spPr>
            <a:xfrm>
              <a:off x="3773909"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5" name="椭圆 164">
              <a:extLst>
                <a:ext uri="{FF2B5EF4-FFF2-40B4-BE49-F238E27FC236}">
                  <a16:creationId xmlns:a16="http://schemas.microsoft.com/office/drawing/2014/main" id="{9F9F8787-741F-46E3-A912-B60C21148FAF}"/>
                </a:ext>
              </a:extLst>
            </p:cNvPr>
            <p:cNvSpPr/>
            <p:nvPr/>
          </p:nvSpPr>
          <p:spPr>
            <a:xfrm>
              <a:off x="4016170"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6" name="椭圆 165">
              <a:extLst>
                <a:ext uri="{FF2B5EF4-FFF2-40B4-BE49-F238E27FC236}">
                  <a16:creationId xmlns:a16="http://schemas.microsoft.com/office/drawing/2014/main" id="{DD2454AF-3719-4860-BF15-1EA372D3F64F}"/>
                </a:ext>
              </a:extLst>
            </p:cNvPr>
            <p:cNvSpPr/>
            <p:nvPr/>
          </p:nvSpPr>
          <p:spPr>
            <a:xfrm>
              <a:off x="4258431"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7" name="椭圆 166">
              <a:extLst>
                <a:ext uri="{FF2B5EF4-FFF2-40B4-BE49-F238E27FC236}">
                  <a16:creationId xmlns:a16="http://schemas.microsoft.com/office/drawing/2014/main" id="{C3F586B3-27DE-4CB0-B3EE-793FDA9D2064}"/>
                </a:ext>
              </a:extLst>
            </p:cNvPr>
            <p:cNvSpPr/>
            <p:nvPr/>
          </p:nvSpPr>
          <p:spPr>
            <a:xfrm>
              <a:off x="4500692"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8" name="椭圆 167">
              <a:extLst>
                <a:ext uri="{FF2B5EF4-FFF2-40B4-BE49-F238E27FC236}">
                  <a16:creationId xmlns:a16="http://schemas.microsoft.com/office/drawing/2014/main" id="{94AA4CD0-2588-4D01-A186-6A09FCA1512C}"/>
                </a:ext>
              </a:extLst>
            </p:cNvPr>
            <p:cNvSpPr/>
            <p:nvPr/>
          </p:nvSpPr>
          <p:spPr>
            <a:xfrm>
              <a:off x="4742954"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9" name="椭圆 168">
              <a:extLst>
                <a:ext uri="{FF2B5EF4-FFF2-40B4-BE49-F238E27FC236}">
                  <a16:creationId xmlns:a16="http://schemas.microsoft.com/office/drawing/2014/main" id="{E35E8380-380C-4389-9A05-5F63329E2C2B}"/>
                </a:ext>
              </a:extLst>
            </p:cNvPr>
            <p:cNvSpPr/>
            <p:nvPr/>
          </p:nvSpPr>
          <p:spPr>
            <a:xfrm>
              <a:off x="4985215"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0" name="椭圆 169">
              <a:extLst>
                <a:ext uri="{FF2B5EF4-FFF2-40B4-BE49-F238E27FC236}">
                  <a16:creationId xmlns:a16="http://schemas.microsoft.com/office/drawing/2014/main" id="{399EB9DE-D374-4067-8396-4975673F2339}"/>
                </a:ext>
              </a:extLst>
            </p:cNvPr>
            <p:cNvSpPr/>
            <p:nvPr/>
          </p:nvSpPr>
          <p:spPr>
            <a:xfrm>
              <a:off x="5227475"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1" name="椭圆 170">
              <a:extLst>
                <a:ext uri="{FF2B5EF4-FFF2-40B4-BE49-F238E27FC236}">
                  <a16:creationId xmlns:a16="http://schemas.microsoft.com/office/drawing/2014/main" id="{83B193EA-48CB-4812-9DDA-EDBB7C953693}"/>
                </a:ext>
              </a:extLst>
            </p:cNvPr>
            <p:cNvSpPr/>
            <p:nvPr/>
          </p:nvSpPr>
          <p:spPr>
            <a:xfrm>
              <a:off x="5469737"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2" name="椭圆 171">
              <a:extLst>
                <a:ext uri="{FF2B5EF4-FFF2-40B4-BE49-F238E27FC236}">
                  <a16:creationId xmlns:a16="http://schemas.microsoft.com/office/drawing/2014/main" id="{2DCC14FB-6551-471C-9233-4C8C152645A2}"/>
                </a:ext>
              </a:extLst>
            </p:cNvPr>
            <p:cNvSpPr/>
            <p:nvPr/>
          </p:nvSpPr>
          <p:spPr>
            <a:xfrm>
              <a:off x="5711998"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3" name="椭圆 172">
              <a:extLst>
                <a:ext uri="{FF2B5EF4-FFF2-40B4-BE49-F238E27FC236}">
                  <a16:creationId xmlns:a16="http://schemas.microsoft.com/office/drawing/2014/main" id="{8F40C40E-90A7-4292-BAF6-3750EC49E5CF}"/>
                </a:ext>
              </a:extLst>
            </p:cNvPr>
            <p:cNvSpPr/>
            <p:nvPr/>
          </p:nvSpPr>
          <p:spPr>
            <a:xfrm>
              <a:off x="5954259"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4" name="椭圆 173">
              <a:extLst>
                <a:ext uri="{FF2B5EF4-FFF2-40B4-BE49-F238E27FC236}">
                  <a16:creationId xmlns:a16="http://schemas.microsoft.com/office/drawing/2014/main" id="{2CB088AF-12FB-4B30-B369-82246E0D3EB3}"/>
                </a:ext>
              </a:extLst>
            </p:cNvPr>
            <p:cNvSpPr/>
            <p:nvPr/>
          </p:nvSpPr>
          <p:spPr>
            <a:xfrm>
              <a:off x="3289387"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5" name="椭圆 174">
              <a:extLst>
                <a:ext uri="{FF2B5EF4-FFF2-40B4-BE49-F238E27FC236}">
                  <a16:creationId xmlns:a16="http://schemas.microsoft.com/office/drawing/2014/main" id="{74C04CBA-EE53-47BB-8477-7F76AE226559}"/>
                </a:ext>
              </a:extLst>
            </p:cNvPr>
            <p:cNvSpPr/>
            <p:nvPr/>
          </p:nvSpPr>
          <p:spPr>
            <a:xfrm>
              <a:off x="3531648"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6" name="椭圆 175">
              <a:extLst>
                <a:ext uri="{FF2B5EF4-FFF2-40B4-BE49-F238E27FC236}">
                  <a16:creationId xmlns:a16="http://schemas.microsoft.com/office/drawing/2014/main" id="{2C8AF32E-FF92-4398-80AB-2BFA442EC6B1}"/>
                </a:ext>
              </a:extLst>
            </p:cNvPr>
            <p:cNvSpPr/>
            <p:nvPr/>
          </p:nvSpPr>
          <p:spPr>
            <a:xfrm>
              <a:off x="3773909"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7" name="椭圆 176">
              <a:extLst>
                <a:ext uri="{FF2B5EF4-FFF2-40B4-BE49-F238E27FC236}">
                  <a16:creationId xmlns:a16="http://schemas.microsoft.com/office/drawing/2014/main" id="{79E53C5D-D7A3-4696-BE5E-7AE9AEFA27F2}"/>
                </a:ext>
              </a:extLst>
            </p:cNvPr>
            <p:cNvSpPr/>
            <p:nvPr/>
          </p:nvSpPr>
          <p:spPr>
            <a:xfrm>
              <a:off x="4016170"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8" name="椭圆 177">
              <a:extLst>
                <a:ext uri="{FF2B5EF4-FFF2-40B4-BE49-F238E27FC236}">
                  <a16:creationId xmlns:a16="http://schemas.microsoft.com/office/drawing/2014/main" id="{00B848A0-BDC7-4AEE-80C5-6DE87BA8081B}"/>
                </a:ext>
              </a:extLst>
            </p:cNvPr>
            <p:cNvSpPr/>
            <p:nvPr/>
          </p:nvSpPr>
          <p:spPr>
            <a:xfrm>
              <a:off x="4258431"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9" name="椭圆 178">
              <a:extLst>
                <a:ext uri="{FF2B5EF4-FFF2-40B4-BE49-F238E27FC236}">
                  <a16:creationId xmlns:a16="http://schemas.microsoft.com/office/drawing/2014/main" id="{75D89E63-73F4-4686-9663-7C601016C36E}"/>
                </a:ext>
              </a:extLst>
            </p:cNvPr>
            <p:cNvSpPr/>
            <p:nvPr/>
          </p:nvSpPr>
          <p:spPr>
            <a:xfrm>
              <a:off x="4500692"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0" name="椭圆 179">
              <a:extLst>
                <a:ext uri="{FF2B5EF4-FFF2-40B4-BE49-F238E27FC236}">
                  <a16:creationId xmlns:a16="http://schemas.microsoft.com/office/drawing/2014/main" id="{C337E33F-9313-4980-9097-E5842E42148E}"/>
                </a:ext>
              </a:extLst>
            </p:cNvPr>
            <p:cNvSpPr/>
            <p:nvPr/>
          </p:nvSpPr>
          <p:spPr>
            <a:xfrm>
              <a:off x="4742954"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1" name="椭圆 180">
              <a:extLst>
                <a:ext uri="{FF2B5EF4-FFF2-40B4-BE49-F238E27FC236}">
                  <a16:creationId xmlns:a16="http://schemas.microsoft.com/office/drawing/2014/main" id="{E393A694-9FBA-42C0-9473-7AB7BCEE9062}"/>
                </a:ext>
              </a:extLst>
            </p:cNvPr>
            <p:cNvSpPr/>
            <p:nvPr/>
          </p:nvSpPr>
          <p:spPr>
            <a:xfrm>
              <a:off x="4985215"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2" name="椭圆 181">
              <a:extLst>
                <a:ext uri="{FF2B5EF4-FFF2-40B4-BE49-F238E27FC236}">
                  <a16:creationId xmlns:a16="http://schemas.microsoft.com/office/drawing/2014/main" id="{7949DE17-549C-41CE-9A0F-DA03E3180C29}"/>
                </a:ext>
              </a:extLst>
            </p:cNvPr>
            <p:cNvSpPr/>
            <p:nvPr/>
          </p:nvSpPr>
          <p:spPr>
            <a:xfrm>
              <a:off x="5227475"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3" name="椭圆 182">
              <a:extLst>
                <a:ext uri="{FF2B5EF4-FFF2-40B4-BE49-F238E27FC236}">
                  <a16:creationId xmlns:a16="http://schemas.microsoft.com/office/drawing/2014/main" id="{4496B463-42DB-493C-8C74-8A9C9BD57FD5}"/>
                </a:ext>
              </a:extLst>
            </p:cNvPr>
            <p:cNvSpPr/>
            <p:nvPr/>
          </p:nvSpPr>
          <p:spPr>
            <a:xfrm>
              <a:off x="5469737"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4" name="椭圆 183">
              <a:extLst>
                <a:ext uri="{FF2B5EF4-FFF2-40B4-BE49-F238E27FC236}">
                  <a16:creationId xmlns:a16="http://schemas.microsoft.com/office/drawing/2014/main" id="{AB3D7280-FF8C-4A56-AFED-3B14864AABA9}"/>
                </a:ext>
              </a:extLst>
            </p:cNvPr>
            <p:cNvSpPr/>
            <p:nvPr/>
          </p:nvSpPr>
          <p:spPr>
            <a:xfrm>
              <a:off x="5711998"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5" name="椭圆 184">
              <a:extLst>
                <a:ext uri="{FF2B5EF4-FFF2-40B4-BE49-F238E27FC236}">
                  <a16:creationId xmlns:a16="http://schemas.microsoft.com/office/drawing/2014/main" id="{F323BDA6-780F-47C4-947E-84BB9FF08DD3}"/>
                </a:ext>
              </a:extLst>
            </p:cNvPr>
            <p:cNvSpPr/>
            <p:nvPr/>
          </p:nvSpPr>
          <p:spPr>
            <a:xfrm>
              <a:off x="5954259"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186" name="组合 185">
            <a:extLst>
              <a:ext uri="{FF2B5EF4-FFF2-40B4-BE49-F238E27FC236}">
                <a16:creationId xmlns:a16="http://schemas.microsoft.com/office/drawing/2014/main" id="{CAA0EB7A-1CCC-41B0-B0B3-B0378DA675A2}"/>
              </a:ext>
            </a:extLst>
          </p:cNvPr>
          <p:cNvGrpSpPr/>
          <p:nvPr/>
        </p:nvGrpSpPr>
        <p:grpSpPr>
          <a:xfrm rot="5400000" flipH="1">
            <a:off x="-158436" y="-419537"/>
            <a:ext cx="1629856" cy="1157062"/>
            <a:chOff x="3289387" y="263047"/>
            <a:chExt cx="2790132" cy="1980760"/>
          </a:xfrm>
          <a:gradFill flip="none" rotWithShape="1">
            <a:gsLst>
              <a:gs pos="0">
                <a:schemeClr val="bg1">
                  <a:alpha val="0"/>
                </a:schemeClr>
              </a:gs>
              <a:gs pos="100000">
                <a:schemeClr val="bg1">
                  <a:alpha val="22000"/>
                </a:schemeClr>
              </a:gs>
            </a:gsLst>
            <a:lin ang="0" scaled="1"/>
            <a:tileRect/>
          </a:gradFill>
        </p:grpSpPr>
        <p:sp>
          <p:nvSpPr>
            <p:cNvPr id="187" name="椭圆 186">
              <a:extLst>
                <a:ext uri="{FF2B5EF4-FFF2-40B4-BE49-F238E27FC236}">
                  <a16:creationId xmlns:a16="http://schemas.microsoft.com/office/drawing/2014/main" id="{AB280EDD-7D4F-4662-96B0-51E4FCCC840F}"/>
                </a:ext>
              </a:extLst>
            </p:cNvPr>
            <p:cNvSpPr/>
            <p:nvPr/>
          </p:nvSpPr>
          <p:spPr>
            <a:xfrm>
              <a:off x="3289387"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8" name="椭圆 187">
              <a:extLst>
                <a:ext uri="{FF2B5EF4-FFF2-40B4-BE49-F238E27FC236}">
                  <a16:creationId xmlns:a16="http://schemas.microsoft.com/office/drawing/2014/main" id="{2BB9774A-7E82-468B-8CF3-D67962A4CBDD}"/>
                </a:ext>
              </a:extLst>
            </p:cNvPr>
            <p:cNvSpPr/>
            <p:nvPr/>
          </p:nvSpPr>
          <p:spPr>
            <a:xfrm>
              <a:off x="3531648"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9" name="椭圆 188">
              <a:extLst>
                <a:ext uri="{FF2B5EF4-FFF2-40B4-BE49-F238E27FC236}">
                  <a16:creationId xmlns:a16="http://schemas.microsoft.com/office/drawing/2014/main" id="{FC5D78FA-C5B3-4932-A805-7FAC4EF8A668}"/>
                </a:ext>
              </a:extLst>
            </p:cNvPr>
            <p:cNvSpPr/>
            <p:nvPr/>
          </p:nvSpPr>
          <p:spPr>
            <a:xfrm>
              <a:off x="3773909"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0" name="椭圆 189">
              <a:extLst>
                <a:ext uri="{FF2B5EF4-FFF2-40B4-BE49-F238E27FC236}">
                  <a16:creationId xmlns:a16="http://schemas.microsoft.com/office/drawing/2014/main" id="{A953D123-BB12-45B9-A3E8-4ABACF147EF8}"/>
                </a:ext>
              </a:extLst>
            </p:cNvPr>
            <p:cNvSpPr/>
            <p:nvPr/>
          </p:nvSpPr>
          <p:spPr>
            <a:xfrm>
              <a:off x="4016170"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1" name="椭圆 190">
              <a:extLst>
                <a:ext uri="{FF2B5EF4-FFF2-40B4-BE49-F238E27FC236}">
                  <a16:creationId xmlns:a16="http://schemas.microsoft.com/office/drawing/2014/main" id="{FD715F53-9ADC-4FCC-B619-9A4DBCDD3CFF}"/>
                </a:ext>
              </a:extLst>
            </p:cNvPr>
            <p:cNvSpPr/>
            <p:nvPr/>
          </p:nvSpPr>
          <p:spPr>
            <a:xfrm>
              <a:off x="4258431"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2" name="椭圆 191">
              <a:extLst>
                <a:ext uri="{FF2B5EF4-FFF2-40B4-BE49-F238E27FC236}">
                  <a16:creationId xmlns:a16="http://schemas.microsoft.com/office/drawing/2014/main" id="{52D28C30-993C-45D9-BD0D-936360F4B4A6}"/>
                </a:ext>
              </a:extLst>
            </p:cNvPr>
            <p:cNvSpPr/>
            <p:nvPr/>
          </p:nvSpPr>
          <p:spPr>
            <a:xfrm>
              <a:off x="4500692"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3" name="椭圆 192">
              <a:extLst>
                <a:ext uri="{FF2B5EF4-FFF2-40B4-BE49-F238E27FC236}">
                  <a16:creationId xmlns:a16="http://schemas.microsoft.com/office/drawing/2014/main" id="{0A908EC9-25EE-4D9F-91DD-1FD70C615150}"/>
                </a:ext>
              </a:extLst>
            </p:cNvPr>
            <p:cNvSpPr/>
            <p:nvPr/>
          </p:nvSpPr>
          <p:spPr>
            <a:xfrm>
              <a:off x="4742954"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4" name="椭圆 193">
              <a:extLst>
                <a:ext uri="{FF2B5EF4-FFF2-40B4-BE49-F238E27FC236}">
                  <a16:creationId xmlns:a16="http://schemas.microsoft.com/office/drawing/2014/main" id="{43C33569-F55B-4D97-BF67-C978F4038865}"/>
                </a:ext>
              </a:extLst>
            </p:cNvPr>
            <p:cNvSpPr/>
            <p:nvPr/>
          </p:nvSpPr>
          <p:spPr>
            <a:xfrm>
              <a:off x="4985215"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5" name="椭圆 194">
              <a:extLst>
                <a:ext uri="{FF2B5EF4-FFF2-40B4-BE49-F238E27FC236}">
                  <a16:creationId xmlns:a16="http://schemas.microsoft.com/office/drawing/2014/main" id="{E97FD8A1-EF75-450D-BB52-856C39CABE77}"/>
                </a:ext>
              </a:extLst>
            </p:cNvPr>
            <p:cNvSpPr/>
            <p:nvPr/>
          </p:nvSpPr>
          <p:spPr>
            <a:xfrm>
              <a:off x="5227475"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6" name="椭圆 195">
              <a:extLst>
                <a:ext uri="{FF2B5EF4-FFF2-40B4-BE49-F238E27FC236}">
                  <a16:creationId xmlns:a16="http://schemas.microsoft.com/office/drawing/2014/main" id="{97ACBE4C-D793-4353-94A6-2BEC9E1F91CB}"/>
                </a:ext>
              </a:extLst>
            </p:cNvPr>
            <p:cNvSpPr/>
            <p:nvPr/>
          </p:nvSpPr>
          <p:spPr>
            <a:xfrm>
              <a:off x="5469737"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7" name="椭圆 196">
              <a:extLst>
                <a:ext uri="{FF2B5EF4-FFF2-40B4-BE49-F238E27FC236}">
                  <a16:creationId xmlns:a16="http://schemas.microsoft.com/office/drawing/2014/main" id="{284C7FE9-B3BD-464B-ABFE-EA95E6A3E7C6}"/>
                </a:ext>
              </a:extLst>
            </p:cNvPr>
            <p:cNvSpPr/>
            <p:nvPr/>
          </p:nvSpPr>
          <p:spPr>
            <a:xfrm>
              <a:off x="5711998"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8" name="椭圆 197">
              <a:extLst>
                <a:ext uri="{FF2B5EF4-FFF2-40B4-BE49-F238E27FC236}">
                  <a16:creationId xmlns:a16="http://schemas.microsoft.com/office/drawing/2014/main" id="{6C543ECD-3AEA-48C1-8DE2-5F89FC295AAF}"/>
                </a:ext>
              </a:extLst>
            </p:cNvPr>
            <p:cNvSpPr/>
            <p:nvPr/>
          </p:nvSpPr>
          <p:spPr>
            <a:xfrm>
              <a:off x="5954259"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9" name="椭圆 198">
              <a:extLst>
                <a:ext uri="{FF2B5EF4-FFF2-40B4-BE49-F238E27FC236}">
                  <a16:creationId xmlns:a16="http://schemas.microsoft.com/office/drawing/2014/main" id="{00966064-43A2-4669-AD30-0D4FF905BA0F}"/>
                </a:ext>
              </a:extLst>
            </p:cNvPr>
            <p:cNvSpPr/>
            <p:nvPr/>
          </p:nvSpPr>
          <p:spPr>
            <a:xfrm>
              <a:off x="3289387"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0" name="椭圆 199">
              <a:extLst>
                <a:ext uri="{FF2B5EF4-FFF2-40B4-BE49-F238E27FC236}">
                  <a16:creationId xmlns:a16="http://schemas.microsoft.com/office/drawing/2014/main" id="{6CE7C3F1-E23F-4CAF-8673-433D5ACA803E}"/>
                </a:ext>
              </a:extLst>
            </p:cNvPr>
            <p:cNvSpPr/>
            <p:nvPr/>
          </p:nvSpPr>
          <p:spPr>
            <a:xfrm>
              <a:off x="3531648"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1" name="椭圆 200">
              <a:extLst>
                <a:ext uri="{FF2B5EF4-FFF2-40B4-BE49-F238E27FC236}">
                  <a16:creationId xmlns:a16="http://schemas.microsoft.com/office/drawing/2014/main" id="{73D9BC0F-3ACC-4C41-9DD9-7BCDD82D9834}"/>
                </a:ext>
              </a:extLst>
            </p:cNvPr>
            <p:cNvSpPr/>
            <p:nvPr/>
          </p:nvSpPr>
          <p:spPr>
            <a:xfrm>
              <a:off x="3773909"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2" name="椭圆 201">
              <a:extLst>
                <a:ext uri="{FF2B5EF4-FFF2-40B4-BE49-F238E27FC236}">
                  <a16:creationId xmlns:a16="http://schemas.microsoft.com/office/drawing/2014/main" id="{284A1162-D7B7-42E9-82B1-275D29DB5234}"/>
                </a:ext>
              </a:extLst>
            </p:cNvPr>
            <p:cNvSpPr/>
            <p:nvPr/>
          </p:nvSpPr>
          <p:spPr>
            <a:xfrm>
              <a:off x="4016170"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3" name="椭圆 202">
              <a:extLst>
                <a:ext uri="{FF2B5EF4-FFF2-40B4-BE49-F238E27FC236}">
                  <a16:creationId xmlns:a16="http://schemas.microsoft.com/office/drawing/2014/main" id="{AC9ABA8E-4212-404F-8D35-505829E33BCA}"/>
                </a:ext>
              </a:extLst>
            </p:cNvPr>
            <p:cNvSpPr/>
            <p:nvPr/>
          </p:nvSpPr>
          <p:spPr>
            <a:xfrm>
              <a:off x="4258431"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4" name="椭圆 203">
              <a:extLst>
                <a:ext uri="{FF2B5EF4-FFF2-40B4-BE49-F238E27FC236}">
                  <a16:creationId xmlns:a16="http://schemas.microsoft.com/office/drawing/2014/main" id="{54C4297D-69D4-40C8-B889-31E8058F53A5}"/>
                </a:ext>
              </a:extLst>
            </p:cNvPr>
            <p:cNvSpPr/>
            <p:nvPr/>
          </p:nvSpPr>
          <p:spPr>
            <a:xfrm>
              <a:off x="4500692"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5" name="椭圆 204">
              <a:extLst>
                <a:ext uri="{FF2B5EF4-FFF2-40B4-BE49-F238E27FC236}">
                  <a16:creationId xmlns:a16="http://schemas.microsoft.com/office/drawing/2014/main" id="{9EFB5977-6161-448B-8131-7ACDEB5F166B}"/>
                </a:ext>
              </a:extLst>
            </p:cNvPr>
            <p:cNvSpPr/>
            <p:nvPr/>
          </p:nvSpPr>
          <p:spPr>
            <a:xfrm>
              <a:off x="4742954"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6" name="椭圆 205">
              <a:extLst>
                <a:ext uri="{FF2B5EF4-FFF2-40B4-BE49-F238E27FC236}">
                  <a16:creationId xmlns:a16="http://schemas.microsoft.com/office/drawing/2014/main" id="{E41DA282-C4B3-482D-AC2E-BC0B29E13863}"/>
                </a:ext>
              </a:extLst>
            </p:cNvPr>
            <p:cNvSpPr/>
            <p:nvPr/>
          </p:nvSpPr>
          <p:spPr>
            <a:xfrm>
              <a:off x="4985215"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7" name="椭圆 206">
              <a:extLst>
                <a:ext uri="{FF2B5EF4-FFF2-40B4-BE49-F238E27FC236}">
                  <a16:creationId xmlns:a16="http://schemas.microsoft.com/office/drawing/2014/main" id="{97704F4D-94AB-4073-9E94-C7B234F763E7}"/>
                </a:ext>
              </a:extLst>
            </p:cNvPr>
            <p:cNvSpPr/>
            <p:nvPr/>
          </p:nvSpPr>
          <p:spPr>
            <a:xfrm>
              <a:off x="5227475"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8" name="椭圆 207">
              <a:extLst>
                <a:ext uri="{FF2B5EF4-FFF2-40B4-BE49-F238E27FC236}">
                  <a16:creationId xmlns:a16="http://schemas.microsoft.com/office/drawing/2014/main" id="{DDB2D137-C417-4100-A790-6EA7D4C3E044}"/>
                </a:ext>
              </a:extLst>
            </p:cNvPr>
            <p:cNvSpPr/>
            <p:nvPr/>
          </p:nvSpPr>
          <p:spPr>
            <a:xfrm>
              <a:off x="5469737"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9" name="椭圆 208">
              <a:extLst>
                <a:ext uri="{FF2B5EF4-FFF2-40B4-BE49-F238E27FC236}">
                  <a16:creationId xmlns:a16="http://schemas.microsoft.com/office/drawing/2014/main" id="{92D36380-04B4-4EAD-95A4-EDF1E3DCD200}"/>
                </a:ext>
              </a:extLst>
            </p:cNvPr>
            <p:cNvSpPr/>
            <p:nvPr/>
          </p:nvSpPr>
          <p:spPr>
            <a:xfrm>
              <a:off x="5711998"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0" name="椭圆 209">
              <a:extLst>
                <a:ext uri="{FF2B5EF4-FFF2-40B4-BE49-F238E27FC236}">
                  <a16:creationId xmlns:a16="http://schemas.microsoft.com/office/drawing/2014/main" id="{2CA4063A-9F96-4B1E-973A-C5602B2FDA7F}"/>
                </a:ext>
              </a:extLst>
            </p:cNvPr>
            <p:cNvSpPr/>
            <p:nvPr/>
          </p:nvSpPr>
          <p:spPr>
            <a:xfrm>
              <a:off x="5954259"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1" name="椭圆 210">
              <a:extLst>
                <a:ext uri="{FF2B5EF4-FFF2-40B4-BE49-F238E27FC236}">
                  <a16:creationId xmlns:a16="http://schemas.microsoft.com/office/drawing/2014/main" id="{B4BA1914-DF12-4D10-B203-9AB5AE5D31E5}"/>
                </a:ext>
              </a:extLst>
            </p:cNvPr>
            <p:cNvSpPr/>
            <p:nvPr/>
          </p:nvSpPr>
          <p:spPr>
            <a:xfrm>
              <a:off x="3289387"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2" name="椭圆 211">
              <a:extLst>
                <a:ext uri="{FF2B5EF4-FFF2-40B4-BE49-F238E27FC236}">
                  <a16:creationId xmlns:a16="http://schemas.microsoft.com/office/drawing/2014/main" id="{4E472073-012B-4F6C-AC7F-5F1DCCDF292B}"/>
                </a:ext>
              </a:extLst>
            </p:cNvPr>
            <p:cNvSpPr/>
            <p:nvPr/>
          </p:nvSpPr>
          <p:spPr>
            <a:xfrm>
              <a:off x="3531648"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3" name="椭圆 212">
              <a:extLst>
                <a:ext uri="{FF2B5EF4-FFF2-40B4-BE49-F238E27FC236}">
                  <a16:creationId xmlns:a16="http://schemas.microsoft.com/office/drawing/2014/main" id="{3AF7FC86-5EFC-4944-85C7-EE554B153432}"/>
                </a:ext>
              </a:extLst>
            </p:cNvPr>
            <p:cNvSpPr/>
            <p:nvPr/>
          </p:nvSpPr>
          <p:spPr>
            <a:xfrm>
              <a:off x="3773909"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4" name="椭圆 213">
              <a:extLst>
                <a:ext uri="{FF2B5EF4-FFF2-40B4-BE49-F238E27FC236}">
                  <a16:creationId xmlns:a16="http://schemas.microsoft.com/office/drawing/2014/main" id="{097F5A30-2339-43CF-BCC2-B8E5358C6CF0}"/>
                </a:ext>
              </a:extLst>
            </p:cNvPr>
            <p:cNvSpPr/>
            <p:nvPr/>
          </p:nvSpPr>
          <p:spPr>
            <a:xfrm>
              <a:off x="4016170"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5" name="椭圆 214">
              <a:extLst>
                <a:ext uri="{FF2B5EF4-FFF2-40B4-BE49-F238E27FC236}">
                  <a16:creationId xmlns:a16="http://schemas.microsoft.com/office/drawing/2014/main" id="{66EC253F-E7C6-42A8-B5C1-8C9EB1B82895}"/>
                </a:ext>
              </a:extLst>
            </p:cNvPr>
            <p:cNvSpPr/>
            <p:nvPr/>
          </p:nvSpPr>
          <p:spPr>
            <a:xfrm>
              <a:off x="4258431"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6" name="椭圆 215">
              <a:extLst>
                <a:ext uri="{FF2B5EF4-FFF2-40B4-BE49-F238E27FC236}">
                  <a16:creationId xmlns:a16="http://schemas.microsoft.com/office/drawing/2014/main" id="{E176524B-D3CB-4721-BB1C-0EEAF4C82C79}"/>
                </a:ext>
              </a:extLst>
            </p:cNvPr>
            <p:cNvSpPr/>
            <p:nvPr/>
          </p:nvSpPr>
          <p:spPr>
            <a:xfrm>
              <a:off x="4500692"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7" name="椭圆 216">
              <a:extLst>
                <a:ext uri="{FF2B5EF4-FFF2-40B4-BE49-F238E27FC236}">
                  <a16:creationId xmlns:a16="http://schemas.microsoft.com/office/drawing/2014/main" id="{4DFDAE66-32A7-4B91-A449-518D5F26CCE7}"/>
                </a:ext>
              </a:extLst>
            </p:cNvPr>
            <p:cNvSpPr/>
            <p:nvPr/>
          </p:nvSpPr>
          <p:spPr>
            <a:xfrm>
              <a:off x="4742954"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8" name="椭圆 217">
              <a:extLst>
                <a:ext uri="{FF2B5EF4-FFF2-40B4-BE49-F238E27FC236}">
                  <a16:creationId xmlns:a16="http://schemas.microsoft.com/office/drawing/2014/main" id="{6FEA6D71-9830-49CE-9DED-693C6779AEAF}"/>
                </a:ext>
              </a:extLst>
            </p:cNvPr>
            <p:cNvSpPr/>
            <p:nvPr/>
          </p:nvSpPr>
          <p:spPr>
            <a:xfrm>
              <a:off x="4985215"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9" name="椭圆 218">
              <a:extLst>
                <a:ext uri="{FF2B5EF4-FFF2-40B4-BE49-F238E27FC236}">
                  <a16:creationId xmlns:a16="http://schemas.microsoft.com/office/drawing/2014/main" id="{2D003915-63EF-4083-8512-E91018C33E02}"/>
                </a:ext>
              </a:extLst>
            </p:cNvPr>
            <p:cNvSpPr/>
            <p:nvPr/>
          </p:nvSpPr>
          <p:spPr>
            <a:xfrm>
              <a:off x="5227475"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0" name="椭圆 219">
              <a:extLst>
                <a:ext uri="{FF2B5EF4-FFF2-40B4-BE49-F238E27FC236}">
                  <a16:creationId xmlns:a16="http://schemas.microsoft.com/office/drawing/2014/main" id="{12259827-4453-4C5F-A03D-147E2C766986}"/>
                </a:ext>
              </a:extLst>
            </p:cNvPr>
            <p:cNvSpPr/>
            <p:nvPr/>
          </p:nvSpPr>
          <p:spPr>
            <a:xfrm>
              <a:off x="5469737"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1" name="椭圆 220">
              <a:extLst>
                <a:ext uri="{FF2B5EF4-FFF2-40B4-BE49-F238E27FC236}">
                  <a16:creationId xmlns:a16="http://schemas.microsoft.com/office/drawing/2014/main" id="{933777F0-94DD-4A6B-9860-2774B5042724}"/>
                </a:ext>
              </a:extLst>
            </p:cNvPr>
            <p:cNvSpPr/>
            <p:nvPr/>
          </p:nvSpPr>
          <p:spPr>
            <a:xfrm>
              <a:off x="5711998"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2" name="椭圆 221">
              <a:extLst>
                <a:ext uri="{FF2B5EF4-FFF2-40B4-BE49-F238E27FC236}">
                  <a16:creationId xmlns:a16="http://schemas.microsoft.com/office/drawing/2014/main" id="{EF1F0E79-CC41-417D-8A88-C65185C0CAE0}"/>
                </a:ext>
              </a:extLst>
            </p:cNvPr>
            <p:cNvSpPr/>
            <p:nvPr/>
          </p:nvSpPr>
          <p:spPr>
            <a:xfrm>
              <a:off x="5954259"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3" name="椭圆 222">
              <a:extLst>
                <a:ext uri="{FF2B5EF4-FFF2-40B4-BE49-F238E27FC236}">
                  <a16:creationId xmlns:a16="http://schemas.microsoft.com/office/drawing/2014/main" id="{A6C6391A-AE98-4709-81AF-9FD1540FE4B4}"/>
                </a:ext>
              </a:extLst>
            </p:cNvPr>
            <p:cNvSpPr/>
            <p:nvPr/>
          </p:nvSpPr>
          <p:spPr>
            <a:xfrm>
              <a:off x="3289387"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4" name="椭圆 223">
              <a:extLst>
                <a:ext uri="{FF2B5EF4-FFF2-40B4-BE49-F238E27FC236}">
                  <a16:creationId xmlns:a16="http://schemas.microsoft.com/office/drawing/2014/main" id="{CDAD752A-1AF0-434E-B9BB-A736AEE69C93}"/>
                </a:ext>
              </a:extLst>
            </p:cNvPr>
            <p:cNvSpPr/>
            <p:nvPr/>
          </p:nvSpPr>
          <p:spPr>
            <a:xfrm>
              <a:off x="3531648"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5" name="椭圆 224">
              <a:extLst>
                <a:ext uri="{FF2B5EF4-FFF2-40B4-BE49-F238E27FC236}">
                  <a16:creationId xmlns:a16="http://schemas.microsoft.com/office/drawing/2014/main" id="{9F271266-03EB-4BC1-8A51-D0A619009B47}"/>
                </a:ext>
              </a:extLst>
            </p:cNvPr>
            <p:cNvSpPr/>
            <p:nvPr/>
          </p:nvSpPr>
          <p:spPr>
            <a:xfrm>
              <a:off x="3773909"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6" name="椭圆 225">
              <a:extLst>
                <a:ext uri="{FF2B5EF4-FFF2-40B4-BE49-F238E27FC236}">
                  <a16:creationId xmlns:a16="http://schemas.microsoft.com/office/drawing/2014/main" id="{7EA67720-EBF5-4E13-825A-63A4E33F7093}"/>
                </a:ext>
              </a:extLst>
            </p:cNvPr>
            <p:cNvSpPr/>
            <p:nvPr/>
          </p:nvSpPr>
          <p:spPr>
            <a:xfrm>
              <a:off x="4016170"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7" name="椭圆 226">
              <a:extLst>
                <a:ext uri="{FF2B5EF4-FFF2-40B4-BE49-F238E27FC236}">
                  <a16:creationId xmlns:a16="http://schemas.microsoft.com/office/drawing/2014/main" id="{49F2090B-0FEC-49E1-8520-3EAEDDF97F36}"/>
                </a:ext>
              </a:extLst>
            </p:cNvPr>
            <p:cNvSpPr/>
            <p:nvPr/>
          </p:nvSpPr>
          <p:spPr>
            <a:xfrm>
              <a:off x="4258431"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8" name="椭圆 227">
              <a:extLst>
                <a:ext uri="{FF2B5EF4-FFF2-40B4-BE49-F238E27FC236}">
                  <a16:creationId xmlns:a16="http://schemas.microsoft.com/office/drawing/2014/main" id="{98251849-7EC7-45BA-A2B0-63F3449AE98E}"/>
                </a:ext>
              </a:extLst>
            </p:cNvPr>
            <p:cNvSpPr/>
            <p:nvPr/>
          </p:nvSpPr>
          <p:spPr>
            <a:xfrm>
              <a:off x="4500692"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9" name="椭圆 228">
              <a:extLst>
                <a:ext uri="{FF2B5EF4-FFF2-40B4-BE49-F238E27FC236}">
                  <a16:creationId xmlns:a16="http://schemas.microsoft.com/office/drawing/2014/main" id="{FFBEED99-A22A-4C7F-9274-78CABF92634F}"/>
                </a:ext>
              </a:extLst>
            </p:cNvPr>
            <p:cNvSpPr/>
            <p:nvPr/>
          </p:nvSpPr>
          <p:spPr>
            <a:xfrm>
              <a:off x="4742954"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0" name="椭圆 229">
              <a:extLst>
                <a:ext uri="{FF2B5EF4-FFF2-40B4-BE49-F238E27FC236}">
                  <a16:creationId xmlns:a16="http://schemas.microsoft.com/office/drawing/2014/main" id="{63E0EDCA-3AB7-401B-916C-3E858158BBBA}"/>
                </a:ext>
              </a:extLst>
            </p:cNvPr>
            <p:cNvSpPr/>
            <p:nvPr/>
          </p:nvSpPr>
          <p:spPr>
            <a:xfrm>
              <a:off x="4985215"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1" name="椭圆 230">
              <a:extLst>
                <a:ext uri="{FF2B5EF4-FFF2-40B4-BE49-F238E27FC236}">
                  <a16:creationId xmlns:a16="http://schemas.microsoft.com/office/drawing/2014/main" id="{C16D94AB-89BA-443A-90E7-49B4D579462A}"/>
                </a:ext>
              </a:extLst>
            </p:cNvPr>
            <p:cNvSpPr/>
            <p:nvPr/>
          </p:nvSpPr>
          <p:spPr>
            <a:xfrm>
              <a:off x="5227475"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2" name="椭圆 231">
              <a:extLst>
                <a:ext uri="{FF2B5EF4-FFF2-40B4-BE49-F238E27FC236}">
                  <a16:creationId xmlns:a16="http://schemas.microsoft.com/office/drawing/2014/main" id="{021607AD-D883-4472-B5BA-C2BD4ED3980D}"/>
                </a:ext>
              </a:extLst>
            </p:cNvPr>
            <p:cNvSpPr/>
            <p:nvPr/>
          </p:nvSpPr>
          <p:spPr>
            <a:xfrm>
              <a:off x="5469737"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3" name="椭圆 232">
              <a:extLst>
                <a:ext uri="{FF2B5EF4-FFF2-40B4-BE49-F238E27FC236}">
                  <a16:creationId xmlns:a16="http://schemas.microsoft.com/office/drawing/2014/main" id="{FE4ADCCA-AF95-46C0-84FF-51CFA4E744CC}"/>
                </a:ext>
              </a:extLst>
            </p:cNvPr>
            <p:cNvSpPr/>
            <p:nvPr/>
          </p:nvSpPr>
          <p:spPr>
            <a:xfrm>
              <a:off x="5711998"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4" name="椭圆 233">
              <a:extLst>
                <a:ext uri="{FF2B5EF4-FFF2-40B4-BE49-F238E27FC236}">
                  <a16:creationId xmlns:a16="http://schemas.microsoft.com/office/drawing/2014/main" id="{C4BFFAF4-8324-4C2A-B8E8-9A2C85969BF4}"/>
                </a:ext>
              </a:extLst>
            </p:cNvPr>
            <p:cNvSpPr/>
            <p:nvPr/>
          </p:nvSpPr>
          <p:spPr>
            <a:xfrm>
              <a:off x="5954259"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5" name="椭圆 234">
              <a:extLst>
                <a:ext uri="{FF2B5EF4-FFF2-40B4-BE49-F238E27FC236}">
                  <a16:creationId xmlns:a16="http://schemas.microsoft.com/office/drawing/2014/main" id="{BAB0005F-75E8-4DD5-8554-E1BADFFA1D23}"/>
                </a:ext>
              </a:extLst>
            </p:cNvPr>
            <p:cNvSpPr/>
            <p:nvPr/>
          </p:nvSpPr>
          <p:spPr>
            <a:xfrm>
              <a:off x="3289387"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6" name="椭圆 235">
              <a:extLst>
                <a:ext uri="{FF2B5EF4-FFF2-40B4-BE49-F238E27FC236}">
                  <a16:creationId xmlns:a16="http://schemas.microsoft.com/office/drawing/2014/main" id="{9FBCE826-051A-4409-9593-2883A6B31EDB}"/>
                </a:ext>
              </a:extLst>
            </p:cNvPr>
            <p:cNvSpPr/>
            <p:nvPr/>
          </p:nvSpPr>
          <p:spPr>
            <a:xfrm>
              <a:off x="3531648"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7" name="椭圆 236">
              <a:extLst>
                <a:ext uri="{FF2B5EF4-FFF2-40B4-BE49-F238E27FC236}">
                  <a16:creationId xmlns:a16="http://schemas.microsoft.com/office/drawing/2014/main" id="{EAB2D0AA-AFB7-42C8-A1F4-043F92C3F7DF}"/>
                </a:ext>
              </a:extLst>
            </p:cNvPr>
            <p:cNvSpPr/>
            <p:nvPr/>
          </p:nvSpPr>
          <p:spPr>
            <a:xfrm>
              <a:off x="3773909"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8" name="椭圆 237">
              <a:extLst>
                <a:ext uri="{FF2B5EF4-FFF2-40B4-BE49-F238E27FC236}">
                  <a16:creationId xmlns:a16="http://schemas.microsoft.com/office/drawing/2014/main" id="{F7C3C199-CD87-4C7B-AE6A-1BA83D3E0F18}"/>
                </a:ext>
              </a:extLst>
            </p:cNvPr>
            <p:cNvSpPr/>
            <p:nvPr/>
          </p:nvSpPr>
          <p:spPr>
            <a:xfrm>
              <a:off x="4016170"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9" name="椭圆 238">
              <a:extLst>
                <a:ext uri="{FF2B5EF4-FFF2-40B4-BE49-F238E27FC236}">
                  <a16:creationId xmlns:a16="http://schemas.microsoft.com/office/drawing/2014/main" id="{46ACF633-0807-4A99-85C7-F7EE314E6473}"/>
                </a:ext>
              </a:extLst>
            </p:cNvPr>
            <p:cNvSpPr/>
            <p:nvPr/>
          </p:nvSpPr>
          <p:spPr>
            <a:xfrm>
              <a:off x="4258431"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40" name="椭圆 239">
              <a:extLst>
                <a:ext uri="{FF2B5EF4-FFF2-40B4-BE49-F238E27FC236}">
                  <a16:creationId xmlns:a16="http://schemas.microsoft.com/office/drawing/2014/main" id="{367EFAD2-3F0F-4375-B467-F424C56CD8D2}"/>
                </a:ext>
              </a:extLst>
            </p:cNvPr>
            <p:cNvSpPr/>
            <p:nvPr/>
          </p:nvSpPr>
          <p:spPr>
            <a:xfrm>
              <a:off x="4500692"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41" name="椭圆 240">
              <a:extLst>
                <a:ext uri="{FF2B5EF4-FFF2-40B4-BE49-F238E27FC236}">
                  <a16:creationId xmlns:a16="http://schemas.microsoft.com/office/drawing/2014/main" id="{D5522571-CAB6-43B3-8686-BE704868CD33}"/>
                </a:ext>
              </a:extLst>
            </p:cNvPr>
            <p:cNvSpPr/>
            <p:nvPr/>
          </p:nvSpPr>
          <p:spPr>
            <a:xfrm>
              <a:off x="4742954"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42" name="椭圆 241">
              <a:extLst>
                <a:ext uri="{FF2B5EF4-FFF2-40B4-BE49-F238E27FC236}">
                  <a16:creationId xmlns:a16="http://schemas.microsoft.com/office/drawing/2014/main" id="{4E92A588-9603-4143-93DA-CEE90E79310A}"/>
                </a:ext>
              </a:extLst>
            </p:cNvPr>
            <p:cNvSpPr/>
            <p:nvPr/>
          </p:nvSpPr>
          <p:spPr>
            <a:xfrm>
              <a:off x="4985215"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43" name="椭圆 242">
              <a:extLst>
                <a:ext uri="{FF2B5EF4-FFF2-40B4-BE49-F238E27FC236}">
                  <a16:creationId xmlns:a16="http://schemas.microsoft.com/office/drawing/2014/main" id="{E90F03DF-1878-49BA-BBDB-5DA0B0E005B1}"/>
                </a:ext>
              </a:extLst>
            </p:cNvPr>
            <p:cNvSpPr/>
            <p:nvPr/>
          </p:nvSpPr>
          <p:spPr>
            <a:xfrm>
              <a:off x="5227475"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44" name="椭圆 243">
              <a:extLst>
                <a:ext uri="{FF2B5EF4-FFF2-40B4-BE49-F238E27FC236}">
                  <a16:creationId xmlns:a16="http://schemas.microsoft.com/office/drawing/2014/main" id="{753FB065-898E-4D29-86F0-7700176F26A7}"/>
                </a:ext>
              </a:extLst>
            </p:cNvPr>
            <p:cNvSpPr/>
            <p:nvPr/>
          </p:nvSpPr>
          <p:spPr>
            <a:xfrm>
              <a:off x="5469737"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45" name="椭圆 244">
              <a:extLst>
                <a:ext uri="{FF2B5EF4-FFF2-40B4-BE49-F238E27FC236}">
                  <a16:creationId xmlns:a16="http://schemas.microsoft.com/office/drawing/2014/main" id="{614CD1E3-5C47-4091-9F46-270F5E0D0457}"/>
                </a:ext>
              </a:extLst>
            </p:cNvPr>
            <p:cNvSpPr/>
            <p:nvPr/>
          </p:nvSpPr>
          <p:spPr>
            <a:xfrm>
              <a:off x="5711998"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46" name="椭圆 245">
              <a:extLst>
                <a:ext uri="{FF2B5EF4-FFF2-40B4-BE49-F238E27FC236}">
                  <a16:creationId xmlns:a16="http://schemas.microsoft.com/office/drawing/2014/main" id="{362AB1BA-023E-4755-A16E-3663D15C1C36}"/>
                </a:ext>
              </a:extLst>
            </p:cNvPr>
            <p:cNvSpPr/>
            <p:nvPr/>
          </p:nvSpPr>
          <p:spPr>
            <a:xfrm>
              <a:off x="5954259"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47" name="椭圆 246">
              <a:extLst>
                <a:ext uri="{FF2B5EF4-FFF2-40B4-BE49-F238E27FC236}">
                  <a16:creationId xmlns:a16="http://schemas.microsoft.com/office/drawing/2014/main" id="{0A5A728E-65E2-44A4-9D26-B1BA7C55D575}"/>
                </a:ext>
              </a:extLst>
            </p:cNvPr>
            <p:cNvSpPr/>
            <p:nvPr/>
          </p:nvSpPr>
          <p:spPr>
            <a:xfrm>
              <a:off x="3289387"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48" name="椭圆 247">
              <a:extLst>
                <a:ext uri="{FF2B5EF4-FFF2-40B4-BE49-F238E27FC236}">
                  <a16:creationId xmlns:a16="http://schemas.microsoft.com/office/drawing/2014/main" id="{C088F427-0C41-4D22-B233-37B38FF992DC}"/>
                </a:ext>
              </a:extLst>
            </p:cNvPr>
            <p:cNvSpPr/>
            <p:nvPr/>
          </p:nvSpPr>
          <p:spPr>
            <a:xfrm>
              <a:off x="3531648"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49" name="椭圆 248">
              <a:extLst>
                <a:ext uri="{FF2B5EF4-FFF2-40B4-BE49-F238E27FC236}">
                  <a16:creationId xmlns:a16="http://schemas.microsoft.com/office/drawing/2014/main" id="{9D1B0583-EDAD-4895-8172-236EF052FE58}"/>
                </a:ext>
              </a:extLst>
            </p:cNvPr>
            <p:cNvSpPr/>
            <p:nvPr/>
          </p:nvSpPr>
          <p:spPr>
            <a:xfrm>
              <a:off x="3773909"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50" name="椭圆 249">
              <a:extLst>
                <a:ext uri="{FF2B5EF4-FFF2-40B4-BE49-F238E27FC236}">
                  <a16:creationId xmlns:a16="http://schemas.microsoft.com/office/drawing/2014/main" id="{DE828F02-65D6-4B9B-9117-95C563E33168}"/>
                </a:ext>
              </a:extLst>
            </p:cNvPr>
            <p:cNvSpPr/>
            <p:nvPr/>
          </p:nvSpPr>
          <p:spPr>
            <a:xfrm>
              <a:off x="4016170"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51" name="椭圆 250">
              <a:extLst>
                <a:ext uri="{FF2B5EF4-FFF2-40B4-BE49-F238E27FC236}">
                  <a16:creationId xmlns:a16="http://schemas.microsoft.com/office/drawing/2014/main" id="{BCF6B141-2657-4F71-A16A-1D85D4C638BB}"/>
                </a:ext>
              </a:extLst>
            </p:cNvPr>
            <p:cNvSpPr/>
            <p:nvPr/>
          </p:nvSpPr>
          <p:spPr>
            <a:xfrm>
              <a:off x="4258431"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52" name="椭圆 251">
              <a:extLst>
                <a:ext uri="{FF2B5EF4-FFF2-40B4-BE49-F238E27FC236}">
                  <a16:creationId xmlns:a16="http://schemas.microsoft.com/office/drawing/2014/main" id="{6D6C30DF-9FA1-4528-A254-700D4368BE2E}"/>
                </a:ext>
              </a:extLst>
            </p:cNvPr>
            <p:cNvSpPr/>
            <p:nvPr/>
          </p:nvSpPr>
          <p:spPr>
            <a:xfrm>
              <a:off x="4500692"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53" name="椭圆 252">
              <a:extLst>
                <a:ext uri="{FF2B5EF4-FFF2-40B4-BE49-F238E27FC236}">
                  <a16:creationId xmlns:a16="http://schemas.microsoft.com/office/drawing/2014/main" id="{C566FD42-860B-465C-8E35-FF7BFA87F506}"/>
                </a:ext>
              </a:extLst>
            </p:cNvPr>
            <p:cNvSpPr/>
            <p:nvPr/>
          </p:nvSpPr>
          <p:spPr>
            <a:xfrm>
              <a:off x="4742954"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54" name="椭圆 253">
              <a:extLst>
                <a:ext uri="{FF2B5EF4-FFF2-40B4-BE49-F238E27FC236}">
                  <a16:creationId xmlns:a16="http://schemas.microsoft.com/office/drawing/2014/main" id="{AD29D5A3-353A-4203-8940-344677F7BEC2}"/>
                </a:ext>
              </a:extLst>
            </p:cNvPr>
            <p:cNvSpPr/>
            <p:nvPr/>
          </p:nvSpPr>
          <p:spPr>
            <a:xfrm>
              <a:off x="4985215"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55" name="椭圆 254">
              <a:extLst>
                <a:ext uri="{FF2B5EF4-FFF2-40B4-BE49-F238E27FC236}">
                  <a16:creationId xmlns:a16="http://schemas.microsoft.com/office/drawing/2014/main" id="{AF74720B-9558-4380-812D-8735BACC2295}"/>
                </a:ext>
              </a:extLst>
            </p:cNvPr>
            <p:cNvSpPr/>
            <p:nvPr/>
          </p:nvSpPr>
          <p:spPr>
            <a:xfrm>
              <a:off x="5227475"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56" name="椭圆 255">
              <a:extLst>
                <a:ext uri="{FF2B5EF4-FFF2-40B4-BE49-F238E27FC236}">
                  <a16:creationId xmlns:a16="http://schemas.microsoft.com/office/drawing/2014/main" id="{C5DCCA28-DB86-41D1-9DB2-8A444A584816}"/>
                </a:ext>
              </a:extLst>
            </p:cNvPr>
            <p:cNvSpPr/>
            <p:nvPr/>
          </p:nvSpPr>
          <p:spPr>
            <a:xfrm>
              <a:off x="5469737"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57" name="椭圆 256">
              <a:extLst>
                <a:ext uri="{FF2B5EF4-FFF2-40B4-BE49-F238E27FC236}">
                  <a16:creationId xmlns:a16="http://schemas.microsoft.com/office/drawing/2014/main" id="{FD5CAC8F-DBE3-4EF6-B256-33C6070098A7}"/>
                </a:ext>
              </a:extLst>
            </p:cNvPr>
            <p:cNvSpPr/>
            <p:nvPr/>
          </p:nvSpPr>
          <p:spPr>
            <a:xfrm>
              <a:off x="5711998"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58" name="椭圆 257">
              <a:extLst>
                <a:ext uri="{FF2B5EF4-FFF2-40B4-BE49-F238E27FC236}">
                  <a16:creationId xmlns:a16="http://schemas.microsoft.com/office/drawing/2014/main" id="{5010D799-ECF3-44C7-B360-8A0762F015AD}"/>
                </a:ext>
              </a:extLst>
            </p:cNvPr>
            <p:cNvSpPr/>
            <p:nvPr/>
          </p:nvSpPr>
          <p:spPr>
            <a:xfrm>
              <a:off x="5954259"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59" name="椭圆 258">
              <a:extLst>
                <a:ext uri="{FF2B5EF4-FFF2-40B4-BE49-F238E27FC236}">
                  <a16:creationId xmlns:a16="http://schemas.microsoft.com/office/drawing/2014/main" id="{B0F98149-502C-4345-A80E-2A58A0AAD5FD}"/>
                </a:ext>
              </a:extLst>
            </p:cNvPr>
            <p:cNvSpPr/>
            <p:nvPr/>
          </p:nvSpPr>
          <p:spPr>
            <a:xfrm>
              <a:off x="3289387"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60" name="椭圆 259">
              <a:extLst>
                <a:ext uri="{FF2B5EF4-FFF2-40B4-BE49-F238E27FC236}">
                  <a16:creationId xmlns:a16="http://schemas.microsoft.com/office/drawing/2014/main" id="{A8A5A6BD-D0A9-44C1-97B9-6CEC7CCDCBC7}"/>
                </a:ext>
              </a:extLst>
            </p:cNvPr>
            <p:cNvSpPr/>
            <p:nvPr/>
          </p:nvSpPr>
          <p:spPr>
            <a:xfrm>
              <a:off x="3531648"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61" name="椭圆 260">
              <a:extLst>
                <a:ext uri="{FF2B5EF4-FFF2-40B4-BE49-F238E27FC236}">
                  <a16:creationId xmlns:a16="http://schemas.microsoft.com/office/drawing/2014/main" id="{56AED8E9-E3A8-4347-9204-F13F5CE3181B}"/>
                </a:ext>
              </a:extLst>
            </p:cNvPr>
            <p:cNvSpPr/>
            <p:nvPr/>
          </p:nvSpPr>
          <p:spPr>
            <a:xfrm>
              <a:off x="3773909"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62" name="椭圆 261">
              <a:extLst>
                <a:ext uri="{FF2B5EF4-FFF2-40B4-BE49-F238E27FC236}">
                  <a16:creationId xmlns:a16="http://schemas.microsoft.com/office/drawing/2014/main" id="{A8D49A40-D615-4DDA-82B6-04A1ED210429}"/>
                </a:ext>
              </a:extLst>
            </p:cNvPr>
            <p:cNvSpPr/>
            <p:nvPr/>
          </p:nvSpPr>
          <p:spPr>
            <a:xfrm>
              <a:off x="4016170"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63" name="椭圆 262">
              <a:extLst>
                <a:ext uri="{FF2B5EF4-FFF2-40B4-BE49-F238E27FC236}">
                  <a16:creationId xmlns:a16="http://schemas.microsoft.com/office/drawing/2014/main" id="{4D510F1C-50D1-4E0E-A13A-241E41AF73B2}"/>
                </a:ext>
              </a:extLst>
            </p:cNvPr>
            <p:cNvSpPr/>
            <p:nvPr/>
          </p:nvSpPr>
          <p:spPr>
            <a:xfrm>
              <a:off x="4258431"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64" name="椭圆 263">
              <a:extLst>
                <a:ext uri="{FF2B5EF4-FFF2-40B4-BE49-F238E27FC236}">
                  <a16:creationId xmlns:a16="http://schemas.microsoft.com/office/drawing/2014/main" id="{9963BB4E-A2D1-430E-BFE5-9A48699EFF5F}"/>
                </a:ext>
              </a:extLst>
            </p:cNvPr>
            <p:cNvSpPr/>
            <p:nvPr/>
          </p:nvSpPr>
          <p:spPr>
            <a:xfrm>
              <a:off x="4500692"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65" name="椭圆 264">
              <a:extLst>
                <a:ext uri="{FF2B5EF4-FFF2-40B4-BE49-F238E27FC236}">
                  <a16:creationId xmlns:a16="http://schemas.microsoft.com/office/drawing/2014/main" id="{A1508008-1505-4CA0-97B7-32A4BA801184}"/>
                </a:ext>
              </a:extLst>
            </p:cNvPr>
            <p:cNvSpPr/>
            <p:nvPr/>
          </p:nvSpPr>
          <p:spPr>
            <a:xfrm>
              <a:off x="4742954"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66" name="椭圆 265">
              <a:extLst>
                <a:ext uri="{FF2B5EF4-FFF2-40B4-BE49-F238E27FC236}">
                  <a16:creationId xmlns:a16="http://schemas.microsoft.com/office/drawing/2014/main" id="{17BACD69-A235-4537-9FB0-E2F021ACDB85}"/>
                </a:ext>
              </a:extLst>
            </p:cNvPr>
            <p:cNvSpPr/>
            <p:nvPr/>
          </p:nvSpPr>
          <p:spPr>
            <a:xfrm>
              <a:off x="4985215"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67" name="椭圆 266">
              <a:extLst>
                <a:ext uri="{FF2B5EF4-FFF2-40B4-BE49-F238E27FC236}">
                  <a16:creationId xmlns:a16="http://schemas.microsoft.com/office/drawing/2014/main" id="{CFDF8730-40F1-481B-9E75-D0E53017AC22}"/>
                </a:ext>
              </a:extLst>
            </p:cNvPr>
            <p:cNvSpPr/>
            <p:nvPr/>
          </p:nvSpPr>
          <p:spPr>
            <a:xfrm>
              <a:off x="5227475"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68" name="椭圆 267">
              <a:extLst>
                <a:ext uri="{FF2B5EF4-FFF2-40B4-BE49-F238E27FC236}">
                  <a16:creationId xmlns:a16="http://schemas.microsoft.com/office/drawing/2014/main" id="{01118743-AE54-413A-888E-E21DDD938EA4}"/>
                </a:ext>
              </a:extLst>
            </p:cNvPr>
            <p:cNvSpPr/>
            <p:nvPr/>
          </p:nvSpPr>
          <p:spPr>
            <a:xfrm>
              <a:off x="5469737"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69" name="椭圆 268">
              <a:extLst>
                <a:ext uri="{FF2B5EF4-FFF2-40B4-BE49-F238E27FC236}">
                  <a16:creationId xmlns:a16="http://schemas.microsoft.com/office/drawing/2014/main" id="{18B2B63C-E8B9-433A-BE59-C0513278DE21}"/>
                </a:ext>
              </a:extLst>
            </p:cNvPr>
            <p:cNvSpPr/>
            <p:nvPr/>
          </p:nvSpPr>
          <p:spPr>
            <a:xfrm>
              <a:off x="5711998"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70" name="椭圆 269">
              <a:extLst>
                <a:ext uri="{FF2B5EF4-FFF2-40B4-BE49-F238E27FC236}">
                  <a16:creationId xmlns:a16="http://schemas.microsoft.com/office/drawing/2014/main" id="{74BDE843-3312-46AD-BE6C-8813439CF917}"/>
                </a:ext>
              </a:extLst>
            </p:cNvPr>
            <p:cNvSpPr/>
            <p:nvPr/>
          </p:nvSpPr>
          <p:spPr>
            <a:xfrm>
              <a:off x="5954259"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71" name="椭圆 270">
              <a:extLst>
                <a:ext uri="{FF2B5EF4-FFF2-40B4-BE49-F238E27FC236}">
                  <a16:creationId xmlns:a16="http://schemas.microsoft.com/office/drawing/2014/main" id="{A8D2AD89-7076-43D4-840E-35A9652EDCA5}"/>
                </a:ext>
              </a:extLst>
            </p:cNvPr>
            <p:cNvSpPr/>
            <p:nvPr/>
          </p:nvSpPr>
          <p:spPr>
            <a:xfrm>
              <a:off x="3289387"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72" name="椭圆 271">
              <a:extLst>
                <a:ext uri="{FF2B5EF4-FFF2-40B4-BE49-F238E27FC236}">
                  <a16:creationId xmlns:a16="http://schemas.microsoft.com/office/drawing/2014/main" id="{4A3BA6DF-DEA7-4A8F-99B7-71044BEE7C00}"/>
                </a:ext>
              </a:extLst>
            </p:cNvPr>
            <p:cNvSpPr/>
            <p:nvPr/>
          </p:nvSpPr>
          <p:spPr>
            <a:xfrm>
              <a:off x="3531648"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73" name="椭圆 272">
              <a:extLst>
                <a:ext uri="{FF2B5EF4-FFF2-40B4-BE49-F238E27FC236}">
                  <a16:creationId xmlns:a16="http://schemas.microsoft.com/office/drawing/2014/main" id="{A50C0409-2F82-4B3D-B0E4-917D0F41E1EB}"/>
                </a:ext>
              </a:extLst>
            </p:cNvPr>
            <p:cNvSpPr/>
            <p:nvPr/>
          </p:nvSpPr>
          <p:spPr>
            <a:xfrm>
              <a:off x="3773909"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74" name="椭圆 273">
              <a:extLst>
                <a:ext uri="{FF2B5EF4-FFF2-40B4-BE49-F238E27FC236}">
                  <a16:creationId xmlns:a16="http://schemas.microsoft.com/office/drawing/2014/main" id="{902840A5-84FF-4525-9BEF-F27F3707A44C}"/>
                </a:ext>
              </a:extLst>
            </p:cNvPr>
            <p:cNvSpPr/>
            <p:nvPr/>
          </p:nvSpPr>
          <p:spPr>
            <a:xfrm>
              <a:off x="4016170"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75" name="椭圆 274">
              <a:extLst>
                <a:ext uri="{FF2B5EF4-FFF2-40B4-BE49-F238E27FC236}">
                  <a16:creationId xmlns:a16="http://schemas.microsoft.com/office/drawing/2014/main" id="{9C2F979A-87C2-4A21-A6CA-5502AD25E408}"/>
                </a:ext>
              </a:extLst>
            </p:cNvPr>
            <p:cNvSpPr/>
            <p:nvPr/>
          </p:nvSpPr>
          <p:spPr>
            <a:xfrm>
              <a:off x="4258431"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76" name="椭圆 275">
              <a:extLst>
                <a:ext uri="{FF2B5EF4-FFF2-40B4-BE49-F238E27FC236}">
                  <a16:creationId xmlns:a16="http://schemas.microsoft.com/office/drawing/2014/main" id="{67209EA8-C694-4864-AB05-FA18B81D8185}"/>
                </a:ext>
              </a:extLst>
            </p:cNvPr>
            <p:cNvSpPr/>
            <p:nvPr/>
          </p:nvSpPr>
          <p:spPr>
            <a:xfrm>
              <a:off x="4500692"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77" name="椭圆 276">
              <a:extLst>
                <a:ext uri="{FF2B5EF4-FFF2-40B4-BE49-F238E27FC236}">
                  <a16:creationId xmlns:a16="http://schemas.microsoft.com/office/drawing/2014/main" id="{D52F7896-BE30-4CA2-91E7-0B5171F05DD7}"/>
                </a:ext>
              </a:extLst>
            </p:cNvPr>
            <p:cNvSpPr/>
            <p:nvPr/>
          </p:nvSpPr>
          <p:spPr>
            <a:xfrm>
              <a:off x="4742954"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78" name="椭圆 277">
              <a:extLst>
                <a:ext uri="{FF2B5EF4-FFF2-40B4-BE49-F238E27FC236}">
                  <a16:creationId xmlns:a16="http://schemas.microsoft.com/office/drawing/2014/main" id="{2525F930-EBCE-454F-80DA-9918DE7045FA}"/>
                </a:ext>
              </a:extLst>
            </p:cNvPr>
            <p:cNvSpPr/>
            <p:nvPr/>
          </p:nvSpPr>
          <p:spPr>
            <a:xfrm>
              <a:off x="4985215"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79" name="椭圆 278">
              <a:extLst>
                <a:ext uri="{FF2B5EF4-FFF2-40B4-BE49-F238E27FC236}">
                  <a16:creationId xmlns:a16="http://schemas.microsoft.com/office/drawing/2014/main" id="{B6DD41D8-13F4-4D25-9D84-4C134C454010}"/>
                </a:ext>
              </a:extLst>
            </p:cNvPr>
            <p:cNvSpPr/>
            <p:nvPr/>
          </p:nvSpPr>
          <p:spPr>
            <a:xfrm>
              <a:off x="5227475"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0" name="椭圆 279">
              <a:extLst>
                <a:ext uri="{FF2B5EF4-FFF2-40B4-BE49-F238E27FC236}">
                  <a16:creationId xmlns:a16="http://schemas.microsoft.com/office/drawing/2014/main" id="{7CE076F7-530B-46B0-87E8-59F794011E9E}"/>
                </a:ext>
              </a:extLst>
            </p:cNvPr>
            <p:cNvSpPr/>
            <p:nvPr/>
          </p:nvSpPr>
          <p:spPr>
            <a:xfrm>
              <a:off x="5469737"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1" name="椭圆 280">
              <a:extLst>
                <a:ext uri="{FF2B5EF4-FFF2-40B4-BE49-F238E27FC236}">
                  <a16:creationId xmlns:a16="http://schemas.microsoft.com/office/drawing/2014/main" id="{49F686BF-303C-436B-8F71-4B95F78DDCF1}"/>
                </a:ext>
              </a:extLst>
            </p:cNvPr>
            <p:cNvSpPr/>
            <p:nvPr/>
          </p:nvSpPr>
          <p:spPr>
            <a:xfrm>
              <a:off x="5711998"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2" name="椭圆 281">
              <a:extLst>
                <a:ext uri="{FF2B5EF4-FFF2-40B4-BE49-F238E27FC236}">
                  <a16:creationId xmlns:a16="http://schemas.microsoft.com/office/drawing/2014/main" id="{1B3DF021-1163-4EF8-9E77-229234B0CFB2}"/>
                </a:ext>
              </a:extLst>
            </p:cNvPr>
            <p:cNvSpPr/>
            <p:nvPr/>
          </p:nvSpPr>
          <p:spPr>
            <a:xfrm>
              <a:off x="5954259"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3" name="椭圆 282">
              <a:extLst>
                <a:ext uri="{FF2B5EF4-FFF2-40B4-BE49-F238E27FC236}">
                  <a16:creationId xmlns:a16="http://schemas.microsoft.com/office/drawing/2014/main" id="{AF5A41DC-D2D9-4861-83D8-1E08FE6E879A}"/>
                </a:ext>
              </a:extLst>
            </p:cNvPr>
            <p:cNvSpPr/>
            <p:nvPr/>
          </p:nvSpPr>
          <p:spPr>
            <a:xfrm>
              <a:off x="3289387"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4" name="椭圆 283">
              <a:extLst>
                <a:ext uri="{FF2B5EF4-FFF2-40B4-BE49-F238E27FC236}">
                  <a16:creationId xmlns:a16="http://schemas.microsoft.com/office/drawing/2014/main" id="{8933D709-FE6B-4D17-8671-0B2AB7F22980}"/>
                </a:ext>
              </a:extLst>
            </p:cNvPr>
            <p:cNvSpPr/>
            <p:nvPr/>
          </p:nvSpPr>
          <p:spPr>
            <a:xfrm>
              <a:off x="3531648"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5" name="椭圆 284">
              <a:extLst>
                <a:ext uri="{FF2B5EF4-FFF2-40B4-BE49-F238E27FC236}">
                  <a16:creationId xmlns:a16="http://schemas.microsoft.com/office/drawing/2014/main" id="{B3FB6E38-24CE-4D80-9632-42D5726FD25D}"/>
                </a:ext>
              </a:extLst>
            </p:cNvPr>
            <p:cNvSpPr/>
            <p:nvPr/>
          </p:nvSpPr>
          <p:spPr>
            <a:xfrm>
              <a:off x="3773909"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6" name="椭圆 285">
              <a:extLst>
                <a:ext uri="{FF2B5EF4-FFF2-40B4-BE49-F238E27FC236}">
                  <a16:creationId xmlns:a16="http://schemas.microsoft.com/office/drawing/2014/main" id="{E5E77AB0-BDA0-4B6E-A925-57DE4E7CB9E6}"/>
                </a:ext>
              </a:extLst>
            </p:cNvPr>
            <p:cNvSpPr/>
            <p:nvPr/>
          </p:nvSpPr>
          <p:spPr>
            <a:xfrm>
              <a:off x="4016170"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7" name="椭圆 286">
              <a:extLst>
                <a:ext uri="{FF2B5EF4-FFF2-40B4-BE49-F238E27FC236}">
                  <a16:creationId xmlns:a16="http://schemas.microsoft.com/office/drawing/2014/main" id="{8787D1CC-BA5C-48B0-B787-B033CA24D779}"/>
                </a:ext>
              </a:extLst>
            </p:cNvPr>
            <p:cNvSpPr/>
            <p:nvPr/>
          </p:nvSpPr>
          <p:spPr>
            <a:xfrm>
              <a:off x="4258431"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8" name="椭圆 287">
              <a:extLst>
                <a:ext uri="{FF2B5EF4-FFF2-40B4-BE49-F238E27FC236}">
                  <a16:creationId xmlns:a16="http://schemas.microsoft.com/office/drawing/2014/main" id="{6B53D3CD-F37C-47E1-B24D-0FD9365C4D76}"/>
                </a:ext>
              </a:extLst>
            </p:cNvPr>
            <p:cNvSpPr/>
            <p:nvPr/>
          </p:nvSpPr>
          <p:spPr>
            <a:xfrm>
              <a:off x="4500692"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9" name="椭圆 288">
              <a:extLst>
                <a:ext uri="{FF2B5EF4-FFF2-40B4-BE49-F238E27FC236}">
                  <a16:creationId xmlns:a16="http://schemas.microsoft.com/office/drawing/2014/main" id="{C09F48E0-D48C-43C9-97C7-E8EFC8325041}"/>
                </a:ext>
              </a:extLst>
            </p:cNvPr>
            <p:cNvSpPr/>
            <p:nvPr/>
          </p:nvSpPr>
          <p:spPr>
            <a:xfrm>
              <a:off x="4742954"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0" name="椭圆 289">
              <a:extLst>
                <a:ext uri="{FF2B5EF4-FFF2-40B4-BE49-F238E27FC236}">
                  <a16:creationId xmlns:a16="http://schemas.microsoft.com/office/drawing/2014/main" id="{C2BFF189-E213-4902-BC3C-BB4BC5B0520E}"/>
                </a:ext>
              </a:extLst>
            </p:cNvPr>
            <p:cNvSpPr/>
            <p:nvPr/>
          </p:nvSpPr>
          <p:spPr>
            <a:xfrm>
              <a:off x="4985215"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1" name="椭圆 290">
              <a:extLst>
                <a:ext uri="{FF2B5EF4-FFF2-40B4-BE49-F238E27FC236}">
                  <a16:creationId xmlns:a16="http://schemas.microsoft.com/office/drawing/2014/main" id="{FC778178-07B3-4083-A104-D8AAB7C4454B}"/>
                </a:ext>
              </a:extLst>
            </p:cNvPr>
            <p:cNvSpPr/>
            <p:nvPr/>
          </p:nvSpPr>
          <p:spPr>
            <a:xfrm>
              <a:off x="5227475"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2" name="椭圆 291">
              <a:extLst>
                <a:ext uri="{FF2B5EF4-FFF2-40B4-BE49-F238E27FC236}">
                  <a16:creationId xmlns:a16="http://schemas.microsoft.com/office/drawing/2014/main" id="{AAB02176-6EC0-428D-B494-E9D3EA8EAAC2}"/>
                </a:ext>
              </a:extLst>
            </p:cNvPr>
            <p:cNvSpPr/>
            <p:nvPr/>
          </p:nvSpPr>
          <p:spPr>
            <a:xfrm>
              <a:off x="5469737"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3" name="椭圆 292">
              <a:extLst>
                <a:ext uri="{FF2B5EF4-FFF2-40B4-BE49-F238E27FC236}">
                  <a16:creationId xmlns:a16="http://schemas.microsoft.com/office/drawing/2014/main" id="{5C20B52B-E0D0-4B46-A31E-E35DCE0FAC53}"/>
                </a:ext>
              </a:extLst>
            </p:cNvPr>
            <p:cNvSpPr/>
            <p:nvPr/>
          </p:nvSpPr>
          <p:spPr>
            <a:xfrm>
              <a:off x="5711998"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4" name="椭圆 293">
              <a:extLst>
                <a:ext uri="{FF2B5EF4-FFF2-40B4-BE49-F238E27FC236}">
                  <a16:creationId xmlns:a16="http://schemas.microsoft.com/office/drawing/2014/main" id="{9918AAA1-8FDC-437E-ADDA-F992181022E0}"/>
                </a:ext>
              </a:extLst>
            </p:cNvPr>
            <p:cNvSpPr/>
            <p:nvPr/>
          </p:nvSpPr>
          <p:spPr>
            <a:xfrm>
              <a:off x="5954259"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Tree>
    <p:extLst>
      <p:ext uri="{BB962C8B-B14F-4D97-AF65-F5344CB8AC3E}">
        <p14:creationId xmlns:p14="http://schemas.microsoft.com/office/powerpoint/2010/main" val="3077340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文本框 118">
            <a:extLst>
              <a:ext uri="{FF2B5EF4-FFF2-40B4-BE49-F238E27FC236}">
                <a16:creationId xmlns:a16="http://schemas.microsoft.com/office/drawing/2014/main" id="{A67F2E43-99CD-4E80-8289-EA4534AB5C57}"/>
              </a:ext>
            </a:extLst>
          </p:cNvPr>
          <p:cNvSpPr txBox="1"/>
          <p:nvPr/>
        </p:nvSpPr>
        <p:spPr>
          <a:xfrm>
            <a:off x="2970854" y="3030109"/>
            <a:ext cx="678071" cy="797782"/>
          </a:xfrm>
          <a:prstGeom prst="rect">
            <a:avLst/>
          </a:prstGeom>
          <a:noFill/>
        </p:spPr>
        <p:txBody>
          <a:bodyPr wrap="none" lIns="0" tIns="0" rIns="0" bIns="0" rtlCol="0">
            <a:noAutofit/>
          </a:bodyPr>
          <a:lstStyle/>
          <a:p>
            <a:pPr algn="l">
              <a:lnSpc>
                <a:spcPct val="96000"/>
              </a:lnSpc>
            </a:pPr>
            <a:r>
              <a:rPr lang="en-US" altLang="zh-CN" sz="5400" spc="-150" dirty="0">
                <a:ln w="6350">
                  <a:noFill/>
                </a:ln>
                <a:solidFill>
                  <a:schemeClr val="accent1">
                    <a:alpha val="40000"/>
                  </a:schemeClr>
                </a:solidFill>
                <a:latin typeface="Impact" panose="020B0806030902050204" pitchFamily="34" charset="0"/>
                <a:ea typeface="汉仪典雅体简" panose="00020600040101010101" pitchFamily="18" charset="-122"/>
                <a:cs typeface="汉仪典雅体简" panose="00020600040101010101" pitchFamily="18" charset="-122"/>
              </a:rPr>
              <a:t>0</a:t>
            </a:r>
            <a:r>
              <a:rPr lang="en-US" altLang="zh-CN" sz="4400" spc="-150" dirty="0">
                <a:ln w="6350">
                  <a:noFill/>
                </a:ln>
                <a:solidFill>
                  <a:schemeClr val="accent1">
                    <a:alpha val="40000"/>
                  </a:schemeClr>
                </a:solidFill>
                <a:latin typeface="Impact" panose="020B0806030902050204" pitchFamily="34" charset="0"/>
                <a:ea typeface="汉仪典雅体简" panose="00020600040101010101" pitchFamily="18" charset="-122"/>
                <a:cs typeface="汉仪典雅体简" panose="00020600040101010101" pitchFamily="18" charset="-122"/>
              </a:rPr>
              <a:t> </a:t>
            </a:r>
            <a:r>
              <a:rPr lang="en-US" altLang="zh-CN" sz="5400" spc="-150" dirty="0">
                <a:ln w="6350">
                  <a:noFill/>
                </a:ln>
                <a:solidFill>
                  <a:schemeClr val="accent1">
                    <a:alpha val="40000"/>
                  </a:schemeClr>
                </a:solidFill>
                <a:latin typeface="Impact" panose="020B0806030902050204" pitchFamily="34" charset="0"/>
                <a:ea typeface="汉仪典雅体简" panose="00020600040101010101" pitchFamily="18" charset="-122"/>
                <a:cs typeface="汉仪典雅体简" panose="00020600040101010101" pitchFamily="18" charset="-122"/>
              </a:rPr>
              <a:t>1</a:t>
            </a:r>
            <a:endParaRPr lang="zh-CN" altLang="en-US" sz="5400" spc="-150" dirty="0">
              <a:ln w="6350">
                <a:noFill/>
              </a:ln>
              <a:solidFill>
                <a:schemeClr val="accent1">
                  <a:alpha val="40000"/>
                </a:schemeClr>
              </a:solidFill>
              <a:latin typeface="Impact" panose="020B0806030902050204" pitchFamily="34" charset="0"/>
              <a:ea typeface="汉仪典雅体简" panose="00020600040101010101" pitchFamily="18" charset="-122"/>
              <a:cs typeface="汉仪典雅体简" panose="00020600040101010101" pitchFamily="18" charset="-122"/>
            </a:endParaRPr>
          </a:p>
        </p:txBody>
      </p:sp>
      <p:cxnSp>
        <p:nvCxnSpPr>
          <p:cNvPr id="120" name="直接连接符 119">
            <a:extLst>
              <a:ext uri="{FF2B5EF4-FFF2-40B4-BE49-F238E27FC236}">
                <a16:creationId xmlns:a16="http://schemas.microsoft.com/office/drawing/2014/main" id="{C8618B13-D7B3-42E8-8B25-A46B3264AA71}"/>
              </a:ext>
            </a:extLst>
          </p:cNvPr>
          <p:cNvCxnSpPr/>
          <p:nvPr/>
        </p:nvCxnSpPr>
        <p:spPr>
          <a:xfrm>
            <a:off x="3887800" y="3106694"/>
            <a:ext cx="0" cy="644613"/>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21" name="文本占位符 4">
            <a:extLst>
              <a:ext uri="{FF2B5EF4-FFF2-40B4-BE49-F238E27FC236}">
                <a16:creationId xmlns:a16="http://schemas.microsoft.com/office/drawing/2014/main" id="{423E2C27-1BF4-4EF8-960C-53BF410DE25A}"/>
              </a:ext>
            </a:extLst>
          </p:cNvPr>
          <p:cNvSpPr txBox="1"/>
          <p:nvPr/>
        </p:nvSpPr>
        <p:spPr>
          <a:xfrm>
            <a:off x="4076472" y="3105151"/>
            <a:ext cx="1436291" cy="430887"/>
          </a:xfrm>
          <a:prstGeom prst="rect">
            <a:avLst/>
          </a:prstGeom>
        </p:spPr>
        <p:txBody>
          <a:bodyPr wrap="none" lIns="0" tIns="0" rIns="0" bIns="0" anchor="ctr" anchorCtr="1">
            <a:noAutofit/>
          </a:bodyPr>
          <a:lstStyle>
            <a:defPPr>
              <a:defRPr lang="zh-CN"/>
            </a:defPPr>
            <a:lvl1pPr marR="0" lvl="0" indent="0" fontAlgn="auto">
              <a:lnSpc>
                <a:spcPct val="100000"/>
              </a:lnSpc>
              <a:spcBef>
                <a:spcPts val="0"/>
              </a:spcBef>
              <a:spcAft>
                <a:spcPts val="300"/>
              </a:spcAft>
              <a:buClrTx/>
              <a:buSzTx/>
              <a:buFont typeface="+mj-lt"/>
              <a:buNone/>
              <a:defRPr kumimoji="0" sz="2800" b="0" i="0" u="none" strike="noStrike" cap="none" spc="0" normalizeH="0" baseline="0">
                <a:ln>
                  <a:noFill/>
                </a:ln>
                <a:solidFill>
                  <a:srgbClr val="01652F"/>
                </a:solidFill>
                <a:effectLst/>
                <a:uLnTx/>
                <a:uFillTx/>
                <a:latin typeface="汉仪雅酷黑 65W" panose="020B0604020202020204" pitchFamily="34" charset="-122"/>
                <a:ea typeface="汉仪雅酷黑 65W" panose="020B0604020202020204" pitchFamily="34" charset="-122"/>
                <a:cs typeface="OPPOSans H" panose="00020600040101010101" pitchFamily="18" charset="-122"/>
              </a:defRPr>
            </a:lvl1pPr>
            <a:lvl2pPr indent="0">
              <a:lnSpc>
                <a:spcPct val="90000"/>
              </a:lnSpc>
              <a:spcBef>
                <a:spcPts val="500"/>
              </a:spcBef>
              <a:buFont typeface="Arial" panose="020B0604020202020204" pitchFamily="34" charset="0"/>
              <a:buNone/>
              <a:defRPr sz="2400"/>
            </a:lvl2pPr>
            <a:lvl3pPr indent="0">
              <a:lnSpc>
                <a:spcPct val="90000"/>
              </a:lnSpc>
              <a:spcBef>
                <a:spcPts val="500"/>
              </a:spcBef>
              <a:buFont typeface="Arial" panose="020B0604020202020204" pitchFamily="34" charset="0"/>
              <a:buNone/>
              <a:defRPr sz="2000"/>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solidFill>
                  <a:schemeClr val="accent1">
                    <a:lumMod val="50000"/>
                  </a:schemeClr>
                </a:solidFill>
                <a:latin typeface="+mj-ea"/>
                <a:ea typeface="+mj-ea"/>
                <a:cs typeface="汉仪典雅体简" panose="00020600040101010101" pitchFamily="18" charset="-122"/>
                <a:sym typeface="+mn-lt"/>
              </a:rPr>
              <a:t>工作概述</a:t>
            </a:r>
            <a:endParaRPr lang="en-US" altLang="zh-CN" dirty="0">
              <a:solidFill>
                <a:schemeClr val="accent1">
                  <a:lumMod val="50000"/>
                </a:schemeClr>
              </a:solidFill>
              <a:latin typeface="+mj-ea"/>
              <a:ea typeface="+mj-ea"/>
              <a:cs typeface="汉仪典雅体简" panose="00020600040101010101" pitchFamily="18" charset="-122"/>
              <a:sym typeface="+mn-lt"/>
            </a:endParaRPr>
          </a:p>
        </p:txBody>
      </p:sp>
      <p:sp>
        <p:nvSpPr>
          <p:cNvPr id="122" name="文本占位符 4">
            <a:extLst>
              <a:ext uri="{FF2B5EF4-FFF2-40B4-BE49-F238E27FC236}">
                <a16:creationId xmlns:a16="http://schemas.microsoft.com/office/drawing/2014/main" id="{14A48ECA-2D24-4156-BC87-E3EA0660CAB6}"/>
              </a:ext>
            </a:extLst>
          </p:cNvPr>
          <p:cNvSpPr txBox="1"/>
          <p:nvPr/>
        </p:nvSpPr>
        <p:spPr>
          <a:xfrm>
            <a:off x="4084998" y="3569971"/>
            <a:ext cx="920124" cy="184666"/>
          </a:xfrm>
          <a:prstGeom prst="rect">
            <a:avLst/>
          </a:prstGeom>
        </p:spPr>
        <p:txBody>
          <a:bodyPr wrap="square" lIns="0" tIns="0" rIns="0" bIns="0" anchor="ctr" anchorCtr="1">
            <a:noAutofit/>
          </a:bodyPr>
          <a:lstStyle>
            <a:defPPr>
              <a:defRPr lang="zh-CN"/>
            </a:defPPr>
            <a:lvl1pPr marR="0" lvl="0" indent="0" fontAlgn="auto">
              <a:lnSpc>
                <a:spcPct val="100000"/>
              </a:lnSpc>
              <a:spcBef>
                <a:spcPts val="0"/>
              </a:spcBef>
              <a:spcAft>
                <a:spcPts val="300"/>
              </a:spcAft>
              <a:buClrTx/>
              <a:buSzTx/>
              <a:buFont typeface="+mj-lt"/>
              <a:buNone/>
              <a:defRPr kumimoji="0" sz="1200" b="0" i="0" u="none" strike="noStrike" cap="none" spc="0" normalizeH="0" baseline="0">
                <a:ln>
                  <a:noFill/>
                </a:ln>
                <a:solidFill>
                  <a:schemeClr val="tx1">
                    <a:lumMod val="50000"/>
                    <a:lumOff val="50000"/>
                  </a:schemeClr>
                </a:solidFill>
                <a:effectLst/>
                <a:uLnTx/>
                <a:uFillTx/>
                <a:latin typeface="汉仪典雅体简" panose="00020600040101010101" pitchFamily="18" charset="-122"/>
                <a:ea typeface="汉仪典雅体简" panose="00020600040101010101" pitchFamily="18" charset="-122"/>
                <a:cs typeface="Arial" panose="020B0604020202020204" pitchFamily="34" charset="0"/>
              </a:defRPr>
            </a:lvl1pPr>
            <a:lvl2pPr indent="0">
              <a:lnSpc>
                <a:spcPct val="90000"/>
              </a:lnSpc>
              <a:spcBef>
                <a:spcPts val="500"/>
              </a:spcBef>
              <a:buFont typeface="Arial" panose="020B0604020202020204" pitchFamily="34" charset="0"/>
              <a:buNone/>
              <a:defRPr sz="2400"/>
            </a:lvl2pPr>
            <a:lvl3pPr indent="0">
              <a:lnSpc>
                <a:spcPct val="90000"/>
              </a:lnSpc>
              <a:spcBef>
                <a:spcPts val="500"/>
              </a:spcBef>
              <a:buFont typeface="Arial" panose="020B0604020202020204" pitchFamily="34" charset="0"/>
              <a:buNone/>
              <a:defRPr sz="2000"/>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US" altLang="zh-CN" dirty="0">
                <a:latin typeface="+mn-lt"/>
                <a:sym typeface="+mn-lt"/>
              </a:rPr>
              <a:t>Job overview</a:t>
            </a:r>
          </a:p>
        </p:txBody>
      </p:sp>
      <p:grpSp>
        <p:nvGrpSpPr>
          <p:cNvPr id="123" name="组合 122">
            <a:extLst>
              <a:ext uri="{FF2B5EF4-FFF2-40B4-BE49-F238E27FC236}">
                <a16:creationId xmlns:a16="http://schemas.microsoft.com/office/drawing/2014/main" id="{81C36AFF-672B-41F2-BB12-DB749045E61C}"/>
              </a:ext>
            </a:extLst>
          </p:cNvPr>
          <p:cNvGrpSpPr/>
          <p:nvPr/>
        </p:nvGrpSpPr>
        <p:grpSpPr>
          <a:xfrm>
            <a:off x="6679239" y="3030109"/>
            <a:ext cx="2541909" cy="797782"/>
            <a:chOff x="4850909" y="3240365"/>
            <a:chExt cx="2541909" cy="797782"/>
          </a:xfrm>
        </p:grpSpPr>
        <p:sp>
          <p:nvSpPr>
            <p:cNvPr id="124" name="文本框 123">
              <a:extLst>
                <a:ext uri="{FF2B5EF4-FFF2-40B4-BE49-F238E27FC236}">
                  <a16:creationId xmlns:a16="http://schemas.microsoft.com/office/drawing/2014/main" id="{9A251223-8268-4D84-8846-7EA7544371E4}"/>
                </a:ext>
              </a:extLst>
            </p:cNvPr>
            <p:cNvSpPr txBox="1"/>
            <p:nvPr/>
          </p:nvSpPr>
          <p:spPr>
            <a:xfrm>
              <a:off x="4850909" y="3240365"/>
              <a:ext cx="719749" cy="797782"/>
            </a:xfrm>
            <a:prstGeom prst="rect">
              <a:avLst/>
            </a:prstGeom>
            <a:noFill/>
          </p:spPr>
          <p:txBody>
            <a:bodyPr wrap="none" lIns="0" tIns="0" rIns="0" bIns="0" rtlCol="0">
              <a:noAutofit/>
            </a:bodyPr>
            <a:lstStyle/>
            <a:p>
              <a:pPr algn="l">
                <a:lnSpc>
                  <a:spcPct val="96000"/>
                </a:lnSpc>
              </a:pPr>
              <a:r>
                <a:rPr lang="en-US" altLang="zh-CN" sz="5400" dirty="0">
                  <a:ln w="6350">
                    <a:noFill/>
                  </a:ln>
                  <a:solidFill>
                    <a:schemeClr val="accent1">
                      <a:alpha val="40000"/>
                    </a:schemeClr>
                  </a:solidFill>
                  <a:latin typeface="Impact" panose="020B0806030902050204" pitchFamily="34" charset="0"/>
                  <a:ea typeface="汉仪典雅体简" panose="00020600040101010101" pitchFamily="18" charset="-122"/>
                  <a:cs typeface="汉仪典雅体简" panose="00020600040101010101" pitchFamily="18" charset="-122"/>
                </a:rPr>
                <a:t>02</a:t>
              </a:r>
              <a:endParaRPr lang="zh-CN" altLang="en-US" sz="5400" dirty="0">
                <a:ln w="6350">
                  <a:noFill/>
                </a:ln>
                <a:solidFill>
                  <a:schemeClr val="accent1">
                    <a:alpha val="40000"/>
                  </a:schemeClr>
                </a:solidFill>
                <a:latin typeface="Impact" panose="020B0806030902050204" pitchFamily="34" charset="0"/>
                <a:ea typeface="汉仪典雅体简" panose="00020600040101010101" pitchFamily="18" charset="-122"/>
                <a:cs typeface="汉仪典雅体简" panose="00020600040101010101" pitchFamily="18" charset="-122"/>
              </a:endParaRPr>
            </a:p>
          </p:txBody>
        </p:sp>
        <p:cxnSp>
          <p:nvCxnSpPr>
            <p:cNvPr id="125" name="直接连接符 124">
              <a:extLst>
                <a:ext uri="{FF2B5EF4-FFF2-40B4-BE49-F238E27FC236}">
                  <a16:creationId xmlns:a16="http://schemas.microsoft.com/office/drawing/2014/main" id="{96EBC234-9501-46FC-9A59-70B5576B82DC}"/>
                </a:ext>
              </a:extLst>
            </p:cNvPr>
            <p:cNvCxnSpPr/>
            <p:nvPr/>
          </p:nvCxnSpPr>
          <p:spPr>
            <a:xfrm>
              <a:off x="5767855" y="3316950"/>
              <a:ext cx="0" cy="644613"/>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26" name="文本占位符 4">
              <a:extLst>
                <a:ext uri="{FF2B5EF4-FFF2-40B4-BE49-F238E27FC236}">
                  <a16:creationId xmlns:a16="http://schemas.microsoft.com/office/drawing/2014/main" id="{CA042A9C-C774-4CE1-96CC-22CACD1EA453}"/>
                </a:ext>
              </a:extLst>
            </p:cNvPr>
            <p:cNvSpPr txBox="1"/>
            <p:nvPr/>
          </p:nvSpPr>
          <p:spPr>
            <a:xfrm>
              <a:off x="5956527" y="3303439"/>
              <a:ext cx="1436291" cy="430887"/>
            </a:xfrm>
            <a:prstGeom prst="rect">
              <a:avLst/>
            </a:prstGeom>
          </p:spPr>
          <p:txBody>
            <a:bodyPr wrap="none" lIns="0" tIns="0" rIns="0" bIns="0" anchor="ctr" anchorCtr="1">
              <a:noAutofit/>
            </a:bodyPr>
            <a:lstStyle>
              <a:defPPr>
                <a:defRPr lang="zh-CN"/>
              </a:defPPr>
              <a:lvl1pPr marR="0" lvl="0" indent="0" fontAlgn="auto">
                <a:lnSpc>
                  <a:spcPct val="100000"/>
                </a:lnSpc>
                <a:spcBef>
                  <a:spcPts val="0"/>
                </a:spcBef>
                <a:spcAft>
                  <a:spcPts val="300"/>
                </a:spcAft>
                <a:buClrTx/>
                <a:buSzTx/>
                <a:buFont typeface="+mj-lt"/>
                <a:buNone/>
                <a:defRPr kumimoji="0" sz="2800" b="0" i="0" u="none" strike="noStrike" cap="none" spc="0" normalizeH="0" baseline="0">
                  <a:ln>
                    <a:noFill/>
                  </a:ln>
                  <a:solidFill>
                    <a:schemeClr val="accent1">
                      <a:lumMod val="50000"/>
                    </a:schemeClr>
                  </a:solidFill>
                  <a:effectLst/>
                  <a:uLnTx/>
                  <a:uFillTx/>
                  <a:latin typeface="+mj-ea"/>
                  <a:ea typeface="+mj-ea"/>
                  <a:cs typeface="汉仪典雅体简" panose="00020600040101010101" pitchFamily="18" charset="-122"/>
                </a:defRPr>
              </a:lvl1pPr>
              <a:lvl2pPr indent="0">
                <a:lnSpc>
                  <a:spcPct val="90000"/>
                </a:lnSpc>
                <a:spcBef>
                  <a:spcPts val="500"/>
                </a:spcBef>
                <a:buFont typeface="Arial" panose="020B0604020202020204" pitchFamily="34" charset="0"/>
                <a:buNone/>
                <a:defRPr sz="2400"/>
              </a:lvl2pPr>
              <a:lvl3pPr indent="0">
                <a:lnSpc>
                  <a:spcPct val="90000"/>
                </a:lnSpc>
                <a:spcBef>
                  <a:spcPts val="500"/>
                </a:spcBef>
                <a:buFont typeface="Arial" panose="020B0604020202020204" pitchFamily="34" charset="0"/>
                <a:buNone/>
                <a:defRPr sz="2000"/>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sym typeface="+mn-lt"/>
                </a:rPr>
                <a:t>完成情况</a:t>
              </a:r>
              <a:endParaRPr lang="en-US" altLang="zh-CN" dirty="0">
                <a:sym typeface="+mn-lt"/>
              </a:endParaRPr>
            </a:p>
          </p:txBody>
        </p:sp>
        <p:sp>
          <p:nvSpPr>
            <p:cNvPr id="127" name="文本占位符 4">
              <a:extLst>
                <a:ext uri="{FF2B5EF4-FFF2-40B4-BE49-F238E27FC236}">
                  <a16:creationId xmlns:a16="http://schemas.microsoft.com/office/drawing/2014/main" id="{711A8CE3-161A-438F-9C0B-3168AED3BBEE}"/>
                </a:ext>
              </a:extLst>
            </p:cNvPr>
            <p:cNvSpPr txBox="1"/>
            <p:nvPr/>
          </p:nvSpPr>
          <p:spPr>
            <a:xfrm>
              <a:off x="5965052" y="3768258"/>
              <a:ext cx="1303995" cy="184666"/>
            </a:xfrm>
            <a:prstGeom prst="rect">
              <a:avLst/>
            </a:prstGeom>
          </p:spPr>
          <p:txBody>
            <a:bodyPr wrap="square" lIns="0" tIns="0" rIns="0" bIns="0" anchor="ctr" anchorCtr="1">
              <a:noAutofit/>
            </a:bodyPr>
            <a:lstStyle>
              <a:defPPr>
                <a:defRPr lang="zh-CN"/>
              </a:defPPr>
              <a:lvl1pPr marR="0" lvl="0" indent="0" fontAlgn="auto">
                <a:lnSpc>
                  <a:spcPct val="100000"/>
                </a:lnSpc>
                <a:spcBef>
                  <a:spcPts val="0"/>
                </a:spcBef>
                <a:spcAft>
                  <a:spcPts val="300"/>
                </a:spcAft>
                <a:buClrTx/>
                <a:buSzTx/>
                <a:buFont typeface="+mj-lt"/>
                <a:buNone/>
                <a:defRPr kumimoji="0" sz="1200" b="0" i="0" u="none" strike="noStrike" cap="none" spc="0" normalizeH="0" baseline="0">
                  <a:ln>
                    <a:noFill/>
                  </a:ln>
                  <a:solidFill>
                    <a:schemeClr val="tx1">
                      <a:lumMod val="50000"/>
                      <a:lumOff val="50000"/>
                    </a:schemeClr>
                  </a:solidFill>
                  <a:effectLst/>
                  <a:uLnTx/>
                  <a:uFillTx/>
                  <a:ea typeface="汉仪典雅体简" panose="00020600040101010101" pitchFamily="18" charset="-122"/>
                  <a:cs typeface="Arial" panose="020B0604020202020204" pitchFamily="34" charset="0"/>
                </a:defRPr>
              </a:lvl1pPr>
              <a:lvl2pPr indent="0">
                <a:lnSpc>
                  <a:spcPct val="90000"/>
                </a:lnSpc>
                <a:spcBef>
                  <a:spcPts val="500"/>
                </a:spcBef>
                <a:buFont typeface="Arial" panose="020B0604020202020204" pitchFamily="34" charset="0"/>
                <a:buNone/>
                <a:defRPr sz="2400"/>
              </a:lvl2pPr>
              <a:lvl3pPr indent="0">
                <a:lnSpc>
                  <a:spcPct val="90000"/>
                </a:lnSpc>
                <a:spcBef>
                  <a:spcPts val="500"/>
                </a:spcBef>
                <a:buFont typeface="Arial" panose="020B0604020202020204" pitchFamily="34" charset="0"/>
                <a:buNone/>
                <a:defRPr sz="2000"/>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sym typeface="+mn-lt"/>
                </a:rPr>
                <a:t>Working condition</a:t>
              </a:r>
            </a:p>
          </p:txBody>
        </p:sp>
      </p:grpSp>
      <p:grpSp>
        <p:nvGrpSpPr>
          <p:cNvPr id="128" name="组合 127">
            <a:extLst>
              <a:ext uri="{FF2B5EF4-FFF2-40B4-BE49-F238E27FC236}">
                <a16:creationId xmlns:a16="http://schemas.microsoft.com/office/drawing/2014/main" id="{8512FE92-B6EC-41FB-8DDF-B286DDEA6D8D}"/>
              </a:ext>
            </a:extLst>
          </p:cNvPr>
          <p:cNvGrpSpPr/>
          <p:nvPr/>
        </p:nvGrpSpPr>
        <p:grpSpPr>
          <a:xfrm>
            <a:off x="1502838" y="4477999"/>
            <a:ext cx="2582159" cy="797782"/>
            <a:chOff x="4850909" y="3240365"/>
            <a:chExt cx="2582159" cy="797782"/>
          </a:xfrm>
        </p:grpSpPr>
        <p:sp>
          <p:nvSpPr>
            <p:cNvPr id="129" name="文本框 128">
              <a:extLst>
                <a:ext uri="{FF2B5EF4-FFF2-40B4-BE49-F238E27FC236}">
                  <a16:creationId xmlns:a16="http://schemas.microsoft.com/office/drawing/2014/main" id="{6A7AC7B8-4776-467A-BA5D-8338CD681D10}"/>
                </a:ext>
              </a:extLst>
            </p:cNvPr>
            <p:cNvSpPr txBox="1"/>
            <p:nvPr/>
          </p:nvSpPr>
          <p:spPr>
            <a:xfrm>
              <a:off x="4850909" y="3240365"/>
              <a:ext cx="738985" cy="797782"/>
            </a:xfrm>
            <a:prstGeom prst="rect">
              <a:avLst/>
            </a:prstGeom>
            <a:noFill/>
          </p:spPr>
          <p:txBody>
            <a:bodyPr wrap="none" lIns="0" tIns="0" rIns="0" bIns="0" rtlCol="0">
              <a:noAutofit/>
            </a:bodyPr>
            <a:lstStyle/>
            <a:p>
              <a:pPr>
                <a:lnSpc>
                  <a:spcPct val="96000"/>
                </a:lnSpc>
              </a:pPr>
              <a:r>
                <a:rPr lang="en-US" altLang="zh-CN" sz="5400" dirty="0">
                  <a:ln w="6350">
                    <a:noFill/>
                  </a:ln>
                  <a:solidFill>
                    <a:schemeClr val="accent1">
                      <a:alpha val="40000"/>
                    </a:schemeClr>
                  </a:solidFill>
                  <a:latin typeface="Impact" panose="020B0806030902050204" pitchFamily="34" charset="0"/>
                  <a:ea typeface="汉仪典雅体简" panose="00020600040101010101" pitchFamily="18" charset="-122"/>
                  <a:cs typeface="汉仪典雅体简" panose="00020600040101010101" pitchFamily="18" charset="-122"/>
                </a:rPr>
                <a:t>03</a:t>
              </a:r>
              <a:endParaRPr lang="zh-CN" altLang="en-US" sz="5400" dirty="0">
                <a:ln w="6350">
                  <a:noFill/>
                </a:ln>
                <a:solidFill>
                  <a:schemeClr val="accent1">
                    <a:alpha val="40000"/>
                  </a:schemeClr>
                </a:solidFill>
                <a:latin typeface="Impact" panose="020B0806030902050204" pitchFamily="34" charset="0"/>
                <a:ea typeface="汉仪典雅体简" panose="00020600040101010101" pitchFamily="18" charset="-122"/>
                <a:cs typeface="汉仪典雅体简" panose="00020600040101010101" pitchFamily="18" charset="-122"/>
              </a:endParaRPr>
            </a:p>
          </p:txBody>
        </p:sp>
        <p:cxnSp>
          <p:nvCxnSpPr>
            <p:cNvPr id="130" name="直接连接符 129">
              <a:extLst>
                <a:ext uri="{FF2B5EF4-FFF2-40B4-BE49-F238E27FC236}">
                  <a16:creationId xmlns:a16="http://schemas.microsoft.com/office/drawing/2014/main" id="{F420BDDF-D82E-49F0-83C0-2218FE7DBBDA}"/>
                </a:ext>
              </a:extLst>
            </p:cNvPr>
            <p:cNvCxnSpPr/>
            <p:nvPr/>
          </p:nvCxnSpPr>
          <p:spPr>
            <a:xfrm>
              <a:off x="5767855" y="3316950"/>
              <a:ext cx="0" cy="644613"/>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31" name="文本占位符 4">
              <a:extLst>
                <a:ext uri="{FF2B5EF4-FFF2-40B4-BE49-F238E27FC236}">
                  <a16:creationId xmlns:a16="http://schemas.microsoft.com/office/drawing/2014/main" id="{1108DE72-D6E5-4F76-BF63-38564ECF9B84}"/>
                </a:ext>
              </a:extLst>
            </p:cNvPr>
            <p:cNvSpPr txBox="1"/>
            <p:nvPr/>
          </p:nvSpPr>
          <p:spPr>
            <a:xfrm>
              <a:off x="5956527" y="3303439"/>
              <a:ext cx="1436291" cy="430887"/>
            </a:xfrm>
            <a:prstGeom prst="rect">
              <a:avLst/>
            </a:prstGeom>
          </p:spPr>
          <p:txBody>
            <a:bodyPr wrap="none" lIns="0" tIns="0" rIns="0" bIns="0" anchor="ctr" anchorCtr="1">
              <a:noAutofit/>
            </a:bodyPr>
            <a:lstStyle>
              <a:defPPr>
                <a:defRPr lang="zh-CN"/>
              </a:defPPr>
              <a:lvl1pPr marR="0" lvl="0" indent="0" fontAlgn="auto">
                <a:lnSpc>
                  <a:spcPct val="100000"/>
                </a:lnSpc>
                <a:spcBef>
                  <a:spcPts val="0"/>
                </a:spcBef>
                <a:spcAft>
                  <a:spcPts val="300"/>
                </a:spcAft>
                <a:buClrTx/>
                <a:buSzTx/>
                <a:buFont typeface="+mj-lt"/>
                <a:buNone/>
                <a:defRPr kumimoji="0" sz="2800" b="0" i="0" u="none" strike="noStrike" cap="none" spc="0" normalizeH="0" baseline="0">
                  <a:ln>
                    <a:noFill/>
                  </a:ln>
                  <a:solidFill>
                    <a:schemeClr val="accent1">
                      <a:lumMod val="50000"/>
                    </a:schemeClr>
                  </a:solidFill>
                  <a:effectLst/>
                  <a:uLnTx/>
                  <a:uFillTx/>
                  <a:latin typeface="+mj-ea"/>
                  <a:ea typeface="+mj-ea"/>
                  <a:cs typeface="汉仪典雅体简" panose="00020600040101010101" pitchFamily="18" charset="-122"/>
                </a:defRPr>
              </a:lvl1pPr>
              <a:lvl2pPr indent="0">
                <a:lnSpc>
                  <a:spcPct val="90000"/>
                </a:lnSpc>
                <a:spcBef>
                  <a:spcPts val="500"/>
                </a:spcBef>
                <a:buFont typeface="Arial" panose="020B0604020202020204" pitchFamily="34" charset="0"/>
                <a:buNone/>
                <a:defRPr sz="2400"/>
              </a:lvl2pPr>
              <a:lvl3pPr indent="0">
                <a:lnSpc>
                  <a:spcPct val="90000"/>
                </a:lnSpc>
                <a:spcBef>
                  <a:spcPts val="500"/>
                </a:spcBef>
                <a:buFont typeface="Arial" panose="020B0604020202020204" pitchFamily="34" charset="0"/>
                <a:buNone/>
                <a:defRPr sz="2000"/>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sym typeface="+mn-lt"/>
                </a:rPr>
                <a:t>成果展示</a:t>
              </a:r>
              <a:endParaRPr lang="en-US" altLang="zh-CN" dirty="0">
                <a:sym typeface="+mn-lt"/>
              </a:endParaRPr>
            </a:p>
          </p:txBody>
        </p:sp>
        <p:sp>
          <p:nvSpPr>
            <p:cNvPr id="132" name="文本占位符 4">
              <a:extLst>
                <a:ext uri="{FF2B5EF4-FFF2-40B4-BE49-F238E27FC236}">
                  <a16:creationId xmlns:a16="http://schemas.microsoft.com/office/drawing/2014/main" id="{01D2CFE1-E070-4353-956B-A239860F7C6C}"/>
                </a:ext>
              </a:extLst>
            </p:cNvPr>
            <p:cNvSpPr txBox="1"/>
            <p:nvPr/>
          </p:nvSpPr>
          <p:spPr>
            <a:xfrm>
              <a:off x="5956527" y="3768258"/>
              <a:ext cx="1476541" cy="184666"/>
            </a:xfrm>
            <a:prstGeom prst="rect">
              <a:avLst/>
            </a:prstGeom>
          </p:spPr>
          <p:txBody>
            <a:bodyPr wrap="square" lIns="0" tIns="0" rIns="0" bIns="0" anchor="ctr" anchorCtr="1">
              <a:noAutofit/>
            </a:bodyPr>
            <a:lstStyle>
              <a:defPPr>
                <a:defRPr lang="zh-CN"/>
              </a:defPPr>
              <a:lvl1pPr marR="0" lvl="0" indent="0" fontAlgn="auto">
                <a:lnSpc>
                  <a:spcPct val="100000"/>
                </a:lnSpc>
                <a:spcBef>
                  <a:spcPts val="0"/>
                </a:spcBef>
                <a:spcAft>
                  <a:spcPts val="300"/>
                </a:spcAft>
                <a:buClrTx/>
                <a:buSzTx/>
                <a:buFont typeface="+mj-lt"/>
                <a:buNone/>
                <a:defRPr kumimoji="0" sz="1200" b="0" i="0" u="none" strike="noStrike" cap="none" spc="0" normalizeH="0" baseline="0">
                  <a:ln>
                    <a:noFill/>
                  </a:ln>
                  <a:solidFill>
                    <a:schemeClr val="tx1">
                      <a:lumMod val="50000"/>
                      <a:lumOff val="50000"/>
                    </a:schemeClr>
                  </a:solidFill>
                  <a:effectLst/>
                  <a:uLnTx/>
                  <a:uFillTx/>
                  <a:latin typeface="汉仪典雅体简" panose="00020600040101010101" pitchFamily="18" charset="-122"/>
                  <a:ea typeface="汉仪典雅体简" panose="00020600040101010101" pitchFamily="18" charset="-122"/>
                  <a:cs typeface="Arial" panose="020B0604020202020204" pitchFamily="34" charset="0"/>
                </a:defRPr>
              </a:lvl1pPr>
              <a:lvl2pPr indent="0">
                <a:lnSpc>
                  <a:spcPct val="90000"/>
                </a:lnSpc>
                <a:spcBef>
                  <a:spcPts val="500"/>
                </a:spcBef>
                <a:buFont typeface="Arial" panose="020B0604020202020204" pitchFamily="34" charset="0"/>
                <a:buNone/>
                <a:defRPr sz="2400"/>
              </a:lvl2pPr>
              <a:lvl3pPr indent="0">
                <a:lnSpc>
                  <a:spcPct val="90000"/>
                </a:lnSpc>
                <a:spcBef>
                  <a:spcPts val="500"/>
                </a:spcBef>
                <a:buFont typeface="Arial" panose="020B0604020202020204" pitchFamily="34" charset="0"/>
                <a:buNone/>
                <a:defRPr sz="2000"/>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latin typeface="+mn-lt"/>
                  <a:sym typeface="+mn-lt"/>
                </a:rPr>
                <a:t>Achievement display</a:t>
              </a:r>
            </a:p>
          </p:txBody>
        </p:sp>
      </p:grpSp>
      <p:grpSp>
        <p:nvGrpSpPr>
          <p:cNvPr id="133" name="组合 132">
            <a:extLst>
              <a:ext uri="{FF2B5EF4-FFF2-40B4-BE49-F238E27FC236}">
                <a16:creationId xmlns:a16="http://schemas.microsoft.com/office/drawing/2014/main" id="{CA5FB1A3-6709-4376-A50E-51EDC10C0F1B}"/>
              </a:ext>
            </a:extLst>
          </p:cNvPr>
          <p:cNvGrpSpPr/>
          <p:nvPr/>
        </p:nvGrpSpPr>
        <p:grpSpPr>
          <a:xfrm>
            <a:off x="7991762" y="4477999"/>
            <a:ext cx="2647707" cy="797782"/>
            <a:chOff x="4850909" y="3240365"/>
            <a:chExt cx="2647707" cy="797782"/>
          </a:xfrm>
        </p:grpSpPr>
        <p:sp>
          <p:nvSpPr>
            <p:cNvPr id="134" name="文本框 133">
              <a:extLst>
                <a:ext uri="{FF2B5EF4-FFF2-40B4-BE49-F238E27FC236}">
                  <a16:creationId xmlns:a16="http://schemas.microsoft.com/office/drawing/2014/main" id="{E454DD14-70E3-4A16-91CD-7E1EDBE1072B}"/>
                </a:ext>
              </a:extLst>
            </p:cNvPr>
            <p:cNvSpPr txBox="1"/>
            <p:nvPr/>
          </p:nvSpPr>
          <p:spPr>
            <a:xfrm>
              <a:off x="4850909" y="3240365"/>
              <a:ext cx="743793" cy="797782"/>
            </a:xfrm>
            <a:prstGeom prst="rect">
              <a:avLst/>
            </a:prstGeom>
            <a:noFill/>
          </p:spPr>
          <p:txBody>
            <a:bodyPr wrap="none" lIns="0" tIns="0" rIns="0" bIns="0" rtlCol="0">
              <a:noAutofit/>
            </a:bodyPr>
            <a:lstStyle/>
            <a:p>
              <a:pPr algn="l">
                <a:lnSpc>
                  <a:spcPct val="96000"/>
                </a:lnSpc>
              </a:pPr>
              <a:r>
                <a:rPr lang="en-US" altLang="zh-CN" sz="5400" dirty="0">
                  <a:ln w="6350">
                    <a:noFill/>
                  </a:ln>
                  <a:solidFill>
                    <a:schemeClr val="accent1">
                      <a:alpha val="40000"/>
                    </a:schemeClr>
                  </a:solidFill>
                  <a:latin typeface="Impact" panose="020B0806030902050204" pitchFamily="34" charset="0"/>
                  <a:ea typeface="汉仪典雅体简" panose="00020600040101010101" pitchFamily="18" charset="-122"/>
                  <a:cs typeface="汉仪典雅体简" panose="00020600040101010101" pitchFamily="18" charset="-122"/>
                </a:rPr>
                <a:t>05</a:t>
              </a:r>
              <a:endParaRPr lang="zh-CN" altLang="en-US" sz="5400" dirty="0">
                <a:ln w="6350">
                  <a:noFill/>
                </a:ln>
                <a:solidFill>
                  <a:schemeClr val="accent1">
                    <a:alpha val="40000"/>
                  </a:schemeClr>
                </a:solidFill>
                <a:latin typeface="Impact" panose="020B0806030902050204" pitchFamily="34" charset="0"/>
                <a:ea typeface="汉仪典雅体简" panose="00020600040101010101" pitchFamily="18" charset="-122"/>
                <a:cs typeface="汉仪典雅体简" panose="00020600040101010101" pitchFamily="18" charset="-122"/>
              </a:endParaRPr>
            </a:p>
          </p:txBody>
        </p:sp>
        <p:cxnSp>
          <p:nvCxnSpPr>
            <p:cNvPr id="135" name="直接连接符 134">
              <a:extLst>
                <a:ext uri="{FF2B5EF4-FFF2-40B4-BE49-F238E27FC236}">
                  <a16:creationId xmlns:a16="http://schemas.microsoft.com/office/drawing/2014/main" id="{39E3F089-653C-408F-A1F2-9CFB7AB98201}"/>
                </a:ext>
              </a:extLst>
            </p:cNvPr>
            <p:cNvCxnSpPr/>
            <p:nvPr/>
          </p:nvCxnSpPr>
          <p:spPr>
            <a:xfrm>
              <a:off x="5767855" y="3316950"/>
              <a:ext cx="0" cy="644613"/>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36" name="文本占位符 4">
              <a:extLst>
                <a:ext uri="{FF2B5EF4-FFF2-40B4-BE49-F238E27FC236}">
                  <a16:creationId xmlns:a16="http://schemas.microsoft.com/office/drawing/2014/main" id="{0FA2FE4C-5C06-4E89-8B27-19589A0569E5}"/>
                </a:ext>
              </a:extLst>
            </p:cNvPr>
            <p:cNvSpPr txBox="1"/>
            <p:nvPr/>
          </p:nvSpPr>
          <p:spPr>
            <a:xfrm>
              <a:off x="5956527" y="3303439"/>
              <a:ext cx="1542089" cy="430887"/>
            </a:xfrm>
            <a:prstGeom prst="rect">
              <a:avLst/>
            </a:prstGeom>
          </p:spPr>
          <p:txBody>
            <a:bodyPr wrap="none" lIns="0" tIns="0" rIns="0" bIns="0" anchor="ctr" anchorCtr="1">
              <a:noAutofit/>
            </a:bodyPr>
            <a:lstStyle>
              <a:defPPr>
                <a:defRPr lang="zh-CN"/>
              </a:defPPr>
              <a:lvl1pPr marR="0" lvl="0" indent="0" fontAlgn="auto">
                <a:lnSpc>
                  <a:spcPct val="100000"/>
                </a:lnSpc>
                <a:spcBef>
                  <a:spcPts val="0"/>
                </a:spcBef>
                <a:spcAft>
                  <a:spcPts val="300"/>
                </a:spcAft>
                <a:buClrTx/>
                <a:buSzTx/>
                <a:buFont typeface="+mj-lt"/>
                <a:buNone/>
                <a:defRPr kumimoji="0" sz="2800" b="0" i="0" u="none" strike="noStrike" cap="none" spc="0" normalizeH="0" baseline="0">
                  <a:ln>
                    <a:noFill/>
                  </a:ln>
                  <a:solidFill>
                    <a:schemeClr val="accent1">
                      <a:lumMod val="50000"/>
                    </a:schemeClr>
                  </a:solidFill>
                  <a:effectLst/>
                  <a:uLnTx/>
                  <a:uFillTx/>
                  <a:latin typeface="+mj-ea"/>
                  <a:ea typeface="+mj-ea"/>
                  <a:cs typeface="汉仪典雅体简" panose="00020600040101010101" pitchFamily="18" charset="-122"/>
                </a:defRPr>
              </a:lvl1pPr>
              <a:lvl2pPr indent="0">
                <a:lnSpc>
                  <a:spcPct val="90000"/>
                </a:lnSpc>
                <a:spcBef>
                  <a:spcPts val="500"/>
                </a:spcBef>
                <a:buFont typeface="Arial" panose="020B0604020202020204" pitchFamily="34" charset="0"/>
                <a:buNone/>
                <a:defRPr sz="2400"/>
              </a:lvl2pPr>
              <a:lvl3pPr indent="0">
                <a:lnSpc>
                  <a:spcPct val="90000"/>
                </a:lnSpc>
                <a:spcBef>
                  <a:spcPts val="500"/>
                </a:spcBef>
                <a:buFont typeface="Arial" panose="020B0604020202020204" pitchFamily="34" charset="0"/>
                <a:buNone/>
                <a:defRPr sz="2000"/>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sym typeface="+mn-lt"/>
                </a:rPr>
                <a:t>未来规划 </a:t>
              </a:r>
            </a:p>
          </p:txBody>
        </p:sp>
        <p:sp>
          <p:nvSpPr>
            <p:cNvPr id="137" name="文本占位符 4">
              <a:extLst>
                <a:ext uri="{FF2B5EF4-FFF2-40B4-BE49-F238E27FC236}">
                  <a16:creationId xmlns:a16="http://schemas.microsoft.com/office/drawing/2014/main" id="{E4BC0A0A-8D60-403A-A15B-744DC8B809AE}"/>
                </a:ext>
              </a:extLst>
            </p:cNvPr>
            <p:cNvSpPr txBox="1"/>
            <p:nvPr/>
          </p:nvSpPr>
          <p:spPr>
            <a:xfrm>
              <a:off x="5966053" y="3768258"/>
              <a:ext cx="796693" cy="184666"/>
            </a:xfrm>
            <a:prstGeom prst="rect">
              <a:avLst/>
            </a:prstGeom>
          </p:spPr>
          <p:txBody>
            <a:bodyPr wrap="square" lIns="0" tIns="0" rIns="0" bIns="0" anchor="ctr" anchorCtr="1">
              <a:noAutofit/>
            </a:bodyPr>
            <a:lstStyle>
              <a:defPPr>
                <a:defRPr lang="zh-CN"/>
              </a:defPPr>
              <a:lvl1pPr marR="0" lvl="0" indent="0" fontAlgn="auto">
                <a:lnSpc>
                  <a:spcPct val="100000"/>
                </a:lnSpc>
                <a:spcBef>
                  <a:spcPts val="0"/>
                </a:spcBef>
                <a:spcAft>
                  <a:spcPts val="300"/>
                </a:spcAft>
                <a:buClrTx/>
                <a:buSzTx/>
                <a:buFont typeface="+mj-lt"/>
                <a:buNone/>
                <a:defRPr kumimoji="0" sz="1200" b="0" i="0" u="none" strike="noStrike" cap="none" spc="0" normalizeH="0" baseline="0">
                  <a:ln>
                    <a:noFill/>
                  </a:ln>
                  <a:solidFill>
                    <a:schemeClr val="tx1">
                      <a:lumMod val="50000"/>
                      <a:lumOff val="50000"/>
                    </a:schemeClr>
                  </a:solidFill>
                  <a:effectLst/>
                  <a:uLnTx/>
                  <a:uFillTx/>
                  <a:ea typeface="汉仪典雅体简" panose="00020600040101010101" pitchFamily="18" charset="-122"/>
                  <a:cs typeface="Arial" panose="020B0604020202020204" pitchFamily="34" charset="0"/>
                </a:defRPr>
              </a:lvl1pPr>
              <a:lvl2pPr indent="0">
                <a:lnSpc>
                  <a:spcPct val="90000"/>
                </a:lnSpc>
                <a:spcBef>
                  <a:spcPts val="500"/>
                </a:spcBef>
                <a:buFont typeface="Arial" panose="020B0604020202020204" pitchFamily="34" charset="0"/>
                <a:buNone/>
                <a:defRPr sz="2400"/>
              </a:lvl2pPr>
              <a:lvl3pPr indent="0">
                <a:lnSpc>
                  <a:spcPct val="90000"/>
                </a:lnSpc>
                <a:spcBef>
                  <a:spcPts val="500"/>
                </a:spcBef>
                <a:buFont typeface="Arial" panose="020B0604020202020204" pitchFamily="34" charset="0"/>
                <a:buNone/>
                <a:defRPr sz="2000"/>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sym typeface="+mn-lt"/>
                </a:rPr>
                <a:t>Future plan</a:t>
              </a:r>
            </a:p>
          </p:txBody>
        </p:sp>
      </p:grpSp>
      <p:grpSp>
        <p:nvGrpSpPr>
          <p:cNvPr id="138" name="组合 137">
            <a:extLst>
              <a:ext uri="{FF2B5EF4-FFF2-40B4-BE49-F238E27FC236}">
                <a16:creationId xmlns:a16="http://schemas.microsoft.com/office/drawing/2014/main" id="{D65FCEDB-2C65-4359-A590-0D51D6273734}"/>
              </a:ext>
            </a:extLst>
          </p:cNvPr>
          <p:cNvGrpSpPr/>
          <p:nvPr/>
        </p:nvGrpSpPr>
        <p:grpSpPr>
          <a:xfrm>
            <a:off x="4690393" y="4477999"/>
            <a:ext cx="2647707" cy="797782"/>
            <a:chOff x="4850909" y="3240365"/>
            <a:chExt cx="2647707" cy="797782"/>
          </a:xfrm>
        </p:grpSpPr>
        <p:sp>
          <p:nvSpPr>
            <p:cNvPr id="139" name="文本框 138">
              <a:extLst>
                <a:ext uri="{FF2B5EF4-FFF2-40B4-BE49-F238E27FC236}">
                  <a16:creationId xmlns:a16="http://schemas.microsoft.com/office/drawing/2014/main" id="{1576C29F-ABF1-485D-8C7E-5EDD55F22D1C}"/>
                </a:ext>
              </a:extLst>
            </p:cNvPr>
            <p:cNvSpPr txBox="1"/>
            <p:nvPr/>
          </p:nvSpPr>
          <p:spPr>
            <a:xfrm>
              <a:off x="4850909" y="3240365"/>
              <a:ext cx="718145" cy="797782"/>
            </a:xfrm>
            <a:prstGeom prst="rect">
              <a:avLst/>
            </a:prstGeom>
            <a:noFill/>
          </p:spPr>
          <p:txBody>
            <a:bodyPr wrap="none" lIns="0" tIns="0" rIns="0" bIns="0" rtlCol="0">
              <a:noAutofit/>
            </a:bodyPr>
            <a:lstStyle/>
            <a:p>
              <a:pPr algn="l">
                <a:lnSpc>
                  <a:spcPct val="96000"/>
                </a:lnSpc>
              </a:pPr>
              <a:r>
                <a:rPr lang="en-US" altLang="zh-CN" sz="5400" dirty="0">
                  <a:ln w="6350">
                    <a:noFill/>
                  </a:ln>
                  <a:solidFill>
                    <a:schemeClr val="accent1">
                      <a:alpha val="40000"/>
                    </a:schemeClr>
                  </a:solidFill>
                  <a:latin typeface="Impact" panose="020B0806030902050204" pitchFamily="34" charset="0"/>
                  <a:ea typeface="汉仪典雅体简" panose="00020600040101010101" pitchFamily="18" charset="-122"/>
                  <a:cs typeface="汉仪典雅体简" panose="00020600040101010101" pitchFamily="18" charset="-122"/>
                </a:rPr>
                <a:t>04</a:t>
              </a:r>
              <a:endParaRPr lang="zh-CN" altLang="en-US" sz="5400" dirty="0">
                <a:ln w="6350">
                  <a:noFill/>
                </a:ln>
                <a:solidFill>
                  <a:schemeClr val="accent1">
                    <a:alpha val="40000"/>
                  </a:schemeClr>
                </a:solidFill>
                <a:latin typeface="Impact" panose="020B0806030902050204" pitchFamily="34" charset="0"/>
                <a:ea typeface="汉仪典雅体简" panose="00020600040101010101" pitchFamily="18" charset="-122"/>
                <a:cs typeface="汉仪典雅体简" panose="00020600040101010101" pitchFamily="18" charset="-122"/>
              </a:endParaRPr>
            </a:p>
          </p:txBody>
        </p:sp>
        <p:cxnSp>
          <p:nvCxnSpPr>
            <p:cNvPr id="140" name="直接连接符 139">
              <a:extLst>
                <a:ext uri="{FF2B5EF4-FFF2-40B4-BE49-F238E27FC236}">
                  <a16:creationId xmlns:a16="http://schemas.microsoft.com/office/drawing/2014/main" id="{736F0F55-C50A-49BA-9966-1F06B420A0CA}"/>
                </a:ext>
              </a:extLst>
            </p:cNvPr>
            <p:cNvCxnSpPr/>
            <p:nvPr/>
          </p:nvCxnSpPr>
          <p:spPr>
            <a:xfrm>
              <a:off x="5767855" y="3316950"/>
              <a:ext cx="0" cy="644613"/>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41" name="文本占位符 4">
              <a:extLst>
                <a:ext uri="{FF2B5EF4-FFF2-40B4-BE49-F238E27FC236}">
                  <a16:creationId xmlns:a16="http://schemas.microsoft.com/office/drawing/2014/main" id="{3835BEAC-5C00-440C-8183-8F7D4BCFACAA}"/>
                </a:ext>
              </a:extLst>
            </p:cNvPr>
            <p:cNvSpPr txBox="1"/>
            <p:nvPr/>
          </p:nvSpPr>
          <p:spPr>
            <a:xfrm>
              <a:off x="5956527" y="3303439"/>
              <a:ext cx="1542089" cy="430887"/>
            </a:xfrm>
            <a:prstGeom prst="rect">
              <a:avLst/>
            </a:prstGeom>
          </p:spPr>
          <p:txBody>
            <a:bodyPr wrap="none" lIns="0" tIns="0" rIns="0" bIns="0" anchor="ctr" anchorCtr="1">
              <a:noAutofit/>
            </a:bodyPr>
            <a:lstStyle>
              <a:defPPr>
                <a:defRPr lang="zh-CN"/>
              </a:defPPr>
              <a:lvl1pPr marR="0" lvl="0" indent="0" fontAlgn="auto">
                <a:lnSpc>
                  <a:spcPct val="100000"/>
                </a:lnSpc>
                <a:spcBef>
                  <a:spcPts val="0"/>
                </a:spcBef>
                <a:spcAft>
                  <a:spcPts val="300"/>
                </a:spcAft>
                <a:buClrTx/>
                <a:buSzTx/>
                <a:buFont typeface="+mj-lt"/>
                <a:buNone/>
                <a:defRPr kumimoji="0" sz="2800" b="0" i="0" u="none" strike="noStrike" cap="none" spc="0" normalizeH="0" baseline="0">
                  <a:ln>
                    <a:noFill/>
                  </a:ln>
                  <a:solidFill>
                    <a:schemeClr val="accent1">
                      <a:lumMod val="50000"/>
                    </a:schemeClr>
                  </a:solidFill>
                  <a:effectLst/>
                  <a:uLnTx/>
                  <a:uFillTx/>
                  <a:latin typeface="+mj-ea"/>
                  <a:ea typeface="+mj-ea"/>
                  <a:cs typeface="汉仪典雅体简" panose="00020600040101010101" pitchFamily="18" charset="-122"/>
                </a:defRPr>
              </a:lvl1pPr>
              <a:lvl2pPr indent="0">
                <a:lnSpc>
                  <a:spcPct val="90000"/>
                </a:lnSpc>
                <a:spcBef>
                  <a:spcPts val="500"/>
                </a:spcBef>
                <a:buFont typeface="Arial" panose="020B0604020202020204" pitchFamily="34" charset="0"/>
                <a:buNone/>
                <a:defRPr sz="2400"/>
              </a:lvl2pPr>
              <a:lvl3pPr indent="0">
                <a:lnSpc>
                  <a:spcPct val="90000"/>
                </a:lnSpc>
                <a:spcBef>
                  <a:spcPts val="500"/>
                </a:spcBef>
                <a:buFont typeface="Arial" panose="020B0604020202020204" pitchFamily="34" charset="0"/>
                <a:buNone/>
                <a:defRPr sz="2000"/>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sym typeface="+mn-lt"/>
                </a:rPr>
                <a:t>改进方案 </a:t>
              </a:r>
              <a:endParaRPr lang="en-US" altLang="zh-CN" dirty="0">
                <a:sym typeface="+mn-lt"/>
              </a:endParaRPr>
            </a:p>
          </p:txBody>
        </p:sp>
        <p:sp>
          <p:nvSpPr>
            <p:cNvPr id="142" name="文本占位符 4">
              <a:extLst>
                <a:ext uri="{FF2B5EF4-FFF2-40B4-BE49-F238E27FC236}">
                  <a16:creationId xmlns:a16="http://schemas.microsoft.com/office/drawing/2014/main" id="{218DCF06-BB9D-4743-A3D2-B98A15088A7F}"/>
                </a:ext>
              </a:extLst>
            </p:cNvPr>
            <p:cNvSpPr txBox="1"/>
            <p:nvPr/>
          </p:nvSpPr>
          <p:spPr>
            <a:xfrm>
              <a:off x="5971767" y="3768258"/>
              <a:ext cx="1280800" cy="184666"/>
            </a:xfrm>
            <a:prstGeom prst="rect">
              <a:avLst/>
            </a:prstGeom>
          </p:spPr>
          <p:txBody>
            <a:bodyPr wrap="square" lIns="0" tIns="0" rIns="0" bIns="0" anchor="ctr" anchorCtr="1">
              <a:noAutofit/>
            </a:bodyPr>
            <a:lstStyle>
              <a:defPPr>
                <a:defRPr lang="zh-CN"/>
              </a:defPPr>
              <a:lvl1pPr marR="0" lvl="0" indent="0" fontAlgn="auto">
                <a:lnSpc>
                  <a:spcPct val="100000"/>
                </a:lnSpc>
                <a:spcBef>
                  <a:spcPts val="0"/>
                </a:spcBef>
                <a:spcAft>
                  <a:spcPts val="300"/>
                </a:spcAft>
                <a:buClrTx/>
                <a:buSzTx/>
                <a:buFont typeface="+mj-lt"/>
                <a:buNone/>
                <a:defRPr kumimoji="0" sz="1200" b="0" i="0" u="none" strike="noStrike" cap="none" spc="0" normalizeH="0" baseline="0">
                  <a:ln>
                    <a:noFill/>
                  </a:ln>
                  <a:solidFill>
                    <a:schemeClr val="tx1">
                      <a:lumMod val="50000"/>
                      <a:lumOff val="50000"/>
                    </a:schemeClr>
                  </a:solidFill>
                  <a:effectLst/>
                  <a:uLnTx/>
                  <a:uFillTx/>
                  <a:ea typeface="汉仪典雅体简" panose="00020600040101010101" pitchFamily="18" charset="-122"/>
                  <a:cs typeface="Arial" panose="020B0604020202020204" pitchFamily="34" charset="0"/>
                </a:defRPr>
              </a:lvl1pPr>
              <a:lvl2pPr indent="0">
                <a:lnSpc>
                  <a:spcPct val="90000"/>
                </a:lnSpc>
                <a:spcBef>
                  <a:spcPts val="500"/>
                </a:spcBef>
                <a:buFont typeface="Arial" panose="020B0604020202020204" pitchFamily="34" charset="0"/>
                <a:buNone/>
                <a:defRPr sz="2400"/>
              </a:lvl2pPr>
              <a:lvl3pPr indent="0">
                <a:lnSpc>
                  <a:spcPct val="90000"/>
                </a:lnSpc>
                <a:spcBef>
                  <a:spcPts val="500"/>
                </a:spcBef>
                <a:buFont typeface="Arial" panose="020B0604020202020204" pitchFamily="34" charset="0"/>
                <a:buNone/>
                <a:defRPr sz="2000"/>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sym typeface="+mn-lt"/>
                </a:rPr>
                <a:t>Improve proposals</a:t>
              </a:r>
            </a:p>
          </p:txBody>
        </p:sp>
      </p:grpSp>
      <p:sp>
        <p:nvSpPr>
          <p:cNvPr id="143" name="文本占位符 4">
            <a:extLst>
              <a:ext uri="{FF2B5EF4-FFF2-40B4-BE49-F238E27FC236}">
                <a16:creationId xmlns:a16="http://schemas.microsoft.com/office/drawing/2014/main" id="{5437B2A6-DEDE-4416-96E8-275D251BF9DE}"/>
              </a:ext>
            </a:extLst>
          </p:cNvPr>
          <p:cNvSpPr txBox="1"/>
          <p:nvPr/>
        </p:nvSpPr>
        <p:spPr>
          <a:xfrm>
            <a:off x="5377854" y="1368664"/>
            <a:ext cx="1436291" cy="738664"/>
          </a:xfrm>
          <a:prstGeom prst="rect">
            <a:avLst/>
          </a:prstGeom>
        </p:spPr>
        <p:txBody>
          <a:bodyPr wrap="square" lIns="0" tIns="0" rIns="0" bIns="0" anchor="ctr" anchorCtr="1">
            <a:noAutofit/>
          </a:bodyPr>
          <a:lstStyle>
            <a:defPPr>
              <a:defRPr lang="zh-CN"/>
            </a:defPPr>
            <a:lvl1pPr marR="0" lvl="0" indent="0" fontAlgn="auto">
              <a:lnSpc>
                <a:spcPct val="100000"/>
              </a:lnSpc>
              <a:spcBef>
                <a:spcPts val="0"/>
              </a:spcBef>
              <a:spcAft>
                <a:spcPts val="300"/>
              </a:spcAft>
              <a:buClrTx/>
              <a:buSzTx/>
              <a:buFont typeface="+mj-lt"/>
              <a:buNone/>
              <a:defRPr kumimoji="0" sz="2800" b="0" i="0" u="none" strike="noStrike" cap="none" spc="0" normalizeH="0" baseline="0">
                <a:ln>
                  <a:noFill/>
                </a:ln>
                <a:solidFill>
                  <a:srgbClr val="01652F"/>
                </a:solidFill>
                <a:effectLst/>
                <a:uLnTx/>
                <a:uFillTx/>
                <a:latin typeface="汉仪雅酷黑 65W" panose="020B0604020202020204" pitchFamily="34" charset="-122"/>
                <a:ea typeface="汉仪雅酷黑 65W" panose="020B0604020202020204" pitchFamily="34" charset="-122"/>
                <a:cs typeface="OPPOSans H" panose="00020600040101010101" pitchFamily="18" charset="-122"/>
              </a:defRPr>
            </a:lvl1pPr>
            <a:lvl2pPr indent="0">
              <a:lnSpc>
                <a:spcPct val="90000"/>
              </a:lnSpc>
              <a:spcBef>
                <a:spcPts val="500"/>
              </a:spcBef>
              <a:buFont typeface="Arial" panose="020B0604020202020204" pitchFamily="34" charset="0"/>
              <a:buNone/>
              <a:defRPr sz="2400"/>
            </a:lvl2pPr>
            <a:lvl3pPr indent="0">
              <a:lnSpc>
                <a:spcPct val="90000"/>
              </a:lnSpc>
              <a:spcBef>
                <a:spcPts val="500"/>
              </a:spcBef>
              <a:buFont typeface="Arial" panose="020B0604020202020204" pitchFamily="34" charset="0"/>
              <a:buNone/>
              <a:defRPr sz="2000"/>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zh-CN" altLang="en-US" sz="4800" b="1" dirty="0">
                <a:gradFill>
                  <a:gsLst>
                    <a:gs pos="0">
                      <a:schemeClr val="accent1">
                        <a:lumMod val="75000"/>
                      </a:schemeClr>
                    </a:gs>
                    <a:gs pos="100000">
                      <a:schemeClr val="accent1">
                        <a:lumMod val="50000"/>
                      </a:schemeClr>
                    </a:gs>
                  </a:gsLst>
                  <a:lin ang="5400000" scaled="1"/>
                </a:gradFill>
                <a:latin typeface="微软雅黑" panose="020B0503020204020204" pitchFamily="34" charset="-122"/>
                <a:ea typeface="微软雅黑" panose="020B0503020204020204" pitchFamily="34" charset="-122"/>
                <a:sym typeface="+mn-lt"/>
              </a:rPr>
              <a:t>目 录</a:t>
            </a:r>
            <a:endParaRPr lang="en-US" altLang="zh-CN" sz="4800" b="1" dirty="0">
              <a:gradFill>
                <a:gsLst>
                  <a:gs pos="0">
                    <a:schemeClr val="accent1">
                      <a:lumMod val="75000"/>
                    </a:schemeClr>
                  </a:gs>
                  <a:gs pos="100000">
                    <a:schemeClr val="accent1">
                      <a:lumMod val="50000"/>
                    </a:schemeClr>
                  </a:gs>
                </a:gsLst>
                <a:lin ang="5400000" scaled="1"/>
              </a:gradFill>
              <a:latin typeface="微软雅黑" panose="020B0503020204020204" pitchFamily="34" charset="-122"/>
              <a:ea typeface="微软雅黑" panose="020B0503020204020204" pitchFamily="34" charset="-122"/>
              <a:sym typeface="+mn-lt"/>
            </a:endParaRPr>
          </a:p>
        </p:txBody>
      </p:sp>
      <p:sp>
        <p:nvSpPr>
          <p:cNvPr id="144" name="文本框 143">
            <a:extLst>
              <a:ext uri="{FF2B5EF4-FFF2-40B4-BE49-F238E27FC236}">
                <a16:creationId xmlns:a16="http://schemas.microsoft.com/office/drawing/2014/main" id="{A8723431-0DED-4C9C-A695-DCA58534BC3A}"/>
              </a:ext>
            </a:extLst>
          </p:cNvPr>
          <p:cNvSpPr txBox="1"/>
          <p:nvPr/>
        </p:nvSpPr>
        <p:spPr>
          <a:xfrm>
            <a:off x="5311141" y="2030684"/>
            <a:ext cx="1569719" cy="307777"/>
          </a:xfrm>
          <a:prstGeom prst="rect">
            <a:avLst/>
          </a:prstGeom>
          <a:noFill/>
        </p:spPr>
        <p:txBody>
          <a:bodyPr wrap="square" lIns="0" tIns="0" rIns="0" bIns="0" rtlCol="0">
            <a:noAutofit/>
          </a:bodyPr>
          <a:lstStyle/>
          <a:p>
            <a:pPr algn="ctr"/>
            <a:r>
              <a:rPr lang="en-US" altLang="zh-CN" sz="2000" dirty="0">
                <a:solidFill>
                  <a:schemeClr val="tx1">
                    <a:lumMod val="50000"/>
                    <a:lumOff val="50000"/>
                  </a:schemeClr>
                </a:solidFill>
                <a:cs typeface="OPPOSans H" panose="00020600040101010101" pitchFamily="18" charset="-122"/>
              </a:rPr>
              <a:t>CONTENTS</a:t>
            </a:r>
            <a:endParaRPr lang="zh-CN" altLang="en-US" sz="2000" dirty="0">
              <a:solidFill>
                <a:schemeClr val="tx1">
                  <a:lumMod val="50000"/>
                  <a:lumOff val="50000"/>
                </a:schemeClr>
              </a:solidFill>
              <a:cs typeface="OPPOSans H" panose="00020600040101010101" pitchFamily="18" charset="-122"/>
            </a:endParaRPr>
          </a:p>
        </p:txBody>
      </p:sp>
    </p:spTree>
    <p:extLst>
      <p:ext uri="{BB962C8B-B14F-4D97-AF65-F5344CB8AC3E}">
        <p14:creationId xmlns:p14="http://schemas.microsoft.com/office/powerpoint/2010/main" val="2351575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ilver laptop on table">
            <a:extLst>
              <a:ext uri="{FF2B5EF4-FFF2-40B4-BE49-F238E27FC236}">
                <a16:creationId xmlns:a16="http://schemas.microsoft.com/office/drawing/2014/main" id="{3E7992BC-76AF-4A6B-B5E0-634888521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032625"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a:extLst>
              <a:ext uri="{FF2B5EF4-FFF2-40B4-BE49-F238E27FC236}">
                <a16:creationId xmlns:a16="http://schemas.microsoft.com/office/drawing/2014/main" id="{25D13D9B-25DD-4319-B7BF-2B887309F2FC}"/>
              </a:ext>
            </a:extLst>
          </p:cNvPr>
          <p:cNvSpPr/>
          <p:nvPr/>
        </p:nvSpPr>
        <p:spPr>
          <a:xfrm>
            <a:off x="680253" y="1959288"/>
            <a:ext cx="7814818" cy="1712826"/>
          </a:xfrm>
          <a:prstGeom prst="rect">
            <a:avLst/>
          </a:prstGeom>
          <a:gradFill flip="none" rotWithShape="1">
            <a:gsLst>
              <a:gs pos="4000">
                <a:schemeClr val="accent1">
                  <a:lumMod val="88000"/>
                  <a:lumOff val="12000"/>
                </a:schemeClr>
              </a:gs>
              <a:gs pos="95000">
                <a:schemeClr val="accent1">
                  <a:lumMod val="86000"/>
                </a:schemeClr>
              </a:gs>
            </a:gsLst>
            <a:lin ang="4200000" scaled="0"/>
            <a:tileRect/>
          </a:gradFill>
          <a:ln w="12700" cap="flat" cmpd="sng" algn="ctr">
            <a:noFill/>
            <a:prstDash val="solid"/>
            <a:miter lim="800000"/>
          </a:ln>
          <a:effectLst>
            <a:outerShdw blurRad="431800" dist="266700" dir="2520000" sx="97000" sy="97000" algn="l" rotWithShape="0">
              <a:schemeClr val="accent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sp>
        <p:nvSpPr>
          <p:cNvPr id="14" name="椭圆 13">
            <a:extLst>
              <a:ext uri="{FF2B5EF4-FFF2-40B4-BE49-F238E27FC236}">
                <a16:creationId xmlns:a16="http://schemas.microsoft.com/office/drawing/2014/main" id="{AB6BFAD9-0666-40A0-92D2-018689A109A7}"/>
              </a:ext>
            </a:extLst>
          </p:cNvPr>
          <p:cNvSpPr/>
          <p:nvPr/>
        </p:nvSpPr>
        <p:spPr>
          <a:xfrm>
            <a:off x="339575" y="422810"/>
            <a:ext cx="340678" cy="340678"/>
          </a:xfrm>
          <a:prstGeom prst="ellipse">
            <a:avLst/>
          </a:prstGeom>
          <a:gradFill>
            <a:gsLst>
              <a:gs pos="4000">
                <a:schemeClr val="accent1">
                  <a:lumMod val="88000"/>
                  <a:lumOff val="12000"/>
                </a:schemeClr>
              </a:gs>
              <a:gs pos="100000">
                <a:schemeClr val="accent1">
                  <a:lumMod val="69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5" name="椭圆 14">
            <a:extLst>
              <a:ext uri="{FF2B5EF4-FFF2-40B4-BE49-F238E27FC236}">
                <a16:creationId xmlns:a16="http://schemas.microsoft.com/office/drawing/2014/main" id="{10C18C6A-7AB7-4E4B-B964-C31F90B8E459}"/>
              </a:ext>
            </a:extLst>
          </p:cNvPr>
          <p:cNvSpPr/>
          <p:nvPr/>
        </p:nvSpPr>
        <p:spPr>
          <a:xfrm>
            <a:off x="482600" y="516850"/>
            <a:ext cx="316866" cy="316866"/>
          </a:xfrm>
          <a:prstGeom prst="ellipse">
            <a:avLst/>
          </a:prstGeom>
          <a:gradFill>
            <a:gsLst>
              <a:gs pos="4000">
                <a:schemeClr val="accent2"/>
              </a:gs>
              <a:gs pos="95000">
                <a:schemeClr val="accent2">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 name="文本框 15">
            <a:extLst>
              <a:ext uri="{FF2B5EF4-FFF2-40B4-BE49-F238E27FC236}">
                <a16:creationId xmlns:a16="http://schemas.microsoft.com/office/drawing/2014/main" id="{DE837DE4-DAD0-4F3B-BC5C-5B644F09E0A1}"/>
              </a:ext>
            </a:extLst>
          </p:cNvPr>
          <p:cNvSpPr txBox="1"/>
          <p:nvPr/>
        </p:nvSpPr>
        <p:spPr>
          <a:xfrm>
            <a:off x="697496" y="4449815"/>
            <a:ext cx="2627130" cy="704873"/>
          </a:xfrm>
          <a:prstGeom prst="rect">
            <a:avLst/>
          </a:prstGeom>
          <a:noFill/>
          <a:ln>
            <a:noFill/>
          </a:ln>
        </p:spPr>
        <p:txBody>
          <a:bodyPr wrap="square" lIns="0" tIns="0" rIns="0" bIns="0" rtlCol="0">
            <a:noAutofit/>
          </a:bodyPr>
          <a:lstStyle/>
          <a:p>
            <a:pPr>
              <a:lnSpc>
                <a:spcPct val="130000"/>
              </a:lnSpc>
            </a:pPr>
            <a:r>
              <a:rPr lang="zh-CN" altLang="en-US" sz="1200" spc="100" dirty="0">
                <a:solidFill>
                  <a:schemeClr val="tx1">
                    <a:lumMod val="75000"/>
                    <a:lumOff val="25000"/>
                  </a:schemeClr>
                </a:solidFill>
                <a:latin typeface="+mn-ea"/>
                <a:cs typeface="+mn-ea"/>
                <a:sym typeface="+mn-lt"/>
              </a:rPr>
              <a:t>请在这里输入一段文字进行完成情况概述请在这里输入一段文字进行完成情况概述</a:t>
            </a:r>
          </a:p>
        </p:txBody>
      </p:sp>
      <p:grpSp>
        <p:nvGrpSpPr>
          <p:cNvPr id="18" name="图形 52">
            <a:extLst>
              <a:ext uri="{FF2B5EF4-FFF2-40B4-BE49-F238E27FC236}">
                <a16:creationId xmlns:a16="http://schemas.microsoft.com/office/drawing/2014/main" id="{25C065E7-62C7-45C2-B2F7-EC4566723F64}"/>
              </a:ext>
            </a:extLst>
          </p:cNvPr>
          <p:cNvGrpSpPr>
            <a:grpSpLocks/>
          </p:cNvGrpSpPr>
          <p:nvPr/>
        </p:nvGrpSpPr>
        <p:grpSpPr>
          <a:xfrm>
            <a:off x="997902" y="2434986"/>
            <a:ext cx="761430" cy="761430"/>
            <a:chOff x="2270004" y="5016979"/>
            <a:chExt cx="987582" cy="987582"/>
          </a:xfrm>
          <a:gradFill flip="none" rotWithShape="1">
            <a:gsLst>
              <a:gs pos="4000">
                <a:schemeClr val="accent2">
                  <a:lumMod val="20000"/>
                  <a:lumOff val="80000"/>
                </a:schemeClr>
              </a:gs>
              <a:gs pos="100000">
                <a:schemeClr val="accent2">
                  <a:lumMod val="60000"/>
                  <a:lumOff val="40000"/>
                </a:schemeClr>
              </a:gs>
            </a:gsLst>
            <a:lin ang="5400000" scaled="1"/>
            <a:tileRect/>
          </a:gradFill>
        </p:grpSpPr>
        <p:sp>
          <p:nvSpPr>
            <p:cNvPr id="20" name="任意多边形: 形状 19">
              <a:extLst>
                <a:ext uri="{FF2B5EF4-FFF2-40B4-BE49-F238E27FC236}">
                  <a16:creationId xmlns:a16="http://schemas.microsoft.com/office/drawing/2014/main" id="{CB557C1F-4140-4D18-B276-80A6EC751238}"/>
                </a:ext>
              </a:extLst>
            </p:cNvPr>
            <p:cNvSpPr/>
            <p:nvPr/>
          </p:nvSpPr>
          <p:spPr>
            <a:xfrm>
              <a:off x="2285434" y="5032409"/>
              <a:ext cx="956720" cy="956720"/>
            </a:xfrm>
            <a:custGeom>
              <a:avLst/>
              <a:gdLst>
                <a:gd name="connsiteX0" fmla="*/ 956720 w 956720"/>
                <a:gd name="connsiteY0" fmla="*/ 0 h 956720"/>
                <a:gd name="connsiteX1" fmla="*/ 410248 w 956720"/>
                <a:gd name="connsiteY1" fmla="*/ 0 h 956720"/>
                <a:gd name="connsiteX2" fmla="*/ 185172 w 956720"/>
                <a:gd name="connsiteY2" fmla="*/ 225076 h 956720"/>
                <a:gd name="connsiteX3" fmla="*/ 185172 w 956720"/>
                <a:gd name="connsiteY3" fmla="*/ 260104 h 956720"/>
                <a:gd name="connsiteX4" fmla="*/ 167874 w 956720"/>
                <a:gd name="connsiteY4" fmla="*/ 273236 h 956720"/>
                <a:gd name="connsiteX5" fmla="*/ 89623 w 956720"/>
                <a:gd name="connsiteY5" fmla="*/ 351487 h 956720"/>
                <a:gd name="connsiteX6" fmla="*/ 30862 w 956720"/>
                <a:gd name="connsiteY6" fmla="*/ 493344 h 956720"/>
                <a:gd name="connsiteX7" fmla="*/ 30908 w 956720"/>
                <a:gd name="connsiteY7" fmla="*/ 771548 h 956720"/>
                <a:gd name="connsiteX8" fmla="*/ 0 w 956720"/>
                <a:gd name="connsiteY8" fmla="*/ 771548 h 956720"/>
                <a:gd name="connsiteX9" fmla="*/ 0 w 956720"/>
                <a:gd name="connsiteY9" fmla="*/ 956720 h 956720"/>
                <a:gd name="connsiteX10" fmla="*/ 308619 w 956720"/>
                <a:gd name="connsiteY10" fmla="*/ 956720 h 956720"/>
                <a:gd name="connsiteX11" fmla="*/ 308619 w 956720"/>
                <a:gd name="connsiteY11" fmla="*/ 864134 h 956720"/>
                <a:gd name="connsiteX12" fmla="*/ 956720 w 956720"/>
                <a:gd name="connsiteY12" fmla="*/ 864134 h 956720"/>
                <a:gd name="connsiteX13" fmla="*/ 401205 w 956720"/>
                <a:gd name="connsiteY13" fmla="*/ 52681 h 956720"/>
                <a:gd name="connsiteX14" fmla="*/ 401205 w 956720"/>
                <a:gd name="connsiteY14" fmla="*/ 216034 h 956720"/>
                <a:gd name="connsiteX15" fmla="*/ 237853 w 956720"/>
                <a:gd name="connsiteY15" fmla="*/ 216034 h 956720"/>
                <a:gd name="connsiteX16" fmla="*/ 61724 w 956720"/>
                <a:gd name="connsiteY16" fmla="*/ 493344 h 956720"/>
                <a:gd name="connsiteX17" fmla="*/ 111442 w 956720"/>
                <a:gd name="connsiteY17" fmla="*/ 373306 h 956720"/>
                <a:gd name="connsiteX18" fmla="*/ 185172 w 956720"/>
                <a:gd name="connsiteY18" fmla="*/ 299577 h 956720"/>
                <a:gd name="connsiteX19" fmla="*/ 185172 w 956720"/>
                <a:gd name="connsiteY19" fmla="*/ 570946 h 956720"/>
                <a:gd name="connsiteX20" fmla="*/ 154310 w 956720"/>
                <a:gd name="connsiteY20" fmla="*/ 570946 h 956720"/>
                <a:gd name="connsiteX21" fmla="*/ 154310 w 956720"/>
                <a:gd name="connsiteY21" fmla="*/ 601808 h 956720"/>
                <a:gd name="connsiteX22" fmla="*/ 205895 w 956720"/>
                <a:gd name="connsiteY22" fmla="*/ 601808 h 956720"/>
                <a:gd name="connsiteX23" fmla="*/ 260444 w 956720"/>
                <a:gd name="connsiteY23" fmla="*/ 579201 h 956720"/>
                <a:gd name="connsiteX24" fmla="*/ 334405 w 956720"/>
                <a:gd name="connsiteY24" fmla="*/ 505241 h 956720"/>
                <a:gd name="connsiteX25" fmla="*/ 362072 w 956720"/>
                <a:gd name="connsiteY25" fmla="*/ 493791 h 956720"/>
                <a:gd name="connsiteX26" fmla="*/ 401205 w 956720"/>
                <a:gd name="connsiteY26" fmla="*/ 532909 h 956720"/>
                <a:gd name="connsiteX27" fmla="*/ 389740 w 956720"/>
                <a:gd name="connsiteY27" fmla="*/ 560576 h 956720"/>
                <a:gd name="connsiteX28" fmla="*/ 269486 w 956720"/>
                <a:gd name="connsiteY28" fmla="*/ 680830 h 956720"/>
                <a:gd name="connsiteX29" fmla="*/ 246896 w 956720"/>
                <a:gd name="connsiteY29" fmla="*/ 735394 h 956720"/>
                <a:gd name="connsiteX30" fmla="*/ 246896 w 956720"/>
                <a:gd name="connsiteY30" fmla="*/ 771548 h 956720"/>
                <a:gd name="connsiteX31" fmla="*/ 61770 w 956720"/>
                <a:gd name="connsiteY31" fmla="*/ 771548 h 956720"/>
                <a:gd name="connsiteX32" fmla="*/ 277757 w 956720"/>
                <a:gd name="connsiteY32" fmla="*/ 925858 h 956720"/>
                <a:gd name="connsiteX33" fmla="*/ 30862 w 956720"/>
                <a:gd name="connsiteY33" fmla="*/ 925858 h 956720"/>
                <a:gd name="connsiteX34" fmla="*/ 30862 w 956720"/>
                <a:gd name="connsiteY34" fmla="*/ 802410 h 956720"/>
                <a:gd name="connsiteX35" fmla="*/ 277757 w 956720"/>
                <a:gd name="connsiteY35" fmla="*/ 802410 h 956720"/>
                <a:gd name="connsiteX36" fmla="*/ 925858 w 956720"/>
                <a:gd name="connsiteY36" fmla="*/ 833272 h 956720"/>
                <a:gd name="connsiteX37" fmla="*/ 308619 w 956720"/>
                <a:gd name="connsiteY37" fmla="*/ 833272 h 956720"/>
                <a:gd name="connsiteX38" fmla="*/ 308619 w 956720"/>
                <a:gd name="connsiteY38" fmla="*/ 771548 h 956720"/>
                <a:gd name="connsiteX39" fmla="*/ 277757 w 956720"/>
                <a:gd name="connsiteY39" fmla="*/ 771548 h 956720"/>
                <a:gd name="connsiteX40" fmla="*/ 277757 w 956720"/>
                <a:gd name="connsiteY40" fmla="*/ 735394 h 956720"/>
                <a:gd name="connsiteX41" fmla="*/ 291306 w 956720"/>
                <a:gd name="connsiteY41" fmla="*/ 702649 h 956720"/>
                <a:gd name="connsiteX42" fmla="*/ 411559 w 956720"/>
                <a:gd name="connsiteY42" fmla="*/ 582396 h 956720"/>
                <a:gd name="connsiteX43" fmla="*/ 432067 w 956720"/>
                <a:gd name="connsiteY43" fmla="*/ 532909 h 956720"/>
                <a:gd name="connsiteX44" fmla="*/ 362072 w 956720"/>
                <a:gd name="connsiteY44" fmla="*/ 462929 h 956720"/>
                <a:gd name="connsiteX45" fmla="*/ 312585 w 956720"/>
                <a:gd name="connsiteY45" fmla="*/ 483421 h 956720"/>
                <a:gd name="connsiteX46" fmla="*/ 238625 w 956720"/>
                <a:gd name="connsiteY46" fmla="*/ 557382 h 956720"/>
                <a:gd name="connsiteX47" fmla="*/ 216034 w 956720"/>
                <a:gd name="connsiteY47" fmla="*/ 569711 h 956720"/>
                <a:gd name="connsiteX48" fmla="*/ 216034 w 956720"/>
                <a:gd name="connsiteY48" fmla="*/ 246896 h 956720"/>
                <a:gd name="connsiteX49" fmla="*/ 432067 w 956720"/>
                <a:gd name="connsiteY49" fmla="*/ 246896 h 956720"/>
                <a:gd name="connsiteX50" fmla="*/ 432067 w 956720"/>
                <a:gd name="connsiteY50" fmla="*/ 30862 h 956720"/>
                <a:gd name="connsiteX51" fmla="*/ 925858 w 956720"/>
                <a:gd name="connsiteY51" fmla="*/ 30862 h 95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56720" h="956720">
                  <a:moveTo>
                    <a:pt x="956720" y="0"/>
                  </a:moveTo>
                  <a:lnTo>
                    <a:pt x="410248" y="0"/>
                  </a:lnTo>
                  <a:lnTo>
                    <a:pt x="185172" y="225076"/>
                  </a:lnTo>
                  <a:lnTo>
                    <a:pt x="185172" y="260104"/>
                  </a:lnTo>
                  <a:cubicBezTo>
                    <a:pt x="178953" y="263854"/>
                    <a:pt x="173043" y="268067"/>
                    <a:pt x="167874" y="273236"/>
                  </a:cubicBezTo>
                  <a:lnTo>
                    <a:pt x="89623" y="351487"/>
                  </a:lnTo>
                  <a:cubicBezTo>
                    <a:pt x="51725" y="389370"/>
                    <a:pt x="30862" y="439767"/>
                    <a:pt x="30862" y="493344"/>
                  </a:cubicBezTo>
                  <a:lnTo>
                    <a:pt x="30908" y="771548"/>
                  </a:lnTo>
                  <a:lnTo>
                    <a:pt x="0" y="771548"/>
                  </a:lnTo>
                  <a:lnTo>
                    <a:pt x="0" y="956720"/>
                  </a:lnTo>
                  <a:lnTo>
                    <a:pt x="308619" y="956720"/>
                  </a:lnTo>
                  <a:lnTo>
                    <a:pt x="308619" y="864134"/>
                  </a:lnTo>
                  <a:lnTo>
                    <a:pt x="956720" y="864134"/>
                  </a:lnTo>
                  <a:close/>
                  <a:moveTo>
                    <a:pt x="401205" y="52681"/>
                  </a:moveTo>
                  <a:lnTo>
                    <a:pt x="401205" y="216034"/>
                  </a:lnTo>
                  <a:lnTo>
                    <a:pt x="237853" y="216034"/>
                  </a:lnTo>
                  <a:close/>
                  <a:moveTo>
                    <a:pt x="61724" y="493344"/>
                  </a:moveTo>
                  <a:cubicBezTo>
                    <a:pt x="61724" y="448007"/>
                    <a:pt x="79377" y="405372"/>
                    <a:pt x="111442" y="373306"/>
                  </a:cubicBezTo>
                  <a:lnTo>
                    <a:pt x="185172" y="299577"/>
                  </a:lnTo>
                  <a:lnTo>
                    <a:pt x="185172" y="570946"/>
                  </a:lnTo>
                  <a:lnTo>
                    <a:pt x="154310" y="570946"/>
                  </a:lnTo>
                  <a:lnTo>
                    <a:pt x="154310" y="601808"/>
                  </a:lnTo>
                  <a:lnTo>
                    <a:pt x="205895" y="601808"/>
                  </a:lnTo>
                  <a:cubicBezTo>
                    <a:pt x="226496" y="601808"/>
                    <a:pt x="245877" y="593768"/>
                    <a:pt x="260444" y="579201"/>
                  </a:cubicBezTo>
                  <a:lnTo>
                    <a:pt x="334405" y="505241"/>
                  </a:lnTo>
                  <a:cubicBezTo>
                    <a:pt x="341703" y="497973"/>
                    <a:pt x="351780" y="493791"/>
                    <a:pt x="362072" y="493791"/>
                  </a:cubicBezTo>
                  <a:cubicBezTo>
                    <a:pt x="383645" y="493791"/>
                    <a:pt x="401205" y="511351"/>
                    <a:pt x="401205" y="532909"/>
                  </a:cubicBezTo>
                  <a:cubicBezTo>
                    <a:pt x="401205" y="543355"/>
                    <a:pt x="397131" y="553169"/>
                    <a:pt x="389740" y="560576"/>
                  </a:cubicBezTo>
                  <a:lnTo>
                    <a:pt x="269486" y="680830"/>
                  </a:lnTo>
                  <a:cubicBezTo>
                    <a:pt x="254920" y="695397"/>
                    <a:pt x="246896" y="714778"/>
                    <a:pt x="246896" y="735394"/>
                  </a:cubicBezTo>
                  <a:lnTo>
                    <a:pt x="246896" y="771548"/>
                  </a:lnTo>
                  <a:lnTo>
                    <a:pt x="61770" y="771548"/>
                  </a:lnTo>
                  <a:close/>
                  <a:moveTo>
                    <a:pt x="277757" y="925858"/>
                  </a:moveTo>
                  <a:lnTo>
                    <a:pt x="30862" y="925858"/>
                  </a:lnTo>
                  <a:lnTo>
                    <a:pt x="30862" y="802410"/>
                  </a:lnTo>
                  <a:lnTo>
                    <a:pt x="277757" y="802410"/>
                  </a:lnTo>
                  <a:close/>
                  <a:moveTo>
                    <a:pt x="925858" y="833272"/>
                  </a:moveTo>
                  <a:lnTo>
                    <a:pt x="308619" y="833272"/>
                  </a:lnTo>
                  <a:lnTo>
                    <a:pt x="308619" y="771548"/>
                  </a:lnTo>
                  <a:lnTo>
                    <a:pt x="277757" y="771548"/>
                  </a:lnTo>
                  <a:lnTo>
                    <a:pt x="277757" y="735394"/>
                  </a:lnTo>
                  <a:cubicBezTo>
                    <a:pt x="277757" y="723018"/>
                    <a:pt x="282572" y="711383"/>
                    <a:pt x="291306" y="702649"/>
                  </a:cubicBezTo>
                  <a:lnTo>
                    <a:pt x="411559" y="582396"/>
                  </a:lnTo>
                  <a:cubicBezTo>
                    <a:pt x="424784" y="569187"/>
                    <a:pt x="432067" y="551595"/>
                    <a:pt x="432067" y="532909"/>
                  </a:cubicBezTo>
                  <a:cubicBezTo>
                    <a:pt x="432067" y="494316"/>
                    <a:pt x="400665" y="462929"/>
                    <a:pt x="362072" y="462929"/>
                  </a:cubicBezTo>
                  <a:cubicBezTo>
                    <a:pt x="343385" y="462929"/>
                    <a:pt x="325809" y="470212"/>
                    <a:pt x="312585" y="483421"/>
                  </a:cubicBezTo>
                  <a:lnTo>
                    <a:pt x="238625" y="557382"/>
                  </a:lnTo>
                  <a:cubicBezTo>
                    <a:pt x="232437" y="563570"/>
                    <a:pt x="224505" y="567782"/>
                    <a:pt x="216034" y="569711"/>
                  </a:cubicBezTo>
                  <a:lnTo>
                    <a:pt x="216034" y="246896"/>
                  </a:lnTo>
                  <a:lnTo>
                    <a:pt x="432067" y="246896"/>
                  </a:lnTo>
                  <a:lnTo>
                    <a:pt x="432067" y="30862"/>
                  </a:lnTo>
                  <a:lnTo>
                    <a:pt x="925858"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21" name="任意多边形: 形状 20">
              <a:extLst>
                <a:ext uri="{FF2B5EF4-FFF2-40B4-BE49-F238E27FC236}">
                  <a16:creationId xmlns:a16="http://schemas.microsoft.com/office/drawing/2014/main" id="{DBE41B5A-AACF-4199-8713-69F94B922578}"/>
                </a:ext>
              </a:extLst>
            </p:cNvPr>
            <p:cNvSpPr/>
            <p:nvPr/>
          </p:nvSpPr>
          <p:spPr>
            <a:xfrm>
              <a:off x="2680251" y="5103176"/>
              <a:ext cx="506567" cy="413982"/>
            </a:xfrm>
            <a:custGeom>
              <a:avLst/>
              <a:gdLst>
                <a:gd name="connsiteX0" fmla="*/ 0 w 506567"/>
                <a:gd name="connsiteY0" fmla="*/ 253284 h 413982"/>
                <a:gd name="connsiteX1" fmla="*/ 160698 w 506567"/>
                <a:gd name="connsiteY1" fmla="*/ 413982 h 413982"/>
                <a:gd name="connsiteX2" fmla="*/ 506568 w 506567"/>
                <a:gd name="connsiteY2" fmla="*/ 68112 h 413982"/>
                <a:gd name="connsiteX3" fmla="*/ 438456 w 506567"/>
                <a:gd name="connsiteY3" fmla="*/ 0 h 413982"/>
                <a:gd name="connsiteX4" fmla="*/ 160698 w 506567"/>
                <a:gd name="connsiteY4" fmla="*/ 277757 h 413982"/>
                <a:gd name="connsiteX5" fmla="*/ 68112 w 506567"/>
                <a:gd name="connsiteY5" fmla="*/ 185172 h 413982"/>
                <a:gd name="connsiteX6" fmla="*/ 438456 w 506567"/>
                <a:gd name="connsiteY6" fmla="*/ 43639 h 413982"/>
                <a:gd name="connsiteX7" fmla="*/ 462929 w 506567"/>
                <a:gd name="connsiteY7" fmla="*/ 68112 h 413982"/>
                <a:gd name="connsiteX8" fmla="*/ 160698 w 506567"/>
                <a:gd name="connsiteY8" fmla="*/ 370343 h 413982"/>
                <a:gd name="connsiteX9" fmla="*/ 43639 w 506567"/>
                <a:gd name="connsiteY9" fmla="*/ 253284 h 413982"/>
                <a:gd name="connsiteX10" fmla="*/ 68112 w 506567"/>
                <a:gd name="connsiteY10" fmla="*/ 228810 h 413982"/>
                <a:gd name="connsiteX11" fmla="*/ 160698 w 506567"/>
                <a:gd name="connsiteY11" fmla="*/ 321396 h 41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6567" h="413982">
                  <a:moveTo>
                    <a:pt x="0" y="253284"/>
                  </a:moveTo>
                  <a:lnTo>
                    <a:pt x="160698" y="413982"/>
                  </a:lnTo>
                  <a:lnTo>
                    <a:pt x="506568" y="68112"/>
                  </a:lnTo>
                  <a:lnTo>
                    <a:pt x="438456" y="0"/>
                  </a:lnTo>
                  <a:lnTo>
                    <a:pt x="160698" y="277757"/>
                  </a:lnTo>
                  <a:lnTo>
                    <a:pt x="68112" y="185172"/>
                  </a:lnTo>
                  <a:close/>
                  <a:moveTo>
                    <a:pt x="438456" y="43639"/>
                  </a:moveTo>
                  <a:lnTo>
                    <a:pt x="462929" y="68112"/>
                  </a:lnTo>
                  <a:lnTo>
                    <a:pt x="160698" y="370343"/>
                  </a:lnTo>
                  <a:lnTo>
                    <a:pt x="43639" y="253284"/>
                  </a:lnTo>
                  <a:lnTo>
                    <a:pt x="68112" y="228810"/>
                  </a:lnTo>
                  <a:lnTo>
                    <a:pt x="160698" y="321396"/>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22" name="任意多边形: 形状 21">
              <a:extLst>
                <a:ext uri="{FF2B5EF4-FFF2-40B4-BE49-F238E27FC236}">
                  <a16:creationId xmlns:a16="http://schemas.microsoft.com/office/drawing/2014/main" id="{166764D4-D647-4616-BBD5-663568D0FDAE}"/>
                </a:ext>
              </a:extLst>
            </p:cNvPr>
            <p:cNvSpPr/>
            <p:nvPr/>
          </p:nvSpPr>
          <p:spPr>
            <a:xfrm>
              <a:off x="2748364" y="5557062"/>
              <a:ext cx="432067" cy="277757"/>
            </a:xfrm>
            <a:custGeom>
              <a:avLst/>
              <a:gdLst>
                <a:gd name="connsiteX0" fmla="*/ 0 w 432067"/>
                <a:gd name="connsiteY0" fmla="*/ 277757 h 277757"/>
                <a:gd name="connsiteX1" fmla="*/ 432067 w 432067"/>
                <a:gd name="connsiteY1" fmla="*/ 277757 h 277757"/>
                <a:gd name="connsiteX2" fmla="*/ 432067 w 432067"/>
                <a:gd name="connsiteY2" fmla="*/ 0 h 277757"/>
                <a:gd name="connsiteX3" fmla="*/ 0 w 432067"/>
                <a:gd name="connsiteY3" fmla="*/ 0 h 277757"/>
                <a:gd name="connsiteX4" fmla="*/ 30862 w 432067"/>
                <a:gd name="connsiteY4" fmla="*/ 30862 h 277757"/>
                <a:gd name="connsiteX5" fmla="*/ 401205 w 432067"/>
                <a:gd name="connsiteY5" fmla="*/ 30862 h 277757"/>
                <a:gd name="connsiteX6" fmla="*/ 401205 w 432067"/>
                <a:gd name="connsiteY6" fmla="*/ 246896 h 277757"/>
                <a:gd name="connsiteX7" fmla="*/ 30862 w 432067"/>
                <a:gd name="connsiteY7" fmla="*/ 246896 h 2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067" h="277757">
                  <a:moveTo>
                    <a:pt x="0" y="277757"/>
                  </a:moveTo>
                  <a:lnTo>
                    <a:pt x="432067" y="277757"/>
                  </a:lnTo>
                  <a:lnTo>
                    <a:pt x="432067" y="0"/>
                  </a:lnTo>
                  <a:lnTo>
                    <a:pt x="0" y="0"/>
                  </a:lnTo>
                  <a:close/>
                  <a:moveTo>
                    <a:pt x="30862" y="30862"/>
                  </a:moveTo>
                  <a:lnTo>
                    <a:pt x="401205" y="30862"/>
                  </a:lnTo>
                  <a:lnTo>
                    <a:pt x="401205" y="246896"/>
                  </a:lnTo>
                  <a:lnTo>
                    <a:pt x="30862" y="246896"/>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23" name="任意多边形: 形状 22">
              <a:extLst>
                <a:ext uri="{FF2B5EF4-FFF2-40B4-BE49-F238E27FC236}">
                  <a16:creationId xmlns:a16="http://schemas.microsoft.com/office/drawing/2014/main" id="{87509D96-D3DF-4197-9839-A4624393F623}"/>
                </a:ext>
              </a:extLst>
            </p:cNvPr>
            <p:cNvSpPr/>
            <p:nvPr/>
          </p:nvSpPr>
          <p:spPr>
            <a:xfrm>
              <a:off x="2810087" y="5618786"/>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24" name="任意多边形: 形状 23">
              <a:extLst>
                <a:ext uri="{FF2B5EF4-FFF2-40B4-BE49-F238E27FC236}">
                  <a16:creationId xmlns:a16="http://schemas.microsoft.com/office/drawing/2014/main" id="{15A3AF01-77B9-4756-ADED-7D3DC96F95B5}"/>
                </a:ext>
              </a:extLst>
            </p:cNvPr>
            <p:cNvSpPr/>
            <p:nvPr/>
          </p:nvSpPr>
          <p:spPr>
            <a:xfrm>
              <a:off x="2871811" y="5618786"/>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25" name="任意多边形: 形状 24">
              <a:extLst>
                <a:ext uri="{FF2B5EF4-FFF2-40B4-BE49-F238E27FC236}">
                  <a16:creationId xmlns:a16="http://schemas.microsoft.com/office/drawing/2014/main" id="{7D47F7E4-A254-4A46-B370-6CE7032D3957}"/>
                </a:ext>
              </a:extLst>
            </p:cNvPr>
            <p:cNvSpPr/>
            <p:nvPr/>
          </p:nvSpPr>
          <p:spPr>
            <a:xfrm>
              <a:off x="2933535" y="5618786"/>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26" name="任意多边形: 形状 25">
              <a:extLst>
                <a:ext uri="{FF2B5EF4-FFF2-40B4-BE49-F238E27FC236}">
                  <a16:creationId xmlns:a16="http://schemas.microsoft.com/office/drawing/2014/main" id="{61597B80-E10A-4E2A-9297-96057048331E}"/>
                </a:ext>
              </a:extLst>
            </p:cNvPr>
            <p:cNvSpPr/>
            <p:nvPr/>
          </p:nvSpPr>
          <p:spPr>
            <a:xfrm>
              <a:off x="2810087" y="5680510"/>
              <a:ext cx="308619" cy="30861"/>
            </a:xfrm>
            <a:custGeom>
              <a:avLst/>
              <a:gdLst>
                <a:gd name="connsiteX0" fmla="*/ 0 w 308619"/>
                <a:gd name="connsiteY0" fmla="*/ 0 h 30861"/>
                <a:gd name="connsiteX1" fmla="*/ 308619 w 308619"/>
                <a:gd name="connsiteY1" fmla="*/ 0 h 30861"/>
                <a:gd name="connsiteX2" fmla="*/ 308619 w 308619"/>
                <a:gd name="connsiteY2" fmla="*/ 30862 h 30861"/>
                <a:gd name="connsiteX3" fmla="*/ 0 w 308619"/>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9" h="30861">
                  <a:moveTo>
                    <a:pt x="0" y="0"/>
                  </a:moveTo>
                  <a:lnTo>
                    <a:pt x="308619" y="0"/>
                  </a:lnTo>
                  <a:lnTo>
                    <a:pt x="308619"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27" name="任意多边形: 形状 26">
              <a:extLst>
                <a:ext uri="{FF2B5EF4-FFF2-40B4-BE49-F238E27FC236}">
                  <a16:creationId xmlns:a16="http://schemas.microsoft.com/office/drawing/2014/main" id="{8DCB7101-197E-4F8D-9782-BFCBB2A68F34}"/>
                </a:ext>
              </a:extLst>
            </p:cNvPr>
            <p:cNvSpPr/>
            <p:nvPr/>
          </p:nvSpPr>
          <p:spPr>
            <a:xfrm>
              <a:off x="2810087" y="5742234"/>
              <a:ext cx="308619" cy="30861"/>
            </a:xfrm>
            <a:custGeom>
              <a:avLst/>
              <a:gdLst>
                <a:gd name="connsiteX0" fmla="*/ 0 w 308619"/>
                <a:gd name="connsiteY0" fmla="*/ 0 h 30861"/>
                <a:gd name="connsiteX1" fmla="*/ 308619 w 308619"/>
                <a:gd name="connsiteY1" fmla="*/ 0 h 30861"/>
                <a:gd name="connsiteX2" fmla="*/ 308619 w 308619"/>
                <a:gd name="connsiteY2" fmla="*/ 30862 h 30861"/>
                <a:gd name="connsiteX3" fmla="*/ 0 w 308619"/>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9" h="30861">
                  <a:moveTo>
                    <a:pt x="0" y="0"/>
                  </a:moveTo>
                  <a:lnTo>
                    <a:pt x="308619" y="0"/>
                  </a:lnTo>
                  <a:lnTo>
                    <a:pt x="308619"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28" name="任意多边形: 形状 27">
              <a:extLst>
                <a:ext uri="{FF2B5EF4-FFF2-40B4-BE49-F238E27FC236}">
                  <a16:creationId xmlns:a16="http://schemas.microsoft.com/office/drawing/2014/main" id="{7BBC2305-C867-4EC7-BD02-F19952FAD74A}"/>
                </a:ext>
              </a:extLst>
            </p:cNvPr>
            <p:cNvSpPr/>
            <p:nvPr/>
          </p:nvSpPr>
          <p:spPr>
            <a:xfrm>
              <a:off x="2748364" y="5094133"/>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29" name="任意多边形: 形状 28">
              <a:extLst>
                <a:ext uri="{FF2B5EF4-FFF2-40B4-BE49-F238E27FC236}">
                  <a16:creationId xmlns:a16="http://schemas.microsoft.com/office/drawing/2014/main" id="{71F006BE-FE3A-4D30-83A4-359D766A6E7B}"/>
                </a:ext>
              </a:extLst>
            </p:cNvPr>
            <p:cNvSpPr/>
            <p:nvPr/>
          </p:nvSpPr>
          <p:spPr>
            <a:xfrm>
              <a:off x="2748364" y="5155857"/>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30" name="任意多边形: 形状 29">
              <a:extLst>
                <a:ext uri="{FF2B5EF4-FFF2-40B4-BE49-F238E27FC236}">
                  <a16:creationId xmlns:a16="http://schemas.microsoft.com/office/drawing/2014/main" id="{25CE926F-A273-4468-A16D-AAF75D12A66A}"/>
                </a:ext>
              </a:extLst>
            </p:cNvPr>
            <p:cNvSpPr/>
            <p:nvPr/>
          </p:nvSpPr>
          <p:spPr>
            <a:xfrm>
              <a:off x="2748364" y="5217581"/>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31" name="任意多边形: 形状 30">
              <a:extLst>
                <a:ext uri="{FF2B5EF4-FFF2-40B4-BE49-F238E27FC236}">
                  <a16:creationId xmlns:a16="http://schemas.microsoft.com/office/drawing/2014/main" id="{2EE5B823-B94F-4AF0-AE92-AB1F5E91776D}"/>
                </a:ext>
              </a:extLst>
            </p:cNvPr>
            <p:cNvSpPr/>
            <p:nvPr/>
          </p:nvSpPr>
          <p:spPr>
            <a:xfrm>
              <a:off x="3149569" y="5495339"/>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32" name="任意多边形: 形状 31">
              <a:extLst>
                <a:ext uri="{FF2B5EF4-FFF2-40B4-BE49-F238E27FC236}">
                  <a16:creationId xmlns:a16="http://schemas.microsoft.com/office/drawing/2014/main" id="{8E3E4FEA-DC53-4CAF-88D6-8B2883DE21D7}"/>
                </a:ext>
              </a:extLst>
            </p:cNvPr>
            <p:cNvSpPr/>
            <p:nvPr/>
          </p:nvSpPr>
          <p:spPr>
            <a:xfrm>
              <a:off x="3149569" y="5433615"/>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33" name="任意多边形: 形状 32">
              <a:extLst>
                <a:ext uri="{FF2B5EF4-FFF2-40B4-BE49-F238E27FC236}">
                  <a16:creationId xmlns:a16="http://schemas.microsoft.com/office/drawing/2014/main" id="{F8DDE684-6954-44D7-AF38-350FE5A28FEB}"/>
                </a:ext>
              </a:extLst>
            </p:cNvPr>
            <p:cNvSpPr/>
            <p:nvPr/>
          </p:nvSpPr>
          <p:spPr>
            <a:xfrm>
              <a:off x="3149569" y="5371891"/>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grpSp>
      <p:sp>
        <p:nvSpPr>
          <p:cNvPr id="34" name="文本框 33">
            <a:extLst>
              <a:ext uri="{FF2B5EF4-FFF2-40B4-BE49-F238E27FC236}">
                <a16:creationId xmlns:a16="http://schemas.microsoft.com/office/drawing/2014/main" id="{37C490A8-B4A4-4642-9F86-E45BC56C86C0}"/>
              </a:ext>
            </a:extLst>
          </p:cNvPr>
          <p:cNvSpPr txBox="1"/>
          <p:nvPr/>
        </p:nvSpPr>
        <p:spPr>
          <a:xfrm>
            <a:off x="2156650" y="2404563"/>
            <a:ext cx="5876241" cy="822276"/>
          </a:xfrm>
          <a:prstGeom prst="rect">
            <a:avLst/>
          </a:prstGeom>
          <a:noFill/>
          <a:ln>
            <a:noFill/>
          </a:ln>
        </p:spPr>
        <p:txBody>
          <a:bodyPr wrap="square" lIns="0" tIns="0" rIns="0" bIns="0" rtlCol="0">
            <a:noAutofit/>
          </a:bodyPr>
          <a:lstStyle/>
          <a:p>
            <a:pPr hangingPunct="0">
              <a:lnSpc>
                <a:spcPct val="130000"/>
              </a:lnSpc>
            </a:pPr>
            <a:r>
              <a:rPr lang="zh-CN" altLang="en-US" sz="1400" spc="100" dirty="0">
                <a:solidFill>
                  <a:schemeClr val="bg1"/>
                </a:solidFill>
                <a:latin typeface="+mn-ea"/>
                <a:cs typeface="汉仪典雅体简" panose="00020600040101010101" pitchFamily="18" charset="-122"/>
              </a:rPr>
              <a:t>请在这里输入一段文字进行完成情况概述请在这里输入一段文字进行完成情况概述请在这里输入一段文字进行完成情况概述请在这里输入一段文字进行完成情况概述</a:t>
            </a:r>
          </a:p>
        </p:txBody>
      </p:sp>
      <p:sp>
        <p:nvSpPr>
          <p:cNvPr id="39" name="文本框 38">
            <a:extLst>
              <a:ext uri="{FF2B5EF4-FFF2-40B4-BE49-F238E27FC236}">
                <a16:creationId xmlns:a16="http://schemas.microsoft.com/office/drawing/2014/main" id="{5E2EC52F-0287-4789-8489-1D75F6C68BA5}"/>
              </a:ext>
            </a:extLst>
          </p:cNvPr>
          <p:cNvSpPr txBox="1"/>
          <p:nvPr/>
        </p:nvSpPr>
        <p:spPr>
          <a:xfrm>
            <a:off x="3949196" y="4449815"/>
            <a:ext cx="2627130" cy="704873"/>
          </a:xfrm>
          <a:prstGeom prst="rect">
            <a:avLst/>
          </a:prstGeom>
          <a:noFill/>
          <a:ln>
            <a:noFill/>
          </a:ln>
        </p:spPr>
        <p:txBody>
          <a:bodyPr wrap="square" lIns="0" tIns="0" rIns="0" bIns="0" rtlCol="0">
            <a:noAutofit/>
          </a:bodyPr>
          <a:lstStyle/>
          <a:p>
            <a:pPr>
              <a:lnSpc>
                <a:spcPct val="130000"/>
              </a:lnSpc>
            </a:pPr>
            <a:r>
              <a:rPr lang="zh-CN" altLang="en-US" sz="1200" spc="100" dirty="0">
                <a:solidFill>
                  <a:schemeClr val="tx1">
                    <a:lumMod val="75000"/>
                    <a:lumOff val="25000"/>
                  </a:schemeClr>
                </a:solidFill>
                <a:latin typeface="+mn-ea"/>
                <a:cs typeface="+mn-ea"/>
                <a:sym typeface="+mn-lt"/>
              </a:rPr>
              <a:t>请在这里输入一段文字进行完成情况概述请在这里输入一段文字进行完成情况概述</a:t>
            </a:r>
          </a:p>
        </p:txBody>
      </p:sp>
      <p:cxnSp>
        <p:nvCxnSpPr>
          <p:cNvPr id="41" name="直接连接符 40">
            <a:extLst>
              <a:ext uri="{FF2B5EF4-FFF2-40B4-BE49-F238E27FC236}">
                <a16:creationId xmlns:a16="http://schemas.microsoft.com/office/drawing/2014/main" id="{EB9241D0-CE4F-4565-A66D-F268CF4DB19F}"/>
              </a:ext>
            </a:extLst>
          </p:cNvPr>
          <p:cNvCxnSpPr>
            <a:cxnSpLocks/>
          </p:cNvCxnSpPr>
          <p:nvPr/>
        </p:nvCxnSpPr>
        <p:spPr>
          <a:xfrm>
            <a:off x="697496" y="5416550"/>
            <a:ext cx="585387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5F78180B-A980-44C4-8523-0CA7E97764E2}"/>
              </a:ext>
            </a:extLst>
          </p:cNvPr>
          <p:cNvSpPr txBox="1"/>
          <p:nvPr/>
        </p:nvSpPr>
        <p:spPr>
          <a:xfrm>
            <a:off x="697496" y="4010658"/>
            <a:ext cx="1664704" cy="337080"/>
          </a:xfrm>
          <a:prstGeom prst="rect">
            <a:avLst/>
          </a:prstGeom>
          <a:noFill/>
          <a:ln>
            <a:noFill/>
          </a:ln>
        </p:spPr>
        <p:txBody>
          <a:bodyPr wrap="square" lIns="0" tIns="0" rIns="0" bIns="0" rtlCol="0">
            <a:noAutofit/>
          </a:bodyPr>
          <a:lstStyle/>
          <a:p>
            <a:pPr>
              <a:lnSpc>
                <a:spcPct val="130000"/>
              </a:lnSpc>
            </a:pPr>
            <a:r>
              <a:rPr lang="zh-CN" altLang="en-US" b="1" dirty="0">
                <a:solidFill>
                  <a:schemeClr val="accent1"/>
                </a:solidFill>
                <a:latin typeface="+mj-ea"/>
                <a:ea typeface="+mj-ea"/>
                <a:cs typeface="+mn-ea"/>
                <a:sym typeface="+mn-lt"/>
              </a:rPr>
              <a:t>产品研发</a:t>
            </a:r>
          </a:p>
        </p:txBody>
      </p:sp>
      <p:sp>
        <p:nvSpPr>
          <p:cNvPr id="44" name="文本框 43">
            <a:extLst>
              <a:ext uri="{FF2B5EF4-FFF2-40B4-BE49-F238E27FC236}">
                <a16:creationId xmlns:a16="http://schemas.microsoft.com/office/drawing/2014/main" id="{EFCC6906-C241-4B89-892E-22AD4B6158C1}"/>
              </a:ext>
            </a:extLst>
          </p:cNvPr>
          <p:cNvSpPr txBox="1"/>
          <p:nvPr/>
        </p:nvSpPr>
        <p:spPr>
          <a:xfrm>
            <a:off x="3949196" y="4010658"/>
            <a:ext cx="1234672" cy="337080"/>
          </a:xfrm>
          <a:prstGeom prst="rect">
            <a:avLst/>
          </a:prstGeom>
          <a:noFill/>
          <a:ln>
            <a:noFill/>
          </a:ln>
        </p:spPr>
        <p:txBody>
          <a:bodyPr wrap="square" lIns="0" tIns="0" rIns="0" bIns="0" rtlCol="0">
            <a:noAutofit/>
          </a:bodyPr>
          <a:lstStyle/>
          <a:p>
            <a:pPr>
              <a:lnSpc>
                <a:spcPct val="130000"/>
              </a:lnSpc>
            </a:pPr>
            <a:r>
              <a:rPr lang="zh-CN" altLang="en-US" b="1" dirty="0">
                <a:solidFill>
                  <a:schemeClr val="accent1"/>
                </a:solidFill>
                <a:latin typeface="+mj-ea"/>
                <a:ea typeface="+mj-ea"/>
                <a:cs typeface="+mn-ea"/>
                <a:sym typeface="+mn-lt"/>
              </a:rPr>
              <a:t>销售成果</a:t>
            </a:r>
          </a:p>
        </p:txBody>
      </p:sp>
      <p:sp>
        <p:nvSpPr>
          <p:cNvPr id="50" name="矩形: 圆角 49">
            <a:extLst>
              <a:ext uri="{FF2B5EF4-FFF2-40B4-BE49-F238E27FC236}">
                <a16:creationId xmlns:a16="http://schemas.microsoft.com/office/drawing/2014/main" id="{5CD5B9BD-2B58-4B3D-91A6-95282F099575}"/>
              </a:ext>
            </a:extLst>
          </p:cNvPr>
          <p:cNvSpPr/>
          <p:nvPr/>
        </p:nvSpPr>
        <p:spPr>
          <a:xfrm>
            <a:off x="587376" y="6139166"/>
            <a:ext cx="6064766" cy="339117"/>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38" name="矩形: 圆角 37">
            <a:extLst>
              <a:ext uri="{FF2B5EF4-FFF2-40B4-BE49-F238E27FC236}">
                <a16:creationId xmlns:a16="http://schemas.microsoft.com/office/drawing/2014/main" id="{36910AB2-5AF0-44D3-B69D-C64528A0C7EC}"/>
              </a:ext>
            </a:extLst>
          </p:cNvPr>
          <p:cNvSpPr/>
          <p:nvPr/>
        </p:nvSpPr>
        <p:spPr>
          <a:xfrm>
            <a:off x="649522" y="6181332"/>
            <a:ext cx="3397218" cy="25478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dirty="0"/>
              <a:t>51%</a:t>
            </a:r>
            <a:endParaRPr lang="zh-CN" altLang="en-US" dirty="0"/>
          </a:p>
        </p:txBody>
      </p:sp>
      <p:sp>
        <p:nvSpPr>
          <p:cNvPr id="51" name="文本框 50">
            <a:extLst>
              <a:ext uri="{FF2B5EF4-FFF2-40B4-BE49-F238E27FC236}">
                <a16:creationId xmlns:a16="http://schemas.microsoft.com/office/drawing/2014/main" id="{E263E0F2-F5F5-4496-B3B7-09BE85682A01}"/>
              </a:ext>
            </a:extLst>
          </p:cNvPr>
          <p:cNvSpPr txBox="1"/>
          <p:nvPr/>
        </p:nvSpPr>
        <p:spPr>
          <a:xfrm>
            <a:off x="697496" y="5678911"/>
            <a:ext cx="3756025" cy="299634"/>
          </a:xfrm>
          <a:prstGeom prst="rect">
            <a:avLst/>
          </a:prstGeom>
          <a:noFill/>
          <a:ln>
            <a:noFill/>
          </a:ln>
        </p:spPr>
        <p:txBody>
          <a:bodyPr wrap="square" lIns="0" tIns="0" rIns="0" bIns="0" rtlCol="0">
            <a:noAutofit/>
          </a:bodyPr>
          <a:lstStyle/>
          <a:p>
            <a:pPr>
              <a:lnSpc>
                <a:spcPct val="130000"/>
              </a:lnSpc>
            </a:pPr>
            <a:r>
              <a:rPr lang="zh-CN" altLang="en-US" sz="1600" dirty="0">
                <a:solidFill>
                  <a:schemeClr val="accent1"/>
                </a:solidFill>
                <a:latin typeface="+mj-ea"/>
                <a:ea typeface="+mj-ea"/>
                <a:cs typeface="+mn-ea"/>
                <a:sym typeface="+mn-lt"/>
              </a:rPr>
              <a:t>请用一句话来描述这部分的数据</a:t>
            </a:r>
          </a:p>
        </p:txBody>
      </p:sp>
      <p:sp>
        <p:nvSpPr>
          <p:cNvPr id="52" name="文本占位符 4">
            <a:extLst>
              <a:ext uri="{FF2B5EF4-FFF2-40B4-BE49-F238E27FC236}">
                <a16:creationId xmlns:a16="http://schemas.microsoft.com/office/drawing/2014/main" id="{B2073AAD-0862-4C46-9EE8-C146CDE61910}"/>
              </a:ext>
            </a:extLst>
          </p:cNvPr>
          <p:cNvSpPr txBox="1"/>
          <p:nvPr/>
        </p:nvSpPr>
        <p:spPr>
          <a:xfrm>
            <a:off x="680253" y="1189858"/>
            <a:ext cx="4332917" cy="738664"/>
          </a:xfrm>
          <a:prstGeom prst="rect">
            <a:avLst/>
          </a:prstGeom>
        </p:spPr>
        <p:txBody>
          <a:bodyPr wrap="none" lIns="0" tIns="0" rIns="0" bIns="0" anchor="ctr" anchorCtr="1">
            <a:noAutofit/>
          </a:bodyPr>
          <a:lstStyle>
            <a:defPPr>
              <a:defRPr lang="zh-CN"/>
            </a:defPPr>
            <a:lvl1pPr marR="0" lvl="0" indent="0" fontAlgn="auto">
              <a:lnSpc>
                <a:spcPct val="100000"/>
              </a:lnSpc>
              <a:spcBef>
                <a:spcPts val="0"/>
              </a:spcBef>
              <a:spcAft>
                <a:spcPts val="300"/>
              </a:spcAft>
              <a:buClrTx/>
              <a:buSzTx/>
              <a:buFont typeface="+mj-lt"/>
              <a:buNone/>
              <a:defRPr kumimoji="0" sz="1200" b="0" i="0" u="none" strike="noStrike" cap="none" spc="0" normalizeH="0" baseline="0">
                <a:ln>
                  <a:noFill/>
                </a:ln>
                <a:solidFill>
                  <a:schemeClr val="tx1">
                    <a:lumMod val="50000"/>
                    <a:lumOff val="50000"/>
                  </a:schemeClr>
                </a:solidFill>
                <a:effectLst/>
                <a:uLnTx/>
                <a:uFillTx/>
                <a:latin typeface="汉仪典雅体简" panose="00020600040101010101" pitchFamily="18" charset="-122"/>
                <a:ea typeface="汉仪典雅体简" panose="00020600040101010101" pitchFamily="18" charset="-122"/>
                <a:cs typeface="Arial" panose="020B0604020202020204" pitchFamily="34" charset="0"/>
              </a:defRPr>
            </a:lvl1pPr>
            <a:lvl2pPr indent="0">
              <a:lnSpc>
                <a:spcPct val="90000"/>
              </a:lnSpc>
              <a:spcBef>
                <a:spcPts val="500"/>
              </a:spcBef>
              <a:buFont typeface="Arial" panose="020B0604020202020204" pitchFamily="34" charset="0"/>
              <a:buNone/>
              <a:defRPr sz="2400"/>
            </a:lvl2pPr>
            <a:lvl3pPr indent="0">
              <a:lnSpc>
                <a:spcPct val="90000"/>
              </a:lnSpc>
              <a:spcBef>
                <a:spcPts val="500"/>
              </a:spcBef>
              <a:buFont typeface="Arial" panose="020B0604020202020204" pitchFamily="34" charset="0"/>
              <a:buNone/>
              <a:defRPr sz="2000"/>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sz="4800" dirty="0">
                <a:solidFill>
                  <a:schemeClr val="accent1">
                    <a:alpha val="10000"/>
                  </a:schemeClr>
                </a:solidFill>
                <a:latin typeface="+mj-ea"/>
                <a:ea typeface="+mj-ea"/>
                <a:sym typeface="+mn-lt"/>
              </a:rPr>
              <a:t>ACHIEVEMEN</a:t>
            </a:r>
          </a:p>
        </p:txBody>
      </p:sp>
      <p:sp>
        <p:nvSpPr>
          <p:cNvPr id="2" name="文本占位符 1">
            <a:extLst>
              <a:ext uri="{FF2B5EF4-FFF2-40B4-BE49-F238E27FC236}">
                <a16:creationId xmlns:a16="http://schemas.microsoft.com/office/drawing/2014/main" id="{8186A869-6788-4963-92CE-F555CA4EACC3}"/>
              </a:ext>
            </a:extLst>
          </p:cNvPr>
          <p:cNvSpPr>
            <a:spLocks noGrp="1"/>
          </p:cNvSpPr>
          <p:nvPr>
            <p:ph type="body" sz="quarter" idx="11"/>
          </p:nvPr>
        </p:nvSpPr>
        <p:spPr/>
        <p:txBody>
          <a:bodyPr/>
          <a:lstStyle/>
          <a:p>
            <a:r>
              <a:rPr lang="zh-CN" altLang="en-US" dirty="0"/>
              <a:t>成果展示</a:t>
            </a:r>
          </a:p>
        </p:txBody>
      </p:sp>
    </p:spTree>
    <p:extLst>
      <p:ext uri="{BB962C8B-B14F-4D97-AF65-F5344CB8AC3E}">
        <p14:creationId xmlns:p14="http://schemas.microsoft.com/office/powerpoint/2010/main" val="2757170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顶角 6">
            <a:extLst>
              <a:ext uri="{FF2B5EF4-FFF2-40B4-BE49-F238E27FC236}">
                <a16:creationId xmlns:a16="http://schemas.microsoft.com/office/drawing/2014/main" id="{7D3AAC02-67BC-4A08-817F-C01491E33BA8}"/>
              </a:ext>
            </a:extLst>
          </p:cNvPr>
          <p:cNvSpPr>
            <a:spLocks/>
          </p:cNvSpPr>
          <p:nvPr/>
        </p:nvSpPr>
        <p:spPr>
          <a:xfrm rot="16200000">
            <a:off x="4984493" y="-3090363"/>
            <a:ext cx="2223028" cy="11226805"/>
          </a:xfrm>
          <a:prstGeom prst="round2SameRect">
            <a:avLst>
              <a:gd name="adj1" fmla="val 0"/>
              <a:gd name="adj2" fmla="val 0"/>
            </a:avLst>
          </a:prstGeom>
          <a:solidFill>
            <a:schemeClr val="accent1">
              <a:lumMod val="20000"/>
              <a:lumOff val="80000"/>
              <a:alpha val="16000"/>
            </a:schemeClr>
          </a:solidFill>
          <a:ln>
            <a:gradFill flip="none" rotWithShape="1">
              <a:gsLst>
                <a:gs pos="0">
                  <a:schemeClr val="accent1"/>
                </a:gs>
                <a:gs pos="17000">
                  <a:schemeClr val="accent1">
                    <a:alpha val="0"/>
                  </a:schemeClr>
                </a:gs>
              </a:gsLst>
              <a:lin ang="84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 name="椭圆 4">
            <a:extLst>
              <a:ext uri="{FF2B5EF4-FFF2-40B4-BE49-F238E27FC236}">
                <a16:creationId xmlns:a16="http://schemas.microsoft.com/office/drawing/2014/main" id="{6B1EE359-ADB9-41C2-8F6D-9454855A2E58}"/>
              </a:ext>
            </a:extLst>
          </p:cNvPr>
          <p:cNvSpPr/>
          <p:nvPr/>
        </p:nvSpPr>
        <p:spPr>
          <a:xfrm>
            <a:off x="339575" y="422810"/>
            <a:ext cx="340678" cy="340678"/>
          </a:xfrm>
          <a:prstGeom prst="ellipse">
            <a:avLst/>
          </a:prstGeom>
          <a:gradFill>
            <a:gsLst>
              <a:gs pos="4000">
                <a:schemeClr val="accent1">
                  <a:lumMod val="88000"/>
                  <a:lumOff val="12000"/>
                </a:schemeClr>
              </a:gs>
              <a:gs pos="100000">
                <a:schemeClr val="accent1">
                  <a:lumMod val="69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 name="椭圆 5">
            <a:extLst>
              <a:ext uri="{FF2B5EF4-FFF2-40B4-BE49-F238E27FC236}">
                <a16:creationId xmlns:a16="http://schemas.microsoft.com/office/drawing/2014/main" id="{A5129B7A-6F5E-4A46-ADC1-4F2455965C33}"/>
              </a:ext>
            </a:extLst>
          </p:cNvPr>
          <p:cNvSpPr/>
          <p:nvPr/>
        </p:nvSpPr>
        <p:spPr>
          <a:xfrm>
            <a:off x="482600" y="516850"/>
            <a:ext cx="316866" cy="316866"/>
          </a:xfrm>
          <a:prstGeom prst="ellipse">
            <a:avLst/>
          </a:prstGeom>
          <a:gradFill>
            <a:gsLst>
              <a:gs pos="4000">
                <a:schemeClr val="accent2"/>
              </a:gs>
              <a:gs pos="95000">
                <a:schemeClr val="accent2">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pic>
        <p:nvPicPr>
          <p:cNvPr id="2052" name="Picture 4" descr="man sitting facing silver MacBook inside room">
            <a:extLst>
              <a:ext uri="{FF2B5EF4-FFF2-40B4-BE49-F238E27FC236}">
                <a16:creationId xmlns:a16="http://schemas.microsoft.com/office/drawing/2014/main" id="{CC31F83D-33E7-48D4-85BE-4F6765DA74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123" y="1587110"/>
            <a:ext cx="3229698" cy="4844547"/>
          </a:xfrm>
          <a:prstGeom prst="rect">
            <a:avLst/>
          </a:prstGeom>
          <a:noFill/>
          <a:effectLst>
            <a:outerShdw dist="127000" dir="2700000" algn="tl" rotWithShape="0">
              <a:schemeClr val="accent1">
                <a:lumMod val="60000"/>
                <a:lumOff val="40000"/>
                <a:alpha val="40000"/>
              </a:schemeClr>
            </a:outerShdw>
          </a:effectLst>
          <a:extLst>
            <a:ext uri="{909E8E84-426E-40DD-AFC4-6F175D3DCCD1}">
              <a14:hiddenFill xmlns:a14="http://schemas.microsoft.com/office/drawing/2010/main">
                <a:solidFill>
                  <a:srgbClr val="FFFFFF"/>
                </a:solidFill>
              </a14:hiddenFill>
            </a:ext>
          </a:extLst>
        </p:spPr>
      </p:pic>
      <p:sp>
        <p:nvSpPr>
          <p:cNvPr id="15" name="椭圆 14">
            <a:extLst>
              <a:ext uri="{FF2B5EF4-FFF2-40B4-BE49-F238E27FC236}">
                <a16:creationId xmlns:a16="http://schemas.microsoft.com/office/drawing/2014/main" id="{12160BAD-6E36-4C02-81AF-B431BFACA533}"/>
              </a:ext>
            </a:extLst>
          </p:cNvPr>
          <p:cNvSpPr>
            <a:spLocks/>
          </p:cNvSpPr>
          <p:nvPr/>
        </p:nvSpPr>
        <p:spPr>
          <a:xfrm>
            <a:off x="4879337" y="3893780"/>
            <a:ext cx="1690626" cy="1690624"/>
          </a:xfrm>
          <a:prstGeom prst="ellipse">
            <a:avLst/>
          </a:prstGeom>
          <a:solidFill>
            <a:schemeClr val="bg1"/>
          </a:solidFill>
          <a:ln w="12700" cap="flat" cmpd="sng" algn="ctr">
            <a:noFill/>
            <a:prstDash val="solid"/>
            <a:miter lim="800000"/>
          </a:ln>
          <a:effectLst>
            <a:outerShdw blurRad="304800" dist="101600" dir="5400000" sx="98000" sy="98000" algn="l" rotWithShape="0">
              <a:schemeClr val="accent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sp>
        <p:nvSpPr>
          <p:cNvPr id="16" name="文本框 15">
            <a:extLst>
              <a:ext uri="{FF2B5EF4-FFF2-40B4-BE49-F238E27FC236}">
                <a16:creationId xmlns:a16="http://schemas.microsoft.com/office/drawing/2014/main" id="{51C49923-3402-445E-88AE-17BC811D15E9}"/>
              </a:ext>
            </a:extLst>
          </p:cNvPr>
          <p:cNvSpPr txBox="1"/>
          <p:nvPr/>
        </p:nvSpPr>
        <p:spPr>
          <a:xfrm>
            <a:off x="5094443" y="4431316"/>
            <a:ext cx="1260414" cy="615553"/>
          </a:xfrm>
          <a:prstGeom prst="rect">
            <a:avLst/>
          </a:prstGeom>
          <a:noFill/>
        </p:spPr>
        <p:txBody>
          <a:bodyPr wrap="square" lIns="0" tIns="0" rIns="0" bIns="0" rtlCol="0">
            <a:noAutofit/>
          </a:bodyPr>
          <a:lstStyle/>
          <a:p>
            <a:pPr algn="ctr"/>
            <a:r>
              <a:rPr lang="en-US" altLang="zh-CN" sz="4000" b="1" dirty="0">
                <a:gradFill>
                  <a:gsLst>
                    <a:gs pos="2655">
                      <a:schemeClr val="accent1">
                        <a:lumMod val="79000"/>
                        <a:lumOff val="21000"/>
                      </a:schemeClr>
                    </a:gs>
                    <a:gs pos="100000">
                      <a:schemeClr val="accent1"/>
                    </a:gs>
                  </a:gsLst>
                  <a:lin ang="5400000" scaled="1"/>
                </a:gradFill>
                <a:latin typeface="微软雅黑" panose="020B0503020204020204" pitchFamily="34" charset="-122"/>
                <a:ea typeface="微软雅黑" panose="020B0503020204020204" pitchFamily="34" charset="-122"/>
                <a:cs typeface="OPPOSans H" panose="00020600040101010101" pitchFamily="18" charset="-122"/>
              </a:rPr>
              <a:t>68</a:t>
            </a:r>
            <a:r>
              <a:rPr lang="en-US" altLang="zh-CN" sz="2400" b="1" dirty="0">
                <a:gradFill>
                  <a:gsLst>
                    <a:gs pos="2655">
                      <a:schemeClr val="accent1">
                        <a:lumMod val="79000"/>
                        <a:lumOff val="21000"/>
                      </a:schemeClr>
                    </a:gs>
                    <a:gs pos="100000">
                      <a:schemeClr val="accent1"/>
                    </a:gs>
                  </a:gsLst>
                  <a:lin ang="5400000" scaled="1"/>
                </a:gradFill>
                <a:latin typeface="微软雅黑" panose="020B0503020204020204" pitchFamily="34" charset="-122"/>
                <a:ea typeface="微软雅黑" panose="020B0503020204020204" pitchFamily="34" charset="-122"/>
                <a:cs typeface="OPPOSans H" panose="00020600040101010101" pitchFamily="18" charset="-122"/>
              </a:rPr>
              <a:t>%</a:t>
            </a:r>
            <a:endParaRPr lang="zh-CN" altLang="en-US" sz="2400" b="1" dirty="0">
              <a:gradFill>
                <a:gsLst>
                  <a:gs pos="2655">
                    <a:schemeClr val="accent1">
                      <a:lumMod val="79000"/>
                      <a:lumOff val="21000"/>
                    </a:schemeClr>
                  </a:gs>
                  <a:gs pos="100000">
                    <a:schemeClr val="accent1"/>
                  </a:gs>
                </a:gsLst>
                <a:lin ang="5400000" scaled="1"/>
              </a:gradFill>
              <a:latin typeface="微软雅黑" panose="020B0503020204020204" pitchFamily="34" charset="-122"/>
              <a:ea typeface="微软雅黑" panose="020B0503020204020204" pitchFamily="34" charset="-122"/>
              <a:cs typeface="OPPOSans H" panose="00020600040101010101" pitchFamily="18" charset="-122"/>
            </a:endParaRPr>
          </a:p>
        </p:txBody>
      </p:sp>
      <p:sp>
        <p:nvSpPr>
          <p:cNvPr id="18" name="文本框 17">
            <a:extLst>
              <a:ext uri="{FF2B5EF4-FFF2-40B4-BE49-F238E27FC236}">
                <a16:creationId xmlns:a16="http://schemas.microsoft.com/office/drawing/2014/main" id="{FA7DBD5E-FF11-470D-BF9E-FCD1814C00B4}"/>
              </a:ext>
            </a:extLst>
          </p:cNvPr>
          <p:cNvSpPr txBox="1"/>
          <p:nvPr/>
        </p:nvSpPr>
        <p:spPr>
          <a:xfrm>
            <a:off x="4927850" y="5819281"/>
            <a:ext cx="1593600" cy="276999"/>
          </a:xfrm>
          <a:prstGeom prst="rect">
            <a:avLst/>
          </a:prstGeom>
          <a:noFill/>
          <a:ln>
            <a:noFill/>
          </a:ln>
        </p:spPr>
        <p:txBody>
          <a:bodyPr wrap="square" lIns="0" tIns="0" rIns="0" bIns="0" rtlCol="0">
            <a:noAutofit/>
          </a:bodyPr>
          <a:lstStyle/>
          <a:p>
            <a:pPr algn="ctr"/>
            <a:r>
              <a:rPr lang="zh-CN" altLang="en-US" dirty="0">
                <a:solidFill>
                  <a:schemeClr val="tx1">
                    <a:lumMod val="75000"/>
                    <a:lumOff val="25000"/>
                  </a:schemeClr>
                </a:solidFill>
                <a:latin typeface="+mj-ea"/>
                <a:ea typeface="+mj-ea"/>
                <a:cs typeface="+mn-ea"/>
                <a:sym typeface="+mn-lt"/>
              </a:rPr>
              <a:t>市场份额占比</a:t>
            </a:r>
          </a:p>
        </p:txBody>
      </p:sp>
      <p:cxnSp>
        <p:nvCxnSpPr>
          <p:cNvPr id="9" name="直接连接符 8">
            <a:extLst>
              <a:ext uri="{FF2B5EF4-FFF2-40B4-BE49-F238E27FC236}">
                <a16:creationId xmlns:a16="http://schemas.microsoft.com/office/drawing/2014/main" id="{DDADEA09-6A30-489B-9B84-A3B878DDA3BC}"/>
              </a:ext>
            </a:extLst>
          </p:cNvPr>
          <p:cNvCxnSpPr>
            <a:cxnSpLocks/>
          </p:cNvCxnSpPr>
          <p:nvPr/>
        </p:nvCxnSpPr>
        <p:spPr>
          <a:xfrm>
            <a:off x="5599959" y="6268370"/>
            <a:ext cx="249382"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椭圆 13">
            <a:extLst>
              <a:ext uri="{FF2B5EF4-FFF2-40B4-BE49-F238E27FC236}">
                <a16:creationId xmlns:a16="http://schemas.microsoft.com/office/drawing/2014/main" id="{DA414E75-49AC-473B-A1D8-5C09D02F55E8}"/>
              </a:ext>
            </a:extLst>
          </p:cNvPr>
          <p:cNvSpPr>
            <a:spLocks/>
          </p:cNvSpPr>
          <p:nvPr/>
        </p:nvSpPr>
        <p:spPr>
          <a:xfrm>
            <a:off x="7130822" y="3893780"/>
            <a:ext cx="1690626" cy="1690624"/>
          </a:xfrm>
          <a:prstGeom prst="ellipse">
            <a:avLst/>
          </a:prstGeom>
          <a:solidFill>
            <a:schemeClr val="bg1"/>
          </a:solidFill>
          <a:ln w="12700" cap="flat" cmpd="sng" algn="ctr">
            <a:noFill/>
            <a:prstDash val="solid"/>
            <a:miter lim="800000"/>
          </a:ln>
          <a:effectLst>
            <a:outerShdw blurRad="304800" dist="101600" dir="5400000" sx="98000" sy="98000" algn="l" rotWithShape="0">
              <a:schemeClr val="accent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sp>
        <p:nvSpPr>
          <p:cNvPr id="17" name="文本框 16">
            <a:extLst>
              <a:ext uri="{FF2B5EF4-FFF2-40B4-BE49-F238E27FC236}">
                <a16:creationId xmlns:a16="http://schemas.microsoft.com/office/drawing/2014/main" id="{34C4B0B3-FF30-4D3F-9689-7C7CF1E09787}"/>
              </a:ext>
            </a:extLst>
          </p:cNvPr>
          <p:cNvSpPr txBox="1"/>
          <p:nvPr/>
        </p:nvSpPr>
        <p:spPr>
          <a:xfrm>
            <a:off x="7345928" y="4462093"/>
            <a:ext cx="1260414" cy="553998"/>
          </a:xfrm>
          <a:prstGeom prst="rect">
            <a:avLst/>
          </a:prstGeom>
          <a:noFill/>
        </p:spPr>
        <p:txBody>
          <a:bodyPr wrap="square" lIns="0" tIns="0" rIns="0" bIns="0" rtlCol="0">
            <a:noAutofit/>
          </a:bodyPr>
          <a:lstStyle/>
          <a:p>
            <a:pPr algn="ctr"/>
            <a:r>
              <a:rPr lang="en-US" altLang="zh-CN" sz="3600" b="1" dirty="0">
                <a:gradFill>
                  <a:gsLst>
                    <a:gs pos="2655">
                      <a:schemeClr val="accent1">
                        <a:lumMod val="79000"/>
                        <a:lumOff val="21000"/>
                      </a:schemeClr>
                    </a:gs>
                    <a:gs pos="100000">
                      <a:schemeClr val="accent1"/>
                    </a:gs>
                  </a:gsLst>
                  <a:lin ang="5400000" scaled="1"/>
                </a:gradFill>
                <a:latin typeface="微软雅黑" panose="020B0503020204020204" pitchFamily="34" charset="-122"/>
                <a:ea typeface="微软雅黑" panose="020B0503020204020204" pitchFamily="34" charset="-122"/>
                <a:cs typeface="OPPOSans H" panose="00020600040101010101" pitchFamily="18" charset="-122"/>
              </a:rPr>
              <a:t>200</a:t>
            </a:r>
            <a:r>
              <a:rPr lang="en-US" altLang="zh-CN" sz="2400" b="1" dirty="0">
                <a:gradFill>
                  <a:gsLst>
                    <a:gs pos="2655">
                      <a:schemeClr val="accent1">
                        <a:lumMod val="79000"/>
                        <a:lumOff val="21000"/>
                      </a:schemeClr>
                    </a:gs>
                    <a:gs pos="100000">
                      <a:schemeClr val="accent1"/>
                    </a:gs>
                  </a:gsLst>
                  <a:lin ang="5400000" scaled="1"/>
                </a:gradFill>
                <a:latin typeface="微软雅黑" panose="020B0503020204020204" pitchFamily="34" charset="-122"/>
                <a:ea typeface="微软雅黑" panose="020B0503020204020204" pitchFamily="34" charset="-122"/>
                <a:cs typeface="OPPOSans H" panose="00020600040101010101" pitchFamily="18" charset="-122"/>
              </a:rPr>
              <a:t>+</a:t>
            </a:r>
            <a:endParaRPr lang="zh-CN" altLang="en-US" sz="2400" b="1" dirty="0">
              <a:gradFill>
                <a:gsLst>
                  <a:gs pos="2655">
                    <a:schemeClr val="accent1">
                      <a:lumMod val="79000"/>
                      <a:lumOff val="21000"/>
                    </a:schemeClr>
                  </a:gs>
                  <a:gs pos="100000">
                    <a:schemeClr val="accent1"/>
                  </a:gs>
                </a:gsLst>
                <a:lin ang="5400000" scaled="1"/>
              </a:gradFill>
              <a:latin typeface="微软雅黑" panose="020B0503020204020204" pitchFamily="34" charset="-122"/>
              <a:ea typeface="微软雅黑" panose="020B0503020204020204" pitchFamily="34" charset="-122"/>
              <a:cs typeface="OPPOSans H" panose="00020600040101010101" pitchFamily="18" charset="-122"/>
            </a:endParaRPr>
          </a:p>
        </p:txBody>
      </p:sp>
      <p:sp>
        <p:nvSpPr>
          <p:cNvPr id="21" name="文本框 20">
            <a:extLst>
              <a:ext uri="{FF2B5EF4-FFF2-40B4-BE49-F238E27FC236}">
                <a16:creationId xmlns:a16="http://schemas.microsoft.com/office/drawing/2014/main" id="{EA80BF11-6B13-4F10-8A20-D35EF3C5222B}"/>
              </a:ext>
            </a:extLst>
          </p:cNvPr>
          <p:cNvSpPr txBox="1"/>
          <p:nvPr/>
        </p:nvSpPr>
        <p:spPr>
          <a:xfrm>
            <a:off x="7263034" y="5819281"/>
            <a:ext cx="1426202" cy="276999"/>
          </a:xfrm>
          <a:prstGeom prst="rect">
            <a:avLst/>
          </a:prstGeom>
          <a:noFill/>
          <a:ln>
            <a:noFill/>
          </a:ln>
        </p:spPr>
        <p:txBody>
          <a:bodyPr wrap="square" lIns="0" tIns="0" rIns="0" bIns="0" rtlCol="0">
            <a:noAutofit/>
          </a:bodyPr>
          <a:lstStyle/>
          <a:p>
            <a:pPr algn="ctr"/>
            <a:r>
              <a:rPr lang="zh-CN" altLang="en-US" dirty="0">
                <a:solidFill>
                  <a:schemeClr val="tx1">
                    <a:lumMod val="75000"/>
                    <a:lumOff val="25000"/>
                  </a:schemeClr>
                </a:solidFill>
                <a:latin typeface="+mj-ea"/>
                <a:ea typeface="+mj-ea"/>
                <a:cs typeface="+mn-ea"/>
                <a:sym typeface="+mn-lt"/>
              </a:rPr>
              <a:t>销售产品种类</a:t>
            </a:r>
          </a:p>
        </p:txBody>
      </p:sp>
      <p:cxnSp>
        <p:nvCxnSpPr>
          <p:cNvPr id="22" name="直接连接符 21">
            <a:extLst>
              <a:ext uri="{FF2B5EF4-FFF2-40B4-BE49-F238E27FC236}">
                <a16:creationId xmlns:a16="http://schemas.microsoft.com/office/drawing/2014/main" id="{03A4F589-2C97-46F9-94F6-1D7D5186B36A}"/>
              </a:ext>
            </a:extLst>
          </p:cNvPr>
          <p:cNvCxnSpPr>
            <a:cxnSpLocks/>
          </p:cNvCxnSpPr>
          <p:nvPr/>
        </p:nvCxnSpPr>
        <p:spPr>
          <a:xfrm>
            <a:off x="7851444" y="6268370"/>
            <a:ext cx="249382"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椭圆 9">
            <a:extLst>
              <a:ext uri="{FF2B5EF4-FFF2-40B4-BE49-F238E27FC236}">
                <a16:creationId xmlns:a16="http://schemas.microsoft.com/office/drawing/2014/main" id="{FBD15248-ADE8-4FFB-AA68-9A491F190A65}"/>
              </a:ext>
            </a:extLst>
          </p:cNvPr>
          <p:cNvSpPr>
            <a:spLocks/>
          </p:cNvSpPr>
          <p:nvPr/>
        </p:nvSpPr>
        <p:spPr>
          <a:xfrm>
            <a:off x="9382307" y="3893780"/>
            <a:ext cx="1690626" cy="1690624"/>
          </a:xfrm>
          <a:prstGeom prst="ellipse">
            <a:avLst/>
          </a:prstGeom>
          <a:gradFill flip="none" rotWithShape="1">
            <a:gsLst>
              <a:gs pos="0">
                <a:schemeClr val="accent1">
                  <a:lumMod val="80000"/>
                  <a:lumOff val="20000"/>
                </a:schemeClr>
              </a:gs>
              <a:gs pos="100000">
                <a:schemeClr val="accent1">
                  <a:lumMod val="86000"/>
                </a:schemeClr>
              </a:gs>
            </a:gsLst>
            <a:path path="circle">
              <a:fillToRect r="100000" b="100000"/>
            </a:path>
            <a:tileRect l="-100000" t="-100000"/>
          </a:gradFill>
          <a:ln w="12700" cap="flat" cmpd="sng" algn="ctr">
            <a:noFill/>
            <a:prstDash val="solid"/>
            <a:miter lim="800000"/>
          </a:ln>
          <a:effectLst>
            <a:outerShdw blurRad="304800" dist="101600" dir="5400000" sx="98000" sy="98000" algn="l" rotWithShape="0">
              <a:schemeClr val="accent1">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sp>
        <p:nvSpPr>
          <p:cNvPr id="13" name="文本框 12">
            <a:extLst>
              <a:ext uri="{FF2B5EF4-FFF2-40B4-BE49-F238E27FC236}">
                <a16:creationId xmlns:a16="http://schemas.microsoft.com/office/drawing/2014/main" id="{CFBEA512-3474-4C8D-B377-5999518FBB00}"/>
              </a:ext>
            </a:extLst>
          </p:cNvPr>
          <p:cNvSpPr txBox="1"/>
          <p:nvPr/>
        </p:nvSpPr>
        <p:spPr>
          <a:xfrm>
            <a:off x="9552433" y="4462093"/>
            <a:ext cx="1350374" cy="553998"/>
          </a:xfrm>
          <a:prstGeom prst="rect">
            <a:avLst/>
          </a:prstGeom>
        </p:spPr>
        <p:txBody>
          <a:bodyPr wrap="square" lIns="0" tIns="0" rIns="0" bIns="0" rtlCol="0">
            <a:noAutofit/>
          </a:bodyPr>
          <a:lstStyle/>
          <a:p>
            <a:pPr algn="ctr"/>
            <a:r>
              <a:rPr lang="en-US" altLang="zh-CN" sz="3600" b="1" dirty="0">
                <a:gradFill>
                  <a:gsLst>
                    <a:gs pos="0">
                      <a:schemeClr val="accent2">
                        <a:lumMod val="20000"/>
                        <a:lumOff val="80000"/>
                      </a:schemeClr>
                    </a:gs>
                    <a:gs pos="100000">
                      <a:schemeClr val="accent2">
                        <a:lumMod val="60000"/>
                        <a:lumOff val="40000"/>
                      </a:schemeClr>
                    </a:gs>
                  </a:gsLst>
                  <a:lin ang="5400000" scaled="1"/>
                </a:gradFill>
                <a:effectLst>
                  <a:outerShdw blurRad="177800" dist="76200" dir="5400000" algn="tl" rotWithShape="0">
                    <a:schemeClr val="accent1">
                      <a:lumMod val="50000"/>
                      <a:alpha val="64000"/>
                    </a:schemeClr>
                  </a:outerShdw>
                </a:effectLst>
                <a:latin typeface="微软雅黑" panose="020B0503020204020204" pitchFamily="34" charset="-122"/>
                <a:ea typeface="微软雅黑" panose="020B0503020204020204" pitchFamily="34" charset="-122"/>
                <a:cs typeface="OPPOSans H" panose="00020600040101010101" pitchFamily="18" charset="-122"/>
              </a:rPr>
              <a:t>889</a:t>
            </a:r>
            <a:r>
              <a:rPr lang="en-US" altLang="zh-CN" sz="2400" b="1" dirty="0">
                <a:gradFill>
                  <a:gsLst>
                    <a:gs pos="0">
                      <a:schemeClr val="accent2">
                        <a:lumMod val="20000"/>
                        <a:lumOff val="80000"/>
                      </a:schemeClr>
                    </a:gs>
                    <a:gs pos="100000">
                      <a:schemeClr val="accent2">
                        <a:lumMod val="60000"/>
                        <a:lumOff val="40000"/>
                      </a:schemeClr>
                    </a:gs>
                  </a:gsLst>
                  <a:lin ang="5400000" scaled="1"/>
                </a:gradFill>
                <a:effectLst>
                  <a:outerShdw blurRad="177800" dist="76200" dir="5400000" algn="tl" rotWithShape="0">
                    <a:schemeClr val="accent1">
                      <a:lumMod val="50000"/>
                      <a:alpha val="64000"/>
                    </a:schemeClr>
                  </a:outerShdw>
                </a:effectLst>
                <a:latin typeface="微软雅黑" panose="020B0503020204020204" pitchFamily="34" charset="-122"/>
                <a:ea typeface="微软雅黑" panose="020B0503020204020204" pitchFamily="34" charset="-122"/>
                <a:cs typeface="OPPOSans H" panose="00020600040101010101" pitchFamily="18" charset="-122"/>
              </a:rPr>
              <a:t>+</a:t>
            </a:r>
            <a:endParaRPr lang="zh-CN" altLang="en-US" sz="3600" b="1" dirty="0">
              <a:gradFill>
                <a:gsLst>
                  <a:gs pos="0">
                    <a:schemeClr val="accent2">
                      <a:lumMod val="20000"/>
                      <a:lumOff val="80000"/>
                    </a:schemeClr>
                  </a:gs>
                  <a:gs pos="100000">
                    <a:schemeClr val="accent2">
                      <a:lumMod val="60000"/>
                      <a:lumOff val="40000"/>
                    </a:schemeClr>
                  </a:gs>
                </a:gsLst>
                <a:lin ang="5400000" scaled="1"/>
              </a:gradFill>
              <a:effectLst>
                <a:outerShdw blurRad="177800" dist="76200" dir="5400000" algn="tl" rotWithShape="0">
                  <a:schemeClr val="accent1">
                    <a:lumMod val="50000"/>
                    <a:alpha val="64000"/>
                  </a:schemeClr>
                </a:outerShdw>
              </a:effectLst>
              <a:latin typeface="微软雅黑" panose="020B0503020204020204" pitchFamily="34" charset="-122"/>
              <a:ea typeface="微软雅黑" panose="020B0503020204020204" pitchFamily="34" charset="-122"/>
              <a:cs typeface="OPPOSans H" panose="00020600040101010101" pitchFamily="18" charset="-122"/>
            </a:endParaRPr>
          </a:p>
        </p:txBody>
      </p:sp>
      <p:sp>
        <p:nvSpPr>
          <p:cNvPr id="23" name="文本框 22">
            <a:extLst>
              <a:ext uri="{FF2B5EF4-FFF2-40B4-BE49-F238E27FC236}">
                <a16:creationId xmlns:a16="http://schemas.microsoft.com/office/drawing/2014/main" id="{27B94C5E-30B7-4D20-A501-6785C572AFE1}"/>
              </a:ext>
            </a:extLst>
          </p:cNvPr>
          <p:cNvSpPr txBox="1"/>
          <p:nvPr/>
        </p:nvSpPr>
        <p:spPr>
          <a:xfrm>
            <a:off x="9559499" y="5819281"/>
            <a:ext cx="1343308" cy="276999"/>
          </a:xfrm>
          <a:prstGeom prst="rect">
            <a:avLst/>
          </a:prstGeom>
          <a:noFill/>
          <a:ln>
            <a:noFill/>
          </a:ln>
        </p:spPr>
        <p:txBody>
          <a:bodyPr wrap="square" lIns="0" tIns="0" rIns="0" bIns="0" rtlCol="0">
            <a:noAutofit/>
          </a:bodyPr>
          <a:lstStyle/>
          <a:p>
            <a:pPr algn="ctr"/>
            <a:r>
              <a:rPr lang="zh-CN" altLang="en-US" dirty="0">
                <a:solidFill>
                  <a:schemeClr val="accent1"/>
                </a:solidFill>
                <a:latin typeface="+mj-ea"/>
                <a:ea typeface="+mj-ea"/>
                <a:cs typeface="+mn-ea"/>
                <a:sym typeface="+mn-lt"/>
              </a:rPr>
              <a:t>全年销售额</a:t>
            </a:r>
          </a:p>
        </p:txBody>
      </p:sp>
      <p:cxnSp>
        <p:nvCxnSpPr>
          <p:cNvPr id="24" name="直接连接符 23">
            <a:extLst>
              <a:ext uri="{FF2B5EF4-FFF2-40B4-BE49-F238E27FC236}">
                <a16:creationId xmlns:a16="http://schemas.microsoft.com/office/drawing/2014/main" id="{8B4F831F-75FB-4B2E-9D81-D260673DE1AC}"/>
              </a:ext>
            </a:extLst>
          </p:cNvPr>
          <p:cNvCxnSpPr>
            <a:cxnSpLocks/>
          </p:cNvCxnSpPr>
          <p:nvPr/>
        </p:nvCxnSpPr>
        <p:spPr>
          <a:xfrm>
            <a:off x="10106462" y="6268370"/>
            <a:ext cx="24938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矩形: 圆角 27">
            <a:extLst>
              <a:ext uri="{FF2B5EF4-FFF2-40B4-BE49-F238E27FC236}">
                <a16:creationId xmlns:a16="http://schemas.microsoft.com/office/drawing/2014/main" id="{D4E4075F-5043-47D9-BADB-9446DFEADFC7}"/>
              </a:ext>
            </a:extLst>
          </p:cNvPr>
          <p:cNvSpPr/>
          <p:nvPr/>
        </p:nvSpPr>
        <p:spPr>
          <a:xfrm>
            <a:off x="4785458" y="1738099"/>
            <a:ext cx="2534505" cy="483052"/>
          </a:xfrm>
          <a:prstGeom prst="roundRect">
            <a:avLst>
              <a:gd name="adj" fmla="val 50000"/>
            </a:avLst>
          </a:prstGeom>
          <a:gradFill flip="none" rotWithShape="1">
            <a:gsLst>
              <a:gs pos="0">
                <a:schemeClr val="accent1">
                  <a:lumMod val="80000"/>
                  <a:lumOff val="20000"/>
                </a:schemeClr>
              </a:gs>
              <a:gs pos="100000">
                <a:schemeClr val="accent1"/>
              </a:gs>
            </a:gsLst>
            <a:lin ang="2700000" scaled="1"/>
            <a:tileRect/>
          </a:gradFill>
          <a:ln w="12700" cap="flat" cmpd="sng" algn="ctr">
            <a:noFill/>
            <a:prstDash val="solid"/>
            <a:miter lim="800000"/>
          </a:ln>
          <a:effectLst>
            <a:outerShdw blurRad="228600" dist="50800" dir="5400000" algn="l"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2000" dirty="0">
                <a:gradFill>
                  <a:gsLst>
                    <a:gs pos="0">
                      <a:schemeClr val="accent2">
                        <a:lumMod val="20000"/>
                        <a:lumOff val="80000"/>
                      </a:schemeClr>
                    </a:gs>
                    <a:gs pos="100000">
                      <a:schemeClr val="accent2">
                        <a:lumMod val="60000"/>
                        <a:lumOff val="40000"/>
                      </a:schemeClr>
                    </a:gs>
                  </a:gsLst>
                  <a:lin ang="5400000" scaled="1"/>
                </a:gradFill>
                <a:effectLst>
                  <a:outerShdw blurRad="177800" dist="76200" dir="5400000" algn="tl" rotWithShape="0">
                    <a:schemeClr val="accent1">
                      <a:lumMod val="50000"/>
                      <a:alpha val="64000"/>
                    </a:schemeClr>
                  </a:outerShdw>
                </a:effectLst>
                <a:latin typeface="微软雅黑" panose="020B0503020204020204" pitchFamily="34" charset="-122"/>
                <a:ea typeface="微软雅黑" panose="020B0503020204020204" pitchFamily="34" charset="-122"/>
                <a:cs typeface="OPPOSans H" panose="00020600040101010101" pitchFamily="18" charset="-122"/>
              </a:rPr>
              <a:t>销售情况</a:t>
            </a:r>
          </a:p>
        </p:txBody>
      </p:sp>
      <p:sp>
        <p:nvSpPr>
          <p:cNvPr id="29" name="文本框 28">
            <a:extLst>
              <a:ext uri="{FF2B5EF4-FFF2-40B4-BE49-F238E27FC236}">
                <a16:creationId xmlns:a16="http://schemas.microsoft.com/office/drawing/2014/main" id="{35EAFDD8-7848-424B-BF09-4CC4878B6AB6}"/>
              </a:ext>
            </a:extLst>
          </p:cNvPr>
          <p:cNvSpPr txBox="1"/>
          <p:nvPr/>
        </p:nvSpPr>
        <p:spPr>
          <a:xfrm>
            <a:off x="4785457" y="2420658"/>
            <a:ext cx="6172307" cy="939809"/>
          </a:xfrm>
          <a:prstGeom prst="rect">
            <a:avLst/>
          </a:prstGeom>
          <a:noFill/>
          <a:ln>
            <a:noFill/>
          </a:ln>
        </p:spPr>
        <p:txBody>
          <a:bodyPr wrap="square" lIns="0" tIns="0" rIns="0" bIns="0" rtlCol="0">
            <a:noAutofit/>
          </a:bodyPr>
          <a:lstStyle/>
          <a:p>
            <a:pPr>
              <a:lnSpc>
                <a:spcPct val="130000"/>
              </a:lnSpc>
            </a:pPr>
            <a:r>
              <a:rPr lang="zh-CN" altLang="en-US" sz="1600" dirty="0">
                <a:solidFill>
                  <a:schemeClr val="tx1">
                    <a:lumMod val="75000"/>
                    <a:lumOff val="25000"/>
                  </a:schemeClr>
                </a:solidFill>
                <a:latin typeface="+mn-ea"/>
                <a:cs typeface="+mn-ea"/>
                <a:sym typeface="+mn-lt"/>
              </a:rPr>
              <a:t>请在这里输入一段文字进行完成情况概述请在这里输入一段文字进行完成情况概述请在这里输入一段文字进行完成情况概述请在这里输入一段文字进行完成情况概述</a:t>
            </a:r>
          </a:p>
        </p:txBody>
      </p:sp>
      <p:sp>
        <p:nvSpPr>
          <p:cNvPr id="34" name="不完整圆 33">
            <a:extLst>
              <a:ext uri="{FF2B5EF4-FFF2-40B4-BE49-F238E27FC236}">
                <a16:creationId xmlns:a16="http://schemas.microsoft.com/office/drawing/2014/main" id="{E67C5253-8C7B-4762-8F52-C39BAB9A4310}"/>
              </a:ext>
            </a:extLst>
          </p:cNvPr>
          <p:cNvSpPr/>
          <p:nvPr/>
        </p:nvSpPr>
        <p:spPr>
          <a:xfrm>
            <a:off x="-389022" y="544751"/>
            <a:ext cx="1733550" cy="1733550"/>
          </a:xfrm>
          <a:prstGeom prst="pie">
            <a:avLst>
              <a:gd name="adj1" fmla="val 21585064"/>
              <a:gd name="adj2" fmla="val 5390788"/>
            </a:avLst>
          </a:prstGeom>
          <a:gradFill flip="none" rotWithShape="1">
            <a:gsLst>
              <a:gs pos="4000">
                <a:schemeClr val="accent1">
                  <a:lumMod val="88000"/>
                  <a:lumOff val="12000"/>
                </a:schemeClr>
              </a:gs>
              <a:gs pos="95000">
                <a:schemeClr val="accent1">
                  <a:lumMod val="86000"/>
                </a:schemeClr>
              </a:gs>
            </a:gsLst>
            <a:lin ang="4200000" scaled="0"/>
            <a:tileRect/>
          </a:gradFill>
          <a:ln w="12700" cap="flat" cmpd="sng" algn="ctr">
            <a:noFill/>
            <a:prstDash val="solid"/>
            <a:miter lim="800000"/>
          </a:ln>
          <a:effectLst>
            <a:outerShdw blurRad="279400" dist="38100" algn="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sp>
        <p:nvSpPr>
          <p:cNvPr id="44" name="任意多边形: 形状 43">
            <a:extLst>
              <a:ext uri="{FF2B5EF4-FFF2-40B4-BE49-F238E27FC236}">
                <a16:creationId xmlns:a16="http://schemas.microsoft.com/office/drawing/2014/main" id="{DDA09BAC-45F3-4F0E-AF22-7917897738BE}"/>
              </a:ext>
            </a:extLst>
          </p:cNvPr>
          <p:cNvSpPr>
            <a:spLocks/>
          </p:cNvSpPr>
          <p:nvPr/>
        </p:nvSpPr>
        <p:spPr>
          <a:xfrm rot="16200000" flipH="1" flipV="1">
            <a:off x="9569259" y="-35133"/>
            <a:ext cx="693493" cy="3586809"/>
          </a:xfrm>
          <a:custGeom>
            <a:avLst/>
            <a:gdLst>
              <a:gd name="connsiteX0" fmla="*/ 692988 w 693493"/>
              <a:gd name="connsiteY0" fmla="*/ 247199 h 3586809"/>
              <a:gd name="connsiteX1" fmla="*/ 680884 w 693493"/>
              <a:gd name="connsiteY1" fmla="*/ 393696 h 3586809"/>
              <a:gd name="connsiteX2" fmla="*/ 325284 w 693493"/>
              <a:gd name="connsiteY2" fmla="*/ 1295396 h 3586809"/>
              <a:gd name="connsiteX3" fmla="*/ 388784 w 693493"/>
              <a:gd name="connsiteY3" fmla="*/ 2641596 h 3586809"/>
              <a:gd name="connsiteX4" fmla="*/ 47372 w 693493"/>
              <a:gd name="connsiteY4" fmla="*/ 3506883 h 3586809"/>
              <a:gd name="connsiteX5" fmla="*/ 0 w 693493"/>
              <a:gd name="connsiteY5" fmla="*/ 3586809 h 3586809"/>
              <a:gd name="connsiteX6" fmla="*/ 0 w 693493"/>
              <a:gd name="connsiteY6" fmla="*/ 0 h 3586809"/>
              <a:gd name="connsiteX7" fmla="*/ 604013 w 693493"/>
              <a:gd name="connsiteY7" fmla="*/ 0 h 3586809"/>
              <a:gd name="connsiteX8" fmla="*/ 631473 w 693493"/>
              <a:gd name="connsiteY8" fmla="*/ 42313 h 3586809"/>
              <a:gd name="connsiteX9" fmla="*/ 692988 w 693493"/>
              <a:gd name="connsiteY9" fmla="*/ 247199 h 358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3493" h="3586809">
                <a:moveTo>
                  <a:pt x="692988" y="247199"/>
                </a:moveTo>
                <a:cubicBezTo>
                  <a:pt x="694906" y="289913"/>
                  <a:pt x="691467" y="338133"/>
                  <a:pt x="680884" y="393696"/>
                </a:cubicBezTo>
                <a:cubicBezTo>
                  <a:pt x="638551" y="615946"/>
                  <a:pt x="373967" y="920746"/>
                  <a:pt x="325284" y="1295396"/>
                </a:cubicBezTo>
                <a:cubicBezTo>
                  <a:pt x="276601" y="1670046"/>
                  <a:pt x="454401" y="2241546"/>
                  <a:pt x="388784" y="2641596"/>
                </a:cubicBezTo>
                <a:cubicBezTo>
                  <a:pt x="339571" y="2941633"/>
                  <a:pt x="178440" y="3277390"/>
                  <a:pt x="47372" y="3506883"/>
                </a:cubicBezTo>
                <a:lnTo>
                  <a:pt x="0" y="3586809"/>
                </a:lnTo>
                <a:lnTo>
                  <a:pt x="0" y="0"/>
                </a:lnTo>
                <a:lnTo>
                  <a:pt x="604013" y="0"/>
                </a:lnTo>
                <a:lnTo>
                  <a:pt x="631473" y="42313"/>
                </a:lnTo>
                <a:cubicBezTo>
                  <a:pt x="663884" y="98371"/>
                  <a:pt x="689152" y="161772"/>
                  <a:pt x="692988" y="247199"/>
                </a:cubicBezTo>
                <a:close/>
              </a:path>
            </a:pathLst>
          </a:custGeom>
          <a:solidFill>
            <a:schemeClr val="accent1">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占位符 1">
            <a:extLst>
              <a:ext uri="{FF2B5EF4-FFF2-40B4-BE49-F238E27FC236}">
                <a16:creationId xmlns:a16="http://schemas.microsoft.com/office/drawing/2014/main" id="{59AD64DE-D86B-4680-A687-998D051D9A3E}"/>
              </a:ext>
            </a:extLst>
          </p:cNvPr>
          <p:cNvSpPr>
            <a:spLocks noGrp="1"/>
          </p:cNvSpPr>
          <p:nvPr>
            <p:ph type="body" sz="quarter" idx="11"/>
          </p:nvPr>
        </p:nvSpPr>
        <p:spPr/>
        <p:txBody>
          <a:bodyPr/>
          <a:lstStyle/>
          <a:p>
            <a:r>
              <a:rPr lang="zh-CN" altLang="en-US" dirty="0">
                <a:gradFill>
                  <a:gsLst>
                    <a:gs pos="4000">
                      <a:schemeClr val="accent1">
                        <a:lumMod val="75000"/>
                      </a:schemeClr>
                    </a:gs>
                    <a:gs pos="99000">
                      <a:schemeClr val="accent1">
                        <a:lumMod val="50000"/>
                      </a:schemeClr>
                    </a:gs>
                  </a:gsLst>
                  <a:lin ang="4200000" scaled="0"/>
                </a:gradFill>
                <a:latin typeface="+mj-ea"/>
                <a:ea typeface="+mj-ea"/>
                <a:cs typeface="汉仪典雅体简" panose="00020600040101010101" pitchFamily="18" charset="-122"/>
                <a:sym typeface="+mn-lt"/>
              </a:rPr>
              <a:t>成果展示</a:t>
            </a:r>
          </a:p>
        </p:txBody>
      </p:sp>
    </p:spTree>
    <p:extLst>
      <p:ext uri="{BB962C8B-B14F-4D97-AF65-F5344CB8AC3E}">
        <p14:creationId xmlns:p14="http://schemas.microsoft.com/office/powerpoint/2010/main" val="3388652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AC02C4E-CE3E-46F6-B3D7-9A5F3035AF90}"/>
              </a:ext>
            </a:extLst>
          </p:cNvPr>
          <p:cNvSpPr txBox="1"/>
          <p:nvPr/>
        </p:nvSpPr>
        <p:spPr>
          <a:xfrm>
            <a:off x="5950337" y="2628781"/>
            <a:ext cx="4222069" cy="1231106"/>
          </a:xfrm>
          <a:prstGeom prst="rect">
            <a:avLst/>
          </a:prstGeom>
          <a:noFill/>
        </p:spPr>
        <p:txBody>
          <a:bodyPr wrap="square" lIns="0" tIns="0" rIns="0" bIns="0" rtlCol="0">
            <a:noAutofit/>
          </a:bodyPr>
          <a:lstStyle/>
          <a:p>
            <a:r>
              <a:rPr lang="zh-CN" altLang="en-US" sz="8000" b="1" dirty="0">
                <a:gradFill>
                  <a:gsLst>
                    <a:gs pos="2655">
                      <a:schemeClr val="accent2">
                        <a:lumMod val="20000"/>
                        <a:lumOff val="80000"/>
                      </a:schemeClr>
                    </a:gs>
                    <a:gs pos="100000">
                      <a:schemeClr val="accent2">
                        <a:lumMod val="60000"/>
                        <a:lumOff val="40000"/>
                      </a:schemeClr>
                    </a:gs>
                  </a:gsLst>
                  <a:lin ang="5400000" scaled="1"/>
                </a:gradFill>
                <a:effectLst>
                  <a:outerShdw blurRad="152400" dist="101600" dir="5400000" algn="t" rotWithShape="0">
                    <a:schemeClr val="accent1">
                      <a:lumMod val="50000"/>
                      <a:alpha val="60000"/>
                    </a:schemeClr>
                  </a:outerShdw>
                </a:effectLst>
                <a:latin typeface="微软雅黑" panose="020B0503020204020204" pitchFamily="34" charset="-122"/>
                <a:ea typeface="微软雅黑" panose="020B0503020204020204" pitchFamily="34" charset="-122"/>
                <a:cs typeface="OPPOSans H" panose="00020600040101010101" pitchFamily="18" charset="-122"/>
              </a:rPr>
              <a:t>改进方案</a:t>
            </a:r>
          </a:p>
        </p:txBody>
      </p:sp>
      <p:sp>
        <p:nvSpPr>
          <p:cNvPr id="3" name="文本框 2">
            <a:extLst>
              <a:ext uri="{FF2B5EF4-FFF2-40B4-BE49-F238E27FC236}">
                <a16:creationId xmlns:a16="http://schemas.microsoft.com/office/drawing/2014/main" id="{603C7D09-2F82-474B-B62D-C12CB5277380}"/>
              </a:ext>
            </a:extLst>
          </p:cNvPr>
          <p:cNvSpPr txBox="1"/>
          <p:nvPr/>
        </p:nvSpPr>
        <p:spPr>
          <a:xfrm>
            <a:off x="6011296" y="3859887"/>
            <a:ext cx="3945317" cy="369332"/>
          </a:xfrm>
          <a:prstGeom prst="rect">
            <a:avLst/>
          </a:prstGeom>
          <a:noFill/>
        </p:spPr>
        <p:txBody>
          <a:bodyPr wrap="square" lIns="0" tIns="0" rIns="0" bIns="0" rtlCol="0">
            <a:noAutofit/>
          </a:bodyPr>
          <a:lstStyle/>
          <a:p>
            <a:pPr algn="dist"/>
            <a:r>
              <a:rPr lang="en-US" altLang="zh-CN" sz="2400" dirty="0">
                <a:solidFill>
                  <a:schemeClr val="bg1"/>
                </a:solidFill>
              </a:rPr>
              <a:t>Improvement scheme</a:t>
            </a:r>
          </a:p>
        </p:txBody>
      </p:sp>
      <p:sp>
        <p:nvSpPr>
          <p:cNvPr id="5" name="文本框 4">
            <a:extLst>
              <a:ext uri="{FF2B5EF4-FFF2-40B4-BE49-F238E27FC236}">
                <a16:creationId xmlns:a16="http://schemas.microsoft.com/office/drawing/2014/main" id="{20A6D87C-EBD2-4AE0-ADB8-B4A9A009E008}"/>
              </a:ext>
            </a:extLst>
          </p:cNvPr>
          <p:cNvSpPr txBox="1"/>
          <p:nvPr/>
        </p:nvSpPr>
        <p:spPr>
          <a:xfrm>
            <a:off x="2494703" y="2875002"/>
            <a:ext cx="1306286" cy="1107996"/>
          </a:xfrm>
          <a:prstGeom prst="rect">
            <a:avLst/>
          </a:prstGeom>
        </p:spPr>
        <p:txBody>
          <a:bodyPr wrap="square" lIns="0" tIns="0" rIns="0" bIns="0" anchor="ctr" anchorCtr="1">
            <a:noAutofit/>
          </a:bodyPr>
          <a:lstStyle>
            <a:defPPr>
              <a:defRPr lang="zh-CN"/>
            </a:defPPr>
            <a:lvl1pPr marR="0" lvl="0" indent="0" algn="ctr" fontAlgn="auto">
              <a:lnSpc>
                <a:spcPct val="100000"/>
              </a:lnSpc>
              <a:spcBef>
                <a:spcPts val="0"/>
              </a:spcBef>
              <a:spcAft>
                <a:spcPts val="300"/>
              </a:spcAft>
              <a:buClrTx/>
              <a:buSzTx/>
              <a:buFont typeface="+mj-lt"/>
              <a:buNone/>
              <a:defRPr kumimoji="0" sz="4800" b="0" i="0" u="none" strike="noStrike" cap="none" spc="0" normalizeH="0" baseline="0">
                <a:ln>
                  <a:noFill/>
                </a:ln>
                <a:gradFill>
                  <a:gsLst>
                    <a:gs pos="0">
                      <a:schemeClr val="accent1">
                        <a:lumMod val="75000"/>
                      </a:schemeClr>
                    </a:gs>
                    <a:gs pos="100000">
                      <a:schemeClr val="accent1">
                        <a:lumMod val="50000"/>
                      </a:schemeClr>
                    </a:gs>
                  </a:gsLst>
                  <a:lin ang="5400000" scaled="1"/>
                </a:gradFill>
                <a:effectLst/>
                <a:uLnTx/>
                <a:uFillTx/>
                <a:latin typeface="OPPOSans H" panose="00020600040101010101" pitchFamily="18" charset="-122"/>
                <a:ea typeface="OPPOSans H" panose="00020600040101010101" pitchFamily="18" charset="-122"/>
                <a:cs typeface="OPPOSans H" panose="00020600040101010101" pitchFamily="18" charset="-122"/>
              </a:defRPr>
            </a:lvl1pPr>
            <a:lvl2pPr indent="0">
              <a:lnSpc>
                <a:spcPct val="90000"/>
              </a:lnSpc>
              <a:spcBef>
                <a:spcPts val="500"/>
              </a:spcBef>
              <a:buFont typeface="Arial" panose="020B0604020202020204" pitchFamily="34" charset="0"/>
              <a:buNone/>
              <a:defRPr sz="2400"/>
            </a:lvl2pPr>
            <a:lvl3pPr indent="0">
              <a:lnSpc>
                <a:spcPct val="90000"/>
              </a:lnSpc>
              <a:spcBef>
                <a:spcPts val="500"/>
              </a:spcBef>
              <a:buFont typeface="Arial" panose="020B0604020202020204" pitchFamily="34" charset="0"/>
              <a:buNone/>
              <a:defRPr sz="2000"/>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sz="7200" b="1" dirty="0">
                <a:latin typeface="+mn-lt"/>
                <a:ea typeface="微软雅黑" panose="020B0503020204020204" pitchFamily="34" charset="-122"/>
              </a:rPr>
              <a:t>04</a:t>
            </a:r>
            <a:endParaRPr lang="zh-CN" altLang="en-US" sz="7200" b="1" dirty="0">
              <a:latin typeface="+mn-lt"/>
              <a:ea typeface="微软雅黑" panose="020B0503020204020204" pitchFamily="34" charset="-122"/>
            </a:endParaRPr>
          </a:p>
        </p:txBody>
      </p:sp>
    </p:spTree>
    <p:extLst>
      <p:ext uri="{BB962C8B-B14F-4D97-AF65-F5344CB8AC3E}">
        <p14:creationId xmlns:p14="http://schemas.microsoft.com/office/powerpoint/2010/main" val="1961141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889A8BF1-F4A5-4C3B-8AF2-58458513623B}"/>
              </a:ext>
            </a:extLst>
          </p:cNvPr>
          <p:cNvSpPr/>
          <p:nvPr/>
        </p:nvSpPr>
        <p:spPr>
          <a:xfrm>
            <a:off x="339575" y="422810"/>
            <a:ext cx="340678" cy="340678"/>
          </a:xfrm>
          <a:prstGeom prst="ellipse">
            <a:avLst/>
          </a:prstGeom>
          <a:gradFill>
            <a:gsLst>
              <a:gs pos="4000">
                <a:schemeClr val="accent1">
                  <a:lumMod val="88000"/>
                  <a:lumOff val="12000"/>
                </a:schemeClr>
              </a:gs>
              <a:gs pos="100000">
                <a:schemeClr val="accent1">
                  <a:lumMod val="69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 name="椭圆 5">
            <a:extLst>
              <a:ext uri="{FF2B5EF4-FFF2-40B4-BE49-F238E27FC236}">
                <a16:creationId xmlns:a16="http://schemas.microsoft.com/office/drawing/2014/main" id="{8D18EF52-E9D1-40F7-9FF9-CC8D76AE9692}"/>
              </a:ext>
            </a:extLst>
          </p:cNvPr>
          <p:cNvSpPr/>
          <p:nvPr/>
        </p:nvSpPr>
        <p:spPr>
          <a:xfrm>
            <a:off x="482600" y="516850"/>
            <a:ext cx="316866" cy="316866"/>
          </a:xfrm>
          <a:prstGeom prst="ellipse">
            <a:avLst/>
          </a:prstGeom>
          <a:gradFill>
            <a:gsLst>
              <a:gs pos="4000">
                <a:schemeClr val="accent2"/>
              </a:gs>
              <a:gs pos="95000">
                <a:schemeClr val="accent2">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 name="矩形 6">
            <a:extLst>
              <a:ext uri="{FF2B5EF4-FFF2-40B4-BE49-F238E27FC236}">
                <a16:creationId xmlns:a16="http://schemas.microsoft.com/office/drawing/2014/main" id="{5AD25A68-280E-4B38-89C9-A6EBB059A313}"/>
              </a:ext>
            </a:extLst>
          </p:cNvPr>
          <p:cNvSpPr>
            <a:spLocks/>
          </p:cNvSpPr>
          <p:nvPr/>
        </p:nvSpPr>
        <p:spPr>
          <a:xfrm rot="16200000">
            <a:off x="3498648" y="2185461"/>
            <a:ext cx="4501298" cy="3802379"/>
          </a:xfrm>
          <a:prstGeom prst="rect">
            <a:avLst/>
          </a:prstGeom>
          <a:gradFill>
            <a:gsLst>
              <a:gs pos="4000">
                <a:schemeClr val="accent1">
                  <a:lumMod val="20000"/>
                  <a:lumOff val="80000"/>
                  <a:alpha val="17000"/>
                </a:schemeClr>
              </a:gs>
              <a:gs pos="95000">
                <a:schemeClr val="accent1">
                  <a:lumMod val="20000"/>
                  <a:lumOff val="80000"/>
                  <a:alpha val="4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 name="矩形 7">
            <a:extLst>
              <a:ext uri="{FF2B5EF4-FFF2-40B4-BE49-F238E27FC236}">
                <a16:creationId xmlns:a16="http://schemas.microsoft.com/office/drawing/2014/main" id="{30079F0A-8C4F-4A24-B0F3-E9B046045A5E}"/>
              </a:ext>
            </a:extLst>
          </p:cNvPr>
          <p:cNvSpPr/>
          <p:nvPr/>
        </p:nvSpPr>
        <p:spPr>
          <a:xfrm>
            <a:off x="3848107" y="1217388"/>
            <a:ext cx="3802380" cy="634999"/>
          </a:xfrm>
          <a:prstGeom prst="rect">
            <a:avLst/>
          </a:prstGeom>
          <a:gradFill flip="none" rotWithShape="1">
            <a:gsLst>
              <a:gs pos="4000">
                <a:schemeClr val="accent1">
                  <a:lumMod val="88000"/>
                  <a:lumOff val="12000"/>
                </a:schemeClr>
              </a:gs>
              <a:gs pos="95000">
                <a:schemeClr val="accent1">
                  <a:lumMod val="86000"/>
                </a:schemeClr>
              </a:gs>
            </a:gsLst>
            <a:lin ang="4200000" scaled="0"/>
            <a:tileRect/>
          </a:gradFill>
          <a:ln w="12700" cap="flat" cmpd="sng" algn="ctr">
            <a:noFill/>
            <a:prstDash val="solid"/>
            <a:miter lim="800000"/>
          </a:ln>
          <a:effectLst>
            <a:outerShdw blurRad="431800" dist="266700" dir="2520000" sx="97000" sy="97000" algn="l" rotWithShape="0">
              <a:schemeClr val="accent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b="1" dirty="0">
                <a:solidFill>
                  <a:schemeClr val="bg1"/>
                </a:solidFill>
              </a:rPr>
              <a:t>改进方案一</a:t>
            </a:r>
          </a:p>
        </p:txBody>
      </p:sp>
      <p:sp>
        <p:nvSpPr>
          <p:cNvPr id="9" name="矩形 8">
            <a:extLst>
              <a:ext uri="{FF2B5EF4-FFF2-40B4-BE49-F238E27FC236}">
                <a16:creationId xmlns:a16="http://schemas.microsoft.com/office/drawing/2014/main" id="{61F2A420-5DE0-4B45-A0D9-B830F2D1E0DC}"/>
              </a:ext>
            </a:extLst>
          </p:cNvPr>
          <p:cNvSpPr>
            <a:spLocks/>
          </p:cNvSpPr>
          <p:nvPr/>
        </p:nvSpPr>
        <p:spPr>
          <a:xfrm rot="16200000">
            <a:off x="7544862" y="2185460"/>
            <a:ext cx="4501300" cy="3802379"/>
          </a:xfrm>
          <a:prstGeom prst="rect">
            <a:avLst/>
          </a:prstGeom>
          <a:gradFill>
            <a:gsLst>
              <a:gs pos="4000">
                <a:schemeClr val="accent2">
                  <a:lumMod val="20000"/>
                  <a:lumOff val="80000"/>
                  <a:alpha val="17000"/>
                </a:schemeClr>
              </a:gs>
              <a:gs pos="95000">
                <a:schemeClr val="accent2">
                  <a:lumMod val="20000"/>
                  <a:lumOff val="80000"/>
                  <a:alpha val="4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 name="矩形 9">
            <a:extLst>
              <a:ext uri="{FF2B5EF4-FFF2-40B4-BE49-F238E27FC236}">
                <a16:creationId xmlns:a16="http://schemas.microsoft.com/office/drawing/2014/main" id="{C747981C-A1F4-4F4B-B754-41349E717CC7}"/>
              </a:ext>
            </a:extLst>
          </p:cNvPr>
          <p:cNvSpPr/>
          <p:nvPr/>
        </p:nvSpPr>
        <p:spPr>
          <a:xfrm>
            <a:off x="7894321" y="1217388"/>
            <a:ext cx="3802380" cy="634999"/>
          </a:xfrm>
          <a:prstGeom prst="rect">
            <a:avLst/>
          </a:prstGeom>
          <a:gradFill flip="none" rotWithShape="1">
            <a:gsLst>
              <a:gs pos="3000">
                <a:schemeClr val="accent2"/>
              </a:gs>
              <a:gs pos="100000">
                <a:schemeClr val="accent2">
                  <a:lumMod val="93000"/>
                </a:schemeClr>
              </a:gs>
            </a:gsLst>
            <a:lin ang="4200000" scaled="0"/>
            <a:tileRect/>
          </a:gradFill>
          <a:ln w="12700" cap="flat" cmpd="sng" algn="ctr">
            <a:noFill/>
            <a:prstDash val="solid"/>
            <a:miter lim="800000"/>
          </a:ln>
          <a:effectLst>
            <a:outerShdw blurRad="431800" dist="266700" dir="2520000" sx="97000" sy="97000" algn="l" rotWithShape="0">
              <a:schemeClr val="accent2">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b="1" dirty="0">
                <a:solidFill>
                  <a:schemeClr val="tx1">
                    <a:lumMod val="85000"/>
                    <a:lumOff val="15000"/>
                  </a:schemeClr>
                </a:solidFill>
              </a:rPr>
              <a:t>改进方案二</a:t>
            </a:r>
          </a:p>
        </p:txBody>
      </p:sp>
      <p:cxnSp>
        <p:nvCxnSpPr>
          <p:cNvPr id="11" name="直接连接符 10">
            <a:extLst>
              <a:ext uri="{FF2B5EF4-FFF2-40B4-BE49-F238E27FC236}">
                <a16:creationId xmlns:a16="http://schemas.microsoft.com/office/drawing/2014/main" id="{46039029-8793-4005-B999-6F8F674FAFB5}"/>
              </a:ext>
            </a:extLst>
          </p:cNvPr>
          <p:cNvCxnSpPr>
            <a:cxnSpLocks/>
          </p:cNvCxnSpPr>
          <p:nvPr/>
        </p:nvCxnSpPr>
        <p:spPr>
          <a:xfrm>
            <a:off x="3848107" y="6355941"/>
            <a:ext cx="380238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822A38B3-BBE4-4277-AC00-4B7B00AB6E83}"/>
              </a:ext>
            </a:extLst>
          </p:cNvPr>
          <p:cNvCxnSpPr>
            <a:cxnSpLocks/>
          </p:cNvCxnSpPr>
          <p:nvPr/>
        </p:nvCxnSpPr>
        <p:spPr>
          <a:xfrm>
            <a:off x="7894321" y="6355941"/>
            <a:ext cx="380238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图形 14">
            <a:extLst>
              <a:ext uri="{FF2B5EF4-FFF2-40B4-BE49-F238E27FC236}">
                <a16:creationId xmlns:a16="http://schemas.microsoft.com/office/drawing/2014/main" id="{8923BEA4-959B-466D-BBE0-B85D1A65C4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31081" y="1352531"/>
            <a:ext cx="364713" cy="364713"/>
          </a:xfrm>
          <a:prstGeom prst="rect">
            <a:avLst/>
          </a:prstGeom>
        </p:spPr>
      </p:pic>
      <p:pic>
        <p:nvPicPr>
          <p:cNvPr id="16" name="图形 15">
            <a:extLst>
              <a:ext uri="{FF2B5EF4-FFF2-40B4-BE49-F238E27FC236}">
                <a16:creationId xmlns:a16="http://schemas.microsoft.com/office/drawing/2014/main" id="{B23FEC79-7E62-4713-A668-DD189546BD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3216" y="1352531"/>
            <a:ext cx="364713" cy="364713"/>
          </a:xfrm>
          <a:prstGeom prst="rect">
            <a:avLst/>
          </a:prstGeom>
        </p:spPr>
      </p:pic>
      <p:sp>
        <p:nvSpPr>
          <p:cNvPr id="17" name="文本框 16">
            <a:extLst>
              <a:ext uri="{FF2B5EF4-FFF2-40B4-BE49-F238E27FC236}">
                <a16:creationId xmlns:a16="http://schemas.microsoft.com/office/drawing/2014/main" id="{2F905D93-B608-4287-91D9-1A817FF75371}"/>
              </a:ext>
            </a:extLst>
          </p:cNvPr>
          <p:cNvSpPr txBox="1"/>
          <p:nvPr/>
        </p:nvSpPr>
        <p:spPr>
          <a:xfrm>
            <a:off x="4397667" y="4967941"/>
            <a:ext cx="2703262" cy="1102353"/>
          </a:xfrm>
          <a:prstGeom prst="rect">
            <a:avLst/>
          </a:prstGeom>
          <a:noFill/>
          <a:ln>
            <a:noFill/>
          </a:ln>
        </p:spPr>
        <p:txBody>
          <a:bodyPr wrap="square" lIns="0" tIns="0" rIns="0" bIns="0" rtlCol="0">
            <a:noAutofit/>
          </a:bodyPr>
          <a:lstStyle/>
          <a:p>
            <a:pPr marL="285750" indent="-285750" hangingPunct="0">
              <a:lnSpc>
                <a:spcPct val="130000"/>
              </a:lnSpc>
              <a:buFont typeface="Arial" panose="020B0604020202020204" pitchFamily="34" charset="0"/>
              <a:buChar char="•"/>
            </a:pPr>
            <a:r>
              <a:rPr lang="zh-CN" altLang="en-US" sz="1400" spc="100" dirty="0">
                <a:solidFill>
                  <a:schemeClr val="tx1">
                    <a:lumMod val="75000"/>
                    <a:lumOff val="25000"/>
                  </a:schemeClr>
                </a:solidFill>
                <a:latin typeface="+mn-ea"/>
                <a:cs typeface="汉仪典雅体简" panose="00020600040101010101" pitchFamily="18" charset="-122"/>
              </a:rPr>
              <a:t>请在这里输入一段文字内容</a:t>
            </a:r>
            <a:endParaRPr lang="en-US" altLang="zh-CN" sz="1400" spc="100" dirty="0">
              <a:solidFill>
                <a:schemeClr val="tx1">
                  <a:lumMod val="75000"/>
                  <a:lumOff val="25000"/>
                </a:schemeClr>
              </a:solidFill>
              <a:latin typeface="+mn-ea"/>
              <a:cs typeface="汉仪典雅体简" panose="00020600040101010101" pitchFamily="18" charset="-122"/>
            </a:endParaRPr>
          </a:p>
          <a:p>
            <a:pPr marL="285750" indent="-285750" hangingPunct="0">
              <a:lnSpc>
                <a:spcPct val="130000"/>
              </a:lnSpc>
              <a:buFont typeface="Arial" panose="020B0604020202020204" pitchFamily="34" charset="0"/>
              <a:buChar char="•"/>
            </a:pPr>
            <a:r>
              <a:rPr lang="zh-CN" altLang="en-US" sz="1400" spc="100" dirty="0">
                <a:solidFill>
                  <a:schemeClr val="tx1">
                    <a:lumMod val="75000"/>
                    <a:lumOff val="25000"/>
                  </a:schemeClr>
                </a:solidFill>
                <a:latin typeface="+mn-ea"/>
                <a:cs typeface="汉仪典雅体简" panose="00020600040101010101" pitchFamily="18" charset="-122"/>
              </a:rPr>
              <a:t>请在这里输入一段文字内容</a:t>
            </a:r>
            <a:endParaRPr lang="en-US" altLang="zh-CN" sz="1400" spc="100" dirty="0">
              <a:solidFill>
                <a:schemeClr val="tx1">
                  <a:lumMod val="75000"/>
                  <a:lumOff val="25000"/>
                </a:schemeClr>
              </a:solidFill>
              <a:latin typeface="+mn-ea"/>
              <a:cs typeface="汉仪典雅体简" panose="00020600040101010101" pitchFamily="18" charset="-122"/>
            </a:endParaRPr>
          </a:p>
          <a:p>
            <a:pPr marL="285750" indent="-285750" hangingPunct="0">
              <a:lnSpc>
                <a:spcPct val="130000"/>
              </a:lnSpc>
              <a:buFont typeface="Arial" panose="020B0604020202020204" pitchFamily="34" charset="0"/>
              <a:buChar char="•"/>
            </a:pPr>
            <a:r>
              <a:rPr lang="zh-CN" altLang="en-US" sz="1400" spc="100" dirty="0">
                <a:solidFill>
                  <a:schemeClr val="tx1">
                    <a:lumMod val="75000"/>
                    <a:lumOff val="25000"/>
                  </a:schemeClr>
                </a:solidFill>
                <a:latin typeface="+mn-ea"/>
                <a:cs typeface="汉仪典雅体简" panose="00020600040101010101" pitchFamily="18" charset="-122"/>
              </a:rPr>
              <a:t>请在这里输入一段文字内容</a:t>
            </a:r>
            <a:endParaRPr lang="en-US" altLang="zh-CN" sz="1400" spc="100" dirty="0">
              <a:solidFill>
                <a:schemeClr val="tx1">
                  <a:lumMod val="75000"/>
                  <a:lumOff val="25000"/>
                </a:schemeClr>
              </a:solidFill>
              <a:latin typeface="+mn-ea"/>
              <a:cs typeface="汉仪典雅体简" panose="00020600040101010101" pitchFamily="18" charset="-122"/>
            </a:endParaRPr>
          </a:p>
          <a:p>
            <a:pPr marL="285750" indent="-285750" hangingPunct="0">
              <a:lnSpc>
                <a:spcPct val="130000"/>
              </a:lnSpc>
              <a:buFont typeface="Arial" panose="020B0604020202020204" pitchFamily="34" charset="0"/>
              <a:buChar char="•"/>
            </a:pPr>
            <a:r>
              <a:rPr lang="zh-CN" altLang="en-US" sz="1400" spc="100" dirty="0">
                <a:solidFill>
                  <a:schemeClr val="tx1">
                    <a:lumMod val="75000"/>
                    <a:lumOff val="25000"/>
                  </a:schemeClr>
                </a:solidFill>
                <a:latin typeface="+mn-ea"/>
                <a:cs typeface="汉仪典雅体简" panose="00020600040101010101" pitchFamily="18" charset="-122"/>
              </a:rPr>
              <a:t>请在这里输入一段文字内容</a:t>
            </a:r>
            <a:endParaRPr lang="en-US" altLang="zh-CN" sz="1400" spc="100" dirty="0">
              <a:solidFill>
                <a:schemeClr val="tx1">
                  <a:lumMod val="75000"/>
                  <a:lumOff val="25000"/>
                </a:schemeClr>
              </a:solidFill>
              <a:latin typeface="+mn-ea"/>
              <a:cs typeface="汉仪典雅体简" panose="00020600040101010101" pitchFamily="18" charset="-122"/>
            </a:endParaRPr>
          </a:p>
        </p:txBody>
      </p:sp>
      <p:sp>
        <p:nvSpPr>
          <p:cNvPr id="18" name="文本框 17">
            <a:extLst>
              <a:ext uri="{FF2B5EF4-FFF2-40B4-BE49-F238E27FC236}">
                <a16:creationId xmlns:a16="http://schemas.microsoft.com/office/drawing/2014/main" id="{7723DF9B-30AF-4A6D-A598-C101A3C4A7D0}"/>
              </a:ext>
            </a:extLst>
          </p:cNvPr>
          <p:cNvSpPr txBox="1"/>
          <p:nvPr/>
        </p:nvSpPr>
        <p:spPr>
          <a:xfrm>
            <a:off x="8443881" y="4967941"/>
            <a:ext cx="2703262" cy="1102353"/>
          </a:xfrm>
          <a:prstGeom prst="rect">
            <a:avLst/>
          </a:prstGeom>
          <a:noFill/>
          <a:ln>
            <a:noFill/>
          </a:ln>
        </p:spPr>
        <p:txBody>
          <a:bodyPr wrap="square" lIns="0" tIns="0" rIns="0" bIns="0" rtlCol="0">
            <a:noAutofit/>
          </a:bodyPr>
          <a:lstStyle/>
          <a:p>
            <a:pPr marL="285750" indent="-285750" hangingPunct="0">
              <a:lnSpc>
                <a:spcPct val="130000"/>
              </a:lnSpc>
              <a:buFont typeface="Arial" panose="020B0604020202020204" pitchFamily="34" charset="0"/>
              <a:buChar char="•"/>
            </a:pPr>
            <a:r>
              <a:rPr lang="zh-CN" altLang="en-US" sz="1400" spc="100" dirty="0">
                <a:solidFill>
                  <a:schemeClr val="tx1">
                    <a:lumMod val="75000"/>
                    <a:lumOff val="25000"/>
                  </a:schemeClr>
                </a:solidFill>
                <a:latin typeface="+mn-ea"/>
                <a:cs typeface="汉仪典雅体简" panose="00020600040101010101" pitchFamily="18" charset="-122"/>
              </a:rPr>
              <a:t>请在这里输入一段文字内容</a:t>
            </a:r>
            <a:endParaRPr lang="en-US" altLang="zh-CN" sz="1400" spc="100" dirty="0">
              <a:solidFill>
                <a:schemeClr val="tx1">
                  <a:lumMod val="75000"/>
                  <a:lumOff val="25000"/>
                </a:schemeClr>
              </a:solidFill>
              <a:latin typeface="+mn-ea"/>
              <a:cs typeface="汉仪典雅体简" panose="00020600040101010101" pitchFamily="18" charset="-122"/>
            </a:endParaRPr>
          </a:p>
          <a:p>
            <a:pPr marL="285750" indent="-285750" hangingPunct="0">
              <a:lnSpc>
                <a:spcPct val="130000"/>
              </a:lnSpc>
              <a:buFont typeface="Arial" panose="020B0604020202020204" pitchFamily="34" charset="0"/>
              <a:buChar char="•"/>
            </a:pPr>
            <a:r>
              <a:rPr lang="zh-CN" altLang="en-US" sz="1400" spc="100" dirty="0">
                <a:solidFill>
                  <a:schemeClr val="tx1">
                    <a:lumMod val="75000"/>
                    <a:lumOff val="25000"/>
                  </a:schemeClr>
                </a:solidFill>
                <a:latin typeface="+mn-ea"/>
                <a:cs typeface="汉仪典雅体简" panose="00020600040101010101" pitchFamily="18" charset="-122"/>
              </a:rPr>
              <a:t>请在这里输入一段文字内容</a:t>
            </a:r>
            <a:endParaRPr lang="en-US" altLang="zh-CN" sz="1400" spc="100" dirty="0">
              <a:solidFill>
                <a:schemeClr val="tx1">
                  <a:lumMod val="75000"/>
                  <a:lumOff val="25000"/>
                </a:schemeClr>
              </a:solidFill>
              <a:latin typeface="+mn-ea"/>
              <a:cs typeface="汉仪典雅体简" panose="00020600040101010101" pitchFamily="18" charset="-122"/>
            </a:endParaRPr>
          </a:p>
          <a:p>
            <a:pPr marL="285750" indent="-285750" hangingPunct="0">
              <a:lnSpc>
                <a:spcPct val="130000"/>
              </a:lnSpc>
              <a:buFont typeface="Arial" panose="020B0604020202020204" pitchFamily="34" charset="0"/>
              <a:buChar char="•"/>
            </a:pPr>
            <a:r>
              <a:rPr lang="zh-CN" altLang="en-US" sz="1400" spc="100" dirty="0">
                <a:solidFill>
                  <a:schemeClr val="tx1">
                    <a:lumMod val="75000"/>
                    <a:lumOff val="25000"/>
                  </a:schemeClr>
                </a:solidFill>
                <a:latin typeface="+mn-ea"/>
                <a:cs typeface="汉仪典雅体简" panose="00020600040101010101" pitchFamily="18" charset="-122"/>
              </a:rPr>
              <a:t>请在这里输入一段文字内容</a:t>
            </a:r>
            <a:endParaRPr lang="en-US" altLang="zh-CN" sz="1400" spc="100" dirty="0">
              <a:solidFill>
                <a:schemeClr val="tx1">
                  <a:lumMod val="75000"/>
                  <a:lumOff val="25000"/>
                </a:schemeClr>
              </a:solidFill>
              <a:latin typeface="+mn-ea"/>
              <a:cs typeface="汉仪典雅体简" panose="00020600040101010101" pitchFamily="18" charset="-122"/>
            </a:endParaRPr>
          </a:p>
          <a:p>
            <a:pPr marL="285750" indent="-285750" hangingPunct="0">
              <a:lnSpc>
                <a:spcPct val="130000"/>
              </a:lnSpc>
              <a:buFont typeface="Arial" panose="020B0604020202020204" pitchFamily="34" charset="0"/>
              <a:buChar char="•"/>
            </a:pPr>
            <a:r>
              <a:rPr lang="zh-CN" altLang="en-US" sz="1400" spc="100" dirty="0">
                <a:solidFill>
                  <a:schemeClr val="tx1">
                    <a:lumMod val="75000"/>
                    <a:lumOff val="25000"/>
                  </a:schemeClr>
                </a:solidFill>
                <a:latin typeface="+mn-ea"/>
                <a:cs typeface="汉仪典雅体简" panose="00020600040101010101" pitchFamily="18" charset="-122"/>
              </a:rPr>
              <a:t>请在这里输入一段文字内容</a:t>
            </a:r>
            <a:endParaRPr lang="en-US" altLang="zh-CN" sz="1400" spc="100" dirty="0">
              <a:solidFill>
                <a:schemeClr val="tx1">
                  <a:lumMod val="75000"/>
                  <a:lumOff val="25000"/>
                </a:schemeClr>
              </a:solidFill>
              <a:latin typeface="+mn-ea"/>
              <a:cs typeface="汉仪典雅体简" panose="00020600040101010101" pitchFamily="18" charset="-122"/>
            </a:endParaRPr>
          </a:p>
        </p:txBody>
      </p:sp>
      <p:cxnSp>
        <p:nvCxnSpPr>
          <p:cNvPr id="20" name="直接连接符 19">
            <a:extLst>
              <a:ext uri="{FF2B5EF4-FFF2-40B4-BE49-F238E27FC236}">
                <a16:creationId xmlns:a16="http://schemas.microsoft.com/office/drawing/2014/main" id="{B4E3ED85-5554-47E0-9056-A07AC5707EAB}"/>
              </a:ext>
            </a:extLst>
          </p:cNvPr>
          <p:cNvCxnSpPr>
            <a:cxnSpLocks/>
          </p:cNvCxnSpPr>
          <p:nvPr/>
        </p:nvCxnSpPr>
        <p:spPr>
          <a:xfrm>
            <a:off x="7894321" y="4746819"/>
            <a:ext cx="3802379"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A76C9E7A-2604-44A9-BDBB-8E811C4B58A8}"/>
              </a:ext>
            </a:extLst>
          </p:cNvPr>
          <p:cNvCxnSpPr>
            <a:cxnSpLocks/>
          </p:cNvCxnSpPr>
          <p:nvPr/>
        </p:nvCxnSpPr>
        <p:spPr>
          <a:xfrm>
            <a:off x="3848107" y="4746819"/>
            <a:ext cx="3802379"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9B0E8A8F-3612-40E7-A88C-6D824B6BE750}"/>
              </a:ext>
            </a:extLst>
          </p:cNvPr>
          <p:cNvCxnSpPr>
            <a:cxnSpLocks/>
          </p:cNvCxnSpPr>
          <p:nvPr/>
        </p:nvCxnSpPr>
        <p:spPr>
          <a:xfrm>
            <a:off x="7894321" y="3959801"/>
            <a:ext cx="3802379"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0ADF7398-3EFA-404D-8343-BA4A1B4159E8}"/>
              </a:ext>
            </a:extLst>
          </p:cNvPr>
          <p:cNvCxnSpPr>
            <a:cxnSpLocks/>
          </p:cNvCxnSpPr>
          <p:nvPr/>
        </p:nvCxnSpPr>
        <p:spPr>
          <a:xfrm>
            <a:off x="3848108" y="3959801"/>
            <a:ext cx="3802379"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08122214-FB27-4939-BE36-15DE9CD6B430}"/>
              </a:ext>
            </a:extLst>
          </p:cNvPr>
          <p:cNvSpPr txBox="1"/>
          <p:nvPr/>
        </p:nvSpPr>
        <p:spPr>
          <a:xfrm>
            <a:off x="1263293" y="3332717"/>
            <a:ext cx="1338261" cy="246221"/>
          </a:xfrm>
          <a:prstGeom prst="rect">
            <a:avLst/>
          </a:prstGeom>
          <a:noFill/>
          <a:ln>
            <a:noFill/>
          </a:ln>
        </p:spPr>
        <p:txBody>
          <a:bodyPr wrap="square" lIns="0" tIns="0" rIns="0" bIns="0" rtlCol="0">
            <a:noAutofit/>
          </a:bodyPr>
          <a:lstStyle/>
          <a:p>
            <a:pPr hangingPunct="0"/>
            <a:r>
              <a:rPr lang="zh-CN" altLang="en-US" sz="1600" dirty="0">
                <a:solidFill>
                  <a:schemeClr val="tx1">
                    <a:lumMod val="75000"/>
                    <a:lumOff val="25000"/>
                  </a:schemeClr>
                </a:solidFill>
                <a:latin typeface="+mj-ea"/>
                <a:ea typeface="+mj-ea"/>
                <a:cs typeface="汉仪典雅体简" panose="00020600040101010101" pitchFamily="18" charset="-122"/>
              </a:rPr>
              <a:t>项目名称</a:t>
            </a:r>
          </a:p>
        </p:txBody>
      </p:sp>
      <p:sp>
        <p:nvSpPr>
          <p:cNvPr id="29" name="文本框 28">
            <a:extLst>
              <a:ext uri="{FF2B5EF4-FFF2-40B4-BE49-F238E27FC236}">
                <a16:creationId xmlns:a16="http://schemas.microsoft.com/office/drawing/2014/main" id="{A9E34B4A-DD67-40B7-B386-175B5B62EEED}"/>
              </a:ext>
            </a:extLst>
          </p:cNvPr>
          <p:cNvSpPr txBox="1"/>
          <p:nvPr/>
        </p:nvSpPr>
        <p:spPr>
          <a:xfrm>
            <a:off x="1263293" y="4116666"/>
            <a:ext cx="1338261" cy="246221"/>
          </a:xfrm>
          <a:prstGeom prst="rect">
            <a:avLst/>
          </a:prstGeom>
          <a:noFill/>
          <a:ln>
            <a:noFill/>
          </a:ln>
        </p:spPr>
        <p:txBody>
          <a:bodyPr wrap="square" lIns="0" tIns="0" rIns="0" bIns="0" rtlCol="0">
            <a:noAutofit/>
          </a:bodyPr>
          <a:lstStyle/>
          <a:p>
            <a:pPr hangingPunct="0"/>
            <a:r>
              <a:rPr lang="zh-CN" altLang="en-US" sz="1600" dirty="0">
                <a:solidFill>
                  <a:schemeClr val="tx1">
                    <a:lumMod val="75000"/>
                    <a:lumOff val="25000"/>
                  </a:schemeClr>
                </a:solidFill>
                <a:latin typeface="+mj-ea"/>
                <a:ea typeface="+mj-ea"/>
                <a:cs typeface="汉仪典雅体简" panose="00020600040101010101" pitchFamily="18" charset="-122"/>
              </a:rPr>
              <a:t>相关数据</a:t>
            </a:r>
          </a:p>
        </p:txBody>
      </p:sp>
      <p:sp>
        <p:nvSpPr>
          <p:cNvPr id="30" name="文本框 29">
            <a:extLst>
              <a:ext uri="{FF2B5EF4-FFF2-40B4-BE49-F238E27FC236}">
                <a16:creationId xmlns:a16="http://schemas.microsoft.com/office/drawing/2014/main" id="{0CD9C1C0-0394-4CBE-890F-D9BE3738F2E4}"/>
              </a:ext>
            </a:extLst>
          </p:cNvPr>
          <p:cNvSpPr txBox="1"/>
          <p:nvPr/>
        </p:nvSpPr>
        <p:spPr>
          <a:xfrm>
            <a:off x="1263293" y="4903683"/>
            <a:ext cx="1338261" cy="246221"/>
          </a:xfrm>
          <a:prstGeom prst="rect">
            <a:avLst/>
          </a:prstGeom>
          <a:noFill/>
          <a:ln>
            <a:noFill/>
          </a:ln>
        </p:spPr>
        <p:txBody>
          <a:bodyPr wrap="square" lIns="0" tIns="0" rIns="0" bIns="0" rtlCol="0">
            <a:noAutofit/>
          </a:bodyPr>
          <a:lstStyle/>
          <a:p>
            <a:pPr hangingPunct="0"/>
            <a:r>
              <a:rPr lang="zh-CN" altLang="en-US" sz="1600" dirty="0">
                <a:solidFill>
                  <a:schemeClr val="tx1">
                    <a:lumMod val="75000"/>
                    <a:lumOff val="25000"/>
                  </a:schemeClr>
                </a:solidFill>
                <a:latin typeface="+mj-ea"/>
                <a:ea typeface="+mj-ea"/>
                <a:cs typeface="汉仪典雅体简" panose="00020600040101010101" pitchFamily="18" charset="-122"/>
              </a:rPr>
              <a:t>具体措施</a:t>
            </a:r>
          </a:p>
        </p:txBody>
      </p:sp>
      <p:cxnSp>
        <p:nvCxnSpPr>
          <p:cNvPr id="31" name="直接连接符 30">
            <a:extLst>
              <a:ext uri="{FF2B5EF4-FFF2-40B4-BE49-F238E27FC236}">
                <a16:creationId xmlns:a16="http://schemas.microsoft.com/office/drawing/2014/main" id="{3885A9B9-9880-4754-83CC-0E6E336E77F0}"/>
              </a:ext>
            </a:extLst>
          </p:cNvPr>
          <p:cNvCxnSpPr>
            <a:cxnSpLocks/>
          </p:cNvCxnSpPr>
          <p:nvPr/>
        </p:nvCxnSpPr>
        <p:spPr>
          <a:xfrm>
            <a:off x="7894321" y="3178136"/>
            <a:ext cx="3802379"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07200683-CFF2-45DB-8F2A-BDCFE42B9785}"/>
              </a:ext>
            </a:extLst>
          </p:cNvPr>
          <p:cNvCxnSpPr>
            <a:cxnSpLocks/>
          </p:cNvCxnSpPr>
          <p:nvPr/>
        </p:nvCxnSpPr>
        <p:spPr>
          <a:xfrm>
            <a:off x="3848107" y="3178136"/>
            <a:ext cx="3802379"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3" name="文本框 32">
            <a:extLst>
              <a:ext uri="{FF2B5EF4-FFF2-40B4-BE49-F238E27FC236}">
                <a16:creationId xmlns:a16="http://schemas.microsoft.com/office/drawing/2014/main" id="{5D32539E-8085-4586-A0C4-EDF9664D261D}"/>
              </a:ext>
            </a:extLst>
          </p:cNvPr>
          <p:cNvSpPr txBox="1"/>
          <p:nvPr/>
        </p:nvSpPr>
        <p:spPr>
          <a:xfrm>
            <a:off x="1263293" y="2547418"/>
            <a:ext cx="1980229" cy="246221"/>
          </a:xfrm>
          <a:prstGeom prst="rect">
            <a:avLst/>
          </a:prstGeom>
          <a:noFill/>
          <a:ln>
            <a:noFill/>
          </a:ln>
        </p:spPr>
        <p:txBody>
          <a:bodyPr wrap="square" lIns="0" tIns="0" rIns="0" bIns="0" rtlCol="0">
            <a:noAutofit/>
          </a:bodyPr>
          <a:lstStyle/>
          <a:p>
            <a:pPr hangingPunct="0"/>
            <a:r>
              <a:rPr lang="zh-CN" altLang="en-US" sz="1600" dirty="0">
                <a:solidFill>
                  <a:schemeClr val="tx1">
                    <a:lumMod val="75000"/>
                    <a:lumOff val="25000"/>
                  </a:schemeClr>
                </a:solidFill>
                <a:latin typeface="+mj-ea"/>
                <a:ea typeface="+mj-ea"/>
                <a:cs typeface="汉仪典雅体简" panose="00020600040101010101" pitchFamily="18" charset="-122"/>
              </a:rPr>
              <a:t>可行性占比</a:t>
            </a:r>
          </a:p>
        </p:txBody>
      </p:sp>
      <p:cxnSp>
        <p:nvCxnSpPr>
          <p:cNvPr id="34" name="直接连接符 33">
            <a:extLst>
              <a:ext uri="{FF2B5EF4-FFF2-40B4-BE49-F238E27FC236}">
                <a16:creationId xmlns:a16="http://schemas.microsoft.com/office/drawing/2014/main" id="{48D40321-7226-4FDE-8F96-9EC95B1FEA8F}"/>
              </a:ext>
            </a:extLst>
          </p:cNvPr>
          <p:cNvCxnSpPr>
            <a:cxnSpLocks/>
          </p:cNvCxnSpPr>
          <p:nvPr/>
        </p:nvCxnSpPr>
        <p:spPr>
          <a:xfrm>
            <a:off x="515938" y="4746819"/>
            <a:ext cx="314246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800512F5-7F2F-4D9F-917E-00D44949FE42}"/>
              </a:ext>
            </a:extLst>
          </p:cNvPr>
          <p:cNvCxnSpPr>
            <a:cxnSpLocks/>
          </p:cNvCxnSpPr>
          <p:nvPr/>
        </p:nvCxnSpPr>
        <p:spPr>
          <a:xfrm>
            <a:off x="515938" y="3959801"/>
            <a:ext cx="314246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6B55DB9F-CA24-42DA-B348-FCB61D55EED7}"/>
              </a:ext>
            </a:extLst>
          </p:cNvPr>
          <p:cNvCxnSpPr>
            <a:cxnSpLocks/>
          </p:cNvCxnSpPr>
          <p:nvPr/>
        </p:nvCxnSpPr>
        <p:spPr>
          <a:xfrm>
            <a:off x="515938" y="3178136"/>
            <a:ext cx="314246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文本框 36">
            <a:extLst>
              <a:ext uri="{FF2B5EF4-FFF2-40B4-BE49-F238E27FC236}">
                <a16:creationId xmlns:a16="http://schemas.microsoft.com/office/drawing/2014/main" id="{9AC945C1-8E98-43B1-8C3C-284CA554A712}"/>
              </a:ext>
            </a:extLst>
          </p:cNvPr>
          <p:cNvSpPr txBox="1"/>
          <p:nvPr/>
        </p:nvSpPr>
        <p:spPr>
          <a:xfrm>
            <a:off x="1263293" y="5133347"/>
            <a:ext cx="2103313" cy="224742"/>
          </a:xfrm>
          <a:prstGeom prst="rect">
            <a:avLst/>
          </a:prstGeom>
          <a:noFill/>
          <a:ln>
            <a:noFill/>
          </a:ln>
        </p:spPr>
        <p:txBody>
          <a:bodyPr wrap="square" lIns="0" tIns="0" rIns="0" bIns="0" rtlCol="0">
            <a:noAutofit/>
          </a:bodyPr>
          <a:lstStyle/>
          <a:p>
            <a:pPr hangingPunct="0">
              <a:lnSpc>
                <a:spcPct val="130000"/>
              </a:lnSpc>
            </a:pPr>
            <a:r>
              <a:rPr lang="zh-CN" altLang="en-US" sz="1200" spc="100" dirty="0">
                <a:solidFill>
                  <a:schemeClr val="tx1">
                    <a:lumMod val="50000"/>
                    <a:lumOff val="50000"/>
                  </a:schemeClr>
                </a:solidFill>
                <a:cs typeface="汉仪典雅体简" panose="00020600040101010101" pitchFamily="18" charset="-122"/>
              </a:rPr>
              <a:t>请在这里进行简要描述</a:t>
            </a:r>
            <a:endParaRPr lang="en-US" altLang="zh-CN" sz="1200" spc="100" dirty="0">
              <a:solidFill>
                <a:schemeClr val="tx1">
                  <a:lumMod val="50000"/>
                  <a:lumOff val="50000"/>
                </a:schemeClr>
              </a:solidFill>
              <a:cs typeface="汉仪典雅体简" panose="00020600040101010101" pitchFamily="18" charset="-122"/>
            </a:endParaRPr>
          </a:p>
        </p:txBody>
      </p:sp>
      <p:sp>
        <p:nvSpPr>
          <p:cNvPr id="38" name="文本框 37">
            <a:extLst>
              <a:ext uri="{FF2B5EF4-FFF2-40B4-BE49-F238E27FC236}">
                <a16:creationId xmlns:a16="http://schemas.microsoft.com/office/drawing/2014/main" id="{1984F6E0-4D21-4D5F-99CD-D2C8F3BC6CD9}"/>
              </a:ext>
            </a:extLst>
          </p:cNvPr>
          <p:cNvSpPr txBox="1"/>
          <p:nvPr/>
        </p:nvSpPr>
        <p:spPr>
          <a:xfrm>
            <a:off x="1263293" y="4385505"/>
            <a:ext cx="2103313" cy="224742"/>
          </a:xfrm>
          <a:prstGeom prst="rect">
            <a:avLst/>
          </a:prstGeom>
          <a:noFill/>
          <a:ln>
            <a:noFill/>
          </a:ln>
        </p:spPr>
        <p:txBody>
          <a:bodyPr wrap="square" lIns="0" tIns="0" rIns="0" bIns="0" rtlCol="0">
            <a:noAutofit/>
          </a:bodyPr>
          <a:lstStyle/>
          <a:p>
            <a:pPr hangingPunct="0">
              <a:lnSpc>
                <a:spcPct val="130000"/>
              </a:lnSpc>
            </a:pPr>
            <a:r>
              <a:rPr lang="zh-CN" altLang="en-US" sz="1200" spc="100" dirty="0">
                <a:solidFill>
                  <a:schemeClr val="tx1">
                    <a:lumMod val="50000"/>
                    <a:lumOff val="50000"/>
                  </a:schemeClr>
                </a:solidFill>
                <a:cs typeface="汉仪典雅体简" panose="00020600040101010101" pitchFamily="18" charset="-122"/>
              </a:rPr>
              <a:t>请在这里进行简要描述</a:t>
            </a:r>
            <a:endParaRPr lang="en-US" altLang="zh-CN" sz="1200" spc="100" dirty="0">
              <a:solidFill>
                <a:schemeClr val="tx1">
                  <a:lumMod val="50000"/>
                  <a:lumOff val="50000"/>
                </a:schemeClr>
              </a:solidFill>
              <a:cs typeface="汉仪典雅体简" panose="00020600040101010101" pitchFamily="18" charset="-122"/>
            </a:endParaRPr>
          </a:p>
        </p:txBody>
      </p:sp>
      <p:sp>
        <p:nvSpPr>
          <p:cNvPr id="39" name="文本框 38">
            <a:extLst>
              <a:ext uri="{FF2B5EF4-FFF2-40B4-BE49-F238E27FC236}">
                <a16:creationId xmlns:a16="http://schemas.microsoft.com/office/drawing/2014/main" id="{A277293F-E7F8-4255-A6BF-193B83CFD98A}"/>
              </a:ext>
            </a:extLst>
          </p:cNvPr>
          <p:cNvSpPr txBox="1"/>
          <p:nvPr/>
        </p:nvSpPr>
        <p:spPr>
          <a:xfrm>
            <a:off x="1263293" y="3592335"/>
            <a:ext cx="2103313" cy="224742"/>
          </a:xfrm>
          <a:prstGeom prst="rect">
            <a:avLst/>
          </a:prstGeom>
          <a:noFill/>
          <a:ln>
            <a:noFill/>
          </a:ln>
        </p:spPr>
        <p:txBody>
          <a:bodyPr wrap="square" lIns="0" tIns="0" rIns="0" bIns="0" rtlCol="0">
            <a:noAutofit/>
          </a:bodyPr>
          <a:lstStyle/>
          <a:p>
            <a:pPr hangingPunct="0">
              <a:lnSpc>
                <a:spcPct val="130000"/>
              </a:lnSpc>
            </a:pPr>
            <a:r>
              <a:rPr lang="zh-CN" altLang="en-US" sz="1200" spc="100" dirty="0">
                <a:solidFill>
                  <a:schemeClr val="tx1">
                    <a:lumMod val="50000"/>
                    <a:lumOff val="50000"/>
                  </a:schemeClr>
                </a:solidFill>
                <a:cs typeface="汉仪典雅体简" panose="00020600040101010101" pitchFamily="18" charset="-122"/>
              </a:rPr>
              <a:t>请在这里进行简要描述</a:t>
            </a:r>
            <a:endParaRPr lang="en-US" altLang="zh-CN" sz="1200" spc="100" dirty="0">
              <a:solidFill>
                <a:schemeClr val="tx1">
                  <a:lumMod val="50000"/>
                  <a:lumOff val="50000"/>
                </a:schemeClr>
              </a:solidFill>
              <a:cs typeface="汉仪典雅体简" panose="00020600040101010101" pitchFamily="18" charset="-122"/>
            </a:endParaRPr>
          </a:p>
        </p:txBody>
      </p:sp>
      <p:sp>
        <p:nvSpPr>
          <p:cNvPr id="40" name="文本框 39">
            <a:extLst>
              <a:ext uri="{FF2B5EF4-FFF2-40B4-BE49-F238E27FC236}">
                <a16:creationId xmlns:a16="http://schemas.microsoft.com/office/drawing/2014/main" id="{B01D226A-9065-4DBE-B77A-417AB4895D5F}"/>
              </a:ext>
            </a:extLst>
          </p:cNvPr>
          <p:cNvSpPr txBox="1"/>
          <p:nvPr/>
        </p:nvSpPr>
        <p:spPr>
          <a:xfrm>
            <a:off x="1263293" y="2795049"/>
            <a:ext cx="2103313" cy="224742"/>
          </a:xfrm>
          <a:prstGeom prst="rect">
            <a:avLst/>
          </a:prstGeom>
          <a:noFill/>
          <a:ln>
            <a:noFill/>
          </a:ln>
        </p:spPr>
        <p:txBody>
          <a:bodyPr wrap="square" lIns="0" tIns="0" rIns="0" bIns="0" rtlCol="0">
            <a:noAutofit/>
          </a:bodyPr>
          <a:lstStyle/>
          <a:p>
            <a:pPr hangingPunct="0">
              <a:lnSpc>
                <a:spcPct val="130000"/>
              </a:lnSpc>
            </a:pPr>
            <a:r>
              <a:rPr lang="zh-CN" altLang="en-US" sz="1200" spc="100" dirty="0">
                <a:solidFill>
                  <a:schemeClr val="tx1">
                    <a:lumMod val="50000"/>
                    <a:lumOff val="50000"/>
                  </a:schemeClr>
                </a:solidFill>
                <a:cs typeface="汉仪典雅体简" panose="00020600040101010101" pitchFamily="18" charset="-122"/>
              </a:rPr>
              <a:t>请在这里进行简要描述</a:t>
            </a:r>
            <a:endParaRPr lang="en-US" altLang="zh-CN" sz="1200" spc="100" dirty="0">
              <a:solidFill>
                <a:schemeClr val="tx1">
                  <a:lumMod val="50000"/>
                  <a:lumOff val="50000"/>
                </a:schemeClr>
              </a:solidFill>
              <a:cs typeface="汉仪典雅体简" panose="00020600040101010101" pitchFamily="18" charset="-122"/>
            </a:endParaRPr>
          </a:p>
        </p:txBody>
      </p:sp>
      <p:sp>
        <p:nvSpPr>
          <p:cNvPr id="41" name="空心弧 40">
            <a:extLst>
              <a:ext uri="{FF2B5EF4-FFF2-40B4-BE49-F238E27FC236}">
                <a16:creationId xmlns:a16="http://schemas.microsoft.com/office/drawing/2014/main" id="{C77DA56B-9F4E-49BE-A748-26345663BF57}"/>
              </a:ext>
            </a:extLst>
          </p:cNvPr>
          <p:cNvSpPr/>
          <p:nvPr/>
        </p:nvSpPr>
        <p:spPr>
          <a:xfrm>
            <a:off x="4856374" y="2270536"/>
            <a:ext cx="1785848" cy="1785848"/>
          </a:xfrm>
          <a:prstGeom prst="blockArc">
            <a:avLst>
              <a:gd name="adj1" fmla="val 10800000"/>
              <a:gd name="adj2" fmla="val 17420342"/>
              <a:gd name="adj3" fmla="val 29383"/>
            </a:avLst>
          </a:prstGeom>
          <a:gradFill flip="none" rotWithShape="1">
            <a:gsLst>
              <a:gs pos="0">
                <a:schemeClr val="accent1">
                  <a:alpha val="36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42" name="不完整圆 41">
            <a:extLst>
              <a:ext uri="{FF2B5EF4-FFF2-40B4-BE49-F238E27FC236}">
                <a16:creationId xmlns:a16="http://schemas.microsoft.com/office/drawing/2014/main" id="{BE0C023C-8486-4071-8FCD-2818D300609E}"/>
              </a:ext>
            </a:extLst>
          </p:cNvPr>
          <p:cNvSpPr/>
          <p:nvPr/>
        </p:nvSpPr>
        <p:spPr>
          <a:xfrm rot="5400000">
            <a:off x="5213787" y="2627948"/>
            <a:ext cx="1071023" cy="1071023"/>
          </a:xfrm>
          <a:prstGeom prst="pie">
            <a:avLst>
              <a:gd name="adj1" fmla="val 5386861"/>
              <a:gd name="adj2" fmla="val 16200000"/>
            </a:avLst>
          </a:prstGeom>
          <a:gradFill flip="none" rotWithShape="1">
            <a:gsLst>
              <a:gs pos="4000">
                <a:schemeClr val="accent1">
                  <a:lumMod val="63000"/>
                  <a:lumOff val="37000"/>
                </a:schemeClr>
              </a:gs>
              <a:gs pos="95000">
                <a:schemeClr val="accent1">
                  <a:lumMod val="86000"/>
                </a:schemeClr>
              </a:gs>
            </a:gsLst>
            <a:lin ang="4200000" scaled="0"/>
            <a:tileRect/>
          </a:gradFill>
          <a:ln w="12700" cap="flat" cmpd="sng" algn="ctr">
            <a:noFill/>
            <a:prstDash val="solid"/>
            <a:miter lim="800000"/>
          </a:ln>
          <a:effectLst>
            <a:outerShdw blurRad="266700" sx="102000" sy="102000" algn="ctr" rotWithShape="0">
              <a:schemeClr val="accent1">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bg1"/>
              </a:solidFill>
            </a:endParaRPr>
          </a:p>
        </p:txBody>
      </p:sp>
      <p:sp>
        <p:nvSpPr>
          <p:cNvPr id="43" name="文本框 42">
            <a:extLst>
              <a:ext uri="{FF2B5EF4-FFF2-40B4-BE49-F238E27FC236}">
                <a16:creationId xmlns:a16="http://schemas.microsoft.com/office/drawing/2014/main" id="{6CA8E4A8-D996-41CE-9046-8E5140BE8585}"/>
              </a:ext>
            </a:extLst>
          </p:cNvPr>
          <p:cNvSpPr txBox="1"/>
          <p:nvPr/>
        </p:nvSpPr>
        <p:spPr>
          <a:xfrm>
            <a:off x="5507011" y="2821354"/>
            <a:ext cx="484574" cy="246221"/>
          </a:xfrm>
          <a:prstGeom prst="rect">
            <a:avLst/>
          </a:prstGeom>
          <a:noFill/>
          <a:ln>
            <a:noFill/>
          </a:ln>
        </p:spPr>
        <p:txBody>
          <a:bodyPr wrap="square" lIns="0" tIns="0" rIns="0" bIns="0" rtlCol="0">
            <a:noAutofit/>
          </a:bodyPr>
          <a:lstStyle/>
          <a:p>
            <a:pPr hangingPunct="0"/>
            <a:r>
              <a:rPr lang="en-US" altLang="zh-CN" sz="1600" dirty="0">
                <a:solidFill>
                  <a:schemeClr val="bg1"/>
                </a:solidFill>
                <a:latin typeface="+mj-ea"/>
                <a:ea typeface="+mj-ea"/>
                <a:cs typeface="汉仪典雅体简" panose="00020600040101010101" pitchFamily="18" charset="-122"/>
              </a:rPr>
              <a:t>78%</a:t>
            </a:r>
            <a:endParaRPr lang="zh-CN" altLang="en-US" sz="1600" dirty="0">
              <a:solidFill>
                <a:schemeClr val="bg1"/>
              </a:solidFill>
              <a:latin typeface="+mj-ea"/>
              <a:ea typeface="+mj-ea"/>
              <a:cs typeface="汉仪典雅体简" panose="00020600040101010101" pitchFamily="18" charset="-122"/>
            </a:endParaRPr>
          </a:p>
        </p:txBody>
      </p:sp>
      <p:sp>
        <p:nvSpPr>
          <p:cNvPr id="44" name="空心弧 43">
            <a:extLst>
              <a:ext uri="{FF2B5EF4-FFF2-40B4-BE49-F238E27FC236}">
                <a16:creationId xmlns:a16="http://schemas.microsoft.com/office/drawing/2014/main" id="{E885FAFB-4D4F-46F4-A17A-E6DDF8CF4F2A}"/>
              </a:ext>
            </a:extLst>
          </p:cNvPr>
          <p:cNvSpPr/>
          <p:nvPr/>
        </p:nvSpPr>
        <p:spPr>
          <a:xfrm>
            <a:off x="9017929" y="2270536"/>
            <a:ext cx="1785848" cy="1785848"/>
          </a:xfrm>
          <a:prstGeom prst="blockArc">
            <a:avLst>
              <a:gd name="adj1" fmla="val 10800000"/>
              <a:gd name="adj2" fmla="val 19684904"/>
              <a:gd name="adj3" fmla="val 32603"/>
            </a:avLst>
          </a:prstGeom>
          <a:gradFill flip="none" rotWithShape="1">
            <a:gsLst>
              <a:gs pos="0">
                <a:schemeClr val="accent2">
                  <a:alpha val="36000"/>
                </a:schemeClr>
              </a:gs>
              <a:gs pos="10000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45" name="不完整圆 44">
            <a:extLst>
              <a:ext uri="{FF2B5EF4-FFF2-40B4-BE49-F238E27FC236}">
                <a16:creationId xmlns:a16="http://schemas.microsoft.com/office/drawing/2014/main" id="{0E3E974B-D4CC-4D76-874D-A24E7CE46747}"/>
              </a:ext>
            </a:extLst>
          </p:cNvPr>
          <p:cNvSpPr/>
          <p:nvPr/>
        </p:nvSpPr>
        <p:spPr>
          <a:xfrm rot="5400000">
            <a:off x="9375342" y="2627948"/>
            <a:ext cx="1071023" cy="1071023"/>
          </a:xfrm>
          <a:prstGeom prst="pie">
            <a:avLst>
              <a:gd name="adj1" fmla="val 5386861"/>
              <a:gd name="adj2" fmla="val 16200000"/>
            </a:avLst>
          </a:prstGeom>
          <a:gradFill flip="none" rotWithShape="1">
            <a:gsLst>
              <a:gs pos="4000">
                <a:schemeClr val="accent2">
                  <a:lumMod val="63000"/>
                  <a:lumOff val="37000"/>
                </a:schemeClr>
              </a:gs>
              <a:gs pos="95000">
                <a:schemeClr val="accent2">
                  <a:lumMod val="86000"/>
                </a:schemeClr>
              </a:gs>
            </a:gsLst>
            <a:lin ang="4200000" scaled="0"/>
            <a:tileRect/>
          </a:gradFill>
          <a:ln w="12700" cap="flat" cmpd="sng" algn="ctr">
            <a:noFill/>
            <a:prstDash val="solid"/>
            <a:miter lim="800000"/>
          </a:ln>
          <a:effectLst>
            <a:outerShdw blurRad="266700" sx="102000" sy="102000" algn="ctr" rotWithShape="0">
              <a:schemeClr val="accent2">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bg1"/>
              </a:solidFill>
            </a:endParaRPr>
          </a:p>
        </p:txBody>
      </p:sp>
      <p:sp>
        <p:nvSpPr>
          <p:cNvPr id="46" name="文本框 45">
            <a:extLst>
              <a:ext uri="{FF2B5EF4-FFF2-40B4-BE49-F238E27FC236}">
                <a16:creationId xmlns:a16="http://schemas.microsoft.com/office/drawing/2014/main" id="{551DFA69-5D6F-4FE3-B897-BC5C6F98A229}"/>
              </a:ext>
            </a:extLst>
          </p:cNvPr>
          <p:cNvSpPr txBox="1"/>
          <p:nvPr/>
        </p:nvSpPr>
        <p:spPr>
          <a:xfrm>
            <a:off x="9668566" y="2821354"/>
            <a:ext cx="484574" cy="246221"/>
          </a:xfrm>
          <a:prstGeom prst="rect">
            <a:avLst/>
          </a:prstGeom>
          <a:noFill/>
          <a:ln>
            <a:noFill/>
          </a:ln>
        </p:spPr>
        <p:txBody>
          <a:bodyPr wrap="square" lIns="0" tIns="0" rIns="0" bIns="0" rtlCol="0">
            <a:noAutofit/>
          </a:bodyPr>
          <a:lstStyle/>
          <a:p>
            <a:pPr hangingPunct="0"/>
            <a:r>
              <a:rPr lang="en-US" altLang="zh-CN" sz="1600" dirty="0">
                <a:solidFill>
                  <a:schemeClr val="tx1">
                    <a:lumMod val="75000"/>
                    <a:lumOff val="25000"/>
                  </a:schemeClr>
                </a:solidFill>
                <a:latin typeface="+mj-ea"/>
                <a:ea typeface="+mj-ea"/>
                <a:cs typeface="汉仪典雅体简" panose="00020600040101010101" pitchFamily="18" charset="-122"/>
              </a:rPr>
              <a:t>81%</a:t>
            </a:r>
            <a:endParaRPr lang="zh-CN" altLang="en-US" sz="1600" dirty="0">
              <a:solidFill>
                <a:schemeClr val="tx1">
                  <a:lumMod val="75000"/>
                  <a:lumOff val="25000"/>
                </a:schemeClr>
              </a:solidFill>
              <a:latin typeface="+mj-ea"/>
              <a:ea typeface="+mj-ea"/>
              <a:cs typeface="汉仪典雅体简" panose="00020600040101010101" pitchFamily="18" charset="-122"/>
            </a:endParaRPr>
          </a:p>
        </p:txBody>
      </p:sp>
      <p:sp>
        <p:nvSpPr>
          <p:cNvPr id="47" name="文本框 46">
            <a:extLst>
              <a:ext uri="{FF2B5EF4-FFF2-40B4-BE49-F238E27FC236}">
                <a16:creationId xmlns:a16="http://schemas.microsoft.com/office/drawing/2014/main" id="{9DECB2D1-10C9-4836-99EA-A1C2F30BA560}"/>
              </a:ext>
            </a:extLst>
          </p:cNvPr>
          <p:cNvSpPr txBox="1"/>
          <p:nvPr/>
        </p:nvSpPr>
        <p:spPr>
          <a:xfrm>
            <a:off x="5080167" y="3479909"/>
            <a:ext cx="1338261" cy="246221"/>
          </a:xfrm>
          <a:prstGeom prst="rect">
            <a:avLst/>
          </a:prstGeom>
          <a:noFill/>
          <a:ln>
            <a:noFill/>
          </a:ln>
        </p:spPr>
        <p:txBody>
          <a:bodyPr wrap="square" lIns="0" tIns="0" rIns="0" bIns="0" rtlCol="0">
            <a:noAutofit/>
          </a:bodyPr>
          <a:lstStyle/>
          <a:p>
            <a:pPr algn="ctr" hangingPunct="0"/>
            <a:r>
              <a:rPr lang="zh-CN" altLang="en-US" sz="1600" dirty="0">
                <a:solidFill>
                  <a:schemeClr val="tx1">
                    <a:lumMod val="75000"/>
                    <a:lumOff val="25000"/>
                  </a:schemeClr>
                </a:solidFill>
                <a:latin typeface="+mj-ea"/>
                <a:ea typeface="+mj-ea"/>
                <a:cs typeface="汉仪典雅体简" panose="00020600040101010101" pitchFamily="18" charset="-122"/>
              </a:rPr>
              <a:t>产品调整</a:t>
            </a:r>
          </a:p>
        </p:txBody>
      </p:sp>
      <p:sp>
        <p:nvSpPr>
          <p:cNvPr id="48" name="文本框 47">
            <a:extLst>
              <a:ext uri="{FF2B5EF4-FFF2-40B4-BE49-F238E27FC236}">
                <a16:creationId xmlns:a16="http://schemas.microsoft.com/office/drawing/2014/main" id="{BB49AAE4-E86D-4469-A687-78F95DE9C8CE}"/>
              </a:ext>
            </a:extLst>
          </p:cNvPr>
          <p:cNvSpPr txBox="1"/>
          <p:nvPr/>
        </p:nvSpPr>
        <p:spPr>
          <a:xfrm>
            <a:off x="9126382" y="3479909"/>
            <a:ext cx="1338261" cy="246221"/>
          </a:xfrm>
          <a:prstGeom prst="rect">
            <a:avLst/>
          </a:prstGeom>
          <a:noFill/>
          <a:ln>
            <a:noFill/>
          </a:ln>
        </p:spPr>
        <p:txBody>
          <a:bodyPr wrap="square" lIns="0" tIns="0" rIns="0" bIns="0" rtlCol="0">
            <a:noAutofit/>
          </a:bodyPr>
          <a:lstStyle/>
          <a:p>
            <a:pPr algn="ctr" hangingPunct="0"/>
            <a:r>
              <a:rPr lang="zh-CN" altLang="en-US" sz="1600" dirty="0">
                <a:solidFill>
                  <a:schemeClr val="tx1">
                    <a:lumMod val="75000"/>
                    <a:lumOff val="25000"/>
                  </a:schemeClr>
                </a:solidFill>
                <a:latin typeface="+mj-ea"/>
                <a:ea typeface="+mj-ea"/>
                <a:cs typeface="汉仪典雅体简" panose="00020600040101010101" pitchFamily="18" charset="-122"/>
              </a:rPr>
              <a:t>市场调整</a:t>
            </a:r>
          </a:p>
        </p:txBody>
      </p:sp>
      <p:sp>
        <p:nvSpPr>
          <p:cNvPr id="49" name="文本框 48">
            <a:extLst>
              <a:ext uri="{FF2B5EF4-FFF2-40B4-BE49-F238E27FC236}">
                <a16:creationId xmlns:a16="http://schemas.microsoft.com/office/drawing/2014/main" id="{34C650B7-7050-49DF-A7BE-0ECCC4AD19BD}"/>
              </a:ext>
            </a:extLst>
          </p:cNvPr>
          <p:cNvSpPr txBox="1"/>
          <p:nvPr/>
        </p:nvSpPr>
        <p:spPr>
          <a:xfrm>
            <a:off x="5149188" y="4082260"/>
            <a:ext cx="1200219" cy="524311"/>
          </a:xfrm>
          <a:prstGeom prst="rect">
            <a:avLst/>
          </a:prstGeom>
          <a:noFill/>
          <a:ln>
            <a:noFill/>
          </a:ln>
        </p:spPr>
        <p:txBody>
          <a:bodyPr wrap="square" lIns="0" tIns="0" rIns="0" bIns="0" rtlCol="0">
            <a:noAutofit/>
          </a:bodyPr>
          <a:lstStyle/>
          <a:p>
            <a:pPr>
              <a:lnSpc>
                <a:spcPct val="130000"/>
              </a:lnSpc>
            </a:pPr>
            <a:r>
              <a:rPr lang="en-US" altLang="zh-CN" sz="2800" dirty="0">
                <a:solidFill>
                  <a:schemeClr val="accent1"/>
                </a:solidFill>
                <a:latin typeface="+mj-ea"/>
                <a:ea typeface="+mj-ea"/>
                <a:cs typeface="+mn-ea"/>
                <a:sym typeface="+mn-lt"/>
              </a:rPr>
              <a:t>3900+</a:t>
            </a:r>
            <a:endParaRPr lang="zh-CN" altLang="en-US" sz="2800" dirty="0">
              <a:solidFill>
                <a:schemeClr val="accent1"/>
              </a:solidFill>
              <a:latin typeface="+mj-ea"/>
              <a:ea typeface="+mj-ea"/>
              <a:cs typeface="+mn-ea"/>
              <a:sym typeface="+mn-lt"/>
            </a:endParaRPr>
          </a:p>
        </p:txBody>
      </p:sp>
      <p:sp>
        <p:nvSpPr>
          <p:cNvPr id="50" name="文本框 49">
            <a:extLst>
              <a:ext uri="{FF2B5EF4-FFF2-40B4-BE49-F238E27FC236}">
                <a16:creationId xmlns:a16="http://schemas.microsoft.com/office/drawing/2014/main" id="{76052144-B67A-4F7C-8B84-AEAE2E5D0493}"/>
              </a:ext>
            </a:extLst>
          </p:cNvPr>
          <p:cNvSpPr txBox="1"/>
          <p:nvPr/>
        </p:nvSpPr>
        <p:spPr>
          <a:xfrm>
            <a:off x="9195403" y="4082260"/>
            <a:ext cx="1200219" cy="524311"/>
          </a:xfrm>
          <a:prstGeom prst="rect">
            <a:avLst/>
          </a:prstGeom>
          <a:noFill/>
          <a:ln>
            <a:noFill/>
          </a:ln>
        </p:spPr>
        <p:txBody>
          <a:bodyPr wrap="square" lIns="0" tIns="0" rIns="0" bIns="0" rtlCol="0">
            <a:noAutofit/>
          </a:bodyPr>
          <a:lstStyle/>
          <a:p>
            <a:pPr>
              <a:lnSpc>
                <a:spcPct val="130000"/>
              </a:lnSpc>
            </a:pPr>
            <a:r>
              <a:rPr lang="en-US" altLang="zh-CN" sz="2800" dirty="0">
                <a:solidFill>
                  <a:schemeClr val="accent2">
                    <a:lumMod val="75000"/>
                  </a:schemeClr>
                </a:solidFill>
                <a:latin typeface="+mj-ea"/>
                <a:ea typeface="+mj-ea"/>
                <a:cs typeface="+mn-ea"/>
                <a:sym typeface="+mn-lt"/>
              </a:rPr>
              <a:t>3960+</a:t>
            </a:r>
            <a:endParaRPr lang="zh-CN" altLang="en-US" sz="2800" dirty="0">
              <a:solidFill>
                <a:schemeClr val="accent2">
                  <a:lumMod val="75000"/>
                </a:schemeClr>
              </a:solidFill>
              <a:latin typeface="+mj-ea"/>
              <a:ea typeface="+mj-ea"/>
              <a:cs typeface="+mn-ea"/>
              <a:sym typeface="+mn-lt"/>
            </a:endParaRPr>
          </a:p>
        </p:txBody>
      </p:sp>
      <p:sp>
        <p:nvSpPr>
          <p:cNvPr id="51" name="文本占位符 4">
            <a:extLst>
              <a:ext uri="{FF2B5EF4-FFF2-40B4-BE49-F238E27FC236}">
                <a16:creationId xmlns:a16="http://schemas.microsoft.com/office/drawing/2014/main" id="{85BF917B-DDEB-4AF1-AA1F-44B1150B59EF}"/>
              </a:ext>
            </a:extLst>
          </p:cNvPr>
          <p:cNvSpPr txBox="1"/>
          <p:nvPr/>
        </p:nvSpPr>
        <p:spPr>
          <a:xfrm>
            <a:off x="675116" y="2464898"/>
            <a:ext cx="270908" cy="677108"/>
          </a:xfrm>
          <a:prstGeom prst="rect">
            <a:avLst/>
          </a:prstGeom>
        </p:spPr>
        <p:txBody>
          <a:bodyPr wrap="none" lIns="0" tIns="0" rIns="0" bIns="0" anchor="ctr" anchorCtr="1">
            <a:noAutofit/>
          </a:bodyPr>
          <a:lstStyle>
            <a:defPPr>
              <a:defRPr lang="zh-CN"/>
            </a:defPPr>
            <a:lvl1pPr marR="0" lvl="0" indent="0" fontAlgn="auto">
              <a:lnSpc>
                <a:spcPct val="100000"/>
              </a:lnSpc>
              <a:spcBef>
                <a:spcPts val="0"/>
              </a:spcBef>
              <a:spcAft>
                <a:spcPts val="300"/>
              </a:spcAft>
              <a:buClrTx/>
              <a:buSzTx/>
              <a:buFont typeface="+mj-lt"/>
              <a:buNone/>
              <a:defRPr kumimoji="0" sz="1200" b="0" i="0" u="none" strike="noStrike" cap="none" spc="0" normalizeH="0" baseline="0">
                <a:ln>
                  <a:noFill/>
                </a:ln>
                <a:solidFill>
                  <a:schemeClr val="tx1">
                    <a:lumMod val="50000"/>
                    <a:lumOff val="50000"/>
                  </a:schemeClr>
                </a:solidFill>
                <a:effectLst/>
                <a:uLnTx/>
                <a:uFillTx/>
                <a:latin typeface="汉仪典雅体简" panose="00020600040101010101" pitchFamily="18" charset="-122"/>
                <a:ea typeface="汉仪典雅体简" panose="00020600040101010101" pitchFamily="18" charset="-122"/>
                <a:cs typeface="Arial" panose="020B0604020202020204" pitchFamily="34" charset="0"/>
              </a:defRPr>
            </a:lvl1pPr>
            <a:lvl2pPr indent="0">
              <a:lnSpc>
                <a:spcPct val="90000"/>
              </a:lnSpc>
              <a:spcBef>
                <a:spcPts val="500"/>
              </a:spcBef>
              <a:buFont typeface="Arial" panose="020B0604020202020204" pitchFamily="34" charset="0"/>
              <a:buNone/>
              <a:defRPr sz="2400"/>
            </a:lvl2pPr>
            <a:lvl3pPr indent="0">
              <a:lnSpc>
                <a:spcPct val="90000"/>
              </a:lnSpc>
              <a:spcBef>
                <a:spcPts val="500"/>
              </a:spcBef>
              <a:buFont typeface="Arial" panose="020B0604020202020204" pitchFamily="34" charset="0"/>
              <a:buNone/>
              <a:defRPr sz="2000"/>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sz="4400" dirty="0">
                <a:solidFill>
                  <a:schemeClr val="accent1">
                    <a:alpha val="13000"/>
                  </a:schemeClr>
                </a:solidFill>
                <a:latin typeface="+mj-ea"/>
                <a:ea typeface="+mj-ea"/>
                <a:sym typeface="+mn-lt"/>
              </a:rPr>
              <a:t>1</a:t>
            </a:r>
          </a:p>
        </p:txBody>
      </p:sp>
      <p:sp>
        <p:nvSpPr>
          <p:cNvPr id="52" name="文本占位符 4">
            <a:extLst>
              <a:ext uri="{FF2B5EF4-FFF2-40B4-BE49-F238E27FC236}">
                <a16:creationId xmlns:a16="http://schemas.microsoft.com/office/drawing/2014/main" id="{981B15ED-F0A1-4478-9F02-480AFFAE359B}"/>
              </a:ext>
            </a:extLst>
          </p:cNvPr>
          <p:cNvSpPr txBox="1"/>
          <p:nvPr/>
        </p:nvSpPr>
        <p:spPr>
          <a:xfrm>
            <a:off x="675116" y="3234720"/>
            <a:ext cx="371897" cy="677108"/>
          </a:xfrm>
          <a:prstGeom prst="rect">
            <a:avLst/>
          </a:prstGeom>
        </p:spPr>
        <p:txBody>
          <a:bodyPr wrap="none" lIns="0" tIns="0" rIns="0" bIns="0" anchor="ctr" anchorCtr="1">
            <a:noAutofit/>
          </a:bodyPr>
          <a:lstStyle>
            <a:defPPr>
              <a:defRPr lang="zh-CN"/>
            </a:defPPr>
            <a:lvl1pPr marR="0" lvl="0" indent="0" fontAlgn="auto">
              <a:lnSpc>
                <a:spcPct val="100000"/>
              </a:lnSpc>
              <a:spcBef>
                <a:spcPts val="0"/>
              </a:spcBef>
              <a:spcAft>
                <a:spcPts val="300"/>
              </a:spcAft>
              <a:buClrTx/>
              <a:buSzTx/>
              <a:buFont typeface="+mj-lt"/>
              <a:buNone/>
              <a:defRPr kumimoji="0" sz="1200" b="0" i="0" u="none" strike="noStrike" cap="none" spc="0" normalizeH="0" baseline="0">
                <a:ln>
                  <a:noFill/>
                </a:ln>
                <a:solidFill>
                  <a:schemeClr val="tx1">
                    <a:lumMod val="50000"/>
                    <a:lumOff val="50000"/>
                  </a:schemeClr>
                </a:solidFill>
                <a:effectLst/>
                <a:uLnTx/>
                <a:uFillTx/>
                <a:latin typeface="汉仪典雅体简" panose="00020600040101010101" pitchFamily="18" charset="-122"/>
                <a:ea typeface="汉仪典雅体简" panose="00020600040101010101" pitchFamily="18" charset="-122"/>
                <a:cs typeface="Arial" panose="020B0604020202020204" pitchFamily="34" charset="0"/>
              </a:defRPr>
            </a:lvl1pPr>
            <a:lvl2pPr indent="0">
              <a:lnSpc>
                <a:spcPct val="90000"/>
              </a:lnSpc>
              <a:spcBef>
                <a:spcPts val="500"/>
              </a:spcBef>
              <a:buFont typeface="Arial" panose="020B0604020202020204" pitchFamily="34" charset="0"/>
              <a:buNone/>
              <a:defRPr sz="2400"/>
            </a:lvl2pPr>
            <a:lvl3pPr indent="0">
              <a:lnSpc>
                <a:spcPct val="90000"/>
              </a:lnSpc>
              <a:spcBef>
                <a:spcPts val="500"/>
              </a:spcBef>
              <a:buFont typeface="Arial" panose="020B0604020202020204" pitchFamily="34" charset="0"/>
              <a:buNone/>
              <a:defRPr sz="2000"/>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sz="4400" dirty="0">
                <a:solidFill>
                  <a:schemeClr val="accent1">
                    <a:alpha val="13000"/>
                  </a:schemeClr>
                </a:solidFill>
                <a:latin typeface="+mj-ea"/>
                <a:ea typeface="+mj-ea"/>
                <a:sym typeface="+mn-lt"/>
              </a:rPr>
              <a:t>2</a:t>
            </a:r>
          </a:p>
        </p:txBody>
      </p:sp>
      <p:sp>
        <p:nvSpPr>
          <p:cNvPr id="53" name="文本占位符 4">
            <a:extLst>
              <a:ext uri="{FF2B5EF4-FFF2-40B4-BE49-F238E27FC236}">
                <a16:creationId xmlns:a16="http://schemas.microsoft.com/office/drawing/2014/main" id="{AF2C51FA-63BE-4985-A89C-9A761933946E}"/>
              </a:ext>
            </a:extLst>
          </p:cNvPr>
          <p:cNvSpPr txBox="1"/>
          <p:nvPr/>
        </p:nvSpPr>
        <p:spPr>
          <a:xfrm>
            <a:off x="675116" y="4002111"/>
            <a:ext cx="371897" cy="677108"/>
          </a:xfrm>
          <a:prstGeom prst="rect">
            <a:avLst/>
          </a:prstGeom>
        </p:spPr>
        <p:txBody>
          <a:bodyPr wrap="none" lIns="0" tIns="0" rIns="0" bIns="0" anchor="ctr" anchorCtr="1">
            <a:noAutofit/>
          </a:bodyPr>
          <a:lstStyle>
            <a:defPPr>
              <a:defRPr lang="zh-CN"/>
            </a:defPPr>
            <a:lvl1pPr marR="0" lvl="0" indent="0" fontAlgn="auto">
              <a:lnSpc>
                <a:spcPct val="100000"/>
              </a:lnSpc>
              <a:spcBef>
                <a:spcPts val="0"/>
              </a:spcBef>
              <a:spcAft>
                <a:spcPts val="300"/>
              </a:spcAft>
              <a:buClrTx/>
              <a:buSzTx/>
              <a:buFont typeface="+mj-lt"/>
              <a:buNone/>
              <a:defRPr kumimoji="0" sz="1200" b="0" i="0" u="none" strike="noStrike" cap="none" spc="0" normalizeH="0" baseline="0">
                <a:ln>
                  <a:noFill/>
                </a:ln>
                <a:solidFill>
                  <a:schemeClr val="tx1">
                    <a:lumMod val="50000"/>
                    <a:lumOff val="50000"/>
                  </a:schemeClr>
                </a:solidFill>
                <a:effectLst/>
                <a:uLnTx/>
                <a:uFillTx/>
                <a:latin typeface="汉仪典雅体简" panose="00020600040101010101" pitchFamily="18" charset="-122"/>
                <a:ea typeface="汉仪典雅体简" panose="00020600040101010101" pitchFamily="18" charset="-122"/>
                <a:cs typeface="Arial" panose="020B0604020202020204" pitchFamily="34" charset="0"/>
              </a:defRPr>
            </a:lvl1pPr>
            <a:lvl2pPr indent="0">
              <a:lnSpc>
                <a:spcPct val="90000"/>
              </a:lnSpc>
              <a:spcBef>
                <a:spcPts val="500"/>
              </a:spcBef>
              <a:buFont typeface="Arial" panose="020B0604020202020204" pitchFamily="34" charset="0"/>
              <a:buNone/>
              <a:defRPr sz="2400"/>
            </a:lvl2pPr>
            <a:lvl3pPr indent="0">
              <a:lnSpc>
                <a:spcPct val="90000"/>
              </a:lnSpc>
              <a:spcBef>
                <a:spcPts val="500"/>
              </a:spcBef>
              <a:buFont typeface="Arial" panose="020B0604020202020204" pitchFamily="34" charset="0"/>
              <a:buNone/>
              <a:defRPr sz="2000"/>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sz="4400" dirty="0">
                <a:solidFill>
                  <a:schemeClr val="accent1">
                    <a:alpha val="13000"/>
                  </a:schemeClr>
                </a:solidFill>
                <a:latin typeface="+mj-ea"/>
                <a:ea typeface="+mj-ea"/>
                <a:sym typeface="+mn-lt"/>
              </a:rPr>
              <a:t>3</a:t>
            </a:r>
          </a:p>
        </p:txBody>
      </p:sp>
      <p:sp>
        <p:nvSpPr>
          <p:cNvPr id="54" name="文本占位符 4">
            <a:extLst>
              <a:ext uri="{FF2B5EF4-FFF2-40B4-BE49-F238E27FC236}">
                <a16:creationId xmlns:a16="http://schemas.microsoft.com/office/drawing/2014/main" id="{F099E6D9-A323-4ED2-B947-269AC62145DD}"/>
              </a:ext>
            </a:extLst>
          </p:cNvPr>
          <p:cNvSpPr txBox="1"/>
          <p:nvPr/>
        </p:nvSpPr>
        <p:spPr>
          <a:xfrm>
            <a:off x="675116" y="4811600"/>
            <a:ext cx="371897" cy="677108"/>
          </a:xfrm>
          <a:prstGeom prst="rect">
            <a:avLst/>
          </a:prstGeom>
        </p:spPr>
        <p:txBody>
          <a:bodyPr wrap="none" lIns="0" tIns="0" rIns="0" bIns="0" anchor="ctr" anchorCtr="1">
            <a:noAutofit/>
          </a:bodyPr>
          <a:lstStyle>
            <a:defPPr>
              <a:defRPr lang="zh-CN"/>
            </a:defPPr>
            <a:lvl1pPr marR="0" lvl="0" indent="0" fontAlgn="auto">
              <a:lnSpc>
                <a:spcPct val="100000"/>
              </a:lnSpc>
              <a:spcBef>
                <a:spcPts val="0"/>
              </a:spcBef>
              <a:spcAft>
                <a:spcPts val="300"/>
              </a:spcAft>
              <a:buClrTx/>
              <a:buSzTx/>
              <a:buFont typeface="+mj-lt"/>
              <a:buNone/>
              <a:defRPr kumimoji="0" sz="1200" b="0" i="0" u="none" strike="noStrike" cap="none" spc="0" normalizeH="0" baseline="0">
                <a:ln>
                  <a:noFill/>
                </a:ln>
                <a:solidFill>
                  <a:schemeClr val="tx1">
                    <a:lumMod val="50000"/>
                    <a:lumOff val="50000"/>
                  </a:schemeClr>
                </a:solidFill>
                <a:effectLst/>
                <a:uLnTx/>
                <a:uFillTx/>
                <a:latin typeface="汉仪典雅体简" panose="00020600040101010101" pitchFamily="18" charset="-122"/>
                <a:ea typeface="汉仪典雅体简" panose="00020600040101010101" pitchFamily="18" charset="-122"/>
                <a:cs typeface="Arial" panose="020B0604020202020204" pitchFamily="34" charset="0"/>
              </a:defRPr>
            </a:lvl1pPr>
            <a:lvl2pPr indent="0">
              <a:lnSpc>
                <a:spcPct val="90000"/>
              </a:lnSpc>
              <a:spcBef>
                <a:spcPts val="500"/>
              </a:spcBef>
              <a:buFont typeface="Arial" panose="020B0604020202020204" pitchFamily="34" charset="0"/>
              <a:buNone/>
              <a:defRPr sz="2400"/>
            </a:lvl2pPr>
            <a:lvl3pPr indent="0">
              <a:lnSpc>
                <a:spcPct val="90000"/>
              </a:lnSpc>
              <a:spcBef>
                <a:spcPts val="500"/>
              </a:spcBef>
              <a:buFont typeface="Arial" panose="020B0604020202020204" pitchFamily="34" charset="0"/>
              <a:buNone/>
              <a:defRPr sz="2000"/>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sz="4400" dirty="0">
                <a:solidFill>
                  <a:schemeClr val="accent1">
                    <a:alpha val="13000"/>
                  </a:schemeClr>
                </a:solidFill>
                <a:latin typeface="+mj-ea"/>
                <a:ea typeface="+mj-ea"/>
                <a:sym typeface="+mn-lt"/>
              </a:rPr>
              <a:t>4</a:t>
            </a:r>
          </a:p>
        </p:txBody>
      </p:sp>
      <p:sp>
        <p:nvSpPr>
          <p:cNvPr id="2" name="文本占位符 1">
            <a:extLst>
              <a:ext uri="{FF2B5EF4-FFF2-40B4-BE49-F238E27FC236}">
                <a16:creationId xmlns:a16="http://schemas.microsoft.com/office/drawing/2014/main" id="{31BDA963-0C22-4BC6-BD8D-81B425E3343A}"/>
              </a:ext>
            </a:extLst>
          </p:cNvPr>
          <p:cNvSpPr>
            <a:spLocks noGrp="1"/>
          </p:cNvSpPr>
          <p:nvPr>
            <p:ph type="body" sz="quarter" idx="11"/>
          </p:nvPr>
        </p:nvSpPr>
        <p:spPr/>
        <p:txBody>
          <a:bodyPr/>
          <a:lstStyle/>
          <a:p>
            <a:r>
              <a:rPr lang="zh-CN" altLang="en-US" dirty="0">
                <a:gradFill>
                  <a:gsLst>
                    <a:gs pos="4000">
                      <a:schemeClr val="accent1">
                        <a:lumMod val="75000"/>
                      </a:schemeClr>
                    </a:gs>
                    <a:gs pos="99000">
                      <a:schemeClr val="accent1">
                        <a:lumMod val="50000"/>
                      </a:schemeClr>
                    </a:gs>
                  </a:gsLst>
                  <a:lin ang="4200000" scaled="0"/>
                </a:gradFill>
                <a:latin typeface="+mj-ea"/>
                <a:ea typeface="+mj-ea"/>
                <a:cs typeface="汉仪典雅体简" panose="00020600040101010101" pitchFamily="18" charset="-122"/>
                <a:sym typeface="+mn-lt"/>
              </a:rPr>
              <a:t>改进方案</a:t>
            </a:r>
          </a:p>
        </p:txBody>
      </p:sp>
    </p:spTree>
    <p:extLst>
      <p:ext uri="{BB962C8B-B14F-4D97-AF65-F5344CB8AC3E}">
        <p14:creationId xmlns:p14="http://schemas.microsoft.com/office/powerpoint/2010/main" val="1057073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任意多边形: 形状 124">
            <a:extLst>
              <a:ext uri="{FF2B5EF4-FFF2-40B4-BE49-F238E27FC236}">
                <a16:creationId xmlns:a16="http://schemas.microsoft.com/office/drawing/2014/main" id="{F7AE58B0-3BE9-410E-81B1-7DB0CE7F6683}"/>
              </a:ext>
            </a:extLst>
          </p:cNvPr>
          <p:cNvSpPr/>
          <p:nvPr/>
        </p:nvSpPr>
        <p:spPr>
          <a:xfrm>
            <a:off x="339575" y="422810"/>
            <a:ext cx="340678" cy="340678"/>
          </a:xfrm>
          <a:custGeom>
            <a:avLst/>
            <a:gdLst>
              <a:gd name="connsiteX0" fmla="*/ 170339 w 340678"/>
              <a:gd name="connsiteY0" fmla="*/ 0 h 340678"/>
              <a:gd name="connsiteX1" fmla="*/ 340678 w 340678"/>
              <a:gd name="connsiteY1" fmla="*/ 170339 h 340678"/>
              <a:gd name="connsiteX2" fmla="*/ 170339 w 340678"/>
              <a:gd name="connsiteY2" fmla="*/ 340678 h 340678"/>
              <a:gd name="connsiteX3" fmla="*/ 0 w 340678"/>
              <a:gd name="connsiteY3" fmla="*/ 170339 h 340678"/>
              <a:gd name="connsiteX4" fmla="*/ 170339 w 340678"/>
              <a:gd name="connsiteY4" fmla="*/ 0 h 340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678" h="340678">
                <a:moveTo>
                  <a:pt x="170339" y="0"/>
                </a:moveTo>
                <a:cubicBezTo>
                  <a:pt x="264415" y="0"/>
                  <a:pt x="340678" y="76263"/>
                  <a:pt x="340678" y="170339"/>
                </a:cubicBezTo>
                <a:cubicBezTo>
                  <a:pt x="340678" y="264415"/>
                  <a:pt x="264415" y="340678"/>
                  <a:pt x="170339" y="340678"/>
                </a:cubicBezTo>
                <a:cubicBezTo>
                  <a:pt x="76263" y="340678"/>
                  <a:pt x="0" y="264415"/>
                  <a:pt x="0" y="170339"/>
                </a:cubicBezTo>
                <a:cubicBezTo>
                  <a:pt x="0" y="76263"/>
                  <a:pt x="76263" y="0"/>
                  <a:pt x="170339" y="0"/>
                </a:cubicBezTo>
                <a:close/>
              </a:path>
            </a:pathLst>
          </a:custGeom>
          <a:gradFill>
            <a:gsLst>
              <a:gs pos="4000">
                <a:schemeClr val="accent1">
                  <a:lumMod val="88000"/>
                  <a:lumOff val="12000"/>
                </a:schemeClr>
              </a:gs>
              <a:gs pos="100000">
                <a:schemeClr val="accent1">
                  <a:lumMod val="69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6" name="任意多边形: 形状 125">
            <a:extLst>
              <a:ext uri="{FF2B5EF4-FFF2-40B4-BE49-F238E27FC236}">
                <a16:creationId xmlns:a16="http://schemas.microsoft.com/office/drawing/2014/main" id="{CD30F13D-73FD-483A-A40B-D0C07F8DD970}"/>
              </a:ext>
            </a:extLst>
          </p:cNvPr>
          <p:cNvSpPr/>
          <p:nvPr/>
        </p:nvSpPr>
        <p:spPr>
          <a:xfrm>
            <a:off x="482600" y="516850"/>
            <a:ext cx="316866" cy="316866"/>
          </a:xfrm>
          <a:custGeom>
            <a:avLst/>
            <a:gdLst>
              <a:gd name="connsiteX0" fmla="*/ 158433 w 316866"/>
              <a:gd name="connsiteY0" fmla="*/ 0 h 316866"/>
              <a:gd name="connsiteX1" fmla="*/ 316866 w 316866"/>
              <a:gd name="connsiteY1" fmla="*/ 158433 h 316866"/>
              <a:gd name="connsiteX2" fmla="*/ 158433 w 316866"/>
              <a:gd name="connsiteY2" fmla="*/ 316866 h 316866"/>
              <a:gd name="connsiteX3" fmla="*/ 0 w 316866"/>
              <a:gd name="connsiteY3" fmla="*/ 158433 h 316866"/>
              <a:gd name="connsiteX4" fmla="*/ 158433 w 316866"/>
              <a:gd name="connsiteY4" fmla="*/ 0 h 31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866" h="316866">
                <a:moveTo>
                  <a:pt x="158433" y="0"/>
                </a:moveTo>
                <a:cubicBezTo>
                  <a:pt x="245933" y="0"/>
                  <a:pt x="316866" y="70933"/>
                  <a:pt x="316866" y="158433"/>
                </a:cubicBezTo>
                <a:cubicBezTo>
                  <a:pt x="316866" y="245933"/>
                  <a:pt x="245933" y="316866"/>
                  <a:pt x="158433" y="316866"/>
                </a:cubicBezTo>
                <a:cubicBezTo>
                  <a:pt x="70933" y="316866"/>
                  <a:pt x="0" y="245933"/>
                  <a:pt x="0" y="158433"/>
                </a:cubicBezTo>
                <a:cubicBezTo>
                  <a:pt x="0" y="70933"/>
                  <a:pt x="70933" y="0"/>
                  <a:pt x="158433" y="0"/>
                </a:cubicBezTo>
                <a:close/>
              </a:path>
            </a:pathLst>
          </a:custGeom>
          <a:gradFill>
            <a:gsLst>
              <a:gs pos="4000">
                <a:schemeClr val="accent2"/>
              </a:gs>
              <a:gs pos="95000">
                <a:schemeClr val="accent2">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7" name="任意多边形: 形状 126">
            <a:extLst>
              <a:ext uri="{FF2B5EF4-FFF2-40B4-BE49-F238E27FC236}">
                <a16:creationId xmlns:a16="http://schemas.microsoft.com/office/drawing/2014/main" id="{DA7B1646-7E3D-4FF0-A809-0C4631FD6EFE}"/>
              </a:ext>
            </a:extLst>
          </p:cNvPr>
          <p:cNvSpPr>
            <a:spLocks/>
          </p:cNvSpPr>
          <p:nvPr/>
        </p:nvSpPr>
        <p:spPr>
          <a:xfrm rot="16200000">
            <a:off x="3765459" y="-2279560"/>
            <a:ext cx="4661082" cy="12192000"/>
          </a:xfrm>
          <a:custGeom>
            <a:avLst/>
            <a:gdLst>
              <a:gd name="connsiteX0" fmla="*/ 4661082 w 4661082"/>
              <a:gd name="connsiteY0" fmla="*/ 0 h 12192000"/>
              <a:gd name="connsiteX1" fmla="*/ 4661082 w 4661082"/>
              <a:gd name="connsiteY1" fmla="*/ 12192000 h 12192000"/>
              <a:gd name="connsiteX2" fmla="*/ 0 w 4661082"/>
              <a:gd name="connsiteY2" fmla="*/ 12192000 h 12192000"/>
              <a:gd name="connsiteX3" fmla="*/ 0 w 4661082"/>
              <a:gd name="connsiteY3" fmla="*/ 0 h 12192000"/>
            </a:gdLst>
            <a:ahLst/>
            <a:cxnLst>
              <a:cxn ang="0">
                <a:pos x="connsiteX0" y="connsiteY0"/>
              </a:cxn>
              <a:cxn ang="0">
                <a:pos x="connsiteX1" y="connsiteY1"/>
              </a:cxn>
              <a:cxn ang="0">
                <a:pos x="connsiteX2" y="connsiteY2"/>
              </a:cxn>
              <a:cxn ang="0">
                <a:pos x="connsiteX3" y="connsiteY3"/>
              </a:cxn>
            </a:cxnLst>
            <a:rect l="l" t="t" r="r" b="b"/>
            <a:pathLst>
              <a:path w="4661082" h="12192000">
                <a:moveTo>
                  <a:pt x="4661082" y="0"/>
                </a:moveTo>
                <a:lnTo>
                  <a:pt x="4661082" y="12192000"/>
                </a:lnTo>
                <a:lnTo>
                  <a:pt x="0" y="12192000"/>
                </a:lnTo>
                <a:lnTo>
                  <a:pt x="0" y="0"/>
                </a:lnTo>
                <a:close/>
              </a:path>
            </a:pathLst>
          </a:custGeom>
          <a:solidFill>
            <a:schemeClr val="bg1"/>
          </a:solidFill>
          <a:ln w="25400">
            <a:noFill/>
          </a:ln>
          <a:effectLst>
            <a:outerShdw blurRad="203200" dist="101600" dir="5400000" algn="t" rotWithShape="0">
              <a:schemeClr val="accent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grpSp>
        <p:nvGrpSpPr>
          <p:cNvPr id="10" name="组合 9">
            <a:extLst>
              <a:ext uri="{FF2B5EF4-FFF2-40B4-BE49-F238E27FC236}">
                <a16:creationId xmlns:a16="http://schemas.microsoft.com/office/drawing/2014/main" id="{54482F8C-AA15-4636-A053-80A5B539B1BA}"/>
              </a:ext>
            </a:extLst>
          </p:cNvPr>
          <p:cNvGrpSpPr/>
          <p:nvPr/>
        </p:nvGrpSpPr>
        <p:grpSpPr>
          <a:xfrm>
            <a:off x="802619" y="1908746"/>
            <a:ext cx="3807278" cy="3815389"/>
            <a:chOff x="1044083" y="1688698"/>
            <a:chExt cx="3807278" cy="3815389"/>
          </a:xfrm>
        </p:grpSpPr>
        <p:sp>
          <p:nvSpPr>
            <p:cNvPr id="8" name="椭圆 7">
              <a:extLst>
                <a:ext uri="{FF2B5EF4-FFF2-40B4-BE49-F238E27FC236}">
                  <a16:creationId xmlns:a16="http://schemas.microsoft.com/office/drawing/2014/main" id="{EBB46673-769F-4F73-A21C-83B41DA5ECAD}"/>
                </a:ext>
              </a:extLst>
            </p:cNvPr>
            <p:cNvSpPr>
              <a:spLocks/>
            </p:cNvSpPr>
            <p:nvPr/>
          </p:nvSpPr>
          <p:spPr>
            <a:xfrm>
              <a:off x="1044083" y="1696813"/>
              <a:ext cx="3807278" cy="3807274"/>
            </a:xfrm>
            <a:prstGeom prst="ellipse">
              <a:avLst/>
            </a:prstGeom>
            <a:gradFill flip="none" rotWithShape="1">
              <a:gsLst>
                <a:gs pos="4000">
                  <a:schemeClr val="accent1">
                    <a:lumMod val="63000"/>
                    <a:lumOff val="37000"/>
                  </a:schemeClr>
                </a:gs>
                <a:gs pos="95000">
                  <a:schemeClr val="accent1">
                    <a:lumMod val="86000"/>
                  </a:schemeClr>
                </a:gs>
              </a:gsLst>
              <a:path path="circle">
                <a:fillToRect t="100000" r="100000"/>
              </a:path>
              <a:tileRect l="-100000" b="-100000"/>
            </a:gradFill>
            <a:ln w="12700" cap="flat" cmpd="sng" algn="ctr">
              <a:noFill/>
              <a:prstDash val="solid"/>
              <a:miter lim="800000"/>
            </a:ln>
            <a:effectLst>
              <a:outerShdw blurRad="177800" dist="127000" algn="l"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grpSp>
          <p:nvGrpSpPr>
            <p:cNvPr id="26" name="组合 25">
              <a:extLst>
                <a:ext uri="{FF2B5EF4-FFF2-40B4-BE49-F238E27FC236}">
                  <a16:creationId xmlns:a16="http://schemas.microsoft.com/office/drawing/2014/main" id="{48B83B55-946E-4F1C-86A8-271A04C57F64}"/>
                </a:ext>
              </a:extLst>
            </p:cNvPr>
            <p:cNvGrpSpPr/>
            <p:nvPr/>
          </p:nvGrpSpPr>
          <p:grpSpPr>
            <a:xfrm>
              <a:off x="1044083" y="1688698"/>
              <a:ext cx="3807278" cy="3807278"/>
              <a:chOff x="1044084" y="1517248"/>
              <a:chExt cx="3807278" cy="3807278"/>
            </a:xfrm>
          </p:grpSpPr>
          <p:sp>
            <p:nvSpPr>
              <p:cNvPr id="11" name="不完整圆 10">
                <a:extLst>
                  <a:ext uri="{FF2B5EF4-FFF2-40B4-BE49-F238E27FC236}">
                    <a16:creationId xmlns:a16="http://schemas.microsoft.com/office/drawing/2014/main" id="{2D9BBC60-3267-4669-AD20-7D9BEF0A299A}"/>
                  </a:ext>
                </a:extLst>
              </p:cNvPr>
              <p:cNvSpPr>
                <a:spLocks/>
              </p:cNvSpPr>
              <p:nvPr/>
            </p:nvSpPr>
            <p:spPr>
              <a:xfrm>
                <a:off x="1044084" y="1517250"/>
                <a:ext cx="3807278" cy="3807274"/>
              </a:xfrm>
              <a:prstGeom prst="pie">
                <a:avLst>
                  <a:gd name="adj1" fmla="val 11982116"/>
                  <a:gd name="adj2" fmla="val 15587332"/>
                </a:avLst>
              </a:prstGeom>
              <a:gradFill>
                <a:gsLst>
                  <a:gs pos="4000">
                    <a:schemeClr val="bg1">
                      <a:alpha val="0"/>
                    </a:schemeClr>
                  </a:gs>
                  <a:gs pos="100000">
                    <a:schemeClr val="bg1">
                      <a:alpha val="1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schemeClr val="tx1"/>
                  </a:solidFill>
                </a:endParaRPr>
              </a:p>
            </p:txBody>
          </p:sp>
          <p:sp>
            <p:nvSpPr>
              <p:cNvPr id="13" name="不完整圆 12">
                <a:extLst>
                  <a:ext uri="{FF2B5EF4-FFF2-40B4-BE49-F238E27FC236}">
                    <a16:creationId xmlns:a16="http://schemas.microsoft.com/office/drawing/2014/main" id="{A49888C9-5C86-4557-93D5-EC18CA3A6B93}"/>
                  </a:ext>
                </a:extLst>
              </p:cNvPr>
              <p:cNvSpPr>
                <a:spLocks/>
              </p:cNvSpPr>
              <p:nvPr/>
            </p:nvSpPr>
            <p:spPr>
              <a:xfrm rot="3612457">
                <a:off x="1044084" y="1517250"/>
                <a:ext cx="3807278" cy="3807274"/>
              </a:xfrm>
              <a:prstGeom prst="pie">
                <a:avLst>
                  <a:gd name="adj1" fmla="val 11982116"/>
                  <a:gd name="adj2" fmla="val 15587332"/>
                </a:avLst>
              </a:prstGeom>
              <a:gradFill>
                <a:gsLst>
                  <a:gs pos="4000">
                    <a:schemeClr val="bg1">
                      <a:alpha val="0"/>
                    </a:schemeClr>
                  </a:gs>
                  <a:gs pos="100000">
                    <a:schemeClr val="bg1">
                      <a:alpha val="1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schemeClr val="tx1"/>
                  </a:solidFill>
                </a:endParaRPr>
              </a:p>
            </p:txBody>
          </p:sp>
          <p:sp>
            <p:nvSpPr>
              <p:cNvPr id="14" name="不完整圆 13">
                <a:extLst>
                  <a:ext uri="{FF2B5EF4-FFF2-40B4-BE49-F238E27FC236}">
                    <a16:creationId xmlns:a16="http://schemas.microsoft.com/office/drawing/2014/main" id="{910294E6-7C6B-4C14-8EBF-C78F5AC33041}"/>
                  </a:ext>
                </a:extLst>
              </p:cNvPr>
              <p:cNvSpPr>
                <a:spLocks/>
              </p:cNvSpPr>
              <p:nvPr/>
            </p:nvSpPr>
            <p:spPr>
              <a:xfrm rot="7230983">
                <a:off x="1044084" y="1517250"/>
                <a:ext cx="3807278" cy="3807274"/>
              </a:xfrm>
              <a:prstGeom prst="pie">
                <a:avLst>
                  <a:gd name="adj1" fmla="val 11982116"/>
                  <a:gd name="adj2" fmla="val 15587332"/>
                </a:avLst>
              </a:prstGeom>
              <a:gradFill>
                <a:gsLst>
                  <a:gs pos="4000">
                    <a:schemeClr val="bg1">
                      <a:alpha val="0"/>
                    </a:schemeClr>
                  </a:gs>
                  <a:gs pos="100000">
                    <a:schemeClr val="bg1">
                      <a:alpha val="1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schemeClr val="tx1"/>
                  </a:solidFill>
                </a:endParaRPr>
              </a:p>
            </p:txBody>
          </p:sp>
          <p:sp>
            <p:nvSpPr>
              <p:cNvPr id="15" name="不完整圆 14">
                <a:extLst>
                  <a:ext uri="{FF2B5EF4-FFF2-40B4-BE49-F238E27FC236}">
                    <a16:creationId xmlns:a16="http://schemas.microsoft.com/office/drawing/2014/main" id="{B6FB74D4-62EA-4AB2-A1D5-0E651FEF2EF7}"/>
                  </a:ext>
                </a:extLst>
              </p:cNvPr>
              <p:cNvSpPr>
                <a:spLocks/>
              </p:cNvSpPr>
              <p:nvPr/>
            </p:nvSpPr>
            <p:spPr>
              <a:xfrm rot="10800000">
                <a:off x="1044084" y="1517250"/>
                <a:ext cx="3807278" cy="3807274"/>
              </a:xfrm>
              <a:prstGeom prst="pie">
                <a:avLst>
                  <a:gd name="adj1" fmla="val 11982116"/>
                  <a:gd name="adj2" fmla="val 15587332"/>
                </a:avLst>
              </a:prstGeom>
              <a:gradFill>
                <a:gsLst>
                  <a:gs pos="4000">
                    <a:schemeClr val="bg1">
                      <a:alpha val="0"/>
                    </a:schemeClr>
                  </a:gs>
                  <a:gs pos="100000">
                    <a:schemeClr val="bg1">
                      <a:alpha val="1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schemeClr val="tx1"/>
                  </a:solidFill>
                </a:endParaRPr>
              </a:p>
            </p:txBody>
          </p:sp>
          <p:sp>
            <p:nvSpPr>
              <p:cNvPr id="16" name="不完整圆 15">
                <a:extLst>
                  <a:ext uri="{FF2B5EF4-FFF2-40B4-BE49-F238E27FC236}">
                    <a16:creationId xmlns:a16="http://schemas.microsoft.com/office/drawing/2014/main" id="{05744559-6EDC-4711-9F86-881166A83AD7}"/>
                  </a:ext>
                </a:extLst>
              </p:cNvPr>
              <p:cNvSpPr>
                <a:spLocks/>
              </p:cNvSpPr>
              <p:nvPr/>
            </p:nvSpPr>
            <p:spPr>
              <a:xfrm rot="14457824">
                <a:off x="1044084" y="1517250"/>
                <a:ext cx="3807278" cy="3807274"/>
              </a:xfrm>
              <a:prstGeom prst="pie">
                <a:avLst>
                  <a:gd name="adj1" fmla="val 11982116"/>
                  <a:gd name="adj2" fmla="val 15587332"/>
                </a:avLst>
              </a:prstGeom>
              <a:gradFill>
                <a:gsLst>
                  <a:gs pos="4000">
                    <a:schemeClr val="bg1">
                      <a:alpha val="0"/>
                    </a:schemeClr>
                  </a:gs>
                  <a:gs pos="100000">
                    <a:schemeClr val="bg1">
                      <a:alpha val="1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schemeClr val="tx1"/>
                  </a:solidFill>
                </a:endParaRPr>
              </a:p>
            </p:txBody>
          </p:sp>
          <p:sp>
            <p:nvSpPr>
              <p:cNvPr id="17" name="不完整圆 16">
                <a:extLst>
                  <a:ext uri="{FF2B5EF4-FFF2-40B4-BE49-F238E27FC236}">
                    <a16:creationId xmlns:a16="http://schemas.microsoft.com/office/drawing/2014/main" id="{F6ED0FF9-47BB-413B-A024-44CE81C5BD48}"/>
                  </a:ext>
                </a:extLst>
              </p:cNvPr>
              <p:cNvSpPr>
                <a:spLocks/>
              </p:cNvSpPr>
              <p:nvPr/>
            </p:nvSpPr>
            <p:spPr>
              <a:xfrm rot="18030026">
                <a:off x="1044084" y="1517250"/>
                <a:ext cx="3807278" cy="3807274"/>
              </a:xfrm>
              <a:prstGeom prst="pie">
                <a:avLst>
                  <a:gd name="adj1" fmla="val 11982116"/>
                  <a:gd name="adj2" fmla="val 15587332"/>
                </a:avLst>
              </a:prstGeom>
              <a:gradFill>
                <a:gsLst>
                  <a:gs pos="4000">
                    <a:schemeClr val="bg1">
                      <a:alpha val="0"/>
                    </a:schemeClr>
                  </a:gs>
                  <a:gs pos="100000">
                    <a:schemeClr val="bg1">
                      <a:alpha val="1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schemeClr val="tx1"/>
                  </a:solidFill>
                </a:endParaRPr>
              </a:p>
            </p:txBody>
          </p:sp>
        </p:grpSp>
        <p:sp>
          <p:nvSpPr>
            <p:cNvPr id="9" name="椭圆 8">
              <a:extLst>
                <a:ext uri="{FF2B5EF4-FFF2-40B4-BE49-F238E27FC236}">
                  <a16:creationId xmlns:a16="http://schemas.microsoft.com/office/drawing/2014/main" id="{0F522CF3-C39F-45D3-98A7-A811EC4519CF}"/>
                </a:ext>
              </a:extLst>
            </p:cNvPr>
            <p:cNvSpPr/>
            <p:nvPr/>
          </p:nvSpPr>
          <p:spPr>
            <a:xfrm>
              <a:off x="2141949" y="2794677"/>
              <a:ext cx="1611546" cy="1611546"/>
            </a:xfrm>
            <a:prstGeom prst="ellipse">
              <a:avLst/>
            </a:prstGeom>
            <a:solidFill>
              <a:schemeClr val="bg1"/>
            </a:solidFill>
            <a:ln w="25400">
              <a:noFill/>
            </a:ln>
            <a:effectLst>
              <a:outerShdw blurRad="355600" dist="76200" dir="5400000" algn="t" rotWithShape="0">
                <a:schemeClr val="accent1">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800" b="1" dirty="0">
                  <a:gradFill flip="none" rotWithShape="1">
                    <a:gsLst>
                      <a:gs pos="4000">
                        <a:schemeClr val="accent1">
                          <a:lumMod val="80000"/>
                          <a:lumOff val="20000"/>
                        </a:schemeClr>
                      </a:gs>
                      <a:gs pos="100000">
                        <a:schemeClr val="accent1"/>
                      </a:gs>
                    </a:gsLst>
                    <a:lin ang="5400000" scaled="1"/>
                    <a:tileRect/>
                  </a:gradFill>
                  <a:latin typeface="+mj-ea"/>
                  <a:ea typeface="+mj-ea"/>
                </a:rPr>
                <a:t>方案</a:t>
              </a:r>
            </a:p>
          </p:txBody>
        </p:sp>
        <p:sp>
          <p:nvSpPr>
            <p:cNvPr id="18" name="文本框 17">
              <a:extLst>
                <a:ext uri="{FF2B5EF4-FFF2-40B4-BE49-F238E27FC236}">
                  <a16:creationId xmlns:a16="http://schemas.microsoft.com/office/drawing/2014/main" id="{D8895221-BD18-4F60-ADB9-282752556FF0}"/>
                </a:ext>
              </a:extLst>
            </p:cNvPr>
            <p:cNvSpPr txBox="1"/>
            <p:nvPr/>
          </p:nvSpPr>
          <p:spPr>
            <a:xfrm rot="18896676">
              <a:off x="1630840" y="2521293"/>
              <a:ext cx="1078325" cy="301460"/>
            </a:xfrm>
            <a:prstGeom prst="rect">
              <a:avLst/>
            </a:prstGeom>
            <a:noFill/>
            <a:ln>
              <a:noFill/>
            </a:ln>
          </p:spPr>
          <p:txBody>
            <a:bodyPr wrap="square" lIns="0" tIns="0" rIns="0" bIns="0" rtlCol="0">
              <a:prstTxWarp prst="textArchUp">
                <a:avLst>
                  <a:gd name="adj" fmla="val 11137750"/>
                </a:avLst>
              </a:prstTxWarp>
              <a:noAutofit/>
            </a:bodyPr>
            <a:lstStyle/>
            <a:p>
              <a:pPr algn="ctr">
                <a:lnSpc>
                  <a:spcPct val="130000"/>
                </a:lnSpc>
              </a:pPr>
              <a:r>
                <a:rPr lang="zh-CN" altLang="en-US" sz="1600" spc="100" dirty="0">
                  <a:solidFill>
                    <a:schemeClr val="bg1"/>
                  </a:solidFill>
                  <a:latin typeface="+mj-ea"/>
                  <a:ea typeface="+mj-ea"/>
                  <a:cs typeface="+mn-ea"/>
                  <a:sym typeface="+mn-lt"/>
                </a:rPr>
                <a:t>方案</a:t>
              </a:r>
              <a:r>
                <a:rPr lang="en-US" altLang="zh-CN" sz="1600" spc="100" dirty="0">
                  <a:solidFill>
                    <a:schemeClr val="bg1"/>
                  </a:solidFill>
                  <a:latin typeface="+mj-ea"/>
                  <a:ea typeface="+mj-ea"/>
                  <a:cs typeface="+mn-ea"/>
                  <a:sym typeface="+mn-lt"/>
                </a:rPr>
                <a:t>1</a:t>
              </a:r>
              <a:endParaRPr lang="zh-CN" altLang="en-US" sz="1600" spc="100" dirty="0">
                <a:solidFill>
                  <a:schemeClr val="bg1"/>
                </a:solidFill>
                <a:latin typeface="+mj-ea"/>
                <a:ea typeface="+mj-ea"/>
                <a:cs typeface="+mn-ea"/>
                <a:sym typeface="+mn-lt"/>
              </a:endParaRPr>
            </a:p>
          </p:txBody>
        </p:sp>
        <p:sp>
          <p:nvSpPr>
            <p:cNvPr id="19" name="文本框 18">
              <a:extLst>
                <a:ext uri="{FF2B5EF4-FFF2-40B4-BE49-F238E27FC236}">
                  <a16:creationId xmlns:a16="http://schemas.microsoft.com/office/drawing/2014/main" id="{C95740D8-CA11-43B5-9127-713658ACF820}"/>
                </a:ext>
              </a:extLst>
            </p:cNvPr>
            <p:cNvSpPr txBox="1"/>
            <p:nvPr/>
          </p:nvSpPr>
          <p:spPr>
            <a:xfrm rot="1041648">
              <a:off x="2806177" y="2304266"/>
              <a:ext cx="1078325" cy="301460"/>
            </a:xfrm>
            <a:prstGeom prst="rect">
              <a:avLst/>
            </a:prstGeom>
            <a:noFill/>
            <a:ln>
              <a:noFill/>
            </a:ln>
          </p:spPr>
          <p:txBody>
            <a:bodyPr wrap="square" lIns="0" tIns="0" rIns="0" bIns="0" rtlCol="0">
              <a:prstTxWarp prst="textArchUp">
                <a:avLst>
                  <a:gd name="adj" fmla="val 11137750"/>
                </a:avLst>
              </a:prstTxWarp>
              <a:noAutofit/>
            </a:bodyPr>
            <a:lstStyle/>
            <a:p>
              <a:pPr algn="ctr">
                <a:lnSpc>
                  <a:spcPct val="130000"/>
                </a:lnSpc>
              </a:pPr>
              <a:r>
                <a:rPr lang="zh-CN" altLang="en-US" sz="1600" spc="100" dirty="0">
                  <a:solidFill>
                    <a:schemeClr val="bg1"/>
                  </a:solidFill>
                  <a:latin typeface="+mj-ea"/>
                  <a:ea typeface="+mj-ea"/>
                  <a:cs typeface="+mn-ea"/>
                  <a:sym typeface="+mn-lt"/>
                </a:rPr>
                <a:t>方案</a:t>
              </a:r>
              <a:r>
                <a:rPr lang="en-US" altLang="zh-CN" sz="1600" spc="100" dirty="0">
                  <a:solidFill>
                    <a:schemeClr val="bg1"/>
                  </a:solidFill>
                  <a:latin typeface="+mj-ea"/>
                  <a:ea typeface="+mj-ea"/>
                  <a:cs typeface="+mn-ea"/>
                  <a:sym typeface="+mn-lt"/>
                </a:rPr>
                <a:t>2</a:t>
              </a:r>
              <a:endParaRPr lang="zh-CN" altLang="en-US" sz="1600" spc="100" dirty="0">
                <a:solidFill>
                  <a:schemeClr val="bg1"/>
                </a:solidFill>
                <a:latin typeface="+mj-ea"/>
                <a:ea typeface="+mj-ea"/>
                <a:cs typeface="+mn-ea"/>
                <a:sym typeface="+mn-lt"/>
              </a:endParaRPr>
            </a:p>
          </p:txBody>
        </p:sp>
        <p:sp>
          <p:nvSpPr>
            <p:cNvPr id="22" name="文本框 21">
              <a:extLst>
                <a:ext uri="{FF2B5EF4-FFF2-40B4-BE49-F238E27FC236}">
                  <a16:creationId xmlns:a16="http://schemas.microsoft.com/office/drawing/2014/main" id="{D8A5446E-D226-494E-BE06-F613825B7EF9}"/>
                </a:ext>
              </a:extLst>
            </p:cNvPr>
            <p:cNvSpPr txBox="1"/>
            <p:nvPr/>
          </p:nvSpPr>
          <p:spPr>
            <a:xfrm rot="4980524">
              <a:off x="3593923" y="3282994"/>
              <a:ext cx="1078325" cy="301460"/>
            </a:xfrm>
            <a:prstGeom prst="rect">
              <a:avLst/>
            </a:prstGeom>
            <a:noFill/>
            <a:ln>
              <a:noFill/>
            </a:ln>
          </p:spPr>
          <p:txBody>
            <a:bodyPr wrap="square" lIns="0" tIns="0" rIns="0" bIns="0" rtlCol="0">
              <a:prstTxWarp prst="textArchUp">
                <a:avLst>
                  <a:gd name="adj" fmla="val 11137750"/>
                </a:avLst>
              </a:prstTxWarp>
              <a:noAutofit/>
            </a:bodyPr>
            <a:lstStyle/>
            <a:p>
              <a:pPr algn="ctr">
                <a:lnSpc>
                  <a:spcPct val="130000"/>
                </a:lnSpc>
              </a:pPr>
              <a:r>
                <a:rPr lang="zh-CN" altLang="en-US" sz="1600" spc="100" dirty="0">
                  <a:solidFill>
                    <a:schemeClr val="bg1"/>
                  </a:solidFill>
                  <a:latin typeface="+mj-ea"/>
                  <a:ea typeface="+mj-ea"/>
                  <a:cs typeface="+mn-ea"/>
                  <a:sym typeface="+mn-lt"/>
                </a:rPr>
                <a:t>方案</a:t>
              </a:r>
              <a:r>
                <a:rPr lang="en-US" altLang="zh-CN" sz="1600" spc="100" dirty="0">
                  <a:solidFill>
                    <a:schemeClr val="bg1"/>
                  </a:solidFill>
                  <a:latin typeface="+mj-ea"/>
                  <a:ea typeface="+mj-ea"/>
                  <a:cs typeface="+mn-ea"/>
                  <a:sym typeface="+mn-lt"/>
                </a:rPr>
                <a:t>3</a:t>
              </a:r>
              <a:endParaRPr lang="zh-CN" altLang="en-US" sz="1600" spc="100" dirty="0">
                <a:solidFill>
                  <a:schemeClr val="bg1"/>
                </a:solidFill>
                <a:latin typeface="+mj-ea"/>
                <a:ea typeface="+mj-ea"/>
                <a:cs typeface="+mn-ea"/>
                <a:sym typeface="+mn-lt"/>
              </a:endParaRPr>
            </a:p>
          </p:txBody>
        </p:sp>
        <p:sp>
          <p:nvSpPr>
            <p:cNvPr id="23" name="文本框 22">
              <a:extLst>
                <a:ext uri="{FF2B5EF4-FFF2-40B4-BE49-F238E27FC236}">
                  <a16:creationId xmlns:a16="http://schemas.microsoft.com/office/drawing/2014/main" id="{3B9ED650-B8C9-49D9-9CB7-B7298C735059}"/>
                </a:ext>
              </a:extLst>
            </p:cNvPr>
            <p:cNvSpPr txBox="1"/>
            <p:nvPr/>
          </p:nvSpPr>
          <p:spPr>
            <a:xfrm rot="15619374">
              <a:off x="1232440" y="3638651"/>
              <a:ext cx="1078325" cy="301460"/>
            </a:xfrm>
            <a:prstGeom prst="rect">
              <a:avLst/>
            </a:prstGeom>
            <a:noFill/>
            <a:ln>
              <a:noFill/>
            </a:ln>
          </p:spPr>
          <p:txBody>
            <a:bodyPr wrap="square" lIns="0" tIns="0" rIns="0" bIns="0" rtlCol="0">
              <a:prstTxWarp prst="textArchUp">
                <a:avLst>
                  <a:gd name="adj" fmla="val 11137750"/>
                </a:avLst>
              </a:prstTxWarp>
              <a:noAutofit/>
            </a:bodyPr>
            <a:lstStyle/>
            <a:p>
              <a:pPr algn="ctr">
                <a:lnSpc>
                  <a:spcPct val="130000"/>
                </a:lnSpc>
              </a:pPr>
              <a:r>
                <a:rPr lang="zh-CN" altLang="en-US" sz="1600" spc="100" dirty="0">
                  <a:solidFill>
                    <a:schemeClr val="bg1"/>
                  </a:solidFill>
                  <a:latin typeface="+mj-ea"/>
                  <a:ea typeface="+mj-ea"/>
                  <a:cs typeface="+mn-ea"/>
                  <a:sym typeface="+mn-lt"/>
                </a:rPr>
                <a:t>方案</a:t>
              </a:r>
              <a:r>
                <a:rPr lang="en-US" altLang="zh-CN" sz="1600" spc="100" dirty="0">
                  <a:solidFill>
                    <a:schemeClr val="bg1"/>
                  </a:solidFill>
                  <a:latin typeface="+mj-ea"/>
                  <a:ea typeface="+mj-ea"/>
                  <a:cs typeface="+mn-ea"/>
                  <a:sym typeface="+mn-lt"/>
                </a:rPr>
                <a:t>6</a:t>
              </a:r>
              <a:endParaRPr lang="zh-CN" altLang="en-US" sz="1600" spc="100" dirty="0">
                <a:solidFill>
                  <a:schemeClr val="bg1"/>
                </a:solidFill>
                <a:latin typeface="+mj-ea"/>
                <a:ea typeface="+mj-ea"/>
                <a:cs typeface="+mn-ea"/>
                <a:sym typeface="+mn-lt"/>
              </a:endParaRPr>
            </a:p>
          </p:txBody>
        </p:sp>
        <p:sp>
          <p:nvSpPr>
            <p:cNvPr id="24" name="文本框 23">
              <a:extLst>
                <a:ext uri="{FF2B5EF4-FFF2-40B4-BE49-F238E27FC236}">
                  <a16:creationId xmlns:a16="http://schemas.microsoft.com/office/drawing/2014/main" id="{AEDBC1FA-C4F5-413F-84B0-A946709B6315}"/>
                </a:ext>
              </a:extLst>
            </p:cNvPr>
            <p:cNvSpPr txBox="1"/>
            <p:nvPr/>
          </p:nvSpPr>
          <p:spPr>
            <a:xfrm rot="8443520">
              <a:off x="3165444" y="4391724"/>
              <a:ext cx="1078325" cy="301460"/>
            </a:xfrm>
            <a:prstGeom prst="rect">
              <a:avLst/>
            </a:prstGeom>
            <a:noFill/>
            <a:ln>
              <a:noFill/>
            </a:ln>
          </p:spPr>
          <p:txBody>
            <a:bodyPr wrap="square" lIns="0" tIns="0" rIns="0" bIns="0" rtlCol="0">
              <a:prstTxWarp prst="textArchUp">
                <a:avLst>
                  <a:gd name="adj" fmla="val 11137750"/>
                </a:avLst>
              </a:prstTxWarp>
              <a:noAutofit/>
            </a:bodyPr>
            <a:lstStyle/>
            <a:p>
              <a:pPr algn="ctr">
                <a:lnSpc>
                  <a:spcPct val="130000"/>
                </a:lnSpc>
              </a:pPr>
              <a:r>
                <a:rPr lang="zh-CN" altLang="en-US" sz="1600" spc="100" dirty="0">
                  <a:solidFill>
                    <a:schemeClr val="bg1"/>
                  </a:solidFill>
                  <a:latin typeface="+mj-ea"/>
                  <a:ea typeface="+mj-ea"/>
                  <a:cs typeface="+mn-ea"/>
                  <a:sym typeface="+mn-lt"/>
                </a:rPr>
                <a:t>方案</a:t>
              </a:r>
              <a:r>
                <a:rPr lang="en-US" altLang="zh-CN" sz="1600" spc="100" dirty="0">
                  <a:solidFill>
                    <a:schemeClr val="bg1"/>
                  </a:solidFill>
                  <a:latin typeface="+mj-ea"/>
                  <a:ea typeface="+mj-ea"/>
                  <a:cs typeface="+mn-ea"/>
                  <a:sym typeface="+mn-lt"/>
                </a:rPr>
                <a:t>4</a:t>
              </a:r>
              <a:endParaRPr lang="zh-CN" altLang="en-US" sz="1600" spc="100" dirty="0">
                <a:solidFill>
                  <a:schemeClr val="bg1"/>
                </a:solidFill>
                <a:latin typeface="+mj-ea"/>
                <a:ea typeface="+mj-ea"/>
                <a:cs typeface="+mn-ea"/>
                <a:sym typeface="+mn-lt"/>
              </a:endParaRPr>
            </a:p>
          </p:txBody>
        </p:sp>
        <p:sp>
          <p:nvSpPr>
            <p:cNvPr id="25" name="文本框 24">
              <a:extLst>
                <a:ext uri="{FF2B5EF4-FFF2-40B4-BE49-F238E27FC236}">
                  <a16:creationId xmlns:a16="http://schemas.microsoft.com/office/drawing/2014/main" id="{65A8060B-6E7D-45C3-B6FC-636333093A04}"/>
                </a:ext>
              </a:extLst>
            </p:cNvPr>
            <p:cNvSpPr txBox="1"/>
            <p:nvPr/>
          </p:nvSpPr>
          <p:spPr>
            <a:xfrm rot="11989484">
              <a:off x="1987800" y="4580335"/>
              <a:ext cx="1078325" cy="301460"/>
            </a:xfrm>
            <a:prstGeom prst="rect">
              <a:avLst/>
            </a:prstGeom>
            <a:noFill/>
            <a:ln>
              <a:noFill/>
            </a:ln>
          </p:spPr>
          <p:txBody>
            <a:bodyPr wrap="square" lIns="0" tIns="0" rIns="0" bIns="0" rtlCol="0">
              <a:prstTxWarp prst="textArchUp">
                <a:avLst>
                  <a:gd name="adj" fmla="val 11137750"/>
                </a:avLst>
              </a:prstTxWarp>
              <a:noAutofit/>
            </a:bodyPr>
            <a:lstStyle/>
            <a:p>
              <a:pPr algn="ctr">
                <a:lnSpc>
                  <a:spcPct val="130000"/>
                </a:lnSpc>
              </a:pPr>
              <a:r>
                <a:rPr lang="zh-CN" altLang="en-US" sz="1600" spc="100" dirty="0">
                  <a:solidFill>
                    <a:schemeClr val="bg1"/>
                  </a:solidFill>
                  <a:latin typeface="+mj-ea"/>
                  <a:ea typeface="+mj-ea"/>
                  <a:cs typeface="+mn-ea"/>
                  <a:sym typeface="+mn-lt"/>
                </a:rPr>
                <a:t>方案</a:t>
              </a:r>
              <a:r>
                <a:rPr lang="en-US" altLang="zh-CN" sz="1600" spc="100" dirty="0">
                  <a:solidFill>
                    <a:schemeClr val="bg1"/>
                  </a:solidFill>
                  <a:latin typeface="+mj-ea"/>
                  <a:ea typeface="+mj-ea"/>
                  <a:cs typeface="+mn-ea"/>
                  <a:sym typeface="+mn-lt"/>
                </a:rPr>
                <a:t>5</a:t>
              </a:r>
              <a:endParaRPr lang="zh-CN" altLang="en-US" sz="1600" spc="100" dirty="0">
                <a:solidFill>
                  <a:schemeClr val="bg1"/>
                </a:solidFill>
                <a:latin typeface="+mj-ea"/>
                <a:ea typeface="+mj-ea"/>
                <a:cs typeface="+mn-ea"/>
                <a:sym typeface="+mn-lt"/>
              </a:endParaRPr>
            </a:p>
          </p:txBody>
        </p:sp>
      </p:grpSp>
      <p:cxnSp>
        <p:nvCxnSpPr>
          <p:cNvPr id="40" name="直接连接符 39">
            <a:extLst>
              <a:ext uri="{FF2B5EF4-FFF2-40B4-BE49-F238E27FC236}">
                <a16:creationId xmlns:a16="http://schemas.microsoft.com/office/drawing/2014/main" id="{EFFFB86A-23AA-4DF9-9B6C-1B75F3CB2A01}"/>
              </a:ext>
            </a:extLst>
          </p:cNvPr>
          <p:cNvCxnSpPr>
            <a:cxnSpLocks/>
          </p:cNvCxnSpPr>
          <p:nvPr/>
        </p:nvCxnSpPr>
        <p:spPr>
          <a:xfrm>
            <a:off x="5090783" y="3808431"/>
            <a:ext cx="6298598" cy="0"/>
          </a:xfrm>
          <a:prstGeom prst="line">
            <a:avLst/>
          </a:prstGeom>
          <a:ln>
            <a:gradFill flip="none" rotWithShape="1">
              <a:gsLst>
                <a:gs pos="0">
                  <a:schemeClr val="accent1">
                    <a:alpha val="0"/>
                  </a:schemeClr>
                </a:gs>
                <a:gs pos="56000">
                  <a:schemeClr val="accent1"/>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20" name="组合 19">
            <a:extLst>
              <a:ext uri="{FF2B5EF4-FFF2-40B4-BE49-F238E27FC236}">
                <a16:creationId xmlns:a16="http://schemas.microsoft.com/office/drawing/2014/main" id="{B2E97862-7462-4E70-B118-FC466A980CA6}"/>
              </a:ext>
            </a:extLst>
          </p:cNvPr>
          <p:cNvGrpSpPr/>
          <p:nvPr/>
        </p:nvGrpSpPr>
        <p:grpSpPr>
          <a:xfrm>
            <a:off x="7185983" y="1885951"/>
            <a:ext cx="2095500" cy="3873572"/>
            <a:chOff x="7185983" y="2608545"/>
            <a:chExt cx="2095500" cy="2428383"/>
          </a:xfrm>
        </p:grpSpPr>
        <p:cxnSp>
          <p:nvCxnSpPr>
            <p:cNvPr id="42" name="直接连接符 41">
              <a:extLst>
                <a:ext uri="{FF2B5EF4-FFF2-40B4-BE49-F238E27FC236}">
                  <a16:creationId xmlns:a16="http://schemas.microsoft.com/office/drawing/2014/main" id="{42A9E207-092F-419B-B9AD-0A3CFF5C4AB3}"/>
                </a:ext>
              </a:extLst>
            </p:cNvPr>
            <p:cNvCxnSpPr>
              <a:cxnSpLocks/>
            </p:cNvCxnSpPr>
            <p:nvPr/>
          </p:nvCxnSpPr>
          <p:spPr>
            <a:xfrm rot="5400000">
              <a:off x="5971791" y="3822737"/>
              <a:ext cx="2428383" cy="0"/>
            </a:xfrm>
            <a:prstGeom prst="line">
              <a:avLst/>
            </a:prstGeom>
            <a:ln>
              <a:gradFill flip="none" rotWithShape="1">
                <a:gsLst>
                  <a:gs pos="0">
                    <a:schemeClr val="accent1">
                      <a:alpha val="0"/>
                    </a:schemeClr>
                  </a:gs>
                  <a:gs pos="56000">
                    <a:schemeClr val="accent1"/>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408E9A91-E464-4FDC-B4E7-26D93432D008}"/>
                </a:ext>
              </a:extLst>
            </p:cNvPr>
            <p:cNvCxnSpPr>
              <a:cxnSpLocks/>
            </p:cNvCxnSpPr>
            <p:nvPr/>
          </p:nvCxnSpPr>
          <p:spPr>
            <a:xfrm rot="5400000">
              <a:off x="8067291" y="3822737"/>
              <a:ext cx="2428383" cy="0"/>
            </a:xfrm>
            <a:prstGeom prst="line">
              <a:avLst/>
            </a:prstGeom>
            <a:ln>
              <a:gradFill flip="none" rotWithShape="1">
                <a:gsLst>
                  <a:gs pos="0">
                    <a:schemeClr val="accent1">
                      <a:alpha val="0"/>
                    </a:schemeClr>
                  </a:gs>
                  <a:gs pos="56000">
                    <a:schemeClr val="accent1"/>
                  </a:gs>
                  <a:gs pos="100000">
                    <a:schemeClr val="accent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27" name="文本框 26">
            <a:extLst>
              <a:ext uri="{FF2B5EF4-FFF2-40B4-BE49-F238E27FC236}">
                <a16:creationId xmlns:a16="http://schemas.microsoft.com/office/drawing/2014/main" id="{861451F9-6E28-4224-842F-338090FBA2EF}"/>
              </a:ext>
            </a:extLst>
          </p:cNvPr>
          <p:cNvSpPr txBox="1"/>
          <p:nvPr/>
        </p:nvSpPr>
        <p:spPr>
          <a:xfrm>
            <a:off x="5354816" y="2659821"/>
            <a:ext cx="1025922" cy="246221"/>
          </a:xfrm>
          <a:prstGeom prst="rect">
            <a:avLst/>
          </a:prstGeom>
          <a:noFill/>
          <a:ln>
            <a:noFill/>
          </a:ln>
        </p:spPr>
        <p:txBody>
          <a:bodyPr wrap="none" lIns="0" tIns="0" rIns="0" bIns="0" rtlCol="0">
            <a:noAutofit/>
          </a:bodyPr>
          <a:lstStyle/>
          <a:p>
            <a:pPr hangingPunct="0"/>
            <a:r>
              <a:rPr lang="zh-CN" altLang="en-US" sz="1600" b="1" dirty="0">
                <a:solidFill>
                  <a:schemeClr val="tx1">
                    <a:lumMod val="75000"/>
                    <a:lumOff val="25000"/>
                  </a:schemeClr>
                </a:solidFill>
                <a:latin typeface="+mj-ea"/>
                <a:ea typeface="+mj-ea"/>
                <a:cs typeface="汉仪典雅体简" panose="00020600040101010101" pitchFamily="18" charset="-122"/>
              </a:rPr>
              <a:t>调研方案</a:t>
            </a:r>
          </a:p>
        </p:txBody>
      </p:sp>
      <p:sp>
        <p:nvSpPr>
          <p:cNvPr id="28" name="文本框 27">
            <a:extLst>
              <a:ext uri="{FF2B5EF4-FFF2-40B4-BE49-F238E27FC236}">
                <a16:creationId xmlns:a16="http://schemas.microsoft.com/office/drawing/2014/main" id="{6E85DB65-4E32-442F-8AF0-094548FD07D3}"/>
              </a:ext>
            </a:extLst>
          </p:cNvPr>
          <p:cNvSpPr txBox="1"/>
          <p:nvPr/>
        </p:nvSpPr>
        <p:spPr>
          <a:xfrm>
            <a:off x="5377083" y="2962753"/>
            <a:ext cx="1689136" cy="542200"/>
          </a:xfrm>
          <a:prstGeom prst="rect">
            <a:avLst/>
          </a:prstGeom>
          <a:noFill/>
          <a:ln>
            <a:noFill/>
          </a:ln>
        </p:spPr>
        <p:txBody>
          <a:bodyPr wrap="square" lIns="0" tIns="0" rIns="0" bIns="0" rtlCol="0">
            <a:noAutofit/>
          </a:bodyPr>
          <a:lstStyle/>
          <a:p>
            <a:pPr hangingPunct="0">
              <a:lnSpc>
                <a:spcPct val="130000"/>
              </a:lnSpc>
            </a:pPr>
            <a:r>
              <a:rPr lang="zh-CN" altLang="en-US" sz="1400" spc="100" dirty="0">
                <a:solidFill>
                  <a:schemeClr val="tx1">
                    <a:lumMod val="75000"/>
                    <a:lumOff val="25000"/>
                  </a:schemeClr>
                </a:solidFill>
                <a:cs typeface="汉仪典雅体简" panose="00020600040101010101" pitchFamily="18" charset="-122"/>
              </a:rPr>
              <a:t>请在这里输入一段文字进行方案概述</a:t>
            </a:r>
            <a:endParaRPr lang="en-US" altLang="zh-CN" sz="1400" spc="100" dirty="0">
              <a:solidFill>
                <a:schemeClr val="tx1">
                  <a:lumMod val="75000"/>
                  <a:lumOff val="25000"/>
                </a:schemeClr>
              </a:solidFill>
              <a:cs typeface="汉仪典雅体简" panose="00020600040101010101" pitchFamily="18" charset="-122"/>
            </a:endParaRPr>
          </a:p>
        </p:txBody>
      </p:sp>
      <p:sp>
        <p:nvSpPr>
          <p:cNvPr id="116" name="任意多边形: 形状 115">
            <a:extLst>
              <a:ext uri="{FF2B5EF4-FFF2-40B4-BE49-F238E27FC236}">
                <a16:creationId xmlns:a16="http://schemas.microsoft.com/office/drawing/2014/main" id="{24FFFDD6-EBB4-459F-A486-E4F24D73879A}"/>
              </a:ext>
            </a:extLst>
          </p:cNvPr>
          <p:cNvSpPr/>
          <p:nvPr/>
        </p:nvSpPr>
        <p:spPr>
          <a:xfrm>
            <a:off x="5418761" y="2098426"/>
            <a:ext cx="540641" cy="477562"/>
          </a:xfrm>
          <a:custGeom>
            <a:avLst/>
            <a:gdLst>
              <a:gd name="connsiteX0" fmla="*/ 133215 w 470173"/>
              <a:gd name="connsiteY0" fmla="*/ 399644 h 415316"/>
              <a:gd name="connsiteX1" fmla="*/ 148887 w 470173"/>
              <a:gd name="connsiteY1" fmla="*/ 399644 h 415316"/>
              <a:gd name="connsiteX2" fmla="*/ 148887 w 470173"/>
              <a:gd name="connsiteY2" fmla="*/ 415316 h 415316"/>
              <a:gd name="connsiteX3" fmla="*/ 133215 w 470173"/>
              <a:gd name="connsiteY3" fmla="*/ 415316 h 415316"/>
              <a:gd name="connsiteX4" fmla="*/ 164560 w 470173"/>
              <a:gd name="connsiteY4" fmla="*/ 376136 h 415316"/>
              <a:gd name="connsiteX5" fmla="*/ 180232 w 470173"/>
              <a:gd name="connsiteY5" fmla="*/ 376136 h 415316"/>
              <a:gd name="connsiteX6" fmla="*/ 180232 w 470173"/>
              <a:gd name="connsiteY6" fmla="*/ 391808 h 415316"/>
              <a:gd name="connsiteX7" fmla="*/ 164560 w 470173"/>
              <a:gd name="connsiteY7" fmla="*/ 391808 h 415316"/>
              <a:gd name="connsiteX8" fmla="*/ 94035 w 470173"/>
              <a:gd name="connsiteY8" fmla="*/ 360464 h 415316"/>
              <a:gd name="connsiteX9" fmla="*/ 109707 w 470173"/>
              <a:gd name="connsiteY9" fmla="*/ 360464 h 415316"/>
              <a:gd name="connsiteX10" fmla="*/ 109707 w 470173"/>
              <a:gd name="connsiteY10" fmla="*/ 376136 h 415316"/>
              <a:gd name="connsiteX11" fmla="*/ 94035 w 470173"/>
              <a:gd name="connsiteY11" fmla="*/ 376136 h 415316"/>
              <a:gd name="connsiteX12" fmla="*/ 133215 w 470173"/>
              <a:gd name="connsiteY12" fmla="*/ 336955 h 415316"/>
              <a:gd name="connsiteX13" fmla="*/ 148887 w 470173"/>
              <a:gd name="connsiteY13" fmla="*/ 336955 h 415316"/>
              <a:gd name="connsiteX14" fmla="*/ 148887 w 470173"/>
              <a:gd name="connsiteY14" fmla="*/ 383972 h 415316"/>
              <a:gd name="connsiteX15" fmla="*/ 133215 w 470173"/>
              <a:gd name="connsiteY15" fmla="*/ 383972 h 415316"/>
              <a:gd name="connsiteX16" fmla="*/ 273421 w 470173"/>
              <a:gd name="connsiteY16" fmla="*/ 313948 h 415316"/>
              <a:gd name="connsiteX17" fmla="*/ 250758 w 470173"/>
              <a:gd name="connsiteY17" fmla="*/ 321283 h 415316"/>
              <a:gd name="connsiteX18" fmla="*/ 227250 w 470173"/>
              <a:gd name="connsiteY18" fmla="*/ 344791 h 415316"/>
              <a:gd name="connsiteX19" fmla="*/ 227250 w 470173"/>
              <a:gd name="connsiteY19" fmla="*/ 368300 h 415316"/>
              <a:gd name="connsiteX20" fmla="*/ 383974 w 470173"/>
              <a:gd name="connsiteY20" fmla="*/ 368300 h 415316"/>
              <a:gd name="connsiteX21" fmla="*/ 383974 w 470173"/>
              <a:gd name="connsiteY21" fmla="*/ 344791 h 415316"/>
              <a:gd name="connsiteX22" fmla="*/ 360466 w 470173"/>
              <a:gd name="connsiteY22" fmla="*/ 321283 h 415316"/>
              <a:gd name="connsiteX23" fmla="*/ 339708 w 470173"/>
              <a:gd name="connsiteY23" fmla="*/ 315194 h 415316"/>
              <a:gd name="connsiteX24" fmla="*/ 308699 w 470173"/>
              <a:gd name="connsiteY24" fmla="*/ 328484 h 415316"/>
              <a:gd name="connsiteX25" fmla="*/ 305612 w 470173"/>
              <a:gd name="connsiteY25" fmla="*/ 329119 h 415316"/>
              <a:gd name="connsiteX26" fmla="*/ 302109 w 470173"/>
              <a:gd name="connsiteY26" fmla="*/ 328296 h 415316"/>
              <a:gd name="connsiteX27" fmla="*/ 94035 w 470173"/>
              <a:gd name="connsiteY27" fmla="*/ 313447 h 415316"/>
              <a:gd name="connsiteX28" fmla="*/ 109707 w 470173"/>
              <a:gd name="connsiteY28" fmla="*/ 313447 h 415316"/>
              <a:gd name="connsiteX29" fmla="*/ 109707 w 470173"/>
              <a:gd name="connsiteY29" fmla="*/ 344792 h 415316"/>
              <a:gd name="connsiteX30" fmla="*/ 94035 w 470173"/>
              <a:gd name="connsiteY30" fmla="*/ 344792 h 415316"/>
              <a:gd name="connsiteX31" fmla="*/ 289767 w 470173"/>
              <a:gd name="connsiteY31" fmla="*/ 283794 h 415316"/>
              <a:gd name="connsiteX32" fmla="*/ 284376 w 470173"/>
              <a:gd name="connsiteY32" fmla="*/ 301904 h 415316"/>
              <a:gd name="connsiteX33" fmla="*/ 305863 w 470173"/>
              <a:gd name="connsiteY33" fmla="*/ 312648 h 415316"/>
              <a:gd name="connsiteX34" fmla="*/ 327624 w 470173"/>
              <a:gd name="connsiteY34" fmla="*/ 303322 h 415316"/>
              <a:gd name="connsiteX35" fmla="*/ 321456 w 470173"/>
              <a:gd name="connsiteY35" fmla="*/ 283802 h 415316"/>
              <a:gd name="connsiteX36" fmla="*/ 321049 w 470173"/>
              <a:gd name="connsiteY36" fmla="*/ 284014 h 415316"/>
              <a:gd name="connsiteX37" fmla="*/ 305612 w 470173"/>
              <a:gd name="connsiteY37" fmla="*/ 287164 h 415316"/>
              <a:gd name="connsiteX38" fmla="*/ 290183 w 470173"/>
              <a:gd name="connsiteY38" fmla="*/ 284014 h 415316"/>
              <a:gd name="connsiteX39" fmla="*/ 289767 w 470173"/>
              <a:gd name="connsiteY39" fmla="*/ 283794 h 415316"/>
              <a:gd name="connsiteX40" fmla="*/ 321551 w 470173"/>
              <a:gd name="connsiteY40" fmla="*/ 198200 h 415316"/>
              <a:gd name="connsiteX41" fmla="*/ 282582 w 470173"/>
              <a:gd name="connsiteY41" fmla="*/ 219836 h 415316"/>
              <a:gd name="connsiteX42" fmla="*/ 259174 w 470173"/>
              <a:gd name="connsiteY42" fmla="*/ 220095 h 415316"/>
              <a:gd name="connsiteX43" fmla="*/ 296350 w 470173"/>
              <a:gd name="connsiteY43" fmla="*/ 269611 h 415316"/>
              <a:gd name="connsiteX44" fmla="*/ 314882 w 470173"/>
              <a:gd name="connsiteY44" fmla="*/ 269611 h 415316"/>
              <a:gd name="connsiteX45" fmla="*/ 352128 w 470173"/>
              <a:gd name="connsiteY45" fmla="*/ 219201 h 415316"/>
              <a:gd name="connsiteX46" fmla="*/ 321551 w 470173"/>
              <a:gd name="connsiteY46" fmla="*/ 198200 h 415316"/>
              <a:gd name="connsiteX47" fmla="*/ 164561 w 470173"/>
              <a:gd name="connsiteY47" fmla="*/ 195904 h 415316"/>
              <a:gd name="connsiteX48" fmla="*/ 180233 w 470173"/>
              <a:gd name="connsiteY48" fmla="*/ 195904 h 415316"/>
              <a:gd name="connsiteX49" fmla="*/ 180233 w 470173"/>
              <a:gd name="connsiteY49" fmla="*/ 203740 h 415316"/>
              <a:gd name="connsiteX50" fmla="*/ 188069 w 470173"/>
              <a:gd name="connsiteY50" fmla="*/ 203740 h 415316"/>
              <a:gd name="connsiteX51" fmla="*/ 195905 w 470173"/>
              <a:gd name="connsiteY51" fmla="*/ 211576 h 415316"/>
              <a:gd name="connsiteX52" fmla="*/ 195905 w 470173"/>
              <a:gd name="connsiteY52" fmla="*/ 219413 h 415316"/>
              <a:gd name="connsiteX53" fmla="*/ 164561 w 470173"/>
              <a:gd name="connsiteY53" fmla="*/ 219413 h 415316"/>
              <a:gd name="connsiteX54" fmla="*/ 164561 w 470173"/>
              <a:gd name="connsiteY54" fmla="*/ 227249 h 415316"/>
              <a:gd name="connsiteX55" fmla="*/ 188069 w 470173"/>
              <a:gd name="connsiteY55" fmla="*/ 227249 h 415316"/>
              <a:gd name="connsiteX56" fmla="*/ 195905 w 470173"/>
              <a:gd name="connsiteY56" fmla="*/ 235085 h 415316"/>
              <a:gd name="connsiteX57" fmla="*/ 195905 w 470173"/>
              <a:gd name="connsiteY57" fmla="*/ 258593 h 415316"/>
              <a:gd name="connsiteX58" fmla="*/ 188069 w 470173"/>
              <a:gd name="connsiteY58" fmla="*/ 266430 h 415316"/>
              <a:gd name="connsiteX59" fmla="*/ 180233 w 470173"/>
              <a:gd name="connsiteY59" fmla="*/ 266430 h 415316"/>
              <a:gd name="connsiteX60" fmla="*/ 180233 w 470173"/>
              <a:gd name="connsiteY60" fmla="*/ 274266 h 415316"/>
              <a:gd name="connsiteX61" fmla="*/ 164561 w 470173"/>
              <a:gd name="connsiteY61" fmla="*/ 274266 h 415316"/>
              <a:gd name="connsiteX62" fmla="*/ 164561 w 470173"/>
              <a:gd name="connsiteY62" fmla="*/ 266430 h 415316"/>
              <a:gd name="connsiteX63" fmla="*/ 156725 w 470173"/>
              <a:gd name="connsiteY63" fmla="*/ 266430 h 415316"/>
              <a:gd name="connsiteX64" fmla="*/ 148888 w 470173"/>
              <a:gd name="connsiteY64" fmla="*/ 258593 h 415316"/>
              <a:gd name="connsiteX65" fmla="*/ 148888 w 470173"/>
              <a:gd name="connsiteY65" fmla="*/ 250758 h 415316"/>
              <a:gd name="connsiteX66" fmla="*/ 180233 w 470173"/>
              <a:gd name="connsiteY66" fmla="*/ 250758 h 415316"/>
              <a:gd name="connsiteX67" fmla="*/ 180233 w 470173"/>
              <a:gd name="connsiteY67" fmla="*/ 242921 h 415316"/>
              <a:gd name="connsiteX68" fmla="*/ 156725 w 470173"/>
              <a:gd name="connsiteY68" fmla="*/ 242921 h 415316"/>
              <a:gd name="connsiteX69" fmla="*/ 148888 w 470173"/>
              <a:gd name="connsiteY69" fmla="*/ 235085 h 415316"/>
              <a:gd name="connsiteX70" fmla="*/ 148888 w 470173"/>
              <a:gd name="connsiteY70" fmla="*/ 211576 h 415316"/>
              <a:gd name="connsiteX71" fmla="*/ 156725 w 470173"/>
              <a:gd name="connsiteY71" fmla="*/ 203740 h 415316"/>
              <a:gd name="connsiteX72" fmla="*/ 164561 w 470173"/>
              <a:gd name="connsiteY72" fmla="*/ 203740 h 415316"/>
              <a:gd name="connsiteX73" fmla="*/ 172397 w 470173"/>
              <a:gd name="connsiteY73" fmla="*/ 180231 h 415316"/>
              <a:gd name="connsiteX74" fmla="*/ 117544 w 470173"/>
              <a:gd name="connsiteY74" fmla="*/ 235085 h 415316"/>
              <a:gd name="connsiteX75" fmla="*/ 172397 w 470173"/>
              <a:gd name="connsiteY75" fmla="*/ 289938 h 415316"/>
              <a:gd name="connsiteX76" fmla="*/ 227250 w 470173"/>
              <a:gd name="connsiteY76" fmla="*/ 235085 h 415316"/>
              <a:gd name="connsiteX77" fmla="*/ 172397 w 470173"/>
              <a:gd name="connsiteY77" fmla="*/ 180231 h 415316"/>
              <a:gd name="connsiteX78" fmla="*/ 172397 w 470173"/>
              <a:gd name="connsiteY78" fmla="*/ 164559 h 415316"/>
              <a:gd name="connsiteX79" fmla="*/ 242922 w 470173"/>
              <a:gd name="connsiteY79" fmla="*/ 235085 h 415316"/>
              <a:gd name="connsiteX80" fmla="*/ 172397 w 470173"/>
              <a:gd name="connsiteY80" fmla="*/ 305610 h 415316"/>
              <a:gd name="connsiteX81" fmla="*/ 101871 w 470173"/>
              <a:gd name="connsiteY81" fmla="*/ 235085 h 415316"/>
              <a:gd name="connsiteX82" fmla="*/ 172397 w 470173"/>
              <a:gd name="connsiteY82" fmla="*/ 164559 h 415316"/>
              <a:gd name="connsiteX83" fmla="*/ 172396 w 470173"/>
              <a:gd name="connsiteY83" fmla="*/ 156724 h 415316"/>
              <a:gd name="connsiteX84" fmla="*/ 94034 w 470173"/>
              <a:gd name="connsiteY84" fmla="*/ 235085 h 415316"/>
              <a:gd name="connsiteX85" fmla="*/ 172396 w 470173"/>
              <a:gd name="connsiteY85" fmla="*/ 313447 h 415316"/>
              <a:gd name="connsiteX86" fmla="*/ 250061 w 470173"/>
              <a:gd name="connsiteY86" fmla="*/ 244873 h 415316"/>
              <a:gd name="connsiteX87" fmla="*/ 242922 w 470173"/>
              <a:gd name="connsiteY87" fmla="*/ 212352 h 415316"/>
              <a:gd name="connsiteX88" fmla="*/ 242922 w 470173"/>
              <a:gd name="connsiteY88" fmla="*/ 201288 h 415316"/>
              <a:gd name="connsiteX89" fmla="*/ 172396 w 470173"/>
              <a:gd name="connsiteY89" fmla="*/ 156724 h 415316"/>
              <a:gd name="connsiteX90" fmla="*/ 407482 w 470173"/>
              <a:gd name="connsiteY90" fmla="*/ 156723 h 415316"/>
              <a:gd name="connsiteX91" fmla="*/ 423154 w 470173"/>
              <a:gd name="connsiteY91" fmla="*/ 156723 h 415316"/>
              <a:gd name="connsiteX92" fmla="*/ 423154 w 470173"/>
              <a:gd name="connsiteY92" fmla="*/ 172395 h 415316"/>
              <a:gd name="connsiteX93" fmla="*/ 407482 w 470173"/>
              <a:gd name="connsiteY93" fmla="*/ 172395 h 415316"/>
              <a:gd name="connsiteX94" fmla="*/ 297776 w 470173"/>
              <a:gd name="connsiteY94" fmla="*/ 148887 h 415316"/>
              <a:gd name="connsiteX95" fmla="*/ 258595 w 470173"/>
              <a:gd name="connsiteY95" fmla="*/ 188068 h 415316"/>
              <a:gd name="connsiteX96" fmla="*/ 258595 w 470173"/>
              <a:gd name="connsiteY96" fmla="*/ 204430 h 415316"/>
              <a:gd name="connsiteX97" fmla="*/ 282409 w 470173"/>
              <a:gd name="connsiteY97" fmla="*/ 204164 h 415316"/>
              <a:gd name="connsiteX98" fmla="*/ 313448 w 470173"/>
              <a:gd name="connsiteY98" fmla="*/ 172780 h 415316"/>
              <a:gd name="connsiteX99" fmla="*/ 320509 w 470173"/>
              <a:gd name="connsiteY99" fmla="*/ 164787 h 415316"/>
              <a:gd name="connsiteX100" fmla="*/ 328964 w 470173"/>
              <a:gd name="connsiteY100" fmla="*/ 170860 h 415316"/>
              <a:gd name="connsiteX101" fmla="*/ 330649 w 470173"/>
              <a:gd name="connsiteY101" fmla="*/ 179300 h 415316"/>
              <a:gd name="connsiteX102" fmla="*/ 352629 w 470173"/>
              <a:gd name="connsiteY102" fmla="*/ 203176 h 415316"/>
              <a:gd name="connsiteX103" fmla="*/ 352629 w 470173"/>
              <a:gd name="connsiteY103" fmla="*/ 188068 h 415316"/>
              <a:gd name="connsiteX104" fmla="*/ 313448 w 470173"/>
              <a:gd name="connsiteY104" fmla="*/ 148887 h 415316"/>
              <a:gd name="connsiteX105" fmla="*/ 297776 w 470173"/>
              <a:gd name="connsiteY105" fmla="*/ 133215 h 415316"/>
              <a:gd name="connsiteX106" fmla="*/ 313448 w 470173"/>
              <a:gd name="connsiteY106" fmla="*/ 133215 h 415316"/>
              <a:gd name="connsiteX107" fmla="*/ 368301 w 470173"/>
              <a:gd name="connsiteY107" fmla="*/ 188068 h 415316"/>
              <a:gd name="connsiteX108" fmla="*/ 368301 w 470173"/>
              <a:gd name="connsiteY108" fmla="*/ 212352 h 415316"/>
              <a:gd name="connsiteX109" fmla="*/ 336957 w 470173"/>
              <a:gd name="connsiteY109" fmla="*/ 274603 h 415316"/>
              <a:gd name="connsiteX110" fmla="*/ 336957 w 470173"/>
              <a:gd name="connsiteY110" fmla="*/ 282102 h 415316"/>
              <a:gd name="connsiteX111" fmla="*/ 360466 w 470173"/>
              <a:gd name="connsiteY111" fmla="*/ 305610 h 415316"/>
              <a:gd name="connsiteX112" fmla="*/ 399646 w 470173"/>
              <a:gd name="connsiteY112" fmla="*/ 344791 h 415316"/>
              <a:gd name="connsiteX113" fmla="*/ 399646 w 470173"/>
              <a:gd name="connsiteY113" fmla="*/ 376136 h 415316"/>
              <a:gd name="connsiteX114" fmla="*/ 391810 w 470173"/>
              <a:gd name="connsiteY114" fmla="*/ 383973 h 415316"/>
              <a:gd name="connsiteX115" fmla="*/ 219414 w 470173"/>
              <a:gd name="connsiteY115" fmla="*/ 383973 h 415316"/>
              <a:gd name="connsiteX116" fmla="*/ 211578 w 470173"/>
              <a:gd name="connsiteY116" fmla="*/ 376136 h 415316"/>
              <a:gd name="connsiteX117" fmla="*/ 211578 w 470173"/>
              <a:gd name="connsiteY117" fmla="*/ 344791 h 415316"/>
              <a:gd name="connsiteX118" fmla="*/ 250758 w 470173"/>
              <a:gd name="connsiteY118" fmla="*/ 305610 h 415316"/>
              <a:gd name="connsiteX119" fmla="*/ 274267 w 470173"/>
              <a:gd name="connsiteY119" fmla="*/ 282102 h 415316"/>
              <a:gd name="connsiteX120" fmla="*/ 274267 w 470173"/>
              <a:gd name="connsiteY120" fmla="*/ 274603 h 415316"/>
              <a:gd name="connsiteX121" fmla="*/ 262035 w 470173"/>
              <a:gd name="connsiteY121" fmla="*/ 263413 h 415316"/>
              <a:gd name="connsiteX122" fmla="*/ 180233 w 470173"/>
              <a:gd name="connsiteY122" fmla="*/ 328751 h 415316"/>
              <a:gd name="connsiteX123" fmla="*/ 180233 w 470173"/>
              <a:gd name="connsiteY123" fmla="*/ 360464 h 415316"/>
              <a:gd name="connsiteX124" fmla="*/ 164561 w 470173"/>
              <a:gd name="connsiteY124" fmla="*/ 360464 h 415316"/>
              <a:gd name="connsiteX125" fmla="*/ 164561 w 470173"/>
              <a:gd name="connsiteY125" fmla="*/ 328719 h 415316"/>
              <a:gd name="connsiteX126" fmla="*/ 78362 w 470173"/>
              <a:gd name="connsiteY126" fmla="*/ 235085 h 415316"/>
              <a:gd name="connsiteX127" fmla="*/ 172396 w 470173"/>
              <a:gd name="connsiteY127" fmla="*/ 141051 h 415316"/>
              <a:gd name="connsiteX128" fmla="*/ 244560 w 470173"/>
              <a:gd name="connsiteY128" fmla="*/ 175005 h 415316"/>
              <a:gd name="connsiteX129" fmla="*/ 297776 w 470173"/>
              <a:gd name="connsiteY129" fmla="*/ 133215 h 415316"/>
              <a:gd name="connsiteX130" fmla="*/ 376138 w 470173"/>
              <a:gd name="connsiteY130" fmla="*/ 94033 h 415316"/>
              <a:gd name="connsiteX131" fmla="*/ 423155 w 470173"/>
              <a:gd name="connsiteY131" fmla="*/ 141050 h 415316"/>
              <a:gd name="connsiteX132" fmla="*/ 407483 w 470173"/>
              <a:gd name="connsiteY132" fmla="*/ 141050 h 415316"/>
              <a:gd name="connsiteX133" fmla="*/ 376138 w 470173"/>
              <a:gd name="connsiteY133" fmla="*/ 109705 h 415316"/>
              <a:gd name="connsiteX134" fmla="*/ 293858 w 470173"/>
              <a:gd name="connsiteY134" fmla="*/ 0 h 415316"/>
              <a:gd name="connsiteX135" fmla="*/ 376710 w 470173"/>
              <a:gd name="connsiteY135" fmla="*/ 54853 h 415316"/>
              <a:gd name="connsiteX136" fmla="*/ 470173 w 470173"/>
              <a:gd name="connsiteY136" fmla="*/ 148887 h 415316"/>
              <a:gd name="connsiteX137" fmla="*/ 376138 w 470173"/>
              <a:gd name="connsiteY137" fmla="*/ 242921 h 415316"/>
              <a:gd name="connsiteX138" fmla="*/ 376138 w 470173"/>
              <a:gd name="connsiteY138" fmla="*/ 227249 h 415316"/>
              <a:gd name="connsiteX139" fmla="*/ 454500 w 470173"/>
              <a:gd name="connsiteY139" fmla="*/ 148887 h 415316"/>
              <a:gd name="connsiteX140" fmla="*/ 376138 w 470173"/>
              <a:gd name="connsiteY140" fmla="*/ 70526 h 415316"/>
              <a:gd name="connsiteX141" fmla="*/ 371358 w 470173"/>
              <a:gd name="connsiteY141" fmla="*/ 70526 h 415316"/>
              <a:gd name="connsiteX142" fmla="*/ 363968 w 470173"/>
              <a:gd name="connsiteY142" fmla="*/ 65299 h 415316"/>
              <a:gd name="connsiteX143" fmla="*/ 293858 w 470173"/>
              <a:gd name="connsiteY143" fmla="*/ 15672 h 415316"/>
              <a:gd name="connsiteX144" fmla="*/ 226263 w 470173"/>
              <a:gd name="connsiteY144" fmla="*/ 59077 h 415316"/>
              <a:gd name="connsiteX145" fmla="*/ 220503 w 470173"/>
              <a:gd name="connsiteY145" fmla="*/ 63520 h 415316"/>
              <a:gd name="connsiteX146" fmla="*/ 213576 w 470173"/>
              <a:gd name="connsiteY146" fmla="*/ 61310 h 415316"/>
              <a:gd name="connsiteX147" fmla="*/ 160642 w 470173"/>
              <a:gd name="connsiteY147" fmla="*/ 39181 h 415316"/>
              <a:gd name="connsiteX148" fmla="*/ 86198 w 470173"/>
              <a:gd name="connsiteY148" fmla="*/ 113625 h 415316"/>
              <a:gd name="connsiteX149" fmla="*/ 86198 w 470173"/>
              <a:gd name="connsiteY149" fmla="*/ 141051 h 415316"/>
              <a:gd name="connsiteX150" fmla="*/ 78362 w 470173"/>
              <a:gd name="connsiteY150" fmla="*/ 148887 h 415316"/>
              <a:gd name="connsiteX151" fmla="*/ 54853 w 470173"/>
              <a:gd name="connsiteY151" fmla="*/ 148887 h 415316"/>
              <a:gd name="connsiteX152" fmla="*/ 15672 w 470173"/>
              <a:gd name="connsiteY152" fmla="*/ 188068 h 415316"/>
              <a:gd name="connsiteX153" fmla="*/ 54853 w 470173"/>
              <a:gd name="connsiteY153" fmla="*/ 227249 h 415316"/>
              <a:gd name="connsiteX154" fmla="*/ 70526 w 470173"/>
              <a:gd name="connsiteY154" fmla="*/ 227249 h 415316"/>
              <a:gd name="connsiteX155" fmla="*/ 70526 w 470173"/>
              <a:gd name="connsiteY155" fmla="*/ 242921 h 415316"/>
              <a:gd name="connsiteX156" fmla="*/ 54853 w 470173"/>
              <a:gd name="connsiteY156" fmla="*/ 242921 h 415316"/>
              <a:gd name="connsiteX157" fmla="*/ 0 w 470173"/>
              <a:gd name="connsiteY157" fmla="*/ 188068 h 415316"/>
              <a:gd name="connsiteX158" fmla="*/ 54853 w 470173"/>
              <a:gd name="connsiteY158" fmla="*/ 133215 h 415316"/>
              <a:gd name="connsiteX159" fmla="*/ 70526 w 470173"/>
              <a:gd name="connsiteY159" fmla="*/ 133215 h 415316"/>
              <a:gd name="connsiteX160" fmla="*/ 70526 w 470173"/>
              <a:gd name="connsiteY160" fmla="*/ 113625 h 415316"/>
              <a:gd name="connsiteX161" fmla="*/ 160642 w 470173"/>
              <a:gd name="connsiteY161" fmla="*/ 23509 h 415316"/>
              <a:gd name="connsiteX162" fmla="*/ 216962 w 470173"/>
              <a:gd name="connsiteY162" fmla="*/ 43279 h 415316"/>
              <a:gd name="connsiteX163" fmla="*/ 293858 w 470173"/>
              <a:gd name="connsiteY163" fmla="*/ 0 h 41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470173" h="415316">
                <a:moveTo>
                  <a:pt x="133215" y="399644"/>
                </a:moveTo>
                <a:lnTo>
                  <a:pt x="148887" y="399644"/>
                </a:lnTo>
                <a:lnTo>
                  <a:pt x="148887" y="415316"/>
                </a:lnTo>
                <a:lnTo>
                  <a:pt x="133215" y="415316"/>
                </a:lnTo>
                <a:close/>
                <a:moveTo>
                  <a:pt x="164560" y="376136"/>
                </a:moveTo>
                <a:lnTo>
                  <a:pt x="180232" y="376136"/>
                </a:lnTo>
                <a:lnTo>
                  <a:pt x="180232" y="391808"/>
                </a:lnTo>
                <a:lnTo>
                  <a:pt x="164560" y="391808"/>
                </a:lnTo>
                <a:close/>
                <a:moveTo>
                  <a:pt x="94035" y="360464"/>
                </a:moveTo>
                <a:lnTo>
                  <a:pt x="109707" y="360464"/>
                </a:lnTo>
                <a:lnTo>
                  <a:pt x="109707" y="376136"/>
                </a:lnTo>
                <a:lnTo>
                  <a:pt x="94035" y="376136"/>
                </a:lnTo>
                <a:close/>
                <a:moveTo>
                  <a:pt x="133215" y="336955"/>
                </a:moveTo>
                <a:lnTo>
                  <a:pt x="148887" y="336955"/>
                </a:lnTo>
                <a:lnTo>
                  <a:pt x="148887" y="383972"/>
                </a:lnTo>
                <a:lnTo>
                  <a:pt x="133215" y="383972"/>
                </a:lnTo>
                <a:close/>
                <a:moveTo>
                  <a:pt x="273421" y="313948"/>
                </a:moveTo>
                <a:cubicBezTo>
                  <a:pt x="267003" y="318525"/>
                  <a:pt x="259214" y="321283"/>
                  <a:pt x="250758" y="321283"/>
                </a:cubicBezTo>
                <a:cubicBezTo>
                  <a:pt x="237798" y="321283"/>
                  <a:pt x="227250" y="331830"/>
                  <a:pt x="227250" y="344791"/>
                </a:cubicBezTo>
                <a:lnTo>
                  <a:pt x="227250" y="368300"/>
                </a:lnTo>
                <a:lnTo>
                  <a:pt x="383974" y="368300"/>
                </a:lnTo>
                <a:lnTo>
                  <a:pt x="383974" y="344791"/>
                </a:lnTo>
                <a:cubicBezTo>
                  <a:pt x="383974" y="331830"/>
                  <a:pt x="373426" y="321283"/>
                  <a:pt x="360466" y="321283"/>
                </a:cubicBezTo>
                <a:cubicBezTo>
                  <a:pt x="352825" y="321283"/>
                  <a:pt x="345741" y="318995"/>
                  <a:pt x="339708" y="315194"/>
                </a:cubicBezTo>
                <a:lnTo>
                  <a:pt x="308699" y="328484"/>
                </a:lnTo>
                <a:cubicBezTo>
                  <a:pt x="307712" y="328907"/>
                  <a:pt x="306662" y="329119"/>
                  <a:pt x="305612" y="329119"/>
                </a:cubicBezTo>
                <a:cubicBezTo>
                  <a:pt x="304413" y="329119"/>
                  <a:pt x="303206" y="328845"/>
                  <a:pt x="302109" y="328296"/>
                </a:cubicBezTo>
                <a:close/>
                <a:moveTo>
                  <a:pt x="94035" y="313447"/>
                </a:moveTo>
                <a:lnTo>
                  <a:pt x="109707" y="313447"/>
                </a:lnTo>
                <a:lnTo>
                  <a:pt x="109707" y="344792"/>
                </a:lnTo>
                <a:lnTo>
                  <a:pt x="94035" y="344792"/>
                </a:lnTo>
                <a:close/>
                <a:moveTo>
                  <a:pt x="289767" y="283794"/>
                </a:moveTo>
                <a:cubicBezTo>
                  <a:pt x="289477" y="290401"/>
                  <a:pt x="287549" y="296536"/>
                  <a:pt x="284376" y="301904"/>
                </a:cubicBezTo>
                <a:lnTo>
                  <a:pt x="305863" y="312648"/>
                </a:lnTo>
                <a:lnTo>
                  <a:pt x="327624" y="303322"/>
                </a:lnTo>
                <a:cubicBezTo>
                  <a:pt x="323941" y="297649"/>
                  <a:pt x="321770" y="290972"/>
                  <a:pt x="321456" y="283802"/>
                </a:cubicBezTo>
                <a:cubicBezTo>
                  <a:pt x="321316" y="283865"/>
                  <a:pt x="321190" y="283951"/>
                  <a:pt x="321049" y="284014"/>
                </a:cubicBezTo>
                <a:cubicBezTo>
                  <a:pt x="316144" y="286114"/>
                  <a:pt x="310878" y="287164"/>
                  <a:pt x="305612" y="287164"/>
                </a:cubicBezTo>
                <a:cubicBezTo>
                  <a:pt x="300346" y="287164"/>
                  <a:pt x="295080" y="286122"/>
                  <a:pt x="290183" y="284014"/>
                </a:cubicBezTo>
                <a:cubicBezTo>
                  <a:pt x="290041" y="283951"/>
                  <a:pt x="289908" y="283858"/>
                  <a:pt x="289767" y="283794"/>
                </a:cubicBezTo>
                <a:close/>
                <a:moveTo>
                  <a:pt x="321551" y="198200"/>
                </a:moveTo>
                <a:cubicBezTo>
                  <a:pt x="313229" y="211091"/>
                  <a:pt x="298865" y="219655"/>
                  <a:pt x="282582" y="219836"/>
                </a:cubicBezTo>
                <a:lnTo>
                  <a:pt x="259174" y="220095"/>
                </a:lnTo>
                <a:cubicBezTo>
                  <a:pt x="261894" y="241863"/>
                  <a:pt x="275819" y="260811"/>
                  <a:pt x="296350" y="269611"/>
                </a:cubicBezTo>
                <a:cubicBezTo>
                  <a:pt x="302243" y="272126"/>
                  <a:pt x="308981" y="272126"/>
                  <a:pt x="314882" y="269611"/>
                </a:cubicBezTo>
                <a:cubicBezTo>
                  <a:pt x="335688" y="260694"/>
                  <a:pt x="349683" y="241338"/>
                  <a:pt x="352128" y="219201"/>
                </a:cubicBezTo>
                <a:cubicBezTo>
                  <a:pt x="339315" y="216646"/>
                  <a:pt x="328313" y="209037"/>
                  <a:pt x="321551" y="198200"/>
                </a:cubicBezTo>
                <a:close/>
                <a:moveTo>
                  <a:pt x="164561" y="195904"/>
                </a:moveTo>
                <a:lnTo>
                  <a:pt x="180233" y="195904"/>
                </a:lnTo>
                <a:lnTo>
                  <a:pt x="180233" y="203740"/>
                </a:lnTo>
                <a:lnTo>
                  <a:pt x="188069" y="203740"/>
                </a:lnTo>
                <a:cubicBezTo>
                  <a:pt x="192402" y="203740"/>
                  <a:pt x="195905" y="207251"/>
                  <a:pt x="195905" y="211576"/>
                </a:cubicBezTo>
                <a:lnTo>
                  <a:pt x="195905" y="219413"/>
                </a:lnTo>
                <a:lnTo>
                  <a:pt x="164561" y="219413"/>
                </a:lnTo>
                <a:lnTo>
                  <a:pt x="164561" y="227249"/>
                </a:lnTo>
                <a:lnTo>
                  <a:pt x="188069" y="227249"/>
                </a:lnTo>
                <a:cubicBezTo>
                  <a:pt x="192402" y="227249"/>
                  <a:pt x="195905" y="230760"/>
                  <a:pt x="195905" y="235085"/>
                </a:cubicBezTo>
                <a:lnTo>
                  <a:pt x="195905" y="258593"/>
                </a:lnTo>
                <a:cubicBezTo>
                  <a:pt x="195905" y="262919"/>
                  <a:pt x="192402" y="266430"/>
                  <a:pt x="188069" y="266430"/>
                </a:cubicBezTo>
                <a:lnTo>
                  <a:pt x="180233" y="266430"/>
                </a:lnTo>
                <a:lnTo>
                  <a:pt x="180233" y="274266"/>
                </a:lnTo>
                <a:lnTo>
                  <a:pt x="164561" y="274266"/>
                </a:lnTo>
                <a:lnTo>
                  <a:pt x="164561" y="266430"/>
                </a:lnTo>
                <a:lnTo>
                  <a:pt x="156725" y="266430"/>
                </a:lnTo>
                <a:cubicBezTo>
                  <a:pt x="152391" y="266430"/>
                  <a:pt x="148888" y="262919"/>
                  <a:pt x="148888" y="258593"/>
                </a:cubicBezTo>
                <a:lnTo>
                  <a:pt x="148888" y="250758"/>
                </a:lnTo>
                <a:lnTo>
                  <a:pt x="180233" y="250758"/>
                </a:lnTo>
                <a:lnTo>
                  <a:pt x="180233" y="242921"/>
                </a:lnTo>
                <a:lnTo>
                  <a:pt x="156725" y="242921"/>
                </a:lnTo>
                <a:cubicBezTo>
                  <a:pt x="152391" y="242921"/>
                  <a:pt x="148888" y="239410"/>
                  <a:pt x="148888" y="235085"/>
                </a:cubicBezTo>
                <a:lnTo>
                  <a:pt x="148888" y="211576"/>
                </a:lnTo>
                <a:cubicBezTo>
                  <a:pt x="148888" y="207251"/>
                  <a:pt x="152391" y="203740"/>
                  <a:pt x="156725" y="203740"/>
                </a:cubicBezTo>
                <a:lnTo>
                  <a:pt x="164561" y="203740"/>
                </a:lnTo>
                <a:close/>
                <a:moveTo>
                  <a:pt x="172397" y="180231"/>
                </a:moveTo>
                <a:cubicBezTo>
                  <a:pt x="142157" y="180231"/>
                  <a:pt x="117544" y="204837"/>
                  <a:pt x="117544" y="235085"/>
                </a:cubicBezTo>
                <a:cubicBezTo>
                  <a:pt x="117544" y="265332"/>
                  <a:pt x="142157" y="289938"/>
                  <a:pt x="172397" y="289938"/>
                </a:cubicBezTo>
                <a:cubicBezTo>
                  <a:pt x="202637" y="289938"/>
                  <a:pt x="227250" y="265332"/>
                  <a:pt x="227250" y="235085"/>
                </a:cubicBezTo>
                <a:cubicBezTo>
                  <a:pt x="227250" y="204837"/>
                  <a:pt x="202637" y="180231"/>
                  <a:pt x="172397" y="180231"/>
                </a:cubicBezTo>
                <a:close/>
                <a:moveTo>
                  <a:pt x="172397" y="164559"/>
                </a:moveTo>
                <a:cubicBezTo>
                  <a:pt x="211288" y="164559"/>
                  <a:pt x="242922" y="196201"/>
                  <a:pt x="242922" y="235085"/>
                </a:cubicBezTo>
                <a:cubicBezTo>
                  <a:pt x="242922" y="273967"/>
                  <a:pt x="211288" y="305610"/>
                  <a:pt x="172397" y="305610"/>
                </a:cubicBezTo>
                <a:cubicBezTo>
                  <a:pt x="133506" y="305610"/>
                  <a:pt x="101871" y="273967"/>
                  <a:pt x="101871" y="235085"/>
                </a:cubicBezTo>
                <a:cubicBezTo>
                  <a:pt x="101871" y="196201"/>
                  <a:pt x="133506" y="164559"/>
                  <a:pt x="172397" y="164559"/>
                </a:cubicBezTo>
                <a:close/>
                <a:moveTo>
                  <a:pt x="172396" y="156724"/>
                </a:moveTo>
                <a:cubicBezTo>
                  <a:pt x="129188" y="156724"/>
                  <a:pt x="94034" y="191876"/>
                  <a:pt x="94034" y="235085"/>
                </a:cubicBezTo>
                <a:cubicBezTo>
                  <a:pt x="94034" y="278293"/>
                  <a:pt x="129188" y="313447"/>
                  <a:pt x="172396" y="313447"/>
                </a:cubicBezTo>
                <a:cubicBezTo>
                  <a:pt x="212213" y="313447"/>
                  <a:pt x="245187" y="284100"/>
                  <a:pt x="250061" y="244873"/>
                </a:cubicBezTo>
                <a:cubicBezTo>
                  <a:pt x="245469" y="234866"/>
                  <a:pt x="242922" y="223832"/>
                  <a:pt x="242922" y="212352"/>
                </a:cubicBezTo>
                <a:lnTo>
                  <a:pt x="242922" y="201288"/>
                </a:lnTo>
                <a:cubicBezTo>
                  <a:pt x="229914" y="174198"/>
                  <a:pt x="202441" y="156724"/>
                  <a:pt x="172396" y="156724"/>
                </a:cubicBezTo>
                <a:close/>
                <a:moveTo>
                  <a:pt x="407482" y="156723"/>
                </a:moveTo>
                <a:lnTo>
                  <a:pt x="423154" y="156723"/>
                </a:lnTo>
                <a:lnTo>
                  <a:pt x="423154" y="172395"/>
                </a:lnTo>
                <a:lnTo>
                  <a:pt x="407482" y="172395"/>
                </a:lnTo>
                <a:close/>
                <a:moveTo>
                  <a:pt x="297776" y="148887"/>
                </a:moveTo>
                <a:cubicBezTo>
                  <a:pt x="276171" y="148887"/>
                  <a:pt x="258595" y="166464"/>
                  <a:pt x="258595" y="188068"/>
                </a:cubicBezTo>
                <a:lnTo>
                  <a:pt x="258595" y="204430"/>
                </a:lnTo>
                <a:lnTo>
                  <a:pt x="282409" y="204164"/>
                </a:lnTo>
                <a:cubicBezTo>
                  <a:pt x="299523" y="203975"/>
                  <a:pt x="313448" y="189894"/>
                  <a:pt x="313448" y="172780"/>
                </a:cubicBezTo>
                <a:cubicBezTo>
                  <a:pt x="313448" y="168752"/>
                  <a:pt x="316504" y="165187"/>
                  <a:pt x="320509" y="164787"/>
                </a:cubicBezTo>
                <a:cubicBezTo>
                  <a:pt x="324630" y="164356"/>
                  <a:pt x="328172" y="166918"/>
                  <a:pt x="328964" y="170860"/>
                </a:cubicBezTo>
                <a:lnTo>
                  <a:pt x="330649" y="179300"/>
                </a:lnTo>
                <a:cubicBezTo>
                  <a:pt x="332999" y="191046"/>
                  <a:pt x="341604" y="199979"/>
                  <a:pt x="352629" y="203176"/>
                </a:cubicBezTo>
                <a:lnTo>
                  <a:pt x="352629" y="188068"/>
                </a:lnTo>
                <a:cubicBezTo>
                  <a:pt x="352629" y="166464"/>
                  <a:pt x="335053" y="148887"/>
                  <a:pt x="313448" y="148887"/>
                </a:cubicBezTo>
                <a:close/>
                <a:moveTo>
                  <a:pt x="297776" y="133215"/>
                </a:moveTo>
                <a:lnTo>
                  <a:pt x="313448" y="133215"/>
                </a:lnTo>
                <a:cubicBezTo>
                  <a:pt x="343688" y="133215"/>
                  <a:pt x="368301" y="157821"/>
                  <a:pt x="368301" y="188068"/>
                </a:cubicBezTo>
                <a:lnTo>
                  <a:pt x="368301" y="212352"/>
                </a:lnTo>
                <a:cubicBezTo>
                  <a:pt x="368301" y="237287"/>
                  <a:pt x="356343" y="260106"/>
                  <a:pt x="336957" y="274603"/>
                </a:cubicBezTo>
                <a:lnTo>
                  <a:pt x="336957" y="282102"/>
                </a:lnTo>
                <a:cubicBezTo>
                  <a:pt x="336957" y="295063"/>
                  <a:pt x="347504" y="305610"/>
                  <a:pt x="360466" y="305610"/>
                </a:cubicBezTo>
                <a:cubicBezTo>
                  <a:pt x="382070" y="305610"/>
                  <a:pt x="399646" y="323187"/>
                  <a:pt x="399646" y="344791"/>
                </a:cubicBezTo>
                <a:lnTo>
                  <a:pt x="399646" y="376136"/>
                </a:lnTo>
                <a:cubicBezTo>
                  <a:pt x="399646" y="380462"/>
                  <a:pt x="396144" y="383973"/>
                  <a:pt x="391810" y="383973"/>
                </a:cubicBezTo>
                <a:lnTo>
                  <a:pt x="219414" y="383973"/>
                </a:lnTo>
                <a:cubicBezTo>
                  <a:pt x="215080" y="383973"/>
                  <a:pt x="211578" y="380462"/>
                  <a:pt x="211578" y="376136"/>
                </a:cubicBezTo>
                <a:lnTo>
                  <a:pt x="211578" y="344791"/>
                </a:lnTo>
                <a:cubicBezTo>
                  <a:pt x="211578" y="323187"/>
                  <a:pt x="229154" y="305610"/>
                  <a:pt x="250758" y="305610"/>
                </a:cubicBezTo>
                <a:cubicBezTo>
                  <a:pt x="263720" y="305610"/>
                  <a:pt x="274267" y="295063"/>
                  <a:pt x="274267" y="282102"/>
                </a:cubicBezTo>
                <a:lnTo>
                  <a:pt x="274267" y="274603"/>
                </a:lnTo>
                <a:cubicBezTo>
                  <a:pt x="269801" y="271265"/>
                  <a:pt x="265647" y="267582"/>
                  <a:pt x="262035" y="263413"/>
                </a:cubicBezTo>
                <a:cubicBezTo>
                  <a:pt x="250766" y="299506"/>
                  <a:pt x="218755" y="325608"/>
                  <a:pt x="180233" y="328751"/>
                </a:cubicBezTo>
                <a:lnTo>
                  <a:pt x="180233" y="360464"/>
                </a:lnTo>
                <a:lnTo>
                  <a:pt x="164561" y="360464"/>
                </a:lnTo>
                <a:lnTo>
                  <a:pt x="164561" y="328719"/>
                </a:lnTo>
                <a:cubicBezTo>
                  <a:pt x="116368" y="324715"/>
                  <a:pt x="78362" y="284288"/>
                  <a:pt x="78362" y="235085"/>
                </a:cubicBezTo>
                <a:cubicBezTo>
                  <a:pt x="78362" y="183233"/>
                  <a:pt x="120545" y="141051"/>
                  <a:pt x="172396" y="141051"/>
                </a:cubicBezTo>
                <a:cubicBezTo>
                  <a:pt x="200607" y="141051"/>
                  <a:pt x="226944" y="153879"/>
                  <a:pt x="244560" y="175005"/>
                </a:cubicBezTo>
                <a:cubicBezTo>
                  <a:pt x="250445" y="151058"/>
                  <a:pt x="272042" y="133215"/>
                  <a:pt x="297776" y="133215"/>
                </a:cubicBezTo>
                <a:close/>
                <a:moveTo>
                  <a:pt x="376138" y="94033"/>
                </a:moveTo>
                <a:cubicBezTo>
                  <a:pt x="402068" y="94033"/>
                  <a:pt x="423155" y="115120"/>
                  <a:pt x="423155" y="141050"/>
                </a:cubicBezTo>
                <a:lnTo>
                  <a:pt x="407483" y="141050"/>
                </a:lnTo>
                <a:cubicBezTo>
                  <a:pt x="407483" y="123764"/>
                  <a:pt x="393425" y="109705"/>
                  <a:pt x="376138" y="109705"/>
                </a:cubicBezTo>
                <a:close/>
                <a:moveTo>
                  <a:pt x="293858" y="0"/>
                </a:moveTo>
                <a:cubicBezTo>
                  <a:pt x="330038" y="0"/>
                  <a:pt x="362652" y="21824"/>
                  <a:pt x="376710" y="54853"/>
                </a:cubicBezTo>
                <a:cubicBezTo>
                  <a:pt x="428296" y="55166"/>
                  <a:pt x="470173" y="97223"/>
                  <a:pt x="470173" y="148887"/>
                </a:cubicBezTo>
                <a:cubicBezTo>
                  <a:pt x="470173" y="200739"/>
                  <a:pt x="427990" y="242921"/>
                  <a:pt x="376138" y="242921"/>
                </a:cubicBezTo>
                <a:lnTo>
                  <a:pt x="376138" y="227249"/>
                </a:lnTo>
                <a:cubicBezTo>
                  <a:pt x="419347" y="227249"/>
                  <a:pt x="454500" y="192096"/>
                  <a:pt x="454500" y="148887"/>
                </a:cubicBezTo>
                <a:cubicBezTo>
                  <a:pt x="454500" y="105679"/>
                  <a:pt x="419347" y="70526"/>
                  <a:pt x="376138" y="70526"/>
                </a:cubicBezTo>
                <a:lnTo>
                  <a:pt x="371358" y="70526"/>
                </a:lnTo>
                <a:cubicBezTo>
                  <a:pt x="368036" y="70526"/>
                  <a:pt x="365073" y="68433"/>
                  <a:pt x="363968" y="65299"/>
                </a:cubicBezTo>
                <a:cubicBezTo>
                  <a:pt x="353461" y="35616"/>
                  <a:pt x="325289" y="15672"/>
                  <a:pt x="293858" y="15672"/>
                </a:cubicBezTo>
                <a:cubicBezTo>
                  <a:pt x="264934" y="15672"/>
                  <a:pt x="238401" y="32708"/>
                  <a:pt x="226263" y="59077"/>
                </a:cubicBezTo>
                <a:cubicBezTo>
                  <a:pt x="225197" y="61412"/>
                  <a:pt x="223034" y="63073"/>
                  <a:pt x="220503" y="63520"/>
                </a:cubicBezTo>
                <a:cubicBezTo>
                  <a:pt x="217980" y="63975"/>
                  <a:pt x="215378" y="63136"/>
                  <a:pt x="213576" y="61310"/>
                </a:cubicBezTo>
                <a:cubicBezTo>
                  <a:pt x="199471" y="47040"/>
                  <a:pt x="180672" y="39181"/>
                  <a:pt x="160642" y="39181"/>
                </a:cubicBezTo>
                <a:cubicBezTo>
                  <a:pt x="119596" y="39181"/>
                  <a:pt x="86198" y="72578"/>
                  <a:pt x="86198" y="113625"/>
                </a:cubicBezTo>
                <a:lnTo>
                  <a:pt x="86198" y="141051"/>
                </a:lnTo>
                <a:cubicBezTo>
                  <a:pt x="86198" y="145377"/>
                  <a:pt x="82695" y="148887"/>
                  <a:pt x="78362" y="148887"/>
                </a:cubicBezTo>
                <a:lnTo>
                  <a:pt x="54853" y="148887"/>
                </a:lnTo>
                <a:cubicBezTo>
                  <a:pt x="33249" y="148887"/>
                  <a:pt x="15672" y="166464"/>
                  <a:pt x="15672" y="188068"/>
                </a:cubicBezTo>
                <a:cubicBezTo>
                  <a:pt x="15672" y="209673"/>
                  <a:pt x="33249" y="227249"/>
                  <a:pt x="54853" y="227249"/>
                </a:cubicBezTo>
                <a:lnTo>
                  <a:pt x="70526" y="227249"/>
                </a:lnTo>
                <a:lnTo>
                  <a:pt x="70526" y="242921"/>
                </a:lnTo>
                <a:lnTo>
                  <a:pt x="54853" y="242921"/>
                </a:lnTo>
                <a:cubicBezTo>
                  <a:pt x="24614" y="242921"/>
                  <a:pt x="0" y="218316"/>
                  <a:pt x="0" y="188068"/>
                </a:cubicBezTo>
                <a:cubicBezTo>
                  <a:pt x="0" y="157820"/>
                  <a:pt x="24614" y="133215"/>
                  <a:pt x="54853" y="133215"/>
                </a:cubicBezTo>
                <a:lnTo>
                  <a:pt x="70526" y="133215"/>
                </a:lnTo>
                <a:lnTo>
                  <a:pt x="70526" y="113625"/>
                </a:lnTo>
                <a:cubicBezTo>
                  <a:pt x="70526" y="63936"/>
                  <a:pt x="110953" y="23509"/>
                  <a:pt x="160642" y="23509"/>
                </a:cubicBezTo>
                <a:cubicBezTo>
                  <a:pt x="181377" y="23509"/>
                  <a:pt x="201023" y="30459"/>
                  <a:pt x="216962" y="43279"/>
                </a:cubicBezTo>
                <a:cubicBezTo>
                  <a:pt x="233182" y="16691"/>
                  <a:pt x="262348" y="0"/>
                  <a:pt x="293858" y="0"/>
                </a:cubicBezTo>
                <a:close/>
              </a:path>
            </a:pathLst>
          </a:custGeom>
          <a:solidFill>
            <a:schemeClr val="accent1"/>
          </a:solidFill>
          <a:ln w="12948" cap="flat">
            <a:noFill/>
            <a:prstDash val="solid"/>
            <a:miter/>
          </a:ln>
        </p:spPr>
        <p:txBody>
          <a:bodyPr wrap="square" rtlCol="0" anchor="ctr">
            <a:noAutofit/>
          </a:bodyPr>
          <a:lstStyle/>
          <a:p>
            <a:endParaRPr lang="zh-CN" altLang="en-US"/>
          </a:p>
        </p:txBody>
      </p:sp>
      <p:sp>
        <p:nvSpPr>
          <p:cNvPr id="29" name="文本框 28">
            <a:extLst>
              <a:ext uri="{FF2B5EF4-FFF2-40B4-BE49-F238E27FC236}">
                <a16:creationId xmlns:a16="http://schemas.microsoft.com/office/drawing/2014/main" id="{D095347F-19ED-42D6-A6C3-F4C6B3F8018B}"/>
              </a:ext>
            </a:extLst>
          </p:cNvPr>
          <p:cNvSpPr txBox="1"/>
          <p:nvPr/>
        </p:nvSpPr>
        <p:spPr>
          <a:xfrm>
            <a:off x="7453368" y="2659821"/>
            <a:ext cx="1025922" cy="246221"/>
          </a:xfrm>
          <a:prstGeom prst="rect">
            <a:avLst/>
          </a:prstGeom>
          <a:noFill/>
          <a:ln>
            <a:noFill/>
          </a:ln>
        </p:spPr>
        <p:txBody>
          <a:bodyPr wrap="none" lIns="0" tIns="0" rIns="0" bIns="0" rtlCol="0">
            <a:noAutofit/>
          </a:bodyPr>
          <a:lstStyle/>
          <a:p>
            <a:pPr hangingPunct="0"/>
            <a:r>
              <a:rPr lang="zh-CN" altLang="en-US" sz="1600" b="1" dirty="0">
                <a:solidFill>
                  <a:schemeClr val="tx1">
                    <a:lumMod val="75000"/>
                    <a:lumOff val="25000"/>
                  </a:schemeClr>
                </a:solidFill>
                <a:latin typeface="+mj-ea"/>
                <a:ea typeface="+mj-ea"/>
                <a:cs typeface="汉仪典雅体简" panose="00020600040101010101" pitchFamily="18" charset="-122"/>
              </a:rPr>
              <a:t>团队方案</a:t>
            </a:r>
          </a:p>
        </p:txBody>
      </p:sp>
      <p:sp>
        <p:nvSpPr>
          <p:cNvPr id="30" name="文本框 29">
            <a:extLst>
              <a:ext uri="{FF2B5EF4-FFF2-40B4-BE49-F238E27FC236}">
                <a16:creationId xmlns:a16="http://schemas.microsoft.com/office/drawing/2014/main" id="{0904E3C9-9D5D-4FB7-B720-8AC59F6AD75A}"/>
              </a:ext>
            </a:extLst>
          </p:cNvPr>
          <p:cNvSpPr txBox="1"/>
          <p:nvPr/>
        </p:nvSpPr>
        <p:spPr>
          <a:xfrm>
            <a:off x="7475636" y="2962753"/>
            <a:ext cx="1689136" cy="542200"/>
          </a:xfrm>
          <a:prstGeom prst="rect">
            <a:avLst/>
          </a:prstGeom>
          <a:noFill/>
          <a:ln>
            <a:noFill/>
          </a:ln>
        </p:spPr>
        <p:txBody>
          <a:bodyPr wrap="square" lIns="0" tIns="0" rIns="0" bIns="0" rtlCol="0">
            <a:noAutofit/>
          </a:bodyPr>
          <a:lstStyle/>
          <a:p>
            <a:pPr hangingPunct="0">
              <a:lnSpc>
                <a:spcPct val="130000"/>
              </a:lnSpc>
            </a:pPr>
            <a:r>
              <a:rPr lang="zh-CN" altLang="en-US" sz="1400" spc="100" dirty="0">
                <a:solidFill>
                  <a:schemeClr val="tx1">
                    <a:lumMod val="75000"/>
                    <a:lumOff val="25000"/>
                  </a:schemeClr>
                </a:solidFill>
                <a:cs typeface="汉仪典雅体简" panose="00020600040101010101" pitchFamily="18" charset="-122"/>
              </a:rPr>
              <a:t>请在这里输入一段文字进行方案概述</a:t>
            </a:r>
            <a:endParaRPr lang="en-US" altLang="zh-CN" sz="1400" spc="100" dirty="0">
              <a:solidFill>
                <a:schemeClr val="tx1">
                  <a:lumMod val="75000"/>
                  <a:lumOff val="25000"/>
                </a:schemeClr>
              </a:solidFill>
              <a:cs typeface="汉仪典雅体简" panose="00020600040101010101" pitchFamily="18" charset="-122"/>
            </a:endParaRPr>
          </a:p>
        </p:txBody>
      </p:sp>
      <p:sp>
        <p:nvSpPr>
          <p:cNvPr id="115" name="任意多边形: 形状 114">
            <a:extLst>
              <a:ext uri="{FF2B5EF4-FFF2-40B4-BE49-F238E27FC236}">
                <a16:creationId xmlns:a16="http://schemas.microsoft.com/office/drawing/2014/main" id="{D69A5CD9-1B34-432A-84FC-D5A2C0CB742C}"/>
              </a:ext>
            </a:extLst>
          </p:cNvPr>
          <p:cNvSpPr/>
          <p:nvPr/>
        </p:nvSpPr>
        <p:spPr>
          <a:xfrm>
            <a:off x="7485759" y="2106262"/>
            <a:ext cx="540641" cy="459542"/>
          </a:xfrm>
          <a:custGeom>
            <a:avLst/>
            <a:gdLst>
              <a:gd name="connsiteX0" fmla="*/ 101871 w 470173"/>
              <a:gd name="connsiteY0" fmla="*/ 329120 h 399645"/>
              <a:gd name="connsiteX1" fmla="*/ 101871 w 470173"/>
              <a:gd name="connsiteY1" fmla="*/ 383973 h 399645"/>
              <a:gd name="connsiteX2" fmla="*/ 133216 w 470173"/>
              <a:gd name="connsiteY2" fmla="*/ 383973 h 399645"/>
              <a:gd name="connsiteX3" fmla="*/ 133216 w 470173"/>
              <a:gd name="connsiteY3" fmla="*/ 329120 h 399645"/>
              <a:gd name="connsiteX4" fmla="*/ 180233 w 470173"/>
              <a:gd name="connsiteY4" fmla="*/ 289939 h 399645"/>
              <a:gd name="connsiteX5" fmla="*/ 180233 w 470173"/>
              <a:gd name="connsiteY5" fmla="*/ 383973 h 399645"/>
              <a:gd name="connsiteX6" fmla="*/ 211578 w 470173"/>
              <a:gd name="connsiteY6" fmla="*/ 383973 h 399645"/>
              <a:gd name="connsiteX7" fmla="*/ 211578 w 470173"/>
              <a:gd name="connsiteY7" fmla="*/ 289939 h 399645"/>
              <a:gd name="connsiteX8" fmla="*/ 258595 w 470173"/>
              <a:gd name="connsiteY8" fmla="*/ 250758 h 399645"/>
              <a:gd name="connsiteX9" fmla="*/ 258595 w 470173"/>
              <a:gd name="connsiteY9" fmla="*/ 383973 h 399645"/>
              <a:gd name="connsiteX10" fmla="*/ 289940 w 470173"/>
              <a:gd name="connsiteY10" fmla="*/ 383973 h 399645"/>
              <a:gd name="connsiteX11" fmla="*/ 289940 w 470173"/>
              <a:gd name="connsiteY11" fmla="*/ 250758 h 399645"/>
              <a:gd name="connsiteX12" fmla="*/ 336957 w 470173"/>
              <a:gd name="connsiteY12" fmla="*/ 203741 h 399645"/>
              <a:gd name="connsiteX13" fmla="*/ 336957 w 470173"/>
              <a:gd name="connsiteY13" fmla="*/ 383973 h 399645"/>
              <a:gd name="connsiteX14" fmla="*/ 368302 w 470173"/>
              <a:gd name="connsiteY14" fmla="*/ 383973 h 399645"/>
              <a:gd name="connsiteX15" fmla="*/ 368302 w 470173"/>
              <a:gd name="connsiteY15" fmla="*/ 203741 h 399645"/>
              <a:gd name="connsiteX16" fmla="*/ 407482 w 470173"/>
              <a:gd name="connsiteY16" fmla="*/ 156723 h 399645"/>
              <a:gd name="connsiteX17" fmla="*/ 423154 w 470173"/>
              <a:gd name="connsiteY17" fmla="*/ 156723 h 399645"/>
              <a:gd name="connsiteX18" fmla="*/ 423154 w 470173"/>
              <a:gd name="connsiteY18" fmla="*/ 172395 h 399645"/>
              <a:gd name="connsiteX19" fmla="*/ 407482 w 470173"/>
              <a:gd name="connsiteY19" fmla="*/ 172395 h 399645"/>
              <a:gd name="connsiteX20" fmla="*/ 376138 w 470173"/>
              <a:gd name="connsiteY20" fmla="*/ 94034 h 399645"/>
              <a:gd name="connsiteX21" fmla="*/ 423155 w 470173"/>
              <a:gd name="connsiteY21" fmla="*/ 141051 h 399645"/>
              <a:gd name="connsiteX22" fmla="*/ 407483 w 470173"/>
              <a:gd name="connsiteY22" fmla="*/ 141051 h 399645"/>
              <a:gd name="connsiteX23" fmla="*/ 376138 w 470173"/>
              <a:gd name="connsiteY23" fmla="*/ 109706 h 399645"/>
              <a:gd name="connsiteX24" fmla="*/ 316473 w 470173"/>
              <a:gd name="connsiteY24" fmla="*/ 83596 h 399645"/>
              <a:gd name="connsiteX25" fmla="*/ 290818 w 470173"/>
              <a:gd name="connsiteY25" fmla="*/ 101925 h 399645"/>
              <a:gd name="connsiteX26" fmla="*/ 296695 w 470173"/>
              <a:gd name="connsiteY26" fmla="*/ 105734 h 399645"/>
              <a:gd name="connsiteX27" fmla="*/ 296789 w 470173"/>
              <a:gd name="connsiteY27" fmla="*/ 113515 h 399645"/>
              <a:gd name="connsiteX28" fmla="*/ 169748 w 470173"/>
              <a:gd name="connsiteY28" fmla="*/ 183022 h 399645"/>
              <a:gd name="connsiteX29" fmla="*/ 133216 w 470173"/>
              <a:gd name="connsiteY29" fmla="*/ 180734 h 399645"/>
              <a:gd name="connsiteX30" fmla="*/ 133216 w 470173"/>
              <a:gd name="connsiteY30" fmla="*/ 226865 h 399645"/>
              <a:gd name="connsiteX31" fmla="*/ 191289 w 470173"/>
              <a:gd name="connsiteY31" fmla="*/ 224107 h 399645"/>
              <a:gd name="connsiteX32" fmla="*/ 302893 w 470173"/>
              <a:gd name="connsiteY32" fmla="*/ 129407 h 399645"/>
              <a:gd name="connsiteX33" fmla="*/ 305785 w 470173"/>
              <a:gd name="connsiteY33" fmla="*/ 115905 h 399645"/>
              <a:gd name="connsiteX34" fmla="*/ 310502 w 470173"/>
              <a:gd name="connsiteY34" fmla="*/ 110286 h 399645"/>
              <a:gd name="connsiteX35" fmla="*/ 317798 w 470173"/>
              <a:gd name="connsiteY35" fmla="*/ 111023 h 399645"/>
              <a:gd name="connsiteX36" fmla="*/ 324435 w 470173"/>
              <a:gd name="connsiteY36" fmla="*/ 115458 h 399645"/>
              <a:gd name="connsiteX37" fmla="*/ 323988 w 470173"/>
              <a:gd name="connsiteY37" fmla="*/ 63167 h 399645"/>
              <a:gd name="connsiteX38" fmla="*/ 328886 w 470173"/>
              <a:gd name="connsiteY38" fmla="*/ 68621 h 399645"/>
              <a:gd name="connsiteX39" fmla="*/ 344566 w 470173"/>
              <a:gd name="connsiteY39" fmla="*/ 131311 h 399645"/>
              <a:gd name="connsiteX40" fmla="*/ 341479 w 470173"/>
              <a:gd name="connsiteY40" fmla="*/ 139617 h 399645"/>
              <a:gd name="connsiteX41" fmla="*/ 332616 w 470173"/>
              <a:gd name="connsiteY41" fmla="*/ 139735 h 399645"/>
              <a:gd name="connsiteX42" fmla="*/ 318698 w 470173"/>
              <a:gd name="connsiteY42" fmla="*/ 130457 h 399645"/>
              <a:gd name="connsiteX43" fmla="*/ 318221 w 470173"/>
              <a:gd name="connsiteY43" fmla="*/ 132682 h 399645"/>
              <a:gd name="connsiteX44" fmla="*/ 192026 w 470173"/>
              <a:gd name="connsiteY44" fmla="*/ 239756 h 399645"/>
              <a:gd name="connsiteX45" fmla="*/ 125748 w 470173"/>
              <a:gd name="connsiteY45" fmla="*/ 242913 h 399645"/>
              <a:gd name="connsiteX46" fmla="*/ 125380 w 470173"/>
              <a:gd name="connsiteY46" fmla="*/ 242921 h 399645"/>
              <a:gd name="connsiteX47" fmla="*/ 119973 w 470173"/>
              <a:gd name="connsiteY47" fmla="*/ 240758 h 399645"/>
              <a:gd name="connsiteX48" fmla="*/ 117543 w 470173"/>
              <a:gd name="connsiteY48" fmla="*/ 235085 h 399645"/>
              <a:gd name="connsiteX49" fmla="*/ 117543 w 470173"/>
              <a:gd name="connsiteY49" fmla="*/ 172396 h 399645"/>
              <a:gd name="connsiteX50" fmla="*/ 120012 w 470173"/>
              <a:gd name="connsiteY50" fmla="*/ 166683 h 399645"/>
              <a:gd name="connsiteX51" fmla="*/ 125865 w 470173"/>
              <a:gd name="connsiteY51" fmla="*/ 164575 h 399645"/>
              <a:gd name="connsiteX52" fmla="*/ 170728 w 470173"/>
              <a:gd name="connsiteY52" fmla="*/ 167381 h 399645"/>
              <a:gd name="connsiteX53" fmla="*/ 275701 w 470173"/>
              <a:gd name="connsiteY53" fmla="*/ 117542 h 399645"/>
              <a:gd name="connsiteX54" fmla="*/ 266431 w 470173"/>
              <a:gd name="connsiteY54" fmla="*/ 117542 h 399645"/>
              <a:gd name="connsiteX55" fmla="*/ 258963 w 470173"/>
              <a:gd name="connsiteY55" fmla="*/ 112096 h 399645"/>
              <a:gd name="connsiteX56" fmla="*/ 261870 w 470173"/>
              <a:gd name="connsiteY56" fmla="*/ 103328 h 399645"/>
              <a:gd name="connsiteX57" fmla="*/ 316724 w 470173"/>
              <a:gd name="connsiteY57" fmla="*/ 64147 h 399645"/>
              <a:gd name="connsiteX58" fmla="*/ 323988 w 470173"/>
              <a:gd name="connsiteY58" fmla="*/ 63167 h 399645"/>
              <a:gd name="connsiteX59" fmla="*/ 293858 w 470173"/>
              <a:gd name="connsiteY59" fmla="*/ 15672 h 399645"/>
              <a:gd name="connsiteX60" fmla="*/ 226263 w 470173"/>
              <a:gd name="connsiteY60" fmla="*/ 59077 h 399645"/>
              <a:gd name="connsiteX61" fmla="*/ 220503 w 470173"/>
              <a:gd name="connsiteY61" fmla="*/ 63520 h 399645"/>
              <a:gd name="connsiteX62" fmla="*/ 213576 w 470173"/>
              <a:gd name="connsiteY62" fmla="*/ 61310 h 399645"/>
              <a:gd name="connsiteX63" fmla="*/ 160642 w 470173"/>
              <a:gd name="connsiteY63" fmla="*/ 39181 h 399645"/>
              <a:gd name="connsiteX64" fmla="*/ 86198 w 470173"/>
              <a:gd name="connsiteY64" fmla="*/ 113625 h 399645"/>
              <a:gd name="connsiteX65" fmla="*/ 86198 w 470173"/>
              <a:gd name="connsiteY65" fmla="*/ 141051 h 399645"/>
              <a:gd name="connsiteX66" fmla="*/ 78362 w 470173"/>
              <a:gd name="connsiteY66" fmla="*/ 148888 h 399645"/>
              <a:gd name="connsiteX67" fmla="*/ 54853 w 470173"/>
              <a:gd name="connsiteY67" fmla="*/ 148888 h 399645"/>
              <a:gd name="connsiteX68" fmla="*/ 15672 w 470173"/>
              <a:gd name="connsiteY68" fmla="*/ 188068 h 399645"/>
              <a:gd name="connsiteX69" fmla="*/ 54853 w 470173"/>
              <a:gd name="connsiteY69" fmla="*/ 227249 h 399645"/>
              <a:gd name="connsiteX70" fmla="*/ 101871 w 470173"/>
              <a:gd name="connsiteY70" fmla="*/ 227249 h 399645"/>
              <a:gd name="connsiteX71" fmla="*/ 101871 w 470173"/>
              <a:gd name="connsiteY71" fmla="*/ 242922 h 399645"/>
              <a:gd name="connsiteX72" fmla="*/ 62689 w 470173"/>
              <a:gd name="connsiteY72" fmla="*/ 242922 h 399645"/>
              <a:gd name="connsiteX73" fmla="*/ 62689 w 470173"/>
              <a:gd name="connsiteY73" fmla="*/ 376137 h 399645"/>
              <a:gd name="connsiteX74" fmla="*/ 70526 w 470173"/>
              <a:gd name="connsiteY74" fmla="*/ 383973 h 399645"/>
              <a:gd name="connsiteX75" fmla="*/ 86198 w 470173"/>
              <a:gd name="connsiteY75" fmla="*/ 383973 h 399645"/>
              <a:gd name="connsiteX76" fmla="*/ 86198 w 470173"/>
              <a:gd name="connsiteY76" fmla="*/ 321283 h 399645"/>
              <a:gd name="connsiteX77" fmla="*/ 94034 w 470173"/>
              <a:gd name="connsiteY77" fmla="*/ 313448 h 399645"/>
              <a:gd name="connsiteX78" fmla="*/ 141052 w 470173"/>
              <a:gd name="connsiteY78" fmla="*/ 313448 h 399645"/>
              <a:gd name="connsiteX79" fmla="*/ 148888 w 470173"/>
              <a:gd name="connsiteY79" fmla="*/ 321283 h 399645"/>
              <a:gd name="connsiteX80" fmla="*/ 148888 w 470173"/>
              <a:gd name="connsiteY80" fmla="*/ 383973 h 399645"/>
              <a:gd name="connsiteX81" fmla="*/ 164561 w 470173"/>
              <a:gd name="connsiteY81" fmla="*/ 383973 h 399645"/>
              <a:gd name="connsiteX82" fmla="*/ 164561 w 470173"/>
              <a:gd name="connsiteY82" fmla="*/ 282103 h 399645"/>
              <a:gd name="connsiteX83" fmla="*/ 172397 w 470173"/>
              <a:gd name="connsiteY83" fmla="*/ 274266 h 399645"/>
              <a:gd name="connsiteX84" fmla="*/ 219414 w 470173"/>
              <a:gd name="connsiteY84" fmla="*/ 274266 h 399645"/>
              <a:gd name="connsiteX85" fmla="*/ 227250 w 470173"/>
              <a:gd name="connsiteY85" fmla="*/ 282103 h 399645"/>
              <a:gd name="connsiteX86" fmla="*/ 227250 w 470173"/>
              <a:gd name="connsiteY86" fmla="*/ 383973 h 399645"/>
              <a:gd name="connsiteX87" fmla="*/ 242923 w 470173"/>
              <a:gd name="connsiteY87" fmla="*/ 383973 h 399645"/>
              <a:gd name="connsiteX88" fmla="*/ 242923 w 470173"/>
              <a:gd name="connsiteY88" fmla="*/ 242922 h 399645"/>
              <a:gd name="connsiteX89" fmla="*/ 250759 w 470173"/>
              <a:gd name="connsiteY89" fmla="*/ 235085 h 399645"/>
              <a:gd name="connsiteX90" fmla="*/ 297776 w 470173"/>
              <a:gd name="connsiteY90" fmla="*/ 235085 h 399645"/>
              <a:gd name="connsiteX91" fmla="*/ 305612 w 470173"/>
              <a:gd name="connsiteY91" fmla="*/ 242922 h 399645"/>
              <a:gd name="connsiteX92" fmla="*/ 305612 w 470173"/>
              <a:gd name="connsiteY92" fmla="*/ 383973 h 399645"/>
              <a:gd name="connsiteX93" fmla="*/ 321285 w 470173"/>
              <a:gd name="connsiteY93" fmla="*/ 383973 h 399645"/>
              <a:gd name="connsiteX94" fmla="*/ 321285 w 470173"/>
              <a:gd name="connsiteY94" fmla="*/ 195905 h 399645"/>
              <a:gd name="connsiteX95" fmla="*/ 329121 w 470173"/>
              <a:gd name="connsiteY95" fmla="*/ 188068 h 399645"/>
              <a:gd name="connsiteX96" fmla="*/ 376138 w 470173"/>
              <a:gd name="connsiteY96" fmla="*/ 188068 h 399645"/>
              <a:gd name="connsiteX97" fmla="*/ 383974 w 470173"/>
              <a:gd name="connsiteY97" fmla="*/ 195905 h 399645"/>
              <a:gd name="connsiteX98" fmla="*/ 383974 w 470173"/>
              <a:gd name="connsiteY98" fmla="*/ 226850 h 399645"/>
              <a:gd name="connsiteX99" fmla="*/ 454500 w 470173"/>
              <a:gd name="connsiteY99" fmla="*/ 148888 h 399645"/>
              <a:gd name="connsiteX100" fmla="*/ 376138 w 470173"/>
              <a:gd name="connsiteY100" fmla="*/ 70526 h 399645"/>
              <a:gd name="connsiteX101" fmla="*/ 371358 w 470173"/>
              <a:gd name="connsiteY101" fmla="*/ 70526 h 399645"/>
              <a:gd name="connsiteX102" fmla="*/ 363968 w 470173"/>
              <a:gd name="connsiteY102" fmla="*/ 65307 h 399645"/>
              <a:gd name="connsiteX103" fmla="*/ 293858 w 470173"/>
              <a:gd name="connsiteY103" fmla="*/ 15672 h 399645"/>
              <a:gd name="connsiteX104" fmla="*/ 293858 w 470173"/>
              <a:gd name="connsiteY104" fmla="*/ 0 h 399645"/>
              <a:gd name="connsiteX105" fmla="*/ 376710 w 470173"/>
              <a:gd name="connsiteY105" fmla="*/ 54853 h 399645"/>
              <a:gd name="connsiteX106" fmla="*/ 470173 w 470173"/>
              <a:gd name="connsiteY106" fmla="*/ 148888 h 399645"/>
              <a:gd name="connsiteX107" fmla="*/ 383974 w 470173"/>
              <a:gd name="connsiteY107" fmla="*/ 242522 h 399645"/>
              <a:gd name="connsiteX108" fmla="*/ 383974 w 470173"/>
              <a:gd name="connsiteY108" fmla="*/ 383973 h 399645"/>
              <a:gd name="connsiteX109" fmla="*/ 423156 w 470173"/>
              <a:gd name="connsiteY109" fmla="*/ 383973 h 399645"/>
              <a:gd name="connsiteX110" fmla="*/ 423156 w 470173"/>
              <a:gd name="connsiteY110" fmla="*/ 399645 h 399645"/>
              <a:gd name="connsiteX111" fmla="*/ 70526 w 470173"/>
              <a:gd name="connsiteY111" fmla="*/ 399645 h 399645"/>
              <a:gd name="connsiteX112" fmla="*/ 47017 w 470173"/>
              <a:gd name="connsiteY112" fmla="*/ 376137 h 399645"/>
              <a:gd name="connsiteX113" fmla="*/ 47017 w 470173"/>
              <a:gd name="connsiteY113" fmla="*/ 242295 h 399645"/>
              <a:gd name="connsiteX114" fmla="*/ 0 w 470173"/>
              <a:gd name="connsiteY114" fmla="*/ 188068 h 399645"/>
              <a:gd name="connsiteX115" fmla="*/ 54853 w 470173"/>
              <a:gd name="connsiteY115" fmla="*/ 133215 h 399645"/>
              <a:gd name="connsiteX116" fmla="*/ 70526 w 470173"/>
              <a:gd name="connsiteY116" fmla="*/ 133215 h 399645"/>
              <a:gd name="connsiteX117" fmla="*/ 70526 w 470173"/>
              <a:gd name="connsiteY117" fmla="*/ 113625 h 399645"/>
              <a:gd name="connsiteX118" fmla="*/ 160642 w 470173"/>
              <a:gd name="connsiteY118" fmla="*/ 23509 h 399645"/>
              <a:gd name="connsiteX119" fmla="*/ 216954 w 470173"/>
              <a:gd name="connsiteY119" fmla="*/ 43279 h 399645"/>
              <a:gd name="connsiteX120" fmla="*/ 293858 w 470173"/>
              <a:gd name="connsiteY120" fmla="*/ 0 h 39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470173" h="399645">
                <a:moveTo>
                  <a:pt x="101871" y="329120"/>
                </a:moveTo>
                <a:lnTo>
                  <a:pt x="101871" y="383973"/>
                </a:lnTo>
                <a:lnTo>
                  <a:pt x="133216" y="383973"/>
                </a:lnTo>
                <a:lnTo>
                  <a:pt x="133216" y="329120"/>
                </a:lnTo>
                <a:close/>
                <a:moveTo>
                  <a:pt x="180233" y="289939"/>
                </a:moveTo>
                <a:lnTo>
                  <a:pt x="180233" y="383973"/>
                </a:lnTo>
                <a:lnTo>
                  <a:pt x="211578" y="383973"/>
                </a:lnTo>
                <a:lnTo>
                  <a:pt x="211578" y="289939"/>
                </a:lnTo>
                <a:close/>
                <a:moveTo>
                  <a:pt x="258595" y="250758"/>
                </a:moveTo>
                <a:lnTo>
                  <a:pt x="258595" y="383973"/>
                </a:lnTo>
                <a:lnTo>
                  <a:pt x="289940" y="383973"/>
                </a:lnTo>
                <a:lnTo>
                  <a:pt x="289940" y="250758"/>
                </a:lnTo>
                <a:close/>
                <a:moveTo>
                  <a:pt x="336957" y="203741"/>
                </a:moveTo>
                <a:lnTo>
                  <a:pt x="336957" y="383973"/>
                </a:lnTo>
                <a:lnTo>
                  <a:pt x="368302" y="383973"/>
                </a:lnTo>
                <a:lnTo>
                  <a:pt x="368302" y="203741"/>
                </a:lnTo>
                <a:close/>
                <a:moveTo>
                  <a:pt x="407482" y="156723"/>
                </a:moveTo>
                <a:lnTo>
                  <a:pt x="423154" y="156723"/>
                </a:lnTo>
                <a:lnTo>
                  <a:pt x="423154" y="172395"/>
                </a:lnTo>
                <a:lnTo>
                  <a:pt x="407482" y="172395"/>
                </a:lnTo>
                <a:close/>
                <a:moveTo>
                  <a:pt x="376138" y="94034"/>
                </a:moveTo>
                <a:cubicBezTo>
                  <a:pt x="402068" y="94034"/>
                  <a:pt x="423155" y="115121"/>
                  <a:pt x="423155" y="141051"/>
                </a:cubicBezTo>
                <a:lnTo>
                  <a:pt x="407483" y="141051"/>
                </a:lnTo>
                <a:cubicBezTo>
                  <a:pt x="407483" y="123765"/>
                  <a:pt x="393425" y="109706"/>
                  <a:pt x="376138" y="109706"/>
                </a:cubicBezTo>
                <a:close/>
                <a:moveTo>
                  <a:pt x="316473" y="83596"/>
                </a:moveTo>
                <a:lnTo>
                  <a:pt x="290818" y="101925"/>
                </a:lnTo>
                <a:cubicBezTo>
                  <a:pt x="293254" y="102191"/>
                  <a:pt x="295433" y="103594"/>
                  <a:pt x="296695" y="105734"/>
                </a:cubicBezTo>
                <a:cubicBezTo>
                  <a:pt x="298097" y="108123"/>
                  <a:pt x="298137" y="111085"/>
                  <a:pt x="296789" y="113515"/>
                </a:cubicBezTo>
                <a:cubicBezTo>
                  <a:pt x="271533" y="158980"/>
                  <a:pt x="221663" y="186336"/>
                  <a:pt x="169748" y="183022"/>
                </a:cubicBezTo>
                <a:lnTo>
                  <a:pt x="133216" y="180734"/>
                </a:lnTo>
                <a:lnTo>
                  <a:pt x="133216" y="226865"/>
                </a:lnTo>
                <a:lnTo>
                  <a:pt x="191289" y="224107"/>
                </a:lnTo>
                <a:cubicBezTo>
                  <a:pt x="245603" y="221521"/>
                  <a:pt x="291499" y="182583"/>
                  <a:pt x="302893" y="129407"/>
                </a:cubicBezTo>
                <a:lnTo>
                  <a:pt x="305785" y="115905"/>
                </a:lnTo>
                <a:cubicBezTo>
                  <a:pt x="306333" y="113366"/>
                  <a:pt x="308096" y="111266"/>
                  <a:pt x="310502" y="110286"/>
                </a:cubicBezTo>
                <a:cubicBezTo>
                  <a:pt x="312907" y="109299"/>
                  <a:pt x="315635" y="109573"/>
                  <a:pt x="317798" y="111023"/>
                </a:cubicBezTo>
                <a:lnTo>
                  <a:pt x="324435" y="115458"/>
                </a:lnTo>
                <a:close/>
                <a:moveTo>
                  <a:pt x="323988" y="63167"/>
                </a:moveTo>
                <a:cubicBezTo>
                  <a:pt x="326425" y="64060"/>
                  <a:pt x="328251" y="66106"/>
                  <a:pt x="328886" y="68621"/>
                </a:cubicBezTo>
                <a:lnTo>
                  <a:pt x="344566" y="131311"/>
                </a:lnTo>
                <a:cubicBezTo>
                  <a:pt x="345349" y="134453"/>
                  <a:pt x="344119" y="137752"/>
                  <a:pt x="341479" y="139617"/>
                </a:cubicBezTo>
                <a:cubicBezTo>
                  <a:pt x="338822" y="141490"/>
                  <a:pt x="335304" y="141529"/>
                  <a:pt x="332616" y="139735"/>
                </a:cubicBezTo>
                <a:lnTo>
                  <a:pt x="318698" y="130457"/>
                </a:lnTo>
                <a:lnTo>
                  <a:pt x="318221" y="132682"/>
                </a:lnTo>
                <a:cubicBezTo>
                  <a:pt x="305330" y="192801"/>
                  <a:pt x="253439" y="236825"/>
                  <a:pt x="192026" y="239756"/>
                </a:cubicBezTo>
                <a:lnTo>
                  <a:pt x="125748" y="242913"/>
                </a:lnTo>
                <a:cubicBezTo>
                  <a:pt x="125630" y="242921"/>
                  <a:pt x="125505" y="242921"/>
                  <a:pt x="125380" y="242921"/>
                </a:cubicBezTo>
                <a:cubicBezTo>
                  <a:pt x="123373" y="242921"/>
                  <a:pt x="121430" y="242145"/>
                  <a:pt x="119973" y="240758"/>
                </a:cubicBezTo>
                <a:cubicBezTo>
                  <a:pt x="118421" y="239277"/>
                  <a:pt x="117543" y="237225"/>
                  <a:pt x="117543" y="235085"/>
                </a:cubicBezTo>
                <a:lnTo>
                  <a:pt x="117543" y="172396"/>
                </a:lnTo>
                <a:cubicBezTo>
                  <a:pt x="117543" y="170233"/>
                  <a:pt x="118436" y="168164"/>
                  <a:pt x="120012" y="166683"/>
                </a:cubicBezTo>
                <a:cubicBezTo>
                  <a:pt x="121587" y="165202"/>
                  <a:pt x="123663" y="164403"/>
                  <a:pt x="125865" y="164575"/>
                </a:cubicBezTo>
                <a:lnTo>
                  <a:pt x="170728" y="167381"/>
                </a:lnTo>
                <a:cubicBezTo>
                  <a:pt x="211977" y="169927"/>
                  <a:pt x="251848" y="150705"/>
                  <a:pt x="275701" y="117542"/>
                </a:cubicBezTo>
                <a:lnTo>
                  <a:pt x="266431" y="117542"/>
                </a:lnTo>
                <a:cubicBezTo>
                  <a:pt x="263022" y="117542"/>
                  <a:pt x="260005" y="115340"/>
                  <a:pt x="258963" y="112096"/>
                </a:cubicBezTo>
                <a:cubicBezTo>
                  <a:pt x="257921" y="108852"/>
                  <a:pt x="259097" y="105310"/>
                  <a:pt x="261870" y="103328"/>
                </a:cubicBezTo>
                <a:lnTo>
                  <a:pt x="316724" y="64147"/>
                </a:lnTo>
                <a:cubicBezTo>
                  <a:pt x="318832" y="62642"/>
                  <a:pt x="321551" y="62273"/>
                  <a:pt x="323988" y="63167"/>
                </a:cubicBezTo>
                <a:close/>
                <a:moveTo>
                  <a:pt x="293858" y="15672"/>
                </a:moveTo>
                <a:cubicBezTo>
                  <a:pt x="264934" y="15672"/>
                  <a:pt x="238401" y="32708"/>
                  <a:pt x="226263" y="59077"/>
                </a:cubicBezTo>
                <a:cubicBezTo>
                  <a:pt x="225189" y="61412"/>
                  <a:pt x="223034" y="63073"/>
                  <a:pt x="220503" y="63520"/>
                </a:cubicBezTo>
                <a:cubicBezTo>
                  <a:pt x="217988" y="63975"/>
                  <a:pt x="215378" y="63136"/>
                  <a:pt x="213576" y="61310"/>
                </a:cubicBezTo>
                <a:cubicBezTo>
                  <a:pt x="199471" y="47040"/>
                  <a:pt x="180672" y="39181"/>
                  <a:pt x="160642" y="39181"/>
                </a:cubicBezTo>
                <a:cubicBezTo>
                  <a:pt x="119596" y="39181"/>
                  <a:pt x="86198" y="72579"/>
                  <a:pt x="86198" y="113625"/>
                </a:cubicBezTo>
                <a:lnTo>
                  <a:pt x="86198" y="141051"/>
                </a:lnTo>
                <a:cubicBezTo>
                  <a:pt x="86198" y="145377"/>
                  <a:pt x="82687" y="148888"/>
                  <a:pt x="78362" y="148888"/>
                </a:cubicBezTo>
                <a:lnTo>
                  <a:pt x="54853" y="148888"/>
                </a:lnTo>
                <a:cubicBezTo>
                  <a:pt x="33249" y="148888"/>
                  <a:pt x="15672" y="166464"/>
                  <a:pt x="15672" y="188068"/>
                </a:cubicBezTo>
                <a:cubicBezTo>
                  <a:pt x="15672" y="209673"/>
                  <a:pt x="33249" y="227249"/>
                  <a:pt x="54853" y="227249"/>
                </a:cubicBezTo>
                <a:lnTo>
                  <a:pt x="101871" y="227249"/>
                </a:lnTo>
                <a:lnTo>
                  <a:pt x="101871" y="242922"/>
                </a:lnTo>
                <a:lnTo>
                  <a:pt x="62689" y="242922"/>
                </a:lnTo>
                <a:lnTo>
                  <a:pt x="62689" y="376137"/>
                </a:lnTo>
                <a:cubicBezTo>
                  <a:pt x="62689" y="380455"/>
                  <a:pt x="66208" y="383973"/>
                  <a:pt x="70526" y="383973"/>
                </a:cubicBezTo>
                <a:lnTo>
                  <a:pt x="86198" y="383973"/>
                </a:lnTo>
                <a:lnTo>
                  <a:pt x="86198" y="321283"/>
                </a:lnTo>
                <a:cubicBezTo>
                  <a:pt x="86198" y="316958"/>
                  <a:pt x="89708" y="313448"/>
                  <a:pt x="94034" y="313448"/>
                </a:cubicBezTo>
                <a:lnTo>
                  <a:pt x="141052" y="313448"/>
                </a:lnTo>
                <a:cubicBezTo>
                  <a:pt x="145378" y="313448"/>
                  <a:pt x="148888" y="316958"/>
                  <a:pt x="148888" y="321283"/>
                </a:cubicBezTo>
                <a:lnTo>
                  <a:pt x="148888" y="383973"/>
                </a:lnTo>
                <a:lnTo>
                  <a:pt x="164561" y="383973"/>
                </a:lnTo>
                <a:lnTo>
                  <a:pt x="164561" y="282103"/>
                </a:lnTo>
                <a:cubicBezTo>
                  <a:pt x="164561" y="277777"/>
                  <a:pt x="168071" y="274266"/>
                  <a:pt x="172397" y="274266"/>
                </a:cubicBezTo>
                <a:lnTo>
                  <a:pt x="219414" y="274266"/>
                </a:lnTo>
                <a:cubicBezTo>
                  <a:pt x="223740" y="274266"/>
                  <a:pt x="227250" y="277777"/>
                  <a:pt x="227250" y="282103"/>
                </a:cubicBezTo>
                <a:lnTo>
                  <a:pt x="227250" y="383973"/>
                </a:lnTo>
                <a:lnTo>
                  <a:pt x="242923" y="383973"/>
                </a:lnTo>
                <a:lnTo>
                  <a:pt x="242923" y="242922"/>
                </a:lnTo>
                <a:cubicBezTo>
                  <a:pt x="242923" y="238596"/>
                  <a:pt x="246434" y="235085"/>
                  <a:pt x="250759" y="235085"/>
                </a:cubicBezTo>
                <a:lnTo>
                  <a:pt x="297776" y="235085"/>
                </a:lnTo>
                <a:cubicBezTo>
                  <a:pt x="302101" y="235085"/>
                  <a:pt x="305612" y="238596"/>
                  <a:pt x="305612" y="242922"/>
                </a:cubicBezTo>
                <a:lnTo>
                  <a:pt x="305612" y="383973"/>
                </a:lnTo>
                <a:lnTo>
                  <a:pt x="321285" y="383973"/>
                </a:lnTo>
                <a:lnTo>
                  <a:pt x="321285" y="195905"/>
                </a:lnTo>
                <a:cubicBezTo>
                  <a:pt x="321285" y="191579"/>
                  <a:pt x="324796" y="188068"/>
                  <a:pt x="329121" y="188068"/>
                </a:cubicBezTo>
                <a:lnTo>
                  <a:pt x="376138" y="188068"/>
                </a:lnTo>
                <a:cubicBezTo>
                  <a:pt x="380464" y="188068"/>
                  <a:pt x="383974" y="191579"/>
                  <a:pt x="383974" y="195905"/>
                </a:cubicBezTo>
                <a:lnTo>
                  <a:pt x="383974" y="226850"/>
                </a:lnTo>
                <a:cubicBezTo>
                  <a:pt x="423516" y="222908"/>
                  <a:pt x="454500" y="189455"/>
                  <a:pt x="454500" y="148888"/>
                </a:cubicBezTo>
                <a:cubicBezTo>
                  <a:pt x="454500" y="105679"/>
                  <a:pt x="419347" y="70526"/>
                  <a:pt x="376138" y="70526"/>
                </a:cubicBezTo>
                <a:lnTo>
                  <a:pt x="371358" y="70526"/>
                </a:lnTo>
                <a:cubicBezTo>
                  <a:pt x="368036" y="70526"/>
                  <a:pt x="365073" y="68434"/>
                  <a:pt x="363968" y="65307"/>
                </a:cubicBezTo>
                <a:cubicBezTo>
                  <a:pt x="353452" y="35616"/>
                  <a:pt x="325281" y="15672"/>
                  <a:pt x="293858" y="15672"/>
                </a:cubicBezTo>
                <a:close/>
                <a:moveTo>
                  <a:pt x="293858" y="0"/>
                </a:moveTo>
                <a:cubicBezTo>
                  <a:pt x="330038" y="0"/>
                  <a:pt x="362652" y="21824"/>
                  <a:pt x="376710" y="54853"/>
                </a:cubicBezTo>
                <a:cubicBezTo>
                  <a:pt x="428304" y="55166"/>
                  <a:pt x="470173" y="97224"/>
                  <a:pt x="470173" y="148888"/>
                </a:cubicBezTo>
                <a:cubicBezTo>
                  <a:pt x="470173" y="198091"/>
                  <a:pt x="432160" y="238518"/>
                  <a:pt x="383974" y="242522"/>
                </a:cubicBezTo>
                <a:lnTo>
                  <a:pt x="383974" y="383973"/>
                </a:lnTo>
                <a:lnTo>
                  <a:pt x="423156" y="383973"/>
                </a:lnTo>
                <a:lnTo>
                  <a:pt x="423156" y="399645"/>
                </a:lnTo>
                <a:lnTo>
                  <a:pt x="70526" y="399645"/>
                </a:lnTo>
                <a:cubicBezTo>
                  <a:pt x="57565" y="399645"/>
                  <a:pt x="47017" y="389098"/>
                  <a:pt x="47017" y="376137"/>
                </a:cubicBezTo>
                <a:lnTo>
                  <a:pt x="47017" y="242295"/>
                </a:lnTo>
                <a:cubicBezTo>
                  <a:pt x="20476" y="238471"/>
                  <a:pt x="0" y="215644"/>
                  <a:pt x="0" y="188068"/>
                </a:cubicBezTo>
                <a:cubicBezTo>
                  <a:pt x="0" y="157821"/>
                  <a:pt x="24606" y="133215"/>
                  <a:pt x="54853" y="133215"/>
                </a:cubicBezTo>
                <a:lnTo>
                  <a:pt x="70526" y="133215"/>
                </a:lnTo>
                <a:lnTo>
                  <a:pt x="70526" y="113625"/>
                </a:lnTo>
                <a:cubicBezTo>
                  <a:pt x="70526" y="63936"/>
                  <a:pt x="110953" y="23509"/>
                  <a:pt x="160642" y="23509"/>
                </a:cubicBezTo>
                <a:cubicBezTo>
                  <a:pt x="181377" y="23509"/>
                  <a:pt x="201023" y="30459"/>
                  <a:pt x="216954" y="43279"/>
                </a:cubicBezTo>
                <a:cubicBezTo>
                  <a:pt x="233182" y="16691"/>
                  <a:pt x="262341" y="0"/>
                  <a:pt x="293858" y="0"/>
                </a:cubicBezTo>
                <a:close/>
              </a:path>
            </a:pathLst>
          </a:custGeom>
          <a:solidFill>
            <a:schemeClr val="accent1"/>
          </a:solidFill>
          <a:ln w="12948" cap="flat">
            <a:noFill/>
            <a:prstDash val="solid"/>
            <a:miter/>
          </a:ln>
        </p:spPr>
        <p:txBody>
          <a:bodyPr wrap="square" rtlCol="0" anchor="ctr">
            <a:noAutofit/>
          </a:bodyPr>
          <a:lstStyle/>
          <a:p>
            <a:endParaRPr lang="zh-CN" altLang="en-US"/>
          </a:p>
        </p:txBody>
      </p:sp>
      <p:sp>
        <p:nvSpPr>
          <p:cNvPr id="31" name="文本框 30">
            <a:extLst>
              <a:ext uri="{FF2B5EF4-FFF2-40B4-BE49-F238E27FC236}">
                <a16:creationId xmlns:a16="http://schemas.microsoft.com/office/drawing/2014/main" id="{00441776-29DA-413B-BCFE-6A4A05A1FBF6}"/>
              </a:ext>
            </a:extLst>
          </p:cNvPr>
          <p:cNvSpPr txBox="1"/>
          <p:nvPr/>
        </p:nvSpPr>
        <p:spPr>
          <a:xfrm>
            <a:off x="9601271" y="2659821"/>
            <a:ext cx="1025922" cy="246221"/>
          </a:xfrm>
          <a:prstGeom prst="rect">
            <a:avLst/>
          </a:prstGeom>
          <a:noFill/>
          <a:ln>
            <a:noFill/>
          </a:ln>
        </p:spPr>
        <p:txBody>
          <a:bodyPr wrap="none" lIns="0" tIns="0" rIns="0" bIns="0" rtlCol="0">
            <a:noAutofit/>
          </a:bodyPr>
          <a:lstStyle/>
          <a:p>
            <a:pPr hangingPunct="0"/>
            <a:r>
              <a:rPr lang="zh-CN" altLang="en-US" sz="1600" b="1" dirty="0">
                <a:solidFill>
                  <a:schemeClr val="tx1">
                    <a:lumMod val="75000"/>
                    <a:lumOff val="25000"/>
                  </a:schemeClr>
                </a:solidFill>
                <a:latin typeface="+mj-ea"/>
                <a:ea typeface="+mj-ea"/>
                <a:cs typeface="汉仪典雅体简" panose="00020600040101010101" pitchFamily="18" charset="-122"/>
              </a:rPr>
              <a:t>产品方案</a:t>
            </a:r>
          </a:p>
        </p:txBody>
      </p:sp>
      <p:sp>
        <p:nvSpPr>
          <p:cNvPr id="32" name="文本框 31">
            <a:extLst>
              <a:ext uri="{FF2B5EF4-FFF2-40B4-BE49-F238E27FC236}">
                <a16:creationId xmlns:a16="http://schemas.microsoft.com/office/drawing/2014/main" id="{552D059C-39A8-4472-8126-941D71D69EF7}"/>
              </a:ext>
            </a:extLst>
          </p:cNvPr>
          <p:cNvSpPr txBox="1"/>
          <p:nvPr/>
        </p:nvSpPr>
        <p:spPr>
          <a:xfrm>
            <a:off x="9601272" y="2962753"/>
            <a:ext cx="1689136" cy="542200"/>
          </a:xfrm>
          <a:prstGeom prst="rect">
            <a:avLst/>
          </a:prstGeom>
          <a:noFill/>
          <a:ln>
            <a:noFill/>
          </a:ln>
        </p:spPr>
        <p:txBody>
          <a:bodyPr wrap="square" lIns="0" tIns="0" rIns="0" bIns="0" rtlCol="0">
            <a:noAutofit/>
          </a:bodyPr>
          <a:lstStyle/>
          <a:p>
            <a:pPr hangingPunct="0">
              <a:lnSpc>
                <a:spcPct val="130000"/>
              </a:lnSpc>
            </a:pPr>
            <a:r>
              <a:rPr lang="zh-CN" altLang="en-US" sz="1400" spc="100" dirty="0">
                <a:solidFill>
                  <a:schemeClr val="tx1">
                    <a:lumMod val="75000"/>
                    <a:lumOff val="25000"/>
                  </a:schemeClr>
                </a:solidFill>
                <a:cs typeface="汉仪典雅体简" panose="00020600040101010101" pitchFamily="18" charset="-122"/>
              </a:rPr>
              <a:t>请在这里输入一段文字进行方案概述</a:t>
            </a:r>
            <a:endParaRPr lang="en-US" altLang="zh-CN" sz="1400" spc="100" dirty="0">
              <a:solidFill>
                <a:schemeClr val="tx1">
                  <a:lumMod val="75000"/>
                  <a:lumOff val="25000"/>
                </a:schemeClr>
              </a:solidFill>
              <a:cs typeface="汉仪典雅体简" panose="00020600040101010101" pitchFamily="18" charset="-122"/>
            </a:endParaRPr>
          </a:p>
        </p:txBody>
      </p:sp>
      <p:grpSp>
        <p:nvGrpSpPr>
          <p:cNvPr id="61" name="图形 124">
            <a:extLst>
              <a:ext uri="{FF2B5EF4-FFF2-40B4-BE49-F238E27FC236}">
                <a16:creationId xmlns:a16="http://schemas.microsoft.com/office/drawing/2014/main" id="{1D255EC9-9F30-4444-B272-CA6FFC37EEED}"/>
              </a:ext>
            </a:extLst>
          </p:cNvPr>
          <p:cNvGrpSpPr/>
          <p:nvPr/>
        </p:nvGrpSpPr>
        <p:grpSpPr>
          <a:xfrm>
            <a:off x="9653171" y="2095443"/>
            <a:ext cx="465319" cy="465317"/>
            <a:chOff x="1983116" y="4481273"/>
            <a:chExt cx="773227" cy="773227"/>
          </a:xfrm>
          <a:solidFill>
            <a:schemeClr val="accent1"/>
          </a:solidFill>
        </p:grpSpPr>
        <p:sp>
          <p:nvSpPr>
            <p:cNvPr id="62" name="任意多边形: 形状 61">
              <a:extLst>
                <a:ext uri="{FF2B5EF4-FFF2-40B4-BE49-F238E27FC236}">
                  <a16:creationId xmlns:a16="http://schemas.microsoft.com/office/drawing/2014/main" id="{DBFB5E9B-F922-4BA8-9478-B79A08B8DC28}"/>
                </a:ext>
              </a:extLst>
            </p:cNvPr>
            <p:cNvSpPr/>
            <p:nvPr/>
          </p:nvSpPr>
          <p:spPr>
            <a:xfrm>
              <a:off x="1983116" y="4945209"/>
              <a:ext cx="773227" cy="309291"/>
            </a:xfrm>
            <a:custGeom>
              <a:avLst/>
              <a:gdLst>
                <a:gd name="connsiteX0" fmla="*/ 760340 w 773227"/>
                <a:gd name="connsiteY0" fmla="*/ 0 h 309291"/>
                <a:gd name="connsiteX1" fmla="*/ 683017 w 773227"/>
                <a:gd name="connsiteY1" fmla="*/ 0 h 309291"/>
                <a:gd name="connsiteX2" fmla="*/ 670130 w 773227"/>
                <a:gd name="connsiteY2" fmla="*/ 12887 h 309291"/>
                <a:gd name="connsiteX3" fmla="*/ 631469 w 773227"/>
                <a:gd name="connsiteY3" fmla="*/ 12887 h 309291"/>
                <a:gd name="connsiteX4" fmla="*/ 618582 w 773227"/>
                <a:gd name="connsiteY4" fmla="*/ 25774 h 309291"/>
                <a:gd name="connsiteX5" fmla="*/ 618582 w 773227"/>
                <a:gd name="connsiteY5" fmla="*/ 28094 h 309291"/>
                <a:gd name="connsiteX6" fmla="*/ 566376 w 773227"/>
                <a:gd name="connsiteY6" fmla="*/ 38533 h 309291"/>
                <a:gd name="connsiteX7" fmla="*/ 434463 w 773227"/>
                <a:gd name="connsiteY7" fmla="*/ 25774 h 309291"/>
                <a:gd name="connsiteX8" fmla="*/ 425545 w 773227"/>
                <a:gd name="connsiteY8" fmla="*/ 28261 h 309291"/>
                <a:gd name="connsiteX9" fmla="*/ 398599 w 773227"/>
                <a:gd name="connsiteY9" fmla="*/ 48352 h 309291"/>
                <a:gd name="connsiteX10" fmla="*/ 367992 w 773227"/>
                <a:gd name="connsiteY10" fmla="*/ 27939 h 309291"/>
                <a:gd name="connsiteX11" fmla="*/ 359679 w 773227"/>
                <a:gd name="connsiteY11" fmla="*/ 25774 h 309291"/>
                <a:gd name="connsiteX12" fmla="*/ 219571 w 773227"/>
                <a:gd name="connsiteY12" fmla="*/ 38520 h 309291"/>
                <a:gd name="connsiteX13" fmla="*/ 154645 w 773227"/>
                <a:gd name="connsiteY13" fmla="*/ 27746 h 309291"/>
                <a:gd name="connsiteX14" fmla="*/ 154645 w 773227"/>
                <a:gd name="connsiteY14" fmla="*/ 25774 h 309291"/>
                <a:gd name="connsiteX15" fmla="*/ 141758 w 773227"/>
                <a:gd name="connsiteY15" fmla="*/ 12887 h 309291"/>
                <a:gd name="connsiteX16" fmla="*/ 103097 w 773227"/>
                <a:gd name="connsiteY16" fmla="*/ 12887 h 309291"/>
                <a:gd name="connsiteX17" fmla="*/ 90210 w 773227"/>
                <a:gd name="connsiteY17" fmla="*/ 0 h 309291"/>
                <a:gd name="connsiteX18" fmla="*/ 12887 w 773227"/>
                <a:gd name="connsiteY18" fmla="*/ 0 h 309291"/>
                <a:gd name="connsiteX19" fmla="*/ 0 w 773227"/>
                <a:gd name="connsiteY19" fmla="*/ 12887 h 309291"/>
                <a:gd name="connsiteX20" fmla="*/ 0 w 773227"/>
                <a:gd name="connsiteY20" fmla="*/ 244855 h 309291"/>
                <a:gd name="connsiteX21" fmla="*/ 12887 w 773227"/>
                <a:gd name="connsiteY21" fmla="*/ 257742 h 309291"/>
                <a:gd name="connsiteX22" fmla="*/ 90210 w 773227"/>
                <a:gd name="connsiteY22" fmla="*/ 257742 h 309291"/>
                <a:gd name="connsiteX23" fmla="*/ 103097 w 773227"/>
                <a:gd name="connsiteY23" fmla="*/ 244855 h 309291"/>
                <a:gd name="connsiteX24" fmla="*/ 141758 w 773227"/>
                <a:gd name="connsiteY24" fmla="*/ 244855 h 309291"/>
                <a:gd name="connsiteX25" fmla="*/ 154645 w 773227"/>
                <a:gd name="connsiteY25" fmla="*/ 231968 h 309291"/>
                <a:gd name="connsiteX26" fmla="*/ 203720 w 773227"/>
                <a:gd name="connsiteY26" fmla="*/ 231968 h 309291"/>
                <a:gd name="connsiteX27" fmla="*/ 394707 w 773227"/>
                <a:gd name="connsiteY27" fmla="*/ 308376 h 309291"/>
                <a:gd name="connsiteX28" fmla="*/ 402890 w 773227"/>
                <a:gd name="connsiteY28" fmla="*/ 308840 h 309291"/>
                <a:gd name="connsiteX29" fmla="*/ 544648 w 773227"/>
                <a:gd name="connsiteY29" fmla="*/ 270178 h 309291"/>
                <a:gd name="connsiteX30" fmla="*/ 553698 w 773227"/>
                <a:gd name="connsiteY30" fmla="*/ 254696 h 309291"/>
                <a:gd name="connsiteX31" fmla="*/ 553592 w 773227"/>
                <a:gd name="connsiteY31" fmla="*/ 254314 h 309291"/>
                <a:gd name="connsiteX32" fmla="*/ 619316 w 773227"/>
                <a:gd name="connsiteY32" fmla="*/ 235860 h 309291"/>
                <a:gd name="connsiteX33" fmla="*/ 631469 w 773227"/>
                <a:gd name="connsiteY33" fmla="*/ 244855 h 309291"/>
                <a:gd name="connsiteX34" fmla="*/ 670130 w 773227"/>
                <a:gd name="connsiteY34" fmla="*/ 244855 h 309291"/>
                <a:gd name="connsiteX35" fmla="*/ 683017 w 773227"/>
                <a:gd name="connsiteY35" fmla="*/ 257742 h 309291"/>
                <a:gd name="connsiteX36" fmla="*/ 760340 w 773227"/>
                <a:gd name="connsiteY36" fmla="*/ 257742 h 309291"/>
                <a:gd name="connsiteX37" fmla="*/ 773227 w 773227"/>
                <a:gd name="connsiteY37" fmla="*/ 244855 h 309291"/>
                <a:gd name="connsiteX38" fmla="*/ 773227 w 773227"/>
                <a:gd name="connsiteY38" fmla="*/ 12887 h 309291"/>
                <a:gd name="connsiteX39" fmla="*/ 760340 w 773227"/>
                <a:gd name="connsiteY39" fmla="*/ 0 h 309291"/>
                <a:gd name="connsiteX40" fmla="*/ 77323 w 773227"/>
                <a:gd name="connsiteY40" fmla="*/ 231968 h 309291"/>
                <a:gd name="connsiteX41" fmla="*/ 25774 w 773227"/>
                <a:gd name="connsiteY41" fmla="*/ 231968 h 309291"/>
                <a:gd name="connsiteX42" fmla="*/ 25774 w 773227"/>
                <a:gd name="connsiteY42" fmla="*/ 25774 h 309291"/>
                <a:gd name="connsiteX43" fmla="*/ 77323 w 773227"/>
                <a:gd name="connsiteY43" fmla="*/ 25774 h 309291"/>
                <a:gd name="connsiteX44" fmla="*/ 77323 w 773227"/>
                <a:gd name="connsiteY44" fmla="*/ 231968 h 309291"/>
                <a:gd name="connsiteX45" fmla="*/ 128871 w 773227"/>
                <a:gd name="connsiteY45" fmla="*/ 219081 h 309291"/>
                <a:gd name="connsiteX46" fmla="*/ 103097 w 773227"/>
                <a:gd name="connsiteY46" fmla="*/ 219081 h 309291"/>
                <a:gd name="connsiteX47" fmla="*/ 103097 w 773227"/>
                <a:gd name="connsiteY47" fmla="*/ 38661 h 309291"/>
                <a:gd name="connsiteX48" fmla="*/ 128871 w 773227"/>
                <a:gd name="connsiteY48" fmla="*/ 38661 h 309291"/>
                <a:gd name="connsiteX49" fmla="*/ 128871 w 773227"/>
                <a:gd name="connsiteY49" fmla="*/ 219081 h 309291"/>
                <a:gd name="connsiteX50" fmla="*/ 400274 w 773227"/>
                <a:gd name="connsiteY50" fmla="*/ 282834 h 309291"/>
                <a:gd name="connsiteX51" fmla="*/ 210988 w 773227"/>
                <a:gd name="connsiteY51" fmla="*/ 207109 h 309291"/>
                <a:gd name="connsiteX52" fmla="*/ 206194 w 773227"/>
                <a:gd name="connsiteY52" fmla="*/ 206194 h 309291"/>
                <a:gd name="connsiteX53" fmla="*/ 154645 w 773227"/>
                <a:gd name="connsiteY53" fmla="*/ 206194 h 309291"/>
                <a:gd name="connsiteX54" fmla="*/ 154645 w 773227"/>
                <a:gd name="connsiteY54" fmla="*/ 53868 h 309291"/>
                <a:gd name="connsiteX55" fmla="*/ 216955 w 773227"/>
                <a:gd name="connsiteY55" fmla="*/ 64255 h 309291"/>
                <a:gd name="connsiteX56" fmla="*/ 220241 w 773227"/>
                <a:gd name="connsiteY56" fmla="*/ 64384 h 309291"/>
                <a:gd name="connsiteX57" fmla="*/ 357476 w 773227"/>
                <a:gd name="connsiteY57" fmla="*/ 51909 h 309291"/>
                <a:gd name="connsiteX58" fmla="*/ 376639 w 773227"/>
                <a:gd name="connsiteY58" fmla="*/ 64680 h 309291"/>
                <a:gd name="connsiteX59" fmla="*/ 341844 w 773227"/>
                <a:gd name="connsiteY59" fmla="*/ 90545 h 309291"/>
                <a:gd name="connsiteX60" fmla="*/ 329293 w 773227"/>
                <a:gd name="connsiteY60" fmla="*/ 151580 h 309291"/>
                <a:gd name="connsiteX61" fmla="*/ 366187 w 773227"/>
                <a:gd name="connsiteY61" fmla="*/ 171399 h 309291"/>
                <a:gd name="connsiteX62" fmla="*/ 391446 w 773227"/>
                <a:gd name="connsiteY62" fmla="*/ 163666 h 309291"/>
                <a:gd name="connsiteX63" fmla="*/ 398946 w 773227"/>
                <a:gd name="connsiteY63" fmla="*/ 158022 h 309291"/>
                <a:gd name="connsiteX64" fmla="*/ 513745 w 773227"/>
                <a:gd name="connsiteY64" fmla="*/ 251943 h 309291"/>
                <a:gd name="connsiteX65" fmla="*/ 400274 w 773227"/>
                <a:gd name="connsiteY65" fmla="*/ 282834 h 309291"/>
                <a:gd name="connsiteX66" fmla="*/ 618479 w 773227"/>
                <a:gd name="connsiteY66" fmla="*/ 209313 h 309291"/>
                <a:gd name="connsiteX67" fmla="*/ 531980 w 773227"/>
                <a:gd name="connsiteY67" fmla="*/ 233579 h 309291"/>
                <a:gd name="connsiteX68" fmla="*/ 420120 w 773227"/>
                <a:gd name="connsiteY68" fmla="*/ 141990 h 309291"/>
                <a:gd name="connsiteX69" fmla="*/ 440984 w 773227"/>
                <a:gd name="connsiteY69" fmla="*/ 126294 h 309291"/>
                <a:gd name="connsiteX70" fmla="*/ 425520 w 773227"/>
                <a:gd name="connsiteY70" fmla="*/ 105674 h 309291"/>
                <a:gd name="connsiteX71" fmla="*/ 376549 w 773227"/>
                <a:gd name="connsiteY71" fmla="*/ 142570 h 309291"/>
                <a:gd name="connsiteX72" fmla="*/ 351060 w 773227"/>
                <a:gd name="connsiteY72" fmla="*/ 137494 h 309291"/>
                <a:gd name="connsiteX73" fmla="*/ 348055 w 773227"/>
                <a:gd name="connsiteY73" fmla="*/ 125469 h 309291"/>
                <a:gd name="connsiteX74" fmla="*/ 356690 w 773227"/>
                <a:gd name="connsiteY74" fmla="*/ 111602 h 309291"/>
                <a:gd name="connsiteX75" fmla="*/ 436938 w 773227"/>
                <a:gd name="connsiteY75" fmla="*/ 51961 h 309291"/>
                <a:gd name="connsiteX76" fmla="*/ 565744 w 773227"/>
                <a:gd name="connsiteY76" fmla="*/ 64436 h 309291"/>
                <a:gd name="connsiteX77" fmla="*/ 569508 w 773227"/>
                <a:gd name="connsiteY77" fmla="*/ 64229 h 309291"/>
                <a:gd name="connsiteX78" fmla="*/ 618479 w 773227"/>
                <a:gd name="connsiteY78" fmla="*/ 54435 h 309291"/>
                <a:gd name="connsiteX79" fmla="*/ 618479 w 773227"/>
                <a:gd name="connsiteY79" fmla="*/ 209313 h 309291"/>
                <a:gd name="connsiteX80" fmla="*/ 670130 w 773227"/>
                <a:gd name="connsiteY80" fmla="*/ 219081 h 309291"/>
                <a:gd name="connsiteX81" fmla="*/ 644356 w 773227"/>
                <a:gd name="connsiteY81" fmla="*/ 219081 h 309291"/>
                <a:gd name="connsiteX82" fmla="*/ 644356 w 773227"/>
                <a:gd name="connsiteY82" fmla="*/ 38661 h 309291"/>
                <a:gd name="connsiteX83" fmla="*/ 670130 w 773227"/>
                <a:gd name="connsiteY83" fmla="*/ 38661 h 309291"/>
                <a:gd name="connsiteX84" fmla="*/ 670130 w 773227"/>
                <a:gd name="connsiteY84" fmla="*/ 219081 h 309291"/>
                <a:gd name="connsiteX85" fmla="*/ 747453 w 773227"/>
                <a:gd name="connsiteY85" fmla="*/ 231968 h 309291"/>
                <a:gd name="connsiteX86" fmla="*/ 695904 w 773227"/>
                <a:gd name="connsiteY86" fmla="*/ 231968 h 309291"/>
                <a:gd name="connsiteX87" fmla="*/ 695904 w 773227"/>
                <a:gd name="connsiteY87" fmla="*/ 25774 h 309291"/>
                <a:gd name="connsiteX88" fmla="*/ 747453 w 773227"/>
                <a:gd name="connsiteY88" fmla="*/ 25774 h 309291"/>
                <a:gd name="connsiteX89" fmla="*/ 747453 w 773227"/>
                <a:gd name="connsiteY89" fmla="*/ 231968 h 30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73227" h="309291">
                  <a:moveTo>
                    <a:pt x="760340" y="0"/>
                  </a:moveTo>
                  <a:lnTo>
                    <a:pt x="683017" y="0"/>
                  </a:lnTo>
                  <a:cubicBezTo>
                    <a:pt x="675900" y="0"/>
                    <a:pt x="670130" y="5770"/>
                    <a:pt x="670130" y="12887"/>
                  </a:cubicBezTo>
                  <a:lnTo>
                    <a:pt x="631469" y="12887"/>
                  </a:lnTo>
                  <a:cubicBezTo>
                    <a:pt x="624352" y="12887"/>
                    <a:pt x="618582" y="18657"/>
                    <a:pt x="618582" y="25774"/>
                  </a:cubicBezTo>
                  <a:lnTo>
                    <a:pt x="618582" y="28094"/>
                  </a:lnTo>
                  <a:lnTo>
                    <a:pt x="566376" y="38533"/>
                  </a:lnTo>
                  <a:lnTo>
                    <a:pt x="434463" y="25774"/>
                  </a:lnTo>
                  <a:cubicBezTo>
                    <a:pt x="431285" y="25470"/>
                    <a:pt x="428107" y="26356"/>
                    <a:pt x="425545" y="28261"/>
                  </a:cubicBezTo>
                  <a:lnTo>
                    <a:pt x="398599" y="48352"/>
                  </a:lnTo>
                  <a:lnTo>
                    <a:pt x="367992" y="27939"/>
                  </a:lnTo>
                  <a:cubicBezTo>
                    <a:pt x="365550" y="26288"/>
                    <a:pt x="362616" y="25525"/>
                    <a:pt x="359679" y="25774"/>
                  </a:cubicBezTo>
                  <a:lnTo>
                    <a:pt x="219571" y="38520"/>
                  </a:lnTo>
                  <a:lnTo>
                    <a:pt x="154645" y="27746"/>
                  </a:lnTo>
                  <a:lnTo>
                    <a:pt x="154645" y="25774"/>
                  </a:lnTo>
                  <a:cubicBezTo>
                    <a:pt x="154645" y="18657"/>
                    <a:pt x="148875" y="12887"/>
                    <a:pt x="141758" y="12887"/>
                  </a:cubicBezTo>
                  <a:lnTo>
                    <a:pt x="103097" y="12887"/>
                  </a:lnTo>
                  <a:cubicBezTo>
                    <a:pt x="103097" y="5770"/>
                    <a:pt x="97327" y="0"/>
                    <a:pt x="90210" y="0"/>
                  </a:cubicBezTo>
                  <a:lnTo>
                    <a:pt x="12887" y="0"/>
                  </a:lnTo>
                  <a:cubicBezTo>
                    <a:pt x="5770" y="0"/>
                    <a:pt x="0" y="5770"/>
                    <a:pt x="0" y="12887"/>
                  </a:cubicBezTo>
                  <a:lnTo>
                    <a:pt x="0" y="244855"/>
                  </a:lnTo>
                  <a:cubicBezTo>
                    <a:pt x="0" y="251972"/>
                    <a:pt x="5770" y="257742"/>
                    <a:pt x="12887" y="257742"/>
                  </a:cubicBezTo>
                  <a:lnTo>
                    <a:pt x="90210" y="257742"/>
                  </a:lnTo>
                  <a:cubicBezTo>
                    <a:pt x="97327" y="257742"/>
                    <a:pt x="103097" y="251972"/>
                    <a:pt x="103097" y="244855"/>
                  </a:cubicBezTo>
                  <a:lnTo>
                    <a:pt x="141758" y="244855"/>
                  </a:lnTo>
                  <a:cubicBezTo>
                    <a:pt x="148875" y="244855"/>
                    <a:pt x="154645" y="239085"/>
                    <a:pt x="154645" y="231968"/>
                  </a:cubicBezTo>
                  <a:lnTo>
                    <a:pt x="203720" y="231968"/>
                  </a:lnTo>
                  <a:lnTo>
                    <a:pt x="394707" y="308376"/>
                  </a:lnTo>
                  <a:cubicBezTo>
                    <a:pt x="397313" y="309410"/>
                    <a:pt x="400184" y="309573"/>
                    <a:pt x="402890" y="308840"/>
                  </a:cubicBezTo>
                  <a:lnTo>
                    <a:pt x="544648" y="270178"/>
                  </a:lnTo>
                  <a:cubicBezTo>
                    <a:pt x="551422" y="268402"/>
                    <a:pt x="555475" y="261470"/>
                    <a:pt x="553698" y="254696"/>
                  </a:cubicBezTo>
                  <a:cubicBezTo>
                    <a:pt x="553664" y="254569"/>
                    <a:pt x="553629" y="254442"/>
                    <a:pt x="553592" y="254314"/>
                  </a:cubicBezTo>
                  <a:lnTo>
                    <a:pt x="619316" y="235860"/>
                  </a:lnTo>
                  <a:cubicBezTo>
                    <a:pt x="620959" y="241197"/>
                    <a:pt x="625885" y="244842"/>
                    <a:pt x="631469" y="244855"/>
                  </a:cubicBezTo>
                  <a:lnTo>
                    <a:pt x="670130" y="244855"/>
                  </a:lnTo>
                  <a:cubicBezTo>
                    <a:pt x="670130" y="251972"/>
                    <a:pt x="675900" y="257742"/>
                    <a:pt x="683017" y="257742"/>
                  </a:cubicBezTo>
                  <a:lnTo>
                    <a:pt x="760340" y="257742"/>
                  </a:lnTo>
                  <a:cubicBezTo>
                    <a:pt x="767457" y="257742"/>
                    <a:pt x="773227" y="251972"/>
                    <a:pt x="773227" y="244855"/>
                  </a:cubicBezTo>
                  <a:lnTo>
                    <a:pt x="773227" y="12887"/>
                  </a:lnTo>
                  <a:cubicBezTo>
                    <a:pt x="773227" y="5770"/>
                    <a:pt x="767457" y="0"/>
                    <a:pt x="760340" y="0"/>
                  </a:cubicBezTo>
                  <a:close/>
                  <a:moveTo>
                    <a:pt x="77323" y="231968"/>
                  </a:moveTo>
                  <a:lnTo>
                    <a:pt x="25774" y="231968"/>
                  </a:lnTo>
                  <a:lnTo>
                    <a:pt x="25774" y="25774"/>
                  </a:lnTo>
                  <a:lnTo>
                    <a:pt x="77323" y="25774"/>
                  </a:lnTo>
                  <a:lnTo>
                    <a:pt x="77323" y="231968"/>
                  </a:lnTo>
                  <a:close/>
                  <a:moveTo>
                    <a:pt x="128871" y="219081"/>
                  </a:moveTo>
                  <a:lnTo>
                    <a:pt x="103097" y="219081"/>
                  </a:lnTo>
                  <a:lnTo>
                    <a:pt x="103097" y="38661"/>
                  </a:lnTo>
                  <a:lnTo>
                    <a:pt x="128871" y="38661"/>
                  </a:lnTo>
                  <a:lnTo>
                    <a:pt x="128871" y="219081"/>
                  </a:lnTo>
                  <a:close/>
                  <a:moveTo>
                    <a:pt x="400274" y="282834"/>
                  </a:moveTo>
                  <a:lnTo>
                    <a:pt x="210988" y="207109"/>
                  </a:lnTo>
                  <a:cubicBezTo>
                    <a:pt x="209462" y="206505"/>
                    <a:pt x="207835" y="206194"/>
                    <a:pt x="206194" y="206194"/>
                  </a:cubicBezTo>
                  <a:lnTo>
                    <a:pt x="154645" y="206194"/>
                  </a:lnTo>
                  <a:lnTo>
                    <a:pt x="154645" y="53868"/>
                  </a:lnTo>
                  <a:lnTo>
                    <a:pt x="216955" y="64255"/>
                  </a:lnTo>
                  <a:cubicBezTo>
                    <a:pt x="218040" y="64432"/>
                    <a:pt x="219144" y="64476"/>
                    <a:pt x="220241" y="64384"/>
                  </a:cubicBezTo>
                  <a:lnTo>
                    <a:pt x="357476" y="51909"/>
                  </a:lnTo>
                  <a:lnTo>
                    <a:pt x="376639" y="64680"/>
                  </a:lnTo>
                  <a:lnTo>
                    <a:pt x="341844" y="90545"/>
                  </a:lnTo>
                  <a:cubicBezTo>
                    <a:pt x="321524" y="103933"/>
                    <a:pt x="315904" y="131260"/>
                    <a:pt x="329293" y="151580"/>
                  </a:cubicBezTo>
                  <a:cubicBezTo>
                    <a:pt x="337465" y="163982"/>
                    <a:pt x="351335" y="171434"/>
                    <a:pt x="366187" y="171399"/>
                  </a:cubicBezTo>
                  <a:cubicBezTo>
                    <a:pt x="375187" y="171383"/>
                    <a:pt x="383980" y="168691"/>
                    <a:pt x="391446" y="163666"/>
                  </a:cubicBezTo>
                  <a:lnTo>
                    <a:pt x="398946" y="158022"/>
                  </a:lnTo>
                  <a:lnTo>
                    <a:pt x="513745" y="251943"/>
                  </a:lnTo>
                  <a:lnTo>
                    <a:pt x="400274" y="282834"/>
                  </a:lnTo>
                  <a:close/>
                  <a:moveTo>
                    <a:pt x="618479" y="209313"/>
                  </a:moveTo>
                  <a:lnTo>
                    <a:pt x="531980" y="233579"/>
                  </a:lnTo>
                  <a:lnTo>
                    <a:pt x="420120" y="141990"/>
                  </a:lnTo>
                  <a:lnTo>
                    <a:pt x="440984" y="126294"/>
                  </a:lnTo>
                  <a:lnTo>
                    <a:pt x="425520" y="105674"/>
                  </a:lnTo>
                  <a:lnTo>
                    <a:pt x="376549" y="142570"/>
                  </a:lnTo>
                  <a:cubicBezTo>
                    <a:pt x="368109" y="148207"/>
                    <a:pt x="356698" y="145935"/>
                    <a:pt x="351060" y="137494"/>
                  </a:cubicBezTo>
                  <a:cubicBezTo>
                    <a:pt x="348695" y="133955"/>
                    <a:pt x="347633" y="129704"/>
                    <a:pt x="348055" y="125469"/>
                  </a:cubicBezTo>
                  <a:cubicBezTo>
                    <a:pt x="348659" y="119768"/>
                    <a:pt x="351841" y="114660"/>
                    <a:pt x="356690" y="111602"/>
                  </a:cubicBezTo>
                  <a:lnTo>
                    <a:pt x="436938" y="51961"/>
                  </a:lnTo>
                  <a:lnTo>
                    <a:pt x="565744" y="64436"/>
                  </a:lnTo>
                  <a:cubicBezTo>
                    <a:pt x="567003" y="64547"/>
                    <a:pt x="568269" y="64477"/>
                    <a:pt x="569508" y="64229"/>
                  </a:cubicBezTo>
                  <a:lnTo>
                    <a:pt x="618479" y="54435"/>
                  </a:lnTo>
                  <a:lnTo>
                    <a:pt x="618479" y="209313"/>
                  </a:lnTo>
                  <a:close/>
                  <a:moveTo>
                    <a:pt x="670130" y="219081"/>
                  </a:moveTo>
                  <a:lnTo>
                    <a:pt x="644356" y="219081"/>
                  </a:lnTo>
                  <a:lnTo>
                    <a:pt x="644356" y="38661"/>
                  </a:lnTo>
                  <a:lnTo>
                    <a:pt x="670130" y="38661"/>
                  </a:lnTo>
                  <a:lnTo>
                    <a:pt x="670130" y="219081"/>
                  </a:lnTo>
                  <a:close/>
                  <a:moveTo>
                    <a:pt x="747453" y="231968"/>
                  </a:moveTo>
                  <a:lnTo>
                    <a:pt x="695904" y="231968"/>
                  </a:lnTo>
                  <a:lnTo>
                    <a:pt x="695904" y="25774"/>
                  </a:lnTo>
                  <a:lnTo>
                    <a:pt x="747453" y="25774"/>
                  </a:lnTo>
                  <a:lnTo>
                    <a:pt x="747453" y="231968"/>
                  </a:lnTo>
                  <a:close/>
                </a:path>
              </a:pathLst>
            </a:custGeom>
            <a:grpFill/>
            <a:ln w="1607" cap="flat">
              <a:noFill/>
              <a:prstDash val="solid"/>
              <a:miter/>
            </a:ln>
          </p:spPr>
          <p:txBody>
            <a:bodyPr rtlCol="0" anchor="ctr">
              <a:noAutofit/>
            </a:bodyPr>
            <a:lstStyle/>
            <a:p>
              <a:endParaRPr lang="zh-CN" altLang="en-US"/>
            </a:p>
          </p:txBody>
        </p:sp>
        <p:sp>
          <p:nvSpPr>
            <p:cNvPr id="63" name="任意多边形: 形状 62">
              <a:extLst>
                <a:ext uri="{FF2B5EF4-FFF2-40B4-BE49-F238E27FC236}">
                  <a16:creationId xmlns:a16="http://schemas.microsoft.com/office/drawing/2014/main" id="{73C8A7DD-DDBE-4715-9B4B-C68E84671674}"/>
                </a:ext>
              </a:extLst>
            </p:cNvPr>
            <p:cNvSpPr/>
            <p:nvPr/>
          </p:nvSpPr>
          <p:spPr>
            <a:xfrm rot="-4007453">
              <a:off x="2208712" y="5173199"/>
              <a:ext cx="25775" cy="98151"/>
            </a:xfrm>
            <a:custGeom>
              <a:avLst/>
              <a:gdLst>
                <a:gd name="connsiteX0" fmla="*/ 0 w 25775"/>
                <a:gd name="connsiteY0" fmla="*/ 0 h 98151"/>
                <a:gd name="connsiteX1" fmla="*/ 25775 w 25775"/>
                <a:gd name="connsiteY1" fmla="*/ 0 h 98151"/>
                <a:gd name="connsiteX2" fmla="*/ 25775 w 25775"/>
                <a:gd name="connsiteY2" fmla="*/ 98151 h 98151"/>
                <a:gd name="connsiteX3" fmla="*/ 0 w 25775"/>
                <a:gd name="connsiteY3" fmla="*/ 98151 h 98151"/>
              </a:gdLst>
              <a:ahLst/>
              <a:cxnLst>
                <a:cxn ang="0">
                  <a:pos x="connsiteX0" y="connsiteY0"/>
                </a:cxn>
                <a:cxn ang="0">
                  <a:pos x="connsiteX1" y="connsiteY1"/>
                </a:cxn>
                <a:cxn ang="0">
                  <a:pos x="connsiteX2" y="connsiteY2"/>
                </a:cxn>
                <a:cxn ang="0">
                  <a:pos x="connsiteX3" y="connsiteY3"/>
                </a:cxn>
              </a:cxnLst>
              <a:rect l="l" t="t" r="r" b="b"/>
              <a:pathLst>
                <a:path w="25775" h="98151">
                  <a:moveTo>
                    <a:pt x="0" y="0"/>
                  </a:moveTo>
                  <a:lnTo>
                    <a:pt x="25775" y="0"/>
                  </a:lnTo>
                  <a:lnTo>
                    <a:pt x="25775" y="98151"/>
                  </a:lnTo>
                  <a:lnTo>
                    <a:pt x="0" y="98151"/>
                  </a:lnTo>
                  <a:close/>
                </a:path>
              </a:pathLst>
            </a:custGeom>
            <a:grpFill/>
            <a:ln w="1607" cap="flat">
              <a:noFill/>
              <a:prstDash val="solid"/>
              <a:miter/>
            </a:ln>
          </p:spPr>
          <p:txBody>
            <a:bodyPr rtlCol="0" anchor="ctr">
              <a:noAutofit/>
            </a:bodyPr>
            <a:lstStyle/>
            <a:p>
              <a:endParaRPr lang="zh-CN" altLang="en-US"/>
            </a:p>
          </p:txBody>
        </p:sp>
        <p:sp>
          <p:nvSpPr>
            <p:cNvPr id="64" name="任意多边形: 形状 63">
              <a:extLst>
                <a:ext uri="{FF2B5EF4-FFF2-40B4-BE49-F238E27FC236}">
                  <a16:creationId xmlns:a16="http://schemas.microsoft.com/office/drawing/2014/main" id="{CE904A7F-CF33-4EC0-A371-277A0B0E6292}"/>
                </a:ext>
              </a:extLst>
            </p:cNvPr>
            <p:cNvSpPr/>
            <p:nvPr/>
          </p:nvSpPr>
          <p:spPr>
            <a:xfrm>
              <a:off x="1983116" y="4481273"/>
              <a:ext cx="309290" cy="438161"/>
            </a:xfrm>
            <a:custGeom>
              <a:avLst/>
              <a:gdLst>
                <a:gd name="connsiteX0" fmla="*/ 296404 w 309290"/>
                <a:gd name="connsiteY0" fmla="*/ 180420 h 438161"/>
                <a:gd name="connsiteX1" fmla="*/ 180420 w 309290"/>
                <a:gd name="connsiteY1" fmla="*/ 180420 h 438161"/>
                <a:gd name="connsiteX2" fmla="*/ 180420 w 309290"/>
                <a:gd name="connsiteY2" fmla="*/ 103097 h 438161"/>
                <a:gd name="connsiteX3" fmla="*/ 167533 w 309290"/>
                <a:gd name="connsiteY3" fmla="*/ 90210 h 438161"/>
                <a:gd name="connsiteX4" fmla="*/ 128871 w 309290"/>
                <a:gd name="connsiteY4" fmla="*/ 90210 h 438161"/>
                <a:gd name="connsiteX5" fmla="*/ 128871 w 309290"/>
                <a:gd name="connsiteY5" fmla="*/ 38661 h 438161"/>
                <a:gd name="connsiteX6" fmla="*/ 115984 w 309290"/>
                <a:gd name="connsiteY6" fmla="*/ 25774 h 438161"/>
                <a:gd name="connsiteX7" fmla="*/ 103097 w 309290"/>
                <a:gd name="connsiteY7" fmla="*/ 25774 h 438161"/>
                <a:gd name="connsiteX8" fmla="*/ 103097 w 309290"/>
                <a:gd name="connsiteY8" fmla="*/ 0 h 438161"/>
                <a:gd name="connsiteX9" fmla="*/ 77323 w 309290"/>
                <a:gd name="connsiteY9" fmla="*/ 0 h 438161"/>
                <a:gd name="connsiteX10" fmla="*/ 77323 w 309290"/>
                <a:gd name="connsiteY10" fmla="*/ 25774 h 438161"/>
                <a:gd name="connsiteX11" fmla="*/ 64436 w 309290"/>
                <a:gd name="connsiteY11" fmla="*/ 25774 h 438161"/>
                <a:gd name="connsiteX12" fmla="*/ 51548 w 309290"/>
                <a:gd name="connsiteY12" fmla="*/ 38661 h 438161"/>
                <a:gd name="connsiteX13" fmla="*/ 51548 w 309290"/>
                <a:gd name="connsiteY13" fmla="*/ 90210 h 438161"/>
                <a:gd name="connsiteX14" fmla="*/ 12887 w 309290"/>
                <a:gd name="connsiteY14" fmla="*/ 90210 h 438161"/>
                <a:gd name="connsiteX15" fmla="*/ 0 w 309290"/>
                <a:gd name="connsiteY15" fmla="*/ 103097 h 438161"/>
                <a:gd name="connsiteX16" fmla="*/ 0 w 309290"/>
                <a:gd name="connsiteY16" fmla="*/ 425275 h 438161"/>
                <a:gd name="connsiteX17" fmla="*/ 12887 w 309290"/>
                <a:gd name="connsiteY17" fmla="*/ 438162 h 438161"/>
                <a:gd name="connsiteX18" fmla="*/ 296404 w 309290"/>
                <a:gd name="connsiteY18" fmla="*/ 438162 h 438161"/>
                <a:gd name="connsiteX19" fmla="*/ 309291 w 309290"/>
                <a:gd name="connsiteY19" fmla="*/ 425275 h 438161"/>
                <a:gd name="connsiteX20" fmla="*/ 309291 w 309290"/>
                <a:gd name="connsiteY20" fmla="*/ 193307 h 438161"/>
                <a:gd name="connsiteX21" fmla="*/ 296404 w 309290"/>
                <a:gd name="connsiteY21" fmla="*/ 180420 h 438161"/>
                <a:gd name="connsiteX22" fmla="*/ 77323 w 309290"/>
                <a:gd name="connsiteY22" fmla="*/ 51548 h 438161"/>
                <a:gd name="connsiteX23" fmla="*/ 103097 w 309290"/>
                <a:gd name="connsiteY23" fmla="*/ 51548 h 438161"/>
                <a:gd name="connsiteX24" fmla="*/ 103097 w 309290"/>
                <a:gd name="connsiteY24" fmla="*/ 90210 h 438161"/>
                <a:gd name="connsiteX25" fmla="*/ 77323 w 309290"/>
                <a:gd name="connsiteY25" fmla="*/ 90210 h 438161"/>
                <a:gd name="connsiteX26" fmla="*/ 77323 w 309290"/>
                <a:gd name="connsiteY26" fmla="*/ 51548 h 438161"/>
                <a:gd name="connsiteX27" fmla="*/ 154645 w 309290"/>
                <a:gd name="connsiteY27" fmla="*/ 412388 h 438161"/>
                <a:gd name="connsiteX28" fmla="*/ 25774 w 309290"/>
                <a:gd name="connsiteY28" fmla="*/ 412388 h 438161"/>
                <a:gd name="connsiteX29" fmla="*/ 25774 w 309290"/>
                <a:gd name="connsiteY29" fmla="*/ 115984 h 438161"/>
                <a:gd name="connsiteX30" fmla="*/ 154645 w 309290"/>
                <a:gd name="connsiteY30" fmla="*/ 115984 h 438161"/>
                <a:gd name="connsiteX31" fmla="*/ 154645 w 309290"/>
                <a:gd name="connsiteY31" fmla="*/ 412388 h 438161"/>
                <a:gd name="connsiteX32" fmla="*/ 283517 w 309290"/>
                <a:gd name="connsiteY32" fmla="*/ 231968 h 438161"/>
                <a:gd name="connsiteX33" fmla="*/ 257742 w 309290"/>
                <a:gd name="connsiteY33" fmla="*/ 231968 h 438161"/>
                <a:gd name="connsiteX34" fmla="*/ 257742 w 309290"/>
                <a:gd name="connsiteY34" fmla="*/ 257742 h 438161"/>
                <a:gd name="connsiteX35" fmla="*/ 283517 w 309290"/>
                <a:gd name="connsiteY35" fmla="*/ 257742 h 438161"/>
                <a:gd name="connsiteX36" fmla="*/ 283517 w 309290"/>
                <a:gd name="connsiteY36" fmla="*/ 283517 h 438161"/>
                <a:gd name="connsiteX37" fmla="*/ 257742 w 309290"/>
                <a:gd name="connsiteY37" fmla="*/ 283517 h 438161"/>
                <a:gd name="connsiteX38" fmla="*/ 257742 w 309290"/>
                <a:gd name="connsiteY38" fmla="*/ 309291 h 438161"/>
                <a:gd name="connsiteX39" fmla="*/ 283517 w 309290"/>
                <a:gd name="connsiteY39" fmla="*/ 309291 h 438161"/>
                <a:gd name="connsiteX40" fmla="*/ 283517 w 309290"/>
                <a:gd name="connsiteY40" fmla="*/ 412388 h 438161"/>
                <a:gd name="connsiteX41" fmla="*/ 180420 w 309290"/>
                <a:gd name="connsiteY41" fmla="*/ 412388 h 438161"/>
                <a:gd name="connsiteX42" fmla="*/ 180420 w 309290"/>
                <a:gd name="connsiteY42" fmla="*/ 206194 h 438161"/>
                <a:gd name="connsiteX43" fmla="*/ 283517 w 309290"/>
                <a:gd name="connsiteY43" fmla="*/ 206194 h 438161"/>
                <a:gd name="connsiteX44" fmla="*/ 283517 w 309290"/>
                <a:gd name="connsiteY44" fmla="*/ 231968 h 43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9290" h="438161">
                  <a:moveTo>
                    <a:pt x="296404" y="180420"/>
                  </a:moveTo>
                  <a:lnTo>
                    <a:pt x="180420" y="180420"/>
                  </a:lnTo>
                  <a:lnTo>
                    <a:pt x="180420" y="103097"/>
                  </a:lnTo>
                  <a:cubicBezTo>
                    <a:pt x="180420" y="95980"/>
                    <a:pt x="174649" y="90210"/>
                    <a:pt x="167533" y="90210"/>
                  </a:cubicBezTo>
                  <a:lnTo>
                    <a:pt x="128871" y="90210"/>
                  </a:lnTo>
                  <a:lnTo>
                    <a:pt x="128871" y="38661"/>
                  </a:lnTo>
                  <a:cubicBezTo>
                    <a:pt x="128871" y="31544"/>
                    <a:pt x="123101" y="25774"/>
                    <a:pt x="115984" y="25774"/>
                  </a:cubicBezTo>
                  <a:lnTo>
                    <a:pt x="103097" y="25774"/>
                  </a:lnTo>
                  <a:lnTo>
                    <a:pt x="103097" y="0"/>
                  </a:lnTo>
                  <a:lnTo>
                    <a:pt x="77323" y="0"/>
                  </a:lnTo>
                  <a:lnTo>
                    <a:pt x="77323" y="25774"/>
                  </a:lnTo>
                  <a:lnTo>
                    <a:pt x="64436" y="25774"/>
                  </a:lnTo>
                  <a:cubicBezTo>
                    <a:pt x="57319" y="25774"/>
                    <a:pt x="51548" y="31544"/>
                    <a:pt x="51548" y="38661"/>
                  </a:cubicBezTo>
                  <a:lnTo>
                    <a:pt x="51548" y="90210"/>
                  </a:lnTo>
                  <a:lnTo>
                    <a:pt x="12887" y="90210"/>
                  </a:lnTo>
                  <a:cubicBezTo>
                    <a:pt x="5770" y="90210"/>
                    <a:pt x="0" y="95980"/>
                    <a:pt x="0" y="103097"/>
                  </a:cubicBezTo>
                  <a:lnTo>
                    <a:pt x="0" y="425275"/>
                  </a:lnTo>
                  <a:cubicBezTo>
                    <a:pt x="0" y="432392"/>
                    <a:pt x="5770" y="438162"/>
                    <a:pt x="12887" y="438162"/>
                  </a:cubicBezTo>
                  <a:lnTo>
                    <a:pt x="296404" y="438162"/>
                  </a:lnTo>
                  <a:cubicBezTo>
                    <a:pt x="303521" y="438162"/>
                    <a:pt x="309291" y="432392"/>
                    <a:pt x="309291" y="425275"/>
                  </a:cubicBezTo>
                  <a:lnTo>
                    <a:pt x="309291" y="193307"/>
                  </a:lnTo>
                  <a:cubicBezTo>
                    <a:pt x="309291" y="186190"/>
                    <a:pt x="303521" y="180420"/>
                    <a:pt x="296404" y="180420"/>
                  </a:cubicBezTo>
                  <a:close/>
                  <a:moveTo>
                    <a:pt x="77323" y="51548"/>
                  </a:moveTo>
                  <a:lnTo>
                    <a:pt x="103097" y="51548"/>
                  </a:lnTo>
                  <a:lnTo>
                    <a:pt x="103097" y="90210"/>
                  </a:lnTo>
                  <a:lnTo>
                    <a:pt x="77323" y="90210"/>
                  </a:lnTo>
                  <a:lnTo>
                    <a:pt x="77323" y="51548"/>
                  </a:lnTo>
                  <a:close/>
                  <a:moveTo>
                    <a:pt x="154645" y="412388"/>
                  </a:moveTo>
                  <a:lnTo>
                    <a:pt x="25774" y="412388"/>
                  </a:lnTo>
                  <a:lnTo>
                    <a:pt x="25774" y="115984"/>
                  </a:lnTo>
                  <a:lnTo>
                    <a:pt x="154645" y="115984"/>
                  </a:lnTo>
                  <a:lnTo>
                    <a:pt x="154645" y="412388"/>
                  </a:lnTo>
                  <a:close/>
                  <a:moveTo>
                    <a:pt x="283517" y="231968"/>
                  </a:moveTo>
                  <a:lnTo>
                    <a:pt x="257742" y="231968"/>
                  </a:lnTo>
                  <a:lnTo>
                    <a:pt x="257742" y="257742"/>
                  </a:lnTo>
                  <a:lnTo>
                    <a:pt x="283517" y="257742"/>
                  </a:lnTo>
                  <a:lnTo>
                    <a:pt x="283517" y="283517"/>
                  </a:lnTo>
                  <a:lnTo>
                    <a:pt x="257742" y="283517"/>
                  </a:lnTo>
                  <a:lnTo>
                    <a:pt x="257742" y="309291"/>
                  </a:lnTo>
                  <a:lnTo>
                    <a:pt x="283517" y="309291"/>
                  </a:lnTo>
                  <a:lnTo>
                    <a:pt x="283517" y="412388"/>
                  </a:lnTo>
                  <a:lnTo>
                    <a:pt x="180420" y="412388"/>
                  </a:lnTo>
                  <a:lnTo>
                    <a:pt x="180420" y="206194"/>
                  </a:lnTo>
                  <a:lnTo>
                    <a:pt x="283517" y="206194"/>
                  </a:lnTo>
                  <a:lnTo>
                    <a:pt x="283517" y="231968"/>
                  </a:lnTo>
                  <a:close/>
                </a:path>
              </a:pathLst>
            </a:custGeom>
            <a:grpFill/>
            <a:ln w="1607" cap="flat">
              <a:noFill/>
              <a:prstDash val="solid"/>
              <a:miter/>
            </a:ln>
          </p:spPr>
          <p:txBody>
            <a:bodyPr rtlCol="0" anchor="ctr">
              <a:noAutofit/>
            </a:bodyPr>
            <a:lstStyle/>
            <a:p>
              <a:endParaRPr lang="zh-CN" altLang="en-US"/>
            </a:p>
          </p:txBody>
        </p:sp>
        <p:sp>
          <p:nvSpPr>
            <p:cNvPr id="65" name="任意多边形: 形状 64">
              <a:extLst>
                <a:ext uri="{FF2B5EF4-FFF2-40B4-BE49-F238E27FC236}">
                  <a16:creationId xmlns:a16="http://schemas.microsoft.com/office/drawing/2014/main" id="{1D41AE96-F516-429A-89FB-6CA21A142DA5}"/>
                </a:ext>
              </a:extLst>
            </p:cNvPr>
            <p:cNvSpPr/>
            <p:nvPr/>
          </p:nvSpPr>
          <p:spPr>
            <a:xfrm>
              <a:off x="2034664" y="4674579"/>
              <a:ext cx="25774" cy="25774"/>
            </a:xfrm>
            <a:custGeom>
              <a:avLst/>
              <a:gdLst>
                <a:gd name="connsiteX0" fmla="*/ 0 w 25774"/>
                <a:gd name="connsiteY0" fmla="*/ 0 h 25774"/>
                <a:gd name="connsiteX1" fmla="*/ 25774 w 25774"/>
                <a:gd name="connsiteY1" fmla="*/ 0 h 25774"/>
                <a:gd name="connsiteX2" fmla="*/ 25774 w 25774"/>
                <a:gd name="connsiteY2" fmla="*/ 25774 h 25774"/>
                <a:gd name="connsiteX3" fmla="*/ 0 w 25774"/>
                <a:gd name="connsiteY3" fmla="*/ 25774 h 25774"/>
              </a:gdLst>
              <a:ahLst/>
              <a:cxnLst>
                <a:cxn ang="0">
                  <a:pos x="connsiteX0" y="connsiteY0"/>
                </a:cxn>
                <a:cxn ang="0">
                  <a:pos x="connsiteX1" y="connsiteY1"/>
                </a:cxn>
                <a:cxn ang="0">
                  <a:pos x="connsiteX2" y="connsiteY2"/>
                </a:cxn>
                <a:cxn ang="0">
                  <a:pos x="connsiteX3" y="connsiteY3"/>
                </a:cxn>
              </a:cxnLst>
              <a:rect l="l" t="t" r="r" b="b"/>
              <a:pathLst>
                <a:path w="25774" h="25774">
                  <a:moveTo>
                    <a:pt x="0" y="0"/>
                  </a:moveTo>
                  <a:lnTo>
                    <a:pt x="25774" y="0"/>
                  </a:lnTo>
                  <a:lnTo>
                    <a:pt x="25774" y="25774"/>
                  </a:lnTo>
                  <a:lnTo>
                    <a:pt x="0" y="25774"/>
                  </a:lnTo>
                  <a:close/>
                </a:path>
              </a:pathLst>
            </a:custGeom>
            <a:grpFill/>
            <a:ln w="1607" cap="flat">
              <a:noFill/>
              <a:prstDash val="solid"/>
              <a:miter/>
            </a:ln>
          </p:spPr>
          <p:txBody>
            <a:bodyPr rtlCol="0" anchor="ctr">
              <a:noAutofit/>
            </a:bodyPr>
            <a:lstStyle/>
            <a:p>
              <a:endParaRPr lang="zh-CN" altLang="en-US"/>
            </a:p>
          </p:txBody>
        </p:sp>
        <p:sp>
          <p:nvSpPr>
            <p:cNvPr id="66" name="任意多边形: 形状 65">
              <a:extLst>
                <a:ext uri="{FF2B5EF4-FFF2-40B4-BE49-F238E27FC236}">
                  <a16:creationId xmlns:a16="http://schemas.microsoft.com/office/drawing/2014/main" id="{C8EC9393-2C7F-40F1-B95B-CF37801B27F4}"/>
                </a:ext>
              </a:extLst>
            </p:cNvPr>
            <p:cNvSpPr/>
            <p:nvPr/>
          </p:nvSpPr>
          <p:spPr>
            <a:xfrm>
              <a:off x="2086212" y="4674579"/>
              <a:ext cx="25774" cy="25774"/>
            </a:xfrm>
            <a:custGeom>
              <a:avLst/>
              <a:gdLst>
                <a:gd name="connsiteX0" fmla="*/ 0 w 25774"/>
                <a:gd name="connsiteY0" fmla="*/ 0 h 25774"/>
                <a:gd name="connsiteX1" fmla="*/ 25774 w 25774"/>
                <a:gd name="connsiteY1" fmla="*/ 0 h 25774"/>
                <a:gd name="connsiteX2" fmla="*/ 25774 w 25774"/>
                <a:gd name="connsiteY2" fmla="*/ 25774 h 25774"/>
                <a:gd name="connsiteX3" fmla="*/ 0 w 25774"/>
                <a:gd name="connsiteY3" fmla="*/ 25774 h 25774"/>
              </a:gdLst>
              <a:ahLst/>
              <a:cxnLst>
                <a:cxn ang="0">
                  <a:pos x="connsiteX0" y="connsiteY0"/>
                </a:cxn>
                <a:cxn ang="0">
                  <a:pos x="connsiteX1" y="connsiteY1"/>
                </a:cxn>
                <a:cxn ang="0">
                  <a:pos x="connsiteX2" y="connsiteY2"/>
                </a:cxn>
                <a:cxn ang="0">
                  <a:pos x="connsiteX3" y="connsiteY3"/>
                </a:cxn>
              </a:cxnLst>
              <a:rect l="l" t="t" r="r" b="b"/>
              <a:pathLst>
                <a:path w="25774" h="25774">
                  <a:moveTo>
                    <a:pt x="0" y="0"/>
                  </a:moveTo>
                  <a:lnTo>
                    <a:pt x="25774" y="0"/>
                  </a:lnTo>
                  <a:lnTo>
                    <a:pt x="25774" y="25774"/>
                  </a:lnTo>
                  <a:lnTo>
                    <a:pt x="0" y="25774"/>
                  </a:lnTo>
                  <a:close/>
                </a:path>
              </a:pathLst>
            </a:custGeom>
            <a:grpFill/>
            <a:ln w="1607" cap="flat">
              <a:noFill/>
              <a:prstDash val="solid"/>
              <a:miter/>
            </a:ln>
          </p:spPr>
          <p:txBody>
            <a:bodyPr rtlCol="0" anchor="ctr">
              <a:noAutofit/>
            </a:bodyPr>
            <a:lstStyle/>
            <a:p>
              <a:endParaRPr lang="zh-CN" altLang="en-US"/>
            </a:p>
          </p:txBody>
        </p:sp>
        <p:sp>
          <p:nvSpPr>
            <p:cNvPr id="67" name="任意多边形: 形状 66">
              <a:extLst>
                <a:ext uri="{FF2B5EF4-FFF2-40B4-BE49-F238E27FC236}">
                  <a16:creationId xmlns:a16="http://schemas.microsoft.com/office/drawing/2014/main" id="{DA0D221C-A3AD-40A5-9999-85D33C20040F}"/>
                </a:ext>
              </a:extLst>
            </p:cNvPr>
            <p:cNvSpPr/>
            <p:nvPr/>
          </p:nvSpPr>
          <p:spPr>
            <a:xfrm>
              <a:off x="2034664" y="4726128"/>
              <a:ext cx="25774" cy="25774"/>
            </a:xfrm>
            <a:custGeom>
              <a:avLst/>
              <a:gdLst>
                <a:gd name="connsiteX0" fmla="*/ 0 w 25774"/>
                <a:gd name="connsiteY0" fmla="*/ 0 h 25774"/>
                <a:gd name="connsiteX1" fmla="*/ 25774 w 25774"/>
                <a:gd name="connsiteY1" fmla="*/ 0 h 25774"/>
                <a:gd name="connsiteX2" fmla="*/ 25774 w 25774"/>
                <a:gd name="connsiteY2" fmla="*/ 25774 h 25774"/>
                <a:gd name="connsiteX3" fmla="*/ 0 w 25774"/>
                <a:gd name="connsiteY3" fmla="*/ 25774 h 25774"/>
              </a:gdLst>
              <a:ahLst/>
              <a:cxnLst>
                <a:cxn ang="0">
                  <a:pos x="connsiteX0" y="connsiteY0"/>
                </a:cxn>
                <a:cxn ang="0">
                  <a:pos x="connsiteX1" y="connsiteY1"/>
                </a:cxn>
                <a:cxn ang="0">
                  <a:pos x="connsiteX2" y="connsiteY2"/>
                </a:cxn>
                <a:cxn ang="0">
                  <a:pos x="connsiteX3" y="connsiteY3"/>
                </a:cxn>
              </a:cxnLst>
              <a:rect l="l" t="t" r="r" b="b"/>
              <a:pathLst>
                <a:path w="25774" h="25774">
                  <a:moveTo>
                    <a:pt x="0" y="0"/>
                  </a:moveTo>
                  <a:lnTo>
                    <a:pt x="25774" y="0"/>
                  </a:lnTo>
                  <a:lnTo>
                    <a:pt x="25774" y="25774"/>
                  </a:lnTo>
                  <a:lnTo>
                    <a:pt x="0" y="25774"/>
                  </a:lnTo>
                  <a:close/>
                </a:path>
              </a:pathLst>
            </a:custGeom>
            <a:grpFill/>
            <a:ln w="1607" cap="flat">
              <a:noFill/>
              <a:prstDash val="solid"/>
              <a:miter/>
            </a:ln>
          </p:spPr>
          <p:txBody>
            <a:bodyPr rtlCol="0" anchor="ctr">
              <a:noAutofit/>
            </a:bodyPr>
            <a:lstStyle/>
            <a:p>
              <a:endParaRPr lang="zh-CN" altLang="en-US"/>
            </a:p>
          </p:txBody>
        </p:sp>
        <p:sp>
          <p:nvSpPr>
            <p:cNvPr id="68" name="任意多边形: 形状 67">
              <a:extLst>
                <a:ext uri="{FF2B5EF4-FFF2-40B4-BE49-F238E27FC236}">
                  <a16:creationId xmlns:a16="http://schemas.microsoft.com/office/drawing/2014/main" id="{14B0BF71-92A0-4B24-BEA5-30C0B7D32DDC}"/>
                </a:ext>
              </a:extLst>
            </p:cNvPr>
            <p:cNvSpPr/>
            <p:nvPr/>
          </p:nvSpPr>
          <p:spPr>
            <a:xfrm>
              <a:off x="2086212" y="4726128"/>
              <a:ext cx="25774" cy="25774"/>
            </a:xfrm>
            <a:custGeom>
              <a:avLst/>
              <a:gdLst>
                <a:gd name="connsiteX0" fmla="*/ 0 w 25774"/>
                <a:gd name="connsiteY0" fmla="*/ 0 h 25774"/>
                <a:gd name="connsiteX1" fmla="*/ 25774 w 25774"/>
                <a:gd name="connsiteY1" fmla="*/ 0 h 25774"/>
                <a:gd name="connsiteX2" fmla="*/ 25774 w 25774"/>
                <a:gd name="connsiteY2" fmla="*/ 25774 h 25774"/>
                <a:gd name="connsiteX3" fmla="*/ 0 w 25774"/>
                <a:gd name="connsiteY3" fmla="*/ 25774 h 25774"/>
              </a:gdLst>
              <a:ahLst/>
              <a:cxnLst>
                <a:cxn ang="0">
                  <a:pos x="connsiteX0" y="connsiteY0"/>
                </a:cxn>
                <a:cxn ang="0">
                  <a:pos x="connsiteX1" y="connsiteY1"/>
                </a:cxn>
                <a:cxn ang="0">
                  <a:pos x="connsiteX2" y="connsiteY2"/>
                </a:cxn>
                <a:cxn ang="0">
                  <a:pos x="connsiteX3" y="connsiteY3"/>
                </a:cxn>
              </a:cxnLst>
              <a:rect l="l" t="t" r="r" b="b"/>
              <a:pathLst>
                <a:path w="25774" h="25774">
                  <a:moveTo>
                    <a:pt x="0" y="0"/>
                  </a:moveTo>
                  <a:lnTo>
                    <a:pt x="25774" y="0"/>
                  </a:lnTo>
                  <a:lnTo>
                    <a:pt x="25774" y="25774"/>
                  </a:lnTo>
                  <a:lnTo>
                    <a:pt x="0" y="25774"/>
                  </a:lnTo>
                  <a:close/>
                </a:path>
              </a:pathLst>
            </a:custGeom>
            <a:grpFill/>
            <a:ln w="1607" cap="flat">
              <a:noFill/>
              <a:prstDash val="solid"/>
              <a:miter/>
            </a:ln>
          </p:spPr>
          <p:txBody>
            <a:bodyPr rtlCol="0" anchor="ctr">
              <a:noAutofit/>
            </a:bodyPr>
            <a:lstStyle/>
            <a:p>
              <a:endParaRPr lang="zh-CN" altLang="en-US"/>
            </a:p>
          </p:txBody>
        </p:sp>
        <p:sp>
          <p:nvSpPr>
            <p:cNvPr id="69" name="任意多边形: 形状 68">
              <a:extLst>
                <a:ext uri="{FF2B5EF4-FFF2-40B4-BE49-F238E27FC236}">
                  <a16:creationId xmlns:a16="http://schemas.microsoft.com/office/drawing/2014/main" id="{74FBC7D1-80DE-4FD0-9DFB-13ED1B73D44B}"/>
                </a:ext>
              </a:extLst>
            </p:cNvPr>
            <p:cNvSpPr/>
            <p:nvPr/>
          </p:nvSpPr>
          <p:spPr>
            <a:xfrm>
              <a:off x="2034664" y="4777676"/>
              <a:ext cx="25774" cy="25774"/>
            </a:xfrm>
            <a:custGeom>
              <a:avLst/>
              <a:gdLst>
                <a:gd name="connsiteX0" fmla="*/ 0 w 25774"/>
                <a:gd name="connsiteY0" fmla="*/ 0 h 25774"/>
                <a:gd name="connsiteX1" fmla="*/ 25774 w 25774"/>
                <a:gd name="connsiteY1" fmla="*/ 0 h 25774"/>
                <a:gd name="connsiteX2" fmla="*/ 25774 w 25774"/>
                <a:gd name="connsiteY2" fmla="*/ 25774 h 25774"/>
                <a:gd name="connsiteX3" fmla="*/ 0 w 25774"/>
                <a:gd name="connsiteY3" fmla="*/ 25774 h 25774"/>
              </a:gdLst>
              <a:ahLst/>
              <a:cxnLst>
                <a:cxn ang="0">
                  <a:pos x="connsiteX0" y="connsiteY0"/>
                </a:cxn>
                <a:cxn ang="0">
                  <a:pos x="connsiteX1" y="connsiteY1"/>
                </a:cxn>
                <a:cxn ang="0">
                  <a:pos x="connsiteX2" y="connsiteY2"/>
                </a:cxn>
                <a:cxn ang="0">
                  <a:pos x="connsiteX3" y="connsiteY3"/>
                </a:cxn>
              </a:cxnLst>
              <a:rect l="l" t="t" r="r" b="b"/>
              <a:pathLst>
                <a:path w="25774" h="25774">
                  <a:moveTo>
                    <a:pt x="0" y="0"/>
                  </a:moveTo>
                  <a:lnTo>
                    <a:pt x="25774" y="0"/>
                  </a:lnTo>
                  <a:lnTo>
                    <a:pt x="25774" y="25774"/>
                  </a:lnTo>
                  <a:lnTo>
                    <a:pt x="0" y="25774"/>
                  </a:lnTo>
                  <a:close/>
                </a:path>
              </a:pathLst>
            </a:custGeom>
            <a:grpFill/>
            <a:ln w="1607" cap="flat">
              <a:noFill/>
              <a:prstDash val="solid"/>
              <a:miter/>
            </a:ln>
          </p:spPr>
          <p:txBody>
            <a:bodyPr rtlCol="0" anchor="ctr">
              <a:noAutofit/>
            </a:bodyPr>
            <a:lstStyle/>
            <a:p>
              <a:endParaRPr lang="zh-CN" altLang="en-US"/>
            </a:p>
          </p:txBody>
        </p:sp>
        <p:sp>
          <p:nvSpPr>
            <p:cNvPr id="70" name="任意多边形: 形状 69">
              <a:extLst>
                <a:ext uri="{FF2B5EF4-FFF2-40B4-BE49-F238E27FC236}">
                  <a16:creationId xmlns:a16="http://schemas.microsoft.com/office/drawing/2014/main" id="{3F955118-F4AD-4F78-A5BC-43AEB226811A}"/>
                </a:ext>
              </a:extLst>
            </p:cNvPr>
            <p:cNvSpPr/>
            <p:nvPr/>
          </p:nvSpPr>
          <p:spPr>
            <a:xfrm>
              <a:off x="2189309" y="4713241"/>
              <a:ext cx="25774" cy="25774"/>
            </a:xfrm>
            <a:custGeom>
              <a:avLst/>
              <a:gdLst>
                <a:gd name="connsiteX0" fmla="*/ 0 w 25774"/>
                <a:gd name="connsiteY0" fmla="*/ 0 h 25774"/>
                <a:gd name="connsiteX1" fmla="*/ 25774 w 25774"/>
                <a:gd name="connsiteY1" fmla="*/ 0 h 25774"/>
                <a:gd name="connsiteX2" fmla="*/ 25774 w 25774"/>
                <a:gd name="connsiteY2" fmla="*/ 25774 h 25774"/>
                <a:gd name="connsiteX3" fmla="*/ 0 w 25774"/>
                <a:gd name="connsiteY3" fmla="*/ 25774 h 25774"/>
              </a:gdLst>
              <a:ahLst/>
              <a:cxnLst>
                <a:cxn ang="0">
                  <a:pos x="connsiteX0" y="connsiteY0"/>
                </a:cxn>
                <a:cxn ang="0">
                  <a:pos x="connsiteX1" y="connsiteY1"/>
                </a:cxn>
                <a:cxn ang="0">
                  <a:pos x="connsiteX2" y="connsiteY2"/>
                </a:cxn>
                <a:cxn ang="0">
                  <a:pos x="connsiteX3" y="connsiteY3"/>
                </a:cxn>
              </a:cxnLst>
              <a:rect l="l" t="t" r="r" b="b"/>
              <a:pathLst>
                <a:path w="25774" h="25774">
                  <a:moveTo>
                    <a:pt x="0" y="0"/>
                  </a:moveTo>
                  <a:lnTo>
                    <a:pt x="25774" y="0"/>
                  </a:lnTo>
                  <a:lnTo>
                    <a:pt x="25774" y="25774"/>
                  </a:lnTo>
                  <a:lnTo>
                    <a:pt x="0" y="25774"/>
                  </a:lnTo>
                  <a:close/>
                </a:path>
              </a:pathLst>
            </a:custGeom>
            <a:grpFill/>
            <a:ln w="1607" cap="flat">
              <a:noFill/>
              <a:prstDash val="solid"/>
              <a:miter/>
            </a:ln>
          </p:spPr>
          <p:txBody>
            <a:bodyPr rtlCol="0" anchor="ctr">
              <a:noAutofit/>
            </a:bodyPr>
            <a:lstStyle/>
            <a:p>
              <a:endParaRPr lang="zh-CN" altLang="en-US"/>
            </a:p>
          </p:txBody>
        </p:sp>
        <p:sp>
          <p:nvSpPr>
            <p:cNvPr id="71" name="任意多边形: 形状 70">
              <a:extLst>
                <a:ext uri="{FF2B5EF4-FFF2-40B4-BE49-F238E27FC236}">
                  <a16:creationId xmlns:a16="http://schemas.microsoft.com/office/drawing/2014/main" id="{4235D710-383C-4A31-98DB-666C8BADCEB3}"/>
                </a:ext>
              </a:extLst>
            </p:cNvPr>
            <p:cNvSpPr/>
            <p:nvPr/>
          </p:nvSpPr>
          <p:spPr>
            <a:xfrm>
              <a:off x="2189309" y="4764789"/>
              <a:ext cx="25774" cy="25774"/>
            </a:xfrm>
            <a:custGeom>
              <a:avLst/>
              <a:gdLst>
                <a:gd name="connsiteX0" fmla="*/ 0 w 25774"/>
                <a:gd name="connsiteY0" fmla="*/ 0 h 25774"/>
                <a:gd name="connsiteX1" fmla="*/ 25774 w 25774"/>
                <a:gd name="connsiteY1" fmla="*/ 0 h 25774"/>
                <a:gd name="connsiteX2" fmla="*/ 25774 w 25774"/>
                <a:gd name="connsiteY2" fmla="*/ 25774 h 25774"/>
                <a:gd name="connsiteX3" fmla="*/ 0 w 25774"/>
                <a:gd name="connsiteY3" fmla="*/ 25774 h 25774"/>
              </a:gdLst>
              <a:ahLst/>
              <a:cxnLst>
                <a:cxn ang="0">
                  <a:pos x="connsiteX0" y="connsiteY0"/>
                </a:cxn>
                <a:cxn ang="0">
                  <a:pos x="connsiteX1" y="connsiteY1"/>
                </a:cxn>
                <a:cxn ang="0">
                  <a:pos x="connsiteX2" y="connsiteY2"/>
                </a:cxn>
                <a:cxn ang="0">
                  <a:pos x="connsiteX3" y="connsiteY3"/>
                </a:cxn>
              </a:cxnLst>
              <a:rect l="l" t="t" r="r" b="b"/>
              <a:pathLst>
                <a:path w="25774" h="25774">
                  <a:moveTo>
                    <a:pt x="0" y="0"/>
                  </a:moveTo>
                  <a:lnTo>
                    <a:pt x="25774" y="0"/>
                  </a:lnTo>
                  <a:lnTo>
                    <a:pt x="25774" y="25774"/>
                  </a:lnTo>
                  <a:lnTo>
                    <a:pt x="0" y="25774"/>
                  </a:lnTo>
                  <a:close/>
                </a:path>
              </a:pathLst>
            </a:custGeom>
            <a:grpFill/>
            <a:ln w="1607" cap="flat">
              <a:noFill/>
              <a:prstDash val="solid"/>
              <a:miter/>
            </a:ln>
          </p:spPr>
          <p:txBody>
            <a:bodyPr rtlCol="0" anchor="ctr">
              <a:noAutofit/>
            </a:bodyPr>
            <a:lstStyle/>
            <a:p>
              <a:endParaRPr lang="zh-CN" altLang="en-US"/>
            </a:p>
          </p:txBody>
        </p:sp>
        <p:sp>
          <p:nvSpPr>
            <p:cNvPr id="72" name="任意多边形: 形状 71">
              <a:extLst>
                <a:ext uri="{FF2B5EF4-FFF2-40B4-BE49-F238E27FC236}">
                  <a16:creationId xmlns:a16="http://schemas.microsoft.com/office/drawing/2014/main" id="{3DBCAC43-D241-4FE4-A0AE-DBBF86CFFD8F}"/>
                </a:ext>
              </a:extLst>
            </p:cNvPr>
            <p:cNvSpPr/>
            <p:nvPr/>
          </p:nvSpPr>
          <p:spPr>
            <a:xfrm>
              <a:off x="2034664" y="4623031"/>
              <a:ext cx="25774" cy="25774"/>
            </a:xfrm>
            <a:custGeom>
              <a:avLst/>
              <a:gdLst>
                <a:gd name="connsiteX0" fmla="*/ 0 w 25774"/>
                <a:gd name="connsiteY0" fmla="*/ 0 h 25774"/>
                <a:gd name="connsiteX1" fmla="*/ 25774 w 25774"/>
                <a:gd name="connsiteY1" fmla="*/ 0 h 25774"/>
                <a:gd name="connsiteX2" fmla="*/ 25774 w 25774"/>
                <a:gd name="connsiteY2" fmla="*/ 25774 h 25774"/>
                <a:gd name="connsiteX3" fmla="*/ 0 w 25774"/>
                <a:gd name="connsiteY3" fmla="*/ 25774 h 25774"/>
              </a:gdLst>
              <a:ahLst/>
              <a:cxnLst>
                <a:cxn ang="0">
                  <a:pos x="connsiteX0" y="connsiteY0"/>
                </a:cxn>
                <a:cxn ang="0">
                  <a:pos x="connsiteX1" y="connsiteY1"/>
                </a:cxn>
                <a:cxn ang="0">
                  <a:pos x="connsiteX2" y="connsiteY2"/>
                </a:cxn>
                <a:cxn ang="0">
                  <a:pos x="connsiteX3" y="connsiteY3"/>
                </a:cxn>
              </a:cxnLst>
              <a:rect l="l" t="t" r="r" b="b"/>
              <a:pathLst>
                <a:path w="25774" h="25774">
                  <a:moveTo>
                    <a:pt x="0" y="0"/>
                  </a:moveTo>
                  <a:lnTo>
                    <a:pt x="25774" y="0"/>
                  </a:lnTo>
                  <a:lnTo>
                    <a:pt x="25774" y="25774"/>
                  </a:lnTo>
                  <a:lnTo>
                    <a:pt x="0" y="25774"/>
                  </a:lnTo>
                  <a:close/>
                </a:path>
              </a:pathLst>
            </a:custGeom>
            <a:grpFill/>
            <a:ln w="1607" cap="flat">
              <a:noFill/>
              <a:prstDash val="solid"/>
              <a:miter/>
            </a:ln>
          </p:spPr>
          <p:txBody>
            <a:bodyPr rtlCol="0" anchor="ctr">
              <a:noAutofit/>
            </a:bodyPr>
            <a:lstStyle/>
            <a:p>
              <a:endParaRPr lang="zh-CN" altLang="en-US"/>
            </a:p>
          </p:txBody>
        </p:sp>
        <p:sp>
          <p:nvSpPr>
            <p:cNvPr id="73" name="任意多边形: 形状 72">
              <a:extLst>
                <a:ext uri="{FF2B5EF4-FFF2-40B4-BE49-F238E27FC236}">
                  <a16:creationId xmlns:a16="http://schemas.microsoft.com/office/drawing/2014/main" id="{D11026C6-25DF-4EEA-B361-F4A6E80E1125}"/>
                </a:ext>
              </a:extLst>
            </p:cNvPr>
            <p:cNvSpPr/>
            <p:nvPr/>
          </p:nvSpPr>
          <p:spPr>
            <a:xfrm>
              <a:off x="2086212" y="4623031"/>
              <a:ext cx="25774" cy="25774"/>
            </a:xfrm>
            <a:custGeom>
              <a:avLst/>
              <a:gdLst>
                <a:gd name="connsiteX0" fmla="*/ 0 w 25774"/>
                <a:gd name="connsiteY0" fmla="*/ 0 h 25774"/>
                <a:gd name="connsiteX1" fmla="*/ 25774 w 25774"/>
                <a:gd name="connsiteY1" fmla="*/ 0 h 25774"/>
                <a:gd name="connsiteX2" fmla="*/ 25774 w 25774"/>
                <a:gd name="connsiteY2" fmla="*/ 25774 h 25774"/>
                <a:gd name="connsiteX3" fmla="*/ 0 w 25774"/>
                <a:gd name="connsiteY3" fmla="*/ 25774 h 25774"/>
              </a:gdLst>
              <a:ahLst/>
              <a:cxnLst>
                <a:cxn ang="0">
                  <a:pos x="connsiteX0" y="connsiteY0"/>
                </a:cxn>
                <a:cxn ang="0">
                  <a:pos x="connsiteX1" y="connsiteY1"/>
                </a:cxn>
                <a:cxn ang="0">
                  <a:pos x="connsiteX2" y="connsiteY2"/>
                </a:cxn>
                <a:cxn ang="0">
                  <a:pos x="connsiteX3" y="connsiteY3"/>
                </a:cxn>
              </a:cxnLst>
              <a:rect l="l" t="t" r="r" b="b"/>
              <a:pathLst>
                <a:path w="25774" h="25774">
                  <a:moveTo>
                    <a:pt x="0" y="0"/>
                  </a:moveTo>
                  <a:lnTo>
                    <a:pt x="25774" y="0"/>
                  </a:lnTo>
                  <a:lnTo>
                    <a:pt x="25774" y="25774"/>
                  </a:lnTo>
                  <a:lnTo>
                    <a:pt x="0" y="25774"/>
                  </a:lnTo>
                  <a:close/>
                </a:path>
              </a:pathLst>
            </a:custGeom>
            <a:grpFill/>
            <a:ln w="1607" cap="flat">
              <a:noFill/>
              <a:prstDash val="solid"/>
              <a:miter/>
            </a:ln>
          </p:spPr>
          <p:txBody>
            <a:bodyPr rtlCol="0" anchor="ctr">
              <a:noAutofit/>
            </a:bodyPr>
            <a:lstStyle/>
            <a:p>
              <a:endParaRPr lang="zh-CN" altLang="en-US"/>
            </a:p>
          </p:txBody>
        </p:sp>
        <p:sp>
          <p:nvSpPr>
            <p:cNvPr id="74" name="任意多边形: 形状 73">
              <a:extLst>
                <a:ext uri="{FF2B5EF4-FFF2-40B4-BE49-F238E27FC236}">
                  <a16:creationId xmlns:a16="http://schemas.microsoft.com/office/drawing/2014/main" id="{539B0BE0-5CF9-40E0-B405-E058F1487A1C}"/>
                </a:ext>
              </a:extLst>
            </p:cNvPr>
            <p:cNvSpPr/>
            <p:nvPr/>
          </p:nvSpPr>
          <p:spPr>
            <a:xfrm>
              <a:off x="2472826" y="4481273"/>
              <a:ext cx="90209" cy="103096"/>
            </a:xfrm>
            <a:custGeom>
              <a:avLst/>
              <a:gdLst>
                <a:gd name="connsiteX0" fmla="*/ 64436 w 90209"/>
                <a:gd name="connsiteY0" fmla="*/ 0 h 103096"/>
                <a:gd name="connsiteX1" fmla="*/ 64436 w 90209"/>
                <a:gd name="connsiteY1" fmla="*/ 19331 h 103096"/>
                <a:gd name="connsiteX2" fmla="*/ 45105 w 90209"/>
                <a:gd name="connsiteY2" fmla="*/ 38661 h 103096"/>
                <a:gd name="connsiteX3" fmla="*/ 0 w 90209"/>
                <a:gd name="connsiteY3" fmla="*/ 83766 h 103096"/>
                <a:gd name="connsiteX4" fmla="*/ 0 w 90209"/>
                <a:gd name="connsiteY4" fmla="*/ 103097 h 103096"/>
                <a:gd name="connsiteX5" fmla="*/ 25774 w 90209"/>
                <a:gd name="connsiteY5" fmla="*/ 103097 h 103096"/>
                <a:gd name="connsiteX6" fmla="*/ 25774 w 90209"/>
                <a:gd name="connsiteY6" fmla="*/ 83766 h 103096"/>
                <a:gd name="connsiteX7" fmla="*/ 45105 w 90209"/>
                <a:gd name="connsiteY7" fmla="*/ 64436 h 103096"/>
                <a:gd name="connsiteX8" fmla="*/ 90210 w 90209"/>
                <a:gd name="connsiteY8" fmla="*/ 19331 h 103096"/>
                <a:gd name="connsiteX9" fmla="*/ 90210 w 90209"/>
                <a:gd name="connsiteY9" fmla="*/ 0 h 103096"/>
                <a:gd name="connsiteX10" fmla="*/ 64436 w 90209"/>
                <a:gd name="connsiteY10" fmla="*/ 0 h 10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209" h="103096">
                  <a:moveTo>
                    <a:pt x="64436" y="0"/>
                  </a:moveTo>
                  <a:lnTo>
                    <a:pt x="64436" y="19331"/>
                  </a:lnTo>
                  <a:cubicBezTo>
                    <a:pt x="64436" y="30006"/>
                    <a:pt x="55780" y="38661"/>
                    <a:pt x="45105" y="38661"/>
                  </a:cubicBezTo>
                  <a:cubicBezTo>
                    <a:pt x="20194" y="38661"/>
                    <a:pt x="0" y="58855"/>
                    <a:pt x="0" y="83766"/>
                  </a:cubicBezTo>
                  <a:lnTo>
                    <a:pt x="0" y="103097"/>
                  </a:lnTo>
                  <a:lnTo>
                    <a:pt x="25774" y="103097"/>
                  </a:lnTo>
                  <a:lnTo>
                    <a:pt x="25774" y="83766"/>
                  </a:lnTo>
                  <a:cubicBezTo>
                    <a:pt x="25774" y="73091"/>
                    <a:pt x="34430" y="64436"/>
                    <a:pt x="45105" y="64436"/>
                  </a:cubicBezTo>
                  <a:cubicBezTo>
                    <a:pt x="70016" y="64436"/>
                    <a:pt x="90210" y="44241"/>
                    <a:pt x="90210" y="19331"/>
                  </a:cubicBezTo>
                  <a:lnTo>
                    <a:pt x="90210" y="0"/>
                  </a:lnTo>
                  <a:lnTo>
                    <a:pt x="64436" y="0"/>
                  </a:lnTo>
                  <a:close/>
                </a:path>
              </a:pathLst>
            </a:custGeom>
            <a:grpFill/>
            <a:ln w="1607" cap="flat">
              <a:noFill/>
              <a:prstDash val="solid"/>
              <a:miter/>
            </a:ln>
          </p:spPr>
          <p:txBody>
            <a:bodyPr rtlCol="0" anchor="ctr">
              <a:noAutofit/>
            </a:bodyPr>
            <a:lstStyle/>
            <a:p>
              <a:endParaRPr lang="zh-CN" altLang="en-US"/>
            </a:p>
          </p:txBody>
        </p:sp>
        <p:sp>
          <p:nvSpPr>
            <p:cNvPr id="75" name="任意多边形: 形状 74">
              <a:extLst>
                <a:ext uri="{FF2B5EF4-FFF2-40B4-BE49-F238E27FC236}">
                  <a16:creationId xmlns:a16="http://schemas.microsoft.com/office/drawing/2014/main" id="{A5267497-F6BD-4A5B-9969-D0A002F3562D}"/>
                </a:ext>
              </a:extLst>
            </p:cNvPr>
            <p:cNvSpPr/>
            <p:nvPr/>
          </p:nvSpPr>
          <p:spPr>
            <a:xfrm>
              <a:off x="2447052" y="4507047"/>
              <a:ext cx="309290" cy="412387"/>
            </a:xfrm>
            <a:custGeom>
              <a:avLst/>
              <a:gdLst>
                <a:gd name="connsiteX0" fmla="*/ 304793 w 309290"/>
                <a:gd name="connsiteY0" fmla="*/ 260848 h 412387"/>
                <a:gd name="connsiteX1" fmla="*/ 214583 w 309290"/>
                <a:gd name="connsiteY1" fmla="*/ 183525 h 412387"/>
                <a:gd name="connsiteX2" fmla="*/ 196411 w 309290"/>
                <a:gd name="connsiteY2" fmla="*/ 184919 h 412387"/>
                <a:gd name="connsiteX3" fmla="*/ 193307 w 309290"/>
                <a:gd name="connsiteY3" fmla="*/ 193307 h 412387"/>
                <a:gd name="connsiteX4" fmla="*/ 193307 w 309290"/>
                <a:gd name="connsiteY4" fmla="*/ 220511 h 412387"/>
                <a:gd name="connsiteX5" fmla="*/ 150148 w 309290"/>
                <a:gd name="connsiteY5" fmla="*/ 183525 h 412387"/>
                <a:gd name="connsiteX6" fmla="*/ 131975 w 309290"/>
                <a:gd name="connsiteY6" fmla="*/ 184919 h 412387"/>
                <a:gd name="connsiteX7" fmla="*/ 128871 w 309290"/>
                <a:gd name="connsiteY7" fmla="*/ 193307 h 412387"/>
                <a:gd name="connsiteX8" fmla="*/ 128871 w 309290"/>
                <a:gd name="connsiteY8" fmla="*/ 257742 h 412387"/>
                <a:gd name="connsiteX9" fmla="*/ 103097 w 309290"/>
                <a:gd name="connsiteY9" fmla="*/ 257742 h 412387"/>
                <a:gd name="connsiteX10" fmla="*/ 103097 w 309290"/>
                <a:gd name="connsiteY10" fmla="*/ 128871 h 412387"/>
                <a:gd name="connsiteX11" fmla="*/ 115984 w 309290"/>
                <a:gd name="connsiteY11" fmla="*/ 128871 h 412387"/>
                <a:gd name="connsiteX12" fmla="*/ 115984 w 309290"/>
                <a:gd name="connsiteY12" fmla="*/ 103097 h 412387"/>
                <a:gd name="connsiteX13" fmla="*/ 106680 w 309290"/>
                <a:gd name="connsiteY13" fmla="*/ 103097 h 412387"/>
                <a:gd name="connsiteX14" fmla="*/ 128871 w 309290"/>
                <a:gd name="connsiteY14" fmla="*/ 90210 h 412387"/>
                <a:gd name="connsiteX15" fmla="*/ 193307 w 309290"/>
                <a:gd name="connsiteY15" fmla="*/ 25774 h 412387"/>
                <a:gd name="connsiteX16" fmla="*/ 193307 w 309290"/>
                <a:gd name="connsiteY16" fmla="*/ 0 h 412387"/>
                <a:gd name="connsiteX17" fmla="*/ 167533 w 309290"/>
                <a:gd name="connsiteY17" fmla="*/ 0 h 412387"/>
                <a:gd name="connsiteX18" fmla="*/ 167533 w 309290"/>
                <a:gd name="connsiteY18" fmla="*/ 25774 h 412387"/>
                <a:gd name="connsiteX19" fmla="*/ 128871 w 309290"/>
                <a:gd name="connsiteY19" fmla="*/ 64436 h 412387"/>
                <a:gd name="connsiteX20" fmla="*/ 79153 w 309290"/>
                <a:gd name="connsiteY20" fmla="*/ 103097 h 412387"/>
                <a:gd name="connsiteX21" fmla="*/ 12887 w 309290"/>
                <a:gd name="connsiteY21" fmla="*/ 103097 h 412387"/>
                <a:gd name="connsiteX22" fmla="*/ 12887 w 309290"/>
                <a:gd name="connsiteY22" fmla="*/ 128871 h 412387"/>
                <a:gd name="connsiteX23" fmla="*/ 25774 w 309290"/>
                <a:gd name="connsiteY23" fmla="*/ 128871 h 412387"/>
                <a:gd name="connsiteX24" fmla="*/ 25774 w 309290"/>
                <a:gd name="connsiteY24" fmla="*/ 257742 h 412387"/>
                <a:gd name="connsiteX25" fmla="*/ 12887 w 309290"/>
                <a:gd name="connsiteY25" fmla="*/ 257742 h 412387"/>
                <a:gd name="connsiteX26" fmla="*/ 0 w 309290"/>
                <a:gd name="connsiteY26" fmla="*/ 270629 h 412387"/>
                <a:gd name="connsiteX27" fmla="*/ 0 w 309290"/>
                <a:gd name="connsiteY27" fmla="*/ 399501 h 412387"/>
                <a:gd name="connsiteX28" fmla="*/ 12887 w 309290"/>
                <a:gd name="connsiteY28" fmla="*/ 412388 h 412387"/>
                <a:gd name="connsiteX29" fmla="*/ 296404 w 309290"/>
                <a:gd name="connsiteY29" fmla="*/ 412388 h 412387"/>
                <a:gd name="connsiteX30" fmla="*/ 309291 w 309290"/>
                <a:gd name="connsiteY30" fmla="*/ 399501 h 412387"/>
                <a:gd name="connsiteX31" fmla="*/ 309291 w 309290"/>
                <a:gd name="connsiteY31" fmla="*/ 270629 h 412387"/>
                <a:gd name="connsiteX32" fmla="*/ 304793 w 309290"/>
                <a:gd name="connsiteY32" fmla="*/ 260848 h 412387"/>
                <a:gd name="connsiteX33" fmla="*/ 51548 w 309290"/>
                <a:gd name="connsiteY33" fmla="*/ 128871 h 412387"/>
                <a:gd name="connsiteX34" fmla="*/ 77323 w 309290"/>
                <a:gd name="connsiteY34" fmla="*/ 128871 h 412387"/>
                <a:gd name="connsiteX35" fmla="*/ 77323 w 309290"/>
                <a:gd name="connsiteY35" fmla="*/ 257742 h 412387"/>
                <a:gd name="connsiteX36" fmla="*/ 51548 w 309290"/>
                <a:gd name="connsiteY36" fmla="*/ 257742 h 412387"/>
                <a:gd name="connsiteX37" fmla="*/ 51548 w 309290"/>
                <a:gd name="connsiteY37" fmla="*/ 128871 h 412387"/>
                <a:gd name="connsiteX38" fmla="*/ 283517 w 309290"/>
                <a:gd name="connsiteY38" fmla="*/ 386614 h 412387"/>
                <a:gd name="connsiteX39" fmla="*/ 25774 w 309290"/>
                <a:gd name="connsiteY39" fmla="*/ 386614 h 412387"/>
                <a:gd name="connsiteX40" fmla="*/ 25774 w 309290"/>
                <a:gd name="connsiteY40" fmla="*/ 283517 h 412387"/>
                <a:gd name="connsiteX41" fmla="*/ 141758 w 309290"/>
                <a:gd name="connsiteY41" fmla="*/ 283517 h 412387"/>
                <a:gd name="connsiteX42" fmla="*/ 154645 w 309290"/>
                <a:gd name="connsiteY42" fmla="*/ 270629 h 412387"/>
                <a:gd name="connsiteX43" fmla="*/ 154645 w 309290"/>
                <a:gd name="connsiteY43" fmla="*/ 221323 h 412387"/>
                <a:gd name="connsiteX44" fmla="*/ 197804 w 309290"/>
                <a:gd name="connsiteY44" fmla="*/ 258322 h 412387"/>
                <a:gd name="connsiteX45" fmla="*/ 215977 w 309290"/>
                <a:gd name="connsiteY45" fmla="*/ 256929 h 412387"/>
                <a:gd name="connsiteX46" fmla="*/ 219081 w 309290"/>
                <a:gd name="connsiteY46" fmla="*/ 248541 h 412387"/>
                <a:gd name="connsiteX47" fmla="*/ 219081 w 309290"/>
                <a:gd name="connsiteY47" fmla="*/ 221323 h 412387"/>
                <a:gd name="connsiteX48" fmla="*/ 283517 w 309290"/>
                <a:gd name="connsiteY48" fmla="*/ 276558 h 412387"/>
                <a:gd name="connsiteX49" fmla="*/ 283517 w 309290"/>
                <a:gd name="connsiteY49" fmla="*/ 386614 h 41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9290" h="412387">
                  <a:moveTo>
                    <a:pt x="304793" y="260848"/>
                  </a:moveTo>
                  <a:lnTo>
                    <a:pt x="214583" y="183525"/>
                  </a:lnTo>
                  <a:cubicBezTo>
                    <a:pt x="209180" y="178893"/>
                    <a:pt x="201045" y="179516"/>
                    <a:pt x="196411" y="184919"/>
                  </a:cubicBezTo>
                  <a:cubicBezTo>
                    <a:pt x="194409" y="187255"/>
                    <a:pt x="193307" y="190230"/>
                    <a:pt x="193307" y="193307"/>
                  </a:cubicBezTo>
                  <a:lnTo>
                    <a:pt x="193307" y="220511"/>
                  </a:lnTo>
                  <a:lnTo>
                    <a:pt x="150148" y="183525"/>
                  </a:lnTo>
                  <a:cubicBezTo>
                    <a:pt x="144745" y="178893"/>
                    <a:pt x="136610" y="179516"/>
                    <a:pt x="131975" y="184919"/>
                  </a:cubicBezTo>
                  <a:cubicBezTo>
                    <a:pt x="129973" y="187255"/>
                    <a:pt x="128871" y="190230"/>
                    <a:pt x="128871" y="193307"/>
                  </a:cubicBezTo>
                  <a:lnTo>
                    <a:pt x="128871" y="257742"/>
                  </a:lnTo>
                  <a:lnTo>
                    <a:pt x="103097" y="257742"/>
                  </a:lnTo>
                  <a:lnTo>
                    <a:pt x="103097" y="128871"/>
                  </a:lnTo>
                  <a:lnTo>
                    <a:pt x="115984" y="128871"/>
                  </a:lnTo>
                  <a:lnTo>
                    <a:pt x="115984" y="103097"/>
                  </a:lnTo>
                  <a:lnTo>
                    <a:pt x="106680" y="103097"/>
                  </a:lnTo>
                  <a:cubicBezTo>
                    <a:pt x="111246" y="95149"/>
                    <a:pt x="119704" y="90237"/>
                    <a:pt x="128871" y="90210"/>
                  </a:cubicBezTo>
                  <a:cubicBezTo>
                    <a:pt x="164440" y="90168"/>
                    <a:pt x="193265" y="61343"/>
                    <a:pt x="193307" y="25774"/>
                  </a:cubicBezTo>
                  <a:lnTo>
                    <a:pt x="193307" y="0"/>
                  </a:lnTo>
                  <a:lnTo>
                    <a:pt x="167533" y="0"/>
                  </a:lnTo>
                  <a:lnTo>
                    <a:pt x="167533" y="25774"/>
                  </a:lnTo>
                  <a:cubicBezTo>
                    <a:pt x="167533" y="47127"/>
                    <a:pt x="150224" y="64436"/>
                    <a:pt x="128871" y="64436"/>
                  </a:cubicBezTo>
                  <a:cubicBezTo>
                    <a:pt x="105438" y="64524"/>
                    <a:pt x="85011" y="80406"/>
                    <a:pt x="79153" y="103097"/>
                  </a:cubicBezTo>
                  <a:lnTo>
                    <a:pt x="12887" y="103097"/>
                  </a:lnTo>
                  <a:lnTo>
                    <a:pt x="12887" y="128871"/>
                  </a:lnTo>
                  <a:lnTo>
                    <a:pt x="25774" y="128871"/>
                  </a:lnTo>
                  <a:lnTo>
                    <a:pt x="25774" y="257742"/>
                  </a:lnTo>
                  <a:lnTo>
                    <a:pt x="12887" y="257742"/>
                  </a:lnTo>
                  <a:cubicBezTo>
                    <a:pt x="5770" y="257742"/>
                    <a:pt x="0" y="263513"/>
                    <a:pt x="0" y="270629"/>
                  </a:cubicBezTo>
                  <a:lnTo>
                    <a:pt x="0" y="399501"/>
                  </a:lnTo>
                  <a:cubicBezTo>
                    <a:pt x="0" y="406618"/>
                    <a:pt x="5770" y="412388"/>
                    <a:pt x="12887" y="412388"/>
                  </a:cubicBezTo>
                  <a:lnTo>
                    <a:pt x="296404" y="412388"/>
                  </a:lnTo>
                  <a:cubicBezTo>
                    <a:pt x="303521" y="412388"/>
                    <a:pt x="309291" y="406618"/>
                    <a:pt x="309291" y="399501"/>
                  </a:cubicBezTo>
                  <a:lnTo>
                    <a:pt x="309291" y="270629"/>
                  </a:lnTo>
                  <a:cubicBezTo>
                    <a:pt x="309291" y="266870"/>
                    <a:pt x="307648" y="263297"/>
                    <a:pt x="304793" y="260848"/>
                  </a:cubicBezTo>
                  <a:close/>
                  <a:moveTo>
                    <a:pt x="51548" y="128871"/>
                  </a:moveTo>
                  <a:lnTo>
                    <a:pt x="77323" y="128871"/>
                  </a:lnTo>
                  <a:lnTo>
                    <a:pt x="77323" y="257742"/>
                  </a:lnTo>
                  <a:lnTo>
                    <a:pt x="51548" y="257742"/>
                  </a:lnTo>
                  <a:lnTo>
                    <a:pt x="51548" y="128871"/>
                  </a:lnTo>
                  <a:close/>
                  <a:moveTo>
                    <a:pt x="283517" y="386614"/>
                  </a:moveTo>
                  <a:lnTo>
                    <a:pt x="25774" y="386614"/>
                  </a:lnTo>
                  <a:lnTo>
                    <a:pt x="25774" y="283517"/>
                  </a:lnTo>
                  <a:lnTo>
                    <a:pt x="141758" y="283517"/>
                  </a:lnTo>
                  <a:cubicBezTo>
                    <a:pt x="148875" y="283517"/>
                    <a:pt x="154645" y="277746"/>
                    <a:pt x="154645" y="270629"/>
                  </a:cubicBezTo>
                  <a:lnTo>
                    <a:pt x="154645" y="221323"/>
                  </a:lnTo>
                  <a:lnTo>
                    <a:pt x="197804" y="258322"/>
                  </a:lnTo>
                  <a:cubicBezTo>
                    <a:pt x="203207" y="262955"/>
                    <a:pt x="211342" y="262332"/>
                    <a:pt x="215977" y="256929"/>
                  </a:cubicBezTo>
                  <a:cubicBezTo>
                    <a:pt x="217981" y="254593"/>
                    <a:pt x="219081" y="251618"/>
                    <a:pt x="219081" y="248541"/>
                  </a:cubicBezTo>
                  <a:lnTo>
                    <a:pt x="219081" y="221323"/>
                  </a:lnTo>
                  <a:lnTo>
                    <a:pt x="283517" y="276558"/>
                  </a:lnTo>
                  <a:lnTo>
                    <a:pt x="283517" y="386614"/>
                  </a:lnTo>
                  <a:close/>
                </a:path>
              </a:pathLst>
            </a:custGeom>
            <a:grpFill/>
            <a:ln w="1607" cap="flat">
              <a:noFill/>
              <a:prstDash val="solid"/>
              <a:miter/>
            </a:ln>
          </p:spPr>
          <p:txBody>
            <a:bodyPr rtlCol="0" anchor="ctr">
              <a:noAutofit/>
            </a:bodyPr>
            <a:lstStyle/>
            <a:p>
              <a:endParaRPr lang="zh-CN" altLang="en-US"/>
            </a:p>
          </p:txBody>
        </p:sp>
        <p:sp>
          <p:nvSpPr>
            <p:cNvPr id="76" name="任意多边形: 形状 75">
              <a:extLst>
                <a:ext uri="{FF2B5EF4-FFF2-40B4-BE49-F238E27FC236}">
                  <a16:creationId xmlns:a16="http://schemas.microsoft.com/office/drawing/2014/main" id="{83C998D9-82E0-485C-B379-5E8A2452676C}"/>
                </a:ext>
              </a:extLst>
            </p:cNvPr>
            <p:cNvSpPr/>
            <p:nvPr/>
          </p:nvSpPr>
          <p:spPr>
            <a:xfrm>
              <a:off x="2627471" y="4842112"/>
              <a:ext cx="25774" cy="25774"/>
            </a:xfrm>
            <a:custGeom>
              <a:avLst/>
              <a:gdLst>
                <a:gd name="connsiteX0" fmla="*/ 0 w 25774"/>
                <a:gd name="connsiteY0" fmla="*/ 0 h 25774"/>
                <a:gd name="connsiteX1" fmla="*/ 25774 w 25774"/>
                <a:gd name="connsiteY1" fmla="*/ 0 h 25774"/>
                <a:gd name="connsiteX2" fmla="*/ 25774 w 25774"/>
                <a:gd name="connsiteY2" fmla="*/ 25774 h 25774"/>
                <a:gd name="connsiteX3" fmla="*/ 0 w 25774"/>
                <a:gd name="connsiteY3" fmla="*/ 25774 h 25774"/>
              </a:gdLst>
              <a:ahLst/>
              <a:cxnLst>
                <a:cxn ang="0">
                  <a:pos x="connsiteX0" y="connsiteY0"/>
                </a:cxn>
                <a:cxn ang="0">
                  <a:pos x="connsiteX1" y="connsiteY1"/>
                </a:cxn>
                <a:cxn ang="0">
                  <a:pos x="connsiteX2" y="connsiteY2"/>
                </a:cxn>
                <a:cxn ang="0">
                  <a:pos x="connsiteX3" y="connsiteY3"/>
                </a:cxn>
              </a:cxnLst>
              <a:rect l="l" t="t" r="r" b="b"/>
              <a:pathLst>
                <a:path w="25774" h="25774">
                  <a:moveTo>
                    <a:pt x="0" y="0"/>
                  </a:moveTo>
                  <a:lnTo>
                    <a:pt x="25774" y="0"/>
                  </a:lnTo>
                  <a:lnTo>
                    <a:pt x="25774" y="25774"/>
                  </a:lnTo>
                  <a:lnTo>
                    <a:pt x="0" y="25774"/>
                  </a:lnTo>
                  <a:close/>
                </a:path>
              </a:pathLst>
            </a:custGeom>
            <a:grpFill/>
            <a:ln w="1607" cap="flat">
              <a:noFill/>
              <a:prstDash val="solid"/>
              <a:miter/>
            </a:ln>
          </p:spPr>
          <p:txBody>
            <a:bodyPr rtlCol="0" anchor="ctr">
              <a:noAutofit/>
            </a:bodyPr>
            <a:lstStyle/>
            <a:p>
              <a:endParaRPr lang="zh-CN" altLang="en-US"/>
            </a:p>
          </p:txBody>
        </p:sp>
        <p:sp>
          <p:nvSpPr>
            <p:cNvPr id="77" name="任意多边形: 形状 76">
              <a:extLst>
                <a:ext uri="{FF2B5EF4-FFF2-40B4-BE49-F238E27FC236}">
                  <a16:creationId xmlns:a16="http://schemas.microsoft.com/office/drawing/2014/main" id="{099CC2EF-49BA-4CB1-896D-5877916DDE09}"/>
                </a:ext>
              </a:extLst>
            </p:cNvPr>
            <p:cNvSpPr/>
            <p:nvPr/>
          </p:nvSpPr>
          <p:spPr>
            <a:xfrm>
              <a:off x="2679020" y="4842112"/>
              <a:ext cx="25774" cy="25774"/>
            </a:xfrm>
            <a:custGeom>
              <a:avLst/>
              <a:gdLst>
                <a:gd name="connsiteX0" fmla="*/ 0 w 25774"/>
                <a:gd name="connsiteY0" fmla="*/ 0 h 25774"/>
                <a:gd name="connsiteX1" fmla="*/ 25774 w 25774"/>
                <a:gd name="connsiteY1" fmla="*/ 0 h 25774"/>
                <a:gd name="connsiteX2" fmla="*/ 25774 w 25774"/>
                <a:gd name="connsiteY2" fmla="*/ 25774 h 25774"/>
                <a:gd name="connsiteX3" fmla="*/ 0 w 25774"/>
                <a:gd name="connsiteY3" fmla="*/ 25774 h 25774"/>
              </a:gdLst>
              <a:ahLst/>
              <a:cxnLst>
                <a:cxn ang="0">
                  <a:pos x="connsiteX0" y="connsiteY0"/>
                </a:cxn>
                <a:cxn ang="0">
                  <a:pos x="connsiteX1" y="connsiteY1"/>
                </a:cxn>
                <a:cxn ang="0">
                  <a:pos x="connsiteX2" y="connsiteY2"/>
                </a:cxn>
                <a:cxn ang="0">
                  <a:pos x="connsiteX3" y="connsiteY3"/>
                </a:cxn>
              </a:cxnLst>
              <a:rect l="l" t="t" r="r" b="b"/>
              <a:pathLst>
                <a:path w="25774" h="25774">
                  <a:moveTo>
                    <a:pt x="0" y="0"/>
                  </a:moveTo>
                  <a:lnTo>
                    <a:pt x="25774" y="0"/>
                  </a:lnTo>
                  <a:lnTo>
                    <a:pt x="25774" y="25774"/>
                  </a:lnTo>
                  <a:lnTo>
                    <a:pt x="0" y="25774"/>
                  </a:lnTo>
                  <a:close/>
                </a:path>
              </a:pathLst>
            </a:custGeom>
            <a:grpFill/>
            <a:ln w="1607" cap="flat">
              <a:noFill/>
              <a:prstDash val="solid"/>
              <a:miter/>
            </a:ln>
          </p:spPr>
          <p:txBody>
            <a:bodyPr rtlCol="0" anchor="ctr">
              <a:noAutofit/>
            </a:bodyPr>
            <a:lstStyle/>
            <a:p>
              <a:endParaRPr lang="zh-CN" altLang="en-US"/>
            </a:p>
          </p:txBody>
        </p:sp>
        <p:sp>
          <p:nvSpPr>
            <p:cNvPr id="78" name="任意多边形: 形状 77">
              <a:extLst>
                <a:ext uri="{FF2B5EF4-FFF2-40B4-BE49-F238E27FC236}">
                  <a16:creationId xmlns:a16="http://schemas.microsoft.com/office/drawing/2014/main" id="{D622A8DE-D645-40F6-A631-B6195617F666}"/>
                </a:ext>
              </a:extLst>
            </p:cNvPr>
            <p:cNvSpPr/>
            <p:nvPr/>
          </p:nvSpPr>
          <p:spPr>
            <a:xfrm>
              <a:off x="2627471" y="4790563"/>
              <a:ext cx="25774" cy="25774"/>
            </a:xfrm>
            <a:custGeom>
              <a:avLst/>
              <a:gdLst>
                <a:gd name="connsiteX0" fmla="*/ 0 w 25774"/>
                <a:gd name="connsiteY0" fmla="*/ 0 h 25774"/>
                <a:gd name="connsiteX1" fmla="*/ 25774 w 25774"/>
                <a:gd name="connsiteY1" fmla="*/ 0 h 25774"/>
                <a:gd name="connsiteX2" fmla="*/ 25774 w 25774"/>
                <a:gd name="connsiteY2" fmla="*/ 25774 h 25774"/>
                <a:gd name="connsiteX3" fmla="*/ 0 w 25774"/>
                <a:gd name="connsiteY3" fmla="*/ 25774 h 25774"/>
              </a:gdLst>
              <a:ahLst/>
              <a:cxnLst>
                <a:cxn ang="0">
                  <a:pos x="connsiteX0" y="connsiteY0"/>
                </a:cxn>
                <a:cxn ang="0">
                  <a:pos x="connsiteX1" y="connsiteY1"/>
                </a:cxn>
                <a:cxn ang="0">
                  <a:pos x="connsiteX2" y="connsiteY2"/>
                </a:cxn>
                <a:cxn ang="0">
                  <a:pos x="connsiteX3" y="connsiteY3"/>
                </a:cxn>
              </a:cxnLst>
              <a:rect l="l" t="t" r="r" b="b"/>
              <a:pathLst>
                <a:path w="25774" h="25774">
                  <a:moveTo>
                    <a:pt x="0" y="0"/>
                  </a:moveTo>
                  <a:lnTo>
                    <a:pt x="25774" y="0"/>
                  </a:lnTo>
                  <a:lnTo>
                    <a:pt x="25774" y="25774"/>
                  </a:lnTo>
                  <a:lnTo>
                    <a:pt x="0" y="25774"/>
                  </a:lnTo>
                  <a:close/>
                </a:path>
              </a:pathLst>
            </a:custGeom>
            <a:grpFill/>
            <a:ln w="1607" cap="flat">
              <a:noFill/>
              <a:prstDash val="solid"/>
              <a:miter/>
            </a:ln>
          </p:spPr>
          <p:txBody>
            <a:bodyPr rtlCol="0" anchor="ctr">
              <a:noAutofit/>
            </a:bodyPr>
            <a:lstStyle/>
            <a:p>
              <a:endParaRPr lang="zh-CN" altLang="en-US"/>
            </a:p>
          </p:txBody>
        </p:sp>
        <p:sp>
          <p:nvSpPr>
            <p:cNvPr id="79" name="任意多边形: 形状 78">
              <a:extLst>
                <a:ext uri="{FF2B5EF4-FFF2-40B4-BE49-F238E27FC236}">
                  <a16:creationId xmlns:a16="http://schemas.microsoft.com/office/drawing/2014/main" id="{84F3C4F0-FD8C-4695-8139-0CCAD0F63FCF}"/>
                </a:ext>
              </a:extLst>
            </p:cNvPr>
            <p:cNvSpPr/>
            <p:nvPr/>
          </p:nvSpPr>
          <p:spPr>
            <a:xfrm>
              <a:off x="2679020" y="4790563"/>
              <a:ext cx="25774" cy="25774"/>
            </a:xfrm>
            <a:custGeom>
              <a:avLst/>
              <a:gdLst>
                <a:gd name="connsiteX0" fmla="*/ 0 w 25774"/>
                <a:gd name="connsiteY0" fmla="*/ 0 h 25774"/>
                <a:gd name="connsiteX1" fmla="*/ 25774 w 25774"/>
                <a:gd name="connsiteY1" fmla="*/ 0 h 25774"/>
                <a:gd name="connsiteX2" fmla="*/ 25774 w 25774"/>
                <a:gd name="connsiteY2" fmla="*/ 25774 h 25774"/>
                <a:gd name="connsiteX3" fmla="*/ 0 w 25774"/>
                <a:gd name="connsiteY3" fmla="*/ 25774 h 25774"/>
              </a:gdLst>
              <a:ahLst/>
              <a:cxnLst>
                <a:cxn ang="0">
                  <a:pos x="connsiteX0" y="connsiteY0"/>
                </a:cxn>
                <a:cxn ang="0">
                  <a:pos x="connsiteX1" y="connsiteY1"/>
                </a:cxn>
                <a:cxn ang="0">
                  <a:pos x="connsiteX2" y="connsiteY2"/>
                </a:cxn>
                <a:cxn ang="0">
                  <a:pos x="connsiteX3" y="connsiteY3"/>
                </a:cxn>
              </a:cxnLst>
              <a:rect l="l" t="t" r="r" b="b"/>
              <a:pathLst>
                <a:path w="25774" h="25774">
                  <a:moveTo>
                    <a:pt x="0" y="0"/>
                  </a:moveTo>
                  <a:lnTo>
                    <a:pt x="25774" y="0"/>
                  </a:lnTo>
                  <a:lnTo>
                    <a:pt x="25774" y="25774"/>
                  </a:lnTo>
                  <a:lnTo>
                    <a:pt x="0" y="25774"/>
                  </a:lnTo>
                  <a:close/>
                </a:path>
              </a:pathLst>
            </a:custGeom>
            <a:grpFill/>
            <a:ln w="1607" cap="flat">
              <a:noFill/>
              <a:prstDash val="solid"/>
              <a:miter/>
            </a:ln>
          </p:spPr>
          <p:txBody>
            <a:bodyPr rtlCol="0" anchor="ctr">
              <a:noAutofit/>
            </a:bodyPr>
            <a:lstStyle/>
            <a:p>
              <a:endParaRPr lang="zh-CN" altLang="en-US"/>
            </a:p>
          </p:txBody>
        </p:sp>
        <p:sp>
          <p:nvSpPr>
            <p:cNvPr id="80" name="任意多边形: 形状 79">
              <a:extLst>
                <a:ext uri="{FF2B5EF4-FFF2-40B4-BE49-F238E27FC236}">
                  <a16:creationId xmlns:a16="http://schemas.microsoft.com/office/drawing/2014/main" id="{5880BBFB-C291-4814-960D-A1A4B24A58A4}"/>
                </a:ext>
              </a:extLst>
            </p:cNvPr>
            <p:cNvSpPr/>
            <p:nvPr/>
          </p:nvSpPr>
          <p:spPr>
            <a:xfrm>
              <a:off x="2498600" y="4816338"/>
              <a:ext cx="25774" cy="25774"/>
            </a:xfrm>
            <a:custGeom>
              <a:avLst/>
              <a:gdLst>
                <a:gd name="connsiteX0" fmla="*/ 0 w 25774"/>
                <a:gd name="connsiteY0" fmla="*/ 0 h 25774"/>
                <a:gd name="connsiteX1" fmla="*/ 25774 w 25774"/>
                <a:gd name="connsiteY1" fmla="*/ 0 h 25774"/>
                <a:gd name="connsiteX2" fmla="*/ 25774 w 25774"/>
                <a:gd name="connsiteY2" fmla="*/ 25774 h 25774"/>
                <a:gd name="connsiteX3" fmla="*/ 0 w 25774"/>
                <a:gd name="connsiteY3" fmla="*/ 25774 h 25774"/>
              </a:gdLst>
              <a:ahLst/>
              <a:cxnLst>
                <a:cxn ang="0">
                  <a:pos x="connsiteX0" y="connsiteY0"/>
                </a:cxn>
                <a:cxn ang="0">
                  <a:pos x="connsiteX1" y="connsiteY1"/>
                </a:cxn>
                <a:cxn ang="0">
                  <a:pos x="connsiteX2" y="connsiteY2"/>
                </a:cxn>
                <a:cxn ang="0">
                  <a:pos x="connsiteX3" y="connsiteY3"/>
                </a:cxn>
              </a:cxnLst>
              <a:rect l="l" t="t" r="r" b="b"/>
              <a:pathLst>
                <a:path w="25774" h="25774">
                  <a:moveTo>
                    <a:pt x="0" y="0"/>
                  </a:moveTo>
                  <a:lnTo>
                    <a:pt x="25774" y="0"/>
                  </a:lnTo>
                  <a:lnTo>
                    <a:pt x="25774" y="25774"/>
                  </a:lnTo>
                  <a:lnTo>
                    <a:pt x="0" y="25774"/>
                  </a:lnTo>
                  <a:close/>
                </a:path>
              </a:pathLst>
            </a:custGeom>
            <a:grpFill/>
            <a:ln w="1607" cap="flat">
              <a:noFill/>
              <a:prstDash val="solid"/>
              <a:miter/>
            </a:ln>
          </p:spPr>
          <p:txBody>
            <a:bodyPr rtlCol="0" anchor="ctr">
              <a:noAutofit/>
            </a:bodyPr>
            <a:lstStyle/>
            <a:p>
              <a:endParaRPr lang="zh-CN" altLang="en-US"/>
            </a:p>
          </p:txBody>
        </p:sp>
        <p:sp>
          <p:nvSpPr>
            <p:cNvPr id="81" name="任意多边形: 形状 80">
              <a:extLst>
                <a:ext uri="{FF2B5EF4-FFF2-40B4-BE49-F238E27FC236}">
                  <a16:creationId xmlns:a16="http://schemas.microsoft.com/office/drawing/2014/main" id="{0A9BCEBF-6CD1-4542-9111-0E90E3E76884}"/>
                </a:ext>
              </a:extLst>
            </p:cNvPr>
            <p:cNvSpPr/>
            <p:nvPr/>
          </p:nvSpPr>
          <p:spPr>
            <a:xfrm>
              <a:off x="2550149" y="4816338"/>
              <a:ext cx="25774" cy="25774"/>
            </a:xfrm>
            <a:custGeom>
              <a:avLst/>
              <a:gdLst>
                <a:gd name="connsiteX0" fmla="*/ 0 w 25774"/>
                <a:gd name="connsiteY0" fmla="*/ 0 h 25774"/>
                <a:gd name="connsiteX1" fmla="*/ 25774 w 25774"/>
                <a:gd name="connsiteY1" fmla="*/ 0 h 25774"/>
                <a:gd name="connsiteX2" fmla="*/ 25774 w 25774"/>
                <a:gd name="connsiteY2" fmla="*/ 25774 h 25774"/>
                <a:gd name="connsiteX3" fmla="*/ 0 w 25774"/>
                <a:gd name="connsiteY3" fmla="*/ 25774 h 25774"/>
              </a:gdLst>
              <a:ahLst/>
              <a:cxnLst>
                <a:cxn ang="0">
                  <a:pos x="connsiteX0" y="connsiteY0"/>
                </a:cxn>
                <a:cxn ang="0">
                  <a:pos x="connsiteX1" y="connsiteY1"/>
                </a:cxn>
                <a:cxn ang="0">
                  <a:pos x="connsiteX2" y="connsiteY2"/>
                </a:cxn>
                <a:cxn ang="0">
                  <a:pos x="connsiteX3" y="connsiteY3"/>
                </a:cxn>
              </a:cxnLst>
              <a:rect l="l" t="t" r="r" b="b"/>
              <a:pathLst>
                <a:path w="25774" h="25774">
                  <a:moveTo>
                    <a:pt x="0" y="0"/>
                  </a:moveTo>
                  <a:lnTo>
                    <a:pt x="25774" y="0"/>
                  </a:lnTo>
                  <a:lnTo>
                    <a:pt x="25774" y="25774"/>
                  </a:lnTo>
                  <a:lnTo>
                    <a:pt x="0" y="25774"/>
                  </a:lnTo>
                  <a:close/>
                </a:path>
              </a:pathLst>
            </a:custGeom>
            <a:grpFill/>
            <a:ln w="1607" cap="flat">
              <a:noFill/>
              <a:prstDash val="solid"/>
              <a:miter/>
            </a:ln>
          </p:spPr>
          <p:txBody>
            <a:bodyPr rtlCol="0" anchor="ctr">
              <a:noAutofit/>
            </a:bodyPr>
            <a:lstStyle/>
            <a:p>
              <a:endParaRPr lang="zh-CN" altLang="en-US"/>
            </a:p>
          </p:txBody>
        </p:sp>
        <p:sp>
          <p:nvSpPr>
            <p:cNvPr id="82" name="任意多边形: 形状 81">
              <a:extLst>
                <a:ext uri="{FF2B5EF4-FFF2-40B4-BE49-F238E27FC236}">
                  <a16:creationId xmlns:a16="http://schemas.microsoft.com/office/drawing/2014/main" id="{A275F4B2-131F-4E46-BB92-5B6921F8D9C2}"/>
                </a:ext>
              </a:extLst>
            </p:cNvPr>
            <p:cNvSpPr/>
            <p:nvPr/>
          </p:nvSpPr>
          <p:spPr>
            <a:xfrm>
              <a:off x="2331068" y="4777676"/>
              <a:ext cx="77322" cy="77322"/>
            </a:xfrm>
            <a:custGeom>
              <a:avLst/>
              <a:gdLst>
                <a:gd name="connsiteX0" fmla="*/ 51548 w 77322"/>
                <a:gd name="connsiteY0" fmla="*/ 25774 h 77322"/>
                <a:gd name="connsiteX1" fmla="*/ 51548 w 77322"/>
                <a:gd name="connsiteY1" fmla="*/ 0 h 77322"/>
                <a:gd name="connsiteX2" fmla="*/ 25774 w 77322"/>
                <a:gd name="connsiteY2" fmla="*/ 0 h 77322"/>
                <a:gd name="connsiteX3" fmla="*/ 25774 w 77322"/>
                <a:gd name="connsiteY3" fmla="*/ 25774 h 77322"/>
                <a:gd name="connsiteX4" fmla="*/ 0 w 77322"/>
                <a:gd name="connsiteY4" fmla="*/ 25774 h 77322"/>
                <a:gd name="connsiteX5" fmla="*/ 0 w 77322"/>
                <a:gd name="connsiteY5" fmla="*/ 51548 h 77322"/>
                <a:gd name="connsiteX6" fmla="*/ 25774 w 77322"/>
                <a:gd name="connsiteY6" fmla="*/ 51548 h 77322"/>
                <a:gd name="connsiteX7" fmla="*/ 25774 w 77322"/>
                <a:gd name="connsiteY7" fmla="*/ 77323 h 77322"/>
                <a:gd name="connsiteX8" fmla="*/ 51548 w 77322"/>
                <a:gd name="connsiteY8" fmla="*/ 77323 h 77322"/>
                <a:gd name="connsiteX9" fmla="*/ 51548 w 77322"/>
                <a:gd name="connsiteY9" fmla="*/ 51548 h 77322"/>
                <a:gd name="connsiteX10" fmla="*/ 77323 w 77322"/>
                <a:gd name="connsiteY10" fmla="*/ 51548 h 77322"/>
                <a:gd name="connsiteX11" fmla="*/ 77323 w 77322"/>
                <a:gd name="connsiteY11" fmla="*/ 25774 h 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322" h="77322">
                  <a:moveTo>
                    <a:pt x="51548" y="25774"/>
                  </a:moveTo>
                  <a:lnTo>
                    <a:pt x="51548" y="0"/>
                  </a:lnTo>
                  <a:lnTo>
                    <a:pt x="25774" y="0"/>
                  </a:lnTo>
                  <a:lnTo>
                    <a:pt x="25774" y="25774"/>
                  </a:lnTo>
                  <a:lnTo>
                    <a:pt x="0" y="25774"/>
                  </a:lnTo>
                  <a:lnTo>
                    <a:pt x="0" y="51548"/>
                  </a:lnTo>
                  <a:lnTo>
                    <a:pt x="25774" y="51548"/>
                  </a:lnTo>
                  <a:lnTo>
                    <a:pt x="25774" y="77323"/>
                  </a:lnTo>
                  <a:lnTo>
                    <a:pt x="51548" y="77323"/>
                  </a:lnTo>
                  <a:lnTo>
                    <a:pt x="51548" y="51548"/>
                  </a:lnTo>
                  <a:lnTo>
                    <a:pt x="77323" y="51548"/>
                  </a:lnTo>
                  <a:lnTo>
                    <a:pt x="77323" y="25774"/>
                  </a:lnTo>
                  <a:close/>
                </a:path>
              </a:pathLst>
            </a:custGeom>
            <a:grpFill/>
            <a:ln w="1607" cap="flat">
              <a:noFill/>
              <a:prstDash val="solid"/>
              <a:miter/>
            </a:ln>
          </p:spPr>
          <p:txBody>
            <a:bodyPr rtlCol="0" anchor="ctr">
              <a:noAutofit/>
            </a:bodyPr>
            <a:lstStyle/>
            <a:p>
              <a:endParaRPr lang="zh-CN" altLang="en-US"/>
            </a:p>
          </p:txBody>
        </p:sp>
      </p:grpSp>
      <p:sp>
        <p:nvSpPr>
          <p:cNvPr id="33" name="文本框 32">
            <a:extLst>
              <a:ext uri="{FF2B5EF4-FFF2-40B4-BE49-F238E27FC236}">
                <a16:creationId xmlns:a16="http://schemas.microsoft.com/office/drawing/2014/main" id="{BDA9A1FA-8FAF-4D6E-9905-25D71D5CAEC3}"/>
              </a:ext>
            </a:extLst>
          </p:cNvPr>
          <p:cNvSpPr txBox="1"/>
          <p:nvPr/>
        </p:nvSpPr>
        <p:spPr>
          <a:xfrm>
            <a:off x="5377083" y="4692304"/>
            <a:ext cx="1025922" cy="246221"/>
          </a:xfrm>
          <a:prstGeom prst="rect">
            <a:avLst/>
          </a:prstGeom>
          <a:noFill/>
          <a:ln>
            <a:noFill/>
          </a:ln>
        </p:spPr>
        <p:txBody>
          <a:bodyPr wrap="none" lIns="0" tIns="0" rIns="0" bIns="0" rtlCol="0">
            <a:noAutofit/>
          </a:bodyPr>
          <a:lstStyle/>
          <a:p>
            <a:pPr hangingPunct="0"/>
            <a:r>
              <a:rPr lang="zh-CN" altLang="en-US" sz="1600" b="1" dirty="0">
                <a:solidFill>
                  <a:schemeClr val="tx1">
                    <a:lumMod val="75000"/>
                    <a:lumOff val="25000"/>
                  </a:schemeClr>
                </a:solidFill>
                <a:latin typeface="+mj-ea"/>
                <a:ea typeface="+mj-ea"/>
                <a:cs typeface="汉仪典雅体简" panose="00020600040101010101" pitchFamily="18" charset="-122"/>
              </a:rPr>
              <a:t>执行方案</a:t>
            </a:r>
          </a:p>
        </p:txBody>
      </p:sp>
      <p:sp>
        <p:nvSpPr>
          <p:cNvPr id="34" name="文本框 33">
            <a:extLst>
              <a:ext uri="{FF2B5EF4-FFF2-40B4-BE49-F238E27FC236}">
                <a16:creationId xmlns:a16="http://schemas.microsoft.com/office/drawing/2014/main" id="{F3372A96-9657-4C3E-9185-FAEB91A04F6D}"/>
              </a:ext>
            </a:extLst>
          </p:cNvPr>
          <p:cNvSpPr txBox="1"/>
          <p:nvPr/>
        </p:nvSpPr>
        <p:spPr>
          <a:xfrm>
            <a:off x="5377083" y="4995236"/>
            <a:ext cx="1689136" cy="542200"/>
          </a:xfrm>
          <a:prstGeom prst="rect">
            <a:avLst/>
          </a:prstGeom>
          <a:noFill/>
          <a:ln>
            <a:noFill/>
          </a:ln>
        </p:spPr>
        <p:txBody>
          <a:bodyPr wrap="square" lIns="0" tIns="0" rIns="0" bIns="0" rtlCol="0">
            <a:noAutofit/>
          </a:bodyPr>
          <a:lstStyle/>
          <a:p>
            <a:pPr hangingPunct="0">
              <a:lnSpc>
                <a:spcPct val="130000"/>
              </a:lnSpc>
            </a:pPr>
            <a:r>
              <a:rPr lang="zh-CN" altLang="en-US" sz="1400" spc="100" dirty="0">
                <a:solidFill>
                  <a:schemeClr val="tx1">
                    <a:lumMod val="75000"/>
                    <a:lumOff val="25000"/>
                  </a:schemeClr>
                </a:solidFill>
                <a:cs typeface="汉仪典雅体简" panose="00020600040101010101" pitchFamily="18" charset="-122"/>
              </a:rPr>
              <a:t>请在这里输入一段文字进行方案概述</a:t>
            </a:r>
            <a:endParaRPr lang="en-US" altLang="zh-CN" sz="1400" spc="100" dirty="0">
              <a:solidFill>
                <a:schemeClr val="tx1">
                  <a:lumMod val="75000"/>
                  <a:lumOff val="25000"/>
                </a:schemeClr>
              </a:solidFill>
              <a:cs typeface="汉仪典雅体简" panose="00020600040101010101" pitchFamily="18" charset="-122"/>
            </a:endParaRPr>
          </a:p>
        </p:txBody>
      </p:sp>
      <p:grpSp>
        <p:nvGrpSpPr>
          <p:cNvPr id="83" name="图形 128">
            <a:extLst>
              <a:ext uri="{FF2B5EF4-FFF2-40B4-BE49-F238E27FC236}">
                <a16:creationId xmlns:a16="http://schemas.microsoft.com/office/drawing/2014/main" id="{1181C1BB-2977-4A98-B041-B226BFBD93DB}"/>
              </a:ext>
            </a:extLst>
          </p:cNvPr>
          <p:cNvGrpSpPr/>
          <p:nvPr/>
        </p:nvGrpSpPr>
        <p:grpSpPr>
          <a:xfrm>
            <a:off x="5418282" y="4138750"/>
            <a:ext cx="465319" cy="465317"/>
            <a:chOff x="4490938" y="4481273"/>
            <a:chExt cx="773227" cy="773227"/>
          </a:xfrm>
          <a:solidFill>
            <a:schemeClr val="accent1"/>
          </a:solidFill>
        </p:grpSpPr>
        <p:sp>
          <p:nvSpPr>
            <p:cNvPr id="84" name="任意多边形: 形状 83">
              <a:extLst>
                <a:ext uri="{FF2B5EF4-FFF2-40B4-BE49-F238E27FC236}">
                  <a16:creationId xmlns:a16="http://schemas.microsoft.com/office/drawing/2014/main" id="{C24A0D8A-D0E3-48C2-88E6-C67DD308571A}"/>
                </a:ext>
              </a:extLst>
            </p:cNvPr>
            <p:cNvSpPr/>
            <p:nvPr/>
          </p:nvSpPr>
          <p:spPr>
            <a:xfrm>
              <a:off x="4490938" y="4584369"/>
              <a:ext cx="502597" cy="670130"/>
            </a:xfrm>
            <a:custGeom>
              <a:avLst/>
              <a:gdLst>
                <a:gd name="connsiteX0" fmla="*/ 438162 w 502597"/>
                <a:gd name="connsiteY0" fmla="*/ 515485 h 670130"/>
                <a:gd name="connsiteX1" fmla="*/ 386614 w 502597"/>
                <a:gd name="connsiteY1" fmla="*/ 463936 h 670130"/>
                <a:gd name="connsiteX2" fmla="*/ 386614 w 502597"/>
                <a:gd name="connsiteY2" fmla="*/ 400957 h 670130"/>
                <a:gd name="connsiteX3" fmla="*/ 412388 w 502597"/>
                <a:gd name="connsiteY3" fmla="*/ 307680 h 670130"/>
                <a:gd name="connsiteX4" fmla="*/ 412388 w 502597"/>
                <a:gd name="connsiteY4" fmla="*/ 193307 h 670130"/>
                <a:gd name="connsiteX5" fmla="*/ 206194 w 502597"/>
                <a:gd name="connsiteY5" fmla="*/ 0 h 670130"/>
                <a:gd name="connsiteX6" fmla="*/ 0 w 502597"/>
                <a:gd name="connsiteY6" fmla="*/ 193307 h 670130"/>
                <a:gd name="connsiteX7" fmla="*/ 0 w 502597"/>
                <a:gd name="connsiteY7" fmla="*/ 307680 h 670130"/>
                <a:gd name="connsiteX8" fmla="*/ 104218 w 502597"/>
                <a:gd name="connsiteY8" fmla="*/ 475702 h 670130"/>
                <a:gd name="connsiteX9" fmla="*/ 116345 w 502597"/>
                <a:gd name="connsiteY9" fmla="*/ 452956 h 670130"/>
                <a:gd name="connsiteX10" fmla="*/ 25774 w 502597"/>
                <a:gd name="connsiteY10" fmla="*/ 307680 h 670130"/>
                <a:gd name="connsiteX11" fmla="*/ 25774 w 502597"/>
                <a:gd name="connsiteY11" fmla="*/ 193307 h 670130"/>
                <a:gd name="connsiteX12" fmla="*/ 206194 w 502597"/>
                <a:gd name="connsiteY12" fmla="*/ 25774 h 670130"/>
                <a:gd name="connsiteX13" fmla="*/ 386614 w 502597"/>
                <a:gd name="connsiteY13" fmla="*/ 193307 h 670130"/>
                <a:gd name="connsiteX14" fmla="*/ 386614 w 502597"/>
                <a:gd name="connsiteY14" fmla="*/ 307680 h 670130"/>
                <a:gd name="connsiteX15" fmla="*/ 296043 w 502597"/>
                <a:gd name="connsiteY15" fmla="*/ 452956 h 670130"/>
                <a:gd name="connsiteX16" fmla="*/ 234391 w 502597"/>
                <a:gd name="connsiteY16" fmla="*/ 485844 h 670130"/>
                <a:gd name="connsiteX17" fmla="*/ 178010 w 502597"/>
                <a:gd name="connsiteY17" fmla="*/ 485844 h 670130"/>
                <a:gd name="connsiteX18" fmla="*/ 165870 w 502597"/>
                <a:gd name="connsiteY18" fmla="*/ 508590 h 670130"/>
                <a:gd name="connsiteX19" fmla="*/ 246518 w 502597"/>
                <a:gd name="connsiteY19" fmla="*/ 508590 h 670130"/>
                <a:gd name="connsiteX20" fmla="*/ 257742 w 502597"/>
                <a:gd name="connsiteY20" fmla="*/ 502598 h 670130"/>
                <a:gd name="connsiteX21" fmla="*/ 257742 w 502597"/>
                <a:gd name="connsiteY21" fmla="*/ 567033 h 670130"/>
                <a:gd name="connsiteX22" fmla="*/ 269341 w 502597"/>
                <a:gd name="connsiteY22" fmla="*/ 579856 h 670130"/>
                <a:gd name="connsiteX23" fmla="*/ 363417 w 502597"/>
                <a:gd name="connsiteY23" fmla="*/ 589263 h 670130"/>
                <a:gd name="connsiteX24" fmla="*/ 386614 w 502597"/>
                <a:gd name="connsiteY24" fmla="*/ 614909 h 670130"/>
                <a:gd name="connsiteX25" fmla="*/ 386614 w 502597"/>
                <a:gd name="connsiteY25" fmla="*/ 670130 h 670130"/>
                <a:gd name="connsiteX26" fmla="*/ 412388 w 502597"/>
                <a:gd name="connsiteY26" fmla="*/ 670130 h 670130"/>
                <a:gd name="connsiteX27" fmla="*/ 412388 w 502597"/>
                <a:gd name="connsiteY27" fmla="*/ 614909 h 670130"/>
                <a:gd name="connsiteX28" fmla="*/ 365994 w 502597"/>
                <a:gd name="connsiteY28" fmla="*/ 563618 h 670130"/>
                <a:gd name="connsiteX29" fmla="*/ 283517 w 502597"/>
                <a:gd name="connsiteY29" fmla="*/ 555435 h 670130"/>
                <a:gd name="connsiteX30" fmla="*/ 283517 w 502597"/>
                <a:gd name="connsiteY30" fmla="*/ 488847 h 670130"/>
                <a:gd name="connsiteX31" fmla="*/ 308170 w 502597"/>
                <a:gd name="connsiteY31" fmla="*/ 475702 h 670130"/>
                <a:gd name="connsiteX32" fmla="*/ 360839 w 502597"/>
                <a:gd name="connsiteY32" fmla="*/ 435494 h 670130"/>
                <a:gd name="connsiteX33" fmla="*/ 360839 w 502597"/>
                <a:gd name="connsiteY33" fmla="*/ 463936 h 670130"/>
                <a:gd name="connsiteX34" fmla="*/ 438162 w 502597"/>
                <a:gd name="connsiteY34" fmla="*/ 541259 h 670130"/>
                <a:gd name="connsiteX35" fmla="*/ 502598 w 502597"/>
                <a:gd name="connsiteY35" fmla="*/ 541259 h 670130"/>
                <a:gd name="connsiteX36" fmla="*/ 502598 w 502597"/>
                <a:gd name="connsiteY36" fmla="*/ 515485 h 670130"/>
                <a:gd name="connsiteX37" fmla="*/ 438162 w 502597"/>
                <a:gd name="connsiteY37" fmla="*/ 515485 h 67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02597" h="670130">
                  <a:moveTo>
                    <a:pt x="438162" y="515485"/>
                  </a:moveTo>
                  <a:cubicBezTo>
                    <a:pt x="409693" y="515485"/>
                    <a:pt x="386614" y="492405"/>
                    <a:pt x="386614" y="463936"/>
                  </a:cubicBezTo>
                  <a:lnTo>
                    <a:pt x="386614" y="400957"/>
                  </a:lnTo>
                  <a:cubicBezTo>
                    <a:pt x="403388" y="372728"/>
                    <a:pt x="412288" y="340518"/>
                    <a:pt x="412388" y="307680"/>
                  </a:cubicBezTo>
                  <a:lnTo>
                    <a:pt x="412388" y="193307"/>
                  </a:lnTo>
                  <a:cubicBezTo>
                    <a:pt x="412388" y="86717"/>
                    <a:pt x="319884" y="0"/>
                    <a:pt x="206194" y="0"/>
                  </a:cubicBezTo>
                  <a:cubicBezTo>
                    <a:pt x="92504" y="0"/>
                    <a:pt x="0" y="86717"/>
                    <a:pt x="0" y="193307"/>
                  </a:cubicBezTo>
                  <a:lnTo>
                    <a:pt x="0" y="307680"/>
                  </a:lnTo>
                  <a:cubicBezTo>
                    <a:pt x="999" y="378649"/>
                    <a:pt x="41083" y="443273"/>
                    <a:pt x="104218" y="475702"/>
                  </a:cubicBezTo>
                  <a:lnTo>
                    <a:pt x="116345" y="452956"/>
                  </a:lnTo>
                  <a:cubicBezTo>
                    <a:pt x="61625" y="424993"/>
                    <a:pt x="26794" y="369122"/>
                    <a:pt x="25774" y="307680"/>
                  </a:cubicBezTo>
                  <a:lnTo>
                    <a:pt x="25774" y="193307"/>
                  </a:lnTo>
                  <a:cubicBezTo>
                    <a:pt x="25774" y="100932"/>
                    <a:pt x="106705" y="25774"/>
                    <a:pt x="206194" y="25774"/>
                  </a:cubicBezTo>
                  <a:cubicBezTo>
                    <a:pt x="305682" y="25774"/>
                    <a:pt x="386614" y="100932"/>
                    <a:pt x="386614" y="193307"/>
                  </a:cubicBezTo>
                  <a:lnTo>
                    <a:pt x="386614" y="307680"/>
                  </a:lnTo>
                  <a:cubicBezTo>
                    <a:pt x="385594" y="369122"/>
                    <a:pt x="350763" y="424993"/>
                    <a:pt x="296043" y="452956"/>
                  </a:cubicBezTo>
                  <a:lnTo>
                    <a:pt x="234391" y="485844"/>
                  </a:lnTo>
                  <a:cubicBezTo>
                    <a:pt x="216742" y="495125"/>
                    <a:pt x="195657" y="495125"/>
                    <a:pt x="178010" y="485844"/>
                  </a:cubicBezTo>
                  <a:lnTo>
                    <a:pt x="165870" y="508590"/>
                  </a:lnTo>
                  <a:cubicBezTo>
                    <a:pt x="191116" y="521856"/>
                    <a:pt x="221272" y="521856"/>
                    <a:pt x="246518" y="508590"/>
                  </a:cubicBezTo>
                  <a:lnTo>
                    <a:pt x="257742" y="502598"/>
                  </a:lnTo>
                  <a:lnTo>
                    <a:pt x="257742" y="567033"/>
                  </a:lnTo>
                  <a:cubicBezTo>
                    <a:pt x="257742" y="573652"/>
                    <a:pt x="262755" y="579194"/>
                    <a:pt x="269341" y="579856"/>
                  </a:cubicBezTo>
                  <a:lnTo>
                    <a:pt x="363417" y="589263"/>
                  </a:lnTo>
                  <a:cubicBezTo>
                    <a:pt x="376605" y="590552"/>
                    <a:pt x="386649" y="601658"/>
                    <a:pt x="386614" y="614909"/>
                  </a:cubicBezTo>
                  <a:lnTo>
                    <a:pt x="386614" y="670130"/>
                  </a:lnTo>
                  <a:lnTo>
                    <a:pt x="412388" y="670130"/>
                  </a:lnTo>
                  <a:lnTo>
                    <a:pt x="412388" y="614909"/>
                  </a:lnTo>
                  <a:cubicBezTo>
                    <a:pt x="412467" y="588405"/>
                    <a:pt x="392372" y="566191"/>
                    <a:pt x="365994" y="563618"/>
                  </a:cubicBezTo>
                  <a:lnTo>
                    <a:pt x="283517" y="555435"/>
                  </a:lnTo>
                  <a:lnTo>
                    <a:pt x="283517" y="488847"/>
                  </a:lnTo>
                  <a:lnTo>
                    <a:pt x="308170" y="475702"/>
                  </a:lnTo>
                  <a:cubicBezTo>
                    <a:pt x="327803" y="465264"/>
                    <a:pt x="345595" y="451682"/>
                    <a:pt x="360839" y="435494"/>
                  </a:cubicBezTo>
                  <a:lnTo>
                    <a:pt x="360839" y="463936"/>
                  </a:lnTo>
                  <a:cubicBezTo>
                    <a:pt x="360881" y="506623"/>
                    <a:pt x="395475" y="541217"/>
                    <a:pt x="438162" y="541259"/>
                  </a:cubicBezTo>
                  <a:lnTo>
                    <a:pt x="502598" y="541259"/>
                  </a:lnTo>
                  <a:lnTo>
                    <a:pt x="502598" y="515485"/>
                  </a:lnTo>
                  <a:lnTo>
                    <a:pt x="438162" y="515485"/>
                  </a:lnTo>
                  <a:close/>
                </a:path>
              </a:pathLst>
            </a:custGeom>
            <a:grpFill/>
            <a:ln w="1607" cap="flat">
              <a:noFill/>
              <a:prstDash val="solid"/>
              <a:miter/>
            </a:ln>
          </p:spPr>
          <p:txBody>
            <a:bodyPr rtlCol="0" anchor="ctr">
              <a:noAutofit/>
            </a:bodyPr>
            <a:lstStyle/>
            <a:p>
              <a:endParaRPr lang="zh-CN" altLang="en-US"/>
            </a:p>
          </p:txBody>
        </p:sp>
        <p:sp>
          <p:nvSpPr>
            <p:cNvPr id="85" name="任意多边形: 形状 84">
              <a:extLst>
                <a:ext uri="{FF2B5EF4-FFF2-40B4-BE49-F238E27FC236}">
                  <a16:creationId xmlns:a16="http://schemas.microsoft.com/office/drawing/2014/main" id="{9763120E-4B62-4692-9A05-A8217F31A03A}"/>
                </a:ext>
              </a:extLst>
            </p:cNvPr>
            <p:cNvSpPr/>
            <p:nvPr/>
          </p:nvSpPr>
          <p:spPr>
            <a:xfrm>
              <a:off x="4490937" y="5063036"/>
              <a:ext cx="154645" cy="191463"/>
            </a:xfrm>
            <a:custGeom>
              <a:avLst/>
              <a:gdLst>
                <a:gd name="connsiteX0" fmla="*/ 128871 w 154645"/>
                <a:gd name="connsiteY0" fmla="*/ 0 h 191463"/>
                <a:gd name="connsiteX1" fmla="*/ 128871 w 154645"/>
                <a:gd name="connsiteY1" fmla="*/ 76769 h 191463"/>
                <a:gd name="connsiteX2" fmla="*/ 46394 w 154645"/>
                <a:gd name="connsiteY2" fmla="*/ 85016 h 191463"/>
                <a:gd name="connsiteX3" fmla="*/ 0 w 154645"/>
                <a:gd name="connsiteY3" fmla="*/ 136243 h 191463"/>
                <a:gd name="connsiteX4" fmla="*/ 0 w 154645"/>
                <a:gd name="connsiteY4" fmla="*/ 191464 h 191463"/>
                <a:gd name="connsiteX5" fmla="*/ 25774 w 154645"/>
                <a:gd name="connsiteY5" fmla="*/ 191464 h 191463"/>
                <a:gd name="connsiteX6" fmla="*/ 25774 w 154645"/>
                <a:gd name="connsiteY6" fmla="*/ 136243 h 191463"/>
                <a:gd name="connsiteX7" fmla="*/ 48971 w 154645"/>
                <a:gd name="connsiteY7" fmla="*/ 110597 h 191463"/>
                <a:gd name="connsiteX8" fmla="*/ 143047 w 154645"/>
                <a:gd name="connsiteY8" fmla="*/ 101254 h 191463"/>
                <a:gd name="connsiteX9" fmla="*/ 154645 w 154645"/>
                <a:gd name="connsiteY9" fmla="*/ 88367 h 191463"/>
                <a:gd name="connsiteX10" fmla="*/ 154645 w 154645"/>
                <a:gd name="connsiteY10" fmla="*/ 0 h 191463"/>
                <a:gd name="connsiteX11" fmla="*/ 128871 w 154645"/>
                <a:gd name="connsiteY11" fmla="*/ 0 h 19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645" h="191463">
                  <a:moveTo>
                    <a:pt x="128871" y="0"/>
                  </a:moveTo>
                  <a:lnTo>
                    <a:pt x="128871" y="76769"/>
                  </a:lnTo>
                  <a:lnTo>
                    <a:pt x="46394" y="85016"/>
                  </a:lnTo>
                  <a:cubicBezTo>
                    <a:pt x="20040" y="87586"/>
                    <a:pt x="-45" y="109764"/>
                    <a:pt x="0" y="136243"/>
                  </a:cubicBezTo>
                  <a:lnTo>
                    <a:pt x="0" y="191464"/>
                  </a:lnTo>
                  <a:lnTo>
                    <a:pt x="25774" y="191464"/>
                  </a:lnTo>
                  <a:lnTo>
                    <a:pt x="25774" y="136243"/>
                  </a:lnTo>
                  <a:cubicBezTo>
                    <a:pt x="25737" y="122991"/>
                    <a:pt x="35783" y="111886"/>
                    <a:pt x="48971" y="110597"/>
                  </a:cubicBezTo>
                  <a:lnTo>
                    <a:pt x="143047" y="101254"/>
                  </a:lnTo>
                  <a:cubicBezTo>
                    <a:pt x="149657" y="100590"/>
                    <a:pt x="154679" y="95010"/>
                    <a:pt x="154645" y="88367"/>
                  </a:cubicBezTo>
                  <a:lnTo>
                    <a:pt x="154645" y="0"/>
                  </a:lnTo>
                  <a:lnTo>
                    <a:pt x="128871" y="0"/>
                  </a:lnTo>
                  <a:close/>
                </a:path>
              </a:pathLst>
            </a:custGeom>
            <a:grpFill/>
            <a:ln w="1607" cap="flat">
              <a:noFill/>
              <a:prstDash val="solid"/>
              <a:miter/>
            </a:ln>
          </p:spPr>
          <p:txBody>
            <a:bodyPr rtlCol="0" anchor="ctr">
              <a:noAutofit/>
            </a:bodyPr>
            <a:lstStyle/>
            <a:p>
              <a:endParaRPr lang="zh-CN" altLang="en-US"/>
            </a:p>
          </p:txBody>
        </p:sp>
        <p:sp>
          <p:nvSpPr>
            <p:cNvPr id="86" name="任意多边形: 形状 85">
              <a:extLst>
                <a:ext uri="{FF2B5EF4-FFF2-40B4-BE49-F238E27FC236}">
                  <a16:creationId xmlns:a16="http://schemas.microsoft.com/office/drawing/2014/main" id="{8FB89F3A-9B31-46A2-B1A8-3E1566F8A5E5}"/>
                </a:ext>
              </a:extLst>
            </p:cNvPr>
            <p:cNvSpPr/>
            <p:nvPr/>
          </p:nvSpPr>
          <p:spPr>
            <a:xfrm>
              <a:off x="4542486" y="4661692"/>
              <a:ext cx="309290" cy="309290"/>
            </a:xfrm>
            <a:custGeom>
              <a:avLst/>
              <a:gdLst>
                <a:gd name="connsiteX0" fmla="*/ 299058 w 309290"/>
                <a:gd name="connsiteY0" fmla="*/ 118407 h 309290"/>
                <a:gd name="connsiteX1" fmla="*/ 261802 w 309290"/>
                <a:gd name="connsiteY1" fmla="*/ 110584 h 309290"/>
                <a:gd name="connsiteX2" fmla="*/ 283388 w 309290"/>
                <a:gd name="connsiteY2" fmla="*/ 79269 h 309290"/>
                <a:gd name="connsiteX3" fmla="*/ 281893 w 309290"/>
                <a:gd name="connsiteY3" fmla="*/ 62838 h 309290"/>
                <a:gd name="connsiteX4" fmla="*/ 246453 w 309290"/>
                <a:gd name="connsiteY4" fmla="*/ 27398 h 309290"/>
                <a:gd name="connsiteX5" fmla="*/ 230035 w 309290"/>
                <a:gd name="connsiteY5" fmla="*/ 25903 h 309290"/>
                <a:gd name="connsiteX6" fmla="*/ 198719 w 309290"/>
                <a:gd name="connsiteY6" fmla="*/ 47489 h 309290"/>
                <a:gd name="connsiteX7" fmla="*/ 190884 w 309290"/>
                <a:gd name="connsiteY7" fmla="*/ 10232 h 309290"/>
                <a:gd name="connsiteX8" fmla="*/ 178267 w 309290"/>
                <a:gd name="connsiteY8" fmla="*/ 0 h 309290"/>
                <a:gd name="connsiteX9" fmla="*/ 131023 w 309290"/>
                <a:gd name="connsiteY9" fmla="*/ 0 h 309290"/>
                <a:gd name="connsiteX10" fmla="*/ 118407 w 309290"/>
                <a:gd name="connsiteY10" fmla="*/ 10232 h 309290"/>
                <a:gd name="connsiteX11" fmla="*/ 110571 w 309290"/>
                <a:gd name="connsiteY11" fmla="*/ 47489 h 309290"/>
                <a:gd name="connsiteX12" fmla="*/ 79256 w 309290"/>
                <a:gd name="connsiteY12" fmla="*/ 25903 h 309290"/>
                <a:gd name="connsiteX13" fmla="*/ 62838 w 309290"/>
                <a:gd name="connsiteY13" fmla="*/ 27398 h 309290"/>
                <a:gd name="connsiteX14" fmla="*/ 27398 w 309290"/>
                <a:gd name="connsiteY14" fmla="*/ 62838 h 309290"/>
                <a:gd name="connsiteX15" fmla="*/ 25903 w 309290"/>
                <a:gd name="connsiteY15" fmla="*/ 79269 h 309290"/>
                <a:gd name="connsiteX16" fmla="*/ 47489 w 309290"/>
                <a:gd name="connsiteY16" fmla="*/ 110584 h 309290"/>
                <a:gd name="connsiteX17" fmla="*/ 10232 w 309290"/>
                <a:gd name="connsiteY17" fmla="*/ 118407 h 309290"/>
                <a:gd name="connsiteX18" fmla="*/ 0 w 309290"/>
                <a:gd name="connsiteY18" fmla="*/ 131023 h 309290"/>
                <a:gd name="connsiteX19" fmla="*/ 0 w 309290"/>
                <a:gd name="connsiteY19" fmla="*/ 178267 h 309290"/>
                <a:gd name="connsiteX20" fmla="*/ 10232 w 309290"/>
                <a:gd name="connsiteY20" fmla="*/ 190884 h 309290"/>
                <a:gd name="connsiteX21" fmla="*/ 47489 w 309290"/>
                <a:gd name="connsiteY21" fmla="*/ 198706 h 309290"/>
                <a:gd name="connsiteX22" fmla="*/ 25903 w 309290"/>
                <a:gd name="connsiteY22" fmla="*/ 230022 h 309290"/>
                <a:gd name="connsiteX23" fmla="*/ 27398 w 309290"/>
                <a:gd name="connsiteY23" fmla="*/ 246453 h 309290"/>
                <a:gd name="connsiteX24" fmla="*/ 62838 w 309290"/>
                <a:gd name="connsiteY24" fmla="*/ 281893 h 309290"/>
                <a:gd name="connsiteX25" fmla="*/ 79256 w 309290"/>
                <a:gd name="connsiteY25" fmla="*/ 283388 h 309290"/>
                <a:gd name="connsiteX26" fmla="*/ 110571 w 309290"/>
                <a:gd name="connsiteY26" fmla="*/ 261802 h 309290"/>
                <a:gd name="connsiteX27" fmla="*/ 118407 w 309290"/>
                <a:gd name="connsiteY27" fmla="*/ 299058 h 309290"/>
                <a:gd name="connsiteX28" fmla="*/ 131023 w 309290"/>
                <a:gd name="connsiteY28" fmla="*/ 309291 h 309290"/>
                <a:gd name="connsiteX29" fmla="*/ 178267 w 309290"/>
                <a:gd name="connsiteY29" fmla="*/ 309291 h 309290"/>
                <a:gd name="connsiteX30" fmla="*/ 190884 w 309290"/>
                <a:gd name="connsiteY30" fmla="*/ 299058 h 309290"/>
                <a:gd name="connsiteX31" fmla="*/ 198719 w 309290"/>
                <a:gd name="connsiteY31" fmla="*/ 261802 h 309290"/>
                <a:gd name="connsiteX32" fmla="*/ 230035 w 309290"/>
                <a:gd name="connsiteY32" fmla="*/ 283388 h 309290"/>
                <a:gd name="connsiteX33" fmla="*/ 246453 w 309290"/>
                <a:gd name="connsiteY33" fmla="*/ 281893 h 309290"/>
                <a:gd name="connsiteX34" fmla="*/ 281893 w 309290"/>
                <a:gd name="connsiteY34" fmla="*/ 246453 h 309290"/>
                <a:gd name="connsiteX35" fmla="*/ 283388 w 309290"/>
                <a:gd name="connsiteY35" fmla="*/ 230022 h 309290"/>
                <a:gd name="connsiteX36" fmla="*/ 261802 w 309290"/>
                <a:gd name="connsiteY36" fmla="*/ 198706 h 309290"/>
                <a:gd name="connsiteX37" fmla="*/ 299058 w 309290"/>
                <a:gd name="connsiteY37" fmla="*/ 190884 h 309290"/>
                <a:gd name="connsiteX38" fmla="*/ 309291 w 309290"/>
                <a:gd name="connsiteY38" fmla="*/ 178267 h 309290"/>
                <a:gd name="connsiteX39" fmla="*/ 309291 w 309290"/>
                <a:gd name="connsiteY39" fmla="*/ 131023 h 309290"/>
                <a:gd name="connsiteX40" fmla="*/ 299058 w 309290"/>
                <a:gd name="connsiteY40" fmla="*/ 118407 h 309290"/>
                <a:gd name="connsiteX41" fmla="*/ 283517 w 309290"/>
                <a:gd name="connsiteY41" fmla="*/ 167816 h 309290"/>
                <a:gd name="connsiteX42" fmla="*/ 254920 w 309290"/>
                <a:gd name="connsiteY42" fmla="*/ 173821 h 309290"/>
                <a:gd name="connsiteX43" fmla="*/ 235876 w 309290"/>
                <a:gd name="connsiteY43" fmla="*/ 203112 h 309290"/>
                <a:gd name="connsiteX44" fmla="*/ 239700 w 309290"/>
                <a:gd name="connsiteY44" fmla="*/ 212006 h 309290"/>
                <a:gd name="connsiteX45" fmla="*/ 256080 w 309290"/>
                <a:gd name="connsiteY45" fmla="*/ 235834 h 309290"/>
                <a:gd name="connsiteX46" fmla="*/ 235834 w 309290"/>
                <a:gd name="connsiteY46" fmla="*/ 256080 h 309290"/>
                <a:gd name="connsiteX47" fmla="*/ 212006 w 309290"/>
                <a:gd name="connsiteY47" fmla="*/ 239700 h 309290"/>
                <a:gd name="connsiteX48" fmla="*/ 177660 w 309290"/>
                <a:gd name="connsiteY48" fmla="*/ 246004 h 309290"/>
                <a:gd name="connsiteX49" fmla="*/ 173821 w 309290"/>
                <a:gd name="connsiteY49" fmla="*/ 254946 h 309290"/>
                <a:gd name="connsiteX50" fmla="*/ 167803 w 309290"/>
                <a:gd name="connsiteY50" fmla="*/ 283517 h 309290"/>
                <a:gd name="connsiteX51" fmla="*/ 141488 w 309290"/>
                <a:gd name="connsiteY51" fmla="*/ 283517 h 309290"/>
                <a:gd name="connsiteX52" fmla="*/ 135469 w 309290"/>
                <a:gd name="connsiteY52" fmla="*/ 254920 h 309290"/>
                <a:gd name="connsiteX53" fmla="*/ 106209 w 309290"/>
                <a:gd name="connsiteY53" fmla="*/ 235863 h 309290"/>
                <a:gd name="connsiteX54" fmla="*/ 97285 w 309290"/>
                <a:gd name="connsiteY54" fmla="*/ 239700 h 309290"/>
                <a:gd name="connsiteX55" fmla="*/ 73457 w 309290"/>
                <a:gd name="connsiteY55" fmla="*/ 256080 h 309290"/>
                <a:gd name="connsiteX56" fmla="*/ 53211 w 309290"/>
                <a:gd name="connsiteY56" fmla="*/ 235834 h 309290"/>
                <a:gd name="connsiteX57" fmla="*/ 69590 w 309290"/>
                <a:gd name="connsiteY57" fmla="*/ 212019 h 309290"/>
                <a:gd name="connsiteX58" fmla="*/ 63245 w 309290"/>
                <a:gd name="connsiteY58" fmla="*/ 177644 h 309290"/>
                <a:gd name="connsiteX59" fmla="*/ 54345 w 309290"/>
                <a:gd name="connsiteY59" fmla="*/ 173821 h 309290"/>
                <a:gd name="connsiteX60" fmla="*/ 25774 w 309290"/>
                <a:gd name="connsiteY60" fmla="*/ 167816 h 309290"/>
                <a:gd name="connsiteX61" fmla="*/ 25774 w 309290"/>
                <a:gd name="connsiteY61" fmla="*/ 141475 h 309290"/>
                <a:gd name="connsiteX62" fmla="*/ 54371 w 309290"/>
                <a:gd name="connsiteY62" fmla="*/ 135469 h 309290"/>
                <a:gd name="connsiteX63" fmla="*/ 73415 w 309290"/>
                <a:gd name="connsiteY63" fmla="*/ 106179 h 309290"/>
                <a:gd name="connsiteX64" fmla="*/ 69590 w 309290"/>
                <a:gd name="connsiteY64" fmla="*/ 97285 h 309290"/>
                <a:gd name="connsiteX65" fmla="*/ 53211 w 309290"/>
                <a:gd name="connsiteY65" fmla="*/ 73457 h 309290"/>
                <a:gd name="connsiteX66" fmla="*/ 73457 w 309290"/>
                <a:gd name="connsiteY66" fmla="*/ 53211 h 309290"/>
                <a:gd name="connsiteX67" fmla="*/ 97285 w 309290"/>
                <a:gd name="connsiteY67" fmla="*/ 69590 h 309290"/>
                <a:gd name="connsiteX68" fmla="*/ 131631 w 309290"/>
                <a:gd name="connsiteY68" fmla="*/ 63287 h 309290"/>
                <a:gd name="connsiteX69" fmla="*/ 135469 w 309290"/>
                <a:gd name="connsiteY69" fmla="*/ 54345 h 309290"/>
                <a:gd name="connsiteX70" fmla="*/ 141488 w 309290"/>
                <a:gd name="connsiteY70" fmla="*/ 25774 h 309290"/>
                <a:gd name="connsiteX71" fmla="*/ 167803 w 309290"/>
                <a:gd name="connsiteY71" fmla="*/ 25774 h 309290"/>
                <a:gd name="connsiteX72" fmla="*/ 173821 w 309290"/>
                <a:gd name="connsiteY72" fmla="*/ 54371 h 309290"/>
                <a:gd name="connsiteX73" fmla="*/ 203082 w 309290"/>
                <a:gd name="connsiteY73" fmla="*/ 73428 h 309290"/>
                <a:gd name="connsiteX74" fmla="*/ 212006 w 309290"/>
                <a:gd name="connsiteY74" fmla="*/ 69590 h 309290"/>
                <a:gd name="connsiteX75" fmla="*/ 235834 w 309290"/>
                <a:gd name="connsiteY75" fmla="*/ 53211 h 309290"/>
                <a:gd name="connsiteX76" fmla="*/ 256080 w 309290"/>
                <a:gd name="connsiteY76" fmla="*/ 73457 h 309290"/>
                <a:gd name="connsiteX77" fmla="*/ 239700 w 309290"/>
                <a:gd name="connsiteY77" fmla="*/ 97272 h 309290"/>
                <a:gd name="connsiteX78" fmla="*/ 246046 w 309290"/>
                <a:gd name="connsiteY78" fmla="*/ 131647 h 309290"/>
                <a:gd name="connsiteX79" fmla="*/ 254946 w 309290"/>
                <a:gd name="connsiteY79" fmla="*/ 135469 h 309290"/>
                <a:gd name="connsiteX80" fmla="*/ 283517 w 309290"/>
                <a:gd name="connsiteY80" fmla="*/ 141475 h 309290"/>
                <a:gd name="connsiteX81" fmla="*/ 283517 w 309290"/>
                <a:gd name="connsiteY81" fmla="*/ 167816 h 30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09290" h="309290">
                  <a:moveTo>
                    <a:pt x="299058" y="118407"/>
                  </a:moveTo>
                  <a:lnTo>
                    <a:pt x="261802" y="110584"/>
                  </a:lnTo>
                  <a:lnTo>
                    <a:pt x="283388" y="79269"/>
                  </a:lnTo>
                  <a:cubicBezTo>
                    <a:pt x="286920" y="74149"/>
                    <a:pt x="286291" y="67235"/>
                    <a:pt x="281893" y="62838"/>
                  </a:cubicBezTo>
                  <a:lnTo>
                    <a:pt x="246453" y="27398"/>
                  </a:lnTo>
                  <a:cubicBezTo>
                    <a:pt x="242057" y="23007"/>
                    <a:pt x="235153" y="22378"/>
                    <a:pt x="230035" y="25903"/>
                  </a:cubicBezTo>
                  <a:lnTo>
                    <a:pt x="198719" y="47489"/>
                  </a:lnTo>
                  <a:lnTo>
                    <a:pt x="190884" y="10232"/>
                  </a:lnTo>
                  <a:cubicBezTo>
                    <a:pt x="189627" y="4267"/>
                    <a:pt x="184365" y="-3"/>
                    <a:pt x="178267" y="0"/>
                  </a:cubicBezTo>
                  <a:lnTo>
                    <a:pt x="131023" y="0"/>
                  </a:lnTo>
                  <a:cubicBezTo>
                    <a:pt x="124928" y="-3"/>
                    <a:pt x="119663" y="4267"/>
                    <a:pt x="118407" y="10232"/>
                  </a:cubicBezTo>
                  <a:lnTo>
                    <a:pt x="110571" y="47489"/>
                  </a:lnTo>
                  <a:lnTo>
                    <a:pt x="79256" y="25903"/>
                  </a:lnTo>
                  <a:cubicBezTo>
                    <a:pt x="74138" y="22378"/>
                    <a:pt x="67234" y="23007"/>
                    <a:pt x="62838" y="27398"/>
                  </a:cubicBezTo>
                  <a:lnTo>
                    <a:pt x="27398" y="62838"/>
                  </a:lnTo>
                  <a:cubicBezTo>
                    <a:pt x="23000" y="67235"/>
                    <a:pt x="22370" y="74149"/>
                    <a:pt x="25903" y="79269"/>
                  </a:cubicBezTo>
                  <a:lnTo>
                    <a:pt x="47489" y="110584"/>
                  </a:lnTo>
                  <a:lnTo>
                    <a:pt x="10232" y="118407"/>
                  </a:lnTo>
                  <a:cubicBezTo>
                    <a:pt x="4267" y="119663"/>
                    <a:pt x="-3" y="124928"/>
                    <a:pt x="0" y="131023"/>
                  </a:cubicBezTo>
                  <a:lnTo>
                    <a:pt x="0" y="178267"/>
                  </a:lnTo>
                  <a:cubicBezTo>
                    <a:pt x="-3" y="184363"/>
                    <a:pt x="4267" y="189627"/>
                    <a:pt x="10232" y="190884"/>
                  </a:cubicBezTo>
                  <a:lnTo>
                    <a:pt x="47489" y="198706"/>
                  </a:lnTo>
                  <a:lnTo>
                    <a:pt x="25903" y="230022"/>
                  </a:lnTo>
                  <a:cubicBezTo>
                    <a:pt x="22370" y="235142"/>
                    <a:pt x="23000" y="242055"/>
                    <a:pt x="27398" y="246453"/>
                  </a:cubicBezTo>
                  <a:lnTo>
                    <a:pt x="62838" y="281893"/>
                  </a:lnTo>
                  <a:cubicBezTo>
                    <a:pt x="67234" y="286284"/>
                    <a:pt x="74138" y="286912"/>
                    <a:pt x="79256" y="283388"/>
                  </a:cubicBezTo>
                  <a:lnTo>
                    <a:pt x="110571" y="261802"/>
                  </a:lnTo>
                  <a:lnTo>
                    <a:pt x="118407" y="299058"/>
                  </a:lnTo>
                  <a:cubicBezTo>
                    <a:pt x="119663" y="305024"/>
                    <a:pt x="124926" y="309294"/>
                    <a:pt x="131023" y="309291"/>
                  </a:cubicBezTo>
                  <a:lnTo>
                    <a:pt x="178267" y="309291"/>
                  </a:lnTo>
                  <a:cubicBezTo>
                    <a:pt x="184363" y="309294"/>
                    <a:pt x="189627" y="305024"/>
                    <a:pt x="190884" y="299058"/>
                  </a:cubicBezTo>
                  <a:lnTo>
                    <a:pt x="198719" y="261802"/>
                  </a:lnTo>
                  <a:lnTo>
                    <a:pt x="230035" y="283388"/>
                  </a:lnTo>
                  <a:cubicBezTo>
                    <a:pt x="235153" y="286912"/>
                    <a:pt x="242057" y="286284"/>
                    <a:pt x="246453" y="281893"/>
                  </a:cubicBezTo>
                  <a:lnTo>
                    <a:pt x="281893" y="246453"/>
                  </a:lnTo>
                  <a:cubicBezTo>
                    <a:pt x="286291" y="242055"/>
                    <a:pt x="286920" y="235142"/>
                    <a:pt x="283388" y="230022"/>
                  </a:cubicBezTo>
                  <a:lnTo>
                    <a:pt x="261802" y="198706"/>
                  </a:lnTo>
                  <a:lnTo>
                    <a:pt x="299058" y="190884"/>
                  </a:lnTo>
                  <a:cubicBezTo>
                    <a:pt x="305024" y="189627"/>
                    <a:pt x="309294" y="184365"/>
                    <a:pt x="309291" y="178267"/>
                  </a:cubicBezTo>
                  <a:lnTo>
                    <a:pt x="309291" y="131023"/>
                  </a:lnTo>
                  <a:cubicBezTo>
                    <a:pt x="309294" y="124928"/>
                    <a:pt x="305024" y="119663"/>
                    <a:pt x="299058" y="118407"/>
                  </a:cubicBezTo>
                  <a:close/>
                  <a:moveTo>
                    <a:pt x="283517" y="167816"/>
                  </a:moveTo>
                  <a:lnTo>
                    <a:pt x="254920" y="173821"/>
                  </a:lnTo>
                  <a:cubicBezTo>
                    <a:pt x="241572" y="176652"/>
                    <a:pt x="233046" y="189764"/>
                    <a:pt x="235876" y="203112"/>
                  </a:cubicBezTo>
                  <a:cubicBezTo>
                    <a:pt x="236551" y="206300"/>
                    <a:pt x="237851" y="209322"/>
                    <a:pt x="239700" y="212006"/>
                  </a:cubicBezTo>
                  <a:lnTo>
                    <a:pt x="256080" y="235834"/>
                  </a:lnTo>
                  <a:lnTo>
                    <a:pt x="235834" y="256080"/>
                  </a:lnTo>
                  <a:lnTo>
                    <a:pt x="212006" y="239700"/>
                  </a:lnTo>
                  <a:cubicBezTo>
                    <a:pt x="200781" y="231957"/>
                    <a:pt x="185404" y="234779"/>
                    <a:pt x="177660" y="246004"/>
                  </a:cubicBezTo>
                  <a:cubicBezTo>
                    <a:pt x="175800" y="248700"/>
                    <a:pt x="174495" y="251740"/>
                    <a:pt x="173821" y="254946"/>
                  </a:cubicBezTo>
                  <a:lnTo>
                    <a:pt x="167803" y="283517"/>
                  </a:lnTo>
                  <a:lnTo>
                    <a:pt x="141488" y="283517"/>
                  </a:lnTo>
                  <a:lnTo>
                    <a:pt x="135469" y="254920"/>
                  </a:lnTo>
                  <a:cubicBezTo>
                    <a:pt x="132652" y="241577"/>
                    <a:pt x="119551" y="233046"/>
                    <a:pt x="106209" y="235863"/>
                  </a:cubicBezTo>
                  <a:cubicBezTo>
                    <a:pt x="103010" y="236538"/>
                    <a:pt x="99977" y="237843"/>
                    <a:pt x="97285" y="239700"/>
                  </a:cubicBezTo>
                  <a:lnTo>
                    <a:pt x="73457" y="256080"/>
                  </a:lnTo>
                  <a:lnTo>
                    <a:pt x="53211" y="235834"/>
                  </a:lnTo>
                  <a:lnTo>
                    <a:pt x="69590" y="212019"/>
                  </a:lnTo>
                  <a:cubicBezTo>
                    <a:pt x="77331" y="200775"/>
                    <a:pt x="74489" y="185384"/>
                    <a:pt x="63245" y="177644"/>
                  </a:cubicBezTo>
                  <a:cubicBezTo>
                    <a:pt x="60560" y="175795"/>
                    <a:pt x="57535" y="174496"/>
                    <a:pt x="54345" y="173821"/>
                  </a:cubicBezTo>
                  <a:lnTo>
                    <a:pt x="25774" y="167816"/>
                  </a:lnTo>
                  <a:lnTo>
                    <a:pt x="25774" y="141475"/>
                  </a:lnTo>
                  <a:lnTo>
                    <a:pt x="54371" y="135469"/>
                  </a:lnTo>
                  <a:cubicBezTo>
                    <a:pt x="67719" y="132639"/>
                    <a:pt x="76245" y="119526"/>
                    <a:pt x="73415" y="106179"/>
                  </a:cubicBezTo>
                  <a:cubicBezTo>
                    <a:pt x="72740" y="102991"/>
                    <a:pt x="71440" y="99969"/>
                    <a:pt x="69590" y="97285"/>
                  </a:cubicBezTo>
                  <a:lnTo>
                    <a:pt x="53211" y="73457"/>
                  </a:lnTo>
                  <a:lnTo>
                    <a:pt x="73457" y="53211"/>
                  </a:lnTo>
                  <a:lnTo>
                    <a:pt x="97285" y="69590"/>
                  </a:lnTo>
                  <a:cubicBezTo>
                    <a:pt x="108510" y="77334"/>
                    <a:pt x="123887" y="74512"/>
                    <a:pt x="131631" y="63287"/>
                  </a:cubicBezTo>
                  <a:cubicBezTo>
                    <a:pt x="133491" y="60590"/>
                    <a:pt x="134796" y="57551"/>
                    <a:pt x="135469" y="54345"/>
                  </a:cubicBezTo>
                  <a:lnTo>
                    <a:pt x="141488" y="25774"/>
                  </a:lnTo>
                  <a:lnTo>
                    <a:pt x="167803" y="25774"/>
                  </a:lnTo>
                  <a:lnTo>
                    <a:pt x="173821" y="54371"/>
                  </a:lnTo>
                  <a:cubicBezTo>
                    <a:pt x="176639" y="67714"/>
                    <a:pt x="189740" y="76245"/>
                    <a:pt x="203082" y="73428"/>
                  </a:cubicBezTo>
                  <a:cubicBezTo>
                    <a:pt x="206281" y="72753"/>
                    <a:pt x="209314" y="71448"/>
                    <a:pt x="212006" y="69590"/>
                  </a:cubicBezTo>
                  <a:lnTo>
                    <a:pt x="235834" y="53211"/>
                  </a:lnTo>
                  <a:lnTo>
                    <a:pt x="256080" y="73457"/>
                  </a:lnTo>
                  <a:lnTo>
                    <a:pt x="239700" y="97272"/>
                  </a:lnTo>
                  <a:cubicBezTo>
                    <a:pt x="231960" y="108516"/>
                    <a:pt x="234802" y="123906"/>
                    <a:pt x="246046" y="131647"/>
                  </a:cubicBezTo>
                  <a:cubicBezTo>
                    <a:pt x="248731" y="133496"/>
                    <a:pt x="251756" y="134794"/>
                    <a:pt x="254946" y="135469"/>
                  </a:cubicBezTo>
                  <a:lnTo>
                    <a:pt x="283517" y="141475"/>
                  </a:lnTo>
                  <a:lnTo>
                    <a:pt x="283517" y="167816"/>
                  </a:lnTo>
                  <a:close/>
                </a:path>
              </a:pathLst>
            </a:custGeom>
            <a:grpFill/>
            <a:ln w="1607" cap="flat">
              <a:noFill/>
              <a:prstDash val="solid"/>
              <a:miter/>
            </a:ln>
          </p:spPr>
          <p:txBody>
            <a:bodyPr rtlCol="0" anchor="ctr">
              <a:noAutofit/>
            </a:bodyPr>
            <a:lstStyle/>
            <a:p>
              <a:endParaRPr lang="zh-CN" altLang="en-US"/>
            </a:p>
          </p:txBody>
        </p:sp>
        <p:sp>
          <p:nvSpPr>
            <p:cNvPr id="87" name="任意多边形: 形状 86">
              <a:extLst>
                <a:ext uri="{FF2B5EF4-FFF2-40B4-BE49-F238E27FC236}">
                  <a16:creationId xmlns:a16="http://schemas.microsoft.com/office/drawing/2014/main" id="{8065F042-863A-4F49-89A7-3C3F391E0A49}"/>
                </a:ext>
              </a:extLst>
            </p:cNvPr>
            <p:cNvSpPr/>
            <p:nvPr/>
          </p:nvSpPr>
          <p:spPr>
            <a:xfrm>
              <a:off x="4632696" y="4751902"/>
              <a:ext cx="128871" cy="128871"/>
            </a:xfrm>
            <a:custGeom>
              <a:avLst/>
              <a:gdLst>
                <a:gd name="connsiteX0" fmla="*/ 64436 w 128871"/>
                <a:gd name="connsiteY0" fmla="*/ 0 h 128871"/>
                <a:gd name="connsiteX1" fmla="*/ 0 w 128871"/>
                <a:gd name="connsiteY1" fmla="*/ 64436 h 128871"/>
                <a:gd name="connsiteX2" fmla="*/ 64436 w 128871"/>
                <a:gd name="connsiteY2" fmla="*/ 128871 h 128871"/>
                <a:gd name="connsiteX3" fmla="*/ 128871 w 128871"/>
                <a:gd name="connsiteY3" fmla="*/ 64436 h 128871"/>
                <a:gd name="connsiteX4" fmla="*/ 64436 w 128871"/>
                <a:gd name="connsiteY4" fmla="*/ 0 h 128871"/>
                <a:gd name="connsiteX5" fmla="*/ 64436 w 128871"/>
                <a:gd name="connsiteY5" fmla="*/ 103097 h 128871"/>
                <a:gd name="connsiteX6" fmla="*/ 25774 w 128871"/>
                <a:gd name="connsiteY6" fmla="*/ 64436 h 128871"/>
                <a:gd name="connsiteX7" fmla="*/ 64436 w 128871"/>
                <a:gd name="connsiteY7" fmla="*/ 25774 h 128871"/>
                <a:gd name="connsiteX8" fmla="*/ 103097 w 128871"/>
                <a:gd name="connsiteY8" fmla="*/ 64436 h 128871"/>
                <a:gd name="connsiteX9" fmla="*/ 64436 w 128871"/>
                <a:gd name="connsiteY9" fmla="*/ 103097 h 12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871" h="128871">
                  <a:moveTo>
                    <a:pt x="64436" y="0"/>
                  </a:moveTo>
                  <a:cubicBezTo>
                    <a:pt x="28849" y="0"/>
                    <a:pt x="0" y="28849"/>
                    <a:pt x="0" y="64436"/>
                  </a:cubicBezTo>
                  <a:cubicBezTo>
                    <a:pt x="42" y="100004"/>
                    <a:pt x="28867" y="128829"/>
                    <a:pt x="64436" y="128871"/>
                  </a:cubicBezTo>
                  <a:cubicBezTo>
                    <a:pt x="100022" y="128871"/>
                    <a:pt x="128871" y="100022"/>
                    <a:pt x="128871" y="64436"/>
                  </a:cubicBezTo>
                  <a:cubicBezTo>
                    <a:pt x="128871" y="28849"/>
                    <a:pt x="100022" y="0"/>
                    <a:pt x="64436" y="0"/>
                  </a:cubicBezTo>
                  <a:close/>
                  <a:moveTo>
                    <a:pt x="64436" y="103097"/>
                  </a:moveTo>
                  <a:cubicBezTo>
                    <a:pt x="43083" y="103097"/>
                    <a:pt x="25774" y="85788"/>
                    <a:pt x="25774" y="64436"/>
                  </a:cubicBezTo>
                  <a:cubicBezTo>
                    <a:pt x="25774" y="43083"/>
                    <a:pt x="43083" y="25774"/>
                    <a:pt x="64436" y="25774"/>
                  </a:cubicBezTo>
                  <a:cubicBezTo>
                    <a:pt x="85788" y="25774"/>
                    <a:pt x="103097" y="43083"/>
                    <a:pt x="103097" y="64436"/>
                  </a:cubicBezTo>
                  <a:cubicBezTo>
                    <a:pt x="103097" y="85788"/>
                    <a:pt x="85788" y="103097"/>
                    <a:pt x="64436" y="103097"/>
                  </a:cubicBezTo>
                  <a:close/>
                </a:path>
              </a:pathLst>
            </a:custGeom>
            <a:grpFill/>
            <a:ln w="1607" cap="flat">
              <a:noFill/>
              <a:prstDash val="solid"/>
              <a:miter/>
            </a:ln>
          </p:spPr>
          <p:txBody>
            <a:bodyPr rtlCol="0" anchor="ctr">
              <a:noAutofit/>
            </a:bodyPr>
            <a:lstStyle/>
            <a:p>
              <a:endParaRPr lang="zh-CN" altLang="en-US"/>
            </a:p>
          </p:txBody>
        </p:sp>
        <p:sp>
          <p:nvSpPr>
            <p:cNvPr id="88" name="任意多边形: 形状 87">
              <a:extLst>
                <a:ext uri="{FF2B5EF4-FFF2-40B4-BE49-F238E27FC236}">
                  <a16:creationId xmlns:a16="http://schemas.microsoft.com/office/drawing/2014/main" id="{8B2B2E67-46FA-43CD-AEAA-7FAECE504D55}"/>
                </a:ext>
              </a:extLst>
            </p:cNvPr>
            <p:cNvSpPr/>
            <p:nvPr/>
          </p:nvSpPr>
          <p:spPr>
            <a:xfrm>
              <a:off x="4929099" y="4545042"/>
              <a:ext cx="322662" cy="284182"/>
            </a:xfrm>
            <a:custGeom>
              <a:avLst/>
              <a:gdLst>
                <a:gd name="connsiteX0" fmla="*/ 283146 w 322662"/>
                <a:gd name="connsiteY0" fmla="*/ 4 h 284182"/>
                <a:gd name="connsiteX1" fmla="*/ 244752 w 322662"/>
                <a:gd name="connsiteY1" fmla="*/ 39518 h 284182"/>
                <a:gd name="connsiteX2" fmla="*/ 259780 w 322662"/>
                <a:gd name="connsiteY2" fmla="*/ 69702 h 284182"/>
                <a:gd name="connsiteX3" fmla="*/ 231517 w 322662"/>
                <a:gd name="connsiteY3" fmla="*/ 155312 h 284182"/>
                <a:gd name="connsiteX4" fmla="*/ 206516 w 322662"/>
                <a:gd name="connsiteY4" fmla="*/ 165041 h 284182"/>
                <a:gd name="connsiteX5" fmla="*/ 154001 w 322662"/>
                <a:gd name="connsiteY5" fmla="*/ 135981 h 284182"/>
                <a:gd name="connsiteX6" fmla="*/ 123687 w 322662"/>
                <a:gd name="connsiteY6" fmla="*/ 91533 h 284182"/>
                <a:gd name="connsiteX7" fmla="*/ 115984 w 322662"/>
                <a:gd name="connsiteY7" fmla="*/ 90876 h 284182"/>
                <a:gd name="connsiteX8" fmla="*/ 77323 w 322662"/>
                <a:gd name="connsiteY8" fmla="*/ 129537 h 284182"/>
                <a:gd name="connsiteX9" fmla="*/ 85132 w 322662"/>
                <a:gd name="connsiteY9" fmla="*/ 152580 h 284182"/>
                <a:gd name="connsiteX10" fmla="*/ 48082 w 322662"/>
                <a:gd name="connsiteY10" fmla="*/ 208149 h 284182"/>
                <a:gd name="connsiteX11" fmla="*/ 38661 w 322662"/>
                <a:gd name="connsiteY11" fmla="*/ 206860 h 284182"/>
                <a:gd name="connsiteX12" fmla="*/ 0 w 322662"/>
                <a:gd name="connsiteY12" fmla="*/ 245521 h 284182"/>
                <a:gd name="connsiteX13" fmla="*/ 38661 w 322662"/>
                <a:gd name="connsiteY13" fmla="*/ 284183 h 284182"/>
                <a:gd name="connsiteX14" fmla="*/ 77323 w 322662"/>
                <a:gd name="connsiteY14" fmla="*/ 245521 h 284182"/>
                <a:gd name="connsiteX15" fmla="*/ 69513 w 322662"/>
                <a:gd name="connsiteY15" fmla="*/ 222466 h 284182"/>
                <a:gd name="connsiteX16" fmla="*/ 106564 w 322662"/>
                <a:gd name="connsiteY16" fmla="*/ 166910 h 284182"/>
                <a:gd name="connsiteX17" fmla="*/ 115984 w 322662"/>
                <a:gd name="connsiteY17" fmla="*/ 168199 h 284182"/>
                <a:gd name="connsiteX18" fmla="*/ 141436 w 322662"/>
                <a:gd name="connsiteY18" fmla="*/ 158417 h 284182"/>
                <a:gd name="connsiteX19" fmla="*/ 193951 w 322662"/>
                <a:gd name="connsiteY19" fmla="*/ 187594 h 284182"/>
                <a:gd name="connsiteX20" fmla="*/ 225323 w 322662"/>
                <a:gd name="connsiteY20" fmla="*/ 232373 h 284182"/>
                <a:gd name="connsiteX21" fmla="*/ 270103 w 322662"/>
                <a:gd name="connsiteY21" fmla="*/ 201003 h 284182"/>
                <a:gd name="connsiteX22" fmla="*/ 255809 w 322662"/>
                <a:gd name="connsiteY22" fmla="*/ 163817 h 284182"/>
                <a:gd name="connsiteX23" fmla="*/ 284264 w 322662"/>
                <a:gd name="connsiteY23" fmla="*/ 77912 h 284182"/>
                <a:gd name="connsiteX24" fmla="*/ 322658 w 322662"/>
                <a:gd name="connsiteY24" fmla="*/ 38398 h 284182"/>
                <a:gd name="connsiteX25" fmla="*/ 283146 w 322662"/>
                <a:gd name="connsiteY25" fmla="*/ 4 h 284182"/>
                <a:gd name="connsiteX26" fmla="*/ 38661 w 322662"/>
                <a:gd name="connsiteY26" fmla="*/ 258409 h 284182"/>
                <a:gd name="connsiteX27" fmla="*/ 25774 w 322662"/>
                <a:gd name="connsiteY27" fmla="*/ 245521 h 284182"/>
                <a:gd name="connsiteX28" fmla="*/ 38661 w 322662"/>
                <a:gd name="connsiteY28" fmla="*/ 232634 h 284182"/>
                <a:gd name="connsiteX29" fmla="*/ 51548 w 322662"/>
                <a:gd name="connsiteY29" fmla="*/ 245521 h 284182"/>
                <a:gd name="connsiteX30" fmla="*/ 38661 w 322662"/>
                <a:gd name="connsiteY30" fmla="*/ 258409 h 284182"/>
                <a:gd name="connsiteX31" fmla="*/ 115984 w 322662"/>
                <a:gd name="connsiteY31" fmla="*/ 142424 h 284182"/>
                <a:gd name="connsiteX32" fmla="*/ 103097 w 322662"/>
                <a:gd name="connsiteY32" fmla="*/ 129537 h 284182"/>
                <a:gd name="connsiteX33" fmla="*/ 115984 w 322662"/>
                <a:gd name="connsiteY33" fmla="*/ 116650 h 284182"/>
                <a:gd name="connsiteX34" fmla="*/ 128871 w 322662"/>
                <a:gd name="connsiteY34" fmla="*/ 129537 h 284182"/>
                <a:gd name="connsiteX35" fmla="*/ 115984 w 322662"/>
                <a:gd name="connsiteY35" fmla="*/ 142424 h 284182"/>
                <a:gd name="connsiteX36" fmla="*/ 231968 w 322662"/>
                <a:gd name="connsiteY36" fmla="*/ 206860 h 284182"/>
                <a:gd name="connsiteX37" fmla="*/ 219081 w 322662"/>
                <a:gd name="connsiteY37" fmla="*/ 193973 h 284182"/>
                <a:gd name="connsiteX38" fmla="*/ 231968 w 322662"/>
                <a:gd name="connsiteY38" fmla="*/ 181086 h 284182"/>
                <a:gd name="connsiteX39" fmla="*/ 244855 w 322662"/>
                <a:gd name="connsiteY39" fmla="*/ 193973 h 284182"/>
                <a:gd name="connsiteX40" fmla="*/ 231968 w 322662"/>
                <a:gd name="connsiteY40" fmla="*/ 206860 h 284182"/>
                <a:gd name="connsiteX41" fmla="*/ 283517 w 322662"/>
                <a:gd name="connsiteY41" fmla="*/ 52215 h 284182"/>
                <a:gd name="connsiteX42" fmla="*/ 270629 w 322662"/>
                <a:gd name="connsiteY42" fmla="*/ 39328 h 284182"/>
                <a:gd name="connsiteX43" fmla="*/ 283517 w 322662"/>
                <a:gd name="connsiteY43" fmla="*/ 26440 h 284182"/>
                <a:gd name="connsiteX44" fmla="*/ 296404 w 322662"/>
                <a:gd name="connsiteY44" fmla="*/ 39328 h 284182"/>
                <a:gd name="connsiteX45" fmla="*/ 283517 w 322662"/>
                <a:gd name="connsiteY45" fmla="*/ 52215 h 28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2662" h="284182">
                  <a:moveTo>
                    <a:pt x="283146" y="4"/>
                  </a:moveTo>
                  <a:cubicBezTo>
                    <a:pt x="261633" y="313"/>
                    <a:pt x="244443" y="18004"/>
                    <a:pt x="244752" y="39518"/>
                  </a:cubicBezTo>
                  <a:cubicBezTo>
                    <a:pt x="244921" y="51338"/>
                    <a:pt x="250450" y="62442"/>
                    <a:pt x="259780" y="69702"/>
                  </a:cubicBezTo>
                  <a:lnTo>
                    <a:pt x="231517" y="155312"/>
                  </a:lnTo>
                  <a:cubicBezTo>
                    <a:pt x="222283" y="155437"/>
                    <a:pt x="213406" y="158893"/>
                    <a:pt x="206516" y="165041"/>
                  </a:cubicBezTo>
                  <a:lnTo>
                    <a:pt x="154001" y="135981"/>
                  </a:lnTo>
                  <a:cubicBezTo>
                    <a:pt x="157904" y="115336"/>
                    <a:pt x="144332" y="95436"/>
                    <a:pt x="123687" y="91533"/>
                  </a:cubicBezTo>
                  <a:cubicBezTo>
                    <a:pt x="121149" y="91053"/>
                    <a:pt x="118568" y="90833"/>
                    <a:pt x="115984" y="90876"/>
                  </a:cubicBezTo>
                  <a:cubicBezTo>
                    <a:pt x="94632" y="90876"/>
                    <a:pt x="77323" y="108185"/>
                    <a:pt x="77323" y="129537"/>
                  </a:cubicBezTo>
                  <a:cubicBezTo>
                    <a:pt x="77344" y="137864"/>
                    <a:pt x="80087" y="145956"/>
                    <a:pt x="85132" y="152580"/>
                  </a:cubicBezTo>
                  <a:lnTo>
                    <a:pt x="48082" y="208149"/>
                  </a:lnTo>
                  <a:cubicBezTo>
                    <a:pt x="45008" y="207326"/>
                    <a:pt x="41843" y="206892"/>
                    <a:pt x="38661" y="206860"/>
                  </a:cubicBezTo>
                  <a:cubicBezTo>
                    <a:pt x="17309" y="206860"/>
                    <a:pt x="0" y="224169"/>
                    <a:pt x="0" y="245521"/>
                  </a:cubicBezTo>
                  <a:cubicBezTo>
                    <a:pt x="0" y="266874"/>
                    <a:pt x="17309" y="284183"/>
                    <a:pt x="38661" y="284183"/>
                  </a:cubicBezTo>
                  <a:cubicBezTo>
                    <a:pt x="60014" y="284183"/>
                    <a:pt x="77323" y="266874"/>
                    <a:pt x="77323" y="245521"/>
                  </a:cubicBezTo>
                  <a:cubicBezTo>
                    <a:pt x="77300" y="237191"/>
                    <a:pt x="74557" y="229095"/>
                    <a:pt x="69513" y="222466"/>
                  </a:cubicBezTo>
                  <a:lnTo>
                    <a:pt x="106564" y="166910"/>
                  </a:lnTo>
                  <a:cubicBezTo>
                    <a:pt x="109637" y="167733"/>
                    <a:pt x="112803" y="168166"/>
                    <a:pt x="115984" y="168199"/>
                  </a:cubicBezTo>
                  <a:cubicBezTo>
                    <a:pt x="125379" y="168162"/>
                    <a:pt x="134434" y="164681"/>
                    <a:pt x="141436" y="158417"/>
                  </a:cubicBezTo>
                  <a:lnTo>
                    <a:pt x="193951" y="187594"/>
                  </a:lnTo>
                  <a:cubicBezTo>
                    <a:pt x="190248" y="208622"/>
                    <a:pt x="204295" y="228671"/>
                    <a:pt x="225323" y="232373"/>
                  </a:cubicBezTo>
                  <a:cubicBezTo>
                    <a:pt x="246352" y="236075"/>
                    <a:pt x="266401" y="222031"/>
                    <a:pt x="270103" y="201003"/>
                  </a:cubicBezTo>
                  <a:cubicBezTo>
                    <a:pt x="272583" y="186919"/>
                    <a:pt x="267085" y="172616"/>
                    <a:pt x="255809" y="163817"/>
                  </a:cubicBezTo>
                  <a:lnTo>
                    <a:pt x="284264" y="77912"/>
                  </a:lnTo>
                  <a:cubicBezTo>
                    <a:pt x="305777" y="77602"/>
                    <a:pt x="322967" y="59911"/>
                    <a:pt x="322658" y="38398"/>
                  </a:cubicBezTo>
                  <a:cubicBezTo>
                    <a:pt x="322350" y="16885"/>
                    <a:pt x="304660" y="-305"/>
                    <a:pt x="283146" y="4"/>
                  </a:cubicBezTo>
                  <a:close/>
                  <a:moveTo>
                    <a:pt x="38661" y="258409"/>
                  </a:moveTo>
                  <a:cubicBezTo>
                    <a:pt x="31544" y="258409"/>
                    <a:pt x="25774" y="252638"/>
                    <a:pt x="25774" y="245521"/>
                  </a:cubicBezTo>
                  <a:cubicBezTo>
                    <a:pt x="25774" y="238404"/>
                    <a:pt x="31544" y="232634"/>
                    <a:pt x="38661" y="232634"/>
                  </a:cubicBezTo>
                  <a:cubicBezTo>
                    <a:pt x="45778" y="232634"/>
                    <a:pt x="51548" y="238404"/>
                    <a:pt x="51548" y="245521"/>
                  </a:cubicBezTo>
                  <a:cubicBezTo>
                    <a:pt x="51548" y="252638"/>
                    <a:pt x="45778" y="258409"/>
                    <a:pt x="38661" y="258409"/>
                  </a:cubicBezTo>
                  <a:close/>
                  <a:moveTo>
                    <a:pt x="115984" y="142424"/>
                  </a:moveTo>
                  <a:cubicBezTo>
                    <a:pt x="108867" y="142424"/>
                    <a:pt x="103097" y="136654"/>
                    <a:pt x="103097" y="129537"/>
                  </a:cubicBezTo>
                  <a:cubicBezTo>
                    <a:pt x="103097" y="122420"/>
                    <a:pt x="108867" y="116650"/>
                    <a:pt x="115984" y="116650"/>
                  </a:cubicBezTo>
                  <a:cubicBezTo>
                    <a:pt x="123101" y="116650"/>
                    <a:pt x="128871" y="122420"/>
                    <a:pt x="128871" y="129537"/>
                  </a:cubicBezTo>
                  <a:cubicBezTo>
                    <a:pt x="128871" y="136654"/>
                    <a:pt x="123101" y="142424"/>
                    <a:pt x="115984" y="142424"/>
                  </a:cubicBezTo>
                  <a:close/>
                  <a:moveTo>
                    <a:pt x="231968" y="206860"/>
                  </a:moveTo>
                  <a:cubicBezTo>
                    <a:pt x="224851" y="206860"/>
                    <a:pt x="219081" y="201090"/>
                    <a:pt x="219081" y="193973"/>
                  </a:cubicBezTo>
                  <a:cubicBezTo>
                    <a:pt x="219081" y="186856"/>
                    <a:pt x="224851" y="181086"/>
                    <a:pt x="231968" y="181086"/>
                  </a:cubicBezTo>
                  <a:cubicBezTo>
                    <a:pt x="239085" y="181086"/>
                    <a:pt x="244855" y="186856"/>
                    <a:pt x="244855" y="193973"/>
                  </a:cubicBezTo>
                  <a:cubicBezTo>
                    <a:pt x="244855" y="201090"/>
                    <a:pt x="239085" y="206860"/>
                    <a:pt x="231968" y="206860"/>
                  </a:cubicBezTo>
                  <a:close/>
                  <a:moveTo>
                    <a:pt x="283517" y="52215"/>
                  </a:moveTo>
                  <a:cubicBezTo>
                    <a:pt x="276400" y="52215"/>
                    <a:pt x="270629" y="46444"/>
                    <a:pt x="270629" y="39328"/>
                  </a:cubicBezTo>
                  <a:cubicBezTo>
                    <a:pt x="270629" y="32211"/>
                    <a:pt x="276400" y="26440"/>
                    <a:pt x="283517" y="26440"/>
                  </a:cubicBezTo>
                  <a:cubicBezTo>
                    <a:pt x="290633" y="26440"/>
                    <a:pt x="296404" y="32211"/>
                    <a:pt x="296404" y="39328"/>
                  </a:cubicBezTo>
                  <a:cubicBezTo>
                    <a:pt x="296404" y="46444"/>
                    <a:pt x="290633" y="52215"/>
                    <a:pt x="283517" y="52215"/>
                  </a:cubicBezTo>
                  <a:close/>
                </a:path>
              </a:pathLst>
            </a:custGeom>
            <a:grpFill/>
            <a:ln w="1607" cap="flat">
              <a:noFill/>
              <a:prstDash val="solid"/>
              <a:miter/>
            </a:ln>
          </p:spPr>
          <p:txBody>
            <a:bodyPr rtlCol="0" anchor="ctr">
              <a:noAutofit/>
            </a:bodyPr>
            <a:lstStyle/>
            <a:p>
              <a:endParaRPr lang="zh-CN" altLang="en-US"/>
            </a:p>
          </p:txBody>
        </p:sp>
        <p:sp>
          <p:nvSpPr>
            <p:cNvPr id="89" name="任意多边形: 形状 88">
              <a:extLst>
                <a:ext uri="{FF2B5EF4-FFF2-40B4-BE49-F238E27FC236}">
                  <a16:creationId xmlns:a16="http://schemas.microsoft.com/office/drawing/2014/main" id="{A35DCD1F-9F8A-4C27-904C-1305A2966D79}"/>
                </a:ext>
              </a:extLst>
            </p:cNvPr>
            <p:cNvSpPr/>
            <p:nvPr/>
          </p:nvSpPr>
          <p:spPr>
            <a:xfrm>
              <a:off x="4941987" y="4751902"/>
              <a:ext cx="309290" cy="309290"/>
            </a:xfrm>
            <a:custGeom>
              <a:avLst/>
              <a:gdLst>
                <a:gd name="connsiteX0" fmla="*/ 283517 w 309290"/>
                <a:gd name="connsiteY0" fmla="*/ 0 h 309290"/>
                <a:gd name="connsiteX1" fmla="*/ 283517 w 309290"/>
                <a:gd name="connsiteY1" fmla="*/ 283517 h 309290"/>
                <a:gd name="connsiteX2" fmla="*/ 257742 w 309290"/>
                <a:gd name="connsiteY2" fmla="*/ 283517 h 309290"/>
                <a:gd name="connsiteX3" fmla="*/ 257742 w 309290"/>
                <a:gd name="connsiteY3" fmla="*/ 206194 h 309290"/>
                <a:gd name="connsiteX4" fmla="*/ 231968 w 309290"/>
                <a:gd name="connsiteY4" fmla="*/ 206194 h 309290"/>
                <a:gd name="connsiteX5" fmla="*/ 231968 w 309290"/>
                <a:gd name="connsiteY5" fmla="*/ 283517 h 309290"/>
                <a:gd name="connsiteX6" fmla="*/ 206194 w 309290"/>
                <a:gd name="connsiteY6" fmla="*/ 283517 h 309290"/>
                <a:gd name="connsiteX7" fmla="*/ 206194 w 309290"/>
                <a:gd name="connsiteY7" fmla="*/ 193307 h 309290"/>
                <a:gd name="connsiteX8" fmla="*/ 180420 w 309290"/>
                <a:gd name="connsiteY8" fmla="*/ 193307 h 309290"/>
                <a:gd name="connsiteX9" fmla="*/ 180420 w 309290"/>
                <a:gd name="connsiteY9" fmla="*/ 283517 h 309290"/>
                <a:gd name="connsiteX10" fmla="*/ 154645 w 309290"/>
                <a:gd name="connsiteY10" fmla="*/ 283517 h 309290"/>
                <a:gd name="connsiteX11" fmla="*/ 154645 w 309290"/>
                <a:gd name="connsiteY11" fmla="*/ 154645 h 309290"/>
                <a:gd name="connsiteX12" fmla="*/ 128871 w 309290"/>
                <a:gd name="connsiteY12" fmla="*/ 154645 h 309290"/>
                <a:gd name="connsiteX13" fmla="*/ 128871 w 309290"/>
                <a:gd name="connsiteY13" fmla="*/ 283517 h 309290"/>
                <a:gd name="connsiteX14" fmla="*/ 103097 w 309290"/>
                <a:gd name="connsiteY14" fmla="*/ 283517 h 309290"/>
                <a:gd name="connsiteX15" fmla="*/ 103097 w 309290"/>
                <a:gd name="connsiteY15" fmla="*/ 77323 h 309290"/>
                <a:gd name="connsiteX16" fmla="*/ 77323 w 309290"/>
                <a:gd name="connsiteY16" fmla="*/ 77323 h 309290"/>
                <a:gd name="connsiteX17" fmla="*/ 77323 w 309290"/>
                <a:gd name="connsiteY17" fmla="*/ 283517 h 309290"/>
                <a:gd name="connsiteX18" fmla="*/ 51548 w 309290"/>
                <a:gd name="connsiteY18" fmla="*/ 283517 h 309290"/>
                <a:gd name="connsiteX19" fmla="*/ 51548 w 309290"/>
                <a:gd name="connsiteY19" fmla="*/ 231968 h 309290"/>
                <a:gd name="connsiteX20" fmla="*/ 25774 w 309290"/>
                <a:gd name="connsiteY20" fmla="*/ 231968 h 309290"/>
                <a:gd name="connsiteX21" fmla="*/ 25774 w 309290"/>
                <a:gd name="connsiteY21" fmla="*/ 283517 h 309290"/>
                <a:gd name="connsiteX22" fmla="*/ 0 w 309290"/>
                <a:gd name="connsiteY22" fmla="*/ 283517 h 309290"/>
                <a:gd name="connsiteX23" fmla="*/ 0 w 309290"/>
                <a:gd name="connsiteY23" fmla="*/ 309291 h 309290"/>
                <a:gd name="connsiteX24" fmla="*/ 309291 w 309290"/>
                <a:gd name="connsiteY24" fmla="*/ 309291 h 309290"/>
                <a:gd name="connsiteX25" fmla="*/ 309291 w 309290"/>
                <a:gd name="connsiteY25" fmla="*/ 296404 h 309290"/>
                <a:gd name="connsiteX26" fmla="*/ 309291 w 309290"/>
                <a:gd name="connsiteY26" fmla="*/ 283517 h 309290"/>
                <a:gd name="connsiteX27" fmla="*/ 309291 w 309290"/>
                <a:gd name="connsiteY27" fmla="*/ 0 h 30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290" h="309290">
                  <a:moveTo>
                    <a:pt x="283517" y="0"/>
                  </a:moveTo>
                  <a:lnTo>
                    <a:pt x="283517" y="283517"/>
                  </a:lnTo>
                  <a:lnTo>
                    <a:pt x="257742" y="283517"/>
                  </a:lnTo>
                  <a:lnTo>
                    <a:pt x="257742" y="206194"/>
                  </a:lnTo>
                  <a:lnTo>
                    <a:pt x="231968" y="206194"/>
                  </a:lnTo>
                  <a:lnTo>
                    <a:pt x="231968" y="283517"/>
                  </a:lnTo>
                  <a:lnTo>
                    <a:pt x="206194" y="283517"/>
                  </a:lnTo>
                  <a:lnTo>
                    <a:pt x="206194" y="193307"/>
                  </a:lnTo>
                  <a:lnTo>
                    <a:pt x="180420" y="193307"/>
                  </a:lnTo>
                  <a:lnTo>
                    <a:pt x="180420" y="283517"/>
                  </a:lnTo>
                  <a:lnTo>
                    <a:pt x="154645" y="283517"/>
                  </a:lnTo>
                  <a:lnTo>
                    <a:pt x="154645" y="154645"/>
                  </a:lnTo>
                  <a:lnTo>
                    <a:pt x="128871" y="154645"/>
                  </a:lnTo>
                  <a:lnTo>
                    <a:pt x="128871" y="283517"/>
                  </a:lnTo>
                  <a:lnTo>
                    <a:pt x="103097" y="283517"/>
                  </a:lnTo>
                  <a:lnTo>
                    <a:pt x="103097" y="77323"/>
                  </a:lnTo>
                  <a:lnTo>
                    <a:pt x="77323" y="77323"/>
                  </a:lnTo>
                  <a:lnTo>
                    <a:pt x="77323" y="283517"/>
                  </a:lnTo>
                  <a:lnTo>
                    <a:pt x="51548" y="283517"/>
                  </a:lnTo>
                  <a:lnTo>
                    <a:pt x="51548" y="231968"/>
                  </a:lnTo>
                  <a:lnTo>
                    <a:pt x="25774" y="231968"/>
                  </a:lnTo>
                  <a:lnTo>
                    <a:pt x="25774" y="283517"/>
                  </a:lnTo>
                  <a:lnTo>
                    <a:pt x="0" y="283517"/>
                  </a:lnTo>
                  <a:lnTo>
                    <a:pt x="0" y="309291"/>
                  </a:lnTo>
                  <a:lnTo>
                    <a:pt x="309291" y="309291"/>
                  </a:lnTo>
                  <a:lnTo>
                    <a:pt x="309291" y="296404"/>
                  </a:lnTo>
                  <a:lnTo>
                    <a:pt x="309291" y="283517"/>
                  </a:lnTo>
                  <a:lnTo>
                    <a:pt x="309291" y="0"/>
                  </a:lnTo>
                  <a:close/>
                </a:path>
              </a:pathLst>
            </a:custGeom>
            <a:grpFill/>
            <a:ln w="1607" cap="flat">
              <a:noFill/>
              <a:prstDash val="solid"/>
              <a:miter/>
            </a:ln>
          </p:spPr>
          <p:txBody>
            <a:bodyPr rtlCol="0" anchor="ctr">
              <a:noAutofit/>
            </a:bodyPr>
            <a:lstStyle/>
            <a:p>
              <a:endParaRPr lang="zh-CN" altLang="en-US"/>
            </a:p>
          </p:txBody>
        </p:sp>
        <p:sp>
          <p:nvSpPr>
            <p:cNvPr id="90" name="任意多边形: 形状 89">
              <a:extLst>
                <a:ext uri="{FF2B5EF4-FFF2-40B4-BE49-F238E27FC236}">
                  <a16:creationId xmlns:a16="http://schemas.microsoft.com/office/drawing/2014/main" id="{47DCE9C8-B4E3-4AEA-BC0B-BC9A6D00B056}"/>
                </a:ext>
              </a:extLst>
            </p:cNvPr>
            <p:cNvSpPr/>
            <p:nvPr/>
          </p:nvSpPr>
          <p:spPr>
            <a:xfrm>
              <a:off x="4851777" y="4481273"/>
              <a:ext cx="141758" cy="141758"/>
            </a:xfrm>
            <a:custGeom>
              <a:avLst/>
              <a:gdLst>
                <a:gd name="connsiteX0" fmla="*/ 77323 w 141758"/>
                <a:gd name="connsiteY0" fmla="*/ 0 h 141758"/>
                <a:gd name="connsiteX1" fmla="*/ 0 w 141758"/>
                <a:gd name="connsiteY1" fmla="*/ 77323 h 141758"/>
                <a:gd name="connsiteX2" fmla="*/ 0 w 141758"/>
                <a:gd name="connsiteY2" fmla="*/ 141758 h 141758"/>
                <a:gd name="connsiteX3" fmla="*/ 25774 w 141758"/>
                <a:gd name="connsiteY3" fmla="*/ 141758 h 141758"/>
                <a:gd name="connsiteX4" fmla="*/ 25774 w 141758"/>
                <a:gd name="connsiteY4" fmla="*/ 77323 h 141758"/>
                <a:gd name="connsiteX5" fmla="*/ 77323 w 141758"/>
                <a:gd name="connsiteY5" fmla="*/ 25774 h 141758"/>
                <a:gd name="connsiteX6" fmla="*/ 141758 w 141758"/>
                <a:gd name="connsiteY6" fmla="*/ 25774 h 141758"/>
                <a:gd name="connsiteX7" fmla="*/ 141758 w 141758"/>
                <a:gd name="connsiteY7" fmla="*/ 0 h 141758"/>
                <a:gd name="connsiteX8" fmla="*/ 77323 w 141758"/>
                <a:gd name="connsiteY8" fmla="*/ 0 h 14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758" h="141758">
                  <a:moveTo>
                    <a:pt x="77323" y="0"/>
                  </a:moveTo>
                  <a:cubicBezTo>
                    <a:pt x="34636" y="42"/>
                    <a:pt x="42" y="34636"/>
                    <a:pt x="0" y="77323"/>
                  </a:cubicBezTo>
                  <a:lnTo>
                    <a:pt x="0" y="141758"/>
                  </a:lnTo>
                  <a:lnTo>
                    <a:pt x="25774" y="141758"/>
                  </a:lnTo>
                  <a:lnTo>
                    <a:pt x="25774" y="77323"/>
                  </a:lnTo>
                  <a:cubicBezTo>
                    <a:pt x="25774" y="48853"/>
                    <a:pt x="48853" y="25774"/>
                    <a:pt x="77323" y="25774"/>
                  </a:cubicBezTo>
                  <a:lnTo>
                    <a:pt x="141758" y="25774"/>
                  </a:lnTo>
                  <a:lnTo>
                    <a:pt x="141758" y="0"/>
                  </a:lnTo>
                  <a:lnTo>
                    <a:pt x="77323" y="0"/>
                  </a:lnTo>
                  <a:close/>
                </a:path>
              </a:pathLst>
            </a:custGeom>
            <a:grpFill/>
            <a:ln w="1607" cap="flat">
              <a:noFill/>
              <a:prstDash val="solid"/>
              <a:miter/>
            </a:ln>
          </p:spPr>
          <p:txBody>
            <a:bodyPr rtlCol="0" anchor="ctr">
              <a:noAutofit/>
            </a:bodyPr>
            <a:lstStyle/>
            <a:p>
              <a:endParaRPr lang="zh-CN" altLang="en-US"/>
            </a:p>
          </p:txBody>
        </p:sp>
        <p:sp>
          <p:nvSpPr>
            <p:cNvPr id="91" name="任意多边形: 形状 90">
              <a:extLst>
                <a:ext uri="{FF2B5EF4-FFF2-40B4-BE49-F238E27FC236}">
                  <a16:creationId xmlns:a16="http://schemas.microsoft.com/office/drawing/2014/main" id="{B2BB1947-EF68-47DB-9A95-5843316B36C3}"/>
                </a:ext>
              </a:extLst>
            </p:cNvPr>
            <p:cNvSpPr/>
            <p:nvPr/>
          </p:nvSpPr>
          <p:spPr>
            <a:xfrm>
              <a:off x="5019309" y="5099854"/>
              <a:ext cx="25774" cy="25774"/>
            </a:xfrm>
            <a:custGeom>
              <a:avLst/>
              <a:gdLst>
                <a:gd name="connsiteX0" fmla="*/ 0 w 25774"/>
                <a:gd name="connsiteY0" fmla="*/ 0 h 25774"/>
                <a:gd name="connsiteX1" fmla="*/ 25774 w 25774"/>
                <a:gd name="connsiteY1" fmla="*/ 0 h 25774"/>
                <a:gd name="connsiteX2" fmla="*/ 25774 w 25774"/>
                <a:gd name="connsiteY2" fmla="*/ 25774 h 25774"/>
                <a:gd name="connsiteX3" fmla="*/ 0 w 25774"/>
                <a:gd name="connsiteY3" fmla="*/ 25774 h 25774"/>
              </a:gdLst>
              <a:ahLst/>
              <a:cxnLst>
                <a:cxn ang="0">
                  <a:pos x="connsiteX0" y="connsiteY0"/>
                </a:cxn>
                <a:cxn ang="0">
                  <a:pos x="connsiteX1" y="connsiteY1"/>
                </a:cxn>
                <a:cxn ang="0">
                  <a:pos x="connsiteX2" y="connsiteY2"/>
                </a:cxn>
                <a:cxn ang="0">
                  <a:pos x="connsiteX3" y="connsiteY3"/>
                </a:cxn>
              </a:cxnLst>
              <a:rect l="l" t="t" r="r" b="b"/>
              <a:pathLst>
                <a:path w="25774" h="25774">
                  <a:moveTo>
                    <a:pt x="0" y="0"/>
                  </a:moveTo>
                  <a:lnTo>
                    <a:pt x="25774" y="0"/>
                  </a:lnTo>
                  <a:lnTo>
                    <a:pt x="25774" y="25774"/>
                  </a:lnTo>
                  <a:lnTo>
                    <a:pt x="0" y="25774"/>
                  </a:lnTo>
                  <a:close/>
                </a:path>
              </a:pathLst>
            </a:custGeom>
            <a:grpFill/>
            <a:ln w="1607" cap="flat">
              <a:noFill/>
              <a:prstDash val="solid"/>
              <a:miter/>
            </a:ln>
          </p:spPr>
          <p:txBody>
            <a:bodyPr rtlCol="0" anchor="ctr">
              <a:noAutofit/>
            </a:bodyPr>
            <a:lstStyle/>
            <a:p>
              <a:endParaRPr lang="zh-CN" altLang="en-US"/>
            </a:p>
          </p:txBody>
        </p:sp>
        <p:sp>
          <p:nvSpPr>
            <p:cNvPr id="92" name="任意多边形: 形状 91">
              <a:extLst>
                <a:ext uri="{FF2B5EF4-FFF2-40B4-BE49-F238E27FC236}">
                  <a16:creationId xmlns:a16="http://schemas.microsoft.com/office/drawing/2014/main" id="{E9A642F7-69BA-4253-AEFC-6097085622DF}"/>
                </a:ext>
              </a:extLst>
            </p:cNvPr>
            <p:cNvSpPr/>
            <p:nvPr/>
          </p:nvSpPr>
          <p:spPr>
            <a:xfrm>
              <a:off x="5070858" y="5099854"/>
              <a:ext cx="193306" cy="25774"/>
            </a:xfrm>
            <a:custGeom>
              <a:avLst/>
              <a:gdLst>
                <a:gd name="connsiteX0" fmla="*/ 0 w 193306"/>
                <a:gd name="connsiteY0" fmla="*/ 0 h 25774"/>
                <a:gd name="connsiteX1" fmla="*/ 193307 w 193306"/>
                <a:gd name="connsiteY1" fmla="*/ 0 h 25774"/>
                <a:gd name="connsiteX2" fmla="*/ 193307 w 193306"/>
                <a:gd name="connsiteY2" fmla="*/ 25774 h 25774"/>
                <a:gd name="connsiteX3" fmla="*/ 0 w 193306"/>
                <a:gd name="connsiteY3" fmla="*/ 25774 h 25774"/>
              </a:gdLst>
              <a:ahLst/>
              <a:cxnLst>
                <a:cxn ang="0">
                  <a:pos x="connsiteX0" y="connsiteY0"/>
                </a:cxn>
                <a:cxn ang="0">
                  <a:pos x="connsiteX1" y="connsiteY1"/>
                </a:cxn>
                <a:cxn ang="0">
                  <a:pos x="connsiteX2" y="connsiteY2"/>
                </a:cxn>
                <a:cxn ang="0">
                  <a:pos x="connsiteX3" y="connsiteY3"/>
                </a:cxn>
              </a:cxnLst>
              <a:rect l="l" t="t" r="r" b="b"/>
              <a:pathLst>
                <a:path w="193306" h="25774">
                  <a:moveTo>
                    <a:pt x="0" y="0"/>
                  </a:moveTo>
                  <a:lnTo>
                    <a:pt x="193307" y="0"/>
                  </a:lnTo>
                  <a:lnTo>
                    <a:pt x="193307" y="25774"/>
                  </a:lnTo>
                  <a:lnTo>
                    <a:pt x="0" y="25774"/>
                  </a:lnTo>
                  <a:close/>
                </a:path>
              </a:pathLst>
            </a:custGeom>
            <a:grpFill/>
            <a:ln w="1607" cap="flat">
              <a:noFill/>
              <a:prstDash val="solid"/>
              <a:miter/>
            </a:ln>
          </p:spPr>
          <p:txBody>
            <a:bodyPr rtlCol="0" anchor="ctr">
              <a:noAutofit/>
            </a:bodyPr>
            <a:lstStyle/>
            <a:p>
              <a:endParaRPr lang="zh-CN" altLang="en-US"/>
            </a:p>
          </p:txBody>
        </p:sp>
        <p:sp>
          <p:nvSpPr>
            <p:cNvPr id="93" name="任意多边形: 形状 92">
              <a:extLst>
                <a:ext uri="{FF2B5EF4-FFF2-40B4-BE49-F238E27FC236}">
                  <a16:creationId xmlns:a16="http://schemas.microsoft.com/office/drawing/2014/main" id="{B4E20D8A-3006-4B22-B0F2-1ADA67A045A0}"/>
                </a:ext>
              </a:extLst>
            </p:cNvPr>
            <p:cNvSpPr/>
            <p:nvPr/>
          </p:nvSpPr>
          <p:spPr>
            <a:xfrm>
              <a:off x="5032196" y="4481273"/>
              <a:ext cx="231968" cy="25774"/>
            </a:xfrm>
            <a:custGeom>
              <a:avLst/>
              <a:gdLst>
                <a:gd name="connsiteX0" fmla="*/ 0 w 231968"/>
                <a:gd name="connsiteY0" fmla="*/ 0 h 25774"/>
                <a:gd name="connsiteX1" fmla="*/ 231968 w 231968"/>
                <a:gd name="connsiteY1" fmla="*/ 0 h 25774"/>
                <a:gd name="connsiteX2" fmla="*/ 231968 w 231968"/>
                <a:gd name="connsiteY2" fmla="*/ 25774 h 25774"/>
                <a:gd name="connsiteX3" fmla="*/ 0 w 231968"/>
                <a:gd name="connsiteY3" fmla="*/ 25774 h 25774"/>
              </a:gdLst>
              <a:ahLst/>
              <a:cxnLst>
                <a:cxn ang="0">
                  <a:pos x="connsiteX0" y="connsiteY0"/>
                </a:cxn>
                <a:cxn ang="0">
                  <a:pos x="connsiteX1" y="connsiteY1"/>
                </a:cxn>
                <a:cxn ang="0">
                  <a:pos x="connsiteX2" y="connsiteY2"/>
                </a:cxn>
                <a:cxn ang="0">
                  <a:pos x="connsiteX3" y="connsiteY3"/>
                </a:cxn>
              </a:cxnLst>
              <a:rect l="l" t="t" r="r" b="b"/>
              <a:pathLst>
                <a:path w="231968" h="25774">
                  <a:moveTo>
                    <a:pt x="0" y="0"/>
                  </a:moveTo>
                  <a:lnTo>
                    <a:pt x="231968" y="0"/>
                  </a:lnTo>
                  <a:lnTo>
                    <a:pt x="231968" y="25774"/>
                  </a:lnTo>
                  <a:lnTo>
                    <a:pt x="0" y="25774"/>
                  </a:lnTo>
                  <a:close/>
                </a:path>
              </a:pathLst>
            </a:custGeom>
            <a:grpFill/>
            <a:ln w="1607" cap="flat">
              <a:noFill/>
              <a:prstDash val="solid"/>
              <a:miter/>
            </a:ln>
          </p:spPr>
          <p:txBody>
            <a:bodyPr rtlCol="0" anchor="ctr">
              <a:noAutofit/>
            </a:bodyPr>
            <a:lstStyle/>
            <a:p>
              <a:endParaRPr lang="zh-CN" altLang="en-US"/>
            </a:p>
          </p:txBody>
        </p:sp>
      </p:grpSp>
      <p:sp>
        <p:nvSpPr>
          <p:cNvPr id="35" name="文本框 34">
            <a:extLst>
              <a:ext uri="{FF2B5EF4-FFF2-40B4-BE49-F238E27FC236}">
                <a16:creationId xmlns:a16="http://schemas.microsoft.com/office/drawing/2014/main" id="{EA756301-C1E1-48ED-9652-754AA34F1AE4}"/>
              </a:ext>
            </a:extLst>
          </p:cNvPr>
          <p:cNvSpPr txBox="1"/>
          <p:nvPr/>
        </p:nvSpPr>
        <p:spPr>
          <a:xfrm>
            <a:off x="7475635" y="4692304"/>
            <a:ext cx="1025922" cy="246221"/>
          </a:xfrm>
          <a:prstGeom prst="rect">
            <a:avLst/>
          </a:prstGeom>
          <a:noFill/>
          <a:ln>
            <a:noFill/>
          </a:ln>
        </p:spPr>
        <p:txBody>
          <a:bodyPr wrap="none" lIns="0" tIns="0" rIns="0" bIns="0" rtlCol="0">
            <a:noAutofit/>
          </a:bodyPr>
          <a:lstStyle/>
          <a:p>
            <a:pPr hangingPunct="0"/>
            <a:r>
              <a:rPr lang="zh-CN" altLang="en-US" sz="1600" b="1" dirty="0">
                <a:solidFill>
                  <a:schemeClr val="tx1">
                    <a:lumMod val="75000"/>
                    <a:lumOff val="25000"/>
                  </a:schemeClr>
                </a:solidFill>
                <a:latin typeface="+mj-ea"/>
                <a:ea typeface="+mj-ea"/>
                <a:cs typeface="汉仪典雅体简" panose="00020600040101010101" pitchFamily="18" charset="-122"/>
              </a:rPr>
              <a:t>市场方案</a:t>
            </a:r>
          </a:p>
        </p:txBody>
      </p:sp>
      <p:sp>
        <p:nvSpPr>
          <p:cNvPr id="36" name="文本框 35">
            <a:extLst>
              <a:ext uri="{FF2B5EF4-FFF2-40B4-BE49-F238E27FC236}">
                <a16:creationId xmlns:a16="http://schemas.microsoft.com/office/drawing/2014/main" id="{FE121542-AF38-476B-ACA5-044EF212D3E6}"/>
              </a:ext>
            </a:extLst>
          </p:cNvPr>
          <p:cNvSpPr txBox="1"/>
          <p:nvPr/>
        </p:nvSpPr>
        <p:spPr>
          <a:xfrm>
            <a:off x="7475636" y="4995236"/>
            <a:ext cx="1689136" cy="542200"/>
          </a:xfrm>
          <a:prstGeom prst="rect">
            <a:avLst/>
          </a:prstGeom>
          <a:noFill/>
          <a:ln>
            <a:noFill/>
          </a:ln>
        </p:spPr>
        <p:txBody>
          <a:bodyPr wrap="square" lIns="0" tIns="0" rIns="0" bIns="0" rtlCol="0">
            <a:noAutofit/>
          </a:bodyPr>
          <a:lstStyle/>
          <a:p>
            <a:pPr hangingPunct="0">
              <a:lnSpc>
                <a:spcPct val="130000"/>
              </a:lnSpc>
            </a:pPr>
            <a:r>
              <a:rPr lang="zh-CN" altLang="en-US" sz="1400" spc="100" dirty="0">
                <a:solidFill>
                  <a:schemeClr val="tx1">
                    <a:lumMod val="75000"/>
                    <a:lumOff val="25000"/>
                  </a:schemeClr>
                </a:solidFill>
                <a:cs typeface="汉仪典雅体简" panose="00020600040101010101" pitchFamily="18" charset="-122"/>
              </a:rPr>
              <a:t>请在这里输入一段文字进行方案概述</a:t>
            </a:r>
            <a:endParaRPr lang="en-US" altLang="zh-CN" sz="1400" spc="100" dirty="0">
              <a:solidFill>
                <a:schemeClr val="tx1">
                  <a:lumMod val="75000"/>
                  <a:lumOff val="25000"/>
                </a:schemeClr>
              </a:solidFill>
              <a:cs typeface="汉仪典雅体简" panose="00020600040101010101" pitchFamily="18" charset="-122"/>
            </a:endParaRPr>
          </a:p>
        </p:txBody>
      </p:sp>
      <p:grpSp>
        <p:nvGrpSpPr>
          <p:cNvPr id="94" name="图形 130">
            <a:extLst>
              <a:ext uri="{FF2B5EF4-FFF2-40B4-BE49-F238E27FC236}">
                <a16:creationId xmlns:a16="http://schemas.microsoft.com/office/drawing/2014/main" id="{AA8C319F-8066-41A7-A7CE-99BFD62E5A45}"/>
              </a:ext>
            </a:extLst>
          </p:cNvPr>
          <p:cNvGrpSpPr/>
          <p:nvPr/>
        </p:nvGrpSpPr>
        <p:grpSpPr>
          <a:xfrm>
            <a:off x="7470639" y="4136810"/>
            <a:ext cx="467259" cy="467257"/>
            <a:chOff x="5744850" y="4481273"/>
            <a:chExt cx="776449" cy="776449"/>
          </a:xfrm>
          <a:solidFill>
            <a:schemeClr val="accent1"/>
          </a:solidFill>
        </p:grpSpPr>
        <p:sp>
          <p:nvSpPr>
            <p:cNvPr id="95" name="任意多边形: 形状 94">
              <a:extLst>
                <a:ext uri="{FF2B5EF4-FFF2-40B4-BE49-F238E27FC236}">
                  <a16:creationId xmlns:a16="http://schemas.microsoft.com/office/drawing/2014/main" id="{F0040969-D8B4-44D2-85A4-1B8382F07E06}"/>
                </a:ext>
              </a:extLst>
            </p:cNvPr>
            <p:cNvSpPr/>
            <p:nvPr/>
          </p:nvSpPr>
          <p:spPr>
            <a:xfrm>
              <a:off x="5744849" y="4484586"/>
              <a:ext cx="776658" cy="773230"/>
            </a:xfrm>
            <a:custGeom>
              <a:avLst/>
              <a:gdLst>
                <a:gd name="connsiteX0" fmla="*/ 765601 w 776658"/>
                <a:gd name="connsiteY0" fmla="*/ 200630 h 773230"/>
                <a:gd name="connsiteX1" fmla="*/ 765598 w 776658"/>
                <a:gd name="connsiteY1" fmla="*/ 200630 h 773230"/>
                <a:gd name="connsiteX2" fmla="*/ 765572 w 776658"/>
                <a:gd name="connsiteY2" fmla="*/ 200605 h 773230"/>
                <a:gd name="connsiteX3" fmla="*/ 715441 w 776658"/>
                <a:gd name="connsiteY3" fmla="*/ 193452 h 773230"/>
                <a:gd name="connsiteX4" fmla="*/ 704500 w 776658"/>
                <a:gd name="connsiteY4" fmla="*/ 178877 h 773230"/>
                <a:gd name="connsiteX5" fmla="*/ 709526 w 776658"/>
                <a:gd name="connsiteY5" fmla="*/ 170384 h 773230"/>
                <a:gd name="connsiteX6" fmla="*/ 750043 w 776658"/>
                <a:gd name="connsiteY6" fmla="*/ 139996 h 773230"/>
                <a:gd name="connsiteX7" fmla="*/ 752621 w 776658"/>
                <a:gd name="connsiteY7" fmla="*/ 121954 h 773230"/>
                <a:gd name="connsiteX8" fmla="*/ 706227 w 776658"/>
                <a:gd name="connsiteY8" fmla="*/ 60096 h 773230"/>
                <a:gd name="connsiteX9" fmla="*/ 688185 w 776658"/>
                <a:gd name="connsiteY9" fmla="*/ 57519 h 773230"/>
                <a:gd name="connsiteX10" fmla="*/ 647681 w 776658"/>
                <a:gd name="connsiteY10" fmla="*/ 87907 h 773230"/>
                <a:gd name="connsiteX11" fmla="*/ 629625 w 776658"/>
                <a:gd name="connsiteY11" fmla="*/ 85431 h 773230"/>
                <a:gd name="connsiteX12" fmla="*/ 627139 w 776658"/>
                <a:gd name="connsiteY12" fmla="*/ 75780 h 773230"/>
                <a:gd name="connsiteX13" fmla="*/ 634304 w 776658"/>
                <a:gd name="connsiteY13" fmla="*/ 25649 h 773230"/>
                <a:gd name="connsiteX14" fmla="*/ 623377 w 776658"/>
                <a:gd name="connsiteY14" fmla="*/ 11062 h 773230"/>
                <a:gd name="connsiteX15" fmla="*/ 623363 w 776658"/>
                <a:gd name="connsiteY15" fmla="*/ 11061 h 773230"/>
                <a:gd name="connsiteX16" fmla="*/ 546865 w 776658"/>
                <a:gd name="connsiteY16" fmla="*/ 133 h 773230"/>
                <a:gd name="connsiteX17" fmla="*/ 532277 w 776658"/>
                <a:gd name="connsiteY17" fmla="*/ 11058 h 773230"/>
                <a:gd name="connsiteX18" fmla="*/ 532277 w 776658"/>
                <a:gd name="connsiteY18" fmla="*/ 11061 h 773230"/>
                <a:gd name="connsiteX19" fmla="*/ 525112 w 776658"/>
                <a:gd name="connsiteY19" fmla="*/ 61192 h 773230"/>
                <a:gd name="connsiteX20" fmla="*/ 510536 w 776658"/>
                <a:gd name="connsiteY20" fmla="*/ 72133 h 773230"/>
                <a:gd name="connsiteX21" fmla="*/ 502044 w 776658"/>
                <a:gd name="connsiteY21" fmla="*/ 67107 h 773230"/>
                <a:gd name="connsiteX22" fmla="*/ 471669 w 776658"/>
                <a:gd name="connsiteY22" fmla="*/ 26590 h 773230"/>
                <a:gd name="connsiteX23" fmla="*/ 453627 w 776658"/>
                <a:gd name="connsiteY23" fmla="*/ 24012 h 773230"/>
                <a:gd name="connsiteX24" fmla="*/ 414901 w 776658"/>
                <a:gd name="connsiteY24" fmla="*/ 53073 h 773230"/>
                <a:gd name="connsiteX25" fmla="*/ 362193 w 776658"/>
                <a:gd name="connsiteY25" fmla="*/ 53073 h 773230"/>
                <a:gd name="connsiteX26" fmla="*/ 146295 w 776658"/>
                <a:gd name="connsiteY26" fmla="*/ 272631 h 773230"/>
                <a:gd name="connsiteX27" fmla="*/ 145637 w 776658"/>
                <a:gd name="connsiteY27" fmla="*/ 283520 h 773230"/>
                <a:gd name="connsiteX28" fmla="*/ 141771 w 776658"/>
                <a:gd name="connsiteY28" fmla="*/ 283520 h 773230"/>
                <a:gd name="connsiteX29" fmla="*/ 129168 w 776658"/>
                <a:gd name="connsiteY29" fmla="*/ 293830 h 773230"/>
                <a:gd name="connsiteX30" fmla="*/ 120263 w 776658"/>
                <a:gd name="connsiteY30" fmla="*/ 336177 h 773230"/>
                <a:gd name="connsiteX31" fmla="*/ 84591 w 776658"/>
                <a:gd name="connsiteY31" fmla="*/ 311576 h 773230"/>
                <a:gd name="connsiteX32" fmla="*/ 68160 w 776658"/>
                <a:gd name="connsiteY32" fmla="*/ 313070 h 773230"/>
                <a:gd name="connsiteX33" fmla="*/ 29499 w 776658"/>
                <a:gd name="connsiteY33" fmla="*/ 351732 h 773230"/>
                <a:gd name="connsiteX34" fmla="*/ 28004 w 776658"/>
                <a:gd name="connsiteY34" fmla="*/ 368150 h 773230"/>
                <a:gd name="connsiteX35" fmla="*/ 52489 w 776658"/>
                <a:gd name="connsiteY35" fmla="*/ 403757 h 773230"/>
                <a:gd name="connsiteX36" fmla="*/ 10129 w 776658"/>
                <a:gd name="connsiteY36" fmla="*/ 412662 h 773230"/>
                <a:gd name="connsiteX37" fmla="*/ 0 w 776658"/>
                <a:gd name="connsiteY37" fmla="*/ 425279 h 773230"/>
                <a:gd name="connsiteX38" fmla="*/ 0 w 776658"/>
                <a:gd name="connsiteY38" fmla="*/ 476827 h 773230"/>
                <a:gd name="connsiteX39" fmla="*/ 10232 w 776658"/>
                <a:gd name="connsiteY39" fmla="*/ 489444 h 773230"/>
                <a:gd name="connsiteX40" fmla="*/ 52592 w 776658"/>
                <a:gd name="connsiteY40" fmla="*/ 498349 h 773230"/>
                <a:gd name="connsiteX41" fmla="*/ 28107 w 776658"/>
                <a:gd name="connsiteY41" fmla="*/ 533956 h 773230"/>
                <a:gd name="connsiteX42" fmla="*/ 29602 w 776658"/>
                <a:gd name="connsiteY42" fmla="*/ 550374 h 773230"/>
                <a:gd name="connsiteX43" fmla="*/ 68263 w 776658"/>
                <a:gd name="connsiteY43" fmla="*/ 589035 h 773230"/>
                <a:gd name="connsiteX44" fmla="*/ 84694 w 776658"/>
                <a:gd name="connsiteY44" fmla="*/ 590530 h 773230"/>
                <a:gd name="connsiteX45" fmla="*/ 120301 w 776658"/>
                <a:gd name="connsiteY45" fmla="*/ 565980 h 773230"/>
                <a:gd name="connsiteX46" fmla="*/ 129206 w 776658"/>
                <a:gd name="connsiteY46" fmla="*/ 608340 h 773230"/>
                <a:gd name="connsiteX47" fmla="*/ 141810 w 776658"/>
                <a:gd name="connsiteY47" fmla="*/ 618650 h 773230"/>
                <a:gd name="connsiteX48" fmla="*/ 193358 w 776658"/>
                <a:gd name="connsiteY48" fmla="*/ 618650 h 773230"/>
                <a:gd name="connsiteX49" fmla="*/ 205975 w 776658"/>
                <a:gd name="connsiteY49" fmla="*/ 608418 h 773230"/>
                <a:gd name="connsiteX50" fmla="*/ 214880 w 776658"/>
                <a:gd name="connsiteY50" fmla="*/ 566058 h 773230"/>
                <a:gd name="connsiteX51" fmla="*/ 250487 w 776658"/>
                <a:gd name="connsiteY51" fmla="*/ 590543 h 773230"/>
                <a:gd name="connsiteX52" fmla="*/ 266905 w 776658"/>
                <a:gd name="connsiteY52" fmla="*/ 589048 h 773230"/>
                <a:gd name="connsiteX53" fmla="*/ 286919 w 776658"/>
                <a:gd name="connsiteY53" fmla="*/ 568970 h 773230"/>
                <a:gd name="connsiteX54" fmla="*/ 286919 w 776658"/>
                <a:gd name="connsiteY54" fmla="*/ 605698 h 773230"/>
                <a:gd name="connsiteX55" fmla="*/ 312693 w 776658"/>
                <a:gd name="connsiteY55" fmla="*/ 650082 h 773230"/>
                <a:gd name="connsiteX56" fmla="*/ 312693 w 776658"/>
                <a:gd name="connsiteY56" fmla="*/ 721682 h 773230"/>
                <a:gd name="connsiteX57" fmla="*/ 364242 w 776658"/>
                <a:gd name="connsiteY57" fmla="*/ 773231 h 773230"/>
                <a:gd name="connsiteX58" fmla="*/ 415790 w 776658"/>
                <a:gd name="connsiteY58" fmla="*/ 773231 h 773230"/>
                <a:gd name="connsiteX59" fmla="*/ 467339 w 776658"/>
                <a:gd name="connsiteY59" fmla="*/ 721682 h 773230"/>
                <a:gd name="connsiteX60" fmla="*/ 467339 w 776658"/>
                <a:gd name="connsiteY60" fmla="*/ 650082 h 773230"/>
                <a:gd name="connsiteX61" fmla="*/ 493113 w 776658"/>
                <a:gd name="connsiteY61" fmla="*/ 605698 h 773230"/>
                <a:gd name="connsiteX62" fmla="*/ 493113 w 776658"/>
                <a:gd name="connsiteY62" fmla="*/ 554691 h 773230"/>
                <a:gd name="connsiteX63" fmla="*/ 522921 w 776658"/>
                <a:gd name="connsiteY63" fmla="*/ 502086 h 773230"/>
                <a:gd name="connsiteX64" fmla="*/ 553257 w 776658"/>
                <a:gd name="connsiteY64" fmla="*/ 478889 h 773230"/>
                <a:gd name="connsiteX65" fmla="*/ 536066 w 776658"/>
                <a:gd name="connsiteY65" fmla="*/ 459687 h 773230"/>
                <a:gd name="connsiteX66" fmla="*/ 508912 w 776658"/>
                <a:gd name="connsiteY66" fmla="*/ 480448 h 773230"/>
                <a:gd name="connsiteX67" fmla="*/ 467339 w 776658"/>
                <a:gd name="connsiteY67" fmla="*/ 554691 h 773230"/>
                <a:gd name="connsiteX68" fmla="*/ 467339 w 776658"/>
                <a:gd name="connsiteY68" fmla="*/ 605698 h 773230"/>
                <a:gd name="connsiteX69" fmla="*/ 441564 w 776658"/>
                <a:gd name="connsiteY69" fmla="*/ 631473 h 773230"/>
                <a:gd name="connsiteX70" fmla="*/ 338467 w 776658"/>
                <a:gd name="connsiteY70" fmla="*/ 631473 h 773230"/>
                <a:gd name="connsiteX71" fmla="*/ 312693 w 776658"/>
                <a:gd name="connsiteY71" fmla="*/ 605698 h 773230"/>
                <a:gd name="connsiteX72" fmla="*/ 312693 w 776658"/>
                <a:gd name="connsiteY72" fmla="*/ 553621 h 773230"/>
                <a:gd name="connsiteX73" fmla="*/ 271815 w 776658"/>
                <a:gd name="connsiteY73" fmla="*/ 480887 h 773230"/>
                <a:gd name="connsiteX74" fmla="*/ 203080 w 776658"/>
                <a:gd name="connsiteY74" fmla="*/ 179734 h 773230"/>
                <a:gd name="connsiteX75" fmla="*/ 387245 w 776658"/>
                <a:gd name="connsiteY75" fmla="*/ 77520 h 773230"/>
                <a:gd name="connsiteX76" fmla="*/ 386743 w 776658"/>
                <a:gd name="connsiteY76" fmla="*/ 78924 h 773230"/>
                <a:gd name="connsiteX77" fmla="*/ 389204 w 776658"/>
                <a:gd name="connsiteY77" fmla="*/ 88474 h 773230"/>
                <a:gd name="connsiteX78" fmla="*/ 419579 w 776658"/>
                <a:gd name="connsiteY78" fmla="*/ 128978 h 773230"/>
                <a:gd name="connsiteX79" fmla="*/ 420352 w 776658"/>
                <a:gd name="connsiteY79" fmla="*/ 143283 h 773230"/>
                <a:gd name="connsiteX80" fmla="*/ 407465 w 776658"/>
                <a:gd name="connsiteY80" fmla="*/ 149481 h 773230"/>
                <a:gd name="connsiteX81" fmla="*/ 357334 w 776658"/>
                <a:gd name="connsiteY81" fmla="*/ 142316 h 773230"/>
                <a:gd name="connsiteX82" fmla="*/ 342748 w 776658"/>
                <a:gd name="connsiteY82" fmla="*/ 153243 h 773230"/>
                <a:gd name="connsiteX83" fmla="*/ 342746 w 776658"/>
                <a:gd name="connsiteY83" fmla="*/ 153257 h 773230"/>
                <a:gd name="connsiteX84" fmla="*/ 331805 w 776658"/>
                <a:gd name="connsiteY84" fmla="*/ 229794 h 773230"/>
                <a:gd name="connsiteX85" fmla="*/ 342731 w 776658"/>
                <a:gd name="connsiteY85" fmla="*/ 244380 h 773230"/>
                <a:gd name="connsiteX86" fmla="*/ 342746 w 776658"/>
                <a:gd name="connsiteY86" fmla="*/ 244382 h 773230"/>
                <a:gd name="connsiteX87" fmla="*/ 392877 w 776658"/>
                <a:gd name="connsiteY87" fmla="*/ 251547 h 773230"/>
                <a:gd name="connsiteX88" fmla="*/ 403818 w 776658"/>
                <a:gd name="connsiteY88" fmla="*/ 266123 h 773230"/>
                <a:gd name="connsiteX89" fmla="*/ 398792 w 776658"/>
                <a:gd name="connsiteY89" fmla="*/ 274615 h 773230"/>
                <a:gd name="connsiteX90" fmla="*/ 358288 w 776658"/>
                <a:gd name="connsiteY90" fmla="*/ 304990 h 773230"/>
                <a:gd name="connsiteX91" fmla="*/ 355710 w 776658"/>
                <a:gd name="connsiteY91" fmla="*/ 323032 h 773230"/>
                <a:gd name="connsiteX92" fmla="*/ 402104 w 776658"/>
                <a:gd name="connsiteY92" fmla="*/ 384890 h 773230"/>
                <a:gd name="connsiteX93" fmla="*/ 420146 w 776658"/>
                <a:gd name="connsiteY93" fmla="*/ 387468 h 773230"/>
                <a:gd name="connsiteX94" fmla="*/ 460663 w 776658"/>
                <a:gd name="connsiteY94" fmla="*/ 357093 h 773230"/>
                <a:gd name="connsiteX95" fmla="*/ 478702 w 776658"/>
                <a:gd name="connsiteY95" fmla="*/ 359696 h 773230"/>
                <a:gd name="connsiteX96" fmla="*/ 481141 w 776658"/>
                <a:gd name="connsiteY96" fmla="*/ 369220 h 773230"/>
                <a:gd name="connsiteX97" fmla="*/ 473988 w 776658"/>
                <a:gd name="connsiteY97" fmla="*/ 419351 h 773230"/>
                <a:gd name="connsiteX98" fmla="*/ 484913 w 776658"/>
                <a:gd name="connsiteY98" fmla="*/ 433939 h 773230"/>
                <a:gd name="connsiteX99" fmla="*/ 484917 w 776658"/>
                <a:gd name="connsiteY99" fmla="*/ 433939 h 773230"/>
                <a:gd name="connsiteX100" fmla="*/ 561466 w 776658"/>
                <a:gd name="connsiteY100" fmla="*/ 444880 h 773230"/>
                <a:gd name="connsiteX101" fmla="*/ 563283 w 776658"/>
                <a:gd name="connsiteY101" fmla="*/ 444996 h 773230"/>
                <a:gd name="connsiteX102" fmla="*/ 576054 w 776658"/>
                <a:gd name="connsiteY102" fmla="*/ 433939 h 773230"/>
                <a:gd name="connsiteX103" fmla="*/ 583207 w 776658"/>
                <a:gd name="connsiteY103" fmla="*/ 383808 h 773230"/>
                <a:gd name="connsiteX104" fmla="*/ 597782 w 776658"/>
                <a:gd name="connsiteY104" fmla="*/ 372867 h 773230"/>
                <a:gd name="connsiteX105" fmla="*/ 606275 w 776658"/>
                <a:gd name="connsiteY105" fmla="*/ 377893 h 773230"/>
                <a:gd name="connsiteX106" fmla="*/ 636662 w 776658"/>
                <a:gd name="connsiteY106" fmla="*/ 418397 h 773230"/>
                <a:gd name="connsiteX107" fmla="*/ 654704 w 776658"/>
                <a:gd name="connsiteY107" fmla="*/ 420974 h 773230"/>
                <a:gd name="connsiteX108" fmla="*/ 716563 w 776658"/>
                <a:gd name="connsiteY108" fmla="*/ 374581 h 773230"/>
                <a:gd name="connsiteX109" fmla="*/ 719140 w 776658"/>
                <a:gd name="connsiteY109" fmla="*/ 356539 h 773230"/>
                <a:gd name="connsiteX110" fmla="*/ 688765 w 776658"/>
                <a:gd name="connsiteY110" fmla="*/ 316034 h 773230"/>
                <a:gd name="connsiteX111" fmla="*/ 687992 w 776658"/>
                <a:gd name="connsiteY111" fmla="*/ 301730 h 773230"/>
                <a:gd name="connsiteX112" fmla="*/ 700879 w 776658"/>
                <a:gd name="connsiteY112" fmla="*/ 295544 h 773230"/>
                <a:gd name="connsiteX113" fmla="*/ 751010 w 776658"/>
                <a:gd name="connsiteY113" fmla="*/ 302696 h 773230"/>
                <a:gd name="connsiteX114" fmla="*/ 765598 w 776658"/>
                <a:gd name="connsiteY114" fmla="*/ 291771 h 773230"/>
                <a:gd name="connsiteX115" fmla="*/ 765598 w 776658"/>
                <a:gd name="connsiteY115" fmla="*/ 291768 h 773230"/>
                <a:gd name="connsiteX116" fmla="*/ 776526 w 776658"/>
                <a:gd name="connsiteY116" fmla="*/ 215219 h 773230"/>
                <a:gd name="connsiteX117" fmla="*/ 765601 w 776658"/>
                <a:gd name="connsiteY117" fmla="*/ 200630 h 773230"/>
                <a:gd name="connsiteX118" fmla="*/ 338467 w 776658"/>
                <a:gd name="connsiteY118" fmla="*/ 657247 h 773230"/>
                <a:gd name="connsiteX119" fmla="*/ 441564 w 776658"/>
                <a:gd name="connsiteY119" fmla="*/ 657247 h 773230"/>
                <a:gd name="connsiteX120" fmla="*/ 441564 w 776658"/>
                <a:gd name="connsiteY120" fmla="*/ 683021 h 773230"/>
                <a:gd name="connsiteX121" fmla="*/ 338467 w 776658"/>
                <a:gd name="connsiteY121" fmla="*/ 683021 h 773230"/>
                <a:gd name="connsiteX122" fmla="*/ 338467 w 776658"/>
                <a:gd name="connsiteY122" fmla="*/ 657247 h 773230"/>
                <a:gd name="connsiteX123" fmla="*/ 338467 w 776658"/>
                <a:gd name="connsiteY123" fmla="*/ 708795 h 773230"/>
                <a:gd name="connsiteX124" fmla="*/ 441564 w 776658"/>
                <a:gd name="connsiteY124" fmla="*/ 708795 h 773230"/>
                <a:gd name="connsiteX125" fmla="*/ 441564 w 776658"/>
                <a:gd name="connsiteY125" fmla="*/ 721682 h 773230"/>
                <a:gd name="connsiteX126" fmla="*/ 415790 w 776658"/>
                <a:gd name="connsiteY126" fmla="*/ 747457 h 773230"/>
                <a:gd name="connsiteX127" fmla="*/ 364242 w 776658"/>
                <a:gd name="connsiteY127" fmla="*/ 747457 h 773230"/>
                <a:gd name="connsiteX128" fmla="*/ 338467 w 776658"/>
                <a:gd name="connsiteY128" fmla="*/ 721682 h 773230"/>
                <a:gd name="connsiteX129" fmla="*/ 338467 w 776658"/>
                <a:gd name="connsiteY129" fmla="*/ 708795 h 773230"/>
                <a:gd name="connsiteX130" fmla="*/ 235873 w 776658"/>
                <a:gd name="connsiteY130" fmla="*/ 486557 h 773230"/>
                <a:gd name="connsiteX131" fmla="*/ 257897 w 776658"/>
                <a:gd name="connsiteY131" fmla="*/ 502601 h 773230"/>
                <a:gd name="connsiteX132" fmla="*/ 283865 w 776658"/>
                <a:gd name="connsiteY132" fmla="*/ 535580 h 773230"/>
                <a:gd name="connsiteX133" fmla="*/ 256222 w 776658"/>
                <a:gd name="connsiteY133" fmla="*/ 563171 h 773230"/>
                <a:gd name="connsiteX134" fmla="*/ 229455 w 776658"/>
                <a:gd name="connsiteY134" fmla="*/ 544716 h 773230"/>
                <a:gd name="connsiteX135" fmla="*/ 193606 w 776658"/>
                <a:gd name="connsiteY135" fmla="*/ 551315 h 773230"/>
                <a:gd name="connsiteX136" fmla="*/ 189608 w 776658"/>
                <a:gd name="connsiteY136" fmla="*/ 560632 h 773230"/>
                <a:gd name="connsiteX137" fmla="*/ 182855 w 776658"/>
                <a:gd name="connsiteY137" fmla="*/ 592811 h 773230"/>
                <a:gd name="connsiteX138" fmla="*/ 152223 w 776658"/>
                <a:gd name="connsiteY138" fmla="*/ 592811 h 773230"/>
                <a:gd name="connsiteX139" fmla="*/ 145470 w 776658"/>
                <a:gd name="connsiteY139" fmla="*/ 560684 h 773230"/>
                <a:gd name="connsiteX140" fmla="*/ 114940 w 776658"/>
                <a:gd name="connsiteY140" fmla="*/ 540770 h 773230"/>
                <a:gd name="connsiteX141" fmla="*/ 105623 w 776658"/>
                <a:gd name="connsiteY141" fmla="*/ 544768 h 773230"/>
                <a:gd name="connsiteX142" fmla="*/ 78843 w 776658"/>
                <a:gd name="connsiteY142" fmla="*/ 563171 h 773230"/>
                <a:gd name="connsiteX143" fmla="*/ 55363 w 776658"/>
                <a:gd name="connsiteY143" fmla="*/ 539742 h 773230"/>
                <a:gd name="connsiteX144" fmla="*/ 73805 w 776658"/>
                <a:gd name="connsiteY144" fmla="*/ 512988 h 773230"/>
                <a:gd name="connsiteX145" fmla="*/ 67229 w 776658"/>
                <a:gd name="connsiteY145" fmla="*/ 477136 h 773230"/>
                <a:gd name="connsiteX146" fmla="*/ 57902 w 776658"/>
                <a:gd name="connsiteY146" fmla="*/ 473128 h 773230"/>
                <a:gd name="connsiteX147" fmla="*/ 25774 w 776658"/>
                <a:gd name="connsiteY147" fmla="*/ 466363 h 773230"/>
                <a:gd name="connsiteX148" fmla="*/ 25774 w 776658"/>
                <a:gd name="connsiteY148" fmla="*/ 435743 h 773230"/>
                <a:gd name="connsiteX149" fmla="*/ 57902 w 776658"/>
                <a:gd name="connsiteY149" fmla="*/ 428977 h 773230"/>
                <a:gd name="connsiteX150" fmla="*/ 77769 w 776658"/>
                <a:gd name="connsiteY150" fmla="*/ 398417 h 773230"/>
                <a:gd name="connsiteX151" fmla="*/ 73817 w 776658"/>
                <a:gd name="connsiteY151" fmla="*/ 389195 h 773230"/>
                <a:gd name="connsiteX152" fmla="*/ 55363 w 776658"/>
                <a:gd name="connsiteY152" fmla="*/ 362364 h 773230"/>
                <a:gd name="connsiteX153" fmla="*/ 78843 w 776658"/>
                <a:gd name="connsiteY153" fmla="*/ 338935 h 773230"/>
                <a:gd name="connsiteX154" fmla="*/ 105636 w 776658"/>
                <a:gd name="connsiteY154" fmla="*/ 357389 h 773230"/>
                <a:gd name="connsiteX155" fmla="*/ 141480 w 776658"/>
                <a:gd name="connsiteY155" fmla="*/ 350768 h 773230"/>
                <a:gd name="connsiteX156" fmla="*/ 145470 w 776658"/>
                <a:gd name="connsiteY156" fmla="*/ 341461 h 773230"/>
                <a:gd name="connsiteX157" fmla="*/ 147725 w 776658"/>
                <a:gd name="connsiteY157" fmla="*/ 330739 h 773230"/>
                <a:gd name="connsiteX158" fmla="*/ 157945 w 776658"/>
                <a:gd name="connsiteY158" fmla="*/ 374439 h 773230"/>
                <a:gd name="connsiteX159" fmla="*/ 90319 w 776658"/>
                <a:gd name="connsiteY159" fmla="*/ 460372 h 773230"/>
                <a:gd name="connsiteX160" fmla="*/ 176252 w 776658"/>
                <a:gd name="connsiteY160" fmla="*/ 527997 h 773230"/>
                <a:gd name="connsiteX161" fmla="*/ 235873 w 776658"/>
                <a:gd name="connsiteY161" fmla="*/ 486557 h 773230"/>
                <a:gd name="connsiteX162" fmla="*/ 215859 w 776658"/>
                <a:gd name="connsiteY162" fmla="*/ 468399 h 773230"/>
                <a:gd name="connsiteX163" fmla="*/ 150003 w 776658"/>
                <a:gd name="connsiteY163" fmla="*/ 499409 h 773230"/>
                <a:gd name="connsiteX164" fmla="*/ 118993 w 776658"/>
                <a:gd name="connsiteY164" fmla="*/ 433552 h 773230"/>
                <a:gd name="connsiteX165" fmla="*/ 167531 w 776658"/>
                <a:gd name="connsiteY165" fmla="*/ 399504 h 773230"/>
                <a:gd name="connsiteX166" fmla="*/ 168021 w 776658"/>
                <a:gd name="connsiteY166" fmla="*/ 399504 h 773230"/>
                <a:gd name="connsiteX167" fmla="*/ 215859 w 776658"/>
                <a:gd name="connsiteY167" fmla="*/ 468399 h 773230"/>
                <a:gd name="connsiteX168" fmla="*/ 741834 w 776658"/>
                <a:gd name="connsiteY168" fmla="*/ 275324 h 773230"/>
                <a:gd name="connsiteX169" fmla="*/ 704462 w 776658"/>
                <a:gd name="connsiteY169" fmla="*/ 269989 h 773230"/>
                <a:gd name="connsiteX170" fmla="*/ 660723 w 776658"/>
                <a:gd name="connsiteY170" fmla="*/ 302796 h 773230"/>
                <a:gd name="connsiteX171" fmla="*/ 668068 w 776658"/>
                <a:gd name="connsiteY171" fmla="*/ 331460 h 773230"/>
                <a:gd name="connsiteX172" fmla="*/ 690711 w 776658"/>
                <a:gd name="connsiteY172" fmla="*/ 361655 h 773230"/>
                <a:gd name="connsiteX173" fmla="*/ 649472 w 776658"/>
                <a:gd name="connsiteY173" fmla="*/ 392584 h 773230"/>
                <a:gd name="connsiteX174" fmla="*/ 626817 w 776658"/>
                <a:gd name="connsiteY174" fmla="*/ 362402 h 773230"/>
                <a:gd name="connsiteX175" fmla="*/ 572692 w 776658"/>
                <a:gd name="connsiteY175" fmla="*/ 354664 h 773230"/>
                <a:gd name="connsiteX176" fmla="*/ 557613 w 776658"/>
                <a:gd name="connsiteY176" fmla="*/ 380122 h 773230"/>
                <a:gd name="connsiteX177" fmla="*/ 552394 w 776658"/>
                <a:gd name="connsiteY177" fmla="*/ 417546 h 773230"/>
                <a:gd name="connsiteX178" fmla="*/ 501373 w 776658"/>
                <a:gd name="connsiteY178" fmla="*/ 410252 h 773230"/>
                <a:gd name="connsiteX179" fmla="*/ 506709 w 776658"/>
                <a:gd name="connsiteY179" fmla="*/ 372880 h 773230"/>
                <a:gd name="connsiteX180" fmla="*/ 473917 w 776658"/>
                <a:gd name="connsiteY180" fmla="*/ 329129 h 773230"/>
                <a:gd name="connsiteX181" fmla="*/ 445237 w 776658"/>
                <a:gd name="connsiteY181" fmla="*/ 336473 h 773230"/>
                <a:gd name="connsiteX182" fmla="*/ 415043 w 776658"/>
                <a:gd name="connsiteY182" fmla="*/ 359116 h 773230"/>
                <a:gd name="connsiteX183" fmla="*/ 384114 w 776658"/>
                <a:gd name="connsiteY183" fmla="*/ 317877 h 773230"/>
                <a:gd name="connsiteX184" fmla="*/ 414295 w 776658"/>
                <a:gd name="connsiteY184" fmla="*/ 295222 h 773230"/>
                <a:gd name="connsiteX185" fmla="*/ 422034 w 776658"/>
                <a:gd name="connsiteY185" fmla="*/ 241097 h 773230"/>
                <a:gd name="connsiteX186" fmla="*/ 396575 w 776658"/>
                <a:gd name="connsiteY186" fmla="*/ 226018 h 773230"/>
                <a:gd name="connsiteX187" fmla="*/ 359203 w 776658"/>
                <a:gd name="connsiteY187" fmla="*/ 220683 h 773230"/>
                <a:gd name="connsiteX188" fmla="*/ 366497 w 776658"/>
                <a:gd name="connsiteY188" fmla="*/ 169663 h 773230"/>
                <a:gd name="connsiteX189" fmla="*/ 403870 w 776658"/>
                <a:gd name="connsiteY189" fmla="*/ 174998 h 773230"/>
                <a:gd name="connsiteX190" fmla="*/ 447620 w 776658"/>
                <a:gd name="connsiteY190" fmla="*/ 142207 h 773230"/>
                <a:gd name="connsiteX191" fmla="*/ 440276 w 776658"/>
                <a:gd name="connsiteY191" fmla="*/ 113526 h 773230"/>
                <a:gd name="connsiteX192" fmla="*/ 417556 w 776658"/>
                <a:gd name="connsiteY192" fmla="*/ 83306 h 773230"/>
                <a:gd name="connsiteX193" fmla="*/ 458794 w 776658"/>
                <a:gd name="connsiteY193" fmla="*/ 52377 h 773230"/>
                <a:gd name="connsiteX194" fmla="*/ 481450 w 776658"/>
                <a:gd name="connsiteY194" fmla="*/ 82571 h 773230"/>
                <a:gd name="connsiteX195" fmla="*/ 535574 w 776658"/>
                <a:gd name="connsiteY195" fmla="*/ 90310 h 773230"/>
                <a:gd name="connsiteX196" fmla="*/ 550654 w 776658"/>
                <a:gd name="connsiteY196" fmla="*/ 64852 h 773230"/>
                <a:gd name="connsiteX197" fmla="*/ 555989 w 776658"/>
                <a:gd name="connsiteY197" fmla="*/ 27479 h 773230"/>
                <a:gd name="connsiteX198" fmla="*/ 607009 w 776658"/>
                <a:gd name="connsiteY198" fmla="*/ 34760 h 773230"/>
                <a:gd name="connsiteX199" fmla="*/ 601674 w 776658"/>
                <a:gd name="connsiteY199" fmla="*/ 72133 h 773230"/>
                <a:gd name="connsiteX200" fmla="*/ 634481 w 776658"/>
                <a:gd name="connsiteY200" fmla="*/ 115872 h 773230"/>
                <a:gd name="connsiteX201" fmla="*/ 663146 w 776658"/>
                <a:gd name="connsiteY201" fmla="*/ 108526 h 773230"/>
                <a:gd name="connsiteX202" fmla="*/ 693340 w 776658"/>
                <a:gd name="connsiteY202" fmla="*/ 85883 h 773230"/>
                <a:gd name="connsiteX203" fmla="*/ 724269 w 776658"/>
                <a:gd name="connsiteY203" fmla="*/ 127122 h 773230"/>
                <a:gd name="connsiteX204" fmla="*/ 694075 w 776658"/>
                <a:gd name="connsiteY204" fmla="*/ 149778 h 773230"/>
                <a:gd name="connsiteX205" fmla="*/ 686336 w 776658"/>
                <a:gd name="connsiteY205" fmla="*/ 203902 h 773230"/>
                <a:gd name="connsiteX206" fmla="*/ 711794 w 776658"/>
                <a:gd name="connsiteY206" fmla="*/ 218982 h 773230"/>
                <a:gd name="connsiteX207" fmla="*/ 749167 w 776658"/>
                <a:gd name="connsiteY207" fmla="*/ 224317 h 773230"/>
                <a:gd name="connsiteX208" fmla="*/ 741834 w 776658"/>
                <a:gd name="connsiteY208" fmla="*/ 275324 h 77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776658" h="773230">
                  <a:moveTo>
                    <a:pt x="765601" y="200630"/>
                  </a:moveTo>
                  <a:cubicBezTo>
                    <a:pt x="765600" y="200630"/>
                    <a:pt x="765600" y="200630"/>
                    <a:pt x="765598" y="200630"/>
                  </a:cubicBezTo>
                  <a:lnTo>
                    <a:pt x="765572" y="200605"/>
                  </a:lnTo>
                  <a:lnTo>
                    <a:pt x="715441" y="193452"/>
                  </a:lnTo>
                  <a:cubicBezTo>
                    <a:pt x="708395" y="192449"/>
                    <a:pt x="703497" y="185923"/>
                    <a:pt x="704500" y="178877"/>
                  </a:cubicBezTo>
                  <a:cubicBezTo>
                    <a:pt x="704982" y="175491"/>
                    <a:pt x="706791" y="172437"/>
                    <a:pt x="709526" y="170384"/>
                  </a:cubicBezTo>
                  <a:lnTo>
                    <a:pt x="750043" y="139996"/>
                  </a:lnTo>
                  <a:cubicBezTo>
                    <a:pt x="755738" y="135726"/>
                    <a:pt x="756891" y="127649"/>
                    <a:pt x="752621" y="121954"/>
                  </a:cubicBezTo>
                  <a:lnTo>
                    <a:pt x="706227" y="60096"/>
                  </a:lnTo>
                  <a:cubicBezTo>
                    <a:pt x="701957" y="54402"/>
                    <a:pt x="693880" y="53248"/>
                    <a:pt x="688185" y="57519"/>
                  </a:cubicBezTo>
                  <a:lnTo>
                    <a:pt x="647681" y="87907"/>
                  </a:lnTo>
                  <a:cubicBezTo>
                    <a:pt x="642011" y="92209"/>
                    <a:pt x="633927" y="91101"/>
                    <a:pt x="629625" y="85431"/>
                  </a:cubicBezTo>
                  <a:cubicBezTo>
                    <a:pt x="627535" y="82678"/>
                    <a:pt x="626640" y="79200"/>
                    <a:pt x="627139" y="75780"/>
                  </a:cubicBezTo>
                  <a:lnTo>
                    <a:pt x="634304" y="25649"/>
                  </a:lnTo>
                  <a:cubicBezTo>
                    <a:pt x="635314" y="18603"/>
                    <a:pt x="630422" y="12074"/>
                    <a:pt x="623377" y="11062"/>
                  </a:cubicBezTo>
                  <a:cubicBezTo>
                    <a:pt x="623373" y="11062"/>
                    <a:pt x="623368" y="11061"/>
                    <a:pt x="623363" y="11061"/>
                  </a:cubicBezTo>
                  <a:lnTo>
                    <a:pt x="546865" y="133"/>
                  </a:lnTo>
                  <a:cubicBezTo>
                    <a:pt x="539821" y="-879"/>
                    <a:pt x="533288" y="4012"/>
                    <a:pt x="532277" y="11058"/>
                  </a:cubicBezTo>
                  <a:cubicBezTo>
                    <a:pt x="532277" y="11059"/>
                    <a:pt x="532277" y="11059"/>
                    <a:pt x="532277" y="11061"/>
                  </a:cubicBezTo>
                  <a:lnTo>
                    <a:pt x="525112" y="61192"/>
                  </a:lnTo>
                  <a:cubicBezTo>
                    <a:pt x="524108" y="68238"/>
                    <a:pt x="517582" y="73136"/>
                    <a:pt x="510536" y="72133"/>
                  </a:cubicBezTo>
                  <a:cubicBezTo>
                    <a:pt x="507150" y="71651"/>
                    <a:pt x="504096" y="69842"/>
                    <a:pt x="502044" y="67107"/>
                  </a:cubicBezTo>
                  <a:lnTo>
                    <a:pt x="471669" y="26590"/>
                  </a:lnTo>
                  <a:cubicBezTo>
                    <a:pt x="467398" y="20895"/>
                    <a:pt x="459321" y="19742"/>
                    <a:pt x="453627" y="24012"/>
                  </a:cubicBezTo>
                  <a:lnTo>
                    <a:pt x="414901" y="53073"/>
                  </a:lnTo>
                  <a:cubicBezTo>
                    <a:pt x="397381" y="51211"/>
                    <a:pt x="379713" y="51211"/>
                    <a:pt x="362193" y="53073"/>
                  </a:cubicBezTo>
                  <a:cubicBezTo>
                    <a:pt x="247455" y="66187"/>
                    <a:pt x="157479" y="157689"/>
                    <a:pt x="146295" y="272631"/>
                  </a:cubicBezTo>
                  <a:cubicBezTo>
                    <a:pt x="145947" y="276278"/>
                    <a:pt x="145818" y="279899"/>
                    <a:pt x="145637" y="283520"/>
                  </a:cubicBezTo>
                  <a:lnTo>
                    <a:pt x="141771" y="283520"/>
                  </a:lnTo>
                  <a:cubicBezTo>
                    <a:pt x="135656" y="283532"/>
                    <a:pt x="130390" y="287839"/>
                    <a:pt x="129168" y="293830"/>
                  </a:cubicBezTo>
                  <a:lnTo>
                    <a:pt x="120263" y="336177"/>
                  </a:lnTo>
                  <a:lnTo>
                    <a:pt x="84591" y="311576"/>
                  </a:lnTo>
                  <a:cubicBezTo>
                    <a:pt x="79472" y="308043"/>
                    <a:pt x="72558" y="308673"/>
                    <a:pt x="68160" y="313070"/>
                  </a:cubicBezTo>
                  <a:lnTo>
                    <a:pt x="29499" y="351732"/>
                  </a:lnTo>
                  <a:cubicBezTo>
                    <a:pt x="25107" y="356128"/>
                    <a:pt x="24479" y="363032"/>
                    <a:pt x="28004" y="368150"/>
                  </a:cubicBezTo>
                  <a:lnTo>
                    <a:pt x="52489" y="403757"/>
                  </a:lnTo>
                  <a:lnTo>
                    <a:pt x="10129" y="412662"/>
                  </a:lnTo>
                  <a:cubicBezTo>
                    <a:pt x="4204" y="413960"/>
                    <a:pt x="-13" y="419214"/>
                    <a:pt x="0" y="425279"/>
                  </a:cubicBezTo>
                  <a:lnTo>
                    <a:pt x="0" y="476827"/>
                  </a:lnTo>
                  <a:cubicBezTo>
                    <a:pt x="-3" y="482923"/>
                    <a:pt x="4267" y="488187"/>
                    <a:pt x="10232" y="489444"/>
                  </a:cubicBezTo>
                  <a:lnTo>
                    <a:pt x="52592" y="498349"/>
                  </a:lnTo>
                  <a:lnTo>
                    <a:pt x="28107" y="533956"/>
                  </a:lnTo>
                  <a:cubicBezTo>
                    <a:pt x="24582" y="539074"/>
                    <a:pt x="25210" y="545978"/>
                    <a:pt x="29602" y="550374"/>
                  </a:cubicBezTo>
                  <a:lnTo>
                    <a:pt x="68263" y="589035"/>
                  </a:lnTo>
                  <a:cubicBezTo>
                    <a:pt x="72661" y="593433"/>
                    <a:pt x="79575" y="594063"/>
                    <a:pt x="84694" y="590530"/>
                  </a:cubicBezTo>
                  <a:lnTo>
                    <a:pt x="120301" y="565980"/>
                  </a:lnTo>
                  <a:lnTo>
                    <a:pt x="129206" y="608340"/>
                  </a:lnTo>
                  <a:cubicBezTo>
                    <a:pt x="130429" y="614331"/>
                    <a:pt x="135695" y="618639"/>
                    <a:pt x="141810" y="618650"/>
                  </a:cubicBezTo>
                  <a:lnTo>
                    <a:pt x="193358" y="618650"/>
                  </a:lnTo>
                  <a:cubicBezTo>
                    <a:pt x="199454" y="618653"/>
                    <a:pt x="204718" y="614383"/>
                    <a:pt x="205975" y="608418"/>
                  </a:cubicBezTo>
                  <a:lnTo>
                    <a:pt x="214880" y="566058"/>
                  </a:lnTo>
                  <a:lnTo>
                    <a:pt x="250487" y="590543"/>
                  </a:lnTo>
                  <a:cubicBezTo>
                    <a:pt x="255605" y="594068"/>
                    <a:pt x="262509" y="593439"/>
                    <a:pt x="266905" y="589048"/>
                  </a:cubicBezTo>
                  <a:lnTo>
                    <a:pt x="286919" y="568970"/>
                  </a:lnTo>
                  <a:lnTo>
                    <a:pt x="286919" y="605698"/>
                  </a:lnTo>
                  <a:cubicBezTo>
                    <a:pt x="286977" y="624032"/>
                    <a:pt x="296798" y="640945"/>
                    <a:pt x="312693" y="650082"/>
                  </a:cubicBezTo>
                  <a:lnTo>
                    <a:pt x="312693" y="721682"/>
                  </a:lnTo>
                  <a:cubicBezTo>
                    <a:pt x="312693" y="750152"/>
                    <a:pt x="335772" y="773231"/>
                    <a:pt x="364242" y="773231"/>
                  </a:cubicBezTo>
                  <a:lnTo>
                    <a:pt x="415790" y="773231"/>
                  </a:lnTo>
                  <a:cubicBezTo>
                    <a:pt x="444259" y="773231"/>
                    <a:pt x="467339" y="750152"/>
                    <a:pt x="467339" y="721682"/>
                  </a:cubicBezTo>
                  <a:lnTo>
                    <a:pt x="467339" y="650082"/>
                  </a:lnTo>
                  <a:cubicBezTo>
                    <a:pt x="483233" y="640945"/>
                    <a:pt x="493055" y="624032"/>
                    <a:pt x="493113" y="605698"/>
                  </a:cubicBezTo>
                  <a:lnTo>
                    <a:pt x="493113" y="554691"/>
                  </a:lnTo>
                  <a:cubicBezTo>
                    <a:pt x="493462" y="533229"/>
                    <a:pt x="504690" y="513415"/>
                    <a:pt x="522921" y="502086"/>
                  </a:cubicBezTo>
                  <a:cubicBezTo>
                    <a:pt x="533615" y="495148"/>
                    <a:pt x="543758" y="487391"/>
                    <a:pt x="553257" y="478889"/>
                  </a:cubicBezTo>
                  <a:lnTo>
                    <a:pt x="536066" y="459687"/>
                  </a:lnTo>
                  <a:cubicBezTo>
                    <a:pt x="527568" y="467304"/>
                    <a:pt x="518489" y="474245"/>
                    <a:pt x="508912" y="480448"/>
                  </a:cubicBezTo>
                  <a:cubicBezTo>
                    <a:pt x="483323" y="496509"/>
                    <a:pt x="467659" y="524480"/>
                    <a:pt x="467339" y="554691"/>
                  </a:cubicBezTo>
                  <a:lnTo>
                    <a:pt x="467339" y="605698"/>
                  </a:lnTo>
                  <a:cubicBezTo>
                    <a:pt x="467339" y="619934"/>
                    <a:pt x="455800" y="631473"/>
                    <a:pt x="441564" y="631473"/>
                  </a:cubicBezTo>
                  <a:lnTo>
                    <a:pt x="338467" y="631473"/>
                  </a:lnTo>
                  <a:cubicBezTo>
                    <a:pt x="324232" y="631473"/>
                    <a:pt x="312693" y="619934"/>
                    <a:pt x="312693" y="605698"/>
                  </a:cubicBezTo>
                  <a:lnTo>
                    <a:pt x="312693" y="553621"/>
                  </a:lnTo>
                  <a:cubicBezTo>
                    <a:pt x="312395" y="523983"/>
                    <a:pt x="296977" y="496551"/>
                    <a:pt x="271815" y="480887"/>
                  </a:cubicBezTo>
                  <a:cubicBezTo>
                    <a:pt x="169673" y="416705"/>
                    <a:pt x="138899" y="281876"/>
                    <a:pt x="203080" y="179734"/>
                  </a:cubicBezTo>
                  <a:cubicBezTo>
                    <a:pt x="242901" y="116360"/>
                    <a:pt x="312398" y="77787"/>
                    <a:pt x="387245" y="77520"/>
                  </a:cubicBezTo>
                  <a:cubicBezTo>
                    <a:pt x="387053" y="77979"/>
                    <a:pt x="386884" y="78448"/>
                    <a:pt x="386743" y="78924"/>
                  </a:cubicBezTo>
                  <a:cubicBezTo>
                    <a:pt x="386264" y="82307"/>
                    <a:pt x="387150" y="85743"/>
                    <a:pt x="389204" y="88474"/>
                  </a:cubicBezTo>
                  <a:lnTo>
                    <a:pt x="419579" y="128978"/>
                  </a:lnTo>
                  <a:cubicBezTo>
                    <a:pt x="422781" y="133123"/>
                    <a:pt x="423089" y="138816"/>
                    <a:pt x="420352" y="143283"/>
                  </a:cubicBezTo>
                  <a:cubicBezTo>
                    <a:pt x="417717" y="147777"/>
                    <a:pt x="412621" y="150229"/>
                    <a:pt x="407465" y="149481"/>
                  </a:cubicBezTo>
                  <a:lnTo>
                    <a:pt x="357334" y="142316"/>
                  </a:lnTo>
                  <a:cubicBezTo>
                    <a:pt x="350288" y="141306"/>
                    <a:pt x="343759" y="146198"/>
                    <a:pt x="342748" y="153243"/>
                  </a:cubicBezTo>
                  <a:cubicBezTo>
                    <a:pt x="342748" y="153248"/>
                    <a:pt x="342746" y="153252"/>
                    <a:pt x="342746" y="153257"/>
                  </a:cubicBezTo>
                  <a:lnTo>
                    <a:pt x="331805" y="229794"/>
                  </a:lnTo>
                  <a:cubicBezTo>
                    <a:pt x="330795" y="236838"/>
                    <a:pt x="335687" y="243369"/>
                    <a:pt x="342731" y="244380"/>
                  </a:cubicBezTo>
                  <a:cubicBezTo>
                    <a:pt x="342736" y="244380"/>
                    <a:pt x="342741" y="244382"/>
                    <a:pt x="342746" y="244382"/>
                  </a:cubicBezTo>
                  <a:lnTo>
                    <a:pt x="392877" y="251547"/>
                  </a:lnTo>
                  <a:cubicBezTo>
                    <a:pt x="399923" y="252551"/>
                    <a:pt x="404822" y="259077"/>
                    <a:pt x="403818" y="266123"/>
                  </a:cubicBezTo>
                  <a:cubicBezTo>
                    <a:pt x="403336" y="269509"/>
                    <a:pt x="401527" y="272563"/>
                    <a:pt x="398792" y="274615"/>
                  </a:cubicBezTo>
                  <a:lnTo>
                    <a:pt x="358288" y="304990"/>
                  </a:lnTo>
                  <a:cubicBezTo>
                    <a:pt x="352593" y="309261"/>
                    <a:pt x="351440" y="317338"/>
                    <a:pt x="355710" y="323032"/>
                  </a:cubicBezTo>
                  <a:lnTo>
                    <a:pt x="402104" y="384890"/>
                  </a:lnTo>
                  <a:cubicBezTo>
                    <a:pt x="406374" y="390585"/>
                    <a:pt x="414451" y="391738"/>
                    <a:pt x="420146" y="387468"/>
                  </a:cubicBezTo>
                  <a:lnTo>
                    <a:pt x="460663" y="357093"/>
                  </a:lnTo>
                  <a:cubicBezTo>
                    <a:pt x="466362" y="352830"/>
                    <a:pt x="474439" y="353995"/>
                    <a:pt x="478702" y="359696"/>
                  </a:cubicBezTo>
                  <a:cubicBezTo>
                    <a:pt x="480741" y="362423"/>
                    <a:pt x="481619" y="365848"/>
                    <a:pt x="481141" y="369220"/>
                  </a:cubicBezTo>
                  <a:lnTo>
                    <a:pt x="473988" y="419351"/>
                  </a:lnTo>
                  <a:cubicBezTo>
                    <a:pt x="472977" y="426395"/>
                    <a:pt x="477867" y="432927"/>
                    <a:pt x="484913" y="433939"/>
                  </a:cubicBezTo>
                  <a:cubicBezTo>
                    <a:pt x="484915" y="433939"/>
                    <a:pt x="484915" y="433939"/>
                    <a:pt x="484917" y="433939"/>
                  </a:cubicBezTo>
                  <a:lnTo>
                    <a:pt x="561466" y="444880"/>
                  </a:lnTo>
                  <a:cubicBezTo>
                    <a:pt x="562069" y="444957"/>
                    <a:pt x="562676" y="444996"/>
                    <a:pt x="563283" y="444996"/>
                  </a:cubicBezTo>
                  <a:cubicBezTo>
                    <a:pt x="569699" y="445004"/>
                    <a:pt x="575143" y="440290"/>
                    <a:pt x="576054" y="433939"/>
                  </a:cubicBezTo>
                  <a:lnTo>
                    <a:pt x="583207" y="383808"/>
                  </a:lnTo>
                  <a:cubicBezTo>
                    <a:pt x="584210" y="376762"/>
                    <a:pt x="590736" y="371863"/>
                    <a:pt x="597782" y="372867"/>
                  </a:cubicBezTo>
                  <a:cubicBezTo>
                    <a:pt x="601168" y="373348"/>
                    <a:pt x="604222" y="375157"/>
                    <a:pt x="606275" y="377893"/>
                  </a:cubicBezTo>
                  <a:lnTo>
                    <a:pt x="636662" y="418397"/>
                  </a:lnTo>
                  <a:cubicBezTo>
                    <a:pt x="640933" y="424091"/>
                    <a:pt x="649010" y="425245"/>
                    <a:pt x="654704" y="420974"/>
                  </a:cubicBezTo>
                  <a:lnTo>
                    <a:pt x="716563" y="374581"/>
                  </a:lnTo>
                  <a:cubicBezTo>
                    <a:pt x="722257" y="370310"/>
                    <a:pt x="723411" y="362233"/>
                    <a:pt x="719140" y="356539"/>
                  </a:cubicBezTo>
                  <a:lnTo>
                    <a:pt x="688765" y="316034"/>
                  </a:lnTo>
                  <a:cubicBezTo>
                    <a:pt x="685577" y="311883"/>
                    <a:pt x="685269" y="306200"/>
                    <a:pt x="687992" y="301730"/>
                  </a:cubicBezTo>
                  <a:cubicBezTo>
                    <a:pt x="690571" y="297176"/>
                    <a:pt x="695713" y="294708"/>
                    <a:pt x="700879" y="295544"/>
                  </a:cubicBezTo>
                  <a:lnTo>
                    <a:pt x="751010" y="302696"/>
                  </a:lnTo>
                  <a:cubicBezTo>
                    <a:pt x="758054" y="303708"/>
                    <a:pt x="764586" y="298816"/>
                    <a:pt x="765598" y="291771"/>
                  </a:cubicBezTo>
                  <a:cubicBezTo>
                    <a:pt x="765598" y="291770"/>
                    <a:pt x="765598" y="291770"/>
                    <a:pt x="765598" y="291768"/>
                  </a:cubicBezTo>
                  <a:lnTo>
                    <a:pt x="776526" y="215219"/>
                  </a:lnTo>
                  <a:cubicBezTo>
                    <a:pt x="777538" y="208173"/>
                    <a:pt x="772647" y="201642"/>
                    <a:pt x="765601" y="200630"/>
                  </a:cubicBezTo>
                  <a:close/>
                  <a:moveTo>
                    <a:pt x="338467" y="657247"/>
                  </a:moveTo>
                  <a:lnTo>
                    <a:pt x="441564" y="657247"/>
                  </a:lnTo>
                  <a:lnTo>
                    <a:pt x="441564" y="683021"/>
                  </a:lnTo>
                  <a:lnTo>
                    <a:pt x="338467" y="683021"/>
                  </a:lnTo>
                  <a:lnTo>
                    <a:pt x="338467" y="657247"/>
                  </a:lnTo>
                  <a:close/>
                  <a:moveTo>
                    <a:pt x="338467" y="708795"/>
                  </a:moveTo>
                  <a:lnTo>
                    <a:pt x="441564" y="708795"/>
                  </a:lnTo>
                  <a:lnTo>
                    <a:pt x="441564" y="721682"/>
                  </a:lnTo>
                  <a:cubicBezTo>
                    <a:pt x="441564" y="735918"/>
                    <a:pt x="430026" y="747457"/>
                    <a:pt x="415790" y="747457"/>
                  </a:cubicBezTo>
                  <a:lnTo>
                    <a:pt x="364242" y="747457"/>
                  </a:lnTo>
                  <a:cubicBezTo>
                    <a:pt x="350006" y="747457"/>
                    <a:pt x="338467" y="735918"/>
                    <a:pt x="338467" y="721682"/>
                  </a:cubicBezTo>
                  <a:lnTo>
                    <a:pt x="338467" y="708795"/>
                  </a:lnTo>
                  <a:close/>
                  <a:moveTo>
                    <a:pt x="235873" y="486557"/>
                  </a:moveTo>
                  <a:cubicBezTo>
                    <a:pt x="242909" y="492311"/>
                    <a:pt x="250261" y="497669"/>
                    <a:pt x="257897" y="502601"/>
                  </a:cubicBezTo>
                  <a:cubicBezTo>
                    <a:pt x="270074" y="510297"/>
                    <a:pt x="279240" y="521938"/>
                    <a:pt x="283865" y="535580"/>
                  </a:cubicBezTo>
                  <a:lnTo>
                    <a:pt x="256222" y="563171"/>
                  </a:lnTo>
                  <a:lnTo>
                    <a:pt x="229455" y="544716"/>
                  </a:lnTo>
                  <a:cubicBezTo>
                    <a:pt x="217734" y="536639"/>
                    <a:pt x="201685" y="539594"/>
                    <a:pt x="193606" y="551315"/>
                  </a:cubicBezTo>
                  <a:cubicBezTo>
                    <a:pt x="191670" y="554126"/>
                    <a:pt x="190311" y="557293"/>
                    <a:pt x="189608" y="560632"/>
                  </a:cubicBezTo>
                  <a:lnTo>
                    <a:pt x="182855" y="592811"/>
                  </a:lnTo>
                  <a:lnTo>
                    <a:pt x="152223" y="592811"/>
                  </a:lnTo>
                  <a:lnTo>
                    <a:pt x="145470" y="560684"/>
                  </a:lnTo>
                  <a:cubicBezTo>
                    <a:pt x="142538" y="546754"/>
                    <a:pt x="128870" y="537838"/>
                    <a:pt x="114940" y="540770"/>
                  </a:cubicBezTo>
                  <a:cubicBezTo>
                    <a:pt x="111601" y="541472"/>
                    <a:pt x="108434" y="542832"/>
                    <a:pt x="105623" y="544768"/>
                  </a:cubicBezTo>
                  <a:lnTo>
                    <a:pt x="78843" y="563171"/>
                  </a:lnTo>
                  <a:lnTo>
                    <a:pt x="55363" y="539742"/>
                  </a:lnTo>
                  <a:lnTo>
                    <a:pt x="73805" y="512988"/>
                  </a:lnTo>
                  <a:cubicBezTo>
                    <a:pt x="81890" y="501272"/>
                    <a:pt x="78945" y="485221"/>
                    <a:pt x="67229" y="477136"/>
                  </a:cubicBezTo>
                  <a:cubicBezTo>
                    <a:pt x="64416" y="475195"/>
                    <a:pt x="61246" y="473832"/>
                    <a:pt x="57902" y="473128"/>
                  </a:cubicBezTo>
                  <a:lnTo>
                    <a:pt x="25774" y="466363"/>
                  </a:lnTo>
                  <a:lnTo>
                    <a:pt x="25774" y="435743"/>
                  </a:lnTo>
                  <a:lnTo>
                    <a:pt x="57902" y="428977"/>
                  </a:lnTo>
                  <a:cubicBezTo>
                    <a:pt x="71826" y="426024"/>
                    <a:pt x="80722" y="412343"/>
                    <a:pt x="77769" y="398417"/>
                  </a:cubicBezTo>
                  <a:cubicBezTo>
                    <a:pt x="77068" y="395113"/>
                    <a:pt x="75726" y="391980"/>
                    <a:pt x="73817" y="389195"/>
                  </a:cubicBezTo>
                  <a:lnTo>
                    <a:pt x="55363" y="362364"/>
                  </a:lnTo>
                  <a:lnTo>
                    <a:pt x="78843" y="338935"/>
                  </a:lnTo>
                  <a:lnTo>
                    <a:pt x="105636" y="357389"/>
                  </a:lnTo>
                  <a:cubicBezTo>
                    <a:pt x="117361" y="365458"/>
                    <a:pt x="133411" y="362494"/>
                    <a:pt x="141480" y="350768"/>
                  </a:cubicBezTo>
                  <a:cubicBezTo>
                    <a:pt x="143413" y="347961"/>
                    <a:pt x="144769" y="344797"/>
                    <a:pt x="145470" y="341461"/>
                  </a:cubicBezTo>
                  <a:lnTo>
                    <a:pt x="147725" y="330739"/>
                  </a:lnTo>
                  <a:cubicBezTo>
                    <a:pt x="149790" y="345588"/>
                    <a:pt x="153210" y="360215"/>
                    <a:pt x="157945" y="374439"/>
                  </a:cubicBezTo>
                  <a:cubicBezTo>
                    <a:pt x="115541" y="379494"/>
                    <a:pt x="85264" y="417968"/>
                    <a:pt x="90319" y="460372"/>
                  </a:cubicBezTo>
                  <a:cubicBezTo>
                    <a:pt x="95374" y="502775"/>
                    <a:pt x="133849" y="533052"/>
                    <a:pt x="176252" y="527997"/>
                  </a:cubicBezTo>
                  <a:cubicBezTo>
                    <a:pt x="201779" y="524952"/>
                    <a:pt x="224123" y="509422"/>
                    <a:pt x="235873" y="486557"/>
                  </a:cubicBezTo>
                  <a:close/>
                  <a:moveTo>
                    <a:pt x="215859" y="468399"/>
                  </a:moveTo>
                  <a:cubicBezTo>
                    <a:pt x="206236" y="495148"/>
                    <a:pt x="176752" y="509030"/>
                    <a:pt x="150003" y="499409"/>
                  </a:cubicBezTo>
                  <a:cubicBezTo>
                    <a:pt x="123254" y="489785"/>
                    <a:pt x="109371" y="460301"/>
                    <a:pt x="118993" y="433552"/>
                  </a:cubicBezTo>
                  <a:cubicBezTo>
                    <a:pt x="126355" y="413089"/>
                    <a:pt x="145784" y="399459"/>
                    <a:pt x="167531" y="399504"/>
                  </a:cubicBezTo>
                  <a:cubicBezTo>
                    <a:pt x="167699" y="399504"/>
                    <a:pt x="167853" y="399504"/>
                    <a:pt x="168021" y="399504"/>
                  </a:cubicBezTo>
                  <a:cubicBezTo>
                    <a:pt x="179872" y="425058"/>
                    <a:pt x="196057" y="448366"/>
                    <a:pt x="215859" y="468399"/>
                  </a:cubicBezTo>
                  <a:close/>
                  <a:moveTo>
                    <a:pt x="741834" y="275324"/>
                  </a:moveTo>
                  <a:lnTo>
                    <a:pt x="704462" y="269989"/>
                  </a:lnTo>
                  <a:cubicBezTo>
                    <a:pt x="683324" y="266970"/>
                    <a:pt x="663742" y="281660"/>
                    <a:pt x="660723" y="302796"/>
                  </a:cubicBezTo>
                  <a:cubicBezTo>
                    <a:pt x="659273" y="312946"/>
                    <a:pt x="661915" y="323258"/>
                    <a:pt x="668068" y="331460"/>
                  </a:cubicBezTo>
                  <a:lnTo>
                    <a:pt x="690711" y="361655"/>
                  </a:lnTo>
                  <a:lnTo>
                    <a:pt x="649472" y="392584"/>
                  </a:lnTo>
                  <a:lnTo>
                    <a:pt x="626817" y="362402"/>
                  </a:lnTo>
                  <a:cubicBezTo>
                    <a:pt x="614007" y="345319"/>
                    <a:pt x="589774" y="341854"/>
                    <a:pt x="572692" y="354664"/>
                  </a:cubicBezTo>
                  <a:cubicBezTo>
                    <a:pt x="564490" y="360814"/>
                    <a:pt x="559066" y="369972"/>
                    <a:pt x="557613" y="380122"/>
                  </a:cubicBezTo>
                  <a:lnTo>
                    <a:pt x="552394" y="417546"/>
                  </a:lnTo>
                  <a:lnTo>
                    <a:pt x="501373" y="410252"/>
                  </a:lnTo>
                  <a:lnTo>
                    <a:pt x="506709" y="372880"/>
                  </a:lnTo>
                  <a:cubicBezTo>
                    <a:pt x="509736" y="351743"/>
                    <a:pt x="495054" y="332155"/>
                    <a:pt x="473917" y="329129"/>
                  </a:cubicBezTo>
                  <a:cubicBezTo>
                    <a:pt x="463761" y="327675"/>
                    <a:pt x="453445" y="330317"/>
                    <a:pt x="445237" y="336473"/>
                  </a:cubicBezTo>
                  <a:lnTo>
                    <a:pt x="415043" y="359116"/>
                  </a:lnTo>
                  <a:lnTo>
                    <a:pt x="384114" y="317877"/>
                  </a:lnTo>
                  <a:lnTo>
                    <a:pt x="414295" y="295222"/>
                  </a:lnTo>
                  <a:cubicBezTo>
                    <a:pt x="431379" y="282412"/>
                    <a:pt x="434844" y="258179"/>
                    <a:pt x="422034" y="241097"/>
                  </a:cubicBezTo>
                  <a:cubicBezTo>
                    <a:pt x="415884" y="232895"/>
                    <a:pt x="406726" y="227471"/>
                    <a:pt x="396575" y="226018"/>
                  </a:cubicBezTo>
                  <a:lnTo>
                    <a:pt x="359203" y="220683"/>
                  </a:lnTo>
                  <a:lnTo>
                    <a:pt x="366497" y="169663"/>
                  </a:lnTo>
                  <a:lnTo>
                    <a:pt x="403870" y="174998"/>
                  </a:lnTo>
                  <a:cubicBezTo>
                    <a:pt x="425006" y="178025"/>
                    <a:pt x="444594" y="163343"/>
                    <a:pt x="447620" y="142207"/>
                  </a:cubicBezTo>
                  <a:cubicBezTo>
                    <a:pt x="449074" y="132050"/>
                    <a:pt x="446432" y="121734"/>
                    <a:pt x="440276" y="113526"/>
                  </a:cubicBezTo>
                  <a:lnTo>
                    <a:pt x="417556" y="83306"/>
                  </a:lnTo>
                  <a:lnTo>
                    <a:pt x="458794" y="52377"/>
                  </a:lnTo>
                  <a:lnTo>
                    <a:pt x="481450" y="82571"/>
                  </a:lnTo>
                  <a:cubicBezTo>
                    <a:pt x="494260" y="99655"/>
                    <a:pt x="518492" y="103120"/>
                    <a:pt x="535574" y="90310"/>
                  </a:cubicBezTo>
                  <a:cubicBezTo>
                    <a:pt x="543777" y="84160"/>
                    <a:pt x="549201" y="75002"/>
                    <a:pt x="550654" y="64852"/>
                  </a:cubicBezTo>
                  <a:lnTo>
                    <a:pt x="555989" y="27479"/>
                  </a:lnTo>
                  <a:lnTo>
                    <a:pt x="607009" y="34760"/>
                  </a:lnTo>
                  <a:lnTo>
                    <a:pt x="601674" y="72133"/>
                  </a:lnTo>
                  <a:cubicBezTo>
                    <a:pt x="598655" y="93271"/>
                    <a:pt x="613343" y="112853"/>
                    <a:pt x="634481" y="115872"/>
                  </a:cubicBezTo>
                  <a:cubicBezTo>
                    <a:pt x="644632" y="117322"/>
                    <a:pt x="654943" y="114680"/>
                    <a:pt x="663146" y="108526"/>
                  </a:cubicBezTo>
                  <a:lnTo>
                    <a:pt x="693340" y="85883"/>
                  </a:lnTo>
                  <a:lnTo>
                    <a:pt x="724269" y="127122"/>
                  </a:lnTo>
                  <a:lnTo>
                    <a:pt x="694075" y="149778"/>
                  </a:lnTo>
                  <a:cubicBezTo>
                    <a:pt x="676991" y="162588"/>
                    <a:pt x="673526" y="186820"/>
                    <a:pt x="686336" y="203902"/>
                  </a:cubicBezTo>
                  <a:cubicBezTo>
                    <a:pt x="692486" y="212105"/>
                    <a:pt x="701644" y="217529"/>
                    <a:pt x="711794" y="218982"/>
                  </a:cubicBezTo>
                  <a:lnTo>
                    <a:pt x="749167" y="224317"/>
                  </a:lnTo>
                  <a:lnTo>
                    <a:pt x="741834" y="275324"/>
                  </a:lnTo>
                  <a:close/>
                </a:path>
              </a:pathLst>
            </a:custGeom>
            <a:grpFill/>
            <a:ln w="1601" cap="flat">
              <a:noFill/>
              <a:prstDash val="solid"/>
              <a:miter/>
            </a:ln>
          </p:spPr>
          <p:txBody>
            <a:bodyPr rtlCol="0" anchor="ctr">
              <a:noAutofit/>
            </a:bodyPr>
            <a:lstStyle/>
            <a:p>
              <a:endParaRPr lang="zh-CN" altLang="en-US"/>
            </a:p>
          </p:txBody>
        </p:sp>
        <p:sp>
          <p:nvSpPr>
            <p:cNvPr id="96" name="任意多边形: 形状 95">
              <a:extLst>
                <a:ext uri="{FF2B5EF4-FFF2-40B4-BE49-F238E27FC236}">
                  <a16:creationId xmlns:a16="http://schemas.microsoft.com/office/drawing/2014/main" id="{229BA2D4-8EE4-46C4-BF23-B5E02F53BD45}"/>
                </a:ext>
              </a:extLst>
            </p:cNvPr>
            <p:cNvSpPr/>
            <p:nvPr/>
          </p:nvSpPr>
          <p:spPr>
            <a:xfrm>
              <a:off x="6195899" y="4603976"/>
              <a:ext cx="206193" cy="206193"/>
            </a:xfrm>
            <a:custGeom>
              <a:avLst/>
              <a:gdLst>
                <a:gd name="connsiteX0" fmla="*/ 103097 w 206193"/>
                <a:gd name="connsiteY0" fmla="*/ 0 h 206193"/>
                <a:gd name="connsiteX1" fmla="*/ 0 w 206193"/>
                <a:gd name="connsiteY1" fmla="*/ 103097 h 206193"/>
                <a:gd name="connsiteX2" fmla="*/ 103097 w 206193"/>
                <a:gd name="connsiteY2" fmla="*/ 206194 h 206193"/>
                <a:gd name="connsiteX3" fmla="*/ 206194 w 206193"/>
                <a:gd name="connsiteY3" fmla="*/ 103097 h 206193"/>
                <a:gd name="connsiteX4" fmla="*/ 103097 w 206193"/>
                <a:gd name="connsiteY4" fmla="*/ 0 h 206193"/>
                <a:gd name="connsiteX5" fmla="*/ 103097 w 206193"/>
                <a:gd name="connsiteY5" fmla="*/ 180420 h 206193"/>
                <a:gd name="connsiteX6" fmla="*/ 25774 w 206193"/>
                <a:gd name="connsiteY6" fmla="*/ 103097 h 206193"/>
                <a:gd name="connsiteX7" fmla="*/ 103097 w 206193"/>
                <a:gd name="connsiteY7" fmla="*/ 25774 h 206193"/>
                <a:gd name="connsiteX8" fmla="*/ 180420 w 206193"/>
                <a:gd name="connsiteY8" fmla="*/ 103097 h 206193"/>
                <a:gd name="connsiteX9" fmla="*/ 103097 w 206193"/>
                <a:gd name="connsiteY9" fmla="*/ 180420 h 20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193" h="206193">
                  <a:moveTo>
                    <a:pt x="103097" y="0"/>
                  </a:moveTo>
                  <a:cubicBezTo>
                    <a:pt x="46158" y="0"/>
                    <a:pt x="0" y="46158"/>
                    <a:pt x="0" y="103097"/>
                  </a:cubicBezTo>
                  <a:cubicBezTo>
                    <a:pt x="0" y="160035"/>
                    <a:pt x="46158" y="206194"/>
                    <a:pt x="103097" y="206194"/>
                  </a:cubicBezTo>
                  <a:cubicBezTo>
                    <a:pt x="160036" y="206194"/>
                    <a:pt x="206194" y="160035"/>
                    <a:pt x="206194" y="103097"/>
                  </a:cubicBezTo>
                  <a:cubicBezTo>
                    <a:pt x="206129" y="46184"/>
                    <a:pt x="160010" y="63"/>
                    <a:pt x="103097" y="0"/>
                  </a:cubicBezTo>
                  <a:close/>
                  <a:moveTo>
                    <a:pt x="103097" y="180420"/>
                  </a:moveTo>
                  <a:cubicBezTo>
                    <a:pt x="60392" y="180420"/>
                    <a:pt x="25774" y="145802"/>
                    <a:pt x="25774" y="103097"/>
                  </a:cubicBezTo>
                  <a:cubicBezTo>
                    <a:pt x="25774" y="60392"/>
                    <a:pt x="60392" y="25774"/>
                    <a:pt x="103097" y="25774"/>
                  </a:cubicBezTo>
                  <a:cubicBezTo>
                    <a:pt x="145802" y="25774"/>
                    <a:pt x="180420" y="60392"/>
                    <a:pt x="180420" y="103097"/>
                  </a:cubicBezTo>
                  <a:cubicBezTo>
                    <a:pt x="180370" y="145781"/>
                    <a:pt x="145781" y="180370"/>
                    <a:pt x="103097" y="180420"/>
                  </a:cubicBezTo>
                  <a:close/>
                </a:path>
              </a:pathLst>
            </a:custGeom>
            <a:grpFill/>
            <a:ln w="1601" cap="flat">
              <a:noFill/>
              <a:prstDash val="solid"/>
              <a:miter/>
            </a:ln>
          </p:spPr>
          <p:txBody>
            <a:bodyPr rtlCol="0" anchor="ctr">
              <a:noAutofit/>
            </a:bodyPr>
            <a:lstStyle/>
            <a:p>
              <a:endParaRPr lang="zh-CN" altLang="en-US"/>
            </a:p>
          </p:txBody>
        </p:sp>
        <p:sp>
          <p:nvSpPr>
            <p:cNvPr id="97" name="任意多边形: 形状 96">
              <a:extLst>
                <a:ext uri="{FF2B5EF4-FFF2-40B4-BE49-F238E27FC236}">
                  <a16:creationId xmlns:a16="http://schemas.microsoft.com/office/drawing/2014/main" id="{35F9C4FC-08A2-4182-9B7F-A7EDA411C997}"/>
                </a:ext>
              </a:extLst>
            </p:cNvPr>
            <p:cNvSpPr/>
            <p:nvPr/>
          </p:nvSpPr>
          <p:spPr>
            <a:xfrm>
              <a:off x="6121978" y="5051623"/>
              <a:ext cx="25774" cy="38661"/>
            </a:xfrm>
            <a:custGeom>
              <a:avLst/>
              <a:gdLst>
                <a:gd name="connsiteX0" fmla="*/ 0 w 25774"/>
                <a:gd name="connsiteY0" fmla="*/ 0 h 38661"/>
                <a:gd name="connsiteX1" fmla="*/ 25774 w 25774"/>
                <a:gd name="connsiteY1" fmla="*/ 0 h 38661"/>
                <a:gd name="connsiteX2" fmla="*/ 25774 w 25774"/>
                <a:gd name="connsiteY2" fmla="*/ 38661 h 38661"/>
                <a:gd name="connsiteX3" fmla="*/ 0 w 25774"/>
                <a:gd name="connsiteY3" fmla="*/ 38661 h 38661"/>
              </a:gdLst>
              <a:ahLst/>
              <a:cxnLst>
                <a:cxn ang="0">
                  <a:pos x="connsiteX0" y="connsiteY0"/>
                </a:cxn>
                <a:cxn ang="0">
                  <a:pos x="connsiteX1" y="connsiteY1"/>
                </a:cxn>
                <a:cxn ang="0">
                  <a:pos x="connsiteX2" y="connsiteY2"/>
                </a:cxn>
                <a:cxn ang="0">
                  <a:pos x="connsiteX3" y="connsiteY3"/>
                </a:cxn>
              </a:cxnLst>
              <a:rect l="l" t="t" r="r" b="b"/>
              <a:pathLst>
                <a:path w="25774" h="38661">
                  <a:moveTo>
                    <a:pt x="0" y="0"/>
                  </a:moveTo>
                  <a:lnTo>
                    <a:pt x="25774" y="0"/>
                  </a:lnTo>
                  <a:lnTo>
                    <a:pt x="25774" y="38661"/>
                  </a:lnTo>
                  <a:lnTo>
                    <a:pt x="0" y="38661"/>
                  </a:lnTo>
                  <a:close/>
                </a:path>
              </a:pathLst>
            </a:custGeom>
            <a:grpFill/>
            <a:ln w="1601" cap="flat">
              <a:noFill/>
              <a:prstDash val="solid"/>
              <a:miter/>
            </a:ln>
          </p:spPr>
          <p:txBody>
            <a:bodyPr rtlCol="0" anchor="ctr">
              <a:noAutofit/>
            </a:bodyPr>
            <a:lstStyle/>
            <a:p>
              <a:endParaRPr lang="zh-CN" altLang="en-US"/>
            </a:p>
          </p:txBody>
        </p:sp>
        <p:sp>
          <p:nvSpPr>
            <p:cNvPr id="98" name="任意多边形: 形状 97">
              <a:extLst>
                <a:ext uri="{FF2B5EF4-FFF2-40B4-BE49-F238E27FC236}">
                  <a16:creationId xmlns:a16="http://schemas.microsoft.com/office/drawing/2014/main" id="{7F951882-9E77-47A8-A52D-66A2EFA1D2E5}"/>
                </a:ext>
              </a:extLst>
            </p:cNvPr>
            <p:cNvSpPr/>
            <p:nvPr/>
          </p:nvSpPr>
          <p:spPr>
            <a:xfrm>
              <a:off x="5954337" y="4628332"/>
              <a:ext cx="193415" cy="397516"/>
            </a:xfrm>
            <a:custGeom>
              <a:avLst/>
              <a:gdLst>
                <a:gd name="connsiteX0" fmla="*/ 124160 w 193415"/>
                <a:gd name="connsiteY0" fmla="*/ 296726 h 397516"/>
                <a:gd name="connsiteX1" fmla="*/ 36388 w 193415"/>
                <a:gd name="connsiteY1" fmla="*/ 96410 h 397516"/>
                <a:gd name="connsiteX2" fmla="*/ 98051 w 193415"/>
                <a:gd name="connsiteY2" fmla="*/ 21805 h 397516"/>
                <a:gd name="connsiteX3" fmla="*/ 84275 w 193415"/>
                <a:gd name="connsiteY3" fmla="*/ 0 h 397516"/>
                <a:gd name="connsiteX4" fmla="*/ 27790 w 193415"/>
                <a:gd name="connsiteY4" fmla="*/ 248821 h 397516"/>
                <a:gd name="connsiteX5" fmla="*/ 114804 w 193415"/>
                <a:gd name="connsiteY5" fmla="*/ 320709 h 397516"/>
                <a:gd name="connsiteX6" fmla="*/ 167642 w 193415"/>
                <a:gd name="connsiteY6" fmla="*/ 397516 h 397516"/>
                <a:gd name="connsiteX7" fmla="*/ 193416 w 193415"/>
                <a:gd name="connsiteY7" fmla="*/ 397516 h 397516"/>
                <a:gd name="connsiteX8" fmla="*/ 124160 w 193415"/>
                <a:gd name="connsiteY8" fmla="*/ 296726 h 39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415" h="397516">
                  <a:moveTo>
                    <a:pt x="124160" y="296726"/>
                  </a:moveTo>
                  <a:cubicBezTo>
                    <a:pt x="44607" y="265649"/>
                    <a:pt x="5309" y="175964"/>
                    <a:pt x="36388" y="96410"/>
                  </a:cubicBezTo>
                  <a:cubicBezTo>
                    <a:pt x="48431" y="65584"/>
                    <a:pt x="70044" y="39435"/>
                    <a:pt x="98051" y="21805"/>
                  </a:cubicBezTo>
                  <a:lnTo>
                    <a:pt x="84275" y="0"/>
                  </a:lnTo>
                  <a:cubicBezTo>
                    <a:pt x="-33" y="53113"/>
                    <a:pt x="-25322" y="164514"/>
                    <a:pt x="27790" y="248821"/>
                  </a:cubicBezTo>
                  <a:cubicBezTo>
                    <a:pt x="48360" y="281472"/>
                    <a:pt x="78857" y="306668"/>
                    <a:pt x="114804" y="320709"/>
                  </a:cubicBezTo>
                  <a:cubicBezTo>
                    <a:pt x="146623" y="332900"/>
                    <a:pt x="167633" y="363443"/>
                    <a:pt x="167642" y="397516"/>
                  </a:cubicBezTo>
                  <a:lnTo>
                    <a:pt x="193416" y="397516"/>
                  </a:lnTo>
                  <a:cubicBezTo>
                    <a:pt x="193456" y="352811"/>
                    <a:pt x="165907" y="312717"/>
                    <a:pt x="124160" y="296726"/>
                  </a:cubicBezTo>
                  <a:close/>
                </a:path>
              </a:pathLst>
            </a:custGeom>
            <a:grpFill/>
            <a:ln w="1601" cap="flat">
              <a:noFill/>
              <a:prstDash val="solid"/>
              <a:miter/>
            </a:ln>
          </p:spPr>
          <p:txBody>
            <a:bodyPr rtlCol="0" anchor="ctr">
              <a:noAutofit/>
            </a:bodyPr>
            <a:lstStyle/>
            <a:p>
              <a:endParaRPr lang="zh-CN" altLang="en-US"/>
            </a:p>
          </p:txBody>
        </p:sp>
        <p:sp>
          <p:nvSpPr>
            <p:cNvPr id="99" name="任意多边形: 形状 98">
              <a:extLst>
                <a:ext uri="{FF2B5EF4-FFF2-40B4-BE49-F238E27FC236}">
                  <a16:creationId xmlns:a16="http://schemas.microsoft.com/office/drawing/2014/main" id="{63F7C973-F17B-4424-99AB-E60B8BFD0EC4}"/>
                </a:ext>
              </a:extLst>
            </p:cNvPr>
            <p:cNvSpPr/>
            <p:nvPr/>
          </p:nvSpPr>
          <p:spPr>
            <a:xfrm>
              <a:off x="6379721" y="4961413"/>
              <a:ext cx="90209" cy="25774"/>
            </a:xfrm>
            <a:custGeom>
              <a:avLst/>
              <a:gdLst>
                <a:gd name="connsiteX0" fmla="*/ 0 w 90209"/>
                <a:gd name="connsiteY0" fmla="*/ 0 h 25774"/>
                <a:gd name="connsiteX1" fmla="*/ 90210 w 90209"/>
                <a:gd name="connsiteY1" fmla="*/ 0 h 25774"/>
                <a:gd name="connsiteX2" fmla="*/ 90210 w 90209"/>
                <a:gd name="connsiteY2" fmla="*/ 25774 h 25774"/>
                <a:gd name="connsiteX3" fmla="*/ 0 w 90209"/>
                <a:gd name="connsiteY3" fmla="*/ 25774 h 25774"/>
              </a:gdLst>
              <a:ahLst/>
              <a:cxnLst>
                <a:cxn ang="0">
                  <a:pos x="connsiteX0" y="connsiteY0"/>
                </a:cxn>
                <a:cxn ang="0">
                  <a:pos x="connsiteX1" y="connsiteY1"/>
                </a:cxn>
                <a:cxn ang="0">
                  <a:pos x="connsiteX2" y="connsiteY2"/>
                </a:cxn>
                <a:cxn ang="0">
                  <a:pos x="connsiteX3" y="connsiteY3"/>
                </a:cxn>
              </a:cxnLst>
              <a:rect l="l" t="t" r="r" b="b"/>
              <a:pathLst>
                <a:path w="90209" h="25774">
                  <a:moveTo>
                    <a:pt x="0" y="0"/>
                  </a:moveTo>
                  <a:lnTo>
                    <a:pt x="90210" y="0"/>
                  </a:lnTo>
                  <a:lnTo>
                    <a:pt x="90210" y="25774"/>
                  </a:lnTo>
                  <a:lnTo>
                    <a:pt x="0" y="25774"/>
                  </a:lnTo>
                  <a:close/>
                </a:path>
              </a:pathLst>
            </a:custGeom>
            <a:grpFill/>
            <a:ln w="1601" cap="flat">
              <a:noFill/>
              <a:prstDash val="solid"/>
              <a:miter/>
            </a:ln>
          </p:spPr>
          <p:txBody>
            <a:bodyPr rtlCol="0" anchor="ctr">
              <a:noAutofit/>
            </a:bodyPr>
            <a:lstStyle/>
            <a:p>
              <a:endParaRPr lang="zh-CN" altLang="en-US"/>
            </a:p>
          </p:txBody>
        </p:sp>
        <p:sp>
          <p:nvSpPr>
            <p:cNvPr id="100" name="任意多边形: 形状 99">
              <a:extLst>
                <a:ext uri="{FF2B5EF4-FFF2-40B4-BE49-F238E27FC236}">
                  <a16:creationId xmlns:a16="http://schemas.microsoft.com/office/drawing/2014/main" id="{2745F4DE-8664-4B99-88FD-86F7505F398B}"/>
                </a:ext>
              </a:extLst>
            </p:cNvPr>
            <p:cNvSpPr/>
            <p:nvPr/>
          </p:nvSpPr>
          <p:spPr>
            <a:xfrm rot="-3012062">
              <a:off x="6392612" y="5020615"/>
              <a:ext cx="25774" cy="100649"/>
            </a:xfrm>
            <a:custGeom>
              <a:avLst/>
              <a:gdLst>
                <a:gd name="connsiteX0" fmla="*/ 0 w 25774"/>
                <a:gd name="connsiteY0" fmla="*/ 0 h 100649"/>
                <a:gd name="connsiteX1" fmla="*/ 25774 w 25774"/>
                <a:gd name="connsiteY1" fmla="*/ 0 h 100649"/>
                <a:gd name="connsiteX2" fmla="*/ 25774 w 25774"/>
                <a:gd name="connsiteY2" fmla="*/ 100649 h 100649"/>
                <a:gd name="connsiteX3" fmla="*/ 0 w 25774"/>
                <a:gd name="connsiteY3" fmla="*/ 100649 h 100649"/>
              </a:gdLst>
              <a:ahLst/>
              <a:cxnLst>
                <a:cxn ang="0">
                  <a:pos x="connsiteX0" y="connsiteY0"/>
                </a:cxn>
                <a:cxn ang="0">
                  <a:pos x="connsiteX1" y="connsiteY1"/>
                </a:cxn>
                <a:cxn ang="0">
                  <a:pos x="connsiteX2" y="connsiteY2"/>
                </a:cxn>
                <a:cxn ang="0">
                  <a:pos x="connsiteX3" y="connsiteY3"/>
                </a:cxn>
              </a:cxnLst>
              <a:rect l="l" t="t" r="r" b="b"/>
              <a:pathLst>
                <a:path w="25774" h="100649">
                  <a:moveTo>
                    <a:pt x="0" y="0"/>
                  </a:moveTo>
                  <a:lnTo>
                    <a:pt x="25774" y="0"/>
                  </a:lnTo>
                  <a:lnTo>
                    <a:pt x="25774" y="100649"/>
                  </a:lnTo>
                  <a:lnTo>
                    <a:pt x="0" y="100649"/>
                  </a:lnTo>
                  <a:close/>
                </a:path>
              </a:pathLst>
            </a:custGeom>
            <a:grpFill/>
            <a:ln w="1601" cap="flat">
              <a:noFill/>
              <a:prstDash val="solid"/>
              <a:miter/>
            </a:ln>
          </p:spPr>
          <p:txBody>
            <a:bodyPr rtlCol="0" anchor="ctr">
              <a:noAutofit/>
            </a:bodyPr>
            <a:lstStyle/>
            <a:p>
              <a:endParaRPr lang="zh-CN" altLang="en-US"/>
            </a:p>
          </p:txBody>
        </p:sp>
        <p:sp>
          <p:nvSpPr>
            <p:cNvPr id="101" name="任意多边形: 形状 100">
              <a:extLst>
                <a:ext uri="{FF2B5EF4-FFF2-40B4-BE49-F238E27FC236}">
                  <a16:creationId xmlns:a16="http://schemas.microsoft.com/office/drawing/2014/main" id="{0E9BFB21-207C-4E0A-AA78-813AD147DF43}"/>
                </a:ext>
              </a:extLst>
            </p:cNvPr>
            <p:cNvSpPr/>
            <p:nvPr/>
          </p:nvSpPr>
          <p:spPr>
            <a:xfrm>
              <a:off x="6302398" y="5064510"/>
              <a:ext cx="25774" cy="90209"/>
            </a:xfrm>
            <a:custGeom>
              <a:avLst/>
              <a:gdLst>
                <a:gd name="connsiteX0" fmla="*/ 0 w 25774"/>
                <a:gd name="connsiteY0" fmla="*/ 0 h 90209"/>
                <a:gd name="connsiteX1" fmla="*/ 25774 w 25774"/>
                <a:gd name="connsiteY1" fmla="*/ 0 h 90209"/>
                <a:gd name="connsiteX2" fmla="*/ 25774 w 25774"/>
                <a:gd name="connsiteY2" fmla="*/ 90210 h 90209"/>
                <a:gd name="connsiteX3" fmla="*/ 0 w 25774"/>
                <a:gd name="connsiteY3" fmla="*/ 90210 h 90209"/>
              </a:gdLst>
              <a:ahLst/>
              <a:cxnLst>
                <a:cxn ang="0">
                  <a:pos x="connsiteX0" y="connsiteY0"/>
                </a:cxn>
                <a:cxn ang="0">
                  <a:pos x="connsiteX1" y="connsiteY1"/>
                </a:cxn>
                <a:cxn ang="0">
                  <a:pos x="connsiteX2" y="connsiteY2"/>
                </a:cxn>
                <a:cxn ang="0">
                  <a:pos x="connsiteX3" y="connsiteY3"/>
                </a:cxn>
              </a:cxnLst>
              <a:rect l="l" t="t" r="r" b="b"/>
              <a:pathLst>
                <a:path w="25774" h="90209">
                  <a:moveTo>
                    <a:pt x="0" y="0"/>
                  </a:moveTo>
                  <a:lnTo>
                    <a:pt x="25774" y="0"/>
                  </a:lnTo>
                  <a:lnTo>
                    <a:pt x="25774" y="90210"/>
                  </a:lnTo>
                  <a:lnTo>
                    <a:pt x="0" y="90210"/>
                  </a:lnTo>
                  <a:close/>
                </a:path>
              </a:pathLst>
            </a:custGeom>
            <a:grpFill/>
            <a:ln w="1601" cap="flat">
              <a:noFill/>
              <a:prstDash val="solid"/>
              <a:miter/>
            </a:ln>
          </p:spPr>
          <p:txBody>
            <a:bodyPr rtlCol="0" anchor="ctr">
              <a:noAutofit/>
            </a:bodyPr>
            <a:lstStyle/>
            <a:p>
              <a:endParaRPr lang="zh-CN" altLang="en-US"/>
            </a:p>
          </p:txBody>
        </p:sp>
        <p:sp>
          <p:nvSpPr>
            <p:cNvPr id="102" name="任意多边形: 形状 101">
              <a:extLst>
                <a:ext uri="{FF2B5EF4-FFF2-40B4-BE49-F238E27FC236}">
                  <a16:creationId xmlns:a16="http://schemas.microsoft.com/office/drawing/2014/main" id="{B6E12BEC-F7C4-4375-BED6-94463940A3D7}"/>
                </a:ext>
              </a:extLst>
            </p:cNvPr>
            <p:cNvSpPr/>
            <p:nvPr/>
          </p:nvSpPr>
          <p:spPr>
            <a:xfrm rot="-842091">
              <a:off x="5759546" y="4690774"/>
              <a:ext cx="106261" cy="25760"/>
            </a:xfrm>
            <a:custGeom>
              <a:avLst/>
              <a:gdLst>
                <a:gd name="connsiteX0" fmla="*/ 0 w 106261"/>
                <a:gd name="connsiteY0" fmla="*/ 0 h 25760"/>
                <a:gd name="connsiteX1" fmla="*/ 106262 w 106261"/>
                <a:gd name="connsiteY1" fmla="*/ 0 h 25760"/>
                <a:gd name="connsiteX2" fmla="*/ 106262 w 106261"/>
                <a:gd name="connsiteY2" fmla="*/ 25760 h 25760"/>
                <a:gd name="connsiteX3" fmla="*/ 0 w 106261"/>
                <a:gd name="connsiteY3" fmla="*/ 25760 h 25760"/>
              </a:gdLst>
              <a:ahLst/>
              <a:cxnLst>
                <a:cxn ang="0">
                  <a:pos x="connsiteX0" y="connsiteY0"/>
                </a:cxn>
                <a:cxn ang="0">
                  <a:pos x="connsiteX1" y="connsiteY1"/>
                </a:cxn>
                <a:cxn ang="0">
                  <a:pos x="connsiteX2" y="connsiteY2"/>
                </a:cxn>
                <a:cxn ang="0">
                  <a:pos x="connsiteX3" y="connsiteY3"/>
                </a:cxn>
              </a:cxnLst>
              <a:rect l="l" t="t" r="r" b="b"/>
              <a:pathLst>
                <a:path w="106261" h="25760">
                  <a:moveTo>
                    <a:pt x="0" y="0"/>
                  </a:moveTo>
                  <a:lnTo>
                    <a:pt x="106262" y="0"/>
                  </a:lnTo>
                  <a:lnTo>
                    <a:pt x="106262" y="25760"/>
                  </a:lnTo>
                  <a:lnTo>
                    <a:pt x="0" y="25760"/>
                  </a:lnTo>
                  <a:close/>
                </a:path>
              </a:pathLst>
            </a:custGeom>
            <a:grpFill/>
            <a:ln w="1601" cap="flat">
              <a:noFill/>
              <a:prstDash val="solid"/>
              <a:miter/>
            </a:ln>
          </p:spPr>
          <p:txBody>
            <a:bodyPr rtlCol="0" anchor="ctr">
              <a:noAutofit/>
            </a:bodyPr>
            <a:lstStyle/>
            <a:p>
              <a:endParaRPr lang="zh-CN" altLang="en-US"/>
            </a:p>
          </p:txBody>
        </p:sp>
        <p:sp>
          <p:nvSpPr>
            <p:cNvPr id="103" name="任意多边形: 形状 102">
              <a:extLst>
                <a:ext uri="{FF2B5EF4-FFF2-40B4-BE49-F238E27FC236}">
                  <a16:creationId xmlns:a16="http://schemas.microsoft.com/office/drawing/2014/main" id="{194D8074-FF47-4C58-968E-B0AC2B0D7EB5}"/>
                </a:ext>
              </a:extLst>
            </p:cNvPr>
            <p:cNvSpPr/>
            <p:nvPr/>
          </p:nvSpPr>
          <p:spPr>
            <a:xfrm rot="-3267779">
              <a:off x="5819124" y="4538713"/>
              <a:ext cx="25760" cy="110849"/>
            </a:xfrm>
            <a:custGeom>
              <a:avLst/>
              <a:gdLst>
                <a:gd name="connsiteX0" fmla="*/ 0 w 25760"/>
                <a:gd name="connsiteY0" fmla="*/ 0 h 110849"/>
                <a:gd name="connsiteX1" fmla="*/ 25760 w 25760"/>
                <a:gd name="connsiteY1" fmla="*/ 0 h 110849"/>
                <a:gd name="connsiteX2" fmla="*/ 25760 w 25760"/>
                <a:gd name="connsiteY2" fmla="*/ 110850 h 110849"/>
                <a:gd name="connsiteX3" fmla="*/ 0 w 25760"/>
                <a:gd name="connsiteY3" fmla="*/ 110850 h 110849"/>
              </a:gdLst>
              <a:ahLst/>
              <a:cxnLst>
                <a:cxn ang="0">
                  <a:pos x="connsiteX0" y="connsiteY0"/>
                </a:cxn>
                <a:cxn ang="0">
                  <a:pos x="connsiteX1" y="connsiteY1"/>
                </a:cxn>
                <a:cxn ang="0">
                  <a:pos x="connsiteX2" y="connsiteY2"/>
                </a:cxn>
                <a:cxn ang="0">
                  <a:pos x="connsiteX3" y="connsiteY3"/>
                </a:cxn>
              </a:cxnLst>
              <a:rect l="l" t="t" r="r" b="b"/>
              <a:pathLst>
                <a:path w="25760" h="110849">
                  <a:moveTo>
                    <a:pt x="0" y="0"/>
                  </a:moveTo>
                  <a:lnTo>
                    <a:pt x="25760" y="0"/>
                  </a:lnTo>
                  <a:lnTo>
                    <a:pt x="25760" y="110850"/>
                  </a:lnTo>
                  <a:lnTo>
                    <a:pt x="0" y="110850"/>
                  </a:lnTo>
                  <a:close/>
                </a:path>
              </a:pathLst>
            </a:custGeom>
            <a:grpFill/>
            <a:ln w="1601" cap="flat">
              <a:noFill/>
              <a:prstDash val="solid"/>
              <a:miter/>
            </a:ln>
          </p:spPr>
          <p:txBody>
            <a:bodyPr rtlCol="0" anchor="ctr">
              <a:noAutofit/>
            </a:bodyPr>
            <a:lstStyle/>
            <a:p>
              <a:endParaRPr lang="zh-CN" altLang="en-US"/>
            </a:p>
          </p:txBody>
        </p:sp>
        <p:sp>
          <p:nvSpPr>
            <p:cNvPr id="104" name="任意多边形: 形状 103">
              <a:extLst>
                <a:ext uri="{FF2B5EF4-FFF2-40B4-BE49-F238E27FC236}">
                  <a16:creationId xmlns:a16="http://schemas.microsoft.com/office/drawing/2014/main" id="{B341FC74-9CB8-45AB-A800-16B25BE0FDB1}"/>
                </a:ext>
              </a:extLst>
            </p:cNvPr>
            <p:cNvSpPr/>
            <p:nvPr/>
          </p:nvSpPr>
          <p:spPr>
            <a:xfrm rot="-860518">
              <a:off x="5902612" y="4482914"/>
              <a:ext cx="25773" cy="106405"/>
            </a:xfrm>
            <a:custGeom>
              <a:avLst/>
              <a:gdLst>
                <a:gd name="connsiteX0" fmla="*/ 0 w 25773"/>
                <a:gd name="connsiteY0" fmla="*/ 0 h 106405"/>
                <a:gd name="connsiteX1" fmla="*/ 25773 w 25773"/>
                <a:gd name="connsiteY1" fmla="*/ 0 h 106405"/>
                <a:gd name="connsiteX2" fmla="*/ 25773 w 25773"/>
                <a:gd name="connsiteY2" fmla="*/ 106405 h 106405"/>
                <a:gd name="connsiteX3" fmla="*/ 0 w 25773"/>
                <a:gd name="connsiteY3" fmla="*/ 106405 h 106405"/>
              </a:gdLst>
              <a:ahLst/>
              <a:cxnLst>
                <a:cxn ang="0">
                  <a:pos x="connsiteX0" y="connsiteY0"/>
                </a:cxn>
                <a:cxn ang="0">
                  <a:pos x="connsiteX1" y="connsiteY1"/>
                </a:cxn>
                <a:cxn ang="0">
                  <a:pos x="connsiteX2" y="connsiteY2"/>
                </a:cxn>
                <a:cxn ang="0">
                  <a:pos x="connsiteX3" y="connsiteY3"/>
                </a:cxn>
              </a:cxnLst>
              <a:rect l="l" t="t" r="r" b="b"/>
              <a:pathLst>
                <a:path w="25773" h="106405">
                  <a:moveTo>
                    <a:pt x="0" y="0"/>
                  </a:moveTo>
                  <a:lnTo>
                    <a:pt x="25773" y="0"/>
                  </a:lnTo>
                  <a:lnTo>
                    <a:pt x="25773" y="106405"/>
                  </a:lnTo>
                  <a:lnTo>
                    <a:pt x="0" y="106405"/>
                  </a:lnTo>
                  <a:close/>
                </a:path>
              </a:pathLst>
            </a:custGeom>
            <a:grpFill/>
            <a:ln w="1601" cap="flat">
              <a:noFill/>
              <a:prstDash val="solid"/>
              <a:miter/>
            </a:ln>
          </p:spPr>
          <p:txBody>
            <a:bodyPr rtlCol="0" anchor="ctr">
              <a:noAutofit/>
            </a:bodyPr>
            <a:lstStyle/>
            <a:p>
              <a:endParaRPr lang="zh-CN" altLang="en-US"/>
            </a:p>
          </p:txBody>
        </p:sp>
      </p:grpSp>
      <p:sp>
        <p:nvSpPr>
          <p:cNvPr id="37" name="文本框 36">
            <a:extLst>
              <a:ext uri="{FF2B5EF4-FFF2-40B4-BE49-F238E27FC236}">
                <a16:creationId xmlns:a16="http://schemas.microsoft.com/office/drawing/2014/main" id="{B2C90F8A-4F1E-4B36-A7FE-BCFB8C1A2B38}"/>
              </a:ext>
            </a:extLst>
          </p:cNvPr>
          <p:cNvSpPr txBox="1"/>
          <p:nvPr/>
        </p:nvSpPr>
        <p:spPr>
          <a:xfrm>
            <a:off x="9601271" y="4692304"/>
            <a:ext cx="1025922" cy="246221"/>
          </a:xfrm>
          <a:prstGeom prst="rect">
            <a:avLst/>
          </a:prstGeom>
          <a:noFill/>
          <a:ln>
            <a:noFill/>
          </a:ln>
        </p:spPr>
        <p:txBody>
          <a:bodyPr wrap="none" lIns="0" tIns="0" rIns="0" bIns="0" rtlCol="0">
            <a:noAutofit/>
          </a:bodyPr>
          <a:lstStyle/>
          <a:p>
            <a:pPr hangingPunct="0"/>
            <a:r>
              <a:rPr lang="zh-CN" altLang="en-US" sz="1600" b="1" dirty="0">
                <a:solidFill>
                  <a:schemeClr val="tx1">
                    <a:lumMod val="75000"/>
                    <a:lumOff val="25000"/>
                  </a:schemeClr>
                </a:solidFill>
                <a:latin typeface="+mj-ea"/>
                <a:ea typeface="+mj-ea"/>
                <a:cs typeface="汉仪典雅体简" panose="00020600040101010101" pitchFamily="18" charset="-122"/>
              </a:rPr>
              <a:t>推广方案</a:t>
            </a:r>
          </a:p>
        </p:txBody>
      </p:sp>
      <p:sp>
        <p:nvSpPr>
          <p:cNvPr id="38" name="文本框 37">
            <a:extLst>
              <a:ext uri="{FF2B5EF4-FFF2-40B4-BE49-F238E27FC236}">
                <a16:creationId xmlns:a16="http://schemas.microsoft.com/office/drawing/2014/main" id="{567971C8-931B-4031-BA45-B11045A1FDEE}"/>
              </a:ext>
            </a:extLst>
          </p:cNvPr>
          <p:cNvSpPr txBox="1"/>
          <p:nvPr/>
        </p:nvSpPr>
        <p:spPr>
          <a:xfrm>
            <a:off x="9601272" y="4995236"/>
            <a:ext cx="1689136" cy="542200"/>
          </a:xfrm>
          <a:prstGeom prst="rect">
            <a:avLst/>
          </a:prstGeom>
          <a:noFill/>
          <a:ln>
            <a:noFill/>
          </a:ln>
        </p:spPr>
        <p:txBody>
          <a:bodyPr wrap="square" lIns="0" tIns="0" rIns="0" bIns="0" rtlCol="0">
            <a:noAutofit/>
          </a:bodyPr>
          <a:lstStyle/>
          <a:p>
            <a:pPr hangingPunct="0">
              <a:lnSpc>
                <a:spcPct val="130000"/>
              </a:lnSpc>
            </a:pPr>
            <a:r>
              <a:rPr lang="zh-CN" altLang="en-US" sz="1400" spc="100" dirty="0">
                <a:solidFill>
                  <a:schemeClr val="tx1">
                    <a:lumMod val="75000"/>
                    <a:lumOff val="25000"/>
                  </a:schemeClr>
                </a:solidFill>
                <a:cs typeface="汉仪典雅体简" panose="00020600040101010101" pitchFamily="18" charset="-122"/>
              </a:rPr>
              <a:t>请在这里输入一段文字进行方案概述</a:t>
            </a:r>
            <a:endParaRPr lang="en-US" altLang="zh-CN" sz="1400" spc="100" dirty="0">
              <a:solidFill>
                <a:schemeClr val="tx1">
                  <a:lumMod val="75000"/>
                  <a:lumOff val="25000"/>
                </a:schemeClr>
              </a:solidFill>
              <a:cs typeface="汉仪典雅体简" panose="00020600040101010101" pitchFamily="18" charset="-122"/>
            </a:endParaRPr>
          </a:p>
        </p:txBody>
      </p:sp>
      <p:grpSp>
        <p:nvGrpSpPr>
          <p:cNvPr id="105" name="图形 132">
            <a:extLst>
              <a:ext uri="{FF2B5EF4-FFF2-40B4-BE49-F238E27FC236}">
                <a16:creationId xmlns:a16="http://schemas.microsoft.com/office/drawing/2014/main" id="{CD7BBCC3-2FFB-42EA-9A35-731EC44FCCB4}"/>
              </a:ext>
            </a:extLst>
          </p:cNvPr>
          <p:cNvGrpSpPr/>
          <p:nvPr/>
        </p:nvGrpSpPr>
        <p:grpSpPr>
          <a:xfrm>
            <a:off x="9653171" y="4138750"/>
            <a:ext cx="465319" cy="465317"/>
            <a:chOff x="6998760" y="4481273"/>
            <a:chExt cx="773227" cy="773227"/>
          </a:xfrm>
          <a:solidFill>
            <a:schemeClr val="accent1"/>
          </a:solidFill>
        </p:grpSpPr>
        <p:sp>
          <p:nvSpPr>
            <p:cNvPr id="106" name="任意多边形: 形状 105">
              <a:extLst>
                <a:ext uri="{FF2B5EF4-FFF2-40B4-BE49-F238E27FC236}">
                  <a16:creationId xmlns:a16="http://schemas.microsoft.com/office/drawing/2014/main" id="{B3573F47-BB14-44AA-9C06-58EC5C840D03}"/>
                </a:ext>
              </a:extLst>
            </p:cNvPr>
            <p:cNvSpPr/>
            <p:nvPr/>
          </p:nvSpPr>
          <p:spPr>
            <a:xfrm>
              <a:off x="6998763" y="4481273"/>
              <a:ext cx="773220" cy="773227"/>
            </a:xfrm>
            <a:custGeom>
              <a:avLst/>
              <a:gdLst>
                <a:gd name="connsiteX0" fmla="*/ 725390 w 773220"/>
                <a:gd name="connsiteY0" fmla="*/ 503590 h 773227"/>
                <a:gd name="connsiteX1" fmla="*/ 723119 w 773220"/>
                <a:gd name="connsiteY1" fmla="*/ 267203 h 773227"/>
                <a:gd name="connsiteX2" fmla="*/ 683017 w 773220"/>
                <a:gd name="connsiteY2" fmla="*/ 238141 h 773227"/>
                <a:gd name="connsiteX3" fmla="*/ 683017 w 773220"/>
                <a:gd name="connsiteY3" fmla="*/ 12887 h 773227"/>
                <a:gd name="connsiteX4" fmla="*/ 670130 w 773220"/>
                <a:gd name="connsiteY4" fmla="*/ 0 h 773227"/>
                <a:gd name="connsiteX5" fmla="*/ 103097 w 773220"/>
                <a:gd name="connsiteY5" fmla="*/ 0 h 773227"/>
                <a:gd name="connsiteX6" fmla="*/ 90210 w 773220"/>
                <a:gd name="connsiteY6" fmla="*/ 12887 h 773227"/>
                <a:gd name="connsiteX7" fmla="*/ 90210 w 773220"/>
                <a:gd name="connsiteY7" fmla="*/ 451049 h 773227"/>
                <a:gd name="connsiteX8" fmla="*/ 103097 w 773220"/>
                <a:gd name="connsiteY8" fmla="*/ 463936 h 773227"/>
                <a:gd name="connsiteX9" fmla="*/ 457222 w 773220"/>
                <a:gd name="connsiteY9" fmla="*/ 463936 h 773227"/>
                <a:gd name="connsiteX10" fmla="*/ 649949 w 773220"/>
                <a:gd name="connsiteY10" fmla="*/ 548025 h 773227"/>
                <a:gd name="connsiteX11" fmla="*/ 585294 w 773220"/>
                <a:gd name="connsiteY11" fmla="*/ 629690 h 773227"/>
                <a:gd name="connsiteX12" fmla="*/ 554971 w 773220"/>
                <a:gd name="connsiteY12" fmla="*/ 644356 h 773227"/>
                <a:gd name="connsiteX13" fmla="*/ 531439 w 773220"/>
                <a:gd name="connsiteY13" fmla="*/ 644356 h 773227"/>
                <a:gd name="connsiteX14" fmla="*/ 515438 w 773220"/>
                <a:gd name="connsiteY14" fmla="*/ 563919 h 773227"/>
                <a:gd name="connsiteX15" fmla="*/ 483267 w 773220"/>
                <a:gd name="connsiteY15" fmla="*/ 554146 h 773227"/>
                <a:gd name="connsiteX16" fmla="*/ 324575 w 773220"/>
                <a:gd name="connsiteY16" fmla="*/ 554146 h 773227"/>
                <a:gd name="connsiteX17" fmla="*/ 219777 w 773220"/>
                <a:gd name="connsiteY17" fmla="*/ 513848 h 773227"/>
                <a:gd name="connsiteX18" fmla="*/ 77323 w 773220"/>
                <a:gd name="connsiteY18" fmla="*/ 510240 h 773227"/>
                <a:gd name="connsiteX19" fmla="*/ 77323 w 773220"/>
                <a:gd name="connsiteY19" fmla="*/ 502598 h 773227"/>
                <a:gd name="connsiteX20" fmla="*/ 64436 w 773220"/>
                <a:gd name="connsiteY20" fmla="*/ 489710 h 773227"/>
                <a:gd name="connsiteX21" fmla="*/ 12887 w 773220"/>
                <a:gd name="connsiteY21" fmla="*/ 489710 h 773227"/>
                <a:gd name="connsiteX22" fmla="*/ 0 w 773220"/>
                <a:gd name="connsiteY22" fmla="*/ 502598 h 773227"/>
                <a:gd name="connsiteX23" fmla="*/ 0 w 773220"/>
                <a:gd name="connsiteY23" fmla="*/ 760340 h 773227"/>
                <a:gd name="connsiteX24" fmla="*/ 12887 w 773220"/>
                <a:gd name="connsiteY24" fmla="*/ 773227 h 773227"/>
                <a:gd name="connsiteX25" fmla="*/ 64436 w 773220"/>
                <a:gd name="connsiteY25" fmla="*/ 773227 h 773227"/>
                <a:gd name="connsiteX26" fmla="*/ 77323 w 773220"/>
                <a:gd name="connsiteY26" fmla="*/ 760340 h 773227"/>
                <a:gd name="connsiteX27" fmla="*/ 77323 w 773220"/>
                <a:gd name="connsiteY27" fmla="*/ 737143 h 773227"/>
                <a:gd name="connsiteX28" fmla="*/ 268245 w 773220"/>
                <a:gd name="connsiteY28" fmla="*/ 772944 h 773227"/>
                <a:gd name="connsiteX29" fmla="*/ 270629 w 773220"/>
                <a:gd name="connsiteY29" fmla="*/ 773227 h 773227"/>
                <a:gd name="connsiteX30" fmla="*/ 593671 w 773220"/>
                <a:gd name="connsiteY30" fmla="*/ 773227 h 773227"/>
                <a:gd name="connsiteX31" fmla="*/ 623311 w 773220"/>
                <a:gd name="connsiteY31" fmla="*/ 759412 h 773227"/>
                <a:gd name="connsiteX32" fmla="*/ 755185 w 773220"/>
                <a:gd name="connsiteY32" fmla="*/ 602112 h 773227"/>
                <a:gd name="connsiteX33" fmla="*/ 757500 w 773220"/>
                <a:gd name="connsiteY33" fmla="*/ 520788 h 773227"/>
                <a:gd name="connsiteX34" fmla="*/ 725390 w 773220"/>
                <a:gd name="connsiteY34" fmla="*/ 503590 h 773227"/>
                <a:gd name="connsiteX35" fmla="*/ 51548 w 773220"/>
                <a:gd name="connsiteY35" fmla="*/ 747453 h 773227"/>
                <a:gd name="connsiteX36" fmla="*/ 25774 w 773220"/>
                <a:gd name="connsiteY36" fmla="*/ 747453 h 773227"/>
                <a:gd name="connsiteX37" fmla="*/ 25774 w 773220"/>
                <a:gd name="connsiteY37" fmla="*/ 515485 h 773227"/>
                <a:gd name="connsiteX38" fmla="*/ 51548 w 773220"/>
                <a:gd name="connsiteY38" fmla="*/ 515485 h 773227"/>
                <a:gd name="connsiteX39" fmla="*/ 51548 w 773220"/>
                <a:gd name="connsiteY39" fmla="*/ 747453 h 773227"/>
                <a:gd name="connsiteX40" fmla="*/ 335065 w 773220"/>
                <a:gd name="connsiteY40" fmla="*/ 25774 h 773227"/>
                <a:gd name="connsiteX41" fmla="*/ 438162 w 773220"/>
                <a:gd name="connsiteY41" fmla="*/ 25774 h 773227"/>
                <a:gd name="connsiteX42" fmla="*/ 438162 w 773220"/>
                <a:gd name="connsiteY42" fmla="*/ 154645 h 773227"/>
                <a:gd name="connsiteX43" fmla="*/ 335065 w 773220"/>
                <a:gd name="connsiteY43" fmla="*/ 154645 h 773227"/>
                <a:gd name="connsiteX44" fmla="*/ 335065 w 773220"/>
                <a:gd name="connsiteY44" fmla="*/ 25774 h 773227"/>
                <a:gd name="connsiteX45" fmla="*/ 446358 w 773220"/>
                <a:gd name="connsiteY45" fmla="*/ 334706 h 773227"/>
                <a:gd name="connsiteX46" fmla="*/ 446358 w 773220"/>
                <a:gd name="connsiteY46" fmla="*/ 438162 h 773227"/>
                <a:gd name="connsiteX47" fmla="*/ 115984 w 773220"/>
                <a:gd name="connsiteY47" fmla="*/ 438162 h 773227"/>
                <a:gd name="connsiteX48" fmla="*/ 115984 w 773220"/>
                <a:gd name="connsiteY48" fmla="*/ 25774 h 773227"/>
                <a:gd name="connsiteX49" fmla="*/ 309291 w 773220"/>
                <a:gd name="connsiteY49" fmla="*/ 25774 h 773227"/>
                <a:gd name="connsiteX50" fmla="*/ 309291 w 773220"/>
                <a:gd name="connsiteY50" fmla="*/ 167533 h 773227"/>
                <a:gd name="connsiteX51" fmla="*/ 322178 w 773220"/>
                <a:gd name="connsiteY51" fmla="*/ 180420 h 773227"/>
                <a:gd name="connsiteX52" fmla="*/ 451049 w 773220"/>
                <a:gd name="connsiteY52" fmla="*/ 180420 h 773227"/>
                <a:gd name="connsiteX53" fmla="*/ 463936 w 773220"/>
                <a:gd name="connsiteY53" fmla="*/ 167533 h 773227"/>
                <a:gd name="connsiteX54" fmla="*/ 463936 w 773220"/>
                <a:gd name="connsiteY54" fmla="*/ 25774 h 773227"/>
                <a:gd name="connsiteX55" fmla="*/ 657243 w 773220"/>
                <a:gd name="connsiteY55" fmla="*/ 25774 h 773227"/>
                <a:gd name="connsiteX56" fmla="*/ 657243 w 773220"/>
                <a:gd name="connsiteY56" fmla="*/ 227277 h 773227"/>
                <a:gd name="connsiteX57" fmla="*/ 446358 w 773220"/>
                <a:gd name="connsiteY57" fmla="*/ 334706 h 773227"/>
                <a:gd name="connsiteX58" fmla="*/ 605695 w 773220"/>
                <a:gd name="connsiteY58" fmla="*/ 528372 h 773227"/>
                <a:gd name="connsiteX59" fmla="*/ 463936 w 773220"/>
                <a:gd name="connsiteY59" fmla="*/ 386614 h 773227"/>
                <a:gd name="connsiteX60" fmla="*/ 605695 w 773220"/>
                <a:gd name="connsiteY60" fmla="*/ 244855 h 773227"/>
                <a:gd name="connsiteX61" fmla="*/ 747453 w 773220"/>
                <a:gd name="connsiteY61" fmla="*/ 386614 h 773227"/>
                <a:gd name="connsiteX62" fmla="*/ 605695 w 773220"/>
                <a:gd name="connsiteY62" fmla="*/ 528372 h 773227"/>
                <a:gd name="connsiteX63" fmla="*/ 737143 w 773220"/>
                <a:gd name="connsiteY63" fmla="*/ 583722 h 773227"/>
                <a:gd name="connsiteX64" fmla="*/ 735970 w 773220"/>
                <a:gd name="connsiteY64" fmla="*/ 584946 h 773227"/>
                <a:gd name="connsiteX65" fmla="*/ 603542 w 773220"/>
                <a:gd name="connsiteY65" fmla="*/ 742852 h 773227"/>
                <a:gd name="connsiteX66" fmla="*/ 593671 w 773220"/>
                <a:gd name="connsiteY66" fmla="*/ 747453 h 773227"/>
                <a:gd name="connsiteX67" fmla="*/ 271828 w 773220"/>
                <a:gd name="connsiteY67" fmla="*/ 747453 h 773227"/>
                <a:gd name="connsiteX68" fmla="*/ 77323 w 773220"/>
                <a:gd name="connsiteY68" fmla="*/ 710982 h 773227"/>
                <a:gd name="connsiteX69" fmla="*/ 77323 w 773220"/>
                <a:gd name="connsiteY69" fmla="*/ 537148 h 773227"/>
                <a:gd name="connsiteX70" fmla="*/ 210511 w 773220"/>
                <a:gd name="connsiteY70" fmla="*/ 537895 h 773227"/>
                <a:gd name="connsiteX71" fmla="*/ 317551 w 773220"/>
                <a:gd name="connsiteY71" fmla="*/ 579134 h 773227"/>
                <a:gd name="connsiteX72" fmla="*/ 322178 w 773220"/>
                <a:gd name="connsiteY72" fmla="*/ 579920 h 773227"/>
                <a:gd name="connsiteX73" fmla="*/ 483267 w 773220"/>
                <a:gd name="connsiteY73" fmla="*/ 579920 h 773227"/>
                <a:gd name="connsiteX74" fmla="*/ 515485 w 773220"/>
                <a:gd name="connsiteY74" fmla="*/ 612138 h 773227"/>
                <a:gd name="connsiteX75" fmla="*/ 483267 w 773220"/>
                <a:gd name="connsiteY75" fmla="*/ 644356 h 773227"/>
                <a:gd name="connsiteX76" fmla="*/ 399501 w 773220"/>
                <a:gd name="connsiteY76" fmla="*/ 644356 h 773227"/>
                <a:gd name="connsiteX77" fmla="*/ 399501 w 773220"/>
                <a:gd name="connsiteY77" fmla="*/ 670130 h 773227"/>
                <a:gd name="connsiteX78" fmla="*/ 554971 w 773220"/>
                <a:gd name="connsiteY78" fmla="*/ 670130 h 773227"/>
                <a:gd name="connsiteX79" fmla="*/ 605501 w 773220"/>
                <a:gd name="connsiteY79" fmla="*/ 645645 h 773227"/>
                <a:gd name="connsiteX80" fmla="*/ 692541 w 773220"/>
                <a:gd name="connsiteY80" fmla="*/ 535692 h 773227"/>
                <a:gd name="connsiteX81" fmla="*/ 712915 w 773220"/>
                <a:gd name="connsiteY81" fmla="*/ 528372 h 773227"/>
                <a:gd name="connsiteX82" fmla="*/ 715583 w 773220"/>
                <a:gd name="connsiteY82" fmla="*/ 528372 h 773227"/>
                <a:gd name="connsiteX83" fmla="*/ 747453 w 773220"/>
                <a:gd name="connsiteY83" fmla="*/ 560242 h 773227"/>
                <a:gd name="connsiteX84" fmla="*/ 737143 w 773220"/>
                <a:gd name="connsiteY84" fmla="*/ 583722 h 77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773220" h="773227">
                  <a:moveTo>
                    <a:pt x="725390" y="503590"/>
                  </a:moveTo>
                  <a:cubicBezTo>
                    <a:pt x="790040" y="437687"/>
                    <a:pt x="789023" y="331851"/>
                    <a:pt x="723119" y="267203"/>
                  </a:cubicBezTo>
                  <a:cubicBezTo>
                    <a:pt x="711269" y="255579"/>
                    <a:pt x="697754" y="245783"/>
                    <a:pt x="683017" y="238141"/>
                  </a:cubicBezTo>
                  <a:lnTo>
                    <a:pt x="683017" y="12887"/>
                  </a:lnTo>
                  <a:cubicBezTo>
                    <a:pt x="683017" y="5770"/>
                    <a:pt x="677247" y="0"/>
                    <a:pt x="670130" y="0"/>
                  </a:cubicBezTo>
                  <a:lnTo>
                    <a:pt x="103097" y="0"/>
                  </a:lnTo>
                  <a:cubicBezTo>
                    <a:pt x="95980" y="0"/>
                    <a:pt x="90210" y="5770"/>
                    <a:pt x="90210" y="12887"/>
                  </a:cubicBezTo>
                  <a:lnTo>
                    <a:pt x="90210" y="451049"/>
                  </a:lnTo>
                  <a:cubicBezTo>
                    <a:pt x="90210" y="458166"/>
                    <a:pt x="95980" y="463936"/>
                    <a:pt x="103097" y="463936"/>
                  </a:cubicBezTo>
                  <a:lnTo>
                    <a:pt x="457222" y="463936"/>
                  </a:lnTo>
                  <a:cubicBezTo>
                    <a:pt x="493401" y="534116"/>
                    <a:pt x="573896" y="569237"/>
                    <a:pt x="649949" y="548025"/>
                  </a:cubicBezTo>
                  <a:lnTo>
                    <a:pt x="585294" y="629690"/>
                  </a:lnTo>
                  <a:cubicBezTo>
                    <a:pt x="577979" y="638980"/>
                    <a:pt x="566796" y="644390"/>
                    <a:pt x="554971" y="644356"/>
                  </a:cubicBezTo>
                  <a:lnTo>
                    <a:pt x="531439" y="644356"/>
                  </a:lnTo>
                  <a:cubicBezTo>
                    <a:pt x="549233" y="617725"/>
                    <a:pt x="542068" y="581712"/>
                    <a:pt x="515438" y="563919"/>
                  </a:cubicBezTo>
                  <a:cubicBezTo>
                    <a:pt x="505914" y="557556"/>
                    <a:pt x="494720" y="554156"/>
                    <a:pt x="483267" y="554146"/>
                  </a:cubicBezTo>
                  <a:lnTo>
                    <a:pt x="324575" y="554146"/>
                  </a:lnTo>
                  <a:lnTo>
                    <a:pt x="219777" y="513848"/>
                  </a:lnTo>
                  <a:cubicBezTo>
                    <a:pt x="173514" y="499656"/>
                    <a:pt x="124246" y="498408"/>
                    <a:pt x="77323" y="510240"/>
                  </a:cubicBezTo>
                  <a:lnTo>
                    <a:pt x="77323" y="502598"/>
                  </a:lnTo>
                  <a:cubicBezTo>
                    <a:pt x="77323" y="495481"/>
                    <a:pt x="71552" y="489710"/>
                    <a:pt x="64436" y="489710"/>
                  </a:cubicBezTo>
                  <a:lnTo>
                    <a:pt x="12887" y="489710"/>
                  </a:lnTo>
                  <a:cubicBezTo>
                    <a:pt x="5770" y="489710"/>
                    <a:pt x="0" y="495481"/>
                    <a:pt x="0" y="502598"/>
                  </a:cubicBezTo>
                  <a:lnTo>
                    <a:pt x="0" y="760340"/>
                  </a:lnTo>
                  <a:cubicBezTo>
                    <a:pt x="0" y="767457"/>
                    <a:pt x="5770" y="773227"/>
                    <a:pt x="12887" y="773227"/>
                  </a:cubicBezTo>
                  <a:lnTo>
                    <a:pt x="64436" y="773227"/>
                  </a:lnTo>
                  <a:cubicBezTo>
                    <a:pt x="71552" y="773227"/>
                    <a:pt x="77323" y="767457"/>
                    <a:pt x="77323" y="760340"/>
                  </a:cubicBezTo>
                  <a:lnTo>
                    <a:pt x="77323" y="737143"/>
                  </a:lnTo>
                  <a:lnTo>
                    <a:pt x="268245" y="772944"/>
                  </a:lnTo>
                  <a:cubicBezTo>
                    <a:pt x="269030" y="773108"/>
                    <a:pt x="269827" y="773203"/>
                    <a:pt x="270629" y="773227"/>
                  </a:cubicBezTo>
                  <a:lnTo>
                    <a:pt x="593671" y="773227"/>
                  </a:lnTo>
                  <a:cubicBezTo>
                    <a:pt x="605111" y="773245"/>
                    <a:pt x="615969" y="768185"/>
                    <a:pt x="623311" y="759412"/>
                  </a:cubicBezTo>
                  <a:lnTo>
                    <a:pt x="755185" y="602112"/>
                  </a:lnTo>
                  <a:cubicBezTo>
                    <a:pt x="778282" y="580294"/>
                    <a:pt x="779318" y="543885"/>
                    <a:pt x="757500" y="520788"/>
                  </a:cubicBezTo>
                  <a:cubicBezTo>
                    <a:pt x="748943" y="511728"/>
                    <a:pt x="737675" y="505694"/>
                    <a:pt x="725390" y="503590"/>
                  </a:cubicBezTo>
                  <a:close/>
                  <a:moveTo>
                    <a:pt x="51548" y="747453"/>
                  </a:moveTo>
                  <a:lnTo>
                    <a:pt x="25774" y="747453"/>
                  </a:lnTo>
                  <a:lnTo>
                    <a:pt x="25774" y="515485"/>
                  </a:lnTo>
                  <a:lnTo>
                    <a:pt x="51548" y="515485"/>
                  </a:lnTo>
                  <a:lnTo>
                    <a:pt x="51548" y="747453"/>
                  </a:lnTo>
                  <a:close/>
                  <a:moveTo>
                    <a:pt x="335065" y="25774"/>
                  </a:moveTo>
                  <a:lnTo>
                    <a:pt x="438162" y="25774"/>
                  </a:lnTo>
                  <a:lnTo>
                    <a:pt x="438162" y="154645"/>
                  </a:lnTo>
                  <a:lnTo>
                    <a:pt x="335065" y="154645"/>
                  </a:lnTo>
                  <a:lnTo>
                    <a:pt x="335065" y="25774"/>
                  </a:lnTo>
                  <a:close/>
                  <a:moveTo>
                    <a:pt x="446358" y="334706"/>
                  </a:moveTo>
                  <a:cubicBezTo>
                    <a:pt x="435432" y="368325"/>
                    <a:pt x="435432" y="404541"/>
                    <a:pt x="446358" y="438162"/>
                  </a:cubicBezTo>
                  <a:lnTo>
                    <a:pt x="115984" y="438162"/>
                  </a:lnTo>
                  <a:lnTo>
                    <a:pt x="115984" y="25774"/>
                  </a:lnTo>
                  <a:lnTo>
                    <a:pt x="309291" y="25774"/>
                  </a:lnTo>
                  <a:lnTo>
                    <a:pt x="309291" y="167533"/>
                  </a:lnTo>
                  <a:cubicBezTo>
                    <a:pt x="309291" y="174649"/>
                    <a:pt x="315061" y="180420"/>
                    <a:pt x="322178" y="180420"/>
                  </a:cubicBezTo>
                  <a:lnTo>
                    <a:pt x="451049" y="180420"/>
                  </a:lnTo>
                  <a:cubicBezTo>
                    <a:pt x="458166" y="180420"/>
                    <a:pt x="463936" y="174649"/>
                    <a:pt x="463936" y="167533"/>
                  </a:cubicBezTo>
                  <a:lnTo>
                    <a:pt x="463936" y="25774"/>
                  </a:lnTo>
                  <a:lnTo>
                    <a:pt x="657243" y="25774"/>
                  </a:lnTo>
                  <a:lnTo>
                    <a:pt x="657243" y="227277"/>
                  </a:lnTo>
                  <a:cubicBezTo>
                    <a:pt x="569343" y="198708"/>
                    <a:pt x="474927" y="246806"/>
                    <a:pt x="446358" y="334706"/>
                  </a:cubicBezTo>
                  <a:close/>
                  <a:moveTo>
                    <a:pt x="605695" y="528372"/>
                  </a:moveTo>
                  <a:cubicBezTo>
                    <a:pt x="527442" y="528280"/>
                    <a:pt x="464028" y="464866"/>
                    <a:pt x="463936" y="386614"/>
                  </a:cubicBezTo>
                  <a:cubicBezTo>
                    <a:pt x="463936" y="308323"/>
                    <a:pt x="527404" y="244855"/>
                    <a:pt x="605695" y="244855"/>
                  </a:cubicBezTo>
                  <a:cubicBezTo>
                    <a:pt x="683985" y="244855"/>
                    <a:pt x="747453" y="308323"/>
                    <a:pt x="747453" y="386614"/>
                  </a:cubicBezTo>
                  <a:cubicBezTo>
                    <a:pt x="747453" y="464904"/>
                    <a:pt x="683985" y="528372"/>
                    <a:pt x="605695" y="528372"/>
                  </a:cubicBezTo>
                  <a:close/>
                  <a:moveTo>
                    <a:pt x="737143" y="583722"/>
                  </a:moveTo>
                  <a:cubicBezTo>
                    <a:pt x="736729" y="584107"/>
                    <a:pt x="736338" y="584516"/>
                    <a:pt x="735970" y="584946"/>
                  </a:cubicBezTo>
                  <a:lnTo>
                    <a:pt x="603542" y="742852"/>
                  </a:lnTo>
                  <a:cubicBezTo>
                    <a:pt x="601094" y="745769"/>
                    <a:pt x="597479" y="747453"/>
                    <a:pt x="593671" y="747453"/>
                  </a:cubicBezTo>
                  <a:lnTo>
                    <a:pt x="271828" y="747453"/>
                  </a:lnTo>
                  <a:lnTo>
                    <a:pt x="77323" y="710982"/>
                  </a:lnTo>
                  <a:lnTo>
                    <a:pt x="77323" y="537148"/>
                  </a:lnTo>
                  <a:cubicBezTo>
                    <a:pt x="120888" y="524739"/>
                    <a:pt x="167088" y="524999"/>
                    <a:pt x="210511" y="537895"/>
                  </a:cubicBezTo>
                  <a:lnTo>
                    <a:pt x="317551" y="579134"/>
                  </a:lnTo>
                  <a:cubicBezTo>
                    <a:pt x="319032" y="579677"/>
                    <a:pt x="320601" y="579944"/>
                    <a:pt x="322178" y="579920"/>
                  </a:cubicBezTo>
                  <a:lnTo>
                    <a:pt x="483267" y="579920"/>
                  </a:lnTo>
                  <a:cubicBezTo>
                    <a:pt x="501061" y="579920"/>
                    <a:pt x="515485" y="594344"/>
                    <a:pt x="515485" y="612138"/>
                  </a:cubicBezTo>
                  <a:cubicBezTo>
                    <a:pt x="515485" y="629932"/>
                    <a:pt x="501061" y="644356"/>
                    <a:pt x="483267" y="644356"/>
                  </a:cubicBezTo>
                  <a:lnTo>
                    <a:pt x="399501" y="644356"/>
                  </a:lnTo>
                  <a:lnTo>
                    <a:pt x="399501" y="670130"/>
                  </a:lnTo>
                  <a:lnTo>
                    <a:pt x="554971" y="670130"/>
                  </a:lnTo>
                  <a:cubicBezTo>
                    <a:pt x="574683" y="670170"/>
                    <a:pt x="593318" y="661140"/>
                    <a:pt x="605501" y="645645"/>
                  </a:cubicBezTo>
                  <a:lnTo>
                    <a:pt x="692541" y="535692"/>
                  </a:lnTo>
                  <a:cubicBezTo>
                    <a:pt x="698267" y="530944"/>
                    <a:pt x="705476" y="528354"/>
                    <a:pt x="712915" y="528372"/>
                  </a:cubicBezTo>
                  <a:lnTo>
                    <a:pt x="715583" y="528372"/>
                  </a:lnTo>
                  <a:cubicBezTo>
                    <a:pt x="733179" y="528386"/>
                    <a:pt x="747438" y="542646"/>
                    <a:pt x="747453" y="560242"/>
                  </a:cubicBezTo>
                  <a:cubicBezTo>
                    <a:pt x="747451" y="569166"/>
                    <a:pt x="743712" y="577681"/>
                    <a:pt x="737143" y="583722"/>
                  </a:cubicBezTo>
                  <a:close/>
                </a:path>
              </a:pathLst>
            </a:custGeom>
            <a:grpFill/>
            <a:ln w="1607" cap="flat">
              <a:noFill/>
              <a:prstDash val="solid"/>
              <a:miter/>
            </a:ln>
          </p:spPr>
          <p:txBody>
            <a:bodyPr rtlCol="0" anchor="ctr">
              <a:noAutofit/>
            </a:bodyPr>
            <a:lstStyle/>
            <a:p>
              <a:endParaRPr lang="zh-CN" altLang="en-US"/>
            </a:p>
          </p:txBody>
        </p:sp>
        <p:sp>
          <p:nvSpPr>
            <p:cNvPr id="107" name="任意多边形: 形状 106">
              <a:extLst>
                <a:ext uri="{FF2B5EF4-FFF2-40B4-BE49-F238E27FC236}">
                  <a16:creationId xmlns:a16="http://schemas.microsoft.com/office/drawing/2014/main" id="{BA10D322-8562-489B-BECA-729A578F7657}"/>
                </a:ext>
              </a:extLst>
            </p:cNvPr>
            <p:cNvSpPr/>
            <p:nvPr/>
          </p:nvSpPr>
          <p:spPr>
            <a:xfrm>
              <a:off x="7501255" y="4751887"/>
              <a:ext cx="206297" cy="206260"/>
            </a:xfrm>
            <a:custGeom>
              <a:avLst/>
              <a:gdLst>
                <a:gd name="connsiteX0" fmla="*/ 205681 w 206297"/>
                <a:gd name="connsiteY0" fmla="*/ 73395 h 206260"/>
                <a:gd name="connsiteX1" fmla="*/ 194933 w 206297"/>
                <a:gd name="connsiteY1" fmla="*/ 64541 h 206260"/>
                <a:gd name="connsiteX2" fmla="*/ 138655 w 206297"/>
                <a:gd name="connsiteY2" fmla="*/ 57866 h 206260"/>
                <a:gd name="connsiteX3" fmla="*/ 114801 w 206297"/>
                <a:gd name="connsiteY3" fmla="*/ 7400 h 206260"/>
                <a:gd name="connsiteX4" fmla="*/ 103203 w 206297"/>
                <a:gd name="connsiteY4" fmla="*/ 15 h 206260"/>
                <a:gd name="connsiteX5" fmla="*/ 91540 w 206297"/>
                <a:gd name="connsiteY5" fmla="*/ 7232 h 206260"/>
                <a:gd name="connsiteX6" fmla="*/ 66693 w 206297"/>
                <a:gd name="connsiteY6" fmla="*/ 57866 h 206260"/>
                <a:gd name="connsiteX7" fmla="*/ 11343 w 206297"/>
                <a:gd name="connsiteY7" fmla="*/ 64541 h 206260"/>
                <a:gd name="connsiteX8" fmla="*/ 94 w 206297"/>
                <a:gd name="connsiteY8" fmla="*/ 78881 h 206260"/>
                <a:gd name="connsiteX9" fmla="*/ 3882 w 206297"/>
                <a:gd name="connsiteY9" fmla="*/ 86552 h 206260"/>
                <a:gd name="connsiteX10" fmla="*/ 44656 w 206297"/>
                <a:gd name="connsiteY10" fmla="*/ 126309 h 206260"/>
                <a:gd name="connsiteX11" fmla="*/ 26382 w 206297"/>
                <a:gd name="connsiteY11" fmla="*/ 189791 h 206260"/>
                <a:gd name="connsiteX12" fmla="*/ 35223 w 206297"/>
                <a:gd name="connsiteY12" fmla="*/ 205728 h 206260"/>
                <a:gd name="connsiteX13" fmla="*/ 45790 w 206297"/>
                <a:gd name="connsiteY13" fmla="*/ 204147 h 206260"/>
                <a:gd name="connsiteX14" fmla="*/ 103203 w 206297"/>
                <a:gd name="connsiteY14" fmla="*/ 166813 h 206260"/>
                <a:gd name="connsiteX15" fmla="*/ 160615 w 206297"/>
                <a:gd name="connsiteY15" fmla="*/ 204186 h 206260"/>
                <a:gd name="connsiteX16" fmla="*/ 178438 w 206297"/>
                <a:gd name="connsiteY16" fmla="*/ 200380 h 206260"/>
                <a:gd name="connsiteX17" fmla="*/ 179855 w 206297"/>
                <a:gd name="connsiteY17" fmla="*/ 189314 h 206260"/>
                <a:gd name="connsiteX18" fmla="*/ 158888 w 206297"/>
                <a:gd name="connsiteY18" fmla="*/ 126309 h 206260"/>
                <a:gd name="connsiteX19" fmla="*/ 202098 w 206297"/>
                <a:gd name="connsiteY19" fmla="*/ 86849 h 206260"/>
                <a:gd name="connsiteX20" fmla="*/ 205681 w 206297"/>
                <a:gd name="connsiteY20" fmla="*/ 73395 h 206260"/>
                <a:gd name="connsiteX21" fmla="*/ 135330 w 206297"/>
                <a:gd name="connsiteY21" fmla="*/ 112932 h 206260"/>
                <a:gd name="connsiteX22" fmla="*/ 131799 w 206297"/>
                <a:gd name="connsiteY22" fmla="*/ 126515 h 206260"/>
                <a:gd name="connsiteX23" fmla="*/ 143758 w 206297"/>
                <a:gd name="connsiteY23" fmla="*/ 162432 h 206260"/>
                <a:gd name="connsiteX24" fmla="*/ 110252 w 206297"/>
                <a:gd name="connsiteY24" fmla="*/ 140640 h 206260"/>
                <a:gd name="connsiteX25" fmla="*/ 96205 w 206297"/>
                <a:gd name="connsiteY25" fmla="*/ 140640 h 206260"/>
                <a:gd name="connsiteX26" fmla="*/ 60675 w 206297"/>
                <a:gd name="connsiteY26" fmla="*/ 163682 h 206260"/>
                <a:gd name="connsiteX27" fmla="*/ 71526 w 206297"/>
                <a:gd name="connsiteY27" fmla="*/ 125987 h 206260"/>
                <a:gd name="connsiteX28" fmla="*/ 68150 w 206297"/>
                <a:gd name="connsiteY28" fmla="*/ 113216 h 206260"/>
                <a:gd name="connsiteX29" fmla="*/ 41203 w 206297"/>
                <a:gd name="connsiteY29" fmla="*/ 86900 h 206260"/>
                <a:gd name="connsiteX30" fmla="*/ 76797 w 206297"/>
                <a:gd name="connsiteY30" fmla="*/ 82596 h 206260"/>
                <a:gd name="connsiteX31" fmla="*/ 86810 w 206297"/>
                <a:gd name="connsiteY31" fmla="*/ 75482 h 206260"/>
                <a:gd name="connsiteX32" fmla="*/ 102945 w 206297"/>
                <a:gd name="connsiteY32" fmla="*/ 42620 h 206260"/>
                <a:gd name="connsiteX33" fmla="*/ 118409 w 206297"/>
                <a:gd name="connsiteY33" fmla="*/ 75302 h 206260"/>
                <a:gd name="connsiteX34" fmla="*/ 128539 w 206297"/>
                <a:gd name="connsiteY34" fmla="*/ 82609 h 206260"/>
                <a:gd name="connsiteX35" fmla="*/ 163940 w 206297"/>
                <a:gd name="connsiteY35" fmla="*/ 86797 h 206260"/>
                <a:gd name="connsiteX36" fmla="*/ 135330 w 206297"/>
                <a:gd name="connsiteY36" fmla="*/ 112932 h 20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6297" h="206260">
                  <a:moveTo>
                    <a:pt x="205681" y="73395"/>
                  </a:moveTo>
                  <a:cubicBezTo>
                    <a:pt x="204138" y="68596"/>
                    <a:pt x="199938" y="65136"/>
                    <a:pt x="194933" y="64541"/>
                  </a:cubicBezTo>
                  <a:lnTo>
                    <a:pt x="138655" y="57866"/>
                  </a:lnTo>
                  <a:lnTo>
                    <a:pt x="114801" y="7400"/>
                  </a:lnTo>
                  <a:cubicBezTo>
                    <a:pt x="112681" y="2909"/>
                    <a:pt x="108169" y="36"/>
                    <a:pt x="103203" y="15"/>
                  </a:cubicBezTo>
                  <a:cubicBezTo>
                    <a:pt x="98193" y="-237"/>
                    <a:pt x="93548" y="2635"/>
                    <a:pt x="91540" y="7232"/>
                  </a:cubicBezTo>
                  <a:lnTo>
                    <a:pt x="66693" y="57866"/>
                  </a:lnTo>
                  <a:lnTo>
                    <a:pt x="11343" y="64541"/>
                  </a:lnTo>
                  <a:cubicBezTo>
                    <a:pt x="4278" y="65395"/>
                    <a:pt x="-759" y="71814"/>
                    <a:pt x="94" y="78881"/>
                  </a:cubicBezTo>
                  <a:cubicBezTo>
                    <a:pt x="447" y="81795"/>
                    <a:pt x="1783" y="84502"/>
                    <a:pt x="3882" y="86552"/>
                  </a:cubicBezTo>
                  <a:lnTo>
                    <a:pt x="44656" y="126309"/>
                  </a:lnTo>
                  <a:lnTo>
                    <a:pt x="26382" y="189791"/>
                  </a:lnTo>
                  <a:cubicBezTo>
                    <a:pt x="24424" y="196633"/>
                    <a:pt x="28382" y="203769"/>
                    <a:pt x="35223" y="205728"/>
                  </a:cubicBezTo>
                  <a:cubicBezTo>
                    <a:pt x="38809" y="206754"/>
                    <a:pt x="42662" y="206177"/>
                    <a:pt x="45790" y="204147"/>
                  </a:cubicBezTo>
                  <a:lnTo>
                    <a:pt x="103203" y="166813"/>
                  </a:lnTo>
                  <a:lnTo>
                    <a:pt x="160615" y="204186"/>
                  </a:lnTo>
                  <a:cubicBezTo>
                    <a:pt x="166588" y="208057"/>
                    <a:pt x="174567" y="206353"/>
                    <a:pt x="178438" y="200380"/>
                  </a:cubicBezTo>
                  <a:cubicBezTo>
                    <a:pt x="180564" y="197096"/>
                    <a:pt x="181086" y="193026"/>
                    <a:pt x="179855" y="189314"/>
                  </a:cubicBezTo>
                  <a:lnTo>
                    <a:pt x="158888" y="126309"/>
                  </a:lnTo>
                  <a:lnTo>
                    <a:pt x="202098" y="86849"/>
                  </a:lnTo>
                  <a:cubicBezTo>
                    <a:pt x="205821" y="83450"/>
                    <a:pt x="207221" y="78194"/>
                    <a:pt x="205681" y="73395"/>
                  </a:cubicBezTo>
                  <a:close/>
                  <a:moveTo>
                    <a:pt x="135330" y="112932"/>
                  </a:moveTo>
                  <a:cubicBezTo>
                    <a:pt x="131575" y="116365"/>
                    <a:pt x="130191" y="121688"/>
                    <a:pt x="131799" y="126515"/>
                  </a:cubicBezTo>
                  <a:lnTo>
                    <a:pt x="143758" y="162432"/>
                  </a:lnTo>
                  <a:lnTo>
                    <a:pt x="110252" y="140640"/>
                  </a:lnTo>
                  <a:cubicBezTo>
                    <a:pt x="105981" y="137864"/>
                    <a:pt x="100475" y="137864"/>
                    <a:pt x="96205" y="140640"/>
                  </a:cubicBezTo>
                  <a:lnTo>
                    <a:pt x="60675" y="163682"/>
                  </a:lnTo>
                  <a:lnTo>
                    <a:pt x="71526" y="125987"/>
                  </a:lnTo>
                  <a:cubicBezTo>
                    <a:pt x="72834" y="121433"/>
                    <a:pt x="71537" y="116528"/>
                    <a:pt x="68150" y="113216"/>
                  </a:cubicBezTo>
                  <a:lnTo>
                    <a:pt x="41203" y="86900"/>
                  </a:lnTo>
                  <a:lnTo>
                    <a:pt x="76797" y="82596"/>
                  </a:lnTo>
                  <a:cubicBezTo>
                    <a:pt x="81122" y="82071"/>
                    <a:pt x="84890" y="79394"/>
                    <a:pt x="86810" y="75482"/>
                  </a:cubicBezTo>
                  <a:lnTo>
                    <a:pt x="102945" y="42620"/>
                  </a:lnTo>
                  <a:lnTo>
                    <a:pt x="118409" y="75302"/>
                  </a:lnTo>
                  <a:cubicBezTo>
                    <a:pt x="120301" y="79321"/>
                    <a:pt x="124128" y="82082"/>
                    <a:pt x="128539" y="82609"/>
                  </a:cubicBezTo>
                  <a:lnTo>
                    <a:pt x="163940" y="86797"/>
                  </a:lnTo>
                  <a:lnTo>
                    <a:pt x="135330" y="112932"/>
                  </a:lnTo>
                  <a:close/>
                </a:path>
              </a:pathLst>
            </a:custGeom>
            <a:grpFill/>
            <a:ln w="1607" cap="flat">
              <a:noFill/>
              <a:prstDash val="solid"/>
              <a:miter/>
            </a:ln>
          </p:spPr>
          <p:txBody>
            <a:bodyPr rtlCol="0" anchor="ctr">
              <a:noAutofit/>
            </a:bodyPr>
            <a:lstStyle/>
            <a:p>
              <a:endParaRPr lang="zh-CN" altLang="en-US"/>
            </a:p>
          </p:txBody>
        </p:sp>
        <p:sp>
          <p:nvSpPr>
            <p:cNvPr id="108" name="任意多边形: 形状 107">
              <a:extLst>
                <a:ext uri="{FF2B5EF4-FFF2-40B4-BE49-F238E27FC236}">
                  <a16:creationId xmlns:a16="http://schemas.microsoft.com/office/drawing/2014/main" id="{B77F645B-5D43-451D-8E7C-F5ABE46F4916}"/>
                </a:ext>
              </a:extLst>
            </p:cNvPr>
            <p:cNvSpPr/>
            <p:nvPr/>
          </p:nvSpPr>
          <p:spPr>
            <a:xfrm>
              <a:off x="7140521" y="4790563"/>
              <a:ext cx="257742" cy="103096"/>
            </a:xfrm>
            <a:custGeom>
              <a:avLst/>
              <a:gdLst>
                <a:gd name="connsiteX0" fmla="*/ 244855 w 257742"/>
                <a:gd name="connsiteY0" fmla="*/ 0 h 103096"/>
                <a:gd name="connsiteX1" fmla="*/ 12887 w 257742"/>
                <a:gd name="connsiteY1" fmla="*/ 0 h 103096"/>
                <a:gd name="connsiteX2" fmla="*/ 0 w 257742"/>
                <a:gd name="connsiteY2" fmla="*/ 12887 h 103096"/>
                <a:gd name="connsiteX3" fmla="*/ 0 w 257742"/>
                <a:gd name="connsiteY3" fmla="*/ 90210 h 103096"/>
                <a:gd name="connsiteX4" fmla="*/ 12887 w 257742"/>
                <a:gd name="connsiteY4" fmla="*/ 103097 h 103096"/>
                <a:gd name="connsiteX5" fmla="*/ 244855 w 257742"/>
                <a:gd name="connsiteY5" fmla="*/ 103097 h 103096"/>
                <a:gd name="connsiteX6" fmla="*/ 257742 w 257742"/>
                <a:gd name="connsiteY6" fmla="*/ 90210 h 103096"/>
                <a:gd name="connsiteX7" fmla="*/ 257742 w 257742"/>
                <a:gd name="connsiteY7" fmla="*/ 12887 h 103096"/>
                <a:gd name="connsiteX8" fmla="*/ 244855 w 257742"/>
                <a:gd name="connsiteY8" fmla="*/ 0 h 103096"/>
                <a:gd name="connsiteX9" fmla="*/ 231968 w 257742"/>
                <a:gd name="connsiteY9" fmla="*/ 77323 h 103096"/>
                <a:gd name="connsiteX10" fmla="*/ 25774 w 257742"/>
                <a:gd name="connsiteY10" fmla="*/ 77323 h 103096"/>
                <a:gd name="connsiteX11" fmla="*/ 25774 w 257742"/>
                <a:gd name="connsiteY11" fmla="*/ 25774 h 103096"/>
                <a:gd name="connsiteX12" fmla="*/ 231968 w 257742"/>
                <a:gd name="connsiteY12" fmla="*/ 25774 h 103096"/>
                <a:gd name="connsiteX13" fmla="*/ 231968 w 257742"/>
                <a:gd name="connsiteY13" fmla="*/ 77323 h 10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742" h="103096">
                  <a:moveTo>
                    <a:pt x="244855" y="0"/>
                  </a:moveTo>
                  <a:lnTo>
                    <a:pt x="12887" y="0"/>
                  </a:lnTo>
                  <a:cubicBezTo>
                    <a:pt x="5770" y="0"/>
                    <a:pt x="0" y="5770"/>
                    <a:pt x="0" y="12887"/>
                  </a:cubicBezTo>
                  <a:lnTo>
                    <a:pt x="0" y="90210"/>
                  </a:lnTo>
                  <a:cubicBezTo>
                    <a:pt x="0" y="97327"/>
                    <a:pt x="5770" y="103097"/>
                    <a:pt x="12887" y="103097"/>
                  </a:cubicBezTo>
                  <a:lnTo>
                    <a:pt x="244855" y="103097"/>
                  </a:lnTo>
                  <a:cubicBezTo>
                    <a:pt x="251972" y="103097"/>
                    <a:pt x="257742" y="97327"/>
                    <a:pt x="257742" y="90210"/>
                  </a:cubicBezTo>
                  <a:lnTo>
                    <a:pt x="257742" y="12887"/>
                  </a:lnTo>
                  <a:cubicBezTo>
                    <a:pt x="257742" y="5770"/>
                    <a:pt x="251974" y="0"/>
                    <a:pt x="244855" y="0"/>
                  </a:cubicBezTo>
                  <a:close/>
                  <a:moveTo>
                    <a:pt x="231968" y="77323"/>
                  </a:moveTo>
                  <a:lnTo>
                    <a:pt x="25774" y="77323"/>
                  </a:lnTo>
                  <a:lnTo>
                    <a:pt x="25774" y="25774"/>
                  </a:lnTo>
                  <a:lnTo>
                    <a:pt x="231968" y="25774"/>
                  </a:lnTo>
                  <a:lnTo>
                    <a:pt x="231968" y="77323"/>
                  </a:lnTo>
                  <a:close/>
                </a:path>
              </a:pathLst>
            </a:custGeom>
            <a:grpFill/>
            <a:ln w="1607" cap="flat">
              <a:noFill/>
              <a:prstDash val="solid"/>
              <a:miter/>
            </a:ln>
          </p:spPr>
          <p:txBody>
            <a:bodyPr rtlCol="0" anchor="ctr">
              <a:noAutofit/>
            </a:bodyPr>
            <a:lstStyle/>
            <a:p>
              <a:endParaRPr lang="zh-CN" altLang="en-US"/>
            </a:p>
          </p:txBody>
        </p:sp>
        <p:sp>
          <p:nvSpPr>
            <p:cNvPr id="109" name="任意多边形: 形状 108">
              <a:extLst>
                <a:ext uri="{FF2B5EF4-FFF2-40B4-BE49-F238E27FC236}">
                  <a16:creationId xmlns:a16="http://schemas.microsoft.com/office/drawing/2014/main" id="{155696D1-DAF8-4C48-AAF9-0264750DC668}"/>
                </a:ext>
              </a:extLst>
            </p:cNvPr>
            <p:cNvSpPr/>
            <p:nvPr/>
          </p:nvSpPr>
          <p:spPr>
            <a:xfrm>
              <a:off x="7140524" y="4545711"/>
              <a:ext cx="128865" cy="115981"/>
            </a:xfrm>
            <a:custGeom>
              <a:avLst/>
              <a:gdLst>
                <a:gd name="connsiteX0" fmla="*/ 125093 w 128865"/>
                <a:gd name="connsiteY0" fmla="*/ 55322 h 115981"/>
                <a:gd name="connsiteX1" fmla="*/ 73544 w 128865"/>
                <a:gd name="connsiteY1" fmla="*/ 3773 h 115981"/>
                <a:gd name="connsiteX2" fmla="*/ 55322 w 128865"/>
                <a:gd name="connsiteY2" fmla="*/ 3773 h 115981"/>
                <a:gd name="connsiteX3" fmla="*/ 3773 w 128865"/>
                <a:gd name="connsiteY3" fmla="*/ 55322 h 115981"/>
                <a:gd name="connsiteX4" fmla="*/ 3777 w 128865"/>
                <a:gd name="connsiteY4" fmla="*/ 73547 h 115981"/>
                <a:gd name="connsiteX5" fmla="*/ 12884 w 128865"/>
                <a:gd name="connsiteY5" fmla="*/ 77320 h 115981"/>
                <a:gd name="connsiteX6" fmla="*/ 25772 w 128865"/>
                <a:gd name="connsiteY6" fmla="*/ 77320 h 115981"/>
                <a:gd name="connsiteX7" fmla="*/ 25772 w 128865"/>
                <a:gd name="connsiteY7" fmla="*/ 103094 h 115981"/>
                <a:gd name="connsiteX8" fmla="*/ 38659 w 128865"/>
                <a:gd name="connsiteY8" fmla="*/ 115981 h 115981"/>
                <a:gd name="connsiteX9" fmla="*/ 90207 w 128865"/>
                <a:gd name="connsiteY9" fmla="*/ 115981 h 115981"/>
                <a:gd name="connsiteX10" fmla="*/ 103094 w 128865"/>
                <a:gd name="connsiteY10" fmla="*/ 103094 h 115981"/>
                <a:gd name="connsiteX11" fmla="*/ 103094 w 128865"/>
                <a:gd name="connsiteY11" fmla="*/ 77320 h 115981"/>
                <a:gd name="connsiteX12" fmla="*/ 115981 w 128865"/>
                <a:gd name="connsiteY12" fmla="*/ 77320 h 115981"/>
                <a:gd name="connsiteX13" fmla="*/ 128865 w 128865"/>
                <a:gd name="connsiteY13" fmla="*/ 64430 h 115981"/>
                <a:gd name="connsiteX14" fmla="*/ 125093 w 128865"/>
                <a:gd name="connsiteY14" fmla="*/ 55322 h 115981"/>
                <a:gd name="connsiteX15" fmla="*/ 77320 w 128865"/>
                <a:gd name="connsiteY15" fmla="*/ 64433 h 115981"/>
                <a:gd name="connsiteX16" fmla="*/ 77320 w 128865"/>
                <a:gd name="connsiteY16" fmla="*/ 90207 h 115981"/>
                <a:gd name="connsiteX17" fmla="*/ 51546 w 128865"/>
                <a:gd name="connsiteY17" fmla="*/ 90207 h 115981"/>
                <a:gd name="connsiteX18" fmla="*/ 51546 w 128865"/>
                <a:gd name="connsiteY18" fmla="*/ 64433 h 115981"/>
                <a:gd name="connsiteX19" fmla="*/ 43182 w 128865"/>
                <a:gd name="connsiteY19" fmla="*/ 52358 h 115981"/>
                <a:gd name="connsiteX20" fmla="*/ 64433 w 128865"/>
                <a:gd name="connsiteY20" fmla="*/ 31107 h 115981"/>
                <a:gd name="connsiteX21" fmla="*/ 85684 w 128865"/>
                <a:gd name="connsiteY21" fmla="*/ 52358 h 115981"/>
                <a:gd name="connsiteX22" fmla="*/ 77320 w 128865"/>
                <a:gd name="connsiteY22" fmla="*/ 64433 h 11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8865" h="115981">
                  <a:moveTo>
                    <a:pt x="125093" y="55322"/>
                  </a:moveTo>
                  <a:lnTo>
                    <a:pt x="73544" y="3773"/>
                  </a:lnTo>
                  <a:cubicBezTo>
                    <a:pt x="68512" y="-1258"/>
                    <a:pt x="60354" y="-1258"/>
                    <a:pt x="55322" y="3773"/>
                  </a:cubicBezTo>
                  <a:lnTo>
                    <a:pt x="3773" y="55322"/>
                  </a:lnTo>
                  <a:cubicBezTo>
                    <a:pt x="-1259" y="60356"/>
                    <a:pt x="-1258" y="68515"/>
                    <a:pt x="3777" y="73547"/>
                  </a:cubicBezTo>
                  <a:cubicBezTo>
                    <a:pt x="6193" y="75962"/>
                    <a:pt x="9469" y="77320"/>
                    <a:pt x="12884" y="77320"/>
                  </a:cubicBezTo>
                  <a:lnTo>
                    <a:pt x="25772" y="77320"/>
                  </a:lnTo>
                  <a:lnTo>
                    <a:pt x="25772" y="103094"/>
                  </a:lnTo>
                  <a:cubicBezTo>
                    <a:pt x="25772" y="110211"/>
                    <a:pt x="31542" y="115981"/>
                    <a:pt x="38659" y="115981"/>
                  </a:cubicBezTo>
                  <a:lnTo>
                    <a:pt x="90207" y="115981"/>
                  </a:lnTo>
                  <a:cubicBezTo>
                    <a:pt x="97324" y="115981"/>
                    <a:pt x="103094" y="110211"/>
                    <a:pt x="103094" y="103094"/>
                  </a:cubicBezTo>
                  <a:lnTo>
                    <a:pt x="103094" y="77320"/>
                  </a:lnTo>
                  <a:lnTo>
                    <a:pt x="115981" y="77320"/>
                  </a:lnTo>
                  <a:cubicBezTo>
                    <a:pt x="123098" y="77318"/>
                    <a:pt x="128867" y="71548"/>
                    <a:pt x="128865" y="64430"/>
                  </a:cubicBezTo>
                  <a:cubicBezTo>
                    <a:pt x="128865" y="61014"/>
                    <a:pt x="127509" y="57738"/>
                    <a:pt x="125093" y="55322"/>
                  </a:cubicBezTo>
                  <a:close/>
                  <a:moveTo>
                    <a:pt x="77320" y="64433"/>
                  </a:moveTo>
                  <a:lnTo>
                    <a:pt x="77320" y="90207"/>
                  </a:lnTo>
                  <a:lnTo>
                    <a:pt x="51546" y="90207"/>
                  </a:lnTo>
                  <a:lnTo>
                    <a:pt x="51546" y="64433"/>
                  </a:lnTo>
                  <a:cubicBezTo>
                    <a:pt x="51549" y="59057"/>
                    <a:pt x="48216" y="54244"/>
                    <a:pt x="43182" y="52358"/>
                  </a:cubicBezTo>
                  <a:lnTo>
                    <a:pt x="64433" y="31107"/>
                  </a:lnTo>
                  <a:lnTo>
                    <a:pt x="85684" y="52358"/>
                  </a:lnTo>
                  <a:cubicBezTo>
                    <a:pt x="80651" y="54244"/>
                    <a:pt x="77317" y="59057"/>
                    <a:pt x="77320" y="64433"/>
                  </a:cubicBezTo>
                  <a:close/>
                </a:path>
              </a:pathLst>
            </a:custGeom>
            <a:grpFill/>
            <a:ln w="1607" cap="flat">
              <a:noFill/>
              <a:prstDash val="solid"/>
              <a:miter/>
            </a:ln>
          </p:spPr>
          <p:txBody>
            <a:bodyPr rtlCol="0" anchor="ctr">
              <a:noAutofit/>
            </a:bodyPr>
            <a:lstStyle/>
            <a:p>
              <a:endParaRPr lang="zh-CN" altLang="en-US"/>
            </a:p>
          </p:txBody>
        </p:sp>
      </p:grpSp>
      <p:grpSp>
        <p:nvGrpSpPr>
          <p:cNvPr id="111" name="组合 110">
            <a:extLst>
              <a:ext uri="{FF2B5EF4-FFF2-40B4-BE49-F238E27FC236}">
                <a16:creationId xmlns:a16="http://schemas.microsoft.com/office/drawing/2014/main" id="{A9B189B4-B2F9-4679-B671-96FCE2E416DA}"/>
              </a:ext>
            </a:extLst>
          </p:cNvPr>
          <p:cNvGrpSpPr/>
          <p:nvPr/>
        </p:nvGrpSpPr>
        <p:grpSpPr>
          <a:xfrm rot="16200000">
            <a:off x="8207383" y="2873376"/>
            <a:ext cx="6858000" cy="1111247"/>
            <a:chOff x="-2" y="5994470"/>
            <a:chExt cx="12192002" cy="1095763"/>
          </a:xfrm>
        </p:grpSpPr>
        <p:sp>
          <p:nvSpPr>
            <p:cNvPr id="112" name="任意多边形: 形状 111">
              <a:extLst>
                <a:ext uri="{FF2B5EF4-FFF2-40B4-BE49-F238E27FC236}">
                  <a16:creationId xmlns:a16="http://schemas.microsoft.com/office/drawing/2014/main" id="{2CC59A0E-A4E3-433F-B484-D42351C25D4F}"/>
                </a:ext>
              </a:extLst>
            </p:cNvPr>
            <p:cNvSpPr/>
            <p:nvPr/>
          </p:nvSpPr>
          <p:spPr>
            <a:xfrm>
              <a:off x="-2" y="5994470"/>
              <a:ext cx="12192001" cy="1034554"/>
            </a:xfrm>
            <a:custGeom>
              <a:avLst/>
              <a:gdLst>
                <a:gd name="connsiteX0" fmla="*/ 0 w 12192001"/>
                <a:gd name="connsiteY0" fmla="*/ 0 h 1034554"/>
                <a:gd name="connsiteX1" fmla="*/ 173424 w 12192001"/>
                <a:gd name="connsiteY1" fmla="*/ 41741 h 1034554"/>
                <a:gd name="connsiteX2" fmla="*/ 6105587 w 12192001"/>
                <a:gd name="connsiteY2" fmla="*/ 502935 h 1034554"/>
                <a:gd name="connsiteX3" fmla="*/ 12037750 w 12192001"/>
                <a:gd name="connsiteY3" fmla="*/ 41741 h 1034554"/>
                <a:gd name="connsiteX4" fmla="*/ 12192001 w 12192001"/>
                <a:gd name="connsiteY4" fmla="*/ 4615 h 1034554"/>
                <a:gd name="connsiteX5" fmla="*/ 12192001 w 12192001"/>
                <a:gd name="connsiteY5" fmla="*/ 1034554 h 1034554"/>
                <a:gd name="connsiteX6" fmla="*/ 0 w 12192001"/>
                <a:gd name="connsiteY6" fmla="*/ 1034554 h 103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1034554">
                  <a:moveTo>
                    <a:pt x="0" y="0"/>
                  </a:moveTo>
                  <a:lnTo>
                    <a:pt x="173424" y="41741"/>
                  </a:lnTo>
                  <a:cubicBezTo>
                    <a:pt x="1459040" y="319993"/>
                    <a:pt x="3636204" y="502935"/>
                    <a:pt x="6105587" y="502935"/>
                  </a:cubicBezTo>
                  <a:cubicBezTo>
                    <a:pt x="8574971" y="502935"/>
                    <a:pt x="10752134" y="319993"/>
                    <a:pt x="12037750" y="41741"/>
                  </a:cubicBezTo>
                  <a:lnTo>
                    <a:pt x="12192001" y="4615"/>
                  </a:lnTo>
                  <a:lnTo>
                    <a:pt x="12192001" y="1034554"/>
                  </a:lnTo>
                  <a:lnTo>
                    <a:pt x="0" y="1034554"/>
                  </a:lnTo>
                  <a:close/>
                </a:path>
              </a:pathLst>
            </a:custGeom>
            <a:solidFill>
              <a:schemeClr val="accent2">
                <a:lumMod val="60000"/>
                <a:lumOff val="40000"/>
              </a:schemeClr>
            </a:solidFill>
            <a:ln>
              <a:noFill/>
            </a:ln>
            <a:effectLst>
              <a:outerShdw blurRad="127000" dist="38100" dir="10800000" algn="tr" rotWithShape="0">
                <a:schemeClr val="accent2">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3" name="任意多边形: 形状 112">
              <a:extLst>
                <a:ext uri="{FF2B5EF4-FFF2-40B4-BE49-F238E27FC236}">
                  <a16:creationId xmlns:a16="http://schemas.microsoft.com/office/drawing/2014/main" id="{A751CBCF-0BC7-4DB4-834C-56DF02CB3B60}"/>
                </a:ext>
              </a:extLst>
            </p:cNvPr>
            <p:cNvSpPr/>
            <p:nvPr/>
          </p:nvSpPr>
          <p:spPr>
            <a:xfrm>
              <a:off x="-1" y="6055679"/>
              <a:ext cx="12192001" cy="1034554"/>
            </a:xfrm>
            <a:custGeom>
              <a:avLst/>
              <a:gdLst>
                <a:gd name="connsiteX0" fmla="*/ 0 w 12192001"/>
                <a:gd name="connsiteY0" fmla="*/ 0 h 1034554"/>
                <a:gd name="connsiteX1" fmla="*/ 173424 w 12192001"/>
                <a:gd name="connsiteY1" fmla="*/ 41741 h 1034554"/>
                <a:gd name="connsiteX2" fmla="*/ 6105587 w 12192001"/>
                <a:gd name="connsiteY2" fmla="*/ 502935 h 1034554"/>
                <a:gd name="connsiteX3" fmla="*/ 12037750 w 12192001"/>
                <a:gd name="connsiteY3" fmla="*/ 41741 h 1034554"/>
                <a:gd name="connsiteX4" fmla="*/ 12192001 w 12192001"/>
                <a:gd name="connsiteY4" fmla="*/ 4615 h 1034554"/>
                <a:gd name="connsiteX5" fmla="*/ 12192001 w 12192001"/>
                <a:gd name="connsiteY5" fmla="*/ 1034554 h 1034554"/>
                <a:gd name="connsiteX6" fmla="*/ 0 w 12192001"/>
                <a:gd name="connsiteY6" fmla="*/ 1034554 h 103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1034554">
                  <a:moveTo>
                    <a:pt x="0" y="0"/>
                  </a:moveTo>
                  <a:lnTo>
                    <a:pt x="173424" y="41741"/>
                  </a:lnTo>
                  <a:cubicBezTo>
                    <a:pt x="1459040" y="319993"/>
                    <a:pt x="3636204" y="502935"/>
                    <a:pt x="6105587" y="502935"/>
                  </a:cubicBezTo>
                  <a:cubicBezTo>
                    <a:pt x="8574971" y="502935"/>
                    <a:pt x="10752134" y="319993"/>
                    <a:pt x="12037750" y="41741"/>
                  </a:cubicBezTo>
                  <a:lnTo>
                    <a:pt x="12192001" y="4615"/>
                  </a:lnTo>
                  <a:lnTo>
                    <a:pt x="12192001" y="1034554"/>
                  </a:lnTo>
                  <a:lnTo>
                    <a:pt x="0" y="1034554"/>
                  </a:lnTo>
                  <a:close/>
                </a:path>
              </a:pathLst>
            </a:custGeom>
            <a:gradFill flip="none" rotWithShape="1">
              <a:gsLst>
                <a:gs pos="0">
                  <a:schemeClr val="accent1">
                    <a:lumMod val="80000"/>
                    <a:lumOff val="20000"/>
                  </a:schemeClr>
                </a:gs>
                <a:gs pos="100000">
                  <a:schemeClr val="accent1">
                    <a:lumMod val="86000"/>
                  </a:schemeClr>
                </a:gs>
              </a:gsLst>
              <a:lin ang="27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grpSp>
      <p:sp>
        <p:nvSpPr>
          <p:cNvPr id="2" name="文本占位符 1">
            <a:extLst>
              <a:ext uri="{FF2B5EF4-FFF2-40B4-BE49-F238E27FC236}">
                <a16:creationId xmlns:a16="http://schemas.microsoft.com/office/drawing/2014/main" id="{A22DE271-D950-4C49-B491-51D31C8843ED}"/>
              </a:ext>
            </a:extLst>
          </p:cNvPr>
          <p:cNvSpPr>
            <a:spLocks noGrp="1"/>
          </p:cNvSpPr>
          <p:nvPr>
            <p:ph type="body" sz="quarter" idx="11"/>
          </p:nvPr>
        </p:nvSpPr>
        <p:spPr/>
        <p:txBody>
          <a:bodyPr/>
          <a:lstStyle/>
          <a:p>
            <a:r>
              <a:rPr lang="zh-CN" altLang="en-US" dirty="0">
                <a:gradFill>
                  <a:gsLst>
                    <a:gs pos="4000">
                      <a:schemeClr val="accent1">
                        <a:lumMod val="75000"/>
                      </a:schemeClr>
                    </a:gs>
                    <a:gs pos="99000">
                      <a:schemeClr val="accent1">
                        <a:lumMod val="50000"/>
                      </a:schemeClr>
                    </a:gs>
                  </a:gsLst>
                  <a:lin ang="4200000" scaled="0"/>
                </a:gradFill>
                <a:latin typeface="+mj-ea"/>
                <a:ea typeface="+mj-ea"/>
                <a:cs typeface="汉仪典雅体简" panose="00020600040101010101" pitchFamily="18" charset="-122"/>
                <a:sym typeface="+mn-lt"/>
              </a:rPr>
              <a:t>改进方案</a:t>
            </a:r>
          </a:p>
        </p:txBody>
      </p:sp>
    </p:spTree>
    <p:extLst>
      <p:ext uri="{BB962C8B-B14F-4D97-AF65-F5344CB8AC3E}">
        <p14:creationId xmlns:p14="http://schemas.microsoft.com/office/powerpoint/2010/main" val="1687629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不完整圆 50">
            <a:extLst>
              <a:ext uri="{FF2B5EF4-FFF2-40B4-BE49-F238E27FC236}">
                <a16:creationId xmlns:a16="http://schemas.microsoft.com/office/drawing/2014/main" id="{CE16EDCE-D935-450D-8876-116D957A451F}"/>
              </a:ext>
            </a:extLst>
          </p:cNvPr>
          <p:cNvSpPr/>
          <p:nvPr/>
        </p:nvSpPr>
        <p:spPr>
          <a:xfrm flipH="1">
            <a:off x="4509561" y="0"/>
            <a:ext cx="6864350" cy="6864350"/>
          </a:xfrm>
          <a:prstGeom prst="pie">
            <a:avLst>
              <a:gd name="adj1" fmla="val 7261952"/>
              <a:gd name="adj2" fmla="val 13951602"/>
            </a:avLst>
          </a:prstGeom>
          <a:noFill/>
          <a:ln>
            <a:gradFill flip="none" rotWithShape="1">
              <a:gsLst>
                <a:gs pos="75000">
                  <a:schemeClr val="accent1">
                    <a:lumMod val="20000"/>
                    <a:lumOff val="80000"/>
                    <a:alpha val="0"/>
                  </a:schemeClr>
                </a:gs>
                <a:gs pos="100000">
                  <a:schemeClr val="accent1"/>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0" name="不完整圆 49">
            <a:extLst>
              <a:ext uri="{FF2B5EF4-FFF2-40B4-BE49-F238E27FC236}">
                <a16:creationId xmlns:a16="http://schemas.microsoft.com/office/drawing/2014/main" id="{C5DAE722-60CF-4E91-9CAD-F881ACD7EDB8}"/>
              </a:ext>
            </a:extLst>
          </p:cNvPr>
          <p:cNvSpPr/>
          <p:nvPr/>
        </p:nvSpPr>
        <p:spPr>
          <a:xfrm>
            <a:off x="771699" y="0"/>
            <a:ext cx="6864350" cy="6864350"/>
          </a:xfrm>
          <a:prstGeom prst="pie">
            <a:avLst>
              <a:gd name="adj1" fmla="val 7261952"/>
              <a:gd name="adj2" fmla="val 13951602"/>
            </a:avLst>
          </a:prstGeom>
          <a:noFill/>
          <a:ln>
            <a:gradFill flip="none" rotWithShape="1">
              <a:gsLst>
                <a:gs pos="75000">
                  <a:schemeClr val="accent2">
                    <a:lumMod val="20000"/>
                    <a:lumOff val="80000"/>
                    <a:alpha val="0"/>
                  </a:schemeClr>
                </a:gs>
                <a:gs pos="100000">
                  <a:schemeClr val="accent2"/>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 name="不完整圆 35">
            <a:extLst>
              <a:ext uri="{FF2B5EF4-FFF2-40B4-BE49-F238E27FC236}">
                <a16:creationId xmlns:a16="http://schemas.microsoft.com/office/drawing/2014/main" id="{A8AB44F0-1108-4E84-A12C-C872F5B65B2F}"/>
              </a:ext>
            </a:extLst>
          </p:cNvPr>
          <p:cNvSpPr/>
          <p:nvPr/>
        </p:nvSpPr>
        <p:spPr>
          <a:xfrm flipH="1">
            <a:off x="5660663" y="1382190"/>
            <a:ext cx="4654926" cy="4654926"/>
          </a:xfrm>
          <a:prstGeom prst="pie">
            <a:avLst>
              <a:gd name="adj1" fmla="val 5387899"/>
              <a:gd name="adj2" fmla="val 16209087"/>
            </a:avLst>
          </a:prstGeom>
          <a:gradFill flip="none" rotWithShape="1">
            <a:gsLst>
              <a:gs pos="0">
                <a:schemeClr val="accent1">
                  <a:alpha val="31000"/>
                </a:schemeClr>
              </a:gs>
              <a:gs pos="100000">
                <a:schemeClr val="accent1">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 name="不完整圆 9">
            <a:extLst>
              <a:ext uri="{FF2B5EF4-FFF2-40B4-BE49-F238E27FC236}">
                <a16:creationId xmlns:a16="http://schemas.microsoft.com/office/drawing/2014/main" id="{AE2D017D-8000-4BFE-B9A8-D958A7ABBB74}"/>
              </a:ext>
            </a:extLst>
          </p:cNvPr>
          <p:cNvSpPr/>
          <p:nvPr/>
        </p:nvSpPr>
        <p:spPr>
          <a:xfrm>
            <a:off x="1876411" y="1382190"/>
            <a:ext cx="4654926" cy="4654926"/>
          </a:xfrm>
          <a:prstGeom prst="pie">
            <a:avLst>
              <a:gd name="adj1" fmla="val 5387899"/>
              <a:gd name="adj2" fmla="val 16209087"/>
            </a:avLst>
          </a:prstGeom>
          <a:gradFill flip="none" rotWithShape="1">
            <a:gsLst>
              <a:gs pos="0">
                <a:schemeClr val="accent2">
                  <a:alpha val="31000"/>
                </a:schemeClr>
              </a:gs>
              <a:gs pos="100000">
                <a:schemeClr val="accent2">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2" name="矩形 31">
            <a:extLst>
              <a:ext uri="{FF2B5EF4-FFF2-40B4-BE49-F238E27FC236}">
                <a16:creationId xmlns:a16="http://schemas.microsoft.com/office/drawing/2014/main" id="{2F0DA753-580C-41EF-BF9B-65A58BF0BA82}"/>
              </a:ext>
            </a:extLst>
          </p:cNvPr>
          <p:cNvSpPr/>
          <p:nvPr/>
        </p:nvSpPr>
        <p:spPr>
          <a:xfrm>
            <a:off x="4185048" y="3703303"/>
            <a:ext cx="3841352" cy="1085850"/>
          </a:xfrm>
          <a:prstGeom prst="rect">
            <a:avLst/>
          </a:prstGeom>
          <a:gradFill flip="none" rotWithShape="1">
            <a:gsLst>
              <a:gs pos="0">
                <a:schemeClr val="accent1">
                  <a:alpha val="0"/>
                  <a:lumMod val="80000"/>
                  <a:lumOff val="20000"/>
                </a:schemeClr>
              </a:gs>
              <a:gs pos="100000">
                <a:schemeClr val="accent1"/>
              </a:gs>
            </a:gsLst>
            <a:lin ang="0" scaled="1"/>
            <a:tileRect/>
          </a:gradFill>
          <a:ln>
            <a:noFill/>
          </a:ln>
          <a:effectLst>
            <a:outerShdw blurRad="381000" dist="228600" dir="3600000" sx="97000" sy="97000" algn="tl" rotWithShape="0">
              <a:schemeClr val="accent1">
                <a:lumMod val="50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 name="矩形 6">
            <a:extLst>
              <a:ext uri="{FF2B5EF4-FFF2-40B4-BE49-F238E27FC236}">
                <a16:creationId xmlns:a16="http://schemas.microsoft.com/office/drawing/2014/main" id="{5C5D43BB-55B9-4C82-B69A-29964F89BD01}"/>
              </a:ext>
            </a:extLst>
          </p:cNvPr>
          <p:cNvSpPr/>
          <p:nvPr/>
        </p:nvSpPr>
        <p:spPr>
          <a:xfrm>
            <a:off x="4185048" y="2623803"/>
            <a:ext cx="3841351" cy="1085850"/>
          </a:xfrm>
          <a:prstGeom prst="rect">
            <a:avLst/>
          </a:prstGeom>
          <a:gradFill flip="none" rotWithShape="1">
            <a:gsLst>
              <a:gs pos="0">
                <a:schemeClr val="accent2"/>
              </a:gs>
              <a:gs pos="10000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7" name="椭圆 26">
            <a:extLst>
              <a:ext uri="{FF2B5EF4-FFF2-40B4-BE49-F238E27FC236}">
                <a16:creationId xmlns:a16="http://schemas.microsoft.com/office/drawing/2014/main" id="{8724BE49-4549-462F-A3F5-3391CA21098C}"/>
              </a:ext>
            </a:extLst>
          </p:cNvPr>
          <p:cNvSpPr/>
          <p:nvPr/>
        </p:nvSpPr>
        <p:spPr>
          <a:xfrm>
            <a:off x="3121199" y="2623803"/>
            <a:ext cx="2165350" cy="2165350"/>
          </a:xfrm>
          <a:prstGeom prst="ellipse">
            <a:avLst/>
          </a:prstGeom>
          <a:gradFill flip="none" rotWithShape="1">
            <a:gsLst>
              <a:gs pos="100000">
                <a:schemeClr val="accent2">
                  <a:lumMod val="75000"/>
                </a:schemeClr>
              </a:gs>
              <a:gs pos="0">
                <a:schemeClr val="accent2">
                  <a:lumMod val="60000"/>
                  <a:lumOff val="40000"/>
                </a:schemeClr>
              </a:gs>
            </a:gsLst>
            <a:path path="circle">
              <a:fillToRect r="100000" b="100000"/>
            </a:path>
            <a:tileRect l="-100000" t="-100000"/>
          </a:gradFill>
          <a:ln>
            <a:noFill/>
          </a:ln>
          <a:effectLst>
            <a:outerShdw blurRad="381000" dist="228600" dir="3600000" sx="97000" sy="97000" algn="tl" rotWithShape="0">
              <a:schemeClr val="accent2">
                <a:lumMod val="50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 name="椭圆 27">
            <a:extLst>
              <a:ext uri="{FF2B5EF4-FFF2-40B4-BE49-F238E27FC236}">
                <a16:creationId xmlns:a16="http://schemas.microsoft.com/office/drawing/2014/main" id="{AD472916-A50F-4C6B-A09C-9206EBC61E6F}"/>
              </a:ext>
            </a:extLst>
          </p:cNvPr>
          <p:cNvSpPr/>
          <p:nvPr/>
        </p:nvSpPr>
        <p:spPr>
          <a:xfrm>
            <a:off x="6905451" y="2623803"/>
            <a:ext cx="2165350" cy="2165350"/>
          </a:xfrm>
          <a:prstGeom prst="ellipse">
            <a:avLst/>
          </a:prstGeom>
          <a:gradFill>
            <a:gsLst>
              <a:gs pos="0">
                <a:schemeClr val="accent1">
                  <a:lumMod val="80000"/>
                  <a:lumOff val="20000"/>
                </a:schemeClr>
              </a:gs>
              <a:gs pos="100000">
                <a:schemeClr val="accent1"/>
              </a:gs>
            </a:gsLst>
            <a:path path="circle">
              <a:fillToRect r="100000" b="100000"/>
            </a:path>
          </a:gradFill>
          <a:ln>
            <a:noFill/>
          </a:ln>
          <a:effectLst>
            <a:outerShdw blurRad="381000" dist="228600" dir="3600000" sx="97000" sy="97000" algn="tl" rotWithShape="0">
              <a:schemeClr val="accent1">
                <a:lumMod val="50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3" name="文本框 32">
            <a:extLst>
              <a:ext uri="{FF2B5EF4-FFF2-40B4-BE49-F238E27FC236}">
                <a16:creationId xmlns:a16="http://schemas.microsoft.com/office/drawing/2014/main" id="{7803166E-5022-4FD6-A108-5173FB27073C}"/>
              </a:ext>
            </a:extLst>
          </p:cNvPr>
          <p:cNvSpPr txBox="1"/>
          <p:nvPr/>
        </p:nvSpPr>
        <p:spPr>
          <a:xfrm>
            <a:off x="7403411" y="3275591"/>
            <a:ext cx="1169430" cy="861774"/>
          </a:xfrm>
          <a:prstGeom prst="rect">
            <a:avLst/>
          </a:prstGeom>
          <a:noFill/>
          <a:ln>
            <a:noFill/>
          </a:ln>
        </p:spPr>
        <p:txBody>
          <a:bodyPr wrap="square" lIns="0" tIns="0" rIns="0" bIns="0" rtlCol="0">
            <a:noAutofit/>
          </a:bodyPr>
          <a:lstStyle/>
          <a:p>
            <a:pPr algn="ctr" hangingPunct="0"/>
            <a:r>
              <a:rPr lang="zh-CN" altLang="en-US" sz="2800" b="1" spc="100" dirty="0">
                <a:solidFill>
                  <a:schemeClr val="bg1"/>
                </a:solidFill>
                <a:effectLst>
                  <a:outerShdw blurRad="127000" dist="63500" dir="5400000" algn="t" rotWithShape="0">
                    <a:schemeClr val="accent1">
                      <a:lumMod val="50000"/>
                      <a:alpha val="52000"/>
                    </a:schemeClr>
                  </a:outerShdw>
                </a:effectLst>
                <a:latin typeface="+mj-ea"/>
                <a:ea typeface="+mj-ea"/>
                <a:cs typeface="汉仪典雅体简" panose="00020600040101010101" pitchFamily="18" charset="-122"/>
              </a:rPr>
              <a:t>工作</a:t>
            </a:r>
            <a:endParaRPr lang="en-US" altLang="zh-CN" sz="2800" b="1" spc="100" dirty="0">
              <a:solidFill>
                <a:schemeClr val="bg1"/>
              </a:solidFill>
              <a:effectLst>
                <a:outerShdw blurRad="127000" dist="63500" dir="5400000" algn="t" rotWithShape="0">
                  <a:schemeClr val="accent1">
                    <a:lumMod val="50000"/>
                    <a:alpha val="52000"/>
                  </a:schemeClr>
                </a:outerShdw>
              </a:effectLst>
              <a:latin typeface="+mj-ea"/>
              <a:ea typeface="+mj-ea"/>
              <a:cs typeface="汉仪典雅体简" panose="00020600040101010101" pitchFamily="18" charset="-122"/>
            </a:endParaRPr>
          </a:p>
          <a:p>
            <a:pPr algn="ctr" hangingPunct="0"/>
            <a:r>
              <a:rPr lang="zh-CN" altLang="en-US" sz="2800" b="1" spc="100" dirty="0">
                <a:solidFill>
                  <a:schemeClr val="bg1"/>
                </a:solidFill>
                <a:effectLst>
                  <a:outerShdw blurRad="127000" dist="63500" dir="5400000" algn="t" rotWithShape="0">
                    <a:schemeClr val="accent1">
                      <a:lumMod val="50000"/>
                      <a:alpha val="52000"/>
                    </a:schemeClr>
                  </a:outerShdw>
                </a:effectLst>
                <a:latin typeface="+mj-ea"/>
                <a:ea typeface="+mj-ea"/>
                <a:cs typeface="汉仪典雅体简" panose="00020600040101010101" pitchFamily="18" charset="-122"/>
              </a:rPr>
              <a:t>亮点</a:t>
            </a:r>
          </a:p>
        </p:txBody>
      </p:sp>
      <p:sp>
        <p:nvSpPr>
          <p:cNvPr id="34" name="文本框 33">
            <a:extLst>
              <a:ext uri="{FF2B5EF4-FFF2-40B4-BE49-F238E27FC236}">
                <a16:creationId xmlns:a16="http://schemas.microsoft.com/office/drawing/2014/main" id="{DEAD6F9B-EEF6-442A-9C39-1CB669D06811}"/>
              </a:ext>
            </a:extLst>
          </p:cNvPr>
          <p:cNvSpPr txBox="1"/>
          <p:nvPr/>
        </p:nvSpPr>
        <p:spPr>
          <a:xfrm>
            <a:off x="3619159" y="3275591"/>
            <a:ext cx="1169430" cy="861774"/>
          </a:xfrm>
          <a:prstGeom prst="rect">
            <a:avLst/>
          </a:prstGeom>
          <a:noFill/>
          <a:ln>
            <a:noFill/>
          </a:ln>
        </p:spPr>
        <p:txBody>
          <a:bodyPr wrap="square" lIns="0" tIns="0" rIns="0" bIns="0" rtlCol="0">
            <a:noAutofit/>
          </a:bodyPr>
          <a:lstStyle/>
          <a:p>
            <a:pPr algn="ctr" hangingPunct="0"/>
            <a:r>
              <a:rPr lang="zh-CN" altLang="en-US" sz="2800" b="1" spc="100" dirty="0">
                <a:solidFill>
                  <a:schemeClr val="bg1"/>
                </a:solidFill>
                <a:effectLst>
                  <a:outerShdw blurRad="114300" dist="50800" dir="5400000" algn="t" rotWithShape="0">
                    <a:schemeClr val="accent2">
                      <a:lumMod val="50000"/>
                      <a:alpha val="68000"/>
                    </a:schemeClr>
                  </a:outerShdw>
                </a:effectLst>
                <a:latin typeface="+mj-ea"/>
                <a:ea typeface="+mj-ea"/>
                <a:cs typeface="汉仪典雅体简" panose="00020600040101010101" pitchFamily="18" charset="-122"/>
              </a:rPr>
              <a:t>工作</a:t>
            </a:r>
            <a:endParaRPr lang="en-US" altLang="zh-CN" sz="2800" b="1" spc="100" dirty="0">
              <a:solidFill>
                <a:schemeClr val="bg1"/>
              </a:solidFill>
              <a:effectLst>
                <a:outerShdw blurRad="114300" dist="50800" dir="5400000" algn="t" rotWithShape="0">
                  <a:schemeClr val="accent2">
                    <a:lumMod val="50000"/>
                    <a:alpha val="68000"/>
                  </a:schemeClr>
                </a:outerShdw>
              </a:effectLst>
              <a:latin typeface="+mj-ea"/>
              <a:ea typeface="+mj-ea"/>
              <a:cs typeface="汉仪典雅体简" panose="00020600040101010101" pitchFamily="18" charset="-122"/>
            </a:endParaRPr>
          </a:p>
          <a:p>
            <a:pPr algn="ctr" hangingPunct="0"/>
            <a:r>
              <a:rPr lang="zh-CN" altLang="en-US" sz="2800" b="1" spc="100" dirty="0">
                <a:solidFill>
                  <a:schemeClr val="bg1"/>
                </a:solidFill>
                <a:effectLst>
                  <a:outerShdw blurRad="114300" dist="50800" dir="5400000" algn="t" rotWithShape="0">
                    <a:schemeClr val="accent2">
                      <a:lumMod val="50000"/>
                      <a:alpha val="68000"/>
                    </a:schemeClr>
                  </a:outerShdw>
                </a:effectLst>
                <a:latin typeface="+mj-ea"/>
                <a:ea typeface="+mj-ea"/>
                <a:cs typeface="汉仪典雅体简" panose="00020600040101010101" pitchFamily="18" charset="-122"/>
              </a:rPr>
              <a:t>不足</a:t>
            </a:r>
          </a:p>
        </p:txBody>
      </p:sp>
      <p:sp>
        <p:nvSpPr>
          <p:cNvPr id="38" name="文本框 37">
            <a:extLst>
              <a:ext uri="{FF2B5EF4-FFF2-40B4-BE49-F238E27FC236}">
                <a16:creationId xmlns:a16="http://schemas.microsoft.com/office/drawing/2014/main" id="{EEE873B4-B01D-4549-B635-A872530CD899}"/>
              </a:ext>
            </a:extLst>
          </p:cNvPr>
          <p:cNvSpPr txBox="1"/>
          <p:nvPr/>
        </p:nvSpPr>
        <p:spPr>
          <a:xfrm>
            <a:off x="5511285" y="3371099"/>
            <a:ext cx="1169430" cy="738664"/>
          </a:xfrm>
          <a:prstGeom prst="rect">
            <a:avLst/>
          </a:prstGeom>
          <a:noFill/>
          <a:ln>
            <a:noFill/>
          </a:ln>
        </p:spPr>
        <p:txBody>
          <a:bodyPr wrap="square" lIns="0" tIns="0" rIns="0" bIns="0" rtlCol="0">
            <a:noAutofit/>
          </a:bodyPr>
          <a:lstStyle/>
          <a:p>
            <a:pPr algn="ctr" hangingPunct="0"/>
            <a:r>
              <a:rPr lang="en-US" altLang="zh-CN" sz="4800" spc="100" dirty="0">
                <a:ln w="69850">
                  <a:solidFill>
                    <a:schemeClr val="accent1"/>
                  </a:solidFill>
                </a:ln>
                <a:solidFill>
                  <a:schemeClr val="bg1"/>
                </a:solidFill>
                <a:effectLst>
                  <a:outerShdw blurRad="127000" dist="63500" dir="5400000" algn="t" rotWithShape="0">
                    <a:schemeClr val="accent1">
                      <a:alpha val="32000"/>
                    </a:schemeClr>
                  </a:outerShdw>
                </a:effectLst>
                <a:latin typeface="+mj-ea"/>
                <a:ea typeface="+mj-ea"/>
                <a:cs typeface="汉仪典雅体简" panose="00020600040101010101" pitchFamily="18" charset="-122"/>
              </a:rPr>
              <a:t>VS</a:t>
            </a:r>
            <a:endParaRPr lang="zh-CN" altLang="en-US" sz="4800" spc="100" dirty="0">
              <a:ln w="69850">
                <a:solidFill>
                  <a:schemeClr val="accent1"/>
                </a:solidFill>
              </a:ln>
              <a:solidFill>
                <a:schemeClr val="bg1"/>
              </a:solidFill>
              <a:effectLst>
                <a:outerShdw blurRad="127000" dist="63500" dir="5400000" algn="t" rotWithShape="0">
                  <a:schemeClr val="accent1">
                    <a:alpha val="32000"/>
                  </a:schemeClr>
                </a:outerShdw>
              </a:effectLst>
              <a:latin typeface="+mj-ea"/>
              <a:ea typeface="+mj-ea"/>
              <a:cs typeface="汉仪典雅体简" panose="00020600040101010101" pitchFamily="18" charset="-122"/>
            </a:endParaRPr>
          </a:p>
        </p:txBody>
      </p:sp>
      <p:sp>
        <p:nvSpPr>
          <p:cNvPr id="40" name="椭圆 39">
            <a:extLst>
              <a:ext uri="{FF2B5EF4-FFF2-40B4-BE49-F238E27FC236}">
                <a16:creationId xmlns:a16="http://schemas.microsoft.com/office/drawing/2014/main" id="{F7BAAF18-76E3-41FB-AFA1-8AE9891FA7BE}"/>
              </a:ext>
            </a:extLst>
          </p:cNvPr>
          <p:cNvSpPr>
            <a:spLocks/>
          </p:cNvSpPr>
          <p:nvPr/>
        </p:nvSpPr>
        <p:spPr>
          <a:xfrm>
            <a:off x="2106957" y="1308239"/>
            <a:ext cx="1218048" cy="1218048"/>
          </a:xfrm>
          <a:prstGeom prst="ellipse">
            <a:avLst/>
          </a:prstGeom>
          <a:gradFill flip="none" rotWithShape="1">
            <a:gsLst>
              <a:gs pos="100000">
                <a:schemeClr val="accent2">
                  <a:lumMod val="75000"/>
                </a:schemeClr>
              </a:gs>
              <a:gs pos="0">
                <a:schemeClr val="accent2">
                  <a:lumMod val="60000"/>
                  <a:lumOff val="40000"/>
                </a:schemeClr>
              </a:gs>
            </a:gsLst>
            <a:path path="circle">
              <a:fillToRect r="100000" b="100000"/>
            </a:path>
            <a:tileRect l="-100000" t="-100000"/>
          </a:gradFill>
          <a:ln>
            <a:noFill/>
          </a:ln>
          <a:effectLst>
            <a:outerShdw blurRad="381000" dist="228600" dir="3600000" sx="97000" sy="97000" algn="tl" rotWithShape="0">
              <a:schemeClr val="accent2">
                <a:lumMod val="50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zh-CN" altLang="en-US" sz="1600" dirty="0"/>
              <a:t>产品</a:t>
            </a:r>
            <a:endParaRPr lang="en-US" altLang="zh-CN" sz="1600" dirty="0"/>
          </a:p>
          <a:p>
            <a:pPr algn="ctr"/>
            <a:r>
              <a:rPr lang="zh-CN" altLang="en-US" sz="1600" dirty="0"/>
              <a:t>问题</a:t>
            </a:r>
          </a:p>
        </p:txBody>
      </p:sp>
      <p:sp>
        <p:nvSpPr>
          <p:cNvPr id="41" name="椭圆 40">
            <a:extLst>
              <a:ext uri="{FF2B5EF4-FFF2-40B4-BE49-F238E27FC236}">
                <a16:creationId xmlns:a16="http://schemas.microsoft.com/office/drawing/2014/main" id="{1E90BA35-ECA5-4E5D-AB50-AF98B27D16E4}"/>
              </a:ext>
            </a:extLst>
          </p:cNvPr>
          <p:cNvSpPr/>
          <p:nvPr/>
        </p:nvSpPr>
        <p:spPr>
          <a:xfrm>
            <a:off x="1368391" y="3094279"/>
            <a:ext cx="1218048" cy="1218048"/>
          </a:xfrm>
          <a:prstGeom prst="ellipse">
            <a:avLst/>
          </a:prstGeom>
          <a:gradFill flip="none" rotWithShape="1">
            <a:gsLst>
              <a:gs pos="100000">
                <a:schemeClr val="accent2">
                  <a:lumMod val="75000"/>
                </a:schemeClr>
              </a:gs>
              <a:gs pos="0">
                <a:schemeClr val="accent2">
                  <a:lumMod val="60000"/>
                  <a:lumOff val="40000"/>
                </a:schemeClr>
              </a:gs>
            </a:gsLst>
            <a:path path="circle">
              <a:fillToRect r="100000" b="100000"/>
            </a:path>
            <a:tileRect l="-100000" t="-100000"/>
          </a:gradFill>
          <a:ln>
            <a:noFill/>
          </a:ln>
          <a:effectLst>
            <a:outerShdw blurRad="381000" dist="228600" dir="3600000" sx="97000" sy="97000" algn="tl" rotWithShape="0">
              <a:schemeClr val="accent2">
                <a:lumMod val="50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zh-CN" altLang="en-US" sz="1600" dirty="0"/>
              <a:t>管理</a:t>
            </a:r>
            <a:endParaRPr lang="en-US" altLang="zh-CN" sz="1600" dirty="0"/>
          </a:p>
          <a:p>
            <a:pPr algn="ctr"/>
            <a:r>
              <a:rPr lang="zh-CN" altLang="en-US" sz="1600" dirty="0"/>
              <a:t>问题</a:t>
            </a:r>
          </a:p>
        </p:txBody>
      </p:sp>
      <p:sp>
        <p:nvSpPr>
          <p:cNvPr id="43" name="椭圆 42">
            <a:extLst>
              <a:ext uri="{FF2B5EF4-FFF2-40B4-BE49-F238E27FC236}">
                <a16:creationId xmlns:a16="http://schemas.microsoft.com/office/drawing/2014/main" id="{6AE6F1BD-E53E-4C16-9BB8-7275E45F8400}"/>
              </a:ext>
            </a:extLst>
          </p:cNvPr>
          <p:cNvSpPr/>
          <p:nvPr/>
        </p:nvSpPr>
        <p:spPr>
          <a:xfrm>
            <a:off x="2277271" y="4886669"/>
            <a:ext cx="1218048" cy="1218048"/>
          </a:xfrm>
          <a:prstGeom prst="ellipse">
            <a:avLst/>
          </a:prstGeom>
          <a:gradFill flip="none" rotWithShape="1">
            <a:gsLst>
              <a:gs pos="100000">
                <a:schemeClr val="accent2">
                  <a:lumMod val="75000"/>
                </a:schemeClr>
              </a:gs>
              <a:gs pos="0">
                <a:schemeClr val="accent2">
                  <a:lumMod val="60000"/>
                  <a:lumOff val="40000"/>
                </a:schemeClr>
              </a:gs>
            </a:gsLst>
            <a:path path="circle">
              <a:fillToRect r="100000" b="100000"/>
            </a:path>
            <a:tileRect l="-100000" t="-100000"/>
          </a:gradFill>
          <a:ln>
            <a:noFill/>
          </a:ln>
          <a:effectLst>
            <a:outerShdw blurRad="381000" dist="228600" dir="3600000" sx="97000" sy="97000" algn="tl" rotWithShape="0">
              <a:schemeClr val="accent2">
                <a:lumMod val="50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zh-CN" altLang="en-US" sz="1600" dirty="0"/>
              <a:t>推广</a:t>
            </a:r>
            <a:endParaRPr lang="en-US" altLang="zh-CN" sz="1600" dirty="0"/>
          </a:p>
          <a:p>
            <a:pPr algn="ctr"/>
            <a:r>
              <a:rPr lang="zh-CN" altLang="en-US" sz="1600" dirty="0"/>
              <a:t>问题</a:t>
            </a:r>
          </a:p>
        </p:txBody>
      </p:sp>
      <p:sp>
        <p:nvSpPr>
          <p:cNvPr id="44" name="椭圆 43">
            <a:extLst>
              <a:ext uri="{FF2B5EF4-FFF2-40B4-BE49-F238E27FC236}">
                <a16:creationId xmlns:a16="http://schemas.microsoft.com/office/drawing/2014/main" id="{0AF9E38A-B068-497C-85D2-0472E4BE25D9}"/>
              </a:ext>
            </a:extLst>
          </p:cNvPr>
          <p:cNvSpPr>
            <a:spLocks/>
          </p:cNvSpPr>
          <p:nvPr/>
        </p:nvSpPr>
        <p:spPr>
          <a:xfrm>
            <a:off x="9615228" y="3058906"/>
            <a:ext cx="1218048" cy="1218048"/>
          </a:xfrm>
          <a:prstGeom prst="ellipse">
            <a:avLst/>
          </a:prstGeom>
          <a:gradFill>
            <a:gsLst>
              <a:gs pos="0">
                <a:schemeClr val="accent1">
                  <a:lumMod val="80000"/>
                  <a:lumOff val="20000"/>
                </a:schemeClr>
              </a:gs>
              <a:gs pos="100000">
                <a:schemeClr val="accent1"/>
              </a:gs>
            </a:gsLst>
            <a:path path="circle">
              <a:fillToRect r="100000" b="100000"/>
            </a:path>
          </a:gradFill>
          <a:ln>
            <a:noFill/>
          </a:ln>
          <a:effectLst>
            <a:outerShdw blurRad="381000" dist="228600" dir="3600000" sx="97000" sy="97000" algn="tl" rotWithShape="0">
              <a:schemeClr val="accent1">
                <a:lumMod val="50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1600" dirty="0"/>
              <a:t>营销</a:t>
            </a:r>
            <a:endParaRPr lang="en-US" altLang="zh-CN" sz="1600" dirty="0"/>
          </a:p>
          <a:p>
            <a:pPr algn="ctr"/>
            <a:r>
              <a:rPr lang="zh-CN" altLang="en-US" sz="1600" dirty="0"/>
              <a:t>策划</a:t>
            </a:r>
          </a:p>
        </p:txBody>
      </p:sp>
      <p:sp>
        <p:nvSpPr>
          <p:cNvPr id="48" name="椭圆 47">
            <a:extLst>
              <a:ext uri="{FF2B5EF4-FFF2-40B4-BE49-F238E27FC236}">
                <a16:creationId xmlns:a16="http://schemas.microsoft.com/office/drawing/2014/main" id="{85125F73-B90D-4581-BBB6-BE430A113F7D}"/>
              </a:ext>
            </a:extLst>
          </p:cNvPr>
          <p:cNvSpPr>
            <a:spLocks/>
          </p:cNvSpPr>
          <p:nvPr/>
        </p:nvSpPr>
        <p:spPr>
          <a:xfrm>
            <a:off x="8942673" y="1308239"/>
            <a:ext cx="1218048" cy="1218048"/>
          </a:xfrm>
          <a:prstGeom prst="ellipse">
            <a:avLst/>
          </a:prstGeom>
          <a:gradFill>
            <a:gsLst>
              <a:gs pos="0">
                <a:schemeClr val="accent1">
                  <a:lumMod val="80000"/>
                  <a:lumOff val="20000"/>
                </a:schemeClr>
              </a:gs>
              <a:gs pos="100000">
                <a:schemeClr val="accent1"/>
              </a:gs>
            </a:gsLst>
            <a:path path="circle">
              <a:fillToRect r="100000" b="100000"/>
            </a:path>
          </a:gradFill>
          <a:ln>
            <a:noFill/>
          </a:ln>
          <a:effectLst>
            <a:outerShdw blurRad="381000" dist="228600" dir="3600000" sx="97000" sy="97000" algn="tl" rotWithShape="0">
              <a:schemeClr val="accent1">
                <a:lumMod val="50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1600" dirty="0"/>
              <a:t>新品</a:t>
            </a:r>
            <a:endParaRPr lang="en-US" altLang="zh-CN" sz="1600" dirty="0"/>
          </a:p>
          <a:p>
            <a:pPr algn="ctr"/>
            <a:r>
              <a:rPr lang="zh-CN" altLang="en-US" sz="1600" dirty="0"/>
              <a:t>研发</a:t>
            </a:r>
          </a:p>
        </p:txBody>
      </p:sp>
      <p:sp>
        <p:nvSpPr>
          <p:cNvPr id="49" name="椭圆 48">
            <a:extLst>
              <a:ext uri="{FF2B5EF4-FFF2-40B4-BE49-F238E27FC236}">
                <a16:creationId xmlns:a16="http://schemas.microsoft.com/office/drawing/2014/main" id="{235520D6-5E87-43F5-84F7-05671EC712D1}"/>
              </a:ext>
            </a:extLst>
          </p:cNvPr>
          <p:cNvSpPr>
            <a:spLocks/>
          </p:cNvSpPr>
          <p:nvPr/>
        </p:nvSpPr>
        <p:spPr>
          <a:xfrm>
            <a:off x="8922756" y="4886669"/>
            <a:ext cx="1218048" cy="1218048"/>
          </a:xfrm>
          <a:prstGeom prst="ellipse">
            <a:avLst/>
          </a:prstGeom>
          <a:gradFill>
            <a:gsLst>
              <a:gs pos="0">
                <a:schemeClr val="accent1">
                  <a:lumMod val="80000"/>
                  <a:lumOff val="20000"/>
                </a:schemeClr>
              </a:gs>
              <a:gs pos="100000">
                <a:schemeClr val="accent1"/>
              </a:gs>
            </a:gsLst>
            <a:path path="circle">
              <a:fillToRect r="100000" b="100000"/>
            </a:path>
          </a:gradFill>
          <a:ln>
            <a:noFill/>
          </a:ln>
          <a:effectLst>
            <a:outerShdw blurRad="381000" dist="228600" dir="3600000" sx="97000" sy="97000" algn="tl" rotWithShape="0">
              <a:schemeClr val="accent1">
                <a:lumMod val="50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1600" dirty="0"/>
              <a:t>市场</a:t>
            </a:r>
            <a:endParaRPr lang="en-US" altLang="zh-CN" sz="1600" dirty="0"/>
          </a:p>
          <a:p>
            <a:pPr algn="ctr"/>
            <a:r>
              <a:rPr lang="zh-CN" altLang="en-US" sz="1600" dirty="0"/>
              <a:t>占领</a:t>
            </a:r>
          </a:p>
        </p:txBody>
      </p:sp>
      <p:sp>
        <p:nvSpPr>
          <p:cNvPr id="52" name="椭圆 51">
            <a:extLst>
              <a:ext uri="{FF2B5EF4-FFF2-40B4-BE49-F238E27FC236}">
                <a16:creationId xmlns:a16="http://schemas.microsoft.com/office/drawing/2014/main" id="{BDCEBCB6-AAEB-4F4D-B0A0-3EE07C971DAC}"/>
              </a:ext>
            </a:extLst>
          </p:cNvPr>
          <p:cNvSpPr/>
          <p:nvPr/>
        </p:nvSpPr>
        <p:spPr>
          <a:xfrm>
            <a:off x="1295008" y="4857436"/>
            <a:ext cx="348649" cy="348649"/>
          </a:xfrm>
          <a:prstGeom prst="ellipse">
            <a:avLst/>
          </a:prstGeom>
          <a:gradFill flip="none" rotWithShape="1">
            <a:gsLst>
              <a:gs pos="0">
                <a:schemeClr val="accent2">
                  <a:lumMod val="75000"/>
                  <a:alpha val="68000"/>
                </a:schemeClr>
              </a:gs>
              <a:gs pos="100000">
                <a:schemeClr val="accent2">
                  <a:lumMod val="40000"/>
                  <a:lumOff val="60000"/>
                  <a:alpha val="68000"/>
                </a:schemeClr>
              </a:gs>
            </a:gsLst>
            <a:path path="circle">
              <a:fillToRect l="100000" t="100000"/>
            </a:path>
            <a:tileRect r="-100000" b="-100000"/>
          </a:gradFill>
          <a:ln>
            <a:noFill/>
          </a:ln>
          <a:effectLst>
            <a:outerShdw blurRad="152400" dist="25400" dir="3600000" sx="97000" sy="97000" algn="tl" rotWithShape="0">
              <a:schemeClr val="accent2">
                <a:lumMod val="50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600" dirty="0">
              <a:solidFill>
                <a:schemeClr val="accent1">
                  <a:lumMod val="50000"/>
                </a:schemeClr>
              </a:solidFill>
            </a:endParaRPr>
          </a:p>
        </p:txBody>
      </p:sp>
      <p:sp>
        <p:nvSpPr>
          <p:cNvPr id="53" name="椭圆 52">
            <a:extLst>
              <a:ext uri="{FF2B5EF4-FFF2-40B4-BE49-F238E27FC236}">
                <a16:creationId xmlns:a16="http://schemas.microsoft.com/office/drawing/2014/main" id="{26C1651B-492F-4EF6-B012-31AA0D1B3A5A}"/>
              </a:ext>
            </a:extLst>
          </p:cNvPr>
          <p:cNvSpPr/>
          <p:nvPr/>
        </p:nvSpPr>
        <p:spPr>
          <a:xfrm>
            <a:off x="1488348" y="2526287"/>
            <a:ext cx="144000" cy="145092"/>
          </a:xfrm>
          <a:prstGeom prst="ellipse">
            <a:avLst/>
          </a:prstGeom>
          <a:gradFill flip="none" rotWithShape="1">
            <a:gsLst>
              <a:gs pos="0">
                <a:schemeClr val="accent2">
                  <a:lumMod val="75000"/>
                  <a:alpha val="44000"/>
                </a:schemeClr>
              </a:gs>
              <a:gs pos="100000">
                <a:schemeClr val="accent2">
                  <a:lumMod val="40000"/>
                  <a:lumOff val="60000"/>
                  <a:alpha val="44000"/>
                </a:schemeClr>
              </a:gs>
            </a:gsLst>
            <a:path path="circle">
              <a:fillToRect l="100000" t="100000"/>
            </a:path>
            <a:tileRect r="-100000" b="-100000"/>
          </a:gradFill>
          <a:ln>
            <a:noFill/>
          </a:ln>
          <a:effectLst>
            <a:outerShdw blurRad="152400" dist="25400" dir="6000000" sx="97000" sy="97000" algn="tl" rotWithShape="0">
              <a:schemeClr val="accent2">
                <a:lumMod val="50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600" dirty="0">
              <a:solidFill>
                <a:schemeClr val="accent1">
                  <a:lumMod val="50000"/>
                </a:schemeClr>
              </a:solidFill>
            </a:endParaRPr>
          </a:p>
        </p:txBody>
      </p:sp>
      <p:sp>
        <p:nvSpPr>
          <p:cNvPr id="54" name="椭圆 53">
            <a:extLst>
              <a:ext uri="{FF2B5EF4-FFF2-40B4-BE49-F238E27FC236}">
                <a16:creationId xmlns:a16="http://schemas.microsoft.com/office/drawing/2014/main" id="{4624A2D7-6351-432E-9C5A-38ECF5E5A3F2}"/>
              </a:ext>
            </a:extLst>
          </p:cNvPr>
          <p:cNvSpPr/>
          <p:nvPr/>
        </p:nvSpPr>
        <p:spPr>
          <a:xfrm>
            <a:off x="647309" y="2027044"/>
            <a:ext cx="288000" cy="288000"/>
          </a:xfrm>
          <a:prstGeom prst="ellipse">
            <a:avLst/>
          </a:prstGeom>
          <a:gradFill flip="none" rotWithShape="1">
            <a:gsLst>
              <a:gs pos="0">
                <a:schemeClr val="accent2">
                  <a:lumMod val="75000"/>
                </a:schemeClr>
              </a:gs>
              <a:gs pos="100000">
                <a:schemeClr val="accent2">
                  <a:lumMod val="40000"/>
                  <a:lumOff val="60000"/>
                </a:schemeClr>
              </a:gs>
            </a:gsLst>
            <a:path path="circle">
              <a:fillToRect l="100000" t="100000"/>
            </a:path>
            <a:tileRect r="-100000" b="-100000"/>
          </a:gradFill>
          <a:ln>
            <a:noFill/>
          </a:ln>
          <a:effectLst>
            <a:outerShdw blurRad="152400" dist="25400" dir="3600000" sx="97000" sy="97000" algn="tl" rotWithShape="0">
              <a:schemeClr val="accent2">
                <a:lumMod val="50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600" dirty="0">
              <a:solidFill>
                <a:schemeClr val="accent1">
                  <a:lumMod val="50000"/>
                </a:schemeClr>
              </a:solidFill>
            </a:endParaRPr>
          </a:p>
        </p:txBody>
      </p:sp>
      <p:sp>
        <p:nvSpPr>
          <p:cNvPr id="55" name="椭圆 54">
            <a:extLst>
              <a:ext uri="{FF2B5EF4-FFF2-40B4-BE49-F238E27FC236}">
                <a16:creationId xmlns:a16="http://schemas.microsoft.com/office/drawing/2014/main" id="{AB48979E-DC58-4DEA-8D44-9025AC4668E2}"/>
              </a:ext>
            </a:extLst>
          </p:cNvPr>
          <p:cNvSpPr/>
          <p:nvPr/>
        </p:nvSpPr>
        <p:spPr>
          <a:xfrm>
            <a:off x="575438" y="4253341"/>
            <a:ext cx="144000" cy="145092"/>
          </a:xfrm>
          <a:prstGeom prst="ellipse">
            <a:avLst/>
          </a:prstGeom>
          <a:gradFill flip="none" rotWithShape="1">
            <a:gsLst>
              <a:gs pos="0">
                <a:schemeClr val="accent2">
                  <a:lumMod val="75000"/>
                </a:schemeClr>
              </a:gs>
              <a:gs pos="100000">
                <a:schemeClr val="accent2">
                  <a:lumMod val="40000"/>
                  <a:lumOff val="60000"/>
                </a:schemeClr>
              </a:gs>
            </a:gsLst>
            <a:path path="circle">
              <a:fillToRect l="100000" b="100000"/>
            </a:path>
            <a:tileRect t="-100000" r="-100000"/>
          </a:gradFill>
          <a:ln>
            <a:noFill/>
          </a:ln>
          <a:effectLst>
            <a:outerShdw blurRad="152400" dist="25400" dir="3600000" sx="97000" sy="97000" algn="tl" rotWithShape="0">
              <a:schemeClr val="accent2">
                <a:lumMod val="50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600" dirty="0">
              <a:solidFill>
                <a:schemeClr val="accent1">
                  <a:lumMod val="50000"/>
                </a:schemeClr>
              </a:solidFill>
            </a:endParaRPr>
          </a:p>
        </p:txBody>
      </p:sp>
      <p:sp>
        <p:nvSpPr>
          <p:cNvPr id="56" name="椭圆 55">
            <a:extLst>
              <a:ext uri="{FF2B5EF4-FFF2-40B4-BE49-F238E27FC236}">
                <a16:creationId xmlns:a16="http://schemas.microsoft.com/office/drawing/2014/main" id="{F9AC9BBE-72B5-4008-BAE1-7FAB7E52744C}"/>
              </a:ext>
            </a:extLst>
          </p:cNvPr>
          <p:cNvSpPr/>
          <p:nvPr/>
        </p:nvSpPr>
        <p:spPr>
          <a:xfrm>
            <a:off x="875151" y="3654654"/>
            <a:ext cx="262063" cy="262063"/>
          </a:xfrm>
          <a:prstGeom prst="ellipse">
            <a:avLst/>
          </a:prstGeom>
          <a:gradFill flip="none" rotWithShape="1">
            <a:gsLst>
              <a:gs pos="0">
                <a:schemeClr val="accent2">
                  <a:lumMod val="75000"/>
                </a:schemeClr>
              </a:gs>
              <a:gs pos="100000">
                <a:schemeClr val="accent2">
                  <a:lumMod val="40000"/>
                  <a:lumOff val="60000"/>
                </a:schemeClr>
              </a:gs>
            </a:gsLst>
            <a:path path="circle">
              <a:fillToRect l="100000" t="100000"/>
            </a:path>
            <a:tileRect r="-100000" b="-100000"/>
          </a:gradFill>
          <a:ln>
            <a:noFill/>
          </a:ln>
          <a:effectLst>
            <a:outerShdw blurRad="152400" dist="25400" dir="3600000" sx="97000" sy="97000" algn="tl" rotWithShape="0">
              <a:schemeClr val="accent2">
                <a:lumMod val="50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600" dirty="0">
              <a:solidFill>
                <a:schemeClr val="accent1">
                  <a:lumMod val="50000"/>
                </a:schemeClr>
              </a:solidFill>
            </a:endParaRPr>
          </a:p>
        </p:txBody>
      </p:sp>
      <p:sp>
        <p:nvSpPr>
          <p:cNvPr id="57" name="椭圆 56">
            <a:extLst>
              <a:ext uri="{FF2B5EF4-FFF2-40B4-BE49-F238E27FC236}">
                <a16:creationId xmlns:a16="http://schemas.microsoft.com/office/drawing/2014/main" id="{95A2ED26-5DF4-463F-AE1C-2954E0BABE9F}"/>
              </a:ext>
            </a:extLst>
          </p:cNvPr>
          <p:cNvSpPr/>
          <p:nvPr/>
        </p:nvSpPr>
        <p:spPr>
          <a:xfrm>
            <a:off x="11351351" y="4857436"/>
            <a:ext cx="348649" cy="348649"/>
          </a:xfrm>
          <a:prstGeom prst="ellipse">
            <a:avLst/>
          </a:prstGeom>
          <a:gradFill flip="none" rotWithShape="1">
            <a:gsLst>
              <a:gs pos="0">
                <a:schemeClr val="accent1">
                  <a:lumMod val="40000"/>
                  <a:lumOff val="60000"/>
                  <a:alpha val="52000"/>
                </a:schemeClr>
              </a:gs>
              <a:gs pos="100000">
                <a:schemeClr val="accent1">
                  <a:alpha val="0"/>
                </a:schemeClr>
              </a:gs>
            </a:gsLst>
            <a:path path="circle">
              <a:fillToRect r="100000" b="100000"/>
            </a:path>
            <a:tileRect l="-100000" t="-100000"/>
          </a:gradFill>
          <a:ln>
            <a:noFill/>
          </a:ln>
          <a:effectLst>
            <a:outerShdw blurRad="381000" dist="228600" dir="3600000" sx="97000" sy="97000" algn="tl" rotWithShape="0">
              <a:schemeClr val="accent1">
                <a:lumMod val="50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600" dirty="0"/>
          </a:p>
        </p:txBody>
      </p:sp>
      <p:sp>
        <p:nvSpPr>
          <p:cNvPr id="58" name="椭圆 57">
            <a:extLst>
              <a:ext uri="{FF2B5EF4-FFF2-40B4-BE49-F238E27FC236}">
                <a16:creationId xmlns:a16="http://schemas.microsoft.com/office/drawing/2014/main" id="{6374B807-F22E-4701-8243-67CFF7171FE6}"/>
              </a:ext>
            </a:extLst>
          </p:cNvPr>
          <p:cNvSpPr/>
          <p:nvPr/>
        </p:nvSpPr>
        <p:spPr>
          <a:xfrm>
            <a:off x="11544691" y="2526287"/>
            <a:ext cx="144000" cy="145092"/>
          </a:xfrm>
          <a:prstGeom prst="ellipse">
            <a:avLst/>
          </a:prstGeom>
          <a:gradFill>
            <a:gsLst>
              <a:gs pos="0">
                <a:schemeClr val="accent1">
                  <a:lumMod val="40000"/>
                  <a:lumOff val="60000"/>
                  <a:alpha val="44000"/>
                </a:schemeClr>
              </a:gs>
              <a:gs pos="100000">
                <a:schemeClr val="accent1">
                  <a:alpha val="0"/>
                </a:schemeClr>
              </a:gs>
            </a:gsLst>
            <a:path path="circle">
              <a:fillToRect r="100000" b="100000"/>
            </a:path>
          </a:gradFill>
          <a:ln>
            <a:noFill/>
          </a:ln>
          <a:effectLst>
            <a:outerShdw blurRad="381000" dist="228600" dir="3600000" sx="97000" sy="97000" algn="tl" rotWithShape="0">
              <a:schemeClr val="accent1">
                <a:lumMod val="50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600" dirty="0"/>
          </a:p>
        </p:txBody>
      </p:sp>
      <p:sp>
        <p:nvSpPr>
          <p:cNvPr id="59" name="椭圆 58">
            <a:extLst>
              <a:ext uri="{FF2B5EF4-FFF2-40B4-BE49-F238E27FC236}">
                <a16:creationId xmlns:a16="http://schemas.microsoft.com/office/drawing/2014/main" id="{021548EF-8B60-4B98-933E-F70643DA7F34}"/>
              </a:ext>
            </a:extLst>
          </p:cNvPr>
          <p:cNvSpPr/>
          <p:nvPr/>
        </p:nvSpPr>
        <p:spPr>
          <a:xfrm>
            <a:off x="10692593" y="2138431"/>
            <a:ext cx="288000" cy="288000"/>
          </a:xfrm>
          <a:prstGeom prst="ellipse">
            <a:avLst/>
          </a:prstGeom>
          <a:gradFill flip="none" rotWithShape="1">
            <a:gsLst>
              <a:gs pos="0">
                <a:schemeClr val="accent1">
                  <a:lumMod val="20000"/>
                  <a:lumOff val="80000"/>
                </a:schemeClr>
              </a:gs>
              <a:gs pos="100000">
                <a:schemeClr val="accent1"/>
              </a:gs>
            </a:gsLst>
            <a:path path="circle">
              <a:fillToRect r="100000" b="100000"/>
            </a:path>
            <a:tileRect l="-100000" t="-100000"/>
          </a:gradFill>
          <a:ln>
            <a:noFill/>
          </a:ln>
          <a:effectLst>
            <a:outerShdw blurRad="381000" dist="228600" dir="3600000" sx="97000" sy="97000" algn="tl" rotWithShape="0">
              <a:schemeClr val="accent1">
                <a:lumMod val="50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600" dirty="0"/>
          </a:p>
        </p:txBody>
      </p:sp>
      <p:sp>
        <p:nvSpPr>
          <p:cNvPr id="60" name="椭圆 59">
            <a:extLst>
              <a:ext uri="{FF2B5EF4-FFF2-40B4-BE49-F238E27FC236}">
                <a16:creationId xmlns:a16="http://schemas.microsoft.com/office/drawing/2014/main" id="{D54E7308-59E9-4F1E-8A96-70E0E62D8813}"/>
              </a:ext>
            </a:extLst>
          </p:cNvPr>
          <p:cNvSpPr/>
          <p:nvPr/>
        </p:nvSpPr>
        <p:spPr>
          <a:xfrm>
            <a:off x="10656112" y="4738397"/>
            <a:ext cx="150538" cy="145092"/>
          </a:xfrm>
          <a:prstGeom prst="ellipse">
            <a:avLst/>
          </a:prstGeom>
          <a:gradFill flip="none" rotWithShape="1">
            <a:gsLst>
              <a:gs pos="0">
                <a:schemeClr val="accent1">
                  <a:lumMod val="40000"/>
                  <a:lumOff val="60000"/>
                </a:schemeClr>
              </a:gs>
              <a:gs pos="100000">
                <a:schemeClr val="accent1"/>
              </a:gs>
            </a:gsLst>
            <a:path path="circle">
              <a:fillToRect r="100000" b="100000"/>
            </a:path>
            <a:tileRect l="-100000" t="-100000"/>
          </a:gradFill>
          <a:ln>
            <a:noFill/>
          </a:ln>
          <a:effectLst>
            <a:outerShdw blurRad="381000" dist="228600" dir="3600000" sx="97000" sy="97000" algn="tl" rotWithShape="0">
              <a:schemeClr val="accent1">
                <a:lumMod val="50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600" dirty="0"/>
          </a:p>
        </p:txBody>
      </p:sp>
      <p:sp>
        <p:nvSpPr>
          <p:cNvPr id="61" name="椭圆 60">
            <a:extLst>
              <a:ext uri="{FF2B5EF4-FFF2-40B4-BE49-F238E27FC236}">
                <a16:creationId xmlns:a16="http://schemas.microsoft.com/office/drawing/2014/main" id="{547E5F91-3462-46EA-BCF5-A7A12EA4751B}"/>
              </a:ext>
            </a:extLst>
          </p:cNvPr>
          <p:cNvSpPr/>
          <p:nvPr/>
        </p:nvSpPr>
        <p:spPr>
          <a:xfrm>
            <a:off x="10989504" y="3409823"/>
            <a:ext cx="262063" cy="262063"/>
          </a:xfrm>
          <a:prstGeom prst="ellipse">
            <a:avLst/>
          </a:prstGeom>
          <a:gradFill flip="none" rotWithShape="1">
            <a:gsLst>
              <a:gs pos="0">
                <a:schemeClr val="accent1">
                  <a:lumMod val="60000"/>
                  <a:lumOff val="40000"/>
                </a:schemeClr>
              </a:gs>
              <a:gs pos="100000">
                <a:schemeClr val="accent1"/>
              </a:gs>
            </a:gsLst>
            <a:path path="circle">
              <a:fillToRect r="100000" b="100000"/>
            </a:path>
            <a:tileRect l="-100000" t="-100000"/>
          </a:gradFill>
          <a:ln>
            <a:noFill/>
          </a:ln>
          <a:effectLst>
            <a:outerShdw blurRad="381000" dist="228600" dir="3600000" sx="97000" sy="97000" algn="tl" rotWithShape="0">
              <a:schemeClr val="accent1">
                <a:lumMod val="50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600" dirty="0"/>
          </a:p>
        </p:txBody>
      </p:sp>
      <p:grpSp>
        <p:nvGrpSpPr>
          <p:cNvPr id="5" name="组合 4">
            <a:extLst>
              <a:ext uri="{FF2B5EF4-FFF2-40B4-BE49-F238E27FC236}">
                <a16:creationId xmlns:a16="http://schemas.microsoft.com/office/drawing/2014/main" id="{E90DC838-D23D-4CB6-ABA7-34295FEAE5AB}"/>
              </a:ext>
            </a:extLst>
          </p:cNvPr>
          <p:cNvGrpSpPr/>
          <p:nvPr/>
        </p:nvGrpSpPr>
        <p:grpSpPr>
          <a:xfrm>
            <a:off x="0" y="6757988"/>
            <a:ext cx="12192000" cy="100012"/>
            <a:chOff x="0" y="6773594"/>
            <a:chExt cx="12192000" cy="84406"/>
          </a:xfrm>
        </p:grpSpPr>
        <p:sp>
          <p:nvSpPr>
            <p:cNvPr id="37" name="任意多边形: 形状 36">
              <a:extLst>
                <a:ext uri="{FF2B5EF4-FFF2-40B4-BE49-F238E27FC236}">
                  <a16:creationId xmlns:a16="http://schemas.microsoft.com/office/drawing/2014/main" id="{913CD17C-D210-488A-AE83-5210B13F8D2F}"/>
                </a:ext>
              </a:extLst>
            </p:cNvPr>
            <p:cNvSpPr/>
            <p:nvPr/>
          </p:nvSpPr>
          <p:spPr>
            <a:xfrm>
              <a:off x="0" y="6773594"/>
              <a:ext cx="6096000" cy="84406"/>
            </a:xfrm>
            <a:custGeom>
              <a:avLst/>
              <a:gdLst>
                <a:gd name="connsiteX0" fmla="*/ 0 w 6096000"/>
                <a:gd name="connsiteY0" fmla="*/ 0 h 84406"/>
                <a:gd name="connsiteX1" fmla="*/ 6096000 w 6096000"/>
                <a:gd name="connsiteY1" fmla="*/ 0 h 84406"/>
                <a:gd name="connsiteX2" fmla="*/ 6096000 w 6096000"/>
                <a:gd name="connsiteY2" fmla="*/ 84406 h 84406"/>
                <a:gd name="connsiteX3" fmla="*/ 0 w 6096000"/>
                <a:gd name="connsiteY3" fmla="*/ 84406 h 84406"/>
              </a:gdLst>
              <a:ahLst/>
              <a:cxnLst>
                <a:cxn ang="0">
                  <a:pos x="connsiteX0" y="connsiteY0"/>
                </a:cxn>
                <a:cxn ang="0">
                  <a:pos x="connsiteX1" y="connsiteY1"/>
                </a:cxn>
                <a:cxn ang="0">
                  <a:pos x="connsiteX2" y="connsiteY2"/>
                </a:cxn>
                <a:cxn ang="0">
                  <a:pos x="connsiteX3" y="connsiteY3"/>
                </a:cxn>
              </a:cxnLst>
              <a:rect l="l" t="t" r="r" b="b"/>
              <a:pathLst>
                <a:path w="6096000" h="84406">
                  <a:moveTo>
                    <a:pt x="0" y="0"/>
                  </a:moveTo>
                  <a:lnTo>
                    <a:pt x="6096000" y="0"/>
                  </a:lnTo>
                  <a:lnTo>
                    <a:pt x="6096000" y="84406"/>
                  </a:lnTo>
                  <a:lnTo>
                    <a:pt x="0" y="84406"/>
                  </a:lnTo>
                  <a:close/>
                </a:path>
              </a:pathLst>
            </a:custGeom>
            <a:gradFill flip="none" rotWithShape="1">
              <a:gsLst>
                <a:gs pos="4000">
                  <a:schemeClr val="accent1">
                    <a:lumMod val="79000"/>
                    <a:lumOff val="21000"/>
                  </a:schemeClr>
                </a:gs>
                <a:gs pos="100000">
                  <a:schemeClr val="accent1">
                    <a:lumMod val="9300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sp>
          <p:nvSpPr>
            <p:cNvPr id="42" name="任意多边形: 形状 41">
              <a:extLst>
                <a:ext uri="{FF2B5EF4-FFF2-40B4-BE49-F238E27FC236}">
                  <a16:creationId xmlns:a16="http://schemas.microsoft.com/office/drawing/2014/main" id="{544627E7-AE0F-4E8E-BE6E-C6141A0CE423}"/>
                </a:ext>
              </a:extLst>
            </p:cNvPr>
            <p:cNvSpPr/>
            <p:nvPr/>
          </p:nvSpPr>
          <p:spPr>
            <a:xfrm>
              <a:off x="6096000" y="6773594"/>
              <a:ext cx="6096000" cy="84406"/>
            </a:xfrm>
            <a:custGeom>
              <a:avLst/>
              <a:gdLst>
                <a:gd name="connsiteX0" fmla="*/ 0 w 6096000"/>
                <a:gd name="connsiteY0" fmla="*/ 0 h 84406"/>
                <a:gd name="connsiteX1" fmla="*/ 6096000 w 6096000"/>
                <a:gd name="connsiteY1" fmla="*/ 0 h 84406"/>
                <a:gd name="connsiteX2" fmla="*/ 6096000 w 6096000"/>
                <a:gd name="connsiteY2" fmla="*/ 84406 h 84406"/>
                <a:gd name="connsiteX3" fmla="*/ 0 w 6096000"/>
                <a:gd name="connsiteY3" fmla="*/ 84406 h 84406"/>
              </a:gdLst>
              <a:ahLst/>
              <a:cxnLst>
                <a:cxn ang="0">
                  <a:pos x="connsiteX0" y="connsiteY0"/>
                </a:cxn>
                <a:cxn ang="0">
                  <a:pos x="connsiteX1" y="connsiteY1"/>
                </a:cxn>
                <a:cxn ang="0">
                  <a:pos x="connsiteX2" y="connsiteY2"/>
                </a:cxn>
                <a:cxn ang="0">
                  <a:pos x="connsiteX3" y="connsiteY3"/>
                </a:cxn>
              </a:cxnLst>
              <a:rect l="l" t="t" r="r" b="b"/>
              <a:pathLst>
                <a:path w="6096000" h="84406">
                  <a:moveTo>
                    <a:pt x="0" y="0"/>
                  </a:moveTo>
                  <a:lnTo>
                    <a:pt x="6096000" y="0"/>
                  </a:lnTo>
                  <a:lnTo>
                    <a:pt x="6096000" y="84406"/>
                  </a:lnTo>
                  <a:lnTo>
                    <a:pt x="0" y="84406"/>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grpSp>
      <p:sp>
        <p:nvSpPr>
          <p:cNvPr id="65" name="文本框 64">
            <a:extLst>
              <a:ext uri="{FF2B5EF4-FFF2-40B4-BE49-F238E27FC236}">
                <a16:creationId xmlns:a16="http://schemas.microsoft.com/office/drawing/2014/main" id="{24B4B379-172B-4B05-A7D7-7995DEE88E9D}"/>
              </a:ext>
            </a:extLst>
          </p:cNvPr>
          <p:cNvSpPr txBox="1"/>
          <p:nvPr/>
        </p:nvSpPr>
        <p:spPr>
          <a:xfrm>
            <a:off x="5018782" y="458113"/>
            <a:ext cx="2154436" cy="430887"/>
          </a:xfrm>
          <a:prstGeom prst="rect">
            <a:avLst/>
          </a:prstGeom>
        </p:spPr>
        <p:txBody>
          <a:bodyPr wrap="none" lIns="0" tIns="0" rIns="0" bIns="0" anchor="ctr" anchorCtr="1">
            <a:noAutofit/>
          </a:bodyPr>
          <a:lstStyle>
            <a:defPPr>
              <a:defRPr lang="zh-CN"/>
            </a:defPPr>
            <a:lvl1pPr marR="0" lvl="0" indent="0" fontAlgn="auto">
              <a:lnSpc>
                <a:spcPct val="100000"/>
              </a:lnSpc>
              <a:spcBef>
                <a:spcPts val="0"/>
              </a:spcBef>
              <a:spcAft>
                <a:spcPts val="300"/>
              </a:spcAft>
              <a:buClrTx/>
              <a:buSzTx/>
              <a:buFont typeface="+mj-lt"/>
              <a:buNone/>
              <a:defRPr kumimoji="0" sz="2800" b="0" i="0" u="none" strike="noStrike" cap="none" spc="0" normalizeH="0" baseline="0">
                <a:ln>
                  <a:noFill/>
                </a:ln>
                <a:gradFill>
                  <a:gsLst>
                    <a:gs pos="4000">
                      <a:schemeClr val="accent1">
                        <a:lumMod val="75000"/>
                      </a:schemeClr>
                    </a:gs>
                    <a:gs pos="99000">
                      <a:schemeClr val="accent1">
                        <a:lumMod val="50000"/>
                      </a:schemeClr>
                    </a:gs>
                  </a:gsLst>
                  <a:lin ang="4200000" scaled="0"/>
                </a:gradFill>
                <a:effectLst/>
                <a:uLnTx/>
                <a:uFillTx/>
                <a:latin typeface="+mj-ea"/>
                <a:ea typeface="+mj-ea"/>
                <a:cs typeface="汉仪典雅体简" panose="00020600040101010101" pitchFamily="18" charset="-122"/>
              </a:defRPr>
            </a:lvl1pPr>
            <a:lvl2pPr indent="0">
              <a:lnSpc>
                <a:spcPct val="90000"/>
              </a:lnSpc>
              <a:spcBef>
                <a:spcPts val="500"/>
              </a:spcBef>
              <a:buFont typeface="Arial" panose="020B0604020202020204" pitchFamily="34" charset="0"/>
              <a:buNone/>
              <a:defRPr sz="2400"/>
            </a:lvl2pPr>
            <a:lvl3pPr indent="0">
              <a:lnSpc>
                <a:spcPct val="90000"/>
              </a:lnSpc>
              <a:spcBef>
                <a:spcPts val="500"/>
              </a:spcBef>
              <a:buFont typeface="Arial" panose="020B0604020202020204" pitchFamily="34" charset="0"/>
              <a:buNone/>
              <a:defRPr sz="2000"/>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zh-CN" altLang="en-US" b="1" dirty="0"/>
              <a:t>信息比较页面</a:t>
            </a:r>
          </a:p>
        </p:txBody>
      </p:sp>
      <p:grpSp>
        <p:nvGrpSpPr>
          <p:cNvPr id="66" name="组合 65">
            <a:extLst>
              <a:ext uri="{FF2B5EF4-FFF2-40B4-BE49-F238E27FC236}">
                <a16:creationId xmlns:a16="http://schemas.microsoft.com/office/drawing/2014/main" id="{B6B3470E-A7C6-4EA6-B652-6894D489A1A1}"/>
              </a:ext>
            </a:extLst>
          </p:cNvPr>
          <p:cNvGrpSpPr/>
          <p:nvPr/>
        </p:nvGrpSpPr>
        <p:grpSpPr>
          <a:xfrm>
            <a:off x="2716544" y="673556"/>
            <a:ext cx="6758913" cy="0"/>
            <a:chOff x="2782354" y="685800"/>
            <a:chExt cx="6758913" cy="0"/>
          </a:xfrm>
        </p:grpSpPr>
        <p:cxnSp>
          <p:nvCxnSpPr>
            <p:cNvPr id="67" name="直接连接符 66">
              <a:extLst>
                <a:ext uri="{FF2B5EF4-FFF2-40B4-BE49-F238E27FC236}">
                  <a16:creationId xmlns:a16="http://schemas.microsoft.com/office/drawing/2014/main" id="{3B29B1D2-1F78-46B3-A191-AAD58377ABA8}"/>
                </a:ext>
              </a:extLst>
            </p:cNvPr>
            <p:cNvCxnSpPr/>
            <p:nvPr/>
          </p:nvCxnSpPr>
          <p:spPr>
            <a:xfrm>
              <a:off x="2782354" y="685800"/>
              <a:ext cx="1957286" cy="0"/>
            </a:xfrm>
            <a:prstGeom prst="line">
              <a:avLst/>
            </a:prstGeom>
            <a:ln w="12700">
              <a:gradFill>
                <a:gsLst>
                  <a:gs pos="0">
                    <a:schemeClr val="accent1">
                      <a:alpha val="0"/>
                    </a:schemeClr>
                  </a:gs>
                  <a:gs pos="100000">
                    <a:schemeClr val="accent1"/>
                  </a:gs>
                </a:gsLst>
                <a:lin ang="0" scaled="0"/>
              </a:gra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id="{F0B92C01-3389-4F4B-A6AC-CCA5E4D6E149}"/>
                </a:ext>
              </a:extLst>
            </p:cNvPr>
            <p:cNvCxnSpPr>
              <a:cxnSpLocks/>
            </p:cNvCxnSpPr>
            <p:nvPr/>
          </p:nvCxnSpPr>
          <p:spPr>
            <a:xfrm flipH="1">
              <a:off x="7583981" y="685800"/>
              <a:ext cx="1957286" cy="0"/>
            </a:xfrm>
            <a:prstGeom prst="line">
              <a:avLst/>
            </a:prstGeom>
            <a:ln w="12700">
              <a:gradFill>
                <a:gsLst>
                  <a:gs pos="0">
                    <a:schemeClr val="accent1">
                      <a:alpha val="0"/>
                    </a:schemeClr>
                  </a:gs>
                  <a:gs pos="100000">
                    <a:schemeClr val="accent1"/>
                  </a:gs>
                </a:gsLst>
                <a:lin ang="0" scaled="0"/>
              </a:gradFill>
              <a:headEnd type="none"/>
              <a:tailEnd type="oval"/>
            </a:ln>
          </p:spPr>
          <p:style>
            <a:lnRef idx="1">
              <a:schemeClr val="accent1"/>
            </a:lnRef>
            <a:fillRef idx="0">
              <a:schemeClr val="accent1"/>
            </a:fillRef>
            <a:effectRef idx="0">
              <a:schemeClr val="accent1"/>
            </a:effectRef>
            <a:fontRef idx="minor">
              <a:schemeClr val="tx1"/>
            </a:fontRef>
          </p:style>
        </p:cxnSp>
      </p:grpSp>
      <p:sp>
        <p:nvSpPr>
          <p:cNvPr id="69" name="文本框 68">
            <a:extLst>
              <a:ext uri="{FF2B5EF4-FFF2-40B4-BE49-F238E27FC236}">
                <a16:creationId xmlns:a16="http://schemas.microsoft.com/office/drawing/2014/main" id="{84F5BF01-8124-4C35-94FF-CDB315F05975}"/>
              </a:ext>
            </a:extLst>
          </p:cNvPr>
          <p:cNvSpPr txBox="1"/>
          <p:nvPr/>
        </p:nvSpPr>
        <p:spPr>
          <a:xfrm>
            <a:off x="5511285" y="3371099"/>
            <a:ext cx="1169430" cy="738664"/>
          </a:xfrm>
          <a:prstGeom prst="rect">
            <a:avLst/>
          </a:prstGeom>
          <a:noFill/>
          <a:ln>
            <a:noFill/>
          </a:ln>
        </p:spPr>
        <p:txBody>
          <a:bodyPr wrap="square" lIns="0" tIns="0" rIns="0" bIns="0" rtlCol="0">
            <a:noAutofit/>
          </a:bodyPr>
          <a:lstStyle/>
          <a:p>
            <a:pPr algn="ctr" hangingPunct="0"/>
            <a:r>
              <a:rPr lang="en-US" altLang="zh-CN" sz="4800" spc="100" dirty="0">
                <a:ln w="38100">
                  <a:noFill/>
                </a:ln>
                <a:solidFill>
                  <a:schemeClr val="bg1"/>
                </a:solidFill>
                <a:latin typeface="+mj-ea"/>
                <a:ea typeface="+mj-ea"/>
                <a:cs typeface="汉仪典雅体简" panose="00020600040101010101" pitchFamily="18" charset="-122"/>
              </a:rPr>
              <a:t>VS</a:t>
            </a:r>
            <a:endParaRPr lang="zh-CN" altLang="en-US" sz="4800" spc="100" dirty="0">
              <a:ln w="38100">
                <a:noFill/>
              </a:ln>
              <a:solidFill>
                <a:schemeClr val="bg1"/>
              </a:solidFill>
              <a:latin typeface="+mj-ea"/>
              <a:ea typeface="+mj-ea"/>
              <a:cs typeface="汉仪典雅体简" panose="00020600040101010101" pitchFamily="18" charset="-122"/>
            </a:endParaRPr>
          </a:p>
        </p:txBody>
      </p:sp>
    </p:spTree>
    <p:extLst>
      <p:ext uri="{BB962C8B-B14F-4D97-AF65-F5344CB8AC3E}">
        <p14:creationId xmlns:p14="http://schemas.microsoft.com/office/powerpoint/2010/main" val="1528676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AC02C4E-CE3E-46F6-B3D7-9A5F3035AF90}"/>
              </a:ext>
            </a:extLst>
          </p:cNvPr>
          <p:cNvSpPr txBox="1"/>
          <p:nvPr/>
        </p:nvSpPr>
        <p:spPr>
          <a:xfrm>
            <a:off x="5950337" y="2628781"/>
            <a:ext cx="4222069" cy="1231106"/>
          </a:xfrm>
          <a:prstGeom prst="rect">
            <a:avLst/>
          </a:prstGeom>
          <a:noFill/>
        </p:spPr>
        <p:txBody>
          <a:bodyPr wrap="square" lIns="0" tIns="0" rIns="0" bIns="0" rtlCol="0">
            <a:noAutofit/>
          </a:bodyPr>
          <a:lstStyle/>
          <a:p>
            <a:r>
              <a:rPr lang="zh-CN" altLang="en-US" sz="8000" b="1" dirty="0">
                <a:gradFill>
                  <a:gsLst>
                    <a:gs pos="2655">
                      <a:schemeClr val="accent2">
                        <a:lumMod val="20000"/>
                        <a:lumOff val="80000"/>
                      </a:schemeClr>
                    </a:gs>
                    <a:gs pos="100000">
                      <a:schemeClr val="accent2">
                        <a:lumMod val="60000"/>
                        <a:lumOff val="40000"/>
                      </a:schemeClr>
                    </a:gs>
                  </a:gsLst>
                  <a:lin ang="5400000" scaled="1"/>
                </a:gradFill>
                <a:effectLst>
                  <a:outerShdw blurRad="152400" dist="101600" dir="5400000" algn="t" rotWithShape="0">
                    <a:schemeClr val="accent1">
                      <a:lumMod val="50000"/>
                      <a:alpha val="60000"/>
                    </a:schemeClr>
                  </a:outerShdw>
                </a:effectLst>
                <a:latin typeface="微软雅黑" panose="020B0503020204020204" pitchFamily="34" charset="-122"/>
                <a:ea typeface="微软雅黑" panose="020B0503020204020204" pitchFamily="34" charset="-122"/>
                <a:cs typeface="OPPOSans H" panose="00020600040101010101" pitchFamily="18" charset="-122"/>
              </a:rPr>
              <a:t>未来规划 </a:t>
            </a:r>
          </a:p>
        </p:txBody>
      </p:sp>
      <p:sp>
        <p:nvSpPr>
          <p:cNvPr id="3" name="文本框 2">
            <a:extLst>
              <a:ext uri="{FF2B5EF4-FFF2-40B4-BE49-F238E27FC236}">
                <a16:creationId xmlns:a16="http://schemas.microsoft.com/office/drawing/2014/main" id="{603C7D09-2F82-474B-B62D-C12CB5277380}"/>
              </a:ext>
            </a:extLst>
          </p:cNvPr>
          <p:cNvSpPr txBox="1"/>
          <p:nvPr/>
        </p:nvSpPr>
        <p:spPr>
          <a:xfrm>
            <a:off x="6011296" y="3859887"/>
            <a:ext cx="3945317" cy="369332"/>
          </a:xfrm>
          <a:prstGeom prst="rect">
            <a:avLst/>
          </a:prstGeom>
          <a:noFill/>
        </p:spPr>
        <p:txBody>
          <a:bodyPr wrap="square" lIns="0" tIns="0" rIns="0" bIns="0" rtlCol="0">
            <a:noAutofit/>
          </a:bodyPr>
          <a:lstStyle/>
          <a:p>
            <a:pPr algn="dist"/>
            <a:r>
              <a:rPr lang="en-US" altLang="zh-CN" sz="2400" dirty="0">
                <a:solidFill>
                  <a:schemeClr val="bg1"/>
                </a:solidFill>
              </a:rPr>
              <a:t>Future planning</a:t>
            </a:r>
          </a:p>
        </p:txBody>
      </p:sp>
      <p:sp>
        <p:nvSpPr>
          <p:cNvPr id="5" name="文本框 4">
            <a:extLst>
              <a:ext uri="{FF2B5EF4-FFF2-40B4-BE49-F238E27FC236}">
                <a16:creationId xmlns:a16="http://schemas.microsoft.com/office/drawing/2014/main" id="{20A6D87C-EBD2-4AE0-ADB8-B4A9A009E008}"/>
              </a:ext>
            </a:extLst>
          </p:cNvPr>
          <p:cNvSpPr txBox="1"/>
          <p:nvPr/>
        </p:nvSpPr>
        <p:spPr>
          <a:xfrm>
            <a:off x="2494703" y="2875002"/>
            <a:ext cx="1306286" cy="1107996"/>
          </a:xfrm>
          <a:prstGeom prst="rect">
            <a:avLst/>
          </a:prstGeom>
        </p:spPr>
        <p:txBody>
          <a:bodyPr wrap="square" lIns="0" tIns="0" rIns="0" bIns="0" anchor="ctr" anchorCtr="1">
            <a:noAutofit/>
          </a:bodyPr>
          <a:lstStyle>
            <a:defPPr>
              <a:defRPr lang="zh-CN"/>
            </a:defPPr>
            <a:lvl1pPr marR="0" lvl="0" indent="0" algn="ctr" fontAlgn="auto">
              <a:lnSpc>
                <a:spcPct val="100000"/>
              </a:lnSpc>
              <a:spcBef>
                <a:spcPts val="0"/>
              </a:spcBef>
              <a:spcAft>
                <a:spcPts val="300"/>
              </a:spcAft>
              <a:buClrTx/>
              <a:buSzTx/>
              <a:buFont typeface="+mj-lt"/>
              <a:buNone/>
              <a:defRPr kumimoji="0" sz="4800" b="0" i="0" u="none" strike="noStrike" cap="none" spc="0" normalizeH="0" baseline="0">
                <a:ln>
                  <a:noFill/>
                </a:ln>
                <a:gradFill>
                  <a:gsLst>
                    <a:gs pos="0">
                      <a:schemeClr val="accent1">
                        <a:lumMod val="75000"/>
                      </a:schemeClr>
                    </a:gs>
                    <a:gs pos="100000">
                      <a:schemeClr val="accent1">
                        <a:lumMod val="50000"/>
                      </a:schemeClr>
                    </a:gs>
                  </a:gsLst>
                  <a:lin ang="5400000" scaled="1"/>
                </a:gradFill>
                <a:effectLst/>
                <a:uLnTx/>
                <a:uFillTx/>
                <a:latin typeface="OPPOSans H" panose="00020600040101010101" pitchFamily="18" charset="-122"/>
                <a:ea typeface="OPPOSans H" panose="00020600040101010101" pitchFamily="18" charset="-122"/>
                <a:cs typeface="OPPOSans H" panose="00020600040101010101" pitchFamily="18" charset="-122"/>
              </a:defRPr>
            </a:lvl1pPr>
            <a:lvl2pPr indent="0">
              <a:lnSpc>
                <a:spcPct val="90000"/>
              </a:lnSpc>
              <a:spcBef>
                <a:spcPts val="500"/>
              </a:spcBef>
              <a:buFont typeface="Arial" panose="020B0604020202020204" pitchFamily="34" charset="0"/>
              <a:buNone/>
              <a:defRPr sz="2400"/>
            </a:lvl2pPr>
            <a:lvl3pPr indent="0">
              <a:lnSpc>
                <a:spcPct val="90000"/>
              </a:lnSpc>
              <a:spcBef>
                <a:spcPts val="500"/>
              </a:spcBef>
              <a:buFont typeface="Arial" panose="020B0604020202020204" pitchFamily="34" charset="0"/>
              <a:buNone/>
              <a:defRPr sz="2000"/>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sz="7200" b="1" dirty="0">
                <a:latin typeface="+mn-lt"/>
                <a:ea typeface="微软雅黑" panose="020B0503020204020204" pitchFamily="34" charset="-122"/>
              </a:rPr>
              <a:t>05</a:t>
            </a:r>
            <a:endParaRPr lang="zh-CN" altLang="en-US" sz="7200" b="1" dirty="0">
              <a:latin typeface="+mn-lt"/>
              <a:ea typeface="微软雅黑" panose="020B0503020204020204" pitchFamily="34" charset="-122"/>
            </a:endParaRPr>
          </a:p>
        </p:txBody>
      </p:sp>
    </p:spTree>
    <p:extLst>
      <p:ext uri="{BB962C8B-B14F-4D97-AF65-F5344CB8AC3E}">
        <p14:creationId xmlns:p14="http://schemas.microsoft.com/office/powerpoint/2010/main" val="2504514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顶角 7">
            <a:extLst>
              <a:ext uri="{FF2B5EF4-FFF2-40B4-BE49-F238E27FC236}">
                <a16:creationId xmlns:a16="http://schemas.microsoft.com/office/drawing/2014/main" id="{A3EC6E03-1758-43CE-B8DE-BEB275925FED}"/>
              </a:ext>
            </a:extLst>
          </p:cNvPr>
          <p:cNvSpPr>
            <a:spLocks/>
          </p:cNvSpPr>
          <p:nvPr/>
        </p:nvSpPr>
        <p:spPr>
          <a:xfrm rot="16200000">
            <a:off x="4430806" y="-1322296"/>
            <a:ext cx="3330390" cy="12192002"/>
          </a:xfrm>
          <a:prstGeom prst="round2SameRect">
            <a:avLst>
              <a:gd name="adj1" fmla="val 0"/>
              <a:gd name="adj2" fmla="val 0"/>
            </a:avLst>
          </a:prstGeom>
          <a:solidFill>
            <a:schemeClr val="bg1"/>
          </a:solidFill>
          <a:ln>
            <a:noFill/>
          </a:ln>
          <a:effectLst>
            <a:outerShdw blurRad="254000" dist="127000" dir="5400000" sx="99000" sy="99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5" name="椭圆 4">
            <a:extLst>
              <a:ext uri="{FF2B5EF4-FFF2-40B4-BE49-F238E27FC236}">
                <a16:creationId xmlns:a16="http://schemas.microsoft.com/office/drawing/2014/main" id="{7A02FBB1-1C94-484E-B9FE-8BBF9957CAA9}"/>
              </a:ext>
            </a:extLst>
          </p:cNvPr>
          <p:cNvSpPr/>
          <p:nvPr/>
        </p:nvSpPr>
        <p:spPr>
          <a:xfrm>
            <a:off x="339575" y="422810"/>
            <a:ext cx="340678" cy="340678"/>
          </a:xfrm>
          <a:prstGeom prst="ellipse">
            <a:avLst/>
          </a:prstGeom>
          <a:gradFill>
            <a:gsLst>
              <a:gs pos="4000">
                <a:schemeClr val="accent1">
                  <a:lumMod val="88000"/>
                  <a:lumOff val="12000"/>
                </a:schemeClr>
              </a:gs>
              <a:gs pos="100000">
                <a:schemeClr val="accent1">
                  <a:lumMod val="69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 name="椭圆 5">
            <a:extLst>
              <a:ext uri="{FF2B5EF4-FFF2-40B4-BE49-F238E27FC236}">
                <a16:creationId xmlns:a16="http://schemas.microsoft.com/office/drawing/2014/main" id="{E0FB5486-CDDC-4E7C-93B3-078438234383}"/>
              </a:ext>
            </a:extLst>
          </p:cNvPr>
          <p:cNvSpPr/>
          <p:nvPr/>
        </p:nvSpPr>
        <p:spPr>
          <a:xfrm>
            <a:off x="482600" y="516850"/>
            <a:ext cx="316866" cy="316866"/>
          </a:xfrm>
          <a:prstGeom prst="ellipse">
            <a:avLst/>
          </a:prstGeom>
          <a:gradFill>
            <a:gsLst>
              <a:gs pos="4000">
                <a:schemeClr val="accent2"/>
              </a:gs>
              <a:gs pos="95000">
                <a:schemeClr val="accent2">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 name="任意多边形: 形状 10">
            <a:extLst>
              <a:ext uri="{FF2B5EF4-FFF2-40B4-BE49-F238E27FC236}">
                <a16:creationId xmlns:a16="http://schemas.microsoft.com/office/drawing/2014/main" id="{8C1CDC05-2E78-4CAA-8310-6ACA2E5205FA}"/>
              </a:ext>
            </a:extLst>
          </p:cNvPr>
          <p:cNvSpPr/>
          <p:nvPr/>
        </p:nvSpPr>
        <p:spPr>
          <a:xfrm>
            <a:off x="592041" y="3108510"/>
            <a:ext cx="3922649" cy="3330391"/>
          </a:xfrm>
          <a:custGeom>
            <a:avLst/>
            <a:gdLst>
              <a:gd name="connsiteX0" fmla="*/ 0 w 3922649"/>
              <a:gd name="connsiteY0" fmla="*/ 0 h 3330391"/>
              <a:gd name="connsiteX1" fmla="*/ 3689350 w 3922649"/>
              <a:gd name="connsiteY1" fmla="*/ 0 h 3330391"/>
              <a:gd name="connsiteX2" fmla="*/ 3689350 w 3922649"/>
              <a:gd name="connsiteY2" fmla="*/ 1489139 h 3330391"/>
              <a:gd name="connsiteX3" fmla="*/ 3922649 w 3922649"/>
              <a:gd name="connsiteY3" fmla="*/ 1665195 h 3330391"/>
              <a:gd name="connsiteX4" fmla="*/ 3689350 w 3922649"/>
              <a:gd name="connsiteY4" fmla="*/ 1841251 h 3330391"/>
              <a:gd name="connsiteX5" fmla="*/ 3689350 w 3922649"/>
              <a:gd name="connsiteY5" fmla="*/ 3330391 h 3330391"/>
              <a:gd name="connsiteX6" fmla="*/ 0 w 3922649"/>
              <a:gd name="connsiteY6" fmla="*/ 3330391 h 3330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2649" h="3330391">
                <a:moveTo>
                  <a:pt x="0" y="0"/>
                </a:moveTo>
                <a:lnTo>
                  <a:pt x="3689350" y="0"/>
                </a:lnTo>
                <a:lnTo>
                  <a:pt x="3689350" y="1489139"/>
                </a:lnTo>
                <a:lnTo>
                  <a:pt x="3922649" y="1665195"/>
                </a:lnTo>
                <a:lnTo>
                  <a:pt x="3689350" y="1841251"/>
                </a:lnTo>
                <a:lnTo>
                  <a:pt x="3689350" y="3330391"/>
                </a:lnTo>
                <a:lnTo>
                  <a:pt x="0" y="3330391"/>
                </a:lnTo>
                <a:close/>
              </a:path>
            </a:pathLst>
          </a:custGeom>
          <a:gradFill flip="none" rotWithShape="1">
            <a:gsLst>
              <a:gs pos="4000">
                <a:schemeClr val="accent1">
                  <a:lumMod val="88000"/>
                  <a:lumOff val="12000"/>
                </a:schemeClr>
              </a:gs>
              <a:gs pos="100000">
                <a:schemeClr val="accent1">
                  <a:lumMod val="86000"/>
                </a:schemeClr>
              </a:gs>
            </a:gsLst>
            <a:lin ang="4200000" scaled="0"/>
            <a:tileRect/>
          </a:gradFill>
          <a:ln w="12700" cap="flat" cmpd="sng" algn="ctr">
            <a:noFill/>
            <a:prstDash val="solid"/>
            <a:miter lim="800000"/>
          </a:ln>
          <a:effectLst>
            <a:outerShdw blurRad="203200" dist="76200" algn="l"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grpSp>
        <p:nvGrpSpPr>
          <p:cNvPr id="14" name="图形 4">
            <a:extLst>
              <a:ext uri="{FF2B5EF4-FFF2-40B4-BE49-F238E27FC236}">
                <a16:creationId xmlns:a16="http://schemas.microsoft.com/office/drawing/2014/main" id="{85CB08B6-E0B2-4CC8-B937-23276E9073CC}"/>
              </a:ext>
            </a:extLst>
          </p:cNvPr>
          <p:cNvGrpSpPr/>
          <p:nvPr/>
        </p:nvGrpSpPr>
        <p:grpSpPr>
          <a:xfrm>
            <a:off x="2185957" y="1278218"/>
            <a:ext cx="501517" cy="501515"/>
            <a:chOff x="1983116" y="585486"/>
            <a:chExt cx="833377" cy="833377"/>
          </a:xfrm>
          <a:solidFill>
            <a:schemeClr val="accent1"/>
          </a:solidFill>
        </p:grpSpPr>
        <p:sp>
          <p:nvSpPr>
            <p:cNvPr id="15" name="任意多边形: 形状 14">
              <a:extLst>
                <a:ext uri="{FF2B5EF4-FFF2-40B4-BE49-F238E27FC236}">
                  <a16:creationId xmlns:a16="http://schemas.microsoft.com/office/drawing/2014/main" id="{103259DF-77FC-4AEB-9643-2C2D4B0FF5D9}"/>
                </a:ext>
              </a:extLst>
            </p:cNvPr>
            <p:cNvSpPr/>
            <p:nvPr/>
          </p:nvSpPr>
          <p:spPr>
            <a:xfrm>
              <a:off x="2009159" y="650593"/>
              <a:ext cx="781290" cy="403666"/>
            </a:xfrm>
            <a:custGeom>
              <a:avLst/>
              <a:gdLst>
                <a:gd name="connsiteX0" fmla="*/ 625983 w 781290"/>
                <a:gd name="connsiteY0" fmla="*/ 91151 h 403666"/>
                <a:gd name="connsiteX1" fmla="*/ 488307 w 781290"/>
                <a:gd name="connsiteY1" fmla="*/ 0 h 403666"/>
                <a:gd name="connsiteX2" fmla="*/ 360527 w 781290"/>
                <a:gd name="connsiteY2" fmla="*/ 71918 h 403666"/>
                <a:gd name="connsiteX3" fmla="*/ 266941 w 781290"/>
                <a:gd name="connsiteY3" fmla="*/ 39065 h 403666"/>
                <a:gd name="connsiteX4" fmla="*/ 117194 w 781290"/>
                <a:gd name="connsiteY4" fmla="*/ 188812 h 403666"/>
                <a:gd name="connsiteX5" fmla="*/ 117194 w 781290"/>
                <a:gd name="connsiteY5" fmla="*/ 221366 h 403666"/>
                <a:gd name="connsiteX6" fmla="*/ 91151 w 781290"/>
                <a:gd name="connsiteY6" fmla="*/ 221366 h 403666"/>
                <a:gd name="connsiteX7" fmla="*/ 0 w 781290"/>
                <a:gd name="connsiteY7" fmla="*/ 312516 h 403666"/>
                <a:gd name="connsiteX8" fmla="*/ 91151 w 781290"/>
                <a:gd name="connsiteY8" fmla="*/ 403667 h 403666"/>
                <a:gd name="connsiteX9" fmla="*/ 117194 w 781290"/>
                <a:gd name="connsiteY9" fmla="*/ 403667 h 403666"/>
                <a:gd name="connsiteX10" fmla="*/ 117194 w 781290"/>
                <a:gd name="connsiteY10" fmla="*/ 377624 h 403666"/>
                <a:gd name="connsiteX11" fmla="*/ 91151 w 781290"/>
                <a:gd name="connsiteY11" fmla="*/ 377624 h 403666"/>
                <a:gd name="connsiteX12" fmla="*/ 26043 w 781290"/>
                <a:gd name="connsiteY12" fmla="*/ 312516 h 403666"/>
                <a:gd name="connsiteX13" fmla="*/ 91151 w 781290"/>
                <a:gd name="connsiteY13" fmla="*/ 247409 h 403666"/>
                <a:gd name="connsiteX14" fmla="*/ 130215 w 781290"/>
                <a:gd name="connsiteY14" fmla="*/ 247409 h 403666"/>
                <a:gd name="connsiteX15" fmla="*/ 143237 w 781290"/>
                <a:gd name="connsiteY15" fmla="*/ 234387 h 403666"/>
                <a:gd name="connsiteX16" fmla="*/ 143237 w 781290"/>
                <a:gd name="connsiteY16" fmla="*/ 188812 h 403666"/>
                <a:gd name="connsiteX17" fmla="*/ 266941 w 781290"/>
                <a:gd name="connsiteY17" fmla="*/ 65108 h 403666"/>
                <a:gd name="connsiteX18" fmla="*/ 354901 w 781290"/>
                <a:gd name="connsiteY18" fmla="*/ 101880 h 403666"/>
                <a:gd name="connsiteX19" fmla="*/ 366412 w 781290"/>
                <a:gd name="connsiteY19" fmla="*/ 105552 h 403666"/>
                <a:gd name="connsiteX20" fmla="*/ 375983 w 781290"/>
                <a:gd name="connsiteY20" fmla="*/ 98169 h 403666"/>
                <a:gd name="connsiteX21" fmla="*/ 488307 w 781290"/>
                <a:gd name="connsiteY21" fmla="*/ 26043 h 403666"/>
                <a:gd name="connsiteX22" fmla="*/ 604810 w 781290"/>
                <a:gd name="connsiteY22" fmla="*/ 108508 h 403666"/>
                <a:gd name="connsiteX23" fmla="*/ 617090 w 781290"/>
                <a:gd name="connsiteY23" fmla="*/ 117194 h 403666"/>
                <a:gd name="connsiteX24" fmla="*/ 625033 w 781290"/>
                <a:gd name="connsiteY24" fmla="*/ 117194 h 403666"/>
                <a:gd name="connsiteX25" fmla="*/ 755248 w 781290"/>
                <a:gd name="connsiteY25" fmla="*/ 247409 h 403666"/>
                <a:gd name="connsiteX26" fmla="*/ 625033 w 781290"/>
                <a:gd name="connsiteY26" fmla="*/ 377624 h 403666"/>
                <a:gd name="connsiteX27" fmla="*/ 625033 w 781290"/>
                <a:gd name="connsiteY27" fmla="*/ 403667 h 403666"/>
                <a:gd name="connsiteX28" fmla="*/ 781291 w 781290"/>
                <a:gd name="connsiteY28" fmla="*/ 247409 h 403666"/>
                <a:gd name="connsiteX29" fmla="*/ 625983 w 781290"/>
                <a:gd name="connsiteY29" fmla="*/ 91151 h 40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1290" h="403666">
                  <a:moveTo>
                    <a:pt x="625983" y="91151"/>
                  </a:moveTo>
                  <a:cubicBezTo>
                    <a:pt x="602623" y="36265"/>
                    <a:pt x="548427" y="0"/>
                    <a:pt x="488307" y="0"/>
                  </a:cubicBezTo>
                  <a:cubicBezTo>
                    <a:pt x="435947" y="0"/>
                    <a:pt x="387481" y="27736"/>
                    <a:pt x="360527" y="71918"/>
                  </a:cubicBezTo>
                  <a:cubicBezTo>
                    <a:pt x="334041" y="50615"/>
                    <a:pt x="301396" y="39065"/>
                    <a:pt x="266941" y="39065"/>
                  </a:cubicBezTo>
                  <a:cubicBezTo>
                    <a:pt x="184372" y="39065"/>
                    <a:pt x="117194" y="106243"/>
                    <a:pt x="117194" y="188812"/>
                  </a:cubicBezTo>
                  <a:lnTo>
                    <a:pt x="117194" y="221366"/>
                  </a:lnTo>
                  <a:lnTo>
                    <a:pt x="91151" y="221366"/>
                  </a:lnTo>
                  <a:cubicBezTo>
                    <a:pt x="40901" y="221366"/>
                    <a:pt x="0" y="262253"/>
                    <a:pt x="0" y="312516"/>
                  </a:cubicBezTo>
                  <a:cubicBezTo>
                    <a:pt x="0" y="362779"/>
                    <a:pt x="40901" y="403667"/>
                    <a:pt x="91151" y="403667"/>
                  </a:cubicBezTo>
                  <a:lnTo>
                    <a:pt x="117194" y="403667"/>
                  </a:lnTo>
                  <a:lnTo>
                    <a:pt x="117194" y="377624"/>
                  </a:lnTo>
                  <a:lnTo>
                    <a:pt x="91151" y="377624"/>
                  </a:lnTo>
                  <a:cubicBezTo>
                    <a:pt x="55250" y="377624"/>
                    <a:pt x="26043" y="348417"/>
                    <a:pt x="26043" y="312516"/>
                  </a:cubicBezTo>
                  <a:cubicBezTo>
                    <a:pt x="26043" y="276616"/>
                    <a:pt x="55250" y="247409"/>
                    <a:pt x="91151" y="247409"/>
                  </a:cubicBezTo>
                  <a:lnTo>
                    <a:pt x="130215" y="247409"/>
                  </a:lnTo>
                  <a:cubicBezTo>
                    <a:pt x="137416" y="247409"/>
                    <a:pt x="143237" y="241575"/>
                    <a:pt x="143237" y="234387"/>
                  </a:cubicBezTo>
                  <a:lnTo>
                    <a:pt x="143237" y="188812"/>
                  </a:lnTo>
                  <a:cubicBezTo>
                    <a:pt x="143237" y="120605"/>
                    <a:pt x="198734" y="65108"/>
                    <a:pt x="266941" y="65108"/>
                  </a:cubicBezTo>
                  <a:cubicBezTo>
                    <a:pt x="300224" y="65108"/>
                    <a:pt x="331463" y="78168"/>
                    <a:pt x="354901" y="101880"/>
                  </a:cubicBezTo>
                  <a:cubicBezTo>
                    <a:pt x="357896" y="104914"/>
                    <a:pt x="362220" y="106308"/>
                    <a:pt x="366412" y="105552"/>
                  </a:cubicBezTo>
                  <a:cubicBezTo>
                    <a:pt x="370618" y="104810"/>
                    <a:pt x="374212" y="102050"/>
                    <a:pt x="375983" y="98169"/>
                  </a:cubicBezTo>
                  <a:cubicBezTo>
                    <a:pt x="396154" y="54352"/>
                    <a:pt x="440244" y="26043"/>
                    <a:pt x="488307" y="26043"/>
                  </a:cubicBezTo>
                  <a:cubicBezTo>
                    <a:pt x="540536" y="26043"/>
                    <a:pt x="587349" y="59183"/>
                    <a:pt x="604810" y="108508"/>
                  </a:cubicBezTo>
                  <a:cubicBezTo>
                    <a:pt x="606646" y="113717"/>
                    <a:pt x="611569" y="117194"/>
                    <a:pt x="617090" y="117194"/>
                  </a:cubicBezTo>
                  <a:lnTo>
                    <a:pt x="625033" y="117194"/>
                  </a:lnTo>
                  <a:cubicBezTo>
                    <a:pt x="696833" y="117194"/>
                    <a:pt x="755248" y="175608"/>
                    <a:pt x="755248" y="247409"/>
                  </a:cubicBezTo>
                  <a:cubicBezTo>
                    <a:pt x="755248" y="319209"/>
                    <a:pt x="696833" y="377624"/>
                    <a:pt x="625033" y="377624"/>
                  </a:cubicBezTo>
                  <a:lnTo>
                    <a:pt x="625033" y="403667"/>
                  </a:lnTo>
                  <a:cubicBezTo>
                    <a:pt x="711196" y="403667"/>
                    <a:pt x="781291" y="333572"/>
                    <a:pt x="781291" y="247409"/>
                  </a:cubicBezTo>
                  <a:cubicBezTo>
                    <a:pt x="781291" y="161558"/>
                    <a:pt x="711704" y="91671"/>
                    <a:pt x="625983" y="91151"/>
                  </a:cubicBezTo>
                  <a:close/>
                </a:path>
              </a:pathLst>
            </a:custGeom>
            <a:grpFill/>
            <a:ln w="12948" cap="flat">
              <a:noFill/>
              <a:prstDash val="solid"/>
              <a:miter/>
            </a:ln>
          </p:spPr>
          <p:txBody>
            <a:bodyPr rtlCol="0" anchor="ctr">
              <a:noAutofit/>
            </a:bodyPr>
            <a:lstStyle/>
            <a:p>
              <a:pPr algn="ctr"/>
              <a:endParaRPr lang="zh-CN" altLang="en-US"/>
            </a:p>
          </p:txBody>
        </p:sp>
        <p:sp>
          <p:nvSpPr>
            <p:cNvPr id="16" name="任意多边形: 形状 15">
              <a:extLst>
                <a:ext uri="{FF2B5EF4-FFF2-40B4-BE49-F238E27FC236}">
                  <a16:creationId xmlns:a16="http://schemas.microsoft.com/office/drawing/2014/main" id="{7B5E90F6-8091-4BEE-9A0B-52BA5DF0C8FE}"/>
                </a:ext>
              </a:extLst>
            </p:cNvPr>
            <p:cNvSpPr/>
            <p:nvPr/>
          </p:nvSpPr>
          <p:spPr>
            <a:xfrm>
              <a:off x="2634191" y="806851"/>
              <a:ext cx="78129" cy="78129"/>
            </a:xfrm>
            <a:custGeom>
              <a:avLst/>
              <a:gdLst>
                <a:gd name="connsiteX0" fmla="*/ 0 w 78129"/>
                <a:gd name="connsiteY0" fmla="*/ 0 h 78129"/>
                <a:gd name="connsiteX1" fmla="*/ 0 w 78129"/>
                <a:gd name="connsiteY1" fmla="*/ 26043 h 78129"/>
                <a:gd name="connsiteX2" fmla="*/ 52086 w 78129"/>
                <a:gd name="connsiteY2" fmla="*/ 78129 h 78129"/>
                <a:gd name="connsiteX3" fmla="*/ 78129 w 78129"/>
                <a:gd name="connsiteY3" fmla="*/ 78129 h 78129"/>
                <a:gd name="connsiteX4" fmla="*/ 0 w 78129"/>
                <a:gd name="connsiteY4" fmla="*/ 0 h 78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29" h="78129">
                  <a:moveTo>
                    <a:pt x="0" y="0"/>
                  </a:moveTo>
                  <a:lnTo>
                    <a:pt x="0" y="26043"/>
                  </a:lnTo>
                  <a:cubicBezTo>
                    <a:pt x="28725" y="26043"/>
                    <a:pt x="52086" y="49404"/>
                    <a:pt x="52086" y="78129"/>
                  </a:cubicBezTo>
                  <a:lnTo>
                    <a:pt x="78129" y="78129"/>
                  </a:lnTo>
                  <a:cubicBezTo>
                    <a:pt x="78129" y="35041"/>
                    <a:pt x="43088" y="0"/>
                    <a:pt x="0" y="0"/>
                  </a:cubicBezTo>
                  <a:close/>
                </a:path>
              </a:pathLst>
            </a:custGeom>
            <a:grpFill/>
            <a:ln w="12948" cap="flat">
              <a:noFill/>
              <a:prstDash val="solid"/>
              <a:miter/>
            </a:ln>
          </p:spPr>
          <p:txBody>
            <a:bodyPr rtlCol="0" anchor="ctr">
              <a:noAutofit/>
            </a:bodyPr>
            <a:lstStyle/>
            <a:p>
              <a:pPr algn="ctr"/>
              <a:endParaRPr lang="zh-CN" altLang="en-US"/>
            </a:p>
          </p:txBody>
        </p:sp>
        <p:sp>
          <p:nvSpPr>
            <p:cNvPr id="17" name="任意多边形: 形状 16">
              <a:extLst>
                <a:ext uri="{FF2B5EF4-FFF2-40B4-BE49-F238E27FC236}">
                  <a16:creationId xmlns:a16="http://schemas.microsoft.com/office/drawing/2014/main" id="{2C0AB4FA-7435-459D-8181-AD51106B056C}"/>
                </a:ext>
              </a:extLst>
            </p:cNvPr>
            <p:cNvSpPr/>
            <p:nvPr/>
          </p:nvSpPr>
          <p:spPr>
            <a:xfrm>
              <a:off x="2686277" y="911023"/>
              <a:ext cx="26043" cy="26043"/>
            </a:xfrm>
            <a:custGeom>
              <a:avLst/>
              <a:gdLst>
                <a:gd name="connsiteX0" fmla="*/ 0 w 26043"/>
                <a:gd name="connsiteY0" fmla="*/ 0 h 26043"/>
                <a:gd name="connsiteX1" fmla="*/ 26043 w 26043"/>
                <a:gd name="connsiteY1" fmla="*/ 0 h 26043"/>
                <a:gd name="connsiteX2" fmla="*/ 26043 w 26043"/>
                <a:gd name="connsiteY2" fmla="*/ 26043 h 26043"/>
                <a:gd name="connsiteX3" fmla="*/ 0 w 26043"/>
                <a:gd name="connsiteY3" fmla="*/ 26043 h 26043"/>
              </a:gdLst>
              <a:ahLst/>
              <a:cxnLst>
                <a:cxn ang="0">
                  <a:pos x="connsiteX0" y="connsiteY0"/>
                </a:cxn>
                <a:cxn ang="0">
                  <a:pos x="connsiteX1" y="connsiteY1"/>
                </a:cxn>
                <a:cxn ang="0">
                  <a:pos x="connsiteX2" y="connsiteY2"/>
                </a:cxn>
                <a:cxn ang="0">
                  <a:pos x="connsiteX3" y="connsiteY3"/>
                </a:cxn>
              </a:cxnLst>
              <a:rect l="l" t="t" r="r" b="b"/>
              <a:pathLst>
                <a:path w="26043" h="26043">
                  <a:moveTo>
                    <a:pt x="0" y="0"/>
                  </a:moveTo>
                  <a:lnTo>
                    <a:pt x="26043" y="0"/>
                  </a:lnTo>
                  <a:lnTo>
                    <a:pt x="26043" y="26043"/>
                  </a:lnTo>
                  <a:lnTo>
                    <a:pt x="0" y="26043"/>
                  </a:lnTo>
                  <a:close/>
                </a:path>
              </a:pathLst>
            </a:custGeom>
            <a:grpFill/>
            <a:ln w="12948" cap="flat">
              <a:noFill/>
              <a:prstDash val="solid"/>
              <a:miter/>
            </a:ln>
          </p:spPr>
          <p:txBody>
            <a:bodyPr rtlCol="0" anchor="ctr">
              <a:noAutofit/>
            </a:bodyPr>
            <a:lstStyle/>
            <a:p>
              <a:pPr algn="ctr"/>
              <a:endParaRPr lang="zh-CN" altLang="en-US"/>
            </a:p>
          </p:txBody>
        </p:sp>
        <p:sp>
          <p:nvSpPr>
            <p:cNvPr id="18" name="任意多边形: 形状 17">
              <a:extLst>
                <a:ext uri="{FF2B5EF4-FFF2-40B4-BE49-F238E27FC236}">
                  <a16:creationId xmlns:a16="http://schemas.microsoft.com/office/drawing/2014/main" id="{C1A32670-8D54-46D5-A2E4-31C9CE9E910F}"/>
                </a:ext>
              </a:extLst>
            </p:cNvPr>
            <p:cNvSpPr/>
            <p:nvPr/>
          </p:nvSpPr>
          <p:spPr>
            <a:xfrm>
              <a:off x="2139374" y="871959"/>
              <a:ext cx="533882" cy="416688"/>
            </a:xfrm>
            <a:custGeom>
              <a:avLst/>
              <a:gdLst>
                <a:gd name="connsiteX0" fmla="*/ 481796 w 533882"/>
                <a:gd name="connsiteY0" fmla="*/ 131504 h 416688"/>
                <a:gd name="connsiteX1" fmla="*/ 481796 w 533882"/>
                <a:gd name="connsiteY1" fmla="*/ 91151 h 416688"/>
                <a:gd name="connsiteX2" fmla="*/ 390645 w 533882"/>
                <a:gd name="connsiteY2" fmla="*/ 0 h 416688"/>
                <a:gd name="connsiteX3" fmla="*/ 364602 w 533882"/>
                <a:gd name="connsiteY3" fmla="*/ 0 h 416688"/>
                <a:gd name="connsiteX4" fmla="*/ 276173 w 533882"/>
                <a:gd name="connsiteY4" fmla="*/ 69444 h 416688"/>
                <a:gd name="connsiteX5" fmla="*/ 156258 w 533882"/>
                <a:gd name="connsiteY5" fmla="*/ 13022 h 416688"/>
                <a:gd name="connsiteX6" fmla="*/ 0 w 533882"/>
                <a:gd name="connsiteY6" fmla="*/ 169280 h 416688"/>
                <a:gd name="connsiteX7" fmla="*/ 143237 w 533882"/>
                <a:gd name="connsiteY7" fmla="*/ 324874 h 416688"/>
                <a:gd name="connsiteX8" fmla="*/ 143237 w 533882"/>
                <a:gd name="connsiteY8" fmla="*/ 377624 h 416688"/>
                <a:gd name="connsiteX9" fmla="*/ 169280 w 533882"/>
                <a:gd name="connsiteY9" fmla="*/ 377624 h 416688"/>
                <a:gd name="connsiteX10" fmla="*/ 169280 w 533882"/>
                <a:gd name="connsiteY10" fmla="*/ 324926 h 416688"/>
                <a:gd name="connsiteX11" fmla="*/ 305211 w 533882"/>
                <a:gd name="connsiteY11" fmla="*/ 216353 h 416688"/>
                <a:gd name="connsiteX12" fmla="*/ 325538 w 533882"/>
                <a:gd name="connsiteY12" fmla="*/ 234947 h 416688"/>
                <a:gd name="connsiteX13" fmla="*/ 325538 w 533882"/>
                <a:gd name="connsiteY13" fmla="*/ 247409 h 416688"/>
                <a:gd name="connsiteX14" fmla="*/ 286473 w 533882"/>
                <a:gd name="connsiteY14" fmla="*/ 286473 h 416688"/>
                <a:gd name="connsiteX15" fmla="*/ 221366 w 533882"/>
                <a:gd name="connsiteY15" fmla="*/ 351581 h 416688"/>
                <a:gd name="connsiteX16" fmla="*/ 221366 w 533882"/>
                <a:gd name="connsiteY16" fmla="*/ 403667 h 416688"/>
                <a:gd name="connsiteX17" fmla="*/ 234387 w 533882"/>
                <a:gd name="connsiteY17" fmla="*/ 416689 h 416688"/>
                <a:gd name="connsiteX18" fmla="*/ 520861 w 533882"/>
                <a:gd name="connsiteY18" fmla="*/ 416689 h 416688"/>
                <a:gd name="connsiteX19" fmla="*/ 533882 w 533882"/>
                <a:gd name="connsiteY19" fmla="*/ 403667 h 416688"/>
                <a:gd name="connsiteX20" fmla="*/ 533882 w 533882"/>
                <a:gd name="connsiteY20" fmla="*/ 351581 h 416688"/>
                <a:gd name="connsiteX21" fmla="*/ 468775 w 533882"/>
                <a:gd name="connsiteY21" fmla="*/ 286473 h 416688"/>
                <a:gd name="connsiteX22" fmla="*/ 429710 w 533882"/>
                <a:gd name="connsiteY22" fmla="*/ 247409 h 416688"/>
                <a:gd name="connsiteX23" fmla="*/ 429710 w 533882"/>
                <a:gd name="connsiteY23" fmla="*/ 234947 h 416688"/>
                <a:gd name="connsiteX24" fmla="*/ 481796 w 533882"/>
                <a:gd name="connsiteY24" fmla="*/ 131504 h 416688"/>
                <a:gd name="connsiteX25" fmla="*/ 393028 w 533882"/>
                <a:gd name="connsiteY25" fmla="*/ 226652 h 416688"/>
                <a:gd name="connsiteX26" fmla="*/ 362233 w 533882"/>
                <a:gd name="connsiteY26" fmla="*/ 226652 h 416688"/>
                <a:gd name="connsiteX27" fmla="*/ 300458 w 533882"/>
                <a:gd name="connsiteY27" fmla="*/ 144370 h 416688"/>
                <a:gd name="connsiteX28" fmla="*/ 339354 w 533882"/>
                <a:gd name="connsiteY28" fmla="*/ 143940 h 416688"/>
                <a:gd name="connsiteX29" fmla="*/ 404110 w 533882"/>
                <a:gd name="connsiteY29" fmla="*/ 107987 h 416688"/>
                <a:gd name="connsiteX30" fmla="*/ 454920 w 533882"/>
                <a:gd name="connsiteY30" fmla="*/ 142885 h 416688"/>
                <a:gd name="connsiteX31" fmla="*/ 393028 w 533882"/>
                <a:gd name="connsiteY31" fmla="*/ 226652 h 416688"/>
                <a:gd name="connsiteX32" fmla="*/ 364602 w 533882"/>
                <a:gd name="connsiteY32" fmla="*/ 26043 h 416688"/>
                <a:gd name="connsiteX33" fmla="*/ 390645 w 533882"/>
                <a:gd name="connsiteY33" fmla="*/ 26043 h 416688"/>
                <a:gd name="connsiteX34" fmla="*/ 455753 w 533882"/>
                <a:gd name="connsiteY34" fmla="*/ 91151 h 416688"/>
                <a:gd name="connsiteX35" fmla="*/ 455753 w 533882"/>
                <a:gd name="connsiteY35" fmla="*/ 116256 h 416688"/>
                <a:gd name="connsiteX36" fmla="*/ 419228 w 533882"/>
                <a:gd name="connsiteY36" fmla="*/ 76580 h 416688"/>
                <a:gd name="connsiteX37" fmla="*/ 416428 w 533882"/>
                <a:gd name="connsiteY37" fmla="*/ 62555 h 416688"/>
                <a:gd name="connsiteX38" fmla="*/ 402378 w 533882"/>
                <a:gd name="connsiteY38" fmla="*/ 52464 h 416688"/>
                <a:gd name="connsiteX39" fmla="*/ 390645 w 533882"/>
                <a:gd name="connsiteY39" fmla="*/ 65746 h 416688"/>
                <a:gd name="connsiteX40" fmla="*/ 339067 w 533882"/>
                <a:gd name="connsiteY40" fmla="*/ 117897 h 416688"/>
                <a:gd name="connsiteX41" fmla="*/ 299495 w 533882"/>
                <a:gd name="connsiteY41" fmla="*/ 118340 h 416688"/>
                <a:gd name="connsiteX42" fmla="*/ 299495 w 533882"/>
                <a:gd name="connsiteY42" fmla="*/ 91151 h 416688"/>
                <a:gd name="connsiteX43" fmla="*/ 364602 w 533882"/>
                <a:gd name="connsiteY43" fmla="*/ 26043 h 416688"/>
                <a:gd name="connsiteX44" fmla="*/ 156258 w 533882"/>
                <a:gd name="connsiteY44" fmla="*/ 299495 h 416688"/>
                <a:gd name="connsiteX45" fmla="*/ 26043 w 533882"/>
                <a:gd name="connsiteY45" fmla="*/ 169280 h 416688"/>
                <a:gd name="connsiteX46" fmla="*/ 156258 w 533882"/>
                <a:gd name="connsiteY46" fmla="*/ 39065 h 416688"/>
                <a:gd name="connsiteX47" fmla="*/ 273452 w 533882"/>
                <a:gd name="connsiteY47" fmla="*/ 113118 h 416688"/>
                <a:gd name="connsiteX48" fmla="*/ 273452 w 533882"/>
                <a:gd name="connsiteY48" fmla="*/ 131504 h 416688"/>
                <a:gd name="connsiteX49" fmla="*/ 285314 w 533882"/>
                <a:gd name="connsiteY49" fmla="*/ 185544 h 416688"/>
                <a:gd name="connsiteX50" fmla="*/ 156258 w 533882"/>
                <a:gd name="connsiteY50" fmla="*/ 299495 h 416688"/>
                <a:gd name="connsiteX51" fmla="*/ 468775 w 533882"/>
                <a:gd name="connsiteY51" fmla="*/ 312516 h 416688"/>
                <a:gd name="connsiteX52" fmla="*/ 507839 w 533882"/>
                <a:gd name="connsiteY52" fmla="*/ 351581 h 416688"/>
                <a:gd name="connsiteX53" fmla="*/ 507839 w 533882"/>
                <a:gd name="connsiteY53" fmla="*/ 390645 h 416688"/>
                <a:gd name="connsiteX54" fmla="*/ 247409 w 533882"/>
                <a:gd name="connsiteY54" fmla="*/ 390645 h 416688"/>
                <a:gd name="connsiteX55" fmla="*/ 247409 w 533882"/>
                <a:gd name="connsiteY55" fmla="*/ 351581 h 416688"/>
                <a:gd name="connsiteX56" fmla="*/ 286473 w 533882"/>
                <a:gd name="connsiteY56" fmla="*/ 312516 h 416688"/>
                <a:gd name="connsiteX57" fmla="*/ 324132 w 533882"/>
                <a:gd name="connsiteY57" fmla="*/ 300328 h 416688"/>
                <a:gd name="connsiteX58" fmla="*/ 371803 w 533882"/>
                <a:gd name="connsiteY58" fmla="*/ 324171 h 416688"/>
                <a:gd name="connsiteX59" fmla="*/ 377624 w 533882"/>
                <a:gd name="connsiteY59" fmla="*/ 325538 h 416688"/>
                <a:gd name="connsiteX60" fmla="*/ 382754 w 533882"/>
                <a:gd name="connsiteY60" fmla="*/ 324483 h 416688"/>
                <a:gd name="connsiteX61" fmla="*/ 434281 w 533882"/>
                <a:gd name="connsiteY61" fmla="*/ 302399 h 416688"/>
                <a:gd name="connsiteX62" fmla="*/ 468775 w 533882"/>
                <a:gd name="connsiteY62" fmla="*/ 312516 h 416688"/>
                <a:gd name="connsiteX63" fmla="*/ 414201 w 533882"/>
                <a:gd name="connsiteY63" fmla="*/ 282671 h 416688"/>
                <a:gd name="connsiteX64" fmla="*/ 378041 w 533882"/>
                <a:gd name="connsiteY64" fmla="*/ 298167 h 416688"/>
                <a:gd name="connsiteX65" fmla="*/ 342336 w 533882"/>
                <a:gd name="connsiteY65" fmla="*/ 280314 h 416688"/>
                <a:gd name="connsiteX66" fmla="*/ 351294 w 533882"/>
                <a:gd name="connsiteY66" fmla="*/ 250221 h 416688"/>
                <a:gd name="connsiteX67" fmla="*/ 351985 w 533882"/>
                <a:gd name="connsiteY67" fmla="*/ 250586 h 416688"/>
                <a:gd name="connsiteX68" fmla="*/ 377624 w 533882"/>
                <a:gd name="connsiteY68" fmla="*/ 255821 h 416688"/>
                <a:gd name="connsiteX69" fmla="*/ 403276 w 533882"/>
                <a:gd name="connsiteY69" fmla="*/ 250586 h 416688"/>
                <a:gd name="connsiteX70" fmla="*/ 403953 w 533882"/>
                <a:gd name="connsiteY70" fmla="*/ 250234 h 416688"/>
                <a:gd name="connsiteX71" fmla="*/ 414201 w 533882"/>
                <a:gd name="connsiteY71" fmla="*/ 282671 h 4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33882" h="416688">
                  <a:moveTo>
                    <a:pt x="481796" y="131504"/>
                  </a:moveTo>
                  <a:lnTo>
                    <a:pt x="481796" y="91151"/>
                  </a:lnTo>
                  <a:cubicBezTo>
                    <a:pt x="481796" y="40888"/>
                    <a:pt x="440896" y="0"/>
                    <a:pt x="390645" y="0"/>
                  </a:cubicBezTo>
                  <a:lnTo>
                    <a:pt x="364602" y="0"/>
                  </a:lnTo>
                  <a:cubicBezTo>
                    <a:pt x="321840" y="0"/>
                    <a:pt x="285952" y="29650"/>
                    <a:pt x="276173" y="69444"/>
                  </a:cubicBezTo>
                  <a:cubicBezTo>
                    <a:pt x="246901" y="34338"/>
                    <a:pt x="203136" y="13022"/>
                    <a:pt x="156258" y="13022"/>
                  </a:cubicBezTo>
                  <a:cubicBezTo>
                    <a:pt x="70095" y="13022"/>
                    <a:pt x="0" y="83116"/>
                    <a:pt x="0" y="169280"/>
                  </a:cubicBezTo>
                  <a:cubicBezTo>
                    <a:pt x="0" y="251042"/>
                    <a:pt x="63154" y="318220"/>
                    <a:pt x="143237" y="324874"/>
                  </a:cubicBezTo>
                  <a:lnTo>
                    <a:pt x="143237" y="377624"/>
                  </a:lnTo>
                  <a:lnTo>
                    <a:pt x="169280" y="377624"/>
                  </a:lnTo>
                  <a:lnTo>
                    <a:pt x="169280" y="324926"/>
                  </a:lnTo>
                  <a:cubicBezTo>
                    <a:pt x="233293" y="319704"/>
                    <a:pt x="286486" y="276330"/>
                    <a:pt x="305211" y="216353"/>
                  </a:cubicBezTo>
                  <a:cubicBezTo>
                    <a:pt x="311214" y="223280"/>
                    <a:pt x="318116" y="229400"/>
                    <a:pt x="325538" y="234947"/>
                  </a:cubicBezTo>
                  <a:lnTo>
                    <a:pt x="325538" y="247409"/>
                  </a:lnTo>
                  <a:cubicBezTo>
                    <a:pt x="325538" y="268946"/>
                    <a:pt x="308011" y="286473"/>
                    <a:pt x="286473" y="286473"/>
                  </a:cubicBezTo>
                  <a:cubicBezTo>
                    <a:pt x="250573" y="286473"/>
                    <a:pt x="221366" y="315681"/>
                    <a:pt x="221366" y="351581"/>
                  </a:cubicBezTo>
                  <a:lnTo>
                    <a:pt x="221366" y="403667"/>
                  </a:lnTo>
                  <a:cubicBezTo>
                    <a:pt x="221366" y="410855"/>
                    <a:pt x="227186" y="416689"/>
                    <a:pt x="234387" y="416689"/>
                  </a:cubicBezTo>
                  <a:lnTo>
                    <a:pt x="520861" y="416689"/>
                  </a:lnTo>
                  <a:cubicBezTo>
                    <a:pt x="528062" y="416689"/>
                    <a:pt x="533882" y="410855"/>
                    <a:pt x="533882" y="403667"/>
                  </a:cubicBezTo>
                  <a:lnTo>
                    <a:pt x="533882" y="351581"/>
                  </a:lnTo>
                  <a:cubicBezTo>
                    <a:pt x="533882" y="315681"/>
                    <a:pt x="504675" y="286473"/>
                    <a:pt x="468775" y="286473"/>
                  </a:cubicBezTo>
                  <a:cubicBezTo>
                    <a:pt x="447237" y="286473"/>
                    <a:pt x="429710" y="268946"/>
                    <a:pt x="429710" y="247409"/>
                  </a:cubicBezTo>
                  <a:lnTo>
                    <a:pt x="429710" y="234947"/>
                  </a:lnTo>
                  <a:cubicBezTo>
                    <a:pt x="461925" y="210857"/>
                    <a:pt x="481796" y="172939"/>
                    <a:pt x="481796" y="131504"/>
                  </a:cubicBezTo>
                  <a:close/>
                  <a:moveTo>
                    <a:pt x="393028" y="226652"/>
                  </a:moveTo>
                  <a:cubicBezTo>
                    <a:pt x="383223" y="230832"/>
                    <a:pt x="372025" y="230832"/>
                    <a:pt x="362233" y="226652"/>
                  </a:cubicBezTo>
                  <a:cubicBezTo>
                    <a:pt x="328116" y="212029"/>
                    <a:pt x="304977" y="180543"/>
                    <a:pt x="300458" y="144370"/>
                  </a:cubicBezTo>
                  <a:lnTo>
                    <a:pt x="339354" y="143940"/>
                  </a:lnTo>
                  <a:cubicBezTo>
                    <a:pt x="366412" y="143640"/>
                    <a:pt x="390281" y="129408"/>
                    <a:pt x="404110" y="107987"/>
                  </a:cubicBezTo>
                  <a:cubicBezTo>
                    <a:pt x="415347" y="125996"/>
                    <a:pt x="433629" y="138640"/>
                    <a:pt x="454920" y="142885"/>
                  </a:cubicBezTo>
                  <a:cubicBezTo>
                    <a:pt x="450857" y="179671"/>
                    <a:pt x="427601" y="211834"/>
                    <a:pt x="393028" y="226652"/>
                  </a:cubicBezTo>
                  <a:close/>
                  <a:moveTo>
                    <a:pt x="364602" y="26043"/>
                  </a:moveTo>
                  <a:lnTo>
                    <a:pt x="390645" y="26043"/>
                  </a:lnTo>
                  <a:cubicBezTo>
                    <a:pt x="426546" y="26043"/>
                    <a:pt x="455753" y="55250"/>
                    <a:pt x="455753" y="91151"/>
                  </a:cubicBezTo>
                  <a:lnTo>
                    <a:pt x="455753" y="116256"/>
                  </a:lnTo>
                  <a:cubicBezTo>
                    <a:pt x="437432" y="110943"/>
                    <a:pt x="423134" y="96099"/>
                    <a:pt x="419228" y="76580"/>
                  </a:cubicBezTo>
                  <a:lnTo>
                    <a:pt x="416428" y="62555"/>
                  </a:lnTo>
                  <a:cubicBezTo>
                    <a:pt x="415113" y="56006"/>
                    <a:pt x="409227" y="51748"/>
                    <a:pt x="402378" y="52464"/>
                  </a:cubicBezTo>
                  <a:cubicBezTo>
                    <a:pt x="395724" y="53128"/>
                    <a:pt x="390645" y="59053"/>
                    <a:pt x="390645" y="65746"/>
                  </a:cubicBezTo>
                  <a:cubicBezTo>
                    <a:pt x="390645" y="94185"/>
                    <a:pt x="367506" y="117584"/>
                    <a:pt x="339067" y="117897"/>
                  </a:cubicBezTo>
                  <a:lnTo>
                    <a:pt x="299495" y="118340"/>
                  </a:lnTo>
                  <a:lnTo>
                    <a:pt x="299495" y="91151"/>
                  </a:lnTo>
                  <a:cubicBezTo>
                    <a:pt x="299495" y="55250"/>
                    <a:pt x="328702" y="26043"/>
                    <a:pt x="364602" y="26043"/>
                  </a:cubicBezTo>
                  <a:close/>
                  <a:moveTo>
                    <a:pt x="156258" y="299495"/>
                  </a:moveTo>
                  <a:cubicBezTo>
                    <a:pt x="84458" y="299495"/>
                    <a:pt x="26043" y="241080"/>
                    <a:pt x="26043" y="169280"/>
                  </a:cubicBezTo>
                  <a:cubicBezTo>
                    <a:pt x="26043" y="97479"/>
                    <a:pt x="84458" y="39065"/>
                    <a:pt x="156258" y="39065"/>
                  </a:cubicBezTo>
                  <a:cubicBezTo>
                    <a:pt x="206183" y="39065"/>
                    <a:pt x="251836" y="68103"/>
                    <a:pt x="273452" y="113118"/>
                  </a:cubicBezTo>
                  <a:lnTo>
                    <a:pt x="273452" y="131504"/>
                  </a:lnTo>
                  <a:cubicBezTo>
                    <a:pt x="273452" y="150581"/>
                    <a:pt x="277684" y="168915"/>
                    <a:pt x="285314" y="185544"/>
                  </a:cubicBezTo>
                  <a:cubicBezTo>
                    <a:pt x="277215" y="250729"/>
                    <a:pt x="222421" y="299495"/>
                    <a:pt x="156258" y="299495"/>
                  </a:cubicBezTo>
                  <a:close/>
                  <a:moveTo>
                    <a:pt x="468775" y="312516"/>
                  </a:moveTo>
                  <a:cubicBezTo>
                    <a:pt x="490312" y="312516"/>
                    <a:pt x="507839" y="330043"/>
                    <a:pt x="507839" y="351581"/>
                  </a:cubicBezTo>
                  <a:lnTo>
                    <a:pt x="507839" y="390645"/>
                  </a:lnTo>
                  <a:lnTo>
                    <a:pt x="247409" y="390645"/>
                  </a:lnTo>
                  <a:lnTo>
                    <a:pt x="247409" y="351581"/>
                  </a:lnTo>
                  <a:cubicBezTo>
                    <a:pt x="247409" y="330043"/>
                    <a:pt x="264936" y="312516"/>
                    <a:pt x="286473" y="312516"/>
                  </a:cubicBezTo>
                  <a:cubicBezTo>
                    <a:pt x="300524" y="312516"/>
                    <a:pt x="313467" y="307933"/>
                    <a:pt x="324132" y="300328"/>
                  </a:cubicBezTo>
                  <a:lnTo>
                    <a:pt x="371803" y="324171"/>
                  </a:lnTo>
                  <a:cubicBezTo>
                    <a:pt x="373626" y="325082"/>
                    <a:pt x="375632" y="325538"/>
                    <a:pt x="377624" y="325538"/>
                  </a:cubicBezTo>
                  <a:cubicBezTo>
                    <a:pt x="379369" y="325538"/>
                    <a:pt x="381114" y="325186"/>
                    <a:pt x="382754" y="324483"/>
                  </a:cubicBezTo>
                  <a:lnTo>
                    <a:pt x="434281" y="302399"/>
                  </a:lnTo>
                  <a:cubicBezTo>
                    <a:pt x="444307" y="308714"/>
                    <a:pt x="456079" y="312516"/>
                    <a:pt x="468775" y="312516"/>
                  </a:cubicBezTo>
                  <a:close/>
                  <a:moveTo>
                    <a:pt x="414201" y="282671"/>
                  </a:moveTo>
                  <a:lnTo>
                    <a:pt x="378041" y="298167"/>
                  </a:lnTo>
                  <a:lnTo>
                    <a:pt x="342336" y="280314"/>
                  </a:lnTo>
                  <a:cubicBezTo>
                    <a:pt x="347609" y="271394"/>
                    <a:pt x="350813" y="261199"/>
                    <a:pt x="351294" y="250221"/>
                  </a:cubicBezTo>
                  <a:cubicBezTo>
                    <a:pt x="351529" y="250326"/>
                    <a:pt x="351750" y="250482"/>
                    <a:pt x="351985" y="250586"/>
                  </a:cubicBezTo>
                  <a:cubicBezTo>
                    <a:pt x="360123" y="254089"/>
                    <a:pt x="368873" y="255821"/>
                    <a:pt x="377624" y="255821"/>
                  </a:cubicBezTo>
                  <a:cubicBezTo>
                    <a:pt x="386374" y="255821"/>
                    <a:pt x="395125" y="254076"/>
                    <a:pt x="403276" y="250586"/>
                  </a:cubicBezTo>
                  <a:cubicBezTo>
                    <a:pt x="403511" y="250482"/>
                    <a:pt x="403719" y="250339"/>
                    <a:pt x="403953" y="250234"/>
                  </a:cubicBezTo>
                  <a:cubicBezTo>
                    <a:pt x="404474" y="262149"/>
                    <a:pt x="408081" y="273244"/>
                    <a:pt x="414201" y="282671"/>
                  </a:cubicBezTo>
                  <a:close/>
                </a:path>
              </a:pathLst>
            </a:custGeom>
            <a:grpFill/>
            <a:ln w="12948" cap="flat">
              <a:noFill/>
              <a:prstDash val="solid"/>
              <a:miter/>
            </a:ln>
          </p:spPr>
          <p:txBody>
            <a:bodyPr rtlCol="0" anchor="ctr">
              <a:noAutofit/>
            </a:bodyPr>
            <a:lstStyle/>
            <a:p>
              <a:pPr algn="ctr"/>
              <a:endParaRPr lang="zh-CN" altLang="en-US"/>
            </a:p>
          </p:txBody>
        </p:sp>
        <p:sp>
          <p:nvSpPr>
            <p:cNvPr id="19" name="任意多边形: 形状 18">
              <a:extLst>
                <a:ext uri="{FF2B5EF4-FFF2-40B4-BE49-F238E27FC236}">
                  <a16:creationId xmlns:a16="http://schemas.microsoft.com/office/drawing/2014/main" id="{CA8883A7-F85B-459B-A3D6-A97B5BA66FAF}"/>
                </a:ext>
              </a:extLst>
            </p:cNvPr>
            <p:cNvSpPr/>
            <p:nvPr/>
          </p:nvSpPr>
          <p:spPr>
            <a:xfrm>
              <a:off x="2178438" y="924045"/>
              <a:ext cx="234387" cy="234387"/>
            </a:xfrm>
            <a:custGeom>
              <a:avLst/>
              <a:gdLst>
                <a:gd name="connsiteX0" fmla="*/ 117194 w 234387"/>
                <a:gd name="connsiteY0" fmla="*/ 0 h 234387"/>
                <a:gd name="connsiteX1" fmla="*/ 0 w 234387"/>
                <a:gd name="connsiteY1" fmla="*/ 117194 h 234387"/>
                <a:gd name="connsiteX2" fmla="*/ 117194 w 234387"/>
                <a:gd name="connsiteY2" fmla="*/ 234387 h 234387"/>
                <a:gd name="connsiteX3" fmla="*/ 234387 w 234387"/>
                <a:gd name="connsiteY3" fmla="*/ 117194 h 234387"/>
                <a:gd name="connsiteX4" fmla="*/ 117194 w 234387"/>
                <a:gd name="connsiteY4" fmla="*/ 0 h 234387"/>
                <a:gd name="connsiteX5" fmla="*/ 117194 w 234387"/>
                <a:gd name="connsiteY5" fmla="*/ 208344 h 234387"/>
                <a:gd name="connsiteX6" fmla="*/ 26043 w 234387"/>
                <a:gd name="connsiteY6" fmla="*/ 117194 h 234387"/>
                <a:gd name="connsiteX7" fmla="*/ 117194 w 234387"/>
                <a:gd name="connsiteY7" fmla="*/ 26043 h 234387"/>
                <a:gd name="connsiteX8" fmla="*/ 208344 w 234387"/>
                <a:gd name="connsiteY8" fmla="*/ 117194 h 234387"/>
                <a:gd name="connsiteX9" fmla="*/ 117194 w 234387"/>
                <a:gd name="connsiteY9" fmla="*/ 208344 h 234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387" h="234387">
                  <a:moveTo>
                    <a:pt x="117194" y="0"/>
                  </a:moveTo>
                  <a:cubicBezTo>
                    <a:pt x="52568" y="0"/>
                    <a:pt x="0" y="52581"/>
                    <a:pt x="0" y="117194"/>
                  </a:cubicBezTo>
                  <a:cubicBezTo>
                    <a:pt x="0" y="181806"/>
                    <a:pt x="52568" y="234387"/>
                    <a:pt x="117194" y="234387"/>
                  </a:cubicBezTo>
                  <a:cubicBezTo>
                    <a:pt x="181819" y="234387"/>
                    <a:pt x="234387" y="181806"/>
                    <a:pt x="234387" y="117194"/>
                  </a:cubicBezTo>
                  <a:cubicBezTo>
                    <a:pt x="234387" y="52581"/>
                    <a:pt x="181819" y="0"/>
                    <a:pt x="117194" y="0"/>
                  </a:cubicBezTo>
                  <a:close/>
                  <a:moveTo>
                    <a:pt x="117194" y="208344"/>
                  </a:moveTo>
                  <a:cubicBezTo>
                    <a:pt x="66944" y="208344"/>
                    <a:pt x="26043" y="167457"/>
                    <a:pt x="26043" y="117194"/>
                  </a:cubicBezTo>
                  <a:cubicBezTo>
                    <a:pt x="26043" y="66931"/>
                    <a:pt x="66944" y="26043"/>
                    <a:pt x="117194" y="26043"/>
                  </a:cubicBezTo>
                  <a:cubicBezTo>
                    <a:pt x="167444" y="26043"/>
                    <a:pt x="208344" y="66931"/>
                    <a:pt x="208344" y="117194"/>
                  </a:cubicBezTo>
                  <a:cubicBezTo>
                    <a:pt x="208344" y="167457"/>
                    <a:pt x="167444" y="208344"/>
                    <a:pt x="117194" y="208344"/>
                  </a:cubicBezTo>
                  <a:close/>
                </a:path>
              </a:pathLst>
            </a:custGeom>
            <a:grpFill/>
            <a:ln w="12948" cap="flat">
              <a:noFill/>
              <a:prstDash val="solid"/>
              <a:miter/>
            </a:ln>
          </p:spPr>
          <p:txBody>
            <a:bodyPr rtlCol="0" anchor="ctr">
              <a:noAutofit/>
            </a:bodyPr>
            <a:lstStyle/>
            <a:p>
              <a:pPr algn="ctr"/>
              <a:endParaRPr lang="zh-CN" altLang="en-US"/>
            </a:p>
          </p:txBody>
        </p:sp>
        <p:sp>
          <p:nvSpPr>
            <p:cNvPr id="20" name="任意多边形: 形状 19">
              <a:extLst>
                <a:ext uri="{FF2B5EF4-FFF2-40B4-BE49-F238E27FC236}">
                  <a16:creationId xmlns:a16="http://schemas.microsoft.com/office/drawing/2014/main" id="{94A0C0DD-2DE5-4A4F-9F62-1F95BA1EFB8E}"/>
                </a:ext>
              </a:extLst>
            </p:cNvPr>
            <p:cNvSpPr/>
            <p:nvPr/>
          </p:nvSpPr>
          <p:spPr>
            <a:xfrm>
              <a:off x="2256567" y="976131"/>
              <a:ext cx="78129" cy="130215"/>
            </a:xfrm>
            <a:custGeom>
              <a:avLst/>
              <a:gdLst>
                <a:gd name="connsiteX0" fmla="*/ 65108 w 78129"/>
                <a:gd name="connsiteY0" fmla="*/ 13022 h 130215"/>
                <a:gd name="connsiteX1" fmla="*/ 52086 w 78129"/>
                <a:gd name="connsiteY1" fmla="*/ 13022 h 130215"/>
                <a:gd name="connsiteX2" fmla="*/ 52086 w 78129"/>
                <a:gd name="connsiteY2" fmla="*/ 0 h 130215"/>
                <a:gd name="connsiteX3" fmla="*/ 26043 w 78129"/>
                <a:gd name="connsiteY3" fmla="*/ 0 h 130215"/>
                <a:gd name="connsiteX4" fmla="*/ 26043 w 78129"/>
                <a:gd name="connsiteY4" fmla="*/ 13022 h 130215"/>
                <a:gd name="connsiteX5" fmla="*/ 13022 w 78129"/>
                <a:gd name="connsiteY5" fmla="*/ 13022 h 130215"/>
                <a:gd name="connsiteX6" fmla="*/ 0 w 78129"/>
                <a:gd name="connsiteY6" fmla="*/ 26043 h 130215"/>
                <a:gd name="connsiteX7" fmla="*/ 0 w 78129"/>
                <a:gd name="connsiteY7" fmla="*/ 65108 h 130215"/>
                <a:gd name="connsiteX8" fmla="*/ 13022 w 78129"/>
                <a:gd name="connsiteY8" fmla="*/ 78129 h 130215"/>
                <a:gd name="connsiteX9" fmla="*/ 52086 w 78129"/>
                <a:gd name="connsiteY9" fmla="*/ 78129 h 130215"/>
                <a:gd name="connsiteX10" fmla="*/ 52086 w 78129"/>
                <a:gd name="connsiteY10" fmla="*/ 91151 h 130215"/>
                <a:gd name="connsiteX11" fmla="*/ 0 w 78129"/>
                <a:gd name="connsiteY11" fmla="*/ 91151 h 130215"/>
                <a:gd name="connsiteX12" fmla="*/ 0 w 78129"/>
                <a:gd name="connsiteY12" fmla="*/ 104172 h 130215"/>
                <a:gd name="connsiteX13" fmla="*/ 13022 w 78129"/>
                <a:gd name="connsiteY13" fmla="*/ 117194 h 130215"/>
                <a:gd name="connsiteX14" fmla="*/ 26043 w 78129"/>
                <a:gd name="connsiteY14" fmla="*/ 117194 h 130215"/>
                <a:gd name="connsiteX15" fmla="*/ 26043 w 78129"/>
                <a:gd name="connsiteY15" fmla="*/ 130215 h 130215"/>
                <a:gd name="connsiteX16" fmla="*/ 52086 w 78129"/>
                <a:gd name="connsiteY16" fmla="*/ 130215 h 130215"/>
                <a:gd name="connsiteX17" fmla="*/ 52086 w 78129"/>
                <a:gd name="connsiteY17" fmla="*/ 117194 h 130215"/>
                <a:gd name="connsiteX18" fmla="*/ 65108 w 78129"/>
                <a:gd name="connsiteY18" fmla="*/ 117194 h 130215"/>
                <a:gd name="connsiteX19" fmla="*/ 78129 w 78129"/>
                <a:gd name="connsiteY19" fmla="*/ 104172 h 130215"/>
                <a:gd name="connsiteX20" fmla="*/ 78129 w 78129"/>
                <a:gd name="connsiteY20" fmla="*/ 65108 h 130215"/>
                <a:gd name="connsiteX21" fmla="*/ 65108 w 78129"/>
                <a:gd name="connsiteY21" fmla="*/ 52086 h 130215"/>
                <a:gd name="connsiteX22" fmla="*/ 26043 w 78129"/>
                <a:gd name="connsiteY22" fmla="*/ 52086 h 130215"/>
                <a:gd name="connsiteX23" fmla="*/ 26043 w 78129"/>
                <a:gd name="connsiteY23" fmla="*/ 39065 h 130215"/>
                <a:gd name="connsiteX24" fmla="*/ 78129 w 78129"/>
                <a:gd name="connsiteY24" fmla="*/ 39065 h 130215"/>
                <a:gd name="connsiteX25" fmla="*/ 78129 w 78129"/>
                <a:gd name="connsiteY25" fmla="*/ 26043 h 130215"/>
                <a:gd name="connsiteX26" fmla="*/ 65108 w 78129"/>
                <a:gd name="connsiteY26" fmla="*/ 13022 h 13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29" h="130215">
                  <a:moveTo>
                    <a:pt x="65108" y="13022"/>
                  </a:moveTo>
                  <a:lnTo>
                    <a:pt x="52086" y="13022"/>
                  </a:lnTo>
                  <a:lnTo>
                    <a:pt x="52086" y="0"/>
                  </a:lnTo>
                  <a:lnTo>
                    <a:pt x="26043" y="0"/>
                  </a:lnTo>
                  <a:lnTo>
                    <a:pt x="26043" y="13022"/>
                  </a:lnTo>
                  <a:lnTo>
                    <a:pt x="13022" y="13022"/>
                  </a:lnTo>
                  <a:cubicBezTo>
                    <a:pt x="5821" y="13022"/>
                    <a:pt x="0" y="18855"/>
                    <a:pt x="0" y="26043"/>
                  </a:cubicBezTo>
                  <a:lnTo>
                    <a:pt x="0" y="65108"/>
                  </a:lnTo>
                  <a:cubicBezTo>
                    <a:pt x="0" y="72295"/>
                    <a:pt x="5821" y="78129"/>
                    <a:pt x="13022" y="78129"/>
                  </a:cubicBezTo>
                  <a:lnTo>
                    <a:pt x="52086" y="78129"/>
                  </a:lnTo>
                  <a:lnTo>
                    <a:pt x="52086" y="91151"/>
                  </a:lnTo>
                  <a:lnTo>
                    <a:pt x="0" y="91151"/>
                  </a:lnTo>
                  <a:lnTo>
                    <a:pt x="0" y="104172"/>
                  </a:lnTo>
                  <a:cubicBezTo>
                    <a:pt x="0" y="111360"/>
                    <a:pt x="5821" y="117194"/>
                    <a:pt x="13022" y="117194"/>
                  </a:cubicBezTo>
                  <a:lnTo>
                    <a:pt x="26043" y="117194"/>
                  </a:lnTo>
                  <a:lnTo>
                    <a:pt x="26043" y="130215"/>
                  </a:lnTo>
                  <a:lnTo>
                    <a:pt x="52086" y="130215"/>
                  </a:lnTo>
                  <a:lnTo>
                    <a:pt x="52086" y="117194"/>
                  </a:lnTo>
                  <a:lnTo>
                    <a:pt x="65108" y="117194"/>
                  </a:lnTo>
                  <a:cubicBezTo>
                    <a:pt x="72308" y="117194"/>
                    <a:pt x="78129" y="111360"/>
                    <a:pt x="78129" y="104172"/>
                  </a:cubicBezTo>
                  <a:lnTo>
                    <a:pt x="78129" y="65108"/>
                  </a:lnTo>
                  <a:cubicBezTo>
                    <a:pt x="78129" y="57920"/>
                    <a:pt x="72308" y="52086"/>
                    <a:pt x="65108" y="52086"/>
                  </a:cubicBezTo>
                  <a:lnTo>
                    <a:pt x="26043" y="52086"/>
                  </a:lnTo>
                  <a:lnTo>
                    <a:pt x="26043" y="39065"/>
                  </a:lnTo>
                  <a:lnTo>
                    <a:pt x="78129" y="39065"/>
                  </a:lnTo>
                  <a:lnTo>
                    <a:pt x="78129" y="26043"/>
                  </a:lnTo>
                  <a:cubicBezTo>
                    <a:pt x="78129" y="18855"/>
                    <a:pt x="72308" y="13022"/>
                    <a:pt x="65108" y="13022"/>
                  </a:cubicBezTo>
                  <a:close/>
                </a:path>
              </a:pathLst>
            </a:custGeom>
            <a:grpFill/>
            <a:ln w="12948" cap="flat">
              <a:noFill/>
              <a:prstDash val="solid"/>
              <a:miter/>
            </a:ln>
          </p:spPr>
          <p:txBody>
            <a:bodyPr rtlCol="0" anchor="ctr">
              <a:noAutofit/>
            </a:bodyPr>
            <a:lstStyle/>
            <a:p>
              <a:pPr algn="ctr"/>
              <a:endParaRPr lang="zh-CN" altLang="en-US"/>
            </a:p>
          </p:txBody>
        </p:sp>
        <p:sp>
          <p:nvSpPr>
            <p:cNvPr id="21" name="任意多边形: 形状 20">
              <a:extLst>
                <a:ext uri="{FF2B5EF4-FFF2-40B4-BE49-F238E27FC236}">
                  <a16:creationId xmlns:a16="http://schemas.microsoft.com/office/drawing/2014/main" id="{F353CDE6-3E88-4F66-AB83-392CB659A457}"/>
                </a:ext>
              </a:extLst>
            </p:cNvPr>
            <p:cNvSpPr/>
            <p:nvPr/>
          </p:nvSpPr>
          <p:spPr>
            <a:xfrm>
              <a:off x="2282610" y="1275626"/>
              <a:ext cx="26043" cy="26043"/>
            </a:xfrm>
            <a:custGeom>
              <a:avLst/>
              <a:gdLst>
                <a:gd name="connsiteX0" fmla="*/ 0 w 26043"/>
                <a:gd name="connsiteY0" fmla="*/ 0 h 26043"/>
                <a:gd name="connsiteX1" fmla="*/ 26043 w 26043"/>
                <a:gd name="connsiteY1" fmla="*/ 0 h 26043"/>
                <a:gd name="connsiteX2" fmla="*/ 26043 w 26043"/>
                <a:gd name="connsiteY2" fmla="*/ 26043 h 26043"/>
                <a:gd name="connsiteX3" fmla="*/ 0 w 26043"/>
                <a:gd name="connsiteY3" fmla="*/ 26043 h 26043"/>
              </a:gdLst>
              <a:ahLst/>
              <a:cxnLst>
                <a:cxn ang="0">
                  <a:pos x="connsiteX0" y="connsiteY0"/>
                </a:cxn>
                <a:cxn ang="0">
                  <a:pos x="connsiteX1" y="connsiteY1"/>
                </a:cxn>
                <a:cxn ang="0">
                  <a:pos x="connsiteX2" y="connsiteY2"/>
                </a:cxn>
                <a:cxn ang="0">
                  <a:pos x="connsiteX3" y="connsiteY3"/>
                </a:cxn>
              </a:cxnLst>
              <a:rect l="l" t="t" r="r" b="b"/>
              <a:pathLst>
                <a:path w="26043" h="26043">
                  <a:moveTo>
                    <a:pt x="0" y="0"/>
                  </a:moveTo>
                  <a:lnTo>
                    <a:pt x="26043" y="0"/>
                  </a:lnTo>
                  <a:lnTo>
                    <a:pt x="26043" y="26043"/>
                  </a:lnTo>
                  <a:lnTo>
                    <a:pt x="0" y="26043"/>
                  </a:lnTo>
                  <a:close/>
                </a:path>
              </a:pathLst>
            </a:custGeom>
            <a:grpFill/>
            <a:ln w="12948" cap="flat">
              <a:noFill/>
              <a:prstDash val="solid"/>
              <a:miter/>
            </a:ln>
          </p:spPr>
          <p:txBody>
            <a:bodyPr rtlCol="0" anchor="ctr">
              <a:noAutofit/>
            </a:bodyPr>
            <a:lstStyle/>
            <a:p>
              <a:pPr algn="ctr"/>
              <a:endParaRPr lang="zh-CN" altLang="en-US"/>
            </a:p>
          </p:txBody>
        </p:sp>
        <p:sp>
          <p:nvSpPr>
            <p:cNvPr id="22" name="任意多边形: 形状 21">
              <a:extLst>
                <a:ext uri="{FF2B5EF4-FFF2-40B4-BE49-F238E27FC236}">
                  <a16:creationId xmlns:a16="http://schemas.microsoft.com/office/drawing/2014/main" id="{A941B16A-FD21-4D17-9278-1E6F990BF2D5}"/>
                </a:ext>
              </a:extLst>
            </p:cNvPr>
            <p:cNvSpPr/>
            <p:nvPr/>
          </p:nvSpPr>
          <p:spPr>
            <a:xfrm>
              <a:off x="2230524" y="1210518"/>
              <a:ext cx="26043" cy="78129"/>
            </a:xfrm>
            <a:custGeom>
              <a:avLst/>
              <a:gdLst>
                <a:gd name="connsiteX0" fmla="*/ 0 w 26043"/>
                <a:gd name="connsiteY0" fmla="*/ 0 h 78129"/>
                <a:gd name="connsiteX1" fmla="*/ 26043 w 26043"/>
                <a:gd name="connsiteY1" fmla="*/ 0 h 78129"/>
                <a:gd name="connsiteX2" fmla="*/ 26043 w 26043"/>
                <a:gd name="connsiteY2" fmla="*/ 78129 h 78129"/>
                <a:gd name="connsiteX3" fmla="*/ 0 w 26043"/>
                <a:gd name="connsiteY3" fmla="*/ 78129 h 78129"/>
              </a:gdLst>
              <a:ahLst/>
              <a:cxnLst>
                <a:cxn ang="0">
                  <a:pos x="connsiteX0" y="connsiteY0"/>
                </a:cxn>
                <a:cxn ang="0">
                  <a:pos x="connsiteX1" y="connsiteY1"/>
                </a:cxn>
                <a:cxn ang="0">
                  <a:pos x="connsiteX2" y="connsiteY2"/>
                </a:cxn>
                <a:cxn ang="0">
                  <a:pos x="connsiteX3" y="connsiteY3"/>
                </a:cxn>
              </a:cxnLst>
              <a:rect l="l" t="t" r="r" b="b"/>
              <a:pathLst>
                <a:path w="26043" h="78129">
                  <a:moveTo>
                    <a:pt x="0" y="0"/>
                  </a:moveTo>
                  <a:lnTo>
                    <a:pt x="26043" y="0"/>
                  </a:lnTo>
                  <a:lnTo>
                    <a:pt x="26043" y="78129"/>
                  </a:lnTo>
                  <a:lnTo>
                    <a:pt x="0" y="78129"/>
                  </a:lnTo>
                  <a:close/>
                </a:path>
              </a:pathLst>
            </a:custGeom>
            <a:grpFill/>
            <a:ln w="12948" cap="flat">
              <a:noFill/>
              <a:prstDash val="solid"/>
              <a:miter/>
            </a:ln>
          </p:spPr>
          <p:txBody>
            <a:bodyPr rtlCol="0" anchor="ctr">
              <a:noAutofit/>
            </a:bodyPr>
            <a:lstStyle/>
            <a:p>
              <a:pPr algn="ctr"/>
              <a:endParaRPr lang="zh-CN" altLang="en-US"/>
            </a:p>
          </p:txBody>
        </p:sp>
        <p:sp>
          <p:nvSpPr>
            <p:cNvPr id="23" name="任意多边形: 形状 22">
              <a:extLst>
                <a:ext uri="{FF2B5EF4-FFF2-40B4-BE49-F238E27FC236}">
                  <a16:creationId xmlns:a16="http://schemas.microsoft.com/office/drawing/2014/main" id="{E3AFC394-AB3E-4AAF-A357-8F057446F58D}"/>
                </a:ext>
              </a:extLst>
            </p:cNvPr>
            <p:cNvSpPr/>
            <p:nvPr/>
          </p:nvSpPr>
          <p:spPr>
            <a:xfrm>
              <a:off x="2230524" y="1314690"/>
              <a:ext cx="26043" cy="26043"/>
            </a:xfrm>
            <a:custGeom>
              <a:avLst/>
              <a:gdLst>
                <a:gd name="connsiteX0" fmla="*/ 0 w 26043"/>
                <a:gd name="connsiteY0" fmla="*/ 0 h 26043"/>
                <a:gd name="connsiteX1" fmla="*/ 26043 w 26043"/>
                <a:gd name="connsiteY1" fmla="*/ 0 h 26043"/>
                <a:gd name="connsiteX2" fmla="*/ 26043 w 26043"/>
                <a:gd name="connsiteY2" fmla="*/ 26043 h 26043"/>
                <a:gd name="connsiteX3" fmla="*/ 0 w 26043"/>
                <a:gd name="connsiteY3" fmla="*/ 26043 h 26043"/>
              </a:gdLst>
              <a:ahLst/>
              <a:cxnLst>
                <a:cxn ang="0">
                  <a:pos x="connsiteX0" y="connsiteY0"/>
                </a:cxn>
                <a:cxn ang="0">
                  <a:pos x="connsiteX1" y="connsiteY1"/>
                </a:cxn>
                <a:cxn ang="0">
                  <a:pos x="connsiteX2" y="connsiteY2"/>
                </a:cxn>
                <a:cxn ang="0">
                  <a:pos x="connsiteX3" y="connsiteY3"/>
                </a:cxn>
              </a:cxnLst>
              <a:rect l="l" t="t" r="r" b="b"/>
              <a:pathLst>
                <a:path w="26043" h="26043">
                  <a:moveTo>
                    <a:pt x="0" y="0"/>
                  </a:moveTo>
                  <a:lnTo>
                    <a:pt x="26043" y="0"/>
                  </a:lnTo>
                  <a:lnTo>
                    <a:pt x="26043" y="26043"/>
                  </a:lnTo>
                  <a:lnTo>
                    <a:pt x="0" y="26043"/>
                  </a:lnTo>
                  <a:close/>
                </a:path>
              </a:pathLst>
            </a:custGeom>
            <a:grpFill/>
            <a:ln w="12948" cap="flat">
              <a:noFill/>
              <a:prstDash val="solid"/>
              <a:miter/>
            </a:ln>
          </p:spPr>
          <p:txBody>
            <a:bodyPr rtlCol="0" anchor="ctr">
              <a:noAutofit/>
            </a:bodyPr>
            <a:lstStyle/>
            <a:p>
              <a:pPr algn="ctr"/>
              <a:endParaRPr lang="zh-CN" altLang="en-US"/>
            </a:p>
          </p:txBody>
        </p:sp>
        <p:sp>
          <p:nvSpPr>
            <p:cNvPr id="24" name="任意多边形: 形状 23">
              <a:extLst>
                <a:ext uri="{FF2B5EF4-FFF2-40B4-BE49-F238E27FC236}">
                  <a16:creationId xmlns:a16="http://schemas.microsoft.com/office/drawing/2014/main" id="{CB36D715-81E2-4819-B058-7FB57498950E}"/>
                </a:ext>
              </a:extLst>
            </p:cNvPr>
            <p:cNvSpPr/>
            <p:nvPr/>
          </p:nvSpPr>
          <p:spPr>
            <a:xfrm>
              <a:off x="2165417" y="1171454"/>
              <a:ext cx="26043" cy="52086"/>
            </a:xfrm>
            <a:custGeom>
              <a:avLst/>
              <a:gdLst>
                <a:gd name="connsiteX0" fmla="*/ 0 w 26043"/>
                <a:gd name="connsiteY0" fmla="*/ 0 h 52086"/>
                <a:gd name="connsiteX1" fmla="*/ 26043 w 26043"/>
                <a:gd name="connsiteY1" fmla="*/ 0 h 52086"/>
                <a:gd name="connsiteX2" fmla="*/ 26043 w 26043"/>
                <a:gd name="connsiteY2" fmla="*/ 52086 h 52086"/>
                <a:gd name="connsiteX3" fmla="*/ 0 w 26043"/>
                <a:gd name="connsiteY3" fmla="*/ 52086 h 52086"/>
              </a:gdLst>
              <a:ahLst/>
              <a:cxnLst>
                <a:cxn ang="0">
                  <a:pos x="connsiteX0" y="connsiteY0"/>
                </a:cxn>
                <a:cxn ang="0">
                  <a:pos x="connsiteX1" y="connsiteY1"/>
                </a:cxn>
                <a:cxn ang="0">
                  <a:pos x="connsiteX2" y="connsiteY2"/>
                </a:cxn>
                <a:cxn ang="0">
                  <a:pos x="connsiteX3" y="connsiteY3"/>
                </a:cxn>
              </a:cxnLst>
              <a:rect l="l" t="t" r="r" b="b"/>
              <a:pathLst>
                <a:path w="26043" h="52086">
                  <a:moveTo>
                    <a:pt x="0" y="0"/>
                  </a:moveTo>
                  <a:lnTo>
                    <a:pt x="26043" y="0"/>
                  </a:lnTo>
                  <a:lnTo>
                    <a:pt x="26043" y="52086"/>
                  </a:lnTo>
                  <a:lnTo>
                    <a:pt x="0" y="52086"/>
                  </a:lnTo>
                  <a:close/>
                </a:path>
              </a:pathLst>
            </a:custGeom>
            <a:grpFill/>
            <a:ln w="12948" cap="flat">
              <a:noFill/>
              <a:prstDash val="solid"/>
              <a:miter/>
            </a:ln>
          </p:spPr>
          <p:txBody>
            <a:bodyPr rtlCol="0" anchor="ctr">
              <a:noAutofit/>
            </a:bodyPr>
            <a:lstStyle/>
            <a:p>
              <a:pPr algn="ctr"/>
              <a:endParaRPr lang="zh-CN" altLang="en-US"/>
            </a:p>
          </p:txBody>
        </p:sp>
        <p:sp>
          <p:nvSpPr>
            <p:cNvPr id="25" name="任意多边形: 形状 24">
              <a:extLst>
                <a:ext uri="{FF2B5EF4-FFF2-40B4-BE49-F238E27FC236}">
                  <a16:creationId xmlns:a16="http://schemas.microsoft.com/office/drawing/2014/main" id="{83F32CBA-D992-4944-B1A9-BC5130490279}"/>
                </a:ext>
              </a:extLst>
            </p:cNvPr>
            <p:cNvSpPr/>
            <p:nvPr/>
          </p:nvSpPr>
          <p:spPr>
            <a:xfrm>
              <a:off x="2165417" y="1249583"/>
              <a:ext cx="26043" cy="26043"/>
            </a:xfrm>
            <a:custGeom>
              <a:avLst/>
              <a:gdLst>
                <a:gd name="connsiteX0" fmla="*/ 0 w 26043"/>
                <a:gd name="connsiteY0" fmla="*/ 0 h 26043"/>
                <a:gd name="connsiteX1" fmla="*/ 26043 w 26043"/>
                <a:gd name="connsiteY1" fmla="*/ 0 h 26043"/>
                <a:gd name="connsiteX2" fmla="*/ 26043 w 26043"/>
                <a:gd name="connsiteY2" fmla="*/ 26043 h 26043"/>
                <a:gd name="connsiteX3" fmla="*/ 0 w 26043"/>
                <a:gd name="connsiteY3" fmla="*/ 26043 h 26043"/>
              </a:gdLst>
              <a:ahLst/>
              <a:cxnLst>
                <a:cxn ang="0">
                  <a:pos x="connsiteX0" y="connsiteY0"/>
                </a:cxn>
                <a:cxn ang="0">
                  <a:pos x="connsiteX1" y="connsiteY1"/>
                </a:cxn>
                <a:cxn ang="0">
                  <a:pos x="connsiteX2" y="connsiteY2"/>
                </a:cxn>
                <a:cxn ang="0">
                  <a:pos x="connsiteX3" y="connsiteY3"/>
                </a:cxn>
              </a:cxnLst>
              <a:rect l="l" t="t" r="r" b="b"/>
              <a:pathLst>
                <a:path w="26043" h="26043">
                  <a:moveTo>
                    <a:pt x="0" y="0"/>
                  </a:moveTo>
                  <a:lnTo>
                    <a:pt x="26043" y="0"/>
                  </a:lnTo>
                  <a:lnTo>
                    <a:pt x="26043" y="26043"/>
                  </a:lnTo>
                  <a:lnTo>
                    <a:pt x="0" y="26043"/>
                  </a:lnTo>
                  <a:close/>
                </a:path>
              </a:pathLst>
            </a:custGeom>
            <a:grpFill/>
            <a:ln w="12948" cap="flat">
              <a:noFill/>
              <a:prstDash val="solid"/>
              <a:miter/>
            </a:ln>
          </p:spPr>
          <p:txBody>
            <a:bodyPr rtlCol="0" anchor="ctr">
              <a:noAutofit/>
            </a:bodyPr>
            <a:lstStyle/>
            <a:p>
              <a:pPr algn="ctr"/>
              <a:endParaRPr lang="zh-CN" altLang="en-US"/>
            </a:p>
          </p:txBody>
        </p:sp>
      </p:grpSp>
      <p:sp>
        <p:nvSpPr>
          <p:cNvPr id="12" name="文本框 11">
            <a:extLst>
              <a:ext uri="{FF2B5EF4-FFF2-40B4-BE49-F238E27FC236}">
                <a16:creationId xmlns:a16="http://schemas.microsoft.com/office/drawing/2014/main" id="{4A97CDAE-5F43-46D7-857C-61CD3D4E03F9}"/>
              </a:ext>
            </a:extLst>
          </p:cNvPr>
          <p:cNvSpPr txBox="1"/>
          <p:nvPr/>
        </p:nvSpPr>
        <p:spPr>
          <a:xfrm>
            <a:off x="1629412" y="1983455"/>
            <a:ext cx="1614608" cy="253204"/>
          </a:xfrm>
          <a:prstGeom prst="rect">
            <a:avLst/>
          </a:prstGeom>
          <a:noFill/>
          <a:ln>
            <a:noFill/>
          </a:ln>
        </p:spPr>
        <p:txBody>
          <a:bodyPr wrap="square" lIns="0" tIns="0" rIns="0" bIns="0" rtlCol="0">
            <a:noAutofit/>
          </a:bodyPr>
          <a:lstStyle/>
          <a:p>
            <a:pPr algn="ctr" hangingPunct="0"/>
            <a:r>
              <a:rPr lang="zh-CN" altLang="en-US" sz="1600" b="1" dirty="0">
                <a:solidFill>
                  <a:schemeClr val="accent1"/>
                </a:solidFill>
                <a:latin typeface="+mj-ea"/>
                <a:ea typeface="+mj-ea"/>
                <a:cs typeface="汉仪典雅体简" panose="00020600040101010101" pitchFamily="18" charset="-122"/>
              </a:rPr>
              <a:t>第一季度</a:t>
            </a:r>
          </a:p>
        </p:txBody>
      </p:sp>
      <p:sp>
        <p:nvSpPr>
          <p:cNvPr id="13" name="文本框 12">
            <a:extLst>
              <a:ext uri="{FF2B5EF4-FFF2-40B4-BE49-F238E27FC236}">
                <a16:creationId xmlns:a16="http://schemas.microsoft.com/office/drawing/2014/main" id="{A90FCAE7-D563-4AC0-9E47-C0E9DB527B6B}"/>
              </a:ext>
            </a:extLst>
          </p:cNvPr>
          <p:cNvSpPr txBox="1"/>
          <p:nvPr/>
        </p:nvSpPr>
        <p:spPr>
          <a:xfrm>
            <a:off x="895267" y="2281049"/>
            <a:ext cx="3082899" cy="542200"/>
          </a:xfrm>
          <a:prstGeom prst="rect">
            <a:avLst/>
          </a:prstGeom>
          <a:noFill/>
          <a:ln>
            <a:noFill/>
          </a:ln>
        </p:spPr>
        <p:txBody>
          <a:bodyPr wrap="square" lIns="0" tIns="0" rIns="0" bIns="0" rtlCol="0">
            <a:noAutofit/>
          </a:bodyPr>
          <a:lstStyle/>
          <a:p>
            <a:pPr algn="ctr" hangingPunct="0">
              <a:lnSpc>
                <a:spcPct val="130000"/>
              </a:lnSpc>
            </a:pPr>
            <a:r>
              <a:rPr lang="zh-CN" altLang="en-US" sz="1400" spc="100" dirty="0">
                <a:solidFill>
                  <a:schemeClr val="tx1">
                    <a:lumMod val="75000"/>
                    <a:lumOff val="25000"/>
                  </a:schemeClr>
                </a:solidFill>
                <a:cs typeface="汉仪典雅体简" panose="00020600040101010101" pitchFamily="18" charset="-122"/>
              </a:rPr>
              <a:t>请在这里输入一段文字进行概述</a:t>
            </a:r>
            <a:endParaRPr lang="en-US" altLang="zh-CN" sz="1400" spc="100" dirty="0">
              <a:solidFill>
                <a:schemeClr val="tx1">
                  <a:lumMod val="75000"/>
                  <a:lumOff val="25000"/>
                </a:schemeClr>
              </a:solidFill>
              <a:cs typeface="汉仪典雅体简" panose="00020600040101010101" pitchFamily="18" charset="-122"/>
            </a:endParaRPr>
          </a:p>
          <a:p>
            <a:pPr algn="ctr" hangingPunct="0">
              <a:lnSpc>
                <a:spcPct val="130000"/>
              </a:lnSpc>
            </a:pPr>
            <a:r>
              <a:rPr lang="zh-CN" altLang="en-US" sz="1400" spc="100" dirty="0">
                <a:solidFill>
                  <a:schemeClr val="tx1">
                    <a:lumMod val="75000"/>
                    <a:lumOff val="25000"/>
                  </a:schemeClr>
                </a:solidFill>
                <a:cs typeface="汉仪典雅体简" panose="00020600040101010101" pitchFamily="18" charset="-122"/>
              </a:rPr>
              <a:t>请在这里输入一段文字进行概述</a:t>
            </a:r>
          </a:p>
        </p:txBody>
      </p:sp>
      <p:sp>
        <p:nvSpPr>
          <p:cNvPr id="68" name="椭圆 67">
            <a:extLst>
              <a:ext uri="{FF2B5EF4-FFF2-40B4-BE49-F238E27FC236}">
                <a16:creationId xmlns:a16="http://schemas.microsoft.com/office/drawing/2014/main" id="{C88BC520-8F5F-4FCD-8724-EF5A09C2E8CF}"/>
              </a:ext>
            </a:extLst>
          </p:cNvPr>
          <p:cNvSpPr/>
          <p:nvPr/>
        </p:nvSpPr>
        <p:spPr>
          <a:xfrm>
            <a:off x="2092635" y="1184896"/>
            <a:ext cx="688162" cy="68816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9" name="椭圆 68">
            <a:extLst>
              <a:ext uri="{FF2B5EF4-FFF2-40B4-BE49-F238E27FC236}">
                <a16:creationId xmlns:a16="http://schemas.microsoft.com/office/drawing/2014/main" id="{40CA0614-E732-4F27-B93E-075EBCBB4783}"/>
              </a:ext>
            </a:extLst>
          </p:cNvPr>
          <p:cNvSpPr/>
          <p:nvPr/>
        </p:nvSpPr>
        <p:spPr>
          <a:xfrm>
            <a:off x="5763438" y="1184896"/>
            <a:ext cx="688162" cy="68816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 name="文本框 39">
            <a:extLst>
              <a:ext uri="{FF2B5EF4-FFF2-40B4-BE49-F238E27FC236}">
                <a16:creationId xmlns:a16="http://schemas.microsoft.com/office/drawing/2014/main" id="{C78F38B0-AA63-4825-889D-8BFC8EA09D44}"/>
              </a:ext>
            </a:extLst>
          </p:cNvPr>
          <p:cNvSpPr txBox="1"/>
          <p:nvPr/>
        </p:nvSpPr>
        <p:spPr>
          <a:xfrm>
            <a:off x="5300214" y="1983455"/>
            <a:ext cx="1614608" cy="253204"/>
          </a:xfrm>
          <a:prstGeom prst="rect">
            <a:avLst/>
          </a:prstGeom>
          <a:noFill/>
          <a:ln>
            <a:noFill/>
          </a:ln>
        </p:spPr>
        <p:txBody>
          <a:bodyPr wrap="square" lIns="0" tIns="0" rIns="0" bIns="0" rtlCol="0">
            <a:noAutofit/>
          </a:bodyPr>
          <a:lstStyle/>
          <a:p>
            <a:pPr algn="ctr" hangingPunct="0"/>
            <a:r>
              <a:rPr lang="zh-CN" altLang="en-US" sz="1600" b="1" dirty="0">
                <a:solidFill>
                  <a:schemeClr val="accent1"/>
                </a:solidFill>
                <a:latin typeface="+mj-ea"/>
                <a:ea typeface="+mj-ea"/>
                <a:cs typeface="汉仪典雅体简" panose="00020600040101010101" pitchFamily="18" charset="-122"/>
              </a:rPr>
              <a:t>第二季度</a:t>
            </a:r>
          </a:p>
        </p:txBody>
      </p:sp>
      <p:sp>
        <p:nvSpPr>
          <p:cNvPr id="41" name="文本框 40">
            <a:extLst>
              <a:ext uri="{FF2B5EF4-FFF2-40B4-BE49-F238E27FC236}">
                <a16:creationId xmlns:a16="http://schemas.microsoft.com/office/drawing/2014/main" id="{90692121-11F2-4C5E-A3FD-216B43285886}"/>
              </a:ext>
            </a:extLst>
          </p:cNvPr>
          <p:cNvSpPr txBox="1"/>
          <p:nvPr/>
        </p:nvSpPr>
        <p:spPr>
          <a:xfrm>
            <a:off x="4566069" y="2281049"/>
            <a:ext cx="3082899" cy="542200"/>
          </a:xfrm>
          <a:prstGeom prst="rect">
            <a:avLst/>
          </a:prstGeom>
          <a:noFill/>
          <a:ln>
            <a:noFill/>
          </a:ln>
        </p:spPr>
        <p:txBody>
          <a:bodyPr wrap="square" lIns="0" tIns="0" rIns="0" bIns="0" rtlCol="0">
            <a:noAutofit/>
          </a:bodyPr>
          <a:lstStyle/>
          <a:p>
            <a:pPr algn="ctr" hangingPunct="0">
              <a:lnSpc>
                <a:spcPct val="130000"/>
              </a:lnSpc>
            </a:pPr>
            <a:r>
              <a:rPr lang="zh-CN" altLang="en-US" sz="1400" spc="100" dirty="0">
                <a:solidFill>
                  <a:schemeClr val="tx1">
                    <a:lumMod val="75000"/>
                    <a:lumOff val="25000"/>
                  </a:schemeClr>
                </a:solidFill>
                <a:cs typeface="汉仪典雅体简" panose="00020600040101010101" pitchFamily="18" charset="-122"/>
              </a:rPr>
              <a:t>请在这里输入一段文字进行概述</a:t>
            </a:r>
            <a:endParaRPr lang="en-US" altLang="zh-CN" sz="1400" spc="100" dirty="0">
              <a:solidFill>
                <a:schemeClr val="tx1">
                  <a:lumMod val="75000"/>
                  <a:lumOff val="25000"/>
                </a:schemeClr>
              </a:solidFill>
              <a:cs typeface="汉仪典雅体简" panose="00020600040101010101" pitchFamily="18" charset="-122"/>
            </a:endParaRPr>
          </a:p>
          <a:p>
            <a:pPr algn="ctr" hangingPunct="0">
              <a:lnSpc>
                <a:spcPct val="130000"/>
              </a:lnSpc>
            </a:pPr>
            <a:r>
              <a:rPr lang="zh-CN" altLang="en-US" sz="1400" spc="100" dirty="0">
                <a:solidFill>
                  <a:schemeClr val="tx1">
                    <a:lumMod val="75000"/>
                    <a:lumOff val="25000"/>
                  </a:schemeClr>
                </a:solidFill>
                <a:cs typeface="汉仪典雅体简" panose="00020600040101010101" pitchFamily="18" charset="-122"/>
              </a:rPr>
              <a:t>请在这里输入一段文字进行概述</a:t>
            </a:r>
          </a:p>
        </p:txBody>
      </p:sp>
      <p:grpSp>
        <p:nvGrpSpPr>
          <p:cNvPr id="70" name="图形 26">
            <a:extLst>
              <a:ext uri="{FF2B5EF4-FFF2-40B4-BE49-F238E27FC236}">
                <a16:creationId xmlns:a16="http://schemas.microsoft.com/office/drawing/2014/main" id="{E867E754-833B-465F-A4A9-8BA99DAD4638}"/>
              </a:ext>
            </a:extLst>
          </p:cNvPr>
          <p:cNvGrpSpPr/>
          <p:nvPr/>
        </p:nvGrpSpPr>
        <p:grpSpPr>
          <a:xfrm>
            <a:off x="5880227" y="1301686"/>
            <a:ext cx="454582" cy="454578"/>
            <a:chOff x="4490938" y="1559433"/>
            <a:chExt cx="833377" cy="833377"/>
          </a:xfrm>
          <a:solidFill>
            <a:schemeClr val="accent1"/>
          </a:solidFill>
        </p:grpSpPr>
        <p:sp>
          <p:nvSpPr>
            <p:cNvPr id="71" name="任意多边形: 形状 70">
              <a:extLst>
                <a:ext uri="{FF2B5EF4-FFF2-40B4-BE49-F238E27FC236}">
                  <a16:creationId xmlns:a16="http://schemas.microsoft.com/office/drawing/2014/main" id="{4306B644-D104-489E-8A55-773A9F6B7A91}"/>
                </a:ext>
              </a:extLst>
            </p:cNvPr>
            <p:cNvSpPr/>
            <p:nvPr/>
          </p:nvSpPr>
          <p:spPr>
            <a:xfrm>
              <a:off x="4516981" y="1637562"/>
              <a:ext cx="781290" cy="664097"/>
            </a:xfrm>
            <a:custGeom>
              <a:avLst/>
              <a:gdLst>
                <a:gd name="connsiteX0" fmla="*/ 625983 w 781290"/>
                <a:gd name="connsiteY0" fmla="*/ 91151 h 664097"/>
                <a:gd name="connsiteX1" fmla="*/ 488307 w 781290"/>
                <a:gd name="connsiteY1" fmla="*/ 0 h 664097"/>
                <a:gd name="connsiteX2" fmla="*/ 360514 w 781290"/>
                <a:gd name="connsiteY2" fmla="*/ 71918 h 664097"/>
                <a:gd name="connsiteX3" fmla="*/ 266941 w 781290"/>
                <a:gd name="connsiteY3" fmla="*/ 39065 h 664097"/>
                <a:gd name="connsiteX4" fmla="*/ 117194 w 781290"/>
                <a:gd name="connsiteY4" fmla="*/ 188812 h 664097"/>
                <a:gd name="connsiteX5" fmla="*/ 117194 w 781290"/>
                <a:gd name="connsiteY5" fmla="*/ 221366 h 664097"/>
                <a:gd name="connsiteX6" fmla="*/ 91151 w 781290"/>
                <a:gd name="connsiteY6" fmla="*/ 221366 h 664097"/>
                <a:gd name="connsiteX7" fmla="*/ 0 w 781290"/>
                <a:gd name="connsiteY7" fmla="*/ 312516 h 664097"/>
                <a:gd name="connsiteX8" fmla="*/ 78129 w 781290"/>
                <a:gd name="connsiteY8" fmla="*/ 402625 h 664097"/>
                <a:gd name="connsiteX9" fmla="*/ 78129 w 781290"/>
                <a:gd name="connsiteY9" fmla="*/ 625033 h 664097"/>
                <a:gd name="connsiteX10" fmla="*/ 117194 w 781290"/>
                <a:gd name="connsiteY10" fmla="*/ 664097 h 664097"/>
                <a:gd name="connsiteX11" fmla="*/ 703162 w 781290"/>
                <a:gd name="connsiteY11" fmla="*/ 664097 h 664097"/>
                <a:gd name="connsiteX12" fmla="*/ 703162 w 781290"/>
                <a:gd name="connsiteY12" fmla="*/ 638054 h 664097"/>
                <a:gd name="connsiteX13" fmla="*/ 638054 w 781290"/>
                <a:gd name="connsiteY13" fmla="*/ 638054 h 664097"/>
                <a:gd name="connsiteX14" fmla="*/ 638054 w 781290"/>
                <a:gd name="connsiteY14" fmla="*/ 403003 h 664097"/>
                <a:gd name="connsiteX15" fmla="*/ 781291 w 781290"/>
                <a:gd name="connsiteY15" fmla="*/ 247409 h 664097"/>
                <a:gd name="connsiteX16" fmla="*/ 625983 w 781290"/>
                <a:gd name="connsiteY16" fmla="*/ 91151 h 664097"/>
                <a:gd name="connsiteX17" fmla="*/ 221366 w 781290"/>
                <a:gd name="connsiteY17" fmla="*/ 638054 h 664097"/>
                <a:gd name="connsiteX18" fmla="*/ 169280 w 781290"/>
                <a:gd name="connsiteY18" fmla="*/ 638054 h 664097"/>
                <a:gd name="connsiteX19" fmla="*/ 169280 w 781290"/>
                <a:gd name="connsiteY19" fmla="*/ 546904 h 664097"/>
                <a:gd name="connsiteX20" fmla="*/ 221366 w 781290"/>
                <a:gd name="connsiteY20" fmla="*/ 546904 h 664097"/>
                <a:gd name="connsiteX21" fmla="*/ 351581 w 781290"/>
                <a:gd name="connsiteY21" fmla="*/ 638054 h 664097"/>
                <a:gd name="connsiteX22" fmla="*/ 299495 w 781290"/>
                <a:gd name="connsiteY22" fmla="*/ 638054 h 664097"/>
                <a:gd name="connsiteX23" fmla="*/ 299495 w 781290"/>
                <a:gd name="connsiteY23" fmla="*/ 481796 h 664097"/>
                <a:gd name="connsiteX24" fmla="*/ 351581 w 781290"/>
                <a:gd name="connsiteY24" fmla="*/ 481796 h 664097"/>
                <a:gd name="connsiteX25" fmla="*/ 481796 w 781290"/>
                <a:gd name="connsiteY25" fmla="*/ 638054 h 664097"/>
                <a:gd name="connsiteX26" fmla="*/ 429710 w 781290"/>
                <a:gd name="connsiteY26" fmla="*/ 638054 h 664097"/>
                <a:gd name="connsiteX27" fmla="*/ 429710 w 781290"/>
                <a:gd name="connsiteY27" fmla="*/ 416689 h 664097"/>
                <a:gd name="connsiteX28" fmla="*/ 481796 w 781290"/>
                <a:gd name="connsiteY28" fmla="*/ 416689 h 664097"/>
                <a:gd name="connsiteX29" fmla="*/ 559925 w 781290"/>
                <a:gd name="connsiteY29" fmla="*/ 638054 h 664097"/>
                <a:gd name="connsiteX30" fmla="*/ 559925 w 781290"/>
                <a:gd name="connsiteY30" fmla="*/ 338559 h 664097"/>
                <a:gd name="connsiteX31" fmla="*/ 612011 w 781290"/>
                <a:gd name="connsiteY31" fmla="*/ 338559 h 664097"/>
                <a:gd name="connsiteX32" fmla="*/ 612011 w 781290"/>
                <a:gd name="connsiteY32" fmla="*/ 638054 h 664097"/>
                <a:gd name="connsiteX33" fmla="*/ 638054 w 781290"/>
                <a:gd name="connsiteY33" fmla="*/ 376960 h 664097"/>
                <a:gd name="connsiteX34" fmla="*/ 638054 w 781290"/>
                <a:gd name="connsiteY34" fmla="*/ 325538 h 664097"/>
                <a:gd name="connsiteX35" fmla="*/ 625033 w 781290"/>
                <a:gd name="connsiteY35" fmla="*/ 312516 h 664097"/>
                <a:gd name="connsiteX36" fmla="*/ 546904 w 781290"/>
                <a:gd name="connsiteY36" fmla="*/ 312516 h 664097"/>
                <a:gd name="connsiteX37" fmla="*/ 533882 w 781290"/>
                <a:gd name="connsiteY37" fmla="*/ 325538 h 664097"/>
                <a:gd name="connsiteX38" fmla="*/ 533882 w 781290"/>
                <a:gd name="connsiteY38" fmla="*/ 638054 h 664097"/>
                <a:gd name="connsiteX39" fmla="*/ 507839 w 781290"/>
                <a:gd name="connsiteY39" fmla="*/ 638054 h 664097"/>
                <a:gd name="connsiteX40" fmla="*/ 507839 w 781290"/>
                <a:gd name="connsiteY40" fmla="*/ 403667 h 664097"/>
                <a:gd name="connsiteX41" fmla="*/ 494818 w 781290"/>
                <a:gd name="connsiteY41" fmla="*/ 390645 h 664097"/>
                <a:gd name="connsiteX42" fmla="*/ 416689 w 781290"/>
                <a:gd name="connsiteY42" fmla="*/ 390645 h 664097"/>
                <a:gd name="connsiteX43" fmla="*/ 403667 w 781290"/>
                <a:gd name="connsiteY43" fmla="*/ 403667 h 664097"/>
                <a:gd name="connsiteX44" fmla="*/ 403667 w 781290"/>
                <a:gd name="connsiteY44" fmla="*/ 638054 h 664097"/>
                <a:gd name="connsiteX45" fmla="*/ 377624 w 781290"/>
                <a:gd name="connsiteY45" fmla="*/ 638054 h 664097"/>
                <a:gd name="connsiteX46" fmla="*/ 377624 w 781290"/>
                <a:gd name="connsiteY46" fmla="*/ 468775 h 664097"/>
                <a:gd name="connsiteX47" fmla="*/ 364602 w 781290"/>
                <a:gd name="connsiteY47" fmla="*/ 455753 h 664097"/>
                <a:gd name="connsiteX48" fmla="*/ 286473 w 781290"/>
                <a:gd name="connsiteY48" fmla="*/ 455753 h 664097"/>
                <a:gd name="connsiteX49" fmla="*/ 273452 w 781290"/>
                <a:gd name="connsiteY49" fmla="*/ 468775 h 664097"/>
                <a:gd name="connsiteX50" fmla="*/ 273452 w 781290"/>
                <a:gd name="connsiteY50" fmla="*/ 638054 h 664097"/>
                <a:gd name="connsiteX51" fmla="*/ 247409 w 781290"/>
                <a:gd name="connsiteY51" fmla="*/ 638054 h 664097"/>
                <a:gd name="connsiteX52" fmla="*/ 247409 w 781290"/>
                <a:gd name="connsiteY52" fmla="*/ 533882 h 664097"/>
                <a:gd name="connsiteX53" fmla="*/ 234387 w 781290"/>
                <a:gd name="connsiteY53" fmla="*/ 520861 h 664097"/>
                <a:gd name="connsiteX54" fmla="*/ 156258 w 781290"/>
                <a:gd name="connsiteY54" fmla="*/ 520861 h 664097"/>
                <a:gd name="connsiteX55" fmla="*/ 143237 w 781290"/>
                <a:gd name="connsiteY55" fmla="*/ 533882 h 664097"/>
                <a:gd name="connsiteX56" fmla="*/ 143237 w 781290"/>
                <a:gd name="connsiteY56" fmla="*/ 638054 h 664097"/>
                <a:gd name="connsiteX57" fmla="*/ 117194 w 781290"/>
                <a:gd name="connsiteY57" fmla="*/ 638054 h 664097"/>
                <a:gd name="connsiteX58" fmla="*/ 104172 w 781290"/>
                <a:gd name="connsiteY58" fmla="*/ 625033 h 664097"/>
                <a:gd name="connsiteX59" fmla="*/ 104172 w 781290"/>
                <a:gd name="connsiteY59" fmla="*/ 403667 h 664097"/>
                <a:gd name="connsiteX60" fmla="*/ 169280 w 781290"/>
                <a:gd name="connsiteY60" fmla="*/ 403667 h 664097"/>
                <a:gd name="connsiteX61" fmla="*/ 169280 w 781290"/>
                <a:gd name="connsiteY61" fmla="*/ 377624 h 664097"/>
                <a:gd name="connsiteX62" fmla="*/ 91151 w 781290"/>
                <a:gd name="connsiteY62" fmla="*/ 377624 h 664097"/>
                <a:gd name="connsiteX63" fmla="*/ 26043 w 781290"/>
                <a:gd name="connsiteY63" fmla="*/ 312516 h 664097"/>
                <a:gd name="connsiteX64" fmla="*/ 91151 w 781290"/>
                <a:gd name="connsiteY64" fmla="*/ 247409 h 664097"/>
                <a:gd name="connsiteX65" fmla="*/ 130215 w 781290"/>
                <a:gd name="connsiteY65" fmla="*/ 247409 h 664097"/>
                <a:gd name="connsiteX66" fmla="*/ 143237 w 781290"/>
                <a:gd name="connsiteY66" fmla="*/ 234387 h 664097"/>
                <a:gd name="connsiteX67" fmla="*/ 143237 w 781290"/>
                <a:gd name="connsiteY67" fmla="*/ 188812 h 664097"/>
                <a:gd name="connsiteX68" fmla="*/ 266941 w 781290"/>
                <a:gd name="connsiteY68" fmla="*/ 65108 h 664097"/>
                <a:gd name="connsiteX69" fmla="*/ 354901 w 781290"/>
                <a:gd name="connsiteY69" fmla="*/ 101880 h 664097"/>
                <a:gd name="connsiteX70" fmla="*/ 366412 w 781290"/>
                <a:gd name="connsiteY70" fmla="*/ 105552 h 664097"/>
                <a:gd name="connsiteX71" fmla="*/ 375983 w 781290"/>
                <a:gd name="connsiteY71" fmla="*/ 98169 h 664097"/>
                <a:gd name="connsiteX72" fmla="*/ 488307 w 781290"/>
                <a:gd name="connsiteY72" fmla="*/ 26043 h 664097"/>
                <a:gd name="connsiteX73" fmla="*/ 604810 w 781290"/>
                <a:gd name="connsiteY73" fmla="*/ 108521 h 664097"/>
                <a:gd name="connsiteX74" fmla="*/ 617090 w 781290"/>
                <a:gd name="connsiteY74" fmla="*/ 117194 h 664097"/>
                <a:gd name="connsiteX75" fmla="*/ 625033 w 781290"/>
                <a:gd name="connsiteY75" fmla="*/ 117194 h 664097"/>
                <a:gd name="connsiteX76" fmla="*/ 755248 w 781290"/>
                <a:gd name="connsiteY76" fmla="*/ 247409 h 664097"/>
                <a:gd name="connsiteX77" fmla="*/ 638054 w 781290"/>
                <a:gd name="connsiteY77" fmla="*/ 376960 h 66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781290" h="664097">
                  <a:moveTo>
                    <a:pt x="625983" y="91151"/>
                  </a:moveTo>
                  <a:cubicBezTo>
                    <a:pt x="602623" y="36265"/>
                    <a:pt x="548427" y="0"/>
                    <a:pt x="488307" y="0"/>
                  </a:cubicBezTo>
                  <a:cubicBezTo>
                    <a:pt x="435934" y="0"/>
                    <a:pt x="387481" y="27736"/>
                    <a:pt x="360514" y="71918"/>
                  </a:cubicBezTo>
                  <a:cubicBezTo>
                    <a:pt x="334041" y="50615"/>
                    <a:pt x="301396" y="39065"/>
                    <a:pt x="266941" y="39065"/>
                  </a:cubicBezTo>
                  <a:cubicBezTo>
                    <a:pt x="184372" y="39065"/>
                    <a:pt x="117194" y="106243"/>
                    <a:pt x="117194" y="188812"/>
                  </a:cubicBezTo>
                  <a:lnTo>
                    <a:pt x="117194" y="221366"/>
                  </a:lnTo>
                  <a:lnTo>
                    <a:pt x="91151" y="221366"/>
                  </a:lnTo>
                  <a:cubicBezTo>
                    <a:pt x="40888" y="221366"/>
                    <a:pt x="0" y="262253"/>
                    <a:pt x="0" y="312516"/>
                  </a:cubicBezTo>
                  <a:cubicBezTo>
                    <a:pt x="0" y="358339"/>
                    <a:pt x="34025" y="396271"/>
                    <a:pt x="78129" y="402625"/>
                  </a:cubicBezTo>
                  <a:lnTo>
                    <a:pt x="78129" y="625033"/>
                  </a:lnTo>
                  <a:cubicBezTo>
                    <a:pt x="78129" y="646570"/>
                    <a:pt x="95656" y="664097"/>
                    <a:pt x="117194" y="664097"/>
                  </a:cubicBezTo>
                  <a:lnTo>
                    <a:pt x="703162" y="664097"/>
                  </a:lnTo>
                  <a:lnTo>
                    <a:pt x="703162" y="638054"/>
                  </a:lnTo>
                  <a:lnTo>
                    <a:pt x="638054" y="638054"/>
                  </a:lnTo>
                  <a:lnTo>
                    <a:pt x="638054" y="403003"/>
                  </a:lnTo>
                  <a:cubicBezTo>
                    <a:pt x="718124" y="396349"/>
                    <a:pt x="781291" y="329171"/>
                    <a:pt x="781291" y="247409"/>
                  </a:cubicBezTo>
                  <a:cubicBezTo>
                    <a:pt x="781291" y="161558"/>
                    <a:pt x="711717" y="91671"/>
                    <a:pt x="625983" y="91151"/>
                  </a:cubicBezTo>
                  <a:close/>
                  <a:moveTo>
                    <a:pt x="221366" y="638054"/>
                  </a:moveTo>
                  <a:lnTo>
                    <a:pt x="169280" y="638054"/>
                  </a:lnTo>
                  <a:lnTo>
                    <a:pt x="169280" y="546904"/>
                  </a:lnTo>
                  <a:lnTo>
                    <a:pt x="221366" y="546904"/>
                  </a:lnTo>
                  <a:close/>
                  <a:moveTo>
                    <a:pt x="351581" y="638054"/>
                  </a:moveTo>
                  <a:lnTo>
                    <a:pt x="299495" y="638054"/>
                  </a:lnTo>
                  <a:lnTo>
                    <a:pt x="299495" y="481796"/>
                  </a:lnTo>
                  <a:lnTo>
                    <a:pt x="351581" y="481796"/>
                  </a:lnTo>
                  <a:close/>
                  <a:moveTo>
                    <a:pt x="481796" y="638054"/>
                  </a:moveTo>
                  <a:lnTo>
                    <a:pt x="429710" y="638054"/>
                  </a:lnTo>
                  <a:lnTo>
                    <a:pt x="429710" y="416689"/>
                  </a:lnTo>
                  <a:lnTo>
                    <a:pt x="481796" y="416689"/>
                  </a:lnTo>
                  <a:close/>
                  <a:moveTo>
                    <a:pt x="559925" y="638054"/>
                  </a:moveTo>
                  <a:lnTo>
                    <a:pt x="559925" y="338559"/>
                  </a:lnTo>
                  <a:lnTo>
                    <a:pt x="612011" y="338559"/>
                  </a:lnTo>
                  <a:lnTo>
                    <a:pt x="612011" y="638054"/>
                  </a:lnTo>
                  <a:close/>
                  <a:moveTo>
                    <a:pt x="638054" y="376960"/>
                  </a:moveTo>
                  <a:lnTo>
                    <a:pt x="638054" y="325538"/>
                  </a:lnTo>
                  <a:cubicBezTo>
                    <a:pt x="638054" y="318350"/>
                    <a:pt x="632221" y="312516"/>
                    <a:pt x="625033" y="312516"/>
                  </a:cubicBezTo>
                  <a:lnTo>
                    <a:pt x="546904" y="312516"/>
                  </a:lnTo>
                  <a:cubicBezTo>
                    <a:pt x="539716" y="312516"/>
                    <a:pt x="533882" y="318350"/>
                    <a:pt x="533882" y="325538"/>
                  </a:cubicBezTo>
                  <a:lnTo>
                    <a:pt x="533882" y="638054"/>
                  </a:lnTo>
                  <a:lnTo>
                    <a:pt x="507839" y="638054"/>
                  </a:lnTo>
                  <a:lnTo>
                    <a:pt x="507839" y="403667"/>
                  </a:lnTo>
                  <a:cubicBezTo>
                    <a:pt x="507839" y="396479"/>
                    <a:pt x="502005" y="390645"/>
                    <a:pt x="494818" y="390645"/>
                  </a:cubicBezTo>
                  <a:lnTo>
                    <a:pt x="416689" y="390645"/>
                  </a:lnTo>
                  <a:cubicBezTo>
                    <a:pt x="409501" y="390645"/>
                    <a:pt x="403667" y="396479"/>
                    <a:pt x="403667" y="403667"/>
                  </a:cubicBezTo>
                  <a:lnTo>
                    <a:pt x="403667" y="638054"/>
                  </a:lnTo>
                  <a:lnTo>
                    <a:pt x="377624" y="638054"/>
                  </a:lnTo>
                  <a:lnTo>
                    <a:pt x="377624" y="468775"/>
                  </a:lnTo>
                  <a:cubicBezTo>
                    <a:pt x="377624" y="461587"/>
                    <a:pt x="371790" y="455753"/>
                    <a:pt x="364602" y="455753"/>
                  </a:cubicBezTo>
                  <a:lnTo>
                    <a:pt x="286473" y="455753"/>
                  </a:lnTo>
                  <a:cubicBezTo>
                    <a:pt x="279285" y="455753"/>
                    <a:pt x="273452" y="461587"/>
                    <a:pt x="273452" y="468775"/>
                  </a:cubicBezTo>
                  <a:lnTo>
                    <a:pt x="273452" y="638054"/>
                  </a:lnTo>
                  <a:lnTo>
                    <a:pt x="247409" y="638054"/>
                  </a:lnTo>
                  <a:lnTo>
                    <a:pt x="247409" y="533882"/>
                  </a:lnTo>
                  <a:cubicBezTo>
                    <a:pt x="247409" y="526694"/>
                    <a:pt x="241575" y="520861"/>
                    <a:pt x="234387" y="520861"/>
                  </a:cubicBezTo>
                  <a:lnTo>
                    <a:pt x="156258" y="520861"/>
                  </a:lnTo>
                  <a:cubicBezTo>
                    <a:pt x="149070" y="520861"/>
                    <a:pt x="143237" y="526694"/>
                    <a:pt x="143237" y="533882"/>
                  </a:cubicBezTo>
                  <a:lnTo>
                    <a:pt x="143237" y="638054"/>
                  </a:lnTo>
                  <a:lnTo>
                    <a:pt x="117194" y="638054"/>
                  </a:lnTo>
                  <a:cubicBezTo>
                    <a:pt x="110019" y="638054"/>
                    <a:pt x="104172" y="632208"/>
                    <a:pt x="104172" y="625033"/>
                  </a:cubicBezTo>
                  <a:lnTo>
                    <a:pt x="104172" y="403667"/>
                  </a:lnTo>
                  <a:lnTo>
                    <a:pt x="169280" y="403667"/>
                  </a:lnTo>
                  <a:lnTo>
                    <a:pt x="169280" y="377624"/>
                  </a:lnTo>
                  <a:lnTo>
                    <a:pt x="91151" y="377624"/>
                  </a:lnTo>
                  <a:cubicBezTo>
                    <a:pt x="55250" y="377624"/>
                    <a:pt x="26043" y="348417"/>
                    <a:pt x="26043" y="312516"/>
                  </a:cubicBezTo>
                  <a:cubicBezTo>
                    <a:pt x="26043" y="276616"/>
                    <a:pt x="55250" y="247409"/>
                    <a:pt x="91151" y="247409"/>
                  </a:cubicBezTo>
                  <a:lnTo>
                    <a:pt x="130215" y="247409"/>
                  </a:lnTo>
                  <a:cubicBezTo>
                    <a:pt x="137403" y="247409"/>
                    <a:pt x="143237" y="241575"/>
                    <a:pt x="143237" y="234387"/>
                  </a:cubicBezTo>
                  <a:lnTo>
                    <a:pt x="143237" y="188812"/>
                  </a:lnTo>
                  <a:cubicBezTo>
                    <a:pt x="143237" y="120605"/>
                    <a:pt x="198734" y="65108"/>
                    <a:pt x="266941" y="65108"/>
                  </a:cubicBezTo>
                  <a:cubicBezTo>
                    <a:pt x="300224" y="65108"/>
                    <a:pt x="331463" y="78168"/>
                    <a:pt x="354901" y="101880"/>
                  </a:cubicBezTo>
                  <a:cubicBezTo>
                    <a:pt x="357896" y="104914"/>
                    <a:pt x="362233" y="106308"/>
                    <a:pt x="366412" y="105552"/>
                  </a:cubicBezTo>
                  <a:cubicBezTo>
                    <a:pt x="370618" y="104810"/>
                    <a:pt x="374199" y="102050"/>
                    <a:pt x="375983" y="98169"/>
                  </a:cubicBezTo>
                  <a:cubicBezTo>
                    <a:pt x="396154" y="54352"/>
                    <a:pt x="440244" y="26043"/>
                    <a:pt x="488307" y="26043"/>
                  </a:cubicBezTo>
                  <a:cubicBezTo>
                    <a:pt x="540523" y="26043"/>
                    <a:pt x="587335" y="59183"/>
                    <a:pt x="604810" y="108521"/>
                  </a:cubicBezTo>
                  <a:cubicBezTo>
                    <a:pt x="606646" y="113717"/>
                    <a:pt x="611569" y="117194"/>
                    <a:pt x="617090" y="117194"/>
                  </a:cubicBezTo>
                  <a:lnTo>
                    <a:pt x="625033" y="117194"/>
                  </a:lnTo>
                  <a:cubicBezTo>
                    <a:pt x="696833" y="117194"/>
                    <a:pt x="755248" y="175608"/>
                    <a:pt x="755248" y="247409"/>
                  </a:cubicBezTo>
                  <a:cubicBezTo>
                    <a:pt x="755248" y="314821"/>
                    <a:pt x="703761" y="370410"/>
                    <a:pt x="638054" y="376960"/>
                  </a:cubicBezTo>
                  <a:close/>
                </a:path>
              </a:pathLst>
            </a:custGeom>
            <a:grpFill/>
            <a:ln w="12948" cap="flat">
              <a:noFill/>
              <a:prstDash val="solid"/>
              <a:miter/>
            </a:ln>
          </p:spPr>
          <p:txBody>
            <a:bodyPr rtlCol="0" anchor="ctr">
              <a:noAutofit/>
            </a:bodyPr>
            <a:lstStyle/>
            <a:p>
              <a:endParaRPr lang="zh-CN" altLang="en-US"/>
            </a:p>
          </p:txBody>
        </p:sp>
        <p:sp>
          <p:nvSpPr>
            <p:cNvPr id="72" name="任意多边形: 形状 71">
              <a:extLst>
                <a:ext uri="{FF2B5EF4-FFF2-40B4-BE49-F238E27FC236}">
                  <a16:creationId xmlns:a16="http://schemas.microsoft.com/office/drawing/2014/main" id="{A7A5CB0F-9036-4A78-8CF7-F5F5A4D9DAB5}"/>
                </a:ext>
              </a:extLst>
            </p:cNvPr>
            <p:cNvSpPr/>
            <p:nvPr/>
          </p:nvSpPr>
          <p:spPr>
            <a:xfrm>
              <a:off x="5142013" y="1793820"/>
              <a:ext cx="78129" cy="78129"/>
            </a:xfrm>
            <a:custGeom>
              <a:avLst/>
              <a:gdLst>
                <a:gd name="connsiteX0" fmla="*/ 0 w 78129"/>
                <a:gd name="connsiteY0" fmla="*/ 0 h 78129"/>
                <a:gd name="connsiteX1" fmla="*/ 0 w 78129"/>
                <a:gd name="connsiteY1" fmla="*/ 26043 h 78129"/>
                <a:gd name="connsiteX2" fmla="*/ 52086 w 78129"/>
                <a:gd name="connsiteY2" fmla="*/ 78129 h 78129"/>
                <a:gd name="connsiteX3" fmla="*/ 78129 w 78129"/>
                <a:gd name="connsiteY3" fmla="*/ 78129 h 78129"/>
                <a:gd name="connsiteX4" fmla="*/ 0 w 78129"/>
                <a:gd name="connsiteY4" fmla="*/ 0 h 78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29" h="78129">
                  <a:moveTo>
                    <a:pt x="0" y="0"/>
                  </a:moveTo>
                  <a:lnTo>
                    <a:pt x="0" y="26043"/>
                  </a:lnTo>
                  <a:cubicBezTo>
                    <a:pt x="28725" y="26043"/>
                    <a:pt x="52086" y="49404"/>
                    <a:pt x="52086" y="78129"/>
                  </a:cubicBezTo>
                  <a:lnTo>
                    <a:pt x="78129" y="78129"/>
                  </a:lnTo>
                  <a:cubicBezTo>
                    <a:pt x="78129" y="35041"/>
                    <a:pt x="43088" y="0"/>
                    <a:pt x="0" y="0"/>
                  </a:cubicBezTo>
                  <a:close/>
                </a:path>
              </a:pathLst>
            </a:custGeom>
            <a:grpFill/>
            <a:ln w="12948" cap="flat">
              <a:noFill/>
              <a:prstDash val="solid"/>
              <a:miter/>
            </a:ln>
          </p:spPr>
          <p:txBody>
            <a:bodyPr rtlCol="0" anchor="ctr">
              <a:noAutofit/>
            </a:bodyPr>
            <a:lstStyle/>
            <a:p>
              <a:endParaRPr lang="zh-CN" altLang="en-US"/>
            </a:p>
          </p:txBody>
        </p:sp>
        <p:sp>
          <p:nvSpPr>
            <p:cNvPr id="73" name="任意多边形: 形状 72">
              <a:extLst>
                <a:ext uri="{FF2B5EF4-FFF2-40B4-BE49-F238E27FC236}">
                  <a16:creationId xmlns:a16="http://schemas.microsoft.com/office/drawing/2014/main" id="{5A8C216E-2038-4EA1-83A7-73B29375867C}"/>
                </a:ext>
              </a:extLst>
            </p:cNvPr>
            <p:cNvSpPr/>
            <p:nvPr/>
          </p:nvSpPr>
          <p:spPr>
            <a:xfrm>
              <a:off x="5194099" y="1897992"/>
              <a:ext cx="26043" cy="26043"/>
            </a:xfrm>
            <a:custGeom>
              <a:avLst/>
              <a:gdLst>
                <a:gd name="connsiteX0" fmla="*/ 0 w 26043"/>
                <a:gd name="connsiteY0" fmla="*/ 0 h 26043"/>
                <a:gd name="connsiteX1" fmla="*/ 26043 w 26043"/>
                <a:gd name="connsiteY1" fmla="*/ 0 h 26043"/>
                <a:gd name="connsiteX2" fmla="*/ 26043 w 26043"/>
                <a:gd name="connsiteY2" fmla="*/ 26043 h 26043"/>
                <a:gd name="connsiteX3" fmla="*/ 0 w 26043"/>
                <a:gd name="connsiteY3" fmla="*/ 26043 h 26043"/>
              </a:gdLst>
              <a:ahLst/>
              <a:cxnLst>
                <a:cxn ang="0">
                  <a:pos x="connsiteX0" y="connsiteY0"/>
                </a:cxn>
                <a:cxn ang="0">
                  <a:pos x="connsiteX1" y="connsiteY1"/>
                </a:cxn>
                <a:cxn ang="0">
                  <a:pos x="connsiteX2" y="connsiteY2"/>
                </a:cxn>
                <a:cxn ang="0">
                  <a:pos x="connsiteX3" y="connsiteY3"/>
                </a:cxn>
              </a:cxnLst>
              <a:rect l="l" t="t" r="r" b="b"/>
              <a:pathLst>
                <a:path w="26043" h="26043">
                  <a:moveTo>
                    <a:pt x="0" y="0"/>
                  </a:moveTo>
                  <a:lnTo>
                    <a:pt x="26043" y="0"/>
                  </a:lnTo>
                  <a:lnTo>
                    <a:pt x="26043" y="26043"/>
                  </a:lnTo>
                  <a:lnTo>
                    <a:pt x="0" y="26043"/>
                  </a:lnTo>
                  <a:close/>
                </a:path>
              </a:pathLst>
            </a:custGeom>
            <a:grpFill/>
            <a:ln w="12948" cap="flat">
              <a:noFill/>
              <a:prstDash val="solid"/>
              <a:miter/>
            </a:ln>
          </p:spPr>
          <p:txBody>
            <a:bodyPr rtlCol="0" anchor="ctr">
              <a:noAutofit/>
            </a:bodyPr>
            <a:lstStyle/>
            <a:p>
              <a:endParaRPr lang="zh-CN" altLang="en-US"/>
            </a:p>
          </p:txBody>
        </p:sp>
        <p:sp>
          <p:nvSpPr>
            <p:cNvPr id="74" name="任意多边形: 形状 73">
              <a:extLst>
                <a:ext uri="{FF2B5EF4-FFF2-40B4-BE49-F238E27FC236}">
                  <a16:creationId xmlns:a16="http://schemas.microsoft.com/office/drawing/2014/main" id="{911985AD-6BEF-4CDE-BBDB-9076D98A2973}"/>
                </a:ext>
              </a:extLst>
            </p:cNvPr>
            <p:cNvSpPr/>
            <p:nvPr/>
          </p:nvSpPr>
          <p:spPr>
            <a:xfrm>
              <a:off x="4712303" y="1741730"/>
              <a:ext cx="377634" cy="299498"/>
            </a:xfrm>
            <a:custGeom>
              <a:avLst/>
              <a:gdLst>
                <a:gd name="connsiteX0" fmla="*/ 351190 w 377634"/>
                <a:gd name="connsiteY0" fmla="*/ 9861 h 299498"/>
                <a:gd name="connsiteX1" fmla="*/ 343052 w 377634"/>
                <a:gd name="connsiteY1" fmla="*/ 798 h 299498"/>
                <a:gd name="connsiteX2" fmla="*/ 330981 w 377634"/>
                <a:gd name="connsiteY2" fmla="*/ 2426 h 299498"/>
                <a:gd name="connsiteX3" fmla="*/ 239830 w 377634"/>
                <a:gd name="connsiteY3" fmla="*/ 67533 h 299498"/>
                <a:gd name="connsiteX4" fmla="*/ 234999 w 377634"/>
                <a:gd name="connsiteY4" fmla="*/ 82104 h 299498"/>
                <a:gd name="connsiteX5" fmla="*/ 247409 w 377634"/>
                <a:gd name="connsiteY5" fmla="*/ 91154 h 299498"/>
                <a:gd name="connsiteX6" fmla="*/ 262813 w 377634"/>
                <a:gd name="connsiteY6" fmla="*/ 91154 h 299498"/>
                <a:gd name="connsiteX7" fmla="*/ 88377 w 377634"/>
                <a:gd name="connsiteY7" fmla="*/ 173971 h 299498"/>
                <a:gd name="connsiteX8" fmla="*/ 13829 w 377634"/>
                <a:gd name="connsiteY8" fmla="*/ 169309 h 299498"/>
                <a:gd name="connsiteX9" fmla="*/ 4102 w 377634"/>
                <a:gd name="connsiteY9" fmla="*/ 172812 h 299498"/>
                <a:gd name="connsiteX10" fmla="*/ 0 w 377634"/>
                <a:gd name="connsiteY10" fmla="*/ 182305 h 299498"/>
                <a:gd name="connsiteX11" fmla="*/ 0 w 377634"/>
                <a:gd name="connsiteY11" fmla="*/ 286477 h 299498"/>
                <a:gd name="connsiteX12" fmla="*/ 4037 w 377634"/>
                <a:gd name="connsiteY12" fmla="*/ 295904 h 299498"/>
                <a:gd name="connsiteX13" fmla="*/ 13022 w 377634"/>
                <a:gd name="connsiteY13" fmla="*/ 299498 h 299498"/>
                <a:gd name="connsiteX14" fmla="*/ 13634 w 377634"/>
                <a:gd name="connsiteY14" fmla="*/ 299485 h 299498"/>
                <a:gd name="connsiteX15" fmla="*/ 123769 w 377634"/>
                <a:gd name="connsiteY15" fmla="*/ 294238 h 299498"/>
                <a:gd name="connsiteX16" fmla="*/ 333468 w 377634"/>
                <a:gd name="connsiteY16" fmla="*/ 116312 h 299498"/>
                <a:gd name="connsiteX17" fmla="*/ 334262 w 377634"/>
                <a:gd name="connsiteY17" fmla="*/ 112614 h 299498"/>
                <a:gd name="connsiteX18" fmla="*/ 357389 w 377634"/>
                <a:gd name="connsiteY18" fmla="*/ 128031 h 299498"/>
                <a:gd name="connsiteX19" fmla="*/ 372116 w 377634"/>
                <a:gd name="connsiteY19" fmla="*/ 127836 h 299498"/>
                <a:gd name="connsiteX20" fmla="*/ 377246 w 377634"/>
                <a:gd name="connsiteY20" fmla="*/ 114033 h 299498"/>
                <a:gd name="connsiteX21" fmla="*/ 332765 w 377634"/>
                <a:gd name="connsiteY21" fmla="*/ 80320 h 299498"/>
                <a:gd name="connsiteX22" fmla="*/ 320642 w 377634"/>
                <a:gd name="connsiteY22" fmla="*/ 79096 h 299498"/>
                <a:gd name="connsiteX23" fmla="*/ 312803 w 377634"/>
                <a:gd name="connsiteY23" fmla="*/ 88433 h 299498"/>
                <a:gd name="connsiteX24" fmla="*/ 307998 w 377634"/>
                <a:gd name="connsiteY24" fmla="*/ 110869 h 299498"/>
                <a:gd name="connsiteX25" fmla="*/ 122545 w 377634"/>
                <a:gd name="connsiteY25" fmla="*/ 268234 h 299498"/>
                <a:gd name="connsiteX26" fmla="*/ 26043 w 377634"/>
                <a:gd name="connsiteY26" fmla="*/ 272817 h 299498"/>
                <a:gd name="connsiteX27" fmla="*/ 26043 w 377634"/>
                <a:gd name="connsiteY27" fmla="*/ 196160 h 299498"/>
                <a:gd name="connsiteX28" fmla="*/ 86749 w 377634"/>
                <a:gd name="connsiteY28" fmla="*/ 199962 h 299498"/>
                <a:gd name="connsiteX29" fmla="*/ 297854 w 377634"/>
                <a:gd name="connsiteY29" fmla="*/ 84461 h 299498"/>
                <a:gd name="connsiteX30" fmla="*/ 297698 w 377634"/>
                <a:gd name="connsiteY30" fmla="*/ 71531 h 299498"/>
                <a:gd name="connsiteX31" fmla="*/ 287932 w 377634"/>
                <a:gd name="connsiteY31" fmla="*/ 65202 h 299498"/>
                <a:gd name="connsiteX32" fmla="*/ 330564 w 377634"/>
                <a:gd name="connsiteY32" fmla="*/ 34745 h 299498"/>
                <a:gd name="connsiteX33" fmla="*/ 343794 w 377634"/>
                <a:gd name="connsiteY33" fmla="*/ 87690 h 299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77634" h="299498">
                  <a:moveTo>
                    <a:pt x="351190" y="9861"/>
                  </a:moveTo>
                  <a:cubicBezTo>
                    <a:pt x="350136" y="5681"/>
                    <a:pt x="347102" y="2282"/>
                    <a:pt x="343052" y="798"/>
                  </a:cubicBezTo>
                  <a:cubicBezTo>
                    <a:pt x="339002" y="-687"/>
                    <a:pt x="334484" y="-75"/>
                    <a:pt x="330981" y="2426"/>
                  </a:cubicBezTo>
                  <a:lnTo>
                    <a:pt x="239830" y="67533"/>
                  </a:lnTo>
                  <a:cubicBezTo>
                    <a:pt x="235221" y="70828"/>
                    <a:pt x="233267" y="76713"/>
                    <a:pt x="234999" y="82104"/>
                  </a:cubicBezTo>
                  <a:cubicBezTo>
                    <a:pt x="236731" y="87495"/>
                    <a:pt x="241744" y="91154"/>
                    <a:pt x="247409" y="91154"/>
                  </a:cubicBezTo>
                  <a:lnTo>
                    <a:pt x="262813" y="91154"/>
                  </a:lnTo>
                  <a:cubicBezTo>
                    <a:pt x="223176" y="146261"/>
                    <a:pt x="156922" y="178203"/>
                    <a:pt x="88377" y="173971"/>
                  </a:cubicBezTo>
                  <a:lnTo>
                    <a:pt x="13829" y="169309"/>
                  </a:lnTo>
                  <a:cubicBezTo>
                    <a:pt x="10170" y="169023"/>
                    <a:pt x="6719" y="170351"/>
                    <a:pt x="4102" y="172812"/>
                  </a:cubicBezTo>
                  <a:cubicBezTo>
                    <a:pt x="1484" y="175273"/>
                    <a:pt x="0" y="178711"/>
                    <a:pt x="0" y="182305"/>
                  </a:cubicBezTo>
                  <a:lnTo>
                    <a:pt x="0" y="286477"/>
                  </a:lnTo>
                  <a:cubicBezTo>
                    <a:pt x="0" y="290032"/>
                    <a:pt x="1458" y="293443"/>
                    <a:pt x="4037" y="295904"/>
                  </a:cubicBezTo>
                  <a:cubicBezTo>
                    <a:pt x="6459" y="298209"/>
                    <a:pt x="9688" y="299498"/>
                    <a:pt x="13022" y="299498"/>
                  </a:cubicBezTo>
                  <a:cubicBezTo>
                    <a:pt x="13230" y="299498"/>
                    <a:pt x="13438" y="299498"/>
                    <a:pt x="13634" y="299485"/>
                  </a:cubicBezTo>
                  <a:lnTo>
                    <a:pt x="123769" y="294238"/>
                  </a:lnTo>
                  <a:cubicBezTo>
                    <a:pt x="225819" y="289368"/>
                    <a:pt x="312048" y="216213"/>
                    <a:pt x="333468" y="116312"/>
                  </a:cubicBezTo>
                  <a:lnTo>
                    <a:pt x="334262" y="112614"/>
                  </a:lnTo>
                  <a:lnTo>
                    <a:pt x="357389" y="128031"/>
                  </a:lnTo>
                  <a:cubicBezTo>
                    <a:pt x="361855" y="131013"/>
                    <a:pt x="367702" y="130948"/>
                    <a:pt x="372116" y="127836"/>
                  </a:cubicBezTo>
                  <a:cubicBezTo>
                    <a:pt x="376504" y="124737"/>
                    <a:pt x="378548" y="119255"/>
                    <a:pt x="377246" y="114033"/>
                  </a:cubicBezTo>
                  <a:close/>
                  <a:moveTo>
                    <a:pt x="332765" y="80320"/>
                  </a:moveTo>
                  <a:cubicBezTo>
                    <a:pt x="329171" y="77911"/>
                    <a:pt x="324639" y="77455"/>
                    <a:pt x="320642" y="79096"/>
                  </a:cubicBezTo>
                  <a:cubicBezTo>
                    <a:pt x="316644" y="80724"/>
                    <a:pt x="313714" y="84214"/>
                    <a:pt x="312803" y="88433"/>
                  </a:cubicBezTo>
                  <a:lnTo>
                    <a:pt x="307998" y="110869"/>
                  </a:lnTo>
                  <a:cubicBezTo>
                    <a:pt x="289065" y="199233"/>
                    <a:pt x="212798" y="263937"/>
                    <a:pt x="122545" y="268234"/>
                  </a:cubicBezTo>
                  <a:lnTo>
                    <a:pt x="26043" y="272817"/>
                  </a:lnTo>
                  <a:lnTo>
                    <a:pt x="26043" y="196160"/>
                  </a:lnTo>
                  <a:lnTo>
                    <a:pt x="86749" y="199962"/>
                  </a:lnTo>
                  <a:cubicBezTo>
                    <a:pt x="173017" y="205470"/>
                    <a:pt x="255886" y="160012"/>
                    <a:pt x="297854" y="84461"/>
                  </a:cubicBezTo>
                  <a:cubicBezTo>
                    <a:pt x="300094" y="80424"/>
                    <a:pt x="300029" y="75502"/>
                    <a:pt x="297698" y="71531"/>
                  </a:cubicBezTo>
                  <a:cubicBezTo>
                    <a:pt x="295601" y="67976"/>
                    <a:pt x="291981" y="65645"/>
                    <a:pt x="287932" y="65202"/>
                  </a:cubicBezTo>
                  <a:lnTo>
                    <a:pt x="330564" y="34745"/>
                  </a:lnTo>
                  <a:lnTo>
                    <a:pt x="343794" y="87690"/>
                  </a:lnTo>
                  <a:close/>
                </a:path>
              </a:pathLst>
            </a:custGeom>
            <a:grpFill/>
            <a:ln w="12948" cap="flat">
              <a:noFill/>
              <a:prstDash val="solid"/>
              <a:miter/>
            </a:ln>
          </p:spPr>
          <p:txBody>
            <a:bodyPr rtlCol="0" anchor="ctr">
              <a:noAutofit/>
            </a:bodyPr>
            <a:lstStyle/>
            <a:p>
              <a:endParaRPr lang="zh-CN" altLang="en-US"/>
            </a:p>
          </p:txBody>
        </p:sp>
      </p:grpSp>
      <p:sp>
        <p:nvSpPr>
          <p:cNvPr id="75" name="椭圆 74">
            <a:extLst>
              <a:ext uri="{FF2B5EF4-FFF2-40B4-BE49-F238E27FC236}">
                <a16:creationId xmlns:a16="http://schemas.microsoft.com/office/drawing/2014/main" id="{621874CF-AD88-446F-990F-B64871DC7785}"/>
              </a:ext>
            </a:extLst>
          </p:cNvPr>
          <p:cNvSpPr/>
          <p:nvPr/>
        </p:nvSpPr>
        <p:spPr>
          <a:xfrm>
            <a:off x="9588494" y="1184896"/>
            <a:ext cx="688162" cy="68816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4" name="文本框 53">
            <a:extLst>
              <a:ext uri="{FF2B5EF4-FFF2-40B4-BE49-F238E27FC236}">
                <a16:creationId xmlns:a16="http://schemas.microsoft.com/office/drawing/2014/main" id="{5EE1B5F1-6486-40EC-A437-E6C2BE395D8D}"/>
              </a:ext>
            </a:extLst>
          </p:cNvPr>
          <p:cNvSpPr txBox="1"/>
          <p:nvPr/>
        </p:nvSpPr>
        <p:spPr>
          <a:xfrm>
            <a:off x="9125270" y="1983455"/>
            <a:ext cx="1614608" cy="253204"/>
          </a:xfrm>
          <a:prstGeom prst="rect">
            <a:avLst/>
          </a:prstGeom>
          <a:noFill/>
          <a:ln>
            <a:noFill/>
          </a:ln>
        </p:spPr>
        <p:txBody>
          <a:bodyPr wrap="square" lIns="0" tIns="0" rIns="0" bIns="0" rtlCol="0">
            <a:noAutofit/>
          </a:bodyPr>
          <a:lstStyle/>
          <a:p>
            <a:pPr algn="ctr" hangingPunct="0"/>
            <a:r>
              <a:rPr lang="zh-CN" altLang="en-US" sz="1600" b="1" dirty="0">
                <a:solidFill>
                  <a:schemeClr val="accent1"/>
                </a:solidFill>
                <a:latin typeface="+mj-ea"/>
                <a:ea typeface="+mj-ea"/>
                <a:cs typeface="汉仪典雅体简" panose="00020600040101010101" pitchFamily="18" charset="-122"/>
              </a:rPr>
              <a:t>第三季度</a:t>
            </a:r>
          </a:p>
        </p:txBody>
      </p:sp>
      <p:sp>
        <p:nvSpPr>
          <p:cNvPr id="55" name="文本框 54">
            <a:extLst>
              <a:ext uri="{FF2B5EF4-FFF2-40B4-BE49-F238E27FC236}">
                <a16:creationId xmlns:a16="http://schemas.microsoft.com/office/drawing/2014/main" id="{7D736BB3-4D3C-4194-AC26-25FDF49169EB}"/>
              </a:ext>
            </a:extLst>
          </p:cNvPr>
          <p:cNvSpPr txBox="1"/>
          <p:nvPr/>
        </p:nvSpPr>
        <p:spPr>
          <a:xfrm>
            <a:off x="8391125" y="2281049"/>
            <a:ext cx="3082899" cy="542200"/>
          </a:xfrm>
          <a:prstGeom prst="rect">
            <a:avLst/>
          </a:prstGeom>
          <a:noFill/>
          <a:ln>
            <a:noFill/>
          </a:ln>
        </p:spPr>
        <p:txBody>
          <a:bodyPr wrap="square" lIns="0" tIns="0" rIns="0" bIns="0" rtlCol="0">
            <a:noAutofit/>
          </a:bodyPr>
          <a:lstStyle/>
          <a:p>
            <a:pPr algn="ctr" hangingPunct="0">
              <a:lnSpc>
                <a:spcPct val="130000"/>
              </a:lnSpc>
            </a:pPr>
            <a:r>
              <a:rPr lang="zh-CN" altLang="en-US" sz="1400" spc="100" dirty="0">
                <a:solidFill>
                  <a:schemeClr val="tx1">
                    <a:lumMod val="75000"/>
                    <a:lumOff val="25000"/>
                  </a:schemeClr>
                </a:solidFill>
                <a:cs typeface="汉仪典雅体简" panose="00020600040101010101" pitchFamily="18" charset="-122"/>
              </a:rPr>
              <a:t>请在这里输入一段文字进行概述</a:t>
            </a:r>
            <a:endParaRPr lang="en-US" altLang="zh-CN" sz="1400" spc="100" dirty="0">
              <a:solidFill>
                <a:schemeClr val="tx1">
                  <a:lumMod val="75000"/>
                  <a:lumOff val="25000"/>
                </a:schemeClr>
              </a:solidFill>
              <a:cs typeface="汉仪典雅体简" panose="00020600040101010101" pitchFamily="18" charset="-122"/>
            </a:endParaRPr>
          </a:p>
          <a:p>
            <a:pPr algn="ctr" hangingPunct="0">
              <a:lnSpc>
                <a:spcPct val="130000"/>
              </a:lnSpc>
            </a:pPr>
            <a:r>
              <a:rPr lang="zh-CN" altLang="en-US" sz="1400" spc="100" dirty="0">
                <a:solidFill>
                  <a:schemeClr val="tx1">
                    <a:lumMod val="75000"/>
                    <a:lumOff val="25000"/>
                  </a:schemeClr>
                </a:solidFill>
                <a:cs typeface="汉仪典雅体简" panose="00020600040101010101" pitchFamily="18" charset="-122"/>
              </a:rPr>
              <a:t>请在这里输入一段文字进行概述</a:t>
            </a:r>
          </a:p>
        </p:txBody>
      </p:sp>
      <p:grpSp>
        <p:nvGrpSpPr>
          <p:cNvPr id="76" name="图形 130">
            <a:extLst>
              <a:ext uri="{FF2B5EF4-FFF2-40B4-BE49-F238E27FC236}">
                <a16:creationId xmlns:a16="http://schemas.microsoft.com/office/drawing/2014/main" id="{80D33262-184F-487C-AC81-4DDA339156A6}"/>
              </a:ext>
            </a:extLst>
          </p:cNvPr>
          <p:cNvGrpSpPr/>
          <p:nvPr/>
        </p:nvGrpSpPr>
        <p:grpSpPr>
          <a:xfrm>
            <a:off x="9741240" y="1337642"/>
            <a:ext cx="382668" cy="382666"/>
            <a:chOff x="5744850" y="4481273"/>
            <a:chExt cx="776449" cy="776449"/>
          </a:xfrm>
          <a:solidFill>
            <a:schemeClr val="accent1"/>
          </a:solidFill>
        </p:grpSpPr>
        <p:sp>
          <p:nvSpPr>
            <p:cNvPr id="77" name="任意多边形: 形状 76">
              <a:extLst>
                <a:ext uri="{FF2B5EF4-FFF2-40B4-BE49-F238E27FC236}">
                  <a16:creationId xmlns:a16="http://schemas.microsoft.com/office/drawing/2014/main" id="{42A8CE55-258E-489C-B5BD-C47A601471E6}"/>
                </a:ext>
              </a:extLst>
            </p:cNvPr>
            <p:cNvSpPr/>
            <p:nvPr/>
          </p:nvSpPr>
          <p:spPr>
            <a:xfrm>
              <a:off x="5744849" y="4484586"/>
              <a:ext cx="776658" cy="773230"/>
            </a:xfrm>
            <a:custGeom>
              <a:avLst/>
              <a:gdLst>
                <a:gd name="connsiteX0" fmla="*/ 765601 w 776658"/>
                <a:gd name="connsiteY0" fmla="*/ 200630 h 773230"/>
                <a:gd name="connsiteX1" fmla="*/ 765598 w 776658"/>
                <a:gd name="connsiteY1" fmla="*/ 200630 h 773230"/>
                <a:gd name="connsiteX2" fmla="*/ 765572 w 776658"/>
                <a:gd name="connsiteY2" fmla="*/ 200605 h 773230"/>
                <a:gd name="connsiteX3" fmla="*/ 715441 w 776658"/>
                <a:gd name="connsiteY3" fmla="*/ 193452 h 773230"/>
                <a:gd name="connsiteX4" fmla="*/ 704500 w 776658"/>
                <a:gd name="connsiteY4" fmla="*/ 178877 h 773230"/>
                <a:gd name="connsiteX5" fmla="*/ 709526 w 776658"/>
                <a:gd name="connsiteY5" fmla="*/ 170384 h 773230"/>
                <a:gd name="connsiteX6" fmla="*/ 750043 w 776658"/>
                <a:gd name="connsiteY6" fmla="*/ 139996 h 773230"/>
                <a:gd name="connsiteX7" fmla="*/ 752621 w 776658"/>
                <a:gd name="connsiteY7" fmla="*/ 121954 h 773230"/>
                <a:gd name="connsiteX8" fmla="*/ 706227 w 776658"/>
                <a:gd name="connsiteY8" fmla="*/ 60096 h 773230"/>
                <a:gd name="connsiteX9" fmla="*/ 688185 w 776658"/>
                <a:gd name="connsiteY9" fmla="*/ 57519 h 773230"/>
                <a:gd name="connsiteX10" fmla="*/ 647681 w 776658"/>
                <a:gd name="connsiteY10" fmla="*/ 87907 h 773230"/>
                <a:gd name="connsiteX11" fmla="*/ 629625 w 776658"/>
                <a:gd name="connsiteY11" fmla="*/ 85431 h 773230"/>
                <a:gd name="connsiteX12" fmla="*/ 627139 w 776658"/>
                <a:gd name="connsiteY12" fmla="*/ 75780 h 773230"/>
                <a:gd name="connsiteX13" fmla="*/ 634304 w 776658"/>
                <a:gd name="connsiteY13" fmla="*/ 25649 h 773230"/>
                <a:gd name="connsiteX14" fmla="*/ 623377 w 776658"/>
                <a:gd name="connsiteY14" fmla="*/ 11062 h 773230"/>
                <a:gd name="connsiteX15" fmla="*/ 623363 w 776658"/>
                <a:gd name="connsiteY15" fmla="*/ 11061 h 773230"/>
                <a:gd name="connsiteX16" fmla="*/ 546865 w 776658"/>
                <a:gd name="connsiteY16" fmla="*/ 133 h 773230"/>
                <a:gd name="connsiteX17" fmla="*/ 532277 w 776658"/>
                <a:gd name="connsiteY17" fmla="*/ 11058 h 773230"/>
                <a:gd name="connsiteX18" fmla="*/ 532277 w 776658"/>
                <a:gd name="connsiteY18" fmla="*/ 11061 h 773230"/>
                <a:gd name="connsiteX19" fmla="*/ 525112 w 776658"/>
                <a:gd name="connsiteY19" fmla="*/ 61192 h 773230"/>
                <a:gd name="connsiteX20" fmla="*/ 510536 w 776658"/>
                <a:gd name="connsiteY20" fmla="*/ 72133 h 773230"/>
                <a:gd name="connsiteX21" fmla="*/ 502044 w 776658"/>
                <a:gd name="connsiteY21" fmla="*/ 67107 h 773230"/>
                <a:gd name="connsiteX22" fmla="*/ 471669 w 776658"/>
                <a:gd name="connsiteY22" fmla="*/ 26590 h 773230"/>
                <a:gd name="connsiteX23" fmla="*/ 453627 w 776658"/>
                <a:gd name="connsiteY23" fmla="*/ 24012 h 773230"/>
                <a:gd name="connsiteX24" fmla="*/ 414901 w 776658"/>
                <a:gd name="connsiteY24" fmla="*/ 53073 h 773230"/>
                <a:gd name="connsiteX25" fmla="*/ 362193 w 776658"/>
                <a:gd name="connsiteY25" fmla="*/ 53073 h 773230"/>
                <a:gd name="connsiteX26" fmla="*/ 146295 w 776658"/>
                <a:gd name="connsiteY26" fmla="*/ 272631 h 773230"/>
                <a:gd name="connsiteX27" fmla="*/ 145637 w 776658"/>
                <a:gd name="connsiteY27" fmla="*/ 283520 h 773230"/>
                <a:gd name="connsiteX28" fmla="*/ 141771 w 776658"/>
                <a:gd name="connsiteY28" fmla="*/ 283520 h 773230"/>
                <a:gd name="connsiteX29" fmla="*/ 129168 w 776658"/>
                <a:gd name="connsiteY29" fmla="*/ 293830 h 773230"/>
                <a:gd name="connsiteX30" fmla="*/ 120263 w 776658"/>
                <a:gd name="connsiteY30" fmla="*/ 336177 h 773230"/>
                <a:gd name="connsiteX31" fmla="*/ 84591 w 776658"/>
                <a:gd name="connsiteY31" fmla="*/ 311576 h 773230"/>
                <a:gd name="connsiteX32" fmla="*/ 68160 w 776658"/>
                <a:gd name="connsiteY32" fmla="*/ 313070 h 773230"/>
                <a:gd name="connsiteX33" fmla="*/ 29499 w 776658"/>
                <a:gd name="connsiteY33" fmla="*/ 351732 h 773230"/>
                <a:gd name="connsiteX34" fmla="*/ 28004 w 776658"/>
                <a:gd name="connsiteY34" fmla="*/ 368150 h 773230"/>
                <a:gd name="connsiteX35" fmla="*/ 52489 w 776658"/>
                <a:gd name="connsiteY35" fmla="*/ 403757 h 773230"/>
                <a:gd name="connsiteX36" fmla="*/ 10129 w 776658"/>
                <a:gd name="connsiteY36" fmla="*/ 412662 h 773230"/>
                <a:gd name="connsiteX37" fmla="*/ 0 w 776658"/>
                <a:gd name="connsiteY37" fmla="*/ 425279 h 773230"/>
                <a:gd name="connsiteX38" fmla="*/ 0 w 776658"/>
                <a:gd name="connsiteY38" fmla="*/ 476827 h 773230"/>
                <a:gd name="connsiteX39" fmla="*/ 10232 w 776658"/>
                <a:gd name="connsiteY39" fmla="*/ 489444 h 773230"/>
                <a:gd name="connsiteX40" fmla="*/ 52592 w 776658"/>
                <a:gd name="connsiteY40" fmla="*/ 498349 h 773230"/>
                <a:gd name="connsiteX41" fmla="*/ 28107 w 776658"/>
                <a:gd name="connsiteY41" fmla="*/ 533956 h 773230"/>
                <a:gd name="connsiteX42" fmla="*/ 29602 w 776658"/>
                <a:gd name="connsiteY42" fmla="*/ 550374 h 773230"/>
                <a:gd name="connsiteX43" fmla="*/ 68263 w 776658"/>
                <a:gd name="connsiteY43" fmla="*/ 589035 h 773230"/>
                <a:gd name="connsiteX44" fmla="*/ 84694 w 776658"/>
                <a:gd name="connsiteY44" fmla="*/ 590530 h 773230"/>
                <a:gd name="connsiteX45" fmla="*/ 120301 w 776658"/>
                <a:gd name="connsiteY45" fmla="*/ 565980 h 773230"/>
                <a:gd name="connsiteX46" fmla="*/ 129206 w 776658"/>
                <a:gd name="connsiteY46" fmla="*/ 608340 h 773230"/>
                <a:gd name="connsiteX47" fmla="*/ 141810 w 776658"/>
                <a:gd name="connsiteY47" fmla="*/ 618650 h 773230"/>
                <a:gd name="connsiteX48" fmla="*/ 193358 w 776658"/>
                <a:gd name="connsiteY48" fmla="*/ 618650 h 773230"/>
                <a:gd name="connsiteX49" fmla="*/ 205975 w 776658"/>
                <a:gd name="connsiteY49" fmla="*/ 608418 h 773230"/>
                <a:gd name="connsiteX50" fmla="*/ 214880 w 776658"/>
                <a:gd name="connsiteY50" fmla="*/ 566058 h 773230"/>
                <a:gd name="connsiteX51" fmla="*/ 250487 w 776658"/>
                <a:gd name="connsiteY51" fmla="*/ 590543 h 773230"/>
                <a:gd name="connsiteX52" fmla="*/ 266905 w 776658"/>
                <a:gd name="connsiteY52" fmla="*/ 589048 h 773230"/>
                <a:gd name="connsiteX53" fmla="*/ 286919 w 776658"/>
                <a:gd name="connsiteY53" fmla="*/ 568970 h 773230"/>
                <a:gd name="connsiteX54" fmla="*/ 286919 w 776658"/>
                <a:gd name="connsiteY54" fmla="*/ 605698 h 773230"/>
                <a:gd name="connsiteX55" fmla="*/ 312693 w 776658"/>
                <a:gd name="connsiteY55" fmla="*/ 650082 h 773230"/>
                <a:gd name="connsiteX56" fmla="*/ 312693 w 776658"/>
                <a:gd name="connsiteY56" fmla="*/ 721682 h 773230"/>
                <a:gd name="connsiteX57" fmla="*/ 364242 w 776658"/>
                <a:gd name="connsiteY57" fmla="*/ 773231 h 773230"/>
                <a:gd name="connsiteX58" fmla="*/ 415790 w 776658"/>
                <a:gd name="connsiteY58" fmla="*/ 773231 h 773230"/>
                <a:gd name="connsiteX59" fmla="*/ 467339 w 776658"/>
                <a:gd name="connsiteY59" fmla="*/ 721682 h 773230"/>
                <a:gd name="connsiteX60" fmla="*/ 467339 w 776658"/>
                <a:gd name="connsiteY60" fmla="*/ 650082 h 773230"/>
                <a:gd name="connsiteX61" fmla="*/ 493113 w 776658"/>
                <a:gd name="connsiteY61" fmla="*/ 605698 h 773230"/>
                <a:gd name="connsiteX62" fmla="*/ 493113 w 776658"/>
                <a:gd name="connsiteY62" fmla="*/ 554691 h 773230"/>
                <a:gd name="connsiteX63" fmla="*/ 522921 w 776658"/>
                <a:gd name="connsiteY63" fmla="*/ 502086 h 773230"/>
                <a:gd name="connsiteX64" fmla="*/ 553257 w 776658"/>
                <a:gd name="connsiteY64" fmla="*/ 478889 h 773230"/>
                <a:gd name="connsiteX65" fmla="*/ 536066 w 776658"/>
                <a:gd name="connsiteY65" fmla="*/ 459687 h 773230"/>
                <a:gd name="connsiteX66" fmla="*/ 508912 w 776658"/>
                <a:gd name="connsiteY66" fmla="*/ 480448 h 773230"/>
                <a:gd name="connsiteX67" fmla="*/ 467339 w 776658"/>
                <a:gd name="connsiteY67" fmla="*/ 554691 h 773230"/>
                <a:gd name="connsiteX68" fmla="*/ 467339 w 776658"/>
                <a:gd name="connsiteY68" fmla="*/ 605698 h 773230"/>
                <a:gd name="connsiteX69" fmla="*/ 441564 w 776658"/>
                <a:gd name="connsiteY69" fmla="*/ 631473 h 773230"/>
                <a:gd name="connsiteX70" fmla="*/ 338467 w 776658"/>
                <a:gd name="connsiteY70" fmla="*/ 631473 h 773230"/>
                <a:gd name="connsiteX71" fmla="*/ 312693 w 776658"/>
                <a:gd name="connsiteY71" fmla="*/ 605698 h 773230"/>
                <a:gd name="connsiteX72" fmla="*/ 312693 w 776658"/>
                <a:gd name="connsiteY72" fmla="*/ 553621 h 773230"/>
                <a:gd name="connsiteX73" fmla="*/ 271815 w 776658"/>
                <a:gd name="connsiteY73" fmla="*/ 480887 h 773230"/>
                <a:gd name="connsiteX74" fmla="*/ 203080 w 776658"/>
                <a:gd name="connsiteY74" fmla="*/ 179734 h 773230"/>
                <a:gd name="connsiteX75" fmla="*/ 387245 w 776658"/>
                <a:gd name="connsiteY75" fmla="*/ 77520 h 773230"/>
                <a:gd name="connsiteX76" fmla="*/ 386743 w 776658"/>
                <a:gd name="connsiteY76" fmla="*/ 78924 h 773230"/>
                <a:gd name="connsiteX77" fmla="*/ 389204 w 776658"/>
                <a:gd name="connsiteY77" fmla="*/ 88474 h 773230"/>
                <a:gd name="connsiteX78" fmla="*/ 419579 w 776658"/>
                <a:gd name="connsiteY78" fmla="*/ 128978 h 773230"/>
                <a:gd name="connsiteX79" fmla="*/ 420352 w 776658"/>
                <a:gd name="connsiteY79" fmla="*/ 143283 h 773230"/>
                <a:gd name="connsiteX80" fmla="*/ 407465 w 776658"/>
                <a:gd name="connsiteY80" fmla="*/ 149481 h 773230"/>
                <a:gd name="connsiteX81" fmla="*/ 357334 w 776658"/>
                <a:gd name="connsiteY81" fmla="*/ 142316 h 773230"/>
                <a:gd name="connsiteX82" fmla="*/ 342748 w 776658"/>
                <a:gd name="connsiteY82" fmla="*/ 153243 h 773230"/>
                <a:gd name="connsiteX83" fmla="*/ 342746 w 776658"/>
                <a:gd name="connsiteY83" fmla="*/ 153257 h 773230"/>
                <a:gd name="connsiteX84" fmla="*/ 331805 w 776658"/>
                <a:gd name="connsiteY84" fmla="*/ 229794 h 773230"/>
                <a:gd name="connsiteX85" fmla="*/ 342731 w 776658"/>
                <a:gd name="connsiteY85" fmla="*/ 244380 h 773230"/>
                <a:gd name="connsiteX86" fmla="*/ 342746 w 776658"/>
                <a:gd name="connsiteY86" fmla="*/ 244382 h 773230"/>
                <a:gd name="connsiteX87" fmla="*/ 392877 w 776658"/>
                <a:gd name="connsiteY87" fmla="*/ 251547 h 773230"/>
                <a:gd name="connsiteX88" fmla="*/ 403818 w 776658"/>
                <a:gd name="connsiteY88" fmla="*/ 266123 h 773230"/>
                <a:gd name="connsiteX89" fmla="*/ 398792 w 776658"/>
                <a:gd name="connsiteY89" fmla="*/ 274615 h 773230"/>
                <a:gd name="connsiteX90" fmla="*/ 358288 w 776658"/>
                <a:gd name="connsiteY90" fmla="*/ 304990 h 773230"/>
                <a:gd name="connsiteX91" fmla="*/ 355710 w 776658"/>
                <a:gd name="connsiteY91" fmla="*/ 323032 h 773230"/>
                <a:gd name="connsiteX92" fmla="*/ 402104 w 776658"/>
                <a:gd name="connsiteY92" fmla="*/ 384890 h 773230"/>
                <a:gd name="connsiteX93" fmla="*/ 420146 w 776658"/>
                <a:gd name="connsiteY93" fmla="*/ 387468 h 773230"/>
                <a:gd name="connsiteX94" fmla="*/ 460663 w 776658"/>
                <a:gd name="connsiteY94" fmla="*/ 357093 h 773230"/>
                <a:gd name="connsiteX95" fmla="*/ 478702 w 776658"/>
                <a:gd name="connsiteY95" fmla="*/ 359696 h 773230"/>
                <a:gd name="connsiteX96" fmla="*/ 481141 w 776658"/>
                <a:gd name="connsiteY96" fmla="*/ 369220 h 773230"/>
                <a:gd name="connsiteX97" fmla="*/ 473988 w 776658"/>
                <a:gd name="connsiteY97" fmla="*/ 419351 h 773230"/>
                <a:gd name="connsiteX98" fmla="*/ 484913 w 776658"/>
                <a:gd name="connsiteY98" fmla="*/ 433939 h 773230"/>
                <a:gd name="connsiteX99" fmla="*/ 484917 w 776658"/>
                <a:gd name="connsiteY99" fmla="*/ 433939 h 773230"/>
                <a:gd name="connsiteX100" fmla="*/ 561466 w 776658"/>
                <a:gd name="connsiteY100" fmla="*/ 444880 h 773230"/>
                <a:gd name="connsiteX101" fmla="*/ 563283 w 776658"/>
                <a:gd name="connsiteY101" fmla="*/ 444996 h 773230"/>
                <a:gd name="connsiteX102" fmla="*/ 576054 w 776658"/>
                <a:gd name="connsiteY102" fmla="*/ 433939 h 773230"/>
                <a:gd name="connsiteX103" fmla="*/ 583207 w 776658"/>
                <a:gd name="connsiteY103" fmla="*/ 383808 h 773230"/>
                <a:gd name="connsiteX104" fmla="*/ 597782 w 776658"/>
                <a:gd name="connsiteY104" fmla="*/ 372867 h 773230"/>
                <a:gd name="connsiteX105" fmla="*/ 606275 w 776658"/>
                <a:gd name="connsiteY105" fmla="*/ 377893 h 773230"/>
                <a:gd name="connsiteX106" fmla="*/ 636662 w 776658"/>
                <a:gd name="connsiteY106" fmla="*/ 418397 h 773230"/>
                <a:gd name="connsiteX107" fmla="*/ 654704 w 776658"/>
                <a:gd name="connsiteY107" fmla="*/ 420974 h 773230"/>
                <a:gd name="connsiteX108" fmla="*/ 716563 w 776658"/>
                <a:gd name="connsiteY108" fmla="*/ 374581 h 773230"/>
                <a:gd name="connsiteX109" fmla="*/ 719140 w 776658"/>
                <a:gd name="connsiteY109" fmla="*/ 356539 h 773230"/>
                <a:gd name="connsiteX110" fmla="*/ 688765 w 776658"/>
                <a:gd name="connsiteY110" fmla="*/ 316034 h 773230"/>
                <a:gd name="connsiteX111" fmla="*/ 687992 w 776658"/>
                <a:gd name="connsiteY111" fmla="*/ 301730 h 773230"/>
                <a:gd name="connsiteX112" fmla="*/ 700879 w 776658"/>
                <a:gd name="connsiteY112" fmla="*/ 295544 h 773230"/>
                <a:gd name="connsiteX113" fmla="*/ 751010 w 776658"/>
                <a:gd name="connsiteY113" fmla="*/ 302696 h 773230"/>
                <a:gd name="connsiteX114" fmla="*/ 765598 w 776658"/>
                <a:gd name="connsiteY114" fmla="*/ 291771 h 773230"/>
                <a:gd name="connsiteX115" fmla="*/ 765598 w 776658"/>
                <a:gd name="connsiteY115" fmla="*/ 291768 h 773230"/>
                <a:gd name="connsiteX116" fmla="*/ 776526 w 776658"/>
                <a:gd name="connsiteY116" fmla="*/ 215219 h 773230"/>
                <a:gd name="connsiteX117" fmla="*/ 765601 w 776658"/>
                <a:gd name="connsiteY117" fmla="*/ 200630 h 773230"/>
                <a:gd name="connsiteX118" fmla="*/ 338467 w 776658"/>
                <a:gd name="connsiteY118" fmla="*/ 657247 h 773230"/>
                <a:gd name="connsiteX119" fmla="*/ 441564 w 776658"/>
                <a:gd name="connsiteY119" fmla="*/ 657247 h 773230"/>
                <a:gd name="connsiteX120" fmla="*/ 441564 w 776658"/>
                <a:gd name="connsiteY120" fmla="*/ 683021 h 773230"/>
                <a:gd name="connsiteX121" fmla="*/ 338467 w 776658"/>
                <a:gd name="connsiteY121" fmla="*/ 683021 h 773230"/>
                <a:gd name="connsiteX122" fmla="*/ 338467 w 776658"/>
                <a:gd name="connsiteY122" fmla="*/ 657247 h 773230"/>
                <a:gd name="connsiteX123" fmla="*/ 338467 w 776658"/>
                <a:gd name="connsiteY123" fmla="*/ 708795 h 773230"/>
                <a:gd name="connsiteX124" fmla="*/ 441564 w 776658"/>
                <a:gd name="connsiteY124" fmla="*/ 708795 h 773230"/>
                <a:gd name="connsiteX125" fmla="*/ 441564 w 776658"/>
                <a:gd name="connsiteY125" fmla="*/ 721682 h 773230"/>
                <a:gd name="connsiteX126" fmla="*/ 415790 w 776658"/>
                <a:gd name="connsiteY126" fmla="*/ 747457 h 773230"/>
                <a:gd name="connsiteX127" fmla="*/ 364242 w 776658"/>
                <a:gd name="connsiteY127" fmla="*/ 747457 h 773230"/>
                <a:gd name="connsiteX128" fmla="*/ 338467 w 776658"/>
                <a:gd name="connsiteY128" fmla="*/ 721682 h 773230"/>
                <a:gd name="connsiteX129" fmla="*/ 338467 w 776658"/>
                <a:gd name="connsiteY129" fmla="*/ 708795 h 773230"/>
                <a:gd name="connsiteX130" fmla="*/ 235873 w 776658"/>
                <a:gd name="connsiteY130" fmla="*/ 486557 h 773230"/>
                <a:gd name="connsiteX131" fmla="*/ 257897 w 776658"/>
                <a:gd name="connsiteY131" fmla="*/ 502601 h 773230"/>
                <a:gd name="connsiteX132" fmla="*/ 283865 w 776658"/>
                <a:gd name="connsiteY132" fmla="*/ 535580 h 773230"/>
                <a:gd name="connsiteX133" fmla="*/ 256222 w 776658"/>
                <a:gd name="connsiteY133" fmla="*/ 563171 h 773230"/>
                <a:gd name="connsiteX134" fmla="*/ 229455 w 776658"/>
                <a:gd name="connsiteY134" fmla="*/ 544716 h 773230"/>
                <a:gd name="connsiteX135" fmla="*/ 193606 w 776658"/>
                <a:gd name="connsiteY135" fmla="*/ 551315 h 773230"/>
                <a:gd name="connsiteX136" fmla="*/ 189608 w 776658"/>
                <a:gd name="connsiteY136" fmla="*/ 560632 h 773230"/>
                <a:gd name="connsiteX137" fmla="*/ 182855 w 776658"/>
                <a:gd name="connsiteY137" fmla="*/ 592811 h 773230"/>
                <a:gd name="connsiteX138" fmla="*/ 152223 w 776658"/>
                <a:gd name="connsiteY138" fmla="*/ 592811 h 773230"/>
                <a:gd name="connsiteX139" fmla="*/ 145470 w 776658"/>
                <a:gd name="connsiteY139" fmla="*/ 560684 h 773230"/>
                <a:gd name="connsiteX140" fmla="*/ 114940 w 776658"/>
                <a:gd name="connsiteY140" fmla="*/ 540770 h 773230"/>
                <a:gd name="connsiteX141" fmla="*/ 105623 w 776658"/>
                <a:gd name="connsiteY141" fmla="*/ 544768 h 773230"/>
                <a:gd name="connsiteX142" fmla="*/ 78843 w 776658"/>
                <a:gd name="connsiteY142" fmla="*/ 563171 h 773230"/>
                <a:gd name="connsiteX143" fmla="*/ 55363 w 776658"/>
                <a:gd name="connsiteY143" fmla="*/ 539742 h 773230"/>
                <a:gd name="connsiteX144" fmla="*/ 73805 w 776658"/>
                <a:gd name="connsiteY144" fmla="*/ 512988 h 773230"/>
                <a:gd name="connsiteX145" fmla="*/ 67229 w 776658"/>
                <a:gd name="connsiteY145" fmla="*/ 477136 h 773230"/>
                <a:gd name="connsiteX146" fmla="*/ 57902 w 776658"/>
                <a:gd name="connsiteY146" fmla="*/ 473128 h 773230"/>
                <a:gd name="connsiteX147" fmla="*/ 25774 w 776658"/>
                <a:gd name="connsiteY147" fmla="*/ 466363 h 773230"/>
                <a:gd name="connsiteX148" fmla="*/ 25774 w 776658"/>
                <a:gd name="connsiteY148" fmla="*/ 435743 h 773230"/>
                <a:gd name="connsiteX149" fmla="*/ 57902 w 776658"/>
                <a:gd name="connsiteY149" fmla="*/ 428977 h 773230"/>
                <a:gd name="connsiteX150" fmla="*/ 77769 w 776658"/>
                <a:gd name="connsiteY150" fmla="*/ 398417 h 773230"/>
                <a:gd name="connsiteX151" fmla="*/ 73817 w 776658"/>
                <a:gd name="connsiteY151" fmla="*/ 389195 h 773230"/>
                <a:gd name="connsiteX152" fmla="*/ 55363 w 776658"/>
                <a:gd name="connsiteY152" fmla="*/ 362364 h 773230"/>
                <a:gd name="connsiteX153" fmla="*/ 78843 w 776658"/>
                <a:gd name="connsiteY153" fmla="*/ 338935 h 773230"/>
                <a:gd name="connsiteX154" fmla="*/ 105636 w 776658"/>
                <a:gd name="connsiteY154" fmla="*/ 357389 h 773230"/>
                <a:gd name="connsiteX155" fmla="*/ 141480 w 776658"/>
                <a:gd name="connsiteY155" fmla="*/ 350768 h 773230"/>
                <a:gd name="connsiteX156" fmla="*/ 145470 w 776658"/>
                <a:gd name="connsiteY156" fmla="*/ 341461 h 773230"/>
                <a:gd name="connsiteX157" fmla="*/ 147725 w 776658"/>
                <a:gd name="connsiteY157" fmla="*/ 330739 h 773230"/>
                <a:gd name="connsiteX158" fmla="*/ 157945 w 776658"/>
                <a:gd name="connsiteY158" fmla="*/ 374439 h 773230"/>
                <a:gd name="connsiteX159" fmla="*/ 90319 w 776658"/>
                <a:gd name="connsiteY159" fmla="*/ 460372 h 773230"/>
                <a:gd name="connsiteX160" fmla="*/ 176252 w 776658"/>
                <a:gd name="connsiteY160" fmla="*/ 527997 h 773230"/>
                <a:gd name="connsiteX161" fmla="*/ 235873 w 776658"/>
                <a:gd name="connsiteY161" fmla="*/ 486557 h 773230"/>
                <a:gd name="connsiteX162" fmla="*/ 215859 w 776658"/>
                <a:gd name="connsiteY162" fmla="*/ 468399 h 773230"/>
                <a:gd name="connsiteX163" fmla="*/ 150003 w 776658"/>
                <a:gd name="connsiteY163" fmla="*/ 499409 h 773230"/>
                <a:gd name="connsiteX164" fmla="*/ 118993 w 776658"/>
                <a:gd name="connsiteY164" fmla="*/ 433552 h 773230"/>
                <a:gd name="connsiteX165" fmla="*/ 167531 w 776658"/>
                <a:gd name="connsiteY165" fmla="*/ 399504 h 773230"/>
                <a:gd name="connsiteX166" fmla="*/ 168021 w 776658"/>
                <a:gd name="connsiteY166" fmla="*/ 399504 h 773230"/>
                <a:gd name="connsiteX167" fmla="*/ 215859 w 776658"/>
                <a:gd name="connsiteY167" fmla="*/ 468399 h 773230"/>
                <a:gd name="connsiteX168" fmla="*/ 741834 w 776658"/>
                <a:gd name="connsiteY168" fmla="*/ 275324 h 773230"/>
                <a:gd name="connsiteX169" fmla="*/ 704462 w 776658"/>
                <a:gd name="connsiteY169" fmla="*/ 269989 h 773230"/>
                <a:gd name="connsiteX170" fmla="*/ 660723 w 776658"/>
                <a:gd name="connsiteY170" fmla="*/ 302796 h 773230"/>
                <a:gd name="connsiteX171" fmla="*/ 668068 w 776658"/>
                <a:gd name="connsiteY171" fmla="*/ 331460 h 773230"/>
                <a:gd name="connsiteX172" fmla="*/ 690711 w 776658"/>
                <a:gd name="connsiteY172" fmla="*/ 361655 h 773230"/>
                <a:gd name="connsiteX173" fmla="*/ 649472 w 776658"/>
                <a:gd name="connsiteY173" fmla="*/ 392584 h 773230"/>
                <a:gd name="connsiteX174" fmla="*/ 626817 w 776658"/>
                <a:gd name="connsiteY174" fmla="*/ 362402 h 773230"/>
                <a:gd name="connsiteX175" fmla="*/ 572692 w 776658"/>
                <a:gd name="connsiteY175" fmla="*/ 354664 h 773230"/>
                <a:gd name="connsiteX176" fmla="*/ 557613 w 776658"/>
                <a:gd name="connsiteY176" fmla="*/ 380122 h 773230"/>
                <a:gd name="connsiteX177" fmla="*/ 552394 w 776658"/>
                <a:gd name="connsiteY177" fmla="*/ 417546 h 773230"/>
                <a:gd name="connsiteX178" fmla="*/ 501373 w 776658"/>
                <a:gd name="connsiteY178" fmla="*/ 410252 h 773230"/>
                <a:gd name="connsiteX179" fmla="*/ 506709 w 776658"/>
                <a:gd name="connsiteY179" fmla="*/ 372880 h 773230"/>
                <a:gd name="connsiteX180" fmla="*/ 473917 w 776658"/>
                <a:gd name="connsiteY180" fmla="*/ 329129 h 773230"/>
                <a:gd name="connsiteX181" fmla="*/ 445237 w 776658"/>
                <a:gd name="connsiteY181" fmla="*/ 336473 h 773230"/>
                <a:gd name="connsiteX182" fmla="*/ 415043 w 776658"/>
                <a:gd name="connsiteY182" fmla="*/ 359116 h 773230"/>
                <a:gd name="connsiteX183" fmla="*/ 384114 w 776658"/>
                <a:gd name="connsiteY183" fmla="*/ 317877 h 773230"/>
                <a:gd name="connsiteX184" fmla="*/ 414295 w 776658"/>
                <a:gd name="connsiteY184" fmla="*/ 295222 h 773230"/>
                <a:gd name="connsiteX185" fmla="*/ 422034 w 776658"/>
                <a:gd name="connsiteY185" fmla="*/ 241097 h 773230"/>
                <a:gd name="connsiteX186" fmla="*/ 396575 w 776658"/>
                <a:gd name="connsiteY186" fmla="*/ 226018 h 773230"/>
                <a:gd name="connsiteX187" fmla="*/ 359203 w 776658"/>
                <a:gd name="connsiteY187" fmla="*/ 220683 h 773230"/>
                <a:gd name="connsiteX188" fmla="*/ 366497 w 776658"/>
                <a:gd name="connsiteY188" fmla="*/ 169663 h 773230"/>
                <a:gd name="connsiteX189" fmla="*/ 403870 w 776658"/>
                <a:gd name="connsiteY189" fmla="*/ 174998 h 773230"/>
                <a:gd name="connsiteX190" fmla="*/ 447620 w 776658"/>
                <a:gd name="connsiteY190" fmla="*/ 142207 h 773230"/>
                <a:gd name="connsiteX191" fmla="*/ 440276 w 776658"/>
                <a:gd name="connsiteY191" fmla="*/ 113526 h 773230"/>
                <a:gd name="connsiteX192" fmla="*/ 417556 w 776658"/>
                <a:gd name="connsiteY192" fmla="*/ 83306 h 773230"/>
                <a:gd name="connsiteX193" fmla="*/ 458794 w 776658"/>
                <a:gd name="connsiteY193" fmla="*/ 52377 h 773230"/>
                <a:gd name="connsiteX194" fmla="*/ 481450 w 776658"/>
                <a:gd name="connsiteY194" fmla="*/ 82571 h 773230"/>
                <a:gd name="connsiteX195" fmla="*/ 535574 w 776658"/>
                <a:gd name="connsiteY195" fmla="*/ 90310 h 773230"/>
                <a:gd name="connsiteX196" fmla="*/ 550654 w 776658"/>
                <a:gd name="connsiteY196" fmla="*/ 64852 h 773230"/>
                <a:gd name="connsiteX197" fmla="*/ 555989 w 776658"/>
                <a:gd name="connsiteY197" fmla="*/ 27479 h 773230"/>
                <a:gd name="connsiteX198" fmla="*/ 607009 w 776658"/>
                <a:gd name="connsiteY198" fmla="*/ 34760 h 773230"/>
                <a:gd name="connsiteX199" fmla="*/ 601674 w 776658"/>
                <a:gd name="connsiteY199" fmla="*/ 72133 h 773230"/>
                <a:gd name="connsiteX200" fmla="*/ 634481 w 776658"/>
                <a:gd name="connsiteY200" fmla="*/ 115872 h 773230"/>
                <a:gd name="connsiteX201" fmla="*/ 663146 w 776658"/>
                <a:gd name="connsiteY201" fmla="*/ 108526 h 773230"/>
                <a:gd name="connsiteX202" fmla="*/ 693340 w 776658"/>
                <a:gd name="connsiteY202" fmla="*/ 85883 h 773230"/>
                <a:gd name="connsiteX203" fmla="*/ 724269 w 776658"/>
                <a:gd name="connsiteY203" fmla="*/ 127122 h 773230"/>
                <a:gd name="connsiteX204" fmla="*/ 694075 w 776658"/>
                <a:gd name="connsiteY204" fmla="*/ 149778 h 773230"/>
                <a:gd name="connsiteX205" fmla="*/ 686336 w 776658"/>
                <a:gd name="connsiteY205" fmla="*/ 203902 h 773230"/>
                <a:gd name="connsiteX206" fmla="*/ 711794 w 776658"/>
                <a:gd name="connsiteY206" fmla="*/ 218982 h 773230"/>
                <a:gd name="connsiteX207" fmla="*/ 749167 w 776658"/>
                <a:gd name="connsiteY207" fmla="*/ 224317 h 773230"/>
                <a:gd name="connsiteX208" fmla="*/ 741834 w 776658"/>
                <a:gd name="connsiteY208" fmla="*/ 275324 h 77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776658" h="773230">
                  <a:moveTo>
                    <a:pt x="765601" y="200630"/>
                  </a:moveTo>
                  <a:cubicBezTo>
                    <a:pt x="765600" y="200630"/>
                    <a:pt x="765600" y="200630"/>
                    <a:pt x="765598" y="200630"/>
                  </a:cubicBezTo>
                  <a:lnTo>
                    <a:pt x="765572" y="200605"/>
                  </a:lnTo>
                  <a:lnTo>
                    <a:pt x="715441" y="193452"/>
                  </a:lnTo>
                  <a:cubicBezTo>
                    <a:pt x="708395" y="192449"/>
                    <a:pt x="703497" y="185923"/>
                    <a:pt x="704500" y="178877"/>
                  </a:cubicBezTo>
                  <a:cubicBezTo>
                    <a:pt x="704982" y="175491"/>
                    <a:pt x="706791" y="172437"/>
                    <a:pt x="709526" y="170384"/>
                  </a:cubicBezTo>
                  <a:lnTo>
                    <a:pt x="750043" y="139996"/>
                  </a:lnTo>
                  <a:cubicBezTo>
                    <a:pt x="755738" y="135726"/>
                    <a:pt x="756891" y="127649"/>
                    <a:pt x="752621" y="121954"/>
                  </a:cubicBezTo>
                  <a:lnTo>
                    <a:pt x="706227" y="60096"/>
                  </a:lnTo>
                  <a:cubicBezTo>
                    <a:pt x="701957" y="54402"/>
                    <a:pt x="693880" y="53248"/>
                    <a:pt x="688185" y="57519"/>
                  </a:cubicBezTo>
                  <a:lnTo>
                    <a:pt x="647681" y="87907"/>
                  </a:lnTo>
                  <a:cubicBezTo>
                    <a:pt x="642011" y="92209"/>
                    <a:pt x="633927" y="91101"/>
                    <a:pt x="629625" y="85431"/>
                  </a:cubicBezTo>
                  <a:cubicBezTo>
                    <a:pt x="627535" y="82678"/>
                    <a:pt x="626640" y="79200"/>
                    <a:pt x="627139" y="75780"/>
                  </a:cubicBezTo>
                  <a:lnTo>
                    <a:pt x="634304" y="25649"/>
                  </a:lnTo>
                  <a:cubicBezTo>
                    <a:pt x="635314" y="18603"/>
                    <a:pt x="630422" y="12074"/>
                    <a:pt x="623377" y="11062"/>
                  </a:cubicBezTo>
                  <a:cubicBezTo>
                    <a:pt x="623373" y="11062"/>
                    <a:pt x="623368" y="11061"/>
                    <a:pt x="623363" y="11061"/>
                  </a:cubicBezTo>
                  <a:lnTo>
                    <a:pt x="546865" y="133"/>
                  </a:lnTo>
                  <a:cubicBezTo>
                    <a:pt x="539821" y="-879"/>
                    <a:pt x="533288" y="4012"/>
                    <a:pt x="532277" y="11058"/>
                  </a:cubicBezTo>
                  <a:cubicBezTo>
                    <a:pt x="532277" y="11059"/>
                    <a:pt x="532277" y="11059"/>
                    <a:pt x="532277" y="11061"/>
                  </a:cubicBezTo>
                  <a:lnTo>
                    <a:pt x="525112" y="61192"/>
                  </a:lnTo>
                  <a:cubicBezTo>
                    <a:pt x="524108" y="68238"/>
                    <a:pt x="517582" y="73136"/>
                    <a:pt x="510536" y="72133"/>
                  </a:cubicBezTo>
                  <a:cubicBezTo>
                    <a:pt x="507150" y="71651"/>
                    <a:pt x="504096" y="69842"/>
                    <a:pt x="502044" y="67107"/>
                  </a:cubicBezTo>
                  <a:lnTo>
                    <a:pt x="471669" y="26590"/>
                  </a:lnTo>
                  <a:cubicBezTo>
                    <a:pt x="467398" y="20895"/>
                    <a:pt x="459321" y="19742"/>
                    <a:pt x="453627" y="24012"/>
                  </a:cubicBezTo>
                  <a:lnTo>
                    <a:pt x="414901" y="53073"/>
                  </a:lnTo>
                  <a:cubicBezTo>
                    <a:pt x="397381" y="51211"/>
                    <a:pt x="379713" y="51211"/>
                    <a:pt x="362193" y="53073"/>
                  </a:cubicBezTo>
                  <a:cubicBezTo>
                    <a:pt x="247455" y="66187"/>
                    <a:pt x="157479" y="157689"/>
                    <a:pt x="146295" y="272631"/>
                  </a:cubicBezTo>
                  <a:cubicBezTo>
                    <a:pt x="145947" y="276278"/>
                    <a:pt x="145818" y="279899"/>
                    <a:pt x="145637" y="283520"/>
                  </a:cubicBezTo>
                  <a:lnTo>
                    <a:pt x="141771" y="283520"/>
                  </a:lnTo>
                  <a:cubicBezTo>
                    <a:pt x="135656" y="283532"/>
                    <a:pt x="130390" y="287839"/>
                    <a:pt x="129168" y="293830"/>
                  </a:cubicBezTo>
                  <a:lnTo>
                    <a:pt x="120263" y="336177"/>
                  </a:lnTo>
                  <a:lnTo>
                    <a:pt x="84591" y="311576"/>
                  </a:lnTo>
                  <a:cubicBezTo>
                    <a:pt x="79472" y="308043"/>
                    <a:pt x="72558" y="308673"/>
                    <a:pt x="68160" y="313070"/>
                  </a:cubicBezTo>
                  <a:lnTo>
                    <a:pt x="29499" y="351732"/>
                  </a:lnTo>
                  <a:cubicBezTo>
                    <a:pt x="25107" y="356128"/>
                    <a:pt x="24479" y="363032"/>
                    <a:pt x="28004" y="368150"/>
                  </a:cubicBezTo>
                  <a:lnTo>
                    <a:pt x="52489" y="403757"/>
                  </a:lnTo>
                  <a:lnTo>
                    <a:pt x="10129" y="412662"/>
                  </a:lnTo>
                  <a:cubicBezTo>
                    <a:pt x="4204" y="413960"/>
                    <a:pt x="-13" y="419214"/>
                    <a:pt x="0" y="425279"/>
                  </a:cubicBezTo>
                  <a:lnTo>
                    <a:pt x="0" y="476827"/>
                  </a:lnTo>
                  <a:cubicBezTo>
                    <a:pt x="-3" y="482923"/>
                    <a:pt x="4267" y="488187"/>
                    <a:pt x="10232" y="489444"/>
                  </a:cubicBezTo>
                  <a:lnTo>
                    <a:pt x="52592" y="498349"/>
                  </a:lnTo>
                  <a:lnTo>
                    <a:pt x="28107" y="533956"/>
                  </a:lnTo>
                  <a:cubicBezTo>
                    <a:pt x="24582" y="539074"/>
                    <a:pt x="25210" y="545978"/>
                    <a:pt x="29602" y="550374"/>
                  </a:cubicBezTo>
                  <a:lnTo>
                    <a:pt x="68263" y="589035"/>
                  </a:lnTo>
                  <a:cubicBezTo>
                    <a:pt x="72661" y="593433"/>
                    <a:pt x="79575" y="594063"/>
                    <a:pt x="84694" y="590530"/>
                  </a:cubicBezTo>
                  <a:lnTo>
                    <a:pt x="120301" y="565980"/>
                  </a:lnTo>
                  <a:lnTo>
                    <a:pt x="129206" y="608340"/>
                  </a:lnTo>
                  <a:cubicBezTo>
                    <a:pt x="130429" y="614331"/>
                    <a:pt x="135695" y="618639"/>
                    <a:pt x="141810" y="618650"/>
                  </a:cubicBezTo>
                  <a:lnTo>
                    <a:pt x="193358" y="618650"/>
                  </a:lnTo>
                  <a:cubicBezTo>
                    <a:pt x="199454" y="618653"/>
                    <a:pt x="204718" y="614383"/>
                    <a:pt x="205975" y="608418"/>
                  </a:cubicBezTo>
                  <a:lnTo>
                    <a:pt x="214880" y="566058"/>
                  </a:lnTo>
                  <a:lnTo>
                    <a:pt x="250487" y="590543"/>
                  </a:lnTo>
                  <a:cubicBezTo>
                    <a:pt x="255605" y="594068"/>
                    <a:pt x="262509" y="593439"/>
                    <a:pt x="266905" y="589048"/>
                  </a:cubicBezTo>
                  <a:lnTo>
                    <a:pt x="286919" y="568970"/>
                  </a:lnTo>
                  <a:lnTo>
                    <a:pt x="286919" y="605698"/>
                  </a:lnTo>
                  <a:cubicBezTo>
                    <a:pt x="286977" y="624032"/>
                    <a:pt x="296798" y="640945"/>
                    <a:pt x="312693" y="650082"/>
                  </a:cubicBezTo>
                  <a:lnTo>
                    <a:pt x="312693" y="721682"/>
                  </a:lnTo>
                  <a:cubicBezTo>
                    <a:pt x="312693" y="750152"/>
                    <a:pt x="335772" y="773231"/>
                    <a:pt x="364242" y="773231"/>
                  </a:cubicBezTo>
                  <a:lnTo>
                    <a:pt x="415790" y="773231"/>
                  </a:lnTo>
                  <a:cubicBezTo>
                    <a:pt x="444259" y="773231"/>
                    <a:pt x="467339" y="750152"/>
                    <a:pt x="467339" y="721682"/>
                  </a:cubicBezTo>
                  <a:lnTo>
                    <a:pt x="467339" y="650082"/>
                  </a:lnTo>
                  <a:cubicBezTo>
                    <a:pt x="483233" y="640945"/>
                    <a:pt x="493055" y="624032"/>
                    <a:pt x="493113" y="605698"/>
                  </a:cubicBezTo>
                  <a:lnTo>
                    <a:pt x="493113" y="554691"/>
                  </a:lnTo>
                  <a:cubicBezTo>
                    <a:pt x="493462" y="533229"/>
                    <a:pt x="504690" y="513415"/>
                    <a:pt x="522921" y="502086"/>
                  </a:cubicBezTo>
                  <a:cubicBezTo>
                    <a:pt x="533615" y="495148"/>
                    <a:pt x="543758" y="487391"/>
                    <a:pt x="553257" y="478889"/>
                  </a:cubicBezTo>
                  <a:lnTo>
                    <a:pt x="536066" y="459687"/>
                  </a:lnTo>
                  <a:cubicBezTo>
                    <a:pt x="527568" y="467304"/>
                    <a:pt x="518489" y="474245"/>
                    <a:pt x="508912" y="480448"/>
                  </a:cubicBezTo>
                  <a:cubicBezTo>
                    <a:pt x="483323" y="496509"/>
                    <a:pt x="467659" y="524480"/>
                    <a:pt x="467339" y="554691"/>
                  </a:cubicBezTo>
                  <a:lnTo>
                    <a:pt x="467339" y="605698"/>
                  </a:lnTo>
                  <a:cubicBezTo>
                    <a:pt x="467339" y="619934"/>
                    <a:pt x="455800" y="631473"/>
                    <a:pt x="441564" y="631473"/>
                  </a:cubicBezTo>
                  <a:lnTo>
                    <a:pt x="338467" y="631473"/>
                  </a:lnTo>
                  <a:cubicBezTo>
                    <a:pt x="324232" y="631473"/>
                    <a:pt x="312693" y="619934"/>
                    <a:pt x="312693" y="605698"/>
                  </a:cubicBezTo>
                  <a:lnTo>
                    <a:pt x="312693" y="553621"/>
                  </a:lnTo>
                  <a:cubicBezTo>
                    <a:pt x="312395" y="523983"/>
                    <a:pt x="296977" y="496551"/>
                    <a:pt x="271815" y="480887"/>
                  </a:cubicBezTo>
                  <a:cubicBezTo>
                    <a:pt x="169673" y="416705"/>
                    <a:pt x="138899" y="281876"/>
                    <a:pt x="203080" y="179734"/>
                  </a:cubicBezTo>
                  <a:cubicBezTo>
                    <a:pt x="242901" y="116360"/>
                    <a:pt x="312398" y="77787"/>
                    <a:pt x="387245" y="77520"/>
                  </a:cubicBezTo>
                  <a:cubicBezTo>
                    <a:pt x="387053" y="77979"/>
                    <a:pt x="386884" y="78448"/>
                    <a:pt x="386743" y="78924"/>
                  </a:cubicBezTo>
                  <a:cubicBezTo>
                    <a:pt x="386264" y="82307"/>
                    <a:pt x="387150" y="85743"/>
                    <a:pt x="389204" y="88474"/>
                  </a:cubicBezTo>
                  <a:lnTo>
                    <a:pt x="419579" y="128978"/>
                  </a:lnTo>
                  <a:cubicBezTo>
                    <a:pt x="422781" y="133123"/>
                    <a:pt x="423089" y="138816"/>
                    <a:pt x="420352" y="143283"/>
                  </a:cubicBezTo>
                  <a:cubicBezTo>
                    <a:pt x="417717" y="147777"/>
                    <a:pt x="412621" y="150229"/>
                    <a:pt x="407465" y="149481"/>
                  </a:cubicBezTo>
                  <a:lnTo>
                    <a:pt x="357334" y="142316"/>
                  </a:lnTo>
                  <a:cubicBezTo>
                    <a:pt x="350288" y="141306"/>
                    <a:pt x="343759" y="146198"/>
                    <a:pt x="342748" y="153243"/>
                  </a:cubicBezTo>
                  <a:cubicBezTo>
                    <a:pt x="342748" y="153248"/>
                    <a:pt x="342746" y="153252"/>
                    <a:pt x="342746" y="153257"/>
                  </a:cubicBezTo>
                  <a:lnTo>
                    <a:pt x="331805" y="229794"/>
                  </a:lnTo>
                  <a:cubicBezTo>
                    <a:pt x="330795" y="236838"/>
                    <a:pt x="335687" y="243369"/>
                    <a:pt x="342731" y="244380"/>
                  </a:cubicBezTo>
                  <a:cubicBezTo>
                    <a:pt x="342736" y="244380"/>
                    <a:pt x="342741" y="244382"/>
                    <a:pt x="342746" y="244382"/>
                  </a:cubicBezTo>
                  <a:lnTo>
                    <a:pt x="392877" y="251547"/>
                  </a:lnTo>
                  <a:cubicBezTo>
                    <a:pt x="399923" y="252551"/>
                    <a:pt x="404822" y="259077"/>
                    <a:pt x="403818" y="266123"/>
                  </a:cubicBezTo>
                  <a:cubicBezTo>
                    <a:pt x="403336" y="269509"/>
                    <a:pt x="401527" y="272563"/>
                    <a:pt x="398792" y="274615"/>
                  </a:cubicBezTo>
                  <a:lnTo>
                    <a:pt x="358288" y="304990"/>
                  </a:lnTo>
                  <a:cubicBezTo>
                    <a:pt x="352593" y="309261"/>
                    <a:pt x="351440" y="317338"/>
                    <a:pt x="355710" y="323032"/>
                  </a:cubicBezTo>
                  <a:lnTo>
                    <a:pt x="402104" y="384890"/>
                  </a:lnTo>
                  <a:cubicBezTo>
                    <a:pt x="406374" y="390585"/>
                    <a:pt x="414451" y="391738"/>
                    <a:pt x="420146" y="387468"/>
                  </a:cubicBezTo>
                  <a:lnTo>
                    <a:pt x="460663" y="357093"/>
                  </a:lnTo>
                  <a:cubicBezTo>
                    <a:pt x="466362" y="352830"/>
                    <a:pt x="474439" y="353995"/>
                    <a:pt x="478702" y="359696"/>
                  </a:cubicBezTo>
                  <a:cubicBezTo>
                    <a:pt x="480741" y="362423"/>
                    <a:pt x="481619" y="365848"/>
                    <a:pt x="481141" y="369220"/>
                  </a:cubicBezTo>
                  <a:lnTo>
                    <a:pt x="473988" y="419351"/>
                  </a:lnTo>
                  <a:cubicBezTo>
                    <a:pt x="472977" y="426395"/>
                    <a:pt x="477867" y="432927"/>
                    <a:pt x="484913" y="433939"/>
                  </a:cubicBezTo>
                  <a:cubicBezTo>
                    <a:pt x="484915" y="433939"/>
                    <a:pt x="484915" y="433939"/>
                    <a:pt x="484917" y="433939"/>
                  </a:cubicBezTo>
                  <a:lnTo>
                    <a:pt x="561466" y="444880"/>
                  </a:lnTo>
                  <a:cubicBezTo>
                    <a:pt x="562069" y="444957"/>
                    <a:pt x="562676" y="444996"/>
                    <a:pt x="563283" y="444996"/>
                  </a:cubicBezTo>
                  <a:cubicBezTo>
                    <a:pt x="569699" y="445004"/>
                    <a:pt x="575143" y="440290"/>
                    <a:pt x="576054" y="433939"/>
                  </a:cubicBezTo>
                  <a:lnTo>
                    <a:pt x="583207" y="383808"/>
                  </a:lnTo>
                  <a:cubicBezTo>
                    <a:pt x="584210" y="376762"/>
                    <a:pt x="590736" y="371863"/>
                    <a:pt x="597782" y="372867"/>
                  </a:cubicBezTo>
                  <a:cubicBezTo>
                    <a:pt x="601168" y="373348"/>
                    <a:pt x="604222" y="375157"/>
                    <a:pt x="606275" y="377893"/>
                  </a:cubicBezTo>
                  <a:lnTo>
                    <a:pt x="636662" y="418397"/>
                  </a:lnTo>
                  <a:cubicBezTo>
                    <a:pt x="640933" y="424091"/>
                    <a:pt x="649010" y="425245"/>
                    <a:pt x="654704" y="420974"/>
                  </a:cubicBezTo>
                  <a:lnTo>
                    <a:pt x="716563" y="374581"/>
                  </a:lnTo>
                  <a:cubicBezTo>
                    <a:pt x="722257" y="370310"/>
                    <a:pt x="723411" y="362233"/>
                    <a:pt x="719140" y="356539"/>
                  </a:cubicBezTo>
                  <a:lnTo>
                    <a:pt x="688765" y="316034"/>
                  </a:lnTo>
                  <a:cubicBezTo>
                    <a:pt x="685577" y="311883"/>
                    <a:pt x="685269" y="306200"/>
                    <a:pt x="687992" y="301730"/>
                  </a:cubicBezTo>
                  <a:cubicBezTo>
                    <a:pt x="690571" y="297176"/>
                    <a:pt x="695713" y="294708"/>
                    <a:pt x="700879" y="295544"/>
                  </a:cubicBezTo>
                  <a:lnTo>
                    <a:pt x="751010" y="302696"/>
                  </a:lnTo>
                  <a:cubicBezTo>
                    <a:pt x="758054" y="303708"/>
                    <a:pt x="764586" y="298816"/>
                    <a:pt x="765598" y="291771"/>
                  </a:cubicBezTo>
                  <a:cubicBezTo>
                    <a:pt x="765598" y="291770"/>
                    <a:pt x="765598" y="291770"/>
                    <a:pt x="765598" y="291768"/>
                  </a:cubicBezTo>
                  <a:lnTo>
                    <a:pt x="776526" y="215219"/>
                  </a:lnTo>
                  <a:cubicBezTo>
                    <a:pt x="777538" y="208173"/>
                    <a:pt x="772647" y="201642"/>
                    <a:pt x="765601" y="200630"/>
                  </a:cubicBezTo>
                  <a:close/>
                  <a:moveTo>
                    <a:pt x="338467" y="657247"/>
                  </a:moveTo>
                  <a:lnTo>
                    <a:pt x="441564" y="657247"/>
                  </a:lnTo>
                  <a:lnTo>
                    <a:pt x="441564" y="683021"/>
                  </a:lnTo>
                  <a:lnTo>
                    <a:pt x="338467" y="683021"/>
                  </a:lnTo>
                  <a:lnTo>
                    <a:pt x="338467" y="657247"/>
                  </a:lnTo>
                  <a:close/>
                  <a:moveTo>
                    <a:pt x="338467" y="708795"/>
                  </a:moveTo>
                  <a:lnTo>
                    <a:pt x="441564" y="708795"/>
                  </a:lnTo>
                  <a:lnTo>
                    <a:pt x="441564" y="721682"/>
                  </a:lnTo>
                  <a:cubicBezTo>
                    <a:pt x="441564" y="735918"/>
                    <a:pt x="430026" y="747457"/>
                    <a:pt x="415790" y="747457"/>
                  </a:cubicBezTo>
                  <a:lnTo>
                    <a:pt x="364242" y="747457"/>
                  </a:lnTo>
                  <a:cubicBezTo>
                    <a:pt x="350006" y="747457"/>
                    <a:pt x="338467" y="735918"/>
                    <a:pt x="338467" y="721682"/>
                  </a:cubicBezTo>
                  <a:lnTo>
                    <a:pt x="338467" y="708795"/>
                  </a:lnTo>
                  <a:close/>
                  <a:moveTo>
                    <a:pt x="235873" y="486557"/>
                  </a:moveTo>
                  <a:cubicBezTo>
                    <a:pt x="242909" y="492311"/>
                    <a:pt x="250261" y="497669"/>
                    <a:pt x="257897" y="502601"/>
                  </a:cubicBezTo>
                  <a:cubicBezTo>
                    <a:pt x="270074" y="510297"/>
                    <a:pt x="279240" y="521938"/>
                    <a:pt x="283865" y="535580"/>
                  </a:cubicBezTo>
                  <a:lnTo>
                    <a:pt x="256222" y="563171"/>
                  </a:lnTo>
                  <a:lnTo>
                    <a:pt x="229455" y="544716"/>
                  </a:lnTo>
                  <a:cubicBezTo>
                    <a:pt x="217734" y="536639"/>
                    <a:pt x="201685" y="539594"/>
                    <a:pt x="193606" y="551315"/>
                  </a:cubicBezTo>
                  <a:cubicBezTo>
                    <a:pt x="191670" y="554126"/>
                    <a:pt x="190311" y="557293"/>
                    <a:pt x="189608" y="560632"/>
                  </a:cubicBezTo>
                  <a:lnTo>
                    <a:pt x="182855" y="592811"/>
                  </a:lnTo>
                  <a:lnTo>
                    <a:pt x="152223" y="592811"/>
                  </a:lnTo>
                  <a:lnTo>
                    <a:pt x="145470" y="560684"/>
                  </a:lnTo>
                  <a:cubicBezTo>
                    <a:pt x="142538" y="546754"/>
                    <a:pt x="128870" y="537838"/>
                    <a:pt x="114940" y="540770"/>
                  </a:cubicBezTo>
                  <a:cubicBezTo>
                    <a:pt x="111601" y="541472"/>
                    <a:pt x="108434" y="542832"/>
                    <a:pt x="105623" y="544768"/>
                  </a:cubicBezTo>
                  <a:lnTo>
                    <a:pt x="78843" y="563171"/>
                  </a:lnTo>
                  <a:lnTo>
                    <a:pt x="55363" y="539742"/>
                  </a:lnTo>
                  <a:lnTo>
                    <a:pt x="73805" y="512988"/>
                  </a:lnTo>
                  <a:cubicBezTo>
                    <a:pt x="81890" y="501272"/>
                    <a:pt x="78945" y="485221"/>
                    <a:pt x="67229" y="477136"/>
                  </a:cubicBezTo>
                  <a:cubicBezTo>
                    <a:pt x="64416" y="475195"/>
                    <a:pt x="61246" y="473832"/>
                    <a:pt x="57902" y="473128"/>
                  </a:cubicBezTo>
                  <a:lnTo>
                    <a:pt x="25774" y="466363"/>
                  </a:lnTo>
                  <a:lnTo>
                    <a:pt x="25774" y="435743"/>
                  </a:lnTo>
                  <a:lnTo>
                    <a:pt x="57902" y="428977"/>
                  </a:lnTo>
                  <a:cubicBezTo>
                    <a:pt x="71826" y="426024"/>
                    <a:pt x="80722" y="412343"/>
                    <a:pt x="77769" y="398417"/>
                  </a:cubicBezTo>
                  <a:cubicBezTo>
                    <a:pt x="77068" y="395113"/>
                    <a:pt x="75726" y="391980"/>
                    <a:pt x="73817" y="389195"/>
                  </a:cubicBezTo>
                  <a:lnTo>
                    <a:pt x="55363" y="362364"/>
                  </a:lnTo>
                  <a:lnTo>
                    <a:pt x="78843" y="338935"/>
                  </a:lnTo>
                  <a:lnTo>
                    <a:pt x="105636" y="357389"/>
                  </a:lnTo>
                  <a:cubicBezTo>
                    <a:pt x="117361" y="365458"/>
                    <a:pt x="133411" y="362494"/>
                    <a:pt x="141480" y="350768"/>
                  </a:cubicBezTo>
                  <a:cubicBezTo>
                    <a:pt x="143413" y="347961"/>
                    <a:pt x="144769" y="344797"/>
                    <a:pt x="145470" y="341461"/>
                  </a:cubicBezTo>
                  <a:lnTo>
                    <a:pt x="147725" y="330739"/>
                  </a:lnTo>
                  <a:cubicBezTo>
                    <a:pt x="149790" y="345588"/>
                    <a:pt x="153210" y="360215"/>
                    <a:pt x="157945" y="374439"/>
                  </a:cubicBezTo>
                  <a:cubicBezTo>
                    <a:pt x="115541" y="379494"/>
                    <a:pt x="85264" y="417968"/>
                    <a:pt x="90319" y="460372"/>
                  </a:cubicBezTo>
                  <a:cubicBezTo>
                    <a:pt x="95374" y="502775"/>
                    <a:pt x="133849" y="533052"/>
                    <a:pt x="176252" y="527997"/>
                  </a:cubicBezTo>
                  <a:cubicBezTo>
                    <a:pt x="201779" y="524952"/>
                    <a:pt x="224123" y="509422"/>
                    <a:pt x="235873" y="486557"/>
                  </a:cubicBezTo>
                  <a:close/>
                  <a:moveTo>
                    <a:pt x="215859" y="468399"/>
                  </a:moveTo>
                  <a:cubicBezTo>
                    <a:pt x="206236" y="495148"/>
                    <a:pt x="176752" y="509030"/>
                    <a:pt x="150003" y="499409"/>
                  </a:cubicBezTo>
                  <a:cubicBezTo>
                    <a:pt x="123254" y="489785"/>
                    <a:pt x="109371" y="460301"/>
                    <a:pt x="118993" y="433552"/>
                  </a:cubicBezTo>
                  <a:cubicBezTo>
                    <a:pt x="126355" y="413089"/>
                    <a:pt x="145784" y="399459"/>
                    <a:pt x="167531" y="399504"/>
                  </a:cubicBezTo>
                  <a:cubicBezTo>
                    <a:pt x="167699" y="399504"/>
                    <a:pt x="167853" y="399504"/>
                    <a:pt x="168021" y="399504"/>
                  </a:cubicBezTo>
                  <a:cubicBezTo>
                    <a:pt x="179872" y="425058"/>
                    <a:pt x="196057" y="448366"/>
                    <a:pt x="215859" y="468399"/>
                  </a:cubicBezTo>
                  <a:close/>
                  <a:moveTo>
                    <a:pt x="741834" y="275324"/>
                  </a:moveTo>
                  <a:lnTo>
                    <a:pt x="704462" y="269989"/>
                  </a:lnTo>
                  <a:cubicBezTo>
                    <a:pt x="683324" y="266970"/>
                    <a:pt x="663742" y="281660"/>
                    <a:pt x="660723" y="302796"/>
                  </a:cubicBezTo>
                  <a:cubicBezTo>
                    <a:pt x="659273" y="312946"/>
                    <a:pt x="661915" y="323258"/>
                    <a:pt x="668068" y="331460"/>
                  </a:cubicBezTo>
                  <a:lnTo>
                    <a:pt x="690711" y="361655"/>
                  </a:lnTo>
                  <a:lnTo>
                    <a:pt x="649472" y="392584"/>
                  </a:lnTo>
                  <a:lnTo>
                    <a:pt x="626817" y="362402"/>
                  </a:lnTo>
                  <a:cubicBezTo>
                    <a:pt x="614007" y="345319"/>
                    <a:pt x="589774" y="341854"/>
                    <a:pt x="572692" y="354664"/>
                  </a:cubicBezTo>
                  <a:cubicBezTo>
                    <a:pt x="564490" y="360814"/>
                    <a:pt x="559066" y="369972"/>
                    <a:pt x="557613" y="380122"/>
                  </a:cubicBezTo>
                  <a:lnTo>
                    <a:pt x="552394" y="417546"/>
                  </a:lnTo>
                  <a:lnTo>
                    <a:pt x="501373" y="410252"/>
                  </a:lnTo>
                  <a:lnTo>
                    <a:pt x="506709" y="372880"/>
                  </a:lnTo>
                  <a:cubicBezTo>
                    <a:pt x="509736" y="351743"/>
                    <a:pt x="495054" y="332155"/>
                    <a:pt x="473917" y="329129"/>
                  </a:cubicBezTo>
                  <a:cubicBezTo>
                    <a:pt x="463761" y="327675"/>
                    <a:pt x="453445" y="330317"/>
                    <a:pt x="445237" y="336473"/>
                  </a:cubicBezTo>
                  <a:lnTo>
                    <a:pt x="415043" y="359116"/>
                  </a:lnTo>
                  <a:lnTo>
                    <a:pt x="384114" y="317877"/>
                  </a:lnTo>
                  <a:lnTo>
                    <a:pt x="414295" y="295222"/>
                  </a:lnTo>
                  <a:cubicBezTo>
                    <a:pt x="431379" y="282412"/>
                    <a:pt x="434844" y="258179"/>
                    <a:pt x="422034" y="241097"/>
                  </a:cubicBezTo>
                  <a:cubicBezTo>
                    <a:pt x="415884" y="232895"/>
                    <a:pt x="406726" y="227471"/>
                    <a:pt x="396575" y="226018"/>
                  </a:cubicBezTo>
                  <a:lnTo>
                    <a:pt x="359203" y="220683"/>
                  </a:lnTo>
                  <a:lnTo>
                    <a:pt x="366497" y="169663"/>
                  </a:lnTo>
                  <a:lnTo>
                    <a:pt x="403870" y="174998"/>
                  </a:lnTo>
                  <a:cubicBezTo>
                    <a:pt x="425006" y="178025"/>
                    <a:pt x="444594" y="163343"/>
                    <a:pt x="447620" y="142207"/>
                  </a:cubicBezTo>
                  <a:cubicBezTo>
                    <a:pt x="449074" y="132050"/>
                    <a:pt x="446432" y="121734"/>
                    <a:pt x="440276" y="113526"/>
                  </a:cubicBezTo>
                  <a:lnTo>
                    <a:pt x="417556" y="83306"/>
                  </a:lnTo>
                  <a:lnTo>
                    <a:pt x="458794" y="52377"/>
                  </a:lnTo>
                  <a:lnTo>
                    <a:pt x="481450" y="82571"/>
                  </a:lnTo>
                  <a:cubicBezTo>
                    <a:pt x="494260" y="99655"/>
                    <a:pt x="518492" y="103120"/>
                    <a:pt x="535574" y="90310"/>
                  </a:cubicBezTo>
                  <a:cubicBezTo>
                    <a:pt x="543777" y="84160"/>
                    <a:pt x="549201" y="75002"/>
                    <a:pt x="550654" y="64852"/>
                  </a:cubicBezTo>
                  <a:lnTo>
                    <a:pt x="555989" y="27479"/>
                  </a:lnTo>
                  <a:lnTo>
                    <a:pt x="607009" y="34760"/>
                  </a:lnTo>
                  <a:lnTo>
                    <a:pt x="601674" y="72133"/>
                  </a:lnTo>
                  <a:cubicBezTo>
                    <a:pt x="598655" y="93271"/>
                    <a:pt x="613343" y="112853"/>
                    <a:pt x="634481" y="115872"/>
                  </a:cubicBezTo>
                  <a:cubicBezTo>
                    <a:pt x="644632" y="117322"/>
                    <a:pt x="654943" y="114680"/>
                    <a:pt x="663146" y="108526"/>
                  </a:cubicBezTo>
                  <a:lnTo>
                    <a:pt x="693340" y="85883"/>
                  </a:lnTo>
                  <a:lnTo>
                    <a:pt x="724269" y="127122"/>
                  </a:lnTo>
                  <a:lnTo>
                    <a:pt x="694075" y="149778"/>
                  </a:lnTo>
                  <a:cubicBezTo>
                    <a:pt x="676991" y="162588"/>
                    <a:pt x="673526" y="186820"/>
                    <a:pt x="686336" y="203902"/>
                  </a:cubicBezTo>
                  <a:cubicBezTo>
                    <a:pt x="692486" y="212105"/>
                    <a:pt x="701644" y="217529"/>
                    <a:pt x="711794" y="218982"/>
                  </a:cubicBezTo>
                  <a:lnTo>
                    <a:pt x="749167" y="224317"/>
                  </a:lnTo>
                  <a:lnTo>
                    <a:pt x="741834" y="275324"/>
                  </a:lnTo>
                  <a:close/>
                </a:path>
              </a:pathLst>
            </a:custGeom>
            <a:grpFill/>
            <a:ln w="1601" cap="flat">
              <a:noFill/>
              <a:prstDash val="solid"/>
              <a:miter/>
            </a:ln>
          </p:spPr>
          <p:txBody>
            <a:bodyPr rtlCol="0" anchor="ctr">
              <a:noAutofit/>
            </a:bodyPr>
            <a:lstStyle/>
            <a:p>
              <a:endParaRPr lang="zh-CN" altLang="en-US"/>
            </a:p>
          </p:txBody>
        </p:sp>
        <p:sp>
          <p:nvSpPr>
            <p:cNvPr id="78" name="任意多边形: 形状 77">
              <a:extLst>
                <a:ext uri="{FF2B5EF4-FFF2-40B4-BE49-F238E27FC236}">
                  <a16:creationId xmlns:a16="http://schemas.microsoft.com/office/drawing/2014/main" id="{8C3C9CF7-FD69-456D-B4B9-5A0EDD4A5ABF}"/>
                </a:ext>
              </a:extLst>
            </p:cNvPr>
            <p:cNvSpPr/>
            <p:nvPr/>
          </p:nvSpPr>
          <p:spPr>
            <a:xfrm>
              <a:off x="6195899" y="4603976"/>
              <a:ext cx="206193" cy="206193"/>
            </a:xfrm>
            <a:custGeom>
              <a:avLst/>
              <a:gdLst>
                <a:gd name="connsiteX0" fmla="*/ 103097 w 206193"/>
                <a:gd name="connsiteY0" fmla="*/ 0 h 206193"/>
                <a:gd name="connsiteX1" fmla="*/ 0 w 206193"/>
                <a:gd name="connsiteY1" fmla="*/ 103097 h 206193"/>
                <a:gd name="connsiteX2" fmla="*/ 103097 w 206193"/>
                <a:gd name="connsiteY2" fmla="*/ 206194 h 206193"/>
                <a:gd name="connsiteX3" fmla="*/ 206194 w 206193"/>
                <a:gd name="connsiteY3" fmla="*/ 103097 h 206193"/>
                <a:gd name="connsiteX4" fmla="*/ 103097 w 206193"/>
                <a:gd name="connsiteY4" fmla="*/ 0 h 206193"/>
                <a:gd name="connsiteX5" fmla="*/ 103097 w 206193"/>
                <a:gd name="connsiteY5" fmla="*/ 180420 h 206193"/>
                <a:gd name="connsiteX6" fmla="*/ 25774 w 206193"/>
                <a:gd name="connsiteY6" fmla="*/ 103097 h 206193"/>
                <a:gd name="connsiteX7" fmla="*/ 103097 w 206193"/>
                <a:gd name="connsiteY7" fmla="*/ 25774 h 206193"/>
                <a:gd name="connsiteX8" fmla="*/ 180420 w 206193"/>
                <a:gd name="connsiteY8" fmla="*/ 103097 h 206193"/>
                <a:gd name="connsiteX9" fmla="*/ 103097 w 206193"/>
                <a:gd name="connsiteY9" fmla="*/ 180420 h 20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193" h="206193">
                  <a:moveTo>
                    <a:pt x="103097" y="0"/>
                  </a:moveTo>
                  <a:cubicBezTo>
                    <a:pt x="46158" y="0"/>
                    <a:pt x="0" y="46158"/>
                    <a:pt x="0" y="103097"/>
                  </a:cubicBezTo>
                  <a:cubicBezTo>
                    <a:pt x="0" y="160035"/>
                    <a:pt x="46158" y="206194"/>
                    <a:pt x="103097" y="206194"/>
                  </a:cubicBezTo>
                  <a:cubicBezTo>
                    <a:pt x="160036" y="206194"/>
                    <a:pt x="206194" y="160035"/>
                    <a:pt x="206194" y="103097"/>
                  </a:cubicBezTo>
                  <a:cubicBezTo>
                    <a:pt x="206129" y="46184"/>
                    <a:pt x="160010" y="63"/>
                    <a:pt x="103097" y="0"/>
                  </a:cubicBezTo>
                  <a:close/>
                  <a:moveTo>
                    <a:pt x="103097" y="180420"/>
                  </a:moveTo>
                  <a:cubicBezTo>
                    <a:pt x="60392" y="180420"/>
                    <a:pt x="25774" y="145802"/>
                    <a:pt x="25774" y="103097"/>
                  </a:cubicBezTo>
                  <a:cubicBezTo>
                    <a:pt x="25774" y="60392"/>
                    <a:pt x="60392" y="25774"/>
                    <a:pt x="103097" y="25774"/>
                  </a:cubicBezTo>
                  <a:cubicBezTo>
                    <a:pt x="145802" y="25774"/>
                    <a:pt x="180420" y="60392"/>
                    <a:pt x="180420" y="103097"/>
                  </a:cubicBezTo>
                  <a:cubicBezTo>
                    <a:pt x="180370" y="145781"/>
                    <a:pt x="145781" y="180370"/>
                    <a:pt x="103097" y="180420"/>
                  </a:cubicBezTo>
                  <a:close/>
                </a:path>
              </a:pathLst>
            </a:custGeom>
            <a:grpFill/>
            <a:ln w="1601" cap="flat">
              <a:noFill/>
              <a:prstDash val="solid"/>
              <a:miter/>
            </a:ln>
          </p:spPr>
          <p:txBody>
            <a:bodyPr rtlCol="0" anchor="ctr">
              <a:noAutofit/>
            </a:bodyPr>
            <a:lstStyle/>
            <a:p>
              <a:endParaRPr lang="zh-CN" altLang="en-US"/>
            </a:p>
          </p:txBody>
        </p:sp>
        <p:sp>
          <p:nvSpPr>
            <p:cNvPr id="79" name="任意多边形: 形状 78">
              <a:extLst>
                <a:ext uri="{FF2B5EF4-FFF2-40B4-BE49-F238E27FC236}">
                  <a16:creationId xmlns:a16="http://schemas.microsoft.com/office/drawing/2014/main" id="{EE41986C-E7C7-4DC7-A4C7-A6DA85B7005A}"/>
                </a:ext>
              </a:extLst>
            </p:cNvPr>
            <p:cNvSpPr/>
            <p:nvPr/>
          </p:nvSpPr>
          <p:spPr>
            <a:xfrm>
              <a:off x="6121978" y="5051623"/>
              <a:ext cx="25774" cy="38661"/>
            </a:xfrm>
            <a:custGeom>
              <a:avLst/>
              <a:gdLst>
                <a:gd name="connsiteX0" fmla="*/ 0 w 25774"/>
                <a:gd name="connsiteY0" fmla="*/ 0 h 38661"/>
                <a:gd name="connsiteX1" fmla="*/ 25774 w 25774"/>
                <a:gd name="connsiteY1" fmla="*/ 0 h 38661"/>
                <a:gd name="connsiteX2" fmla="*/ 25774 w 25774"/>
                <a:gd name="connsiteY2" fmla="*/ 38661 h 38661"/>
                <a:gd name="connsiteX3" fmla="*/ 0 w 25774"/>
                <a:gd name="connsiteY3" fmla="*/ 38661 h 38661"/>
              </a:gdLst>
              <a:ahLst/>
              <a:cxnLst>
                <a:cxn ang="0">
                  <a:pos x="connsiteX0" y="connsiteY0"/>
                </a:cxn>
                <a:cxn ang="0">
                  <a:pos x="connsiteX1" y="connsiteY1"/>
                </a:cxn>
                <a:cxn ang="0">
                  <a:pos x="connsiteX2" y="connsiteY2"/>
                </a:cxn>
                <a:cxn ang="0">
                  <a:pos x="connsiteX3" y="connsiteY3"/>
                </a:cxn>
              </a:cxnLst>
              <a:rect l="l" t="t" r="r" b="b"/>
              <a:pathLst>
                <a:path w="25774" h="38661">
                  <a:moveTo>
                    <a:pt x="0" y="0"/>
                  </a:moveTo>
                  <a:lnTo>
                    <a:pt x="25774" y="0"/>
                  </a:lnTo>
                  <a:lnTo>
                    <a:pt x="25774" y="38661"/>
                  </a:lnTo>
                  <a:lnTo>
                    <a:pt x="0" y="38661"/>
                  </a:lnTo>
                  <a:close/>
                </a:path>
              </a:pathLst>
            </a:custGeom>
            <a:grpFill/>
            <a:ln w="1601" cap="flat">
              <a:noFill/>
              <a:prstDash val="solid"/>
              <a:miter/>
            </a:ln>
          </p:spPr>
          <p:txBody>
            <a:bodyPr rtlCol="0" anchor="ctr">
              <a:noAutofit/>
            </a:bodyPr>
            <a:lstStyle/>
            <a:p>
              <a:endParaRPr lang="zh-CN" altLang="en-US"/>
            </a:p>
          </p:txBody>
        </p:sp>
        <p:sp>
          <p:nvSpPr>
            <p:cNvPr id="80" name="任意多边形: 形状 79">
              <a:extLst>
                <a:ext uri="{FF2B5EF4-FFF2-40B4-BE49-F238E27FC236}">
                  <a16:creationId xmlns:a16="http://schemas.microsoft.com/office/drawing/2014/main" id="{79C380FC-01FE-4915-9F92-0CFE11396EDB}"/>
                </a:ext>
              </a:extLst>
            </p:cNvPr>
            <p:cNvSpPr/>
            <p:nvPr/>
          </p:nvSpPr>
          <p:spPr>
            <a:xfrm>
              <a:off x="5954337" y="4628332"/>
              <a:ext cx="193415" cy="397516"/>
            </a:xfrm>
            <a:custGeom>
              <a:avLst/>
              <a:gdLst>
                <a:gd name="connsiteX0" fmla="*/ 124160 w 193415"/>
                <a:gd name="connsiteY0" fmla="*/ 296726 h 397516"/>
                <a:gd name="connsiteX1" fmla="*/ 36388 w 193415"/>
                <a:gd name="connsiteY1" fmla="*/ 96410 h 397516"/>
                <a:gd name="connsiteX2" fmla="*/ 98051 w 193415"/>
                <a:gd name="connsiteY2" fmla="*/ 21805 h 397516"/>
                <a:gd name="connsiteX3" fmla="*/ 84275 w 193415"/>
                <a:gd name="connsiteY3" fmla="*/ 0 h 397516"/>
                <a:gd name="connsiteX4" fmla="*/ 27790 w 193415"/>
                <a:gd name="connsiteY4" fmla="*/ 248821 h 397516"/>
                <a:gd name="connsiteX5" fmla="*/ 114804 w 193415"/>
                <a:gd name="connsiteY5" fmla="*/ 320709 h 397516"/>
                <a:gd name="connsiteX6" fmla="*/ 167642 w 193415"/>
                <a:gd name="connsiteY6" fmla="*/ 397516 h 397516"/>
                <a:gd name="connsiteX7" fmla="*/ 193416 w 193415"/>
                <a:gd name="connsiteY7" fmla="*/ 397516 h 397516"/>
                <a:gd name="connsiteX8" fmla="*/ 124160 w 193415"/>
                <a:gd name="connsiteY8" fmla="*/ 296726 h 39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415" h="397516">
                  <a:moveTo>
                    <a:pt x="124160" y="296726"/>
                  </a:moveTo>
                  <a:cubicBezTo>
                    <a:pt x="44607" y="265649"/>
                    <a:pt x="5309" y="175964"/>
                    <a:pt x="36388" y="96410"/>
                  </a:cubicBezTo>
                  <a:cubicBezTo>
                    <a:pt x="48431" y="65584"/>
                    <a:pt x="70044" y="39435"/>
                    <a:pt x="98051" y="21805"/>
                  </a:cubicBezTo>
                  <a:lnTo>
                    <a:pt x="84275" y="0"/>
                  </a:lnTo>
                  <a:cubicBezTo>
                    <a:pt x="-33" y="53113"/>
                    <a:pt x="-25322" y="164514"/>
                    <a:pt x="27790" y="248821"/>
                  </a:cubicBezTo>
                  <a:cubicBezTo>
                    <a:pt x="48360" y="281472"/>
                    <a:pt x="78857" y="306668"/>
                    <a:pt x="114804" y="320709"/>
                  </a:cubicBezTo>
                  <a:cubicBezTo>
                    <a:pt x="146623" y="332900"/>
                    <a:pt x="167633" y="363443"/>
                    <a:pt x="167642" y="397516"/>
                  </a:cubicBezTo>
                  <a:lnTo>
                    <a:pt x="193416" y="397516"/>
                  </a:lnTo>
                  <a:cubicBezTo>
                    <a:pt x="193456" y="352811"/>
                    <a:pt x="165907" y="312717"/>
                    <a:pt x="124160" y="296726"/>
                  </a:cubicBezTo>
                  <a:close/>
                </a:path>
              </a:pathLst>
            </a:custGeom>
            <a:grpFill/>
            <a:ln w="1601" cap="flat">
              <a:noFill/>
              <a:prstDash val="solid"/>
              <a:miter/>
            </a:ln>
          </p:spPr>
          <p:txBody>
            <a:bodyPr rtlCol="0" anchor="ctr">
              <a:noAutofit/>
            </a:bodyPr>
            <a:lstStyle/>
            <a:p>
              <a:endParaRPr lang="zh-CN" altLang="en-US"/>
            </a:p>
          </p:txBody>
        </p:sp>
        <p:sp>
          <p:nvSpPr>
            <p:cNvPr id="81" name="任意多边形: 形状 80">
              <a:extLst>
                <a:ext uri="{FF2B5EF4-FFF2-40B4-BE49-F238E27FC236}">
                  <a16:creationId xmlns:a16="http://schemas.microsoft.com/office/drawing/2014/main" id="{373B364E-58A9-46E2-B22B-D163EA972025}"/>
                </a:ext>
              </a:extLst>
            </p:cNvPr>
            <p:cNvSpPr/>
            <p:nvPr/>
          </p:nvSpPr>
          <p:spPr>
            <a:xfrm>
              <a:off x="6379721" y="4961413"/>
              <a:ext cx="90209" cy="25774"/>
            </a:xfrm>
            <a:custGeom>
              <a:avLst/>
              <a:gdLst>
                <a:gd name="connsiteX0" fmla="*/ 0 w 90209"/>
                <a:gd name="connsiteY0" fmla="*/ 0 h 25774"/>
                <a:gd name="connsiteX1" fmla="*/ 90210 w 90209"/>
                <a:gd name="connsiteY1" fmla="*/ 0 h 25774"/>
                <a:gd name="connsiteX2" fmla="*/ 90210 w 90209"/>
                <a:gd name="connsiteY2" fmla="*/ 25774 h 25774"/>
                <a:gd name="connsiteX3" fmla="*/ 0 w 90209"/>
                <a:gd name="connsiteY3" fmla="*/ 25774 h 25774"/>
              </a:gdLst>
              <a:ahLst/>
              <a:cxnLst>
                <a:cxn ang="0">
                  <a:pos x="connsiteX0" y="connsiteY0"/>
                </a:cxn>
                <a:cxn ang="0">
                  <a:pos x="connsiteX1" y="connsiteY1"/>
                </a:cxn>
                <a:cxn ang="0">
                  <a:pos x="connsiteX2" y="connsiteY2"/>
                </a:cxn>
                <a:cxn ang="0">
                  <a:pos x="connsiteX3" y="connsiteY3"/>
                </a:cxn>
              </a:cxnLst>
              <a:rect l="l" t="t" r="r" b="b"/>
              <a:pathLst>
                <a:path w="90209" h="25774">
                  <a:moveTo>
                    <a:pt x="0" y="0"/>
                  </a:moveTo>
                  <a:lnTo>
                    <a:pt x="90210" y="0"/>
                  </a:lnTo>
                  <a:lnTo>
                    <a:pt x="90210" y="25774"/>
                  </a:lnTo>
                  <a:lnTo>
                    <a:pt x="0" y="25774"/>
                  </a:lnTo>
                  <a:close/>
                </a:path>
              </a:pathLst>
            </a:custGeom>
            <a:grpFill/>
            <a:ln w="1601" cap="flat">
              <a:noFill/>
              <a:prstDash val="solid"/>
              <a:miter/>
            </a:ln>
          </p:spPr>
          <p:txBody>
            <a:bodyPr rtlCol="0" anchor="ctr">
              <a:noAutofit/>
            </a:bodyPr>
            <a:lstStyle/>
            <a:p>
              <a:endParaRPr lang="zh-CN" altLang="en-US"/>
            </a:p>
          </p:txBody>
        </p:sp>
        <p:sp>
          <p:nvSpPr>
            <p:cNvPr id="82" name="任意多边形: 形状 81">
              <a:extLst>
                <a:ext uri="{FF2B5EF4-FFF2-40B4-BE49-F238E27FC236}">
                  <a16:creationId xmlns:a16="http://schemas.microsoft.com/office/drawing/2014/main" id="{2FB6FA28-B479-4BBC-BCD0-3B130DF3CE11}"/>
                </a:ext>
              </a:extLst>
            </p:cNvPr>
            <p:cNvSpPr/>
            <p:nvPr/>
          </p:nvSpPr>
          <p:spPr>
            <a:xfrm rot="-3012062">
              <a:off x="6392612" y="5020615"/>
              <a:ext cx="25774" cy="100649"/>
            </a:xfrm>
            <a:custGeom>
              <a:avLst/>
              <a:gdLst>
                <a:gd name="connsiteX0" fmla="*/ 0 w 25774"/>
                <a:gd name="connsiteY0" fmla="*/ 0 h 100649"/>
                <a:gd name="connsiteX1" fmla="*/ 25774 w 25774"/>
                <a:gd name="connsiteY1" fmla="*/ 0 h 100649"/>
                <a:gd name="connsiteX2" fmla="*/ 25774 w 25774"/>
                <a:gd name="connsiteY2" fmla="*/ 100649 h 100649"/>
                <a:gd name="connsiteX3" fmla="*/ 0 w 25774"/>
                <a:gd name="connsiteY3" fmla="*/ 100649 h 100649"/>
              </a:gdLst>
              <a:ahLst/>
              <a:cxnLst>
                <a:cxn ang="0">
                  <a:pos x="connsiteX0" y="connsiteY0"/>
                </a:cxn>
                <a:cxn ang="0">
                  <a:pos x="connsiteX1" y="connsiteY1"/>
                </a:cxn>
                <a:cxn ang="0">
                  <a:pos x="connsiteX2" y="connsiteY2"/>
                </a:cxn>
                <a:cxn ang="0">
                  <a:pos x="connsiteX3" y="connsiteY3"/>
                </a:cxn>
              </a:cxnLst>
              <a:rect l="l" t="t" r="r" b="b"/>
              <a:pathLst>
                <a:path w="25774" h="100649">
                  <a:moveTo>
                    <a:pt x="0" y="0"/>
                  </a:moveTo>
                  <a:lnTo>
                    <a:pt x="25774" y="0"/>
                  </a:lnTo>
                  <a:lnTo>
                    <a:pt x="25774" y="100649"/>
                  </a:lnTo>
                  <a:lnTo>
                    <a:pt x="0" y="100649"/>
                  </a:lnTo>
                  <a:close/>
                </a:path>
              </a:pathLst>
            </a:custGeom>
            <a:grpFill/>
            <a:ln w="1601" cap="flat">
              <a:noFill/>
              <a:prstDash val="solid"/>
              <a:miter/>
            </a:ln>
          </p:spPr>
          <p:txBody>
            <a:bodyPr rtlCol="0" anchor="ctr">
              <a:noAutofit/>
            </a:bodyPr>
            <a:lstStyle/>
            <a:p>
              <a:endParaRPr lang="zh-CN" altLang="en-US"/>
            </a:p>
          </p:txBody>
        </p:sp>
        <p:sp>
          <p:nvSpPr>
            <p:cNvPr id="83" name="任意多边形: 形状 82">
              <a:extLst>
                <a:ext uri="{FF2B5EF4-FFF2-40B4-BE49-F238E27FC236}">
                  <a16:creationId xmlns:a16="http://schemas.microsoft.com/office/drawing/2014/main" id="{05D1810A-8C22-4B59-9944-EB4A413859A4}"/>
                </a:ext>
              </a:extLst>
            </p:cNvPr>
            <p:cNvSpPr/>
            <p:nvPr/>
          </p:nvSpPr>
          <p:spPr>
            <a:xfrm>
              <a:off x="6302398" y="5064510"/>
              <a:ext cx="25774" cy="90209"/>
            </a:xfrm>
            <a:custGeom>
              <a:avLst/>
              <a:gdLst>
                <a:gd name="connsiteX0" fmla="*/ 0 w 25774"/>
                <a:gd name="connsiteY0" fmla="*/ 0 h 90209"/>
                <a:gd name="connsiteX1" fmla="*/ 25774 w 25774"/>
                <a:gd name="connsiteY1" fmla="*/ 0 h 90209"/>
                <a:gd name="connsiteX2" fmla="*/ 25774 w 25774"/>
                <a:gd name="connsiteY2" fmla="*/ 90210 h 90209"/>
                <a:gd name="connsiteX3" fmla="*/ 0 w 25774"/>
                <a:gd name="connsiteY3" fmla="*/ 90210 h 90209"/>
              </a:gdLst>
              <a:ahLst/>
              <a:cxnLst>
                <a:cxn ang="0">
                  <a:pos x="connsiteX0" y="connsiteY0"/>
                </a:cxn>
                <a:cxn ang="0">
                  <a:pos x="connsiteX1" y="connsiteY1"/>
                </a:cxn>
                <a:cxn ang="0">
                  <a:pos x="connsiteX2" y="connsiteY2"/>
                </a:cxn>
                <a:cxn ang="0">
                  <a:pos x="connsiteX3" y="connsiteY3"/>
                </a:cxn>
              </a:cxnLst>
              <a:rect l="l" t="t" r="r" b="b"/>
              <a:pathLst>
                <a:path w="25774" h="90209">
                  <a:moveTo>
                    <a:pt x="0" y="0"/>
                  </a:moveTo>
                  <a:lnTo>
                    <a:pt x="25774" y="0"/>
                  </a:lnTo>
                  <a:lnTo>
                    <a:pt x="25774" y="90210"/>
                  </a:lnTo>
                  <a:lnTo>
                    <a:pt x="0" y="90210"/>
                  </a:lnTo>
                  <a:close/>
                </a:path>
              </a:pathLst>
            </a:custGeom>
            <a:grpFill/>
            <a:ln w="1601" cap="flat">
              <a:noFill/>
              <a:prstDash val="solid"/>
              <a:miter/>
            </a:ln>
          </p:spPr>
          <p:txBody>
            <a:bodyPr rtlCol="0" anchor="ctr">
              <a:noAutofit/>
            </a:bodyPr>
            <a:lstStyle/>
            <a:p>
              <a:endParaRPr lang="zh-CN" altLang="en-US"/>
            </a:p>
          </p:txBody>
        </p:sp>
        <p:sp>
          <p:nvSpPr>
            <p:cNvPr id="84" name="任意多边形: 形状 83">
              <a:extLst>
                <a:ext uri="{FF2B5EF4-FFF2-40B4-BE49-F238E27FC236}">
                  <a16:creationId xmlns:a16="http://schemas.microsoft.com/office/drawing/2014/main" id="{C39347A5-443F-474D-AC33-4958C912D8A4}"/>
                </a:ext>
              </a:extLst>
            </p:cNvPr>
            <p:cNvSpPr/>
            <p:nvPr/>
          </p:nvSpPr>
          <p:spPr>
            <a:xfrm rot="-842091">
              <a:off x="5759546" y="4690774"/>
              <a:ext cx="106261" cy="25760"/>
            </a:xfrm>
            <a:custGeom>
              <a:avLst/>
              <a:gdLst>
                <a:gd name="connsiteX0" fmla="*/ 0 w 106261"/>
                <a:gd name="connsiteY0" fmla="*/ 0 h 25760"/>
                <a:gd name="connsiteX1" fmla="*/ 106262 w 106261"/>
                <a:gd name="connsiteY1" fmla="*/ 0 h 25760"/>
                <a:gd name="connsiteX2" fmla="*/ 106262 w 106261"/>
                <a:gd name="connsiteY2" fmla="*/ 25760 h 25760"/>
                <a:gd name="connsiteX3" fmla="*/ 0 w 106261"/>
                <a:gd name="connsiteY3" fmla="*/ 25760 h 25760"/>
              </a:gdLst>
              <a:ahLst/>
              <a:cxnLst>
                <a:cxn ang="0">
                  <a:pos x="connsiteX0" y="connsiteY0"/>
                </a:cxn>
                <a:cxn ang="0">
                  <a:pos x="connsiteX1" y="connsiteY1"/>
                </a:cxn>
                <a:cxn ang="0">
                  <a:pos x="connsiteX2" y="connsiteY2"/>
                </a:cxn>
                <a:cxn ang="0">
                  <a:pos x="connsiteX3" y="connsiteY3"/>
                </a:cxn>
              </a:cxnLst>
              <a:rect l="l" t="t" r="r" b="b"/>
              <a:pathLst>
                <a:path w="106261" h="25760">
                  <a:moveTo>
                    <a:pt x="0" y="0"/>
                  </a:moveTo>
                  <a:lnTo>
                    <a:pt x="106262" y="0"/>
                  </a:lnTo>
                  <a:lnTo>
                    <a:pt x="106262" y="25760"/>
                  </a:lnTo>
                  <a:lnTo>
                    <a:pt x="0" y="25760"/>
                  </a:lnTo>
                  <a:close/>
                </a:path>
              </a:pathLst>
            </a:custGeom>
            <a:grpFill/>
            <a:ln w="1601" cap="flat">
              <a:noFill/>
              <a:prstDash val="solid"/>
              <a:miter/>
            </a:ln>
          </p:spPr>
          <p:txBody>
            <a:bodyPr rtlCol="0" anchor="ctr">
              <a:noAutofit/>
            </a:bodyPr>
            <a:lstStyle/>
            <a:p>
              <a:endParaRPr lang="zh-CN" altLang="en-US"/>
            </a:p>
          </p:txBody>
        </p:sp>
        <p:sp>
          <p:nvSpPr>
            <p:cNvPr id="85" name="任意多边形: 形状 84">
              <a:extLst>
                <a:ext uri="{FF2B5EF4-FFF2-40B4-BE49-F238E27FC236}">
                  <a16:creationId xmlns:a16="http://schemas.microsoft.com/office/drawing/2014/main" id="{E1028D9D-A7C7-4E73-8872-2984AC48F8F2}"/>
                </a:ext>
              </a:extLst>
            </p:cNvPr>
            <p:cNvSpPr/>
            <p:nvPr/>
          </p:nvSpPr>
          <p:spPr>
            <a:xfrm rot="-3267779">
              <a:off x="5819124" y="4538713"/>
              <a:ext cx="25760" cy="110849"/>
            </a:xfrm>
            <a:custGeom>
              <a:avLst/>
              <a:gdLst>
                <a:gd name="connsiteX0" fmla="*/ 0 w 25760"/>
                <a:gd name="connsiteY0" fmla="*/ 0 h 110849"/>
                <a:gd name="connsiteX1" fmla="*/ 25760 w 25760"/>
                <a:gd name="connsiteY1" fmla="*/ 0 h 110849"/>
                <a:gd name="connsiteX2" fmla="*/ 25760 w 25760"/>
                <a:gd name="connsiteY2" fmla="*/ 110850 h 110849"/>
                <a:gd name="connsiteX3" fmla="*/ 0 w 25760"/>
                <a:gd name="connsiteY3" fmla="*/ 110850 h 110849"/>
              </a:gdLst>
              <a:ahLst/>
              <a:cxnLst>
                <a:cxn ang="0">
                  <a:pos x="connsiteX0" y="connsiteY0"/>
                </a:cxn>
                <a:cxn ang="0">
                  <a:pos x="connsiteX1" y="connsiteY1"/>
                </a:cxn>
                <a:cxn ang="0">
                  <a:pos x="connsiteX2" y="connsiteY2"/>
                </a:cxn>
                <a:cxn ang="0">
                  <a:pos x="connsiteX3" y="connsiteY3"/>
                </a:cxn>
              </a:cxnLst>
              <a:rect l="l" t="t" r="r" b="b"/>
              <a:pathLst>
                <a:path w="25760" h="110849">
                  <a:moveTo>
                    <a:pt x="0" y="0"/>
                  </a:moveTo>
                  <a:lnTo>
                    <a:pt x="25760" y="0"/>
                  </a:lnTo>
                  <a:lnTo>
                    <a:pt x="25760" y="110850"/>
                  </a:lnTo>
                  <a:lnTo>
                    <a:pt x="0" y="110850"/>
                  </a:lnTo>
                  <a:close/>
                </a:path>
              </a:pathLst>
            </a:custGeom>
            <a:grpFill/>
            <a:ln w="1601" cap="flat">
              <a:noFill/>
              <a:prstDash val="solid"/>
              <a:miter/>
            </a:ln>
          </p:spPr>
          <p:txBody>
            <a:bodyPr rtlCol="0" anchor="ctr">
              <a:noAutofit/>
            </a:bodyPr>
            <a:lstStyle/>
            <a:p>
              <a:endParaRPr lang="zh-CN" altLang="en-US"/>
            </a:p>
          </p:txBody>
        </p:sp>
        <p:sp>
          <p:nvSpPr>
            <p:cNvPr id="86" name="任意多边形: 形状 85">
              <a:extLst>
                <a:ext uri="{FF2B5EF4-FFF2-40B4-BE49-F238E27FC236}">
                  <a16:creationId xmlns:a16="http://schemas.microsoft.com/office/drawing/2014/main" id="{8CAFE5AD-FFA7-417A-8004-8EFFB8BBA3CD}"/>
                </a:ext>
              </a:extLst>
            </p:cNvPr>
            <p:cNvSpPr/>
            <p:nvPr/>
          </p:nvSpPr>
          <p:spPr>
            <a:xfrm rot="-860518">
              <a:off x="5902612" y="4482914"/>
              <a:ext cx="25773" cy="106405"/>
            </a:xfrm>
            <a:custGeom>
              <a:avLst/>
              <a:gdLst>
                <a:gd name="connsiteX0" fmla="*/ 0 w 25773"/>
                <a:gd name="connsiteY0" fmla="*/ 0 h 106405"/>
                <a:gd name="connsiteX1" fmla="*/ 25773 w 25773"/>
                <a:gd name="connsiteY1" fmla="*/ 0 h 106405"/>
                <a:gd name="connsiteX2" fmla="*/ 25773 w 25773"/>
                <a:gd name="connsiteY2" fmla="*/ 106405 h 106405"/>
                <a:gd name="connsiteX3" fmla="*/ 0 w 25773"/>
                <a:gd name="connsiteY3" fmla="*/ 106405 h 106405"/>
              </a:gdLst>
              <a:ahLst/>
              <a:cxnLst>
                <a:cxn ang="0">
                  <a:pos x="connsiteX0" y="connsiteY0"/>
                </a:cxn>
                <a:cxn ang="0">
                  <a:pos x="connsiteX1" y="connsiteY1"/>
                </a:cxn>
                <a:cxn ang="0">
                  <a:pos x="connsiteX2" y="connsiteY2"/>
                </a:cxn>
                <a:cxn ang="0">
                  <a:pos x="connsiteX3" y="connsiteY3"/>
                </a:cxn>
              </a:cxnLst>
              <a:rect l="l" t="t" r="r" b="b"/>
              <a:pathLst>
                <a:path w="25773" h="106405">
                  <a:moveTo>
                    <a:pt x="0" y="0"/>
                  </a:moveTo>
                  <a:lnTo>
                    <a:pt x="25773" y="0"/>
                  </a:lnTo>
                  <a:lnTo>
                    <a:pt x="25773" y="106405"/>
                  </a:lnTo>
                  <a:lnTo>
                    <a:pt x="0" y="106405"/>
                  </a:lnTo>
                  <a:close/>
                </a:path>
              </a:pathLst>
            </a:custGeom>
            <a:grpFill/>
            <a:ln w="1601" cap="flat">
              <a:noFill/>
              <a:prstDash val="solid"/>
              <a:miter/>
            </a:ln>
          </p:spPr>
          <p:txBody>
            <a:bodyPr rtlCol="0" anchor="ctr">
              <a:noAutofit/>
            </a:bodyPr>
            <a:lstStyle/>
            <a:p>
              <a:endParaRPr lang="zh-CN" altLang="en-US"/>
            </a:p>
          </p:txBody>
        </p:sp>
      </p:grpSp>
      <p:grpSp>
        <p:nvGrpSpPr>
          <p:cNvPr id="9" name="组合 8">
            <a:extLst>
              <a:ext uri="{FF2B5EF4-FFF2-40B4-BE49-F238E27FC236}">
                <a16:creationId xmlns:a16="http://schemas.microsoft.com/office/drawing/2014/main" id="{3F56F645-3DB1-48D4-A4CC-5162127E25F2}"/>
              </a:ext>
            </a:extLst>
          </p:cNvPr>
          <p:cNvGrpSpPr/>
          <p:nvPr/>
        </p:nvGrpSpPr>
        <p:grpSpPr>
          <a:xfrm>
            <a:off x="4272117" y="1200151"/>
            <a:ext cx="3747929" cy="1666874"/>
            <a:chOff x="4272117" y="1200151"/>
            <a:chExt cx="3747929" cy="1584838"/>
          </a:xfrm>
        </p:grpSpPr>
        <p:cxnSp>
          <p:nvCxnSpPr>
            <p:cNvPr id="87" name="直接连接符 86">
              <a:extLst>
                <a:ext uri="{FF2B5EF4-FFF2-40B4-BE49-F238E27FC236}">
                  <a16:creationId xmlns:a16="http://schemas.microsoft.com/office/drawing/2014/main" id="{1B1AFB91-3D5A-4843-A2F2-F4AC469E5DEA}"/>
                </a:ext>
              </a:extLst>
            </p:cNvPr>
            <p:cNvCxnSpPr>
              <a:cxnSpLocks/>
            </p:cNvCxnSpPr>
            <p:nvPr/>
          </p:nvCxnSpPr>
          <p:spPr>
            <a:xfrm>
              <a:off x="4272117" y="1200151"/>
              <a:ext cx="0" cy="158483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id="{82944B30-A6FE-4ACE-8FB5-EB711111D4E4}"/>
                </a:ext>
              </a:extLst>
            </p:cNvPr>
            <p:cNvCxnSpPr>
              <a:cxnSpLocks/>
            </p:cNvCxnSpPr>
            <p:nvPr/>
          </p:nvCxnSpPr>
          <p:spPr>
            <a:xfrm>
              <a:off x="8020046" y="1200151"/>
              <a:ext cx="0" cy="158483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0" name="文本框 99">
            <a:extLst>
              <a:ext uri="{FF2B5EF4-FFF2-40B4-BE49-F238E27FC236}">
                <a16:creationId xmlns:a16="http://schemas.microsoft.com/office/drawing/2014/main" id="{C274A73A-679A-4074-8A2C-536C802F161E}"/>
              </a:ext>
            </a:extLst>
          </p:cNvPr>
          <p:cNvSpPr txBox="1"/>
          <p:nvPr/>
        </p:nvSpPr>
        <p:spPr>
          <a:xfrm>
            <a:off x="5087129" y="3518371"/>
            <a:ext cx="1614608" cy="253204"/>
          </a:xfrm>
          <a:prstGeom prst="rect">
            <a:avLst/>
          </a:prstGeom>
          <a:noFill/>
          <a:ln>
            <a:noFill/>
          </a:ln>
        </p:spPr>
        <p:txBody>
          <a:bodyPr wrap="square" lIns="0" tIns="0" rIns="0" bIns="0" rtlCol="0">
            <a:noAutofit/>
          </a:bodyPr>
          <a:lstStyle/>
          <a:p>
            <a:pPr hangingPunct="0"/>
            <a:r>
              <a:rPr lang="zh-CN" altLang="en-US" sz="1600" b="1" dirty="0">
                <a:solidFill>
                  <a:schemeClr val="accent1"/>
                </a:solidFill>
                <a:latin typeface="+mj-ea"/>
                <a:ea typeface="+mj-ea"/>
                <a:cs typeface="汉仪典雅体简" panose="00020600040101010101" pitchFamily="18" charset="-122"/>
              </a:rPr>
              <a:t>产品研发</a:t>
            </a:r>
          </a:p>
        </p:txBody>
      </p:sp>
      <p:sp>
        <p:nvSpPr>
          <p:cNvPr id="101" name="文本框 100">
            <a:extLst>
              <a:ext uri="{FF2B5EF4-FFF2-40B4-BE49-F238E27FC236}">
                <a16:creationId xmlns:a16="http://schemas.microsoft.com/office/drawing/2014/main" id="{A73C7FC7-98C8-4AFE-AFE4-80184311C321}"/>
              </a:ext>
            </a:extLst>
          </p:cNvPr>
          <p:cNvSpPr txBox="1"/>
          <p:nvPr/>
        </p:nvSpPr>
        <p:spPr>
          <a:xfrm>
            <a:off x="5087129" y="3863590"/>
            <a:ext cx="6600005" cy="542200"/>
          </a:xfrm>
          <a:prstGeom prst="rect">
            <a:avLst/>
          </a:prstGeom>
          <a:noFill/>
          <a:ln>
            <a:noFill/>
          </a:ln>
        </p:spPr>
        <p:txBody>
          <a:bodyPr wrap="square" lIns="0" tIns="0" rIns="0" bIns="0" rtlCol="0">
            <a:noAutofit/>
          </a:bodyPr>
          <a:lstStyle/>
          <a:p>
            <a:pPr hangingPunct="0">
              <a:lnSpc>
                <a:spcPct val="130000"/>
              </a:lnSpc>
            </a:pPr>
            <a:r>
              <a:rPr lang="zh-CN" altLang="en-US" sz="1400" spc="100" dirty="0">
                <a:solidFill>
                  <a:schemeClr val="tx1">
                    <a:lumMod val="75000"/>
                    <a:lumOff val="25000"/>
                  </a:schemeClr>
                </a:solidFill>
                <a:cs typeface="汉仪典雅体简" panose="00020600040101010101" pitchFamily="18" charset="-122"/>
              </a:rPr>
              <a:t>请在这里输入一段文字进行方案概述请在这里输入一段文字进行方案概述请在这里输入一段文字进行方案概述请在这里输入一段文字进行方案概述</a:t>
            </a:r>
            <a:endParaRPr lang="en-US" altLang="zh-CN" sz="1400" spc="100" dirty="0">
              <a:solidFill>
                <a:schemeClr val="tx1">
                  <a:lumMod val="75000"/>
                  <a:lumOff val="25000"/>
                </a:schemeClr>
              </a:solidFill>
              <a:cs typeface="汉仪典雅体简" panose="00020600040101010101" pitchFamily="18" charset="-122"/>
            </a:endParaRPr>
          </a:p>
        </p:txBody>
      </p:sp>
      <p:sp>
        <p:nvSpPr>
          <p:cNvPr id="102" name="文本框 101">
            <a:extLst>
              <a:ext uri="{FF2B5EF4-FFF2-40B4-BE49-F238E27FC236}">
                <a16:creationId xmlns:a16="http://schemas.microsoft.com/office/drawing/2014/main" id="{7F1C3E54-FE74-4FEF-BF19-62E0ECCFB7E0}"/>
              </a:ext>
            </a:extLst>
          </p:cNvPr>
          <p:cNvSpPr txBox="1"/>
          <p:nvPr/>
        </p:nvSpPr>
        <p:spPr>
          <a:xfrm>
            <a:off x="5087129" y="5094520"/>
            <a:ext cx="1614608" cy="253204"/>
          </a:xfrm>
          <a:prstGeom prst="rect">
            <a:avLst/>
          </a:prstGeom>
          <a:noFill/>
          <a:ln>
            <a:noFill/>
          </a:ln>
        </p:spPr>
        <p:txBody>
          <a:bodyPr wrap="square" lIns="0" tIns="0" rIns="0" bIns="0" rtlCol="0">
            <a:noAutofit/>
          </a:bodyPr>
          <a:lstStyle/>
          <a:p>
            <a:pPr hangingPunct="0"/>
            <a:r>
              <a:rPr lang="zh-CN" altLang="en-US" sz="1600" b="1" dirty="0">
                <a:solidFill>
                  <a:schemeClr val="accent1"/>
                </a:solidFill>
                <a:latin typeface="+mj-ea"/>
                <a:ea typeface="+mj-ea"/>
                <a:cs typeface="汉仪典雅体简" panose="00020600040101010101" pitchFamily="18" charset="-122"/>
              </a:rPr>
              <a:t>营销策划</a:t>
            </a:r>
          </a:p>
        </p:txBody>
      </p:sp>
      <p:sp>
        <p:nvSpPr>
          <p:cNvPr id="103" name="文本框 102">
            <a:extLst>
              <a:ext uri="{FF2B5EF4-FFF2-40B4-BE49-F238E27FC236}">
                <a16:creationId xmlns:a16="http://schemas.microsoft.com/office/drawing/2014/main" id="{9E8A4C69-E201-4CAF-A095-92A91790FD97}"/>
              </a:ext>
            </a:extLst>
          </p:cNvPr>
          <p:cNvSpPr txBox="1"/>
          <p:nvPr/>
        </p:nvSpPr>
        <p:spPr>
          <a:xfrm>
            <a:off x="5087129" y="5439739"/>
            <a:ext cx="6600005" cy="542200"/>
          </a:xfrm>
          <a:prstGeom prst="rect">
            <a:avLst/>
          </a:prstGeom>
          <a:noFill/>
          <a:ln>
            <a:noFill/>
          </a:ln>
        </p:spPr>
        <p:txBody>
          <a:bodyPr wrap="square" lIns="0" tIns="0" rIns="0" bIns="0" rtlCol="0">
            <a:noAutofit/>
          </a:bodyPr>
          <a:lstStyle/>
          <a:p>
            <a:pPr hangingPunct="0">
              <a:lnSpc>
                <a:spcPct val="130000"/>
              </a:lnSpc>
            </a:pPr>
            <a:r>
              <a:rPr lang="zh-CN" altLang="en-US" sz="1400" spc="100" dirty="0">
                <a:solidFill>
                  <a:schemeClr val="tx1">
                    <a:lumMod val="75000"/>
                    <a:lumOff val="25000"/>
                  </a:schemeClr>
                </a:solidFill>
                <a:cs typeface="汉仪典雅体简" panose="00020600040101010101" pitchFamily="18" charset="-122"/>
              </a:rPr>
              <a:t>请在这里输入一段文字进行方案概述请在这里输入一段文字进行方案概述请在这里输入一段文字进行方案概述请在这里输入一段文字进行方案概述</a:t>
            </a:r>
            <a:endParaRPr lang="en-US" altLang="zh-CN" sz="1400" spc="100" dirty="0">
              <a:solidFill>
                <a:schemeClr val="tx1">
                  <a:lumMod val="75000"/>
                  <a:lumOff val="25000"/>
                </a:schemeClr>
              </a:solidFill>
              <a:cs typeface="汉仪典雅体简" panose="00020600040101010101" pitchFamily="18" charset="-122"/>
            </a:endParaRPr>
          </a:p>
        </p:txBody>
      </p:sp>
      <p:cxnSp>
        <p:nvCxnSpPr>
          <p:cNvPr id="105" name="直接连接符 104">
            <a:extLst>
              <a:ext uri="{FF2B5EF4-FFF2-40B4-BE49-F238E27FC236}">
                <a16:creationId xmlns:a16="http://schemas.microsoft.com/office/drawing/2014/main" id="{52F2294D-DE81-41B0-AE8D-C6CC65DD52A5}"/>
              </a:ext>
            </a:extLst>
          </p:cNvPr>
          <p:cNvCxnSpPr>
            <a:cxnSpLocks/>
          </p:cNvCxnSpPr>
          <p:nvPr/>
        </p:nvCxnSpPr>
        <p:spPr>
          <a:xfrm>
            <a:off x="5087129" y="4773704"/>
            <a:ext cx="66000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3" name="文本框 92">
            <a:extLst>
              <a:ext uri="{FF2B5EF4-FFF2-40B4-BE49-F238E27FC236}">
                <a16:creationId xmlns:a16="http://schemas.microsoft.com/office/drawing/2014/main" id="{E95723DB-EE99-473A-887F-F3DC378CBC28}"/>
              </a:ext>
            </a:extLst>
          </p:cNvPr>
          <p:cNvSpPr txBox="1"/>
          <p:nvPr/>
        </p:nvSpPr>
        <p:spPr>
          <a:xfrm>
            <a:off x="1080314" y="4055712"/>
            <a:ext cx="2712805" cy="822276"/>
          </a:xfrm>
          <a:prstGeom prst="rect">
            <a:avLst/>
          </a:prstGeom>
          <a:noFill/>
          <a:ln>
            <a:noFill/>
          </a:ln>
        </p:spPr>
        <p:txBody>
          <a:bodyPr wrap="square" lIns="0" tIns="0" rIns="0" bIns="0" rtlCol="0">
            <a:noAutofit/>
          </a:bodyPr>
          <a:lstStyle/>
          <a:p>
            <a:pPr hangingPunct="0">
              <a:lnSpc>
                <a:spcPct val="130000"/>
              </a:lnSpc>
            </a:pPr>
            <a:r>
              <a:rPr lang="zh-CN" altLang="en-US" sz="1400" dirty="0">
                <a:solidFill>
                  <a:schemeClr val="bg1"/>
                </a:solidFill>
                <a:latin typeface="+mn-ea"/>
                <a:cs typeface="汉仪典雅体简" panose="00020600040101010101" pitchFamily="18" charset="-122"/>
              </a:rPr>
              <a:t>请在这里输入一段文字进行完成情况概述请在这里输入一段文字进行完成情况概述</a:t>
            </a:r>
          </a:p>
        </p:txBody>
      </p:sp>
      <p:sp>
        <p:nvSpPr>
          <p:cNvPr id="95" name="矩形: 圆角 94">
            <a:extLst>
              <a:ext uri="{FF2B5EF4-FFF2-40B4-BE49-F238E27FC236}">
                <a16:creationId xmlns:a16="http://schemas.microsoft.com/office/drawing/2014/main" id="{4CE8BD32-3D91-4B5D-B521-FD9B8D09389F}"/>
              </a:ext>
            </a:extLst>
          </p:cNvPr>
          <p:cNvSpPr/>
          <p:nvPr/>
        </p:nvSpPr>
        <p:spPr>
          <a:xfrm>
            <a:off x="1469489" y="3438490"/>
            <a:ext cx="1934455" cy="390560"/>
          </a:xfrm>
          <a:prstGeom prst="roundRect">
            <a:avLst>
              <a:gd name="adj" fmla="val 50000"/>
            </a:avLst>
          </a:prstGeom>
          <a:gradFill flip="none" rotWithShape="1">
            <a:gsLst>
              <a:gs pos="2655">
                <a:schemeClr val="accent2">
                  <a:lumMod val="20000"/>
                  <a:lumOff val="80000"/>
                </a:schemeClr>
              </a:gs>
              <a:gs pos="100000">
                <a:schemeClr val="accent2">
                  <a:lumMod val="66000"/>
                  <a:lumOff val="34000"/>
                </a:schemeClr>
              </a:gs>
            </a:gsLst>
            <a:lin ang="4800000" scaled="0"/>
            <a:tileRect/>
          </a:gradFill>
          <a:ln>
            <a:noFill/>
          </a:ln>
          <a:effectLst>
            <a:outerShdw blurRad="127000" dist="76200" dir="5400000" sx="98000" sy="98000" algn="t" rotWithShape="0">
              <a:schemeClr val="accent1">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b="1" dirty="0">
                <a:solidFill>
                  <a:schemeClr val="accent1">
                    <a:lumMod val="50000"/>
                  </a:schemeClr>
                </a:solidFill>
                <a:latin typeface="+mj-ea"/>
                <a:ea typeface="+mj-ea"/>
              </a:rPr>
              <a:t>市场推广</a:t>
            </a:r>
          </a:p>
        </p:txBody>
      </p:sp>
      <p:cxnSp>
        <p:nvCxnSpPr>
          <p:cNvPr id="107" name="直接连接符 106">
            <a:extLst>
              <a:ext uri="{FF2B5EF4-FFF2-40B4-BE49-F238E27FC236}">
                <a16:creationId xmlns:a16="http://schemas.microsoft.com/office/drawing/2014/main" id="{B1137486-42EF-4157-90BD-BE6D2971EB87}"/>
              </a:ext>
            </a:extLst>
          </p:cNvPr>
          <p:cNvCxnSpPr>
            <a:cxnSpLocks/>
          </p:cNvCxnSpPr>
          <p:nvPr/>
        </p:nvCxnSpPr>
        <p:spPr>
          <a:xfrm flipH="1">
            <a:off x="1134058" y="5082316"/>
            <a:ext cx="2605316" cy="0"/>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110" name="文本框 109">
            <a:extLst>
              <a:ext uri="{FF2B5EF4-FFF2-40B4-BE49-F238E27FC236}">
                <a16:creationId xmlns:a16="http://schemas.microsoft.com/office/drawing/2014/main" id="{F15FCC19-31C8-4D11-B10F-07962D298634}"/>
              </a:ext>
            </a:extLst>
          </p:cNvPr>
          <p:cNvSpPr txBox="1"/>
          <p:nvPr/>
        </p:nvSpPr>
        <p:spPr>
          <a:xfrm>
            <a:off x="1080314" y="5286644"/>
            <a:ext cx="2712805" cy="822276"/>
          </a:xfrm>
          <a:prstGeom prst="rect">
            <a:avLst/>
          </a:prstGeom>
          <a:noFill/>
          <a:ln>
            <a:noFill/>
          </a:ln>
        </p:spPr>
        <p:txBody>
          <a:bodyPr wrap="square" lIns="0" tIns="0" rIns="0" bIns="0" rtlCol="0">
            <a:noAutofit/>
          </a:bodyPr>
          <a:lstStyle/>
          <a:p>
            <a:pPr hangingPunct="0">
              <a:lnSpc>
                <a:spcPct val="130000"/>
              </a:lnSpc>
            </a:pPr>
            <a:r>
              <a:rPr lang="zh-CN" altLang="en-US" sz="1400" dirty="0">
                <a:solidFill>
                  <a:schemeClr val="bg1"/>
                </a:solidFill>
                <a:latin typeface="+mn-ea"/>
                <a:cs typeface="汉仪典雅体简" panose="00020600040101010101" pitchFamily="18" charset="-122"/>
              </a:rPr>
              <a:t>请在这里输入一段文字进行完成情况概述请在这里输入一段文字进行完成情况概述</a:t>
            </a:r>
          </a:p>
        </p:txBody>
      </p:sp>
      <p:sp>
        <p:nvSpPr>
          <p:cNvPr id="2" name="文本占位符 1">
            <a:extLst>
              <a:ext uri="{FF2B5EF4-FFF2-40B4-BE49-F238E27FC236}">
                <a16:creationId xmlns:a16="http://schemas.microsoft.com/office/drawing/2014/main" id="{9D563586-62BC-43C6-90DA-C398F8F2AF25}"/>
              </a:ext>
            </a:extLst>
          </p:cNvPr>
          <p:cNvSpPr>
            <a:spLocks noGrp="1"/>
          </p:cNvSpPr>
          <p:nvPr>
            <p:ph type="body" sz="quarter" idx="11"/>
          </p:nvPr>
        </p:nvSpPr>
        <p:spPr/>
        <p:txBody>
          <a:bodyPr/>
          <a:lstStyle/>
          <a:p>
            <a:r>
              <a:rPr lang="zh-CN" altLang="en-US" dirty="0"/>
              <a:t>未来规划 </a:t>
            </a:r>
          </a:p>
        </p:txBody>
      </p:sp>
    </p:spTree>
    <p:extLst>
      <p:ext uri="{BB962C8B-B14F-4D97-AF65-F5344CB8AC3E}">
        <p14:creationId xmlns:p14="http://schemas.microsoft.com/office/powerpoint/2010/main" val="3955551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a:extLst>
              <a:ext uri="{FF2B5EF4-FFF2-40B4-BE49-F238E27FC236}">
                <a16:creationId xmlns:a16="http://schemas.microsoft.com/office/drawing/2014/main" id="{6299B9C1-4955-4041-B991-3DDE61086D93}"/>
              </a:ext>
            </a:extLst>
          </p:cNvPr>
          <p:cNvSpPr/>
          <p:nvPr/>
        </p:nvSpPr>
        <p:spPr>
          <a:xfrm>
            <a:off x="645545" y="544751"/>
            <a:ext cx="10900910" cy="5421111"/>
          </a:xfrm>
          <a:custGeom>
            <a:avLst/>
            <a:gdLst>
              <a:gd name="connsiteX0" fmla="*/ 2373809 w 4747618"/>
              <a:gd name="connsiteY0" fmla="*/ 0 h 2361031"/>
              <a:gd name="connsiteX1" fmla="*/ 4736039 w 4747618"/>
              <a:gd name="connsiteY1" fmla="*/ 2131711 h 2361031"/>
              <a:gd name="connsiteX2" fmla="*/ 4747618 w 4747618"/>
              <a:gd name="connsiteY2" fmla="*/ 2361031 h 2361031"/>
              <a:gd name="connsiteX3" fmla="*/ 0 w 4747618"/>
              <a:gd name="connsiteY3" fmla="*/ 2361031 h 2361031"/>
              <a:gd name="connsiteX4" fmla="*/ 11579 w 4747618"/>
              <a:gd name="connsiteY4" fmla="*/ 2131711 h 2361031"/>
              <a:gd name="connsiteX5" fmla="*/ 2373809 w 4747618"/>
              <a:gd name="connsiteY5" fmla="*/ 0 h 236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7618" h="2361031">
                <a:moveTo>
                  <a:pt x="2373809" y="0"/>
                </a:moveTo>
                <a:cubicBezTo>
                  <a:pt x="3603241" y="0"/>
                  <a:pt x="4614441" y="934361"/>
                  <a:pt x="4736039" y="2131711"/>
                </a:cubicBezTo>
                <a:lnTo>
                  <a:pt x="4747618" y="2361031"/>
                </a:lnTo>
                <a:lnTo>
                  <a:pt x="0" y="2361031"/>
                </a:lnTo>
                <a:lnTo>
                  <a:pt x="11579" y="2131711"/>
                </a:lnTo>
                <a:cubicBezTo>
                  <a:pt x="133177" y="934361"/>
                  <a:pt x="1144377" y="0"/>
                  <a:pt x="2373809" y="0"/>
                </a:cubicBezTo>
                <a:close/>
              </a:path>
            </a:pathLst>
          </a:custGeom>
          <a:gradFill flip="none" rotWithShape="0">
            <a:gsLst>
              <a:gs pos="47800">
                <a:schemeClr val="bg1">
                  <a:lumMod val="50000"/>
                  <a:alpha val="0"/>
                </a:schemeClr>
              </a:gs>
              <a:gs pos="0">
                <a:schemeClr val="bg1">
                  <a:alpha val="16000"/>
                  <a:lumMod val="74000"/>
                </a:schemeClr>
              </a:gs>
              <a:gs pos="100000">
                <a:schemeClr val="bg1">
                  <a:alpha val="6000"/>
                  <a:lumMod val="74000"/>
                </a:schemeClr>
              </a:gs>
            </a:gsLst>
            <a:lin ang="0" scaled="1"/>
            <a:tileRect/>
          </a:gradFill>
          <a:ln>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15" name="任意多边形: 形状 14">
            <a:extLst>
              <a:ext uri="{FF2B5EF4-FFF2-40B4-BE49-F238E27FC236}">
                <a16:creationId xmlns:a16="http://schemas.microsoft.com/office/drawing/2014/main" id="{D67AE455-3DBD-4CBC-873F-F315D1BACD73}"/>
              </a:ext>
            </a:extLst>
          </p:cNvPr>
          <p:cNvSpPr/>
          <p:nvPr/>
        </p:nvSpPr>
        <p:spPr>
          <a:xfrm>
            <a:off x="2111379" y="2002693"/>
            <a:ext cx="7969243" cy="3963170"/>
          </a:xfrm>
          <a:custGeom>
            <a:avLst/>
            <a:gdLst>
              <a:gd name="connsiteX0" fmla="*/ 2373809 w 4747618"/>
              <a:gd name="connsiteY0" fmla="*/ 0 h 2361031"/>
              <a:gd name="connsiteX1" fmla="*/ 4736039 w 4747618"/>
              <a:gd name="connsiteY1" fmla="*/ 2131711 h 2361031"/>
              <a:gd name="connsiteX2" fmla="*/ 4747618 w 4747618"/>
              <a:gd name="connsiteY2" fmla="*/ 2361031 h 2361031"/>
              <a:gd name="connsiteX3" fmla="*/ 0 w 4747618"/>
              <a:gd name="connsiteY3" fmla="*/ 2361031 h 2361031"/>
              <a:gd name="connsiteX4" fmla="*/ 11579 w 4747618"/>
              <a:gd name="connsiteY4" fmla="*/ 2131711 h 2361031"/>
              <a:gd name="connsiteX5" fmla="*/ 2373809 w 4747618"/>
              <a:gd name="connsiteY5" fmla="*/ 0 h 236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7618" h="2361031">
                <a:moveTo>
                  <a:pt x="2373809" y="0"/>
                </a:moveTo>
                <a:cubicBezTo>
                  <a:pt x="3603241" y="0"/>
                  <a:pt x="4614441" y="934361"/>
                  <a:pt x="4736039" y="2131711"/>
                </a:cubicBezTo>
                <a:lnTo>
                  <a:pt x="4747618" y="2361031"/>
                </a:lnTo>
                <a:lnTo>
                  <a:pt x="0" y="2361031"/>
                </a:lnTo>
                <a:lnTo>
                  <a:pt x="11579" y="2131711"/>
                </a:lnTo>
                <a:cubicBezTo>
                  <a:pt x="133177" y="934361"/>
                  <a:pt x="1144377" y="0"/>
                  <a:pt x="2373809" y="0"/>
                </a:cubicBezTo>
                <a:close/>
              </a:path>
            </a:pathLst>
          </a:custGeom>
          <a:gradFill flip="none" rotWithShape="1">
            <a:gsLst>
              <a:gs pos="47800">
                <a:srgbClr val="0162EC">
                  <a:alpha val="0"/>
                </a:srgbClr>
              </a:gs>
              <a:gs pos="0">
                <a:schemeClr val="accent1">
                  <a:alpha val="18000"/>
                </a:schemeClr>
              </a:gs>
              <a:gs pos="100000">
                <a:schemeClr val="accent1">
                  <a:alpha val="18000"/>
                </a:schemeClr>
              </a:gs>
            </a:gsLst>
            <a:lin ang="0" scaled="1"/>
            <a:tileRect/>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cxnSp>
        <p:nvCxnSpPr>
          <p:cNvPr id="44" name="直接箭头连接符 43">
            <a:extLst>
              <a:ext uri="{FF2B5EF4-FFF2-40B4-BE49-F238E27FC236}">
                <a16:creationId xmlns:a16="http://schemas.microsoft.com/office/drawing/2014/main" id="{C5E087BD-30F0-4BF0-BB8B-C6D17E98C379}"/>
              </a:ext>
            </a:extLst>
          </p:cNvPr>
          <p:cNvCxnSpPr>
            <a:cxnSpLocks/>
          </p:cNvCxnSpPr>
          <p:nvPr/>
        </p:nvCxnSpPr>
        <p:spPr>
          <a:xfrm>
            <a:off x="312896" y="5965862"/>
            <a:ext cx="11566209"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椭圆 5">
            <a:extLst>
              <a:ext uri="{FF2B5EF4-FFF2-40B4-BE49-F238E27FC236}">
                <a16:creationId xmlns:a16="http://schemas.microsoft.com/office/drawing/2014/main" id="{43C92EC6-C96B-4B7C-A825-50B36164B383}"/>
              </a:ext>
            </a:extLst>
          </p:cNvPr>
          <p:cNvSpPr/>
          <p:nvPr/>
        </p:nvSpPr>
        <p:spPr>
          <a:xfrm>
            <a:off x="339575" y="422810"/>
            <a:ext cx="340678" cy="340678"/>
          </a:xfrm>
          <a:prstGeom prst="ellipse">
            <a:avLst/>
          </a:prstGeom>
          <a:gradFill>
            <a:gsLst>
              <a:gs pos="4000">
                <a:schemeClr val="accent1">
                  <a:lumMod val="88000"/>
                  <a:lumOff val="12000"/>
                </a:schemeClr>
              </a:gs>
              <a:gs pos="100000">
                <a:schemeClr val="accent1">
                  <a:lumMod val="69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 name="椭圆 6">
            <a:extLst>
              <a:ext uri="{FF2B5EF4-FFF2-40B4-BE49-F238E27FC236}">
                <a16:creationId xmlns:a16="http://schemas.microsoft.com/office/drawing/2014/main" id="{EF9D13FD-8EE3-4E49-9903-7DC55A89717D}"/>
              </a:ext>
            </a:extLst>
          </p:cNvPr>
          <p:cNvSpPr/>
          <p:nvPr/>
        </p:nvSpPr>
        <p:spPr>
          <a:xfrm>
            <a:off x="482600" y="516850"/>
            <a:ext cx="316866" cy="316866"/>
          </a:xfrm>
          <a:prstGeom prst="ellipse">
            <a:avLst/>
          </a:prstGeom>
          <a:gradFill>
            <a:gsLst>
              <a:gs pos="4000">
                <a:schemeClr val="accent2"/>
              </a:gs>
              <a:gs pos="95000">
                <a:schemeClr val="accent2">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 name="任意多边形: 形状 42">
            <a:extLst>
              <a:ext uri="{FF2B5EF4-FFF2-40B4-BE49-F238E27FC236}">
                <a16:creationId xmlns:a16="http://schemas.microsoft.com/office/drawing/2014/main" id="{C114A727-5C1E-4561-8F1A-74C4016F7076}"/>
              </a:ext>
            </a:extLst>
          </p:cNvPr>
          <p:cNvSpPr/>
          <p:nvPr/>
        </p:nvSpPr>
        <p:spPr>
          <a:xfrm>
            <a:off x="3801110" y="3683326"/>
            <a:ext cx="4589780" cy="2282536"/>
          </a:xfrm>
          <a:custGeom>
            <a:avLst/>
            <a:gdLst>
              <a:gd name="connsiteX0" fmla="*/ 2373809 w 4747618"/>
              <a:gd name="connsiteY0" fmla="*/ 0 h 2361031"/>
              <a:gd name="connsiteX1" fmla="*/ 4736039 w 4747618"/>
              <a:gd name="connsiteY1" fmla="*/ 2131711 h 2361031"/>
              <a:gd name="connsiteX2" fmla="*/ 4747618 w 4747618"/>
              <a:gd name="connsiteY2" fmla="*/ 2361031 h 2361031"/>
              <a:gd name="connsiteX3" fmla="*/ 0 w 4747618"/>
              <a:gd name="connsiteY3" fmla="*/ 2361031 h 2361031"/>
              <a:gd name="connsiteX4" fmla="*/ 11579 w 4747618"/>
              <a:gd name="connsiteY4" fmla="*/ 2131711 h 2361031"/>
              <a:gd name="connsiteX5" fmla="*/ 2373809 w 4747618"/>
              <a:gd name="connsiteY5" fmla="*/ 0 h 236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7618" h="2361031">
                <a:moveTo>
                  <a:pt x="2373809" y="0"/>
                </a:moveTo>
                <a:cubicBezTo>
                  <a:pt x="3603241" y="0"/>
                  <a:pt x="4614441" y="934361"/>
                  <a:pt x="4736039" y="2131711"/>
                </a:cubicBezTo>
                <a:lnTo>
                  <a:pt x="4747618" y="2361031"/>
                </a:lnTo>
                <a:lnTo>
                  <a:pt x="0" y="2361031"/>
                </a:lnTo>
                <a:lnTo>
                  <a:pt x="11579" y="2131711"/>
                </a:lnTo>
                <a:cubicBezTo>
                  <a:pt x="133177" y="934361"/>
                  <a:pt x="1144377" y="0"/>
                  <a:pt x="2373809" y="0"/>
                </a:cubicBezTo>
                <a:close/>
              </a:path>
            </a:pathLst>
          </a:custGeom>
          <a:solidFill>
            <a:schemeClr val="accent1">
              <a:lumMod val="60000"/>
              <a:lumOff val="40000"/>
              <a:alpha val="22000"/>
            </a:schemeClr>
          </a:solidFill>
          <a:ln w="381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sp>
        <p:nvSpPr>
          <p:cNvPr id="14" name="任意多边形: 形状 13">
            <a:extLst>
              <a:ext uri="{FF2B5EF4-FFF2-40B4-BE49-F238E27FC236}">
                <a16:creationId xmlns:a16="http://schemas.microsoft.com/office/drawing/2014/main" id="{88D03EF6-2B38-4E67-AF8E-AA8DF9170923}"/>
              </a:ext>
            </a:extLst>
          </p:cNvPr>
          <p:cNvSpPr/>
          <p:nvPr/>
        </p:nvSpPr>
        <p:spPr>
          <a:xfrm>
            <a:off x="3876502" y="3758312"/>
            <a:ext cx="4438996" cy="2207550"/>
          </a:xfrm>
          <a:custGeom>
            <a:avLst/>
            <a:gdLst>
              <a:gd name="connsiteX0" fmla="*/ 2373809 w 4747618"/>
              <a:gd name="connsiteY0" fmla="*/ 0 h 2361031"/>
              <a:gd name="connsiteX1" fmla="*/ 4736039 w 4747618"/>
              <a:gd name="connsiteY1" fmla="*/ 2131711 h 2361031"/>
              <a:gd name="connsiteX2" fmla="*/ 4747618 w 4747618"/>
              <a:gd name="connsiteY2" fmla="*/ 2361031 h 2361031"/>
              <a:gd name="connsiteX3" fmla="*/ 0 w 4747618"/>
              <a:gd name="connsiteY3" fmla="*/ 2361031 h 2361031"/>
              <a:gd name="connsiteX4" fmla="*/ 11579 w 4747618"/>
              <a:gd name="connsiteY4" fmla="*/ 2131711 h 2361031"/>
              <a:gd name="connsiteX5" fmla="*/ 2373809 w 4747618"/>
              <a:gd name="connsiteY5" fmla="*/ 0 h 236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7618" h="2361031">
                <a:moveTo>
                  <a:pt x="2373809" y="0"/>
                </a:moveTo>
                <a:cubicBezTo>
                  <a:pt x="3603241" y="0"/>
                  <a:pt x="4614441" y="934361"/>
                  <a:pt x="4736039" y="2131711"/>
                </a:cubicBezTo>
                <a:lnTo>
                  <a:pt x="4747618" y="2361031"/>
                </a:lnTo>
                <a:lnTo>
                  <a:pt x="0" y="2361031"/>
                </a:lnTo>
                <a:lnTo>
                  <a:pt x="11579" y="2131711"/>
                </a:lnTo>
                <a:cubicBezTo>
                  <a:pt x="133177" y="934361"/>
                  <a:pt x="1144377" y="0"/>
                  <a:pt x="2373809" y="0"/>
                </a:cubicBezTo>
                <a:close/>
              </a:path>
            </a:pathLst>
          </a:custGeom>
          <a:gradFill flip="none" rotWithShape="1">
            <a:gsLst>
              <a:gs pos="0">
                <a:schemeClr val="accent1">
                  <a:lumMod val="80000"/>
                  <a:lumOff val="20000"/>
                </a:schemeClr>
              </a:gs>
              <a:gs pos="100000">
                <a:schemeClr val="accent1">
                  <a:lumMod val="86000"/>
                </a:schemeClr>
              </a:gs>
            </a:gsLst>
            <a:path path="circle">
              <a:fillToRect r="100000" b="100000"/>
            </a:path>
            <a:tileRect l="-100000" t="-100000"/>
          </a:gradFill>
          <a:ln w="381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sp>
        <p:nvSpPr>
          <p:cNvPr id="11" name="文本框 10">
            <a:extLst>
              <a:ext uri="{FF2B5EF4-FFF2-40B4-BE49-F238E27FC236}">
                <a16:creationId xmlns:a16="http://schemas.microsoft.com/office/drawing/2014/main" id="{F1E13993-9E8A-4658-BBEA-FA2C2F3B0AE7}"/>
              </a:ext>
            </a:extLst>
          </p:cNvPr>
          <p:cNvSpPr txBox="1"/>
          <p:nvPr/>
        </p:nvSpPr>
        <p:spPr>
          <a:xfrm>
            <a:off x="5229079" y="4484923"/>
            <a:ext cx="1733842" cy="307777"/>
          </a:xfrm>
          <a:prstGeom prst="rect">
            <a:avLst/>
          </a:prstGeom>
          <a:noFill/>
        </p:spPr>
        <p:txBody>
          <a:bodyPr wrap="square" lIns="0" tIns="0" rIns="0" bIns="0" rtlCol="0">
            <a:noAutofit/>
          </a:bodyPr>
          <a:lstStyle/>
          <a:p>
            <a:pPr algn="ctr"/>
            <a:r>
              <a:rPr lang="zh-CN" altLang="en-US" sz="2000" b="1" dirty="0">
                <a:gradFill>
                  <a:gsLst>
                    <a:gs pos="0">
                      <a:schemeClr val="accent2">
                        <a:lumMod val="20000"/>
                        <a:lumOff val="80000"/>
                      </a:schemeClr>
                    </a:gs>
                    <a:gs pos="100000">
                      <a:schemeClr val="accent2">
                        <a:lumMod val="60000"/>
                        <a:lumOff val="40000"/>
                      </a:schemeClr>
                    </a:gs>
                  </a:gsLst>
                  <a:lin ang="5400000" scaled="1"/>
                </a:gradFill>
                <a:effectLst>
                  <a:outerShdw blurRad="152400" dist="76200" dir="5400000" algn="tl" rotWithShape="0">
                    <a:schemeClr val="accent1">
                      <a:lumMod val="50000"/>
                      <a:alpha val="60000"/>
                    </a:schemeClr>
                  </a:outerShdw>
                </a:effectLst>
                <a:latin typeface="微软雅黑" panose="020B0503020204020204" pitchFamily="34" charset="-122"/>
                <a:ea typeface="微软雅黑" panose="020B0503020204020204" pitchFamily="34" charset="-122"/>
                <a:cs typeface="OPPOSans H" panose="00020600040101010101" pitchFamily="18" charset="-122"/>
              </a:rPr>
              <a:t>明年工作计划</a:t>
            </a:r>
          </a:p>
        </p:txBody>
      </p:sp>
      <p:sp>
        <p:nvSpPr>
          <p:cNvPr id="22" name="椭圆 21">
            <a:extLst>
              <a:ext uri="{FF2B5EF4-FFF2-40B4-BE49-F238E27FC236}">
                <a16:creationId xmlns:a16="http://schemas.microsoft.com/office/drawing/2014/main" id="{FE2059D0-4233-41D7-AF51-73DC79339BFD}"/>
              </a:ext>
            </a:extLst>
          </p:cNvPr>
          <p:cNvSpPr/>
          <p:nvPr/>
        </p:nvSpPr>
        <p:spPr>
          <a:xfrm>
            <a:off x="5973763" y="5843624"/>
            <a:ext cx="244475" cy="244475"/>
          </a:xfrm>
          <a:prstGeom prst="ellipse">
            <a:avLst/>
          </a:prstGeom>
          <a:solidFill>
            <a:schemeClr val="accent1"/>
          </a:solidFill>
          <a:ln w="38100">
            <a:solidFill>
              <a:schemeClr val="bg1"/>
            </a:solidFill>
          </a:ln>
          <a:effectLst>
            <a:outerShdw blurRad="152400" dist="50800" dir="5400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 name="椭圆 22">
            <a:extLst>
              <a:ext uri="{FF2B5EF4-FFF2-40B4-BE49-F238E27FC236}">
                <a16:creationId xmlns:a16="http://schemas.microsoft.com/office/drawing/2014/main" id="{1314DFD6-46C2-467D-826E-328A8BC455BE}"/>
              </a:ext>
            </a:extLst>
          </p:cNvPr>
          <p:cNvSpPr/>
          <p:nvPr/>
        </p:nvSpPr>
        <p:spPr>
          <a:xfrm>
            <a:off x="2913186" y="5843624"/>
            <a:ext cx="244475" cy="244475"/>
          </a:xfrm>
          <a:prstGeom prst="ellipse">
            <a:avLst/>
          </a:prstGeom>
          <a:solidFill>
            <a:schemeClr val="accent1"/>
          </a:solidFill>
          <a:ln w="38100">
            <a:solidFill>
              <a:schemeClr val="bg1"/>
            </a:solidFill>
          </a:ln>
          <a:effectLst>
            <a:outerShdw blurRad="152400" dist="50800" dir="5400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4" name="椭圆 23">
            <a:extLst>
              <a:ext uri="{FF2B5EF4-FFF2-40B4-BE49-F238E27FC236}">
                <a16:creationId xmlns:a16="http://schemas.microsoft.com/office/drawing/2014/main" id="{FFA247B8-309D-48F7-B722-09A71AC0417F}"/>
              </a:ext>
            </a:extLst>
          </p:cNvPr>
          <p:cNvSpPr/>
          <p:nvPr/>
        </p:nvSpPr>
        <p:spPr>
          <a:xfrm>
            <a:off x="1220053" y="5843624"/>
            <a:ext cx="244475" cy="244475"/>
          </a:xfrm>
          <a:prstGeom prst="ellipse">
            <a:avLst/>
          </a:prstGeom>
          <a:solidFill>
            <a:schemeClr val="accent1"/>
          </a:solidFill>
          <a:ln w="38100">
            <a:solidFill>
              <a:schemeClr val="bg1"/>
            </a:solidFill>
          </a:ln>
          <a:effectLst>
            <a:outerShdw blurRad="152400" dist="50800" dir="5400000" algn="t"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5" name="文本框 24">
            <a:extLst>
              <a:ext uri="{FF2B5EF4-FFF2-40B4-BE49-F238E27FC236}">
                <a16:creationId xmlns:a16="http://schemas.microsoft.com/office/drawing/2014/main" id="{5FDA6F57-30A4-4173-B804-2E534D0AF671}"/>
              </a:ext>
            </a:extLst>
          </p:cNvPr>
          <p:cNvSpPr txBox="1"/>
          <p:nvPr/>
        </p:nvSpPr>
        <p:spPr>
          <a:xfrm>
            <a:off x="5103646" y="4861585"/>
            <a:ext cx="1984709" cy="542200"/>
          </a:xfrm>
          <a:prstGeom prst="rect">
            <a:avLst/>
          </a:prstGeom>
          <a:noFill/>
          <a:ln>
            <a:noFill/>
          </a:ln>
        </p:spPr>
        <p:txBody>
          <a:bodyPr wrap="square" lIns="0" tIns="0" rIns="0" bIns="0" rtlCol="0">
            <a:noAutofit/>
          </a:bodyPr>
          <a:lstStyle/>
          <a:p>
            <a:pPr algn="ctr" hangingPunct="0">
              <a:lnSpc>
                <a:spcPct val="130000"/>
              </a:lnSpc>
            </a:pPr>
            <a:r>
              <a:rPr lang="zh-CN" altLang="en-US" sz="1400" spc="100" dirty="0">
                <a:solidFill>
                  <a:schemeClr val="bg1"/>
                </a:solidFill>
                <a:latin typeface="+mn-ea"/>
                <a:cs typeface="汉仪典雅体简" panose="00020600040101010101" pitchFamily="18" charset="-122"/>
              </a:rPr>
              <a:t>请在这里输入一段文字进行方案概述</a:t>
            </a:r>
          </a:p>
        </p:txBody>
      </p:sp>
      <p:sp>
        <p:nvSpPr>
          <p:cNvPr id="26" name="文本框 25">
            <a:extLst>
              <a:ext uri="{FF2B5EF4-FFF2-40B4-BE49-F238E27FC236}">
                <a16:creationId xmlns:a16="http://schemas.microsoft.com/office/drawing/2014/main" id="{A55AE4E0-30C5-4028-B264-078A5A8E881B}"/>
              </a:ext>
            </a:extLst>
          </p:cNvPr>
          <p:cNvSpPr txBox="1"/>
          <p:nvPr/>
        </p:nvSpPr>
        <p:spPr>
          <a:xfrm>
            <a:off x="2991839" y="3607541"/>
            <a:ext cx="1025922" cy="246221"/>
          </a:xfrm>
          <a:prstGeom prst="rect">
            <a:avLst/>
          </a:prstGeom>
          <a:noFill/>
          <a:ln>
            <a:noFill/>
          </a:ln>
        </p:spPr>
        <p:txBody>
          <a:bodyPr wrap="none" lIns="0" tIns="0" rIns="0" bIns="0" rtlCol="0">
            <a:noAutofit/>
          </a:bodyPr>
          <a:lstStyle/>
          <a:p>
            <a:pPr hangingPunct="0"/>
            <a:r>
              <a:rPr lang="zh-CN" altLang="en-US" sz="1600" b="1" dirty="0">
                <a:solidFill>
                  <a:schemeClr val="accent1"/>
                </a:solidFill>
                <a:latin typeface="+mj-ea"/>
                <a:ea typeface="+mj-ea"/>
                <a:cs typeface="汉仪典雅体简" panose="00020600040101010101" pitchFamily="18" charset="-122"/>
              </a:rPr>
              <a:t>市场宣传</a:t>
            </a:r>
          </a:p>
        </p:txBody>
      </p:sp>
      <p:sp>
        <p:nvSpPr>
          <p:cNvPr id="27" name="文本框 26">
            <a:extLst>
              <a:ext uri="{FF2B5EF4-FFF2-40B4-BE49-F238E27FC236}">
                <a16:creationId xmlns:a16="http://schemas.microsoft.com/office/drawing/2014/main" id="{DD4056E3-C7B8-4875-905D-020EAFE11330}"/>
              </a:ext>
            </a:extLst>
          </p:cNvPr>
          <p:cNvSpPr txBox="1"/>
          <p:nvPr/>
        </p:nvSpPr>
        <p:spPr>
          <a:xfrm>
            <a:off x="2991839" y="3942662"/>
            <a:ext cx="1174491" cy="822276"/>
          </a:xfrm>
          <a:prstGeom prst="rect">
            <a:avLst/>
          </a:prstGeom>
          <a:noFill/>
          <a:ln>
            <a:noFill/>
          </a:ln>
        </p:spPr>
        <p:txBody>
          <a:bodyPr wrap="square" lIns="0" tIns="0" rIns="0" bIns="0" rtlCol="0">
            <a:noAutofit/>
          </a:bodyPr>
          <a:lstStyle/>
          <a:p>
            <a:pPr hangingPunct="0">
              <a:lnSpc>
                <a:spcPct val="130000"/>
              </a:lnSpc>
            </a:pPr>
            <a:r>
              <a:rPr lang="zh-CN" altLang="en-US" sz="1400" spc="100" dirty="0">
                <a:solidFill>
                  <a:schemeClr val="tx1">
                    <a:lumMod val="75000"/>
                    <a:lumOff val="25000"/>
                  </a:schemeClr>
                </a:solidFill>
                <a:cs typeface="汉仪典雅体简" panose="00020600040101010101" pitchFamily="18" charset="-122"/>
              </a:rPr>
              <a:t>请在这里输入一段文字进行方案概述</a:t>
            </a:r>
            <a:endParaRPr lang="en-US" altLang="zh-CN" sz="1400" spc="100" dirty="0">
              <a:solidFill>
                <a:schemeClr val="tx1">
                  <a:lumMod val="75000"/>
                  <a:lumOff val="25000"/>
                </a:schemeClr>
              </a:solidFill>
              <a:cs typeface="汉仪典雅体简" panose="00020600040101010101" pitchFamily="18" charset="-122"/>
            </a:endParaRPr>
          </a:p>
        </p:txBody>
      </p:sp>
      <p:sp>
        <p:nvSpPr>
          <p:cNvPr id="29" name="文本框 28">
            <a:extLst>
              <a:ext uri="{FF2B5EF4-FFF2-40B4-BE49-F238E27FC236}">
                <a16:creationId xmlns:a16="http://schemas.microsoft.com/office/drawing/2014/main" id="{5ECE7FE5-4357-4B5D-AF2B-8ADB40DEFBCB}"/>
              </a:ext>
            </a:extLst>
          </p:cNvPr>
          <p:cNvSpPr txBox="1"/>
          <p:nvPr/>
        </p:nvSpPr>
        <p:spPr>
          <a:xfrm>
            <a:off x="8120984" y="3607541"/>
            <a:ext cx="1025922" cy="246221"/>
          </a:xfrm>
          <a:prstGeom prst="rect">
            <a:avLst/>
          </a:prstGeom>
          <a:noFill/>
          <a:ln>
            <a:noFill/>
          </a:ln>
        </p:spPr>
        <p:txBody>
          <a:bodyPr wrap="none" lIns="0" tIns="0" rIns="0" bIns="0" rtlCol="0">
            <a:noAutofit/>
          </a:bodyPr>
          <a:lstStyle/>
          <a:p>
            <a:pPr hangingPunct="0"/>
            <a:r>
              <a:rPr lang="zh-CN" altLang="en-US" sz="1600" b="1" dirty="0">
                <a:solidFill>
                  <a:schemeClr val="accent1"/>
                </a:solidFill>
                <a:latin typeface="+mj-ea"/>
                <a:ea typeface="+mj-ea"/>
                <a:cs typeface="汉仪典雅体简" panose="00020600040101010101" pitchFamily="18" charset="-122"/>
              </a:rPr>
              <a:t>营销策划</a:t>
            </a:r>
          </a:p>
        </p:txBody>
      </p:sp>
      <p:sp>
        <p:nvSpPr>
          <p:cNvPr id="30" name="文本框 29">
            <a:extLst>
              <a:ext uri="{FF2B5EF4-FFF2-40B4-BE49-F238E27FC236}">
                <a16:creationId xmlns:a16="http://schemas.microsoft.com/office/drawing/2014/main" id="{0FFF35F2-AA9E-4DA5-9A8C-CEBE46F85A07}"/>
              </a:ext>
            </a:extLst>
          </p:cNvPr>
          <p:cNvSpPr txBox="1"/>
          <p:nvPr/>
        </p:nvSpPr>
        <p:spPr>
          <a:xfrm>
            <a:off x="8120984" y="3942662"/>
            <a:ext cx="1174491" cy="822276"/>
          </a:xfrm>
          <a:prstGeom prst="rect">
            <a:avLst/>
          </a:prstGeom>
          <a:noFill/>
          <a:ln>
            <a:noFill/>
          </a:ln>
        </p:spPr>
        <p:txBody>
          <a:bodyPr wrap="square" lIns="0" tIns="0" rIns="0" bIns="0" rtlCol="0">
            <a:noAutofit/>
          </a:bodyPr>
          <a:lstStyle/>
          <a:p>
            <a:pPr hangingPunct="0">
              <a:lnSpc>
                <a:spcPct val="130000"/>
              </a:lnSpc>
            </a:pPr>
            <a:r>
              <a:rPr lang="zh-CN" altLang="en-US" sz="1400" spc="100" dirty="0">
                <a:solidFill>
                  <a:schemeClr val="tx1">
                    <a:lumMod val="75000"/>
                    <a:lumOff val="25000"/>
                  </a:schemeClr>
                </a:solidFill>
                <a:cs typeface="汉仪典雅体简" panose="00020600040101010101" pitchFamily="18" charset="-122"/>
              </a:rPr>
              <a:t>请在这里输入一段文字进行方案概述</a:t>
            </a:r>
            <a:endParaRPr lang="en-US" altLang="zh-CN" sz="1400" spc="100" dirty="0">
              <a:solidFill>
                <a:schemeClr val="tx1">
                  <a:lumMod val="75000"/>
                  <a:lumOff val="25000"/>
                </a:schemeClr>
              </a:solidFill>
              <a:cs typeface="汉仪典雅体简" panose="00020600040101010101" pitchFamily="18" charset="-122"/>
            </a:endParaRPr>
          </a:p>
        </p:txBody>
      </p:sp>
      <p:sp>
        <p:nvSpPr>
          <p:cNvPr id="31" name="文本框 30">
            <a:extLst>
              <a:ext uri="{FF2B5EF4-FFF2-40B4-BE49-F238E27FC236}">
                <a16:creationId xmlns:a16="http://schemas.microsoft.com/office/drawing/2014/main" id="{D670F028-A0C0-498F-BA50-8512FEA253B6}"/>
              </a:ext>
            </a:extLst>
          </p:cNvPr>
          <p:cNvSpPr txBox="1"/>
          <p:nvPr/>
        </p:nvSpPr>
        <p:spPr>
          <a:xfrm>
            <a:off x="2105882" y="2285749"/>
            <a:ext cx="1025922" cy="246221"/>
          </a:xfrm>
          <a:prstGeom prst="rect">
            <a:avLst/>
          </a:prstGeom>
          <a:noFill/>
          <a:ln>
            <a:noFill/>
          </a:ln>
        </p:spPr>
        <p:txBody>
          <a:bodyPr wrap="none" lIns="0" tIns="0" rIns="0" bIns="0" rtlCol="0">
            <a:noAutofit/>
          </a:bodyPr>
          <a:lstStyle/>
          <a:p>
            <a:pPr hangingPunct="0"/>
            <a:r>
              <a:rPr lang="zh-CN" altLang="en-US" sz="1600" b="1" dirty="0">
                <a:solidFill>
                  <a:schemeClr val="tx1">
                    <a:lumMod val="75000"/>
                    <a:lumOff val="25000"/>
                  </a:schemeClr>
                </a:solidFill>
                <a:latin typeface="+mj-ea"/>
                <a:ea typeface="+mj-ea"/>
                <a:cs typeface="汉仪典雅体简" panose="00020600040101010101" pitchFamily="18" charset="-122"/>
              </a:rPr>
              <a:t>团队建设</a:t>
            </a:r>
          </a:p>
        </p:txBody>
      </p:sp>
      <p:sp>
        <p:nvSpPr>
          <p:cNvPr id="32" name="文本框 31">
            <a:extLst>
              <a:ext uri="{FF2B5EF4-FFF2-40B4-BE49-F238E27FC236}">
                <a16:creationId xmlns:a16="http://schemas.microsoft.com/office/drawing/2014/main" id="{9FDDE662-C8F3-4E77-B701-45EE8B4F4C99}"/>
              </a:ext>
            </a:extLst>
          </p:cNvPr>
          <p:cNvSpPr txBox="1"/>
          <p:nvPr/>
        </p:nvSpPr>
        <p:spPr>
          <a:xfrm>
            <a:off x="2105882" y="2620870"/>
            <a:ext cx="1174491" cy="822276"/>
          </a:xfrm>
          <a:prstGeom prst="rect">
            <a:avLst/>
          </a:prstGeom>
          <a:noFill/>
          <a:ln>
            <a:noFill/>
          </a:ln>
        </p:spPr>
        <p:txBody>
          <a:bodyPr wrap="square" lIns="0" tIns="0" rIns="0" bIns="0" rtlCol="0">
            <a:noAutofit/>
          </a:bodyPr>
          <a:lstStyle/>
          <a:p>
            <a:pPr hangingPunct="0">
              <a:lnSpc>
                <a:spcPct val="130000"/>
              </a:lnSpc>
            </a:pPr>
            <a:r>
              <a:rPr lang="zh-CN" altLang="en-US" sz="1400" spc="100" dirty="0">
                <a:solidFill>
                  <a:schemeClr val="tx1">
                    <a:lumMod val="75000"/>
                    <a:lumOff val="25000"/>
                  </a:schemeClr>
                </a:solidFill>
                <a:cs typeface="汉仪典雅体简" panose="00020600040101010101" pitchFamily="18" charset="-122"/>
              </a:rPr>
              <a:t>请在这里输入一段文字进行方案概述</a:t>
            </a:r>
            <a:endParaRPr lang="en-US" altLang="zh-CN" sz="1400" spc="100" dirty="0">
              <a:solidFill>
                <a:schemeClr val="tx1">
                  <a:lumMod val="75000"/>
                  <a:lumOff val="25000"/>
                </a:schemeClr>
              </a:solidFill>
              <a:cs typeface="汉仪典雅体简" panose="00020600040101010101" pitchFamily="18" charset="-122"/>
            </a:endParaRPr>
          </a:p>
        </p:txBody>
      </p:sp>
      <p:sp>
        <p:nvSpPr>
          <p:cNvPr id="33" name="文本框 32">
            <a:extLst>
              <a:ext uri="{FF2B5EF4-FFF2-40B4-BE49-F238E27FC236}">
                <a16:creationId xmlns:a16="http://schemas.microsoft.com/office/drawing/2014/main" id="{D1DBD262-A6CD-4C05-914D-2431F1493E1F}"/>
              </a:ext>
            </a:extLst>
          </p:cNvPr>
          <p:cNvSpPr txBox="1"/>
          <p:nvPr/>
        </p:nvSpPr>
        <p:spPr>
          <a:xfrm>
            <a:off x="9112865" y="2285749"/>
            <a:ext cx="1025922" cy="246221"/>
          </a:xfrm>
          <a:prstGeom prst="rect">
            <a:avLst/>
          </a:prstGeom>
          <a:noFill/>
          <a:ln>
            <a:noFill/>
          </a:ln>
        </p:spPr>
        <p:txBody>
          <a:bodyPr wrap="none" lIns="0" tIns="0" rIns="0" bIns="0" rtlCol="0">
            <a:noAutofit/>
          </a:bodyPr>
          <a:lstStyle/>
          <a:p>
            <a:pPr hangingPunct="0"/>
            <a:r>
              <a:rPr lang="zh-CN" altLang="en-US" sz="1600" b="1" dirty="0">
                <a:solidFill>
                  <a:schemeClr val="tx1">
                    <a:lumMod val="75000"/>
                    <a:lumOff val="25000"/>
                  </a:schemeClr>
                </a:solidFill>
                <a:latin typeface="+mj-ea"/>
                <a:ea typeface="+mj-ea"/>
                <a:cs typeface="汉仪典雅体简" panose="00020600040101010101" pitchFamily="18" charset="-122"/>
              </a:rPr>
              <a:t>奖励机制</a:t>
            </a:r>
          </a:p>
        </p:txBody>
      </p:sp>
      <p:sp>
        <p:nvSpPr>
          <p:cNvPr id="34" name="文本框 33">
            <a:extLst>
              <a:ext uri="{FF2B5EF4-FFF2-40B4-BE49-F238E27FC236}">
                <a16:creationId xmlns:a16="http://schemas.microsoft.com/office/drawing/2014/main" id="{2D903748-F836-45DF-BC27-860B66C12481}"/>
              </a:ext>
            </a:extLst>
          </p:cNvPr>
          <p:cNvSpPr txBox="1"/>
          <p:nvPr/>
        </p:nvSpPr>
        <p:spPr>
          <a:xfrm>
            <a:off x="9112865" y="2620870"/>
            <a:ext cx="1174491" cy="822276"/>
          </a:xfrm>
          <a:prstGeom prst="rect">
            <a:avLst/>
          </a:prstGeom>
          <a:noFill/>
          <a:ln>
            <a:noFill/>
          </a:ln>
        </p:spPr>
        <p:txBody>
          <a:bodyPr wrap="square" lIns="0" tIns="0" rIns="0" bIns="0" rtlCol="0">
            <a:noAutofit/>
          </a:bodyPr>
          <a:lstStyle/>
          <a:p>
            <a:pPr hangingPunct="0">
              <a:lnSpc>
                <a:spcPct val="130000"/>
              </a:lnSpc>
            </a:pPr>
            <a:r>
              <a:rPr lang="zh-CN" altLang="en-US" sz="1400" spc="100" dirty="0">
                <a:solidFill>
                  <a:schemeClr val="tx1">
                    <a:lumMod val="75000"/>
                    <a:lumOff val="25000"/>
                  </a:schemeClr>
                </a:solidFill>
                <a:cs typeface="汉仪典雅体简" panose="00020600040101010101" pitchFamily="18" charset="-122"/>
              </a:rPr>
              <a:t>请在这里输入一段文字进行方案概述</a:t>
            </a:r>
            <a:endParaRPr lang="en-US" altLang="zh-CN" sz="1400" spc="100" dirty="0">
              <a:solidFill>
                <a:schemeClr val="tx1">
                  <a:lumMod val="75000"/>
                  <a:lumOff val="25000"/>
                </a:schemeClr>
              </a:solidFill>
              <a:cs typeface="汉仪典雅体简" panose="00020600040101010101" pitchFamily="18" charset="-122"/>
            </a:endParaRPr>
          </a:p>
        </p:txBody>
      </p:sp>
      <p:sp>
        <p:nvSpPr>
          <p:cNvPr id="35" name="文本框 34">
            <a:extLst>
              <a:ext uri="{FF2B5EF4-FFF2-40B4-BE49-F238E27FC236}">
                <a16:creationId xmlns:a16="http://schemas.microsoft.com/office/drawing/2014/main" id="{C0E59068-FE55-4AD1-BDF0-40E0EAD7599A}"/>
              </a:ext>
            </a:extLst>
          </p:cNvPr>
          <p:cNvSpPr txBox="1"/>
          <p:nvPr/>
        </p:nvSpPr>
        <p:spPr>
          <a:xfrm>
            <a:off x="5583039" y="863998"/>
            <a:ext cx="1025922" cy="246221"/>
          </a:xfrm>
          <a:prstGeom prst="rect">
            <a:avLst/>
          </a:prstGeom>
          <a:noFill/>
          <a:ln>
            <a:noFill/>
          </a:ln>
        </p:spPr>
        <p:txBody>
          <a:bodyPr wrap="none" lIns="0" tIns="0" rIns="0" bIns="0" rtlCol="0">
            <a:noAutofit/>
          </a:bodyPr>
          <a:lstStyle/>
          <a:p>
            <a:pPr algn="ctr" hangingPunct="0"/>
            <a:r>
              <a:rPr lang="zh-CN" altLang="en-US" sz="1600" b="1" dirty="0">
                <a:solidFill>
                  <a:schemeClr val="tx1">
                    <a:lumMod val="75000"/>
                    <a:lumOff val="25000"/>
                  </a:schemeClr>
                </a:solidFill>
                <a:latin typeface="+mj-ea"/>
                <a:ea typeface="+mj-ea"/>
                <a:cs typeface="汉仪典雅体简" panose="00020600040101010101" pitchFamily="18" charset="-122"/>
              </a:rPr>
              <a:t>规章制度</a:t>
            </a:r>
          </a:p>
        </p:txBody>
      </p:sp>
      <p:sp>
        <p:nvSpPr>
          <p:cNvPr id="36" name="文本框 35">
            <a:extLst>
              <a:ext uri="{FF2B5EF4-FFF2-40B4-BE49-F238E27FC236}">
                <a16:creationId xmlns:a16="http://schemas.microsoft.com/office/drawing/2014/main" id="{5237AD6C-EDBE-411B-9D0E-C1161D0EF632}"/>
              </a:ext>
            </a:extLst>
          </p:cNvPr>
          <p:cNvSpPr txBox="1"/>
          <p:nvPr/>
        </p:nvSpPr>
        <p:spPr>
          <a:xfrm>
            <a:off x="5229079" y="1199119"/>
            <a:ext cx="1733842" cy="542200"/>
          </a:xfrm>
          <a:prstGeom prst="rect">
            <a:avLst/>
          </a:prstGeom>
          <a:noFill/>
          <a:ln>
            <a:noFill/>
          </a:ln>
        </p:spPr>
        <p:txBody>
          <a:bodyPr wrap="square" lIns="0" tIns="0" rIns="0" bIns="0" rtlCol="0">
            <a:noAutofit/>
          </a:bodyPr>
          <a:lstStyle/>
          <a:p>
            <a:pPr algn="ctr" hangingPunct="0">
              <a:lnSpc>
                <a:spcPct val="130000"/>
              </a:lnSpc>
            </a:pPr>
            <a:r>
              <a:rPr lang="zh-CN" altLang="en-US" sz="1400" spc="100" dirty="0">
                <a:solidFill>
                  <a:schemeClr val="tx1">
                    <a:lumMod val="75000"/>
                    <a:lumOff val="25000"/>
                  </a:schemeClr>
                </a:solidFill>
                <a:cs typeface="汉仪典雅体简" panose="00020600040101010101" pitchFamily="18" charset="-122"/>
              </a:rPr>
              <a:t>请在这里输入一段文字进行方案概述</a:t>
            </a:r>
            <a:endParaRPr lang="en-US" altLang="zh-CN" sz="1400" spc="100" dirty="0">
              <a:solidFill>
                <a:schemeClr val="tx1">
                  <a:lumMod val="75000"/>
                  <a:lumOff val="25000"/>
                </a:schemeClr>
              </a:solidFill>
              <a:cs typeface="汉仪典雅体简" panose="00020600040101010101" pitchFamily="18" charset="-122"/>
            </a:endParaRPr>
          </a:p>
        </p:txBody>
      </p:sp>
      <p:sp>
        <p:nvSpPr>
          <p:cNvPr id="37" name="文本框 36">
            <a:extLst>
              <a:ext uri="{FF2B5EF4-FFF2-40B4-BE49-F238E27FC236}">
                <a16:creationId xmlns:a16="http://schemas.microsoft.com/office/drawing/2014/main" id="{8E93ED77-275F-4CE2-9EC9-F5878F791E05}"/>
              </a:ext>
            </a:extLst>
          </p:cNvPr>
          <p:cNvSpPr txBox="1"/>
          <p:nvPr/>
        </p:nvSpPr>
        <p:spPr>
          <a:xfrm>
            <a:off x="5782534" y="6182187"/>
            <a:ext cx="626933" cy="299634"/>
          </a:xfrm>
          <a:prstGeom prst="rect">
            <a:avLst/>
          </a:prstGeom>
          <a:noFill/>
          <a:ln>
            <a:noFill/>
          </a:ln>
        </p:spPr>
        <p:txBody>
          <a:bodyPr wrap="square" lIns="0" tIns="0" rIns="0" bIns="0" rtlCol="0">
            <a:noAutofit/>
          </a:bodyPr>
          <a:lstStyle/>
          <a:p>
            <a:pPr algn="ctr" hangingPunct="0">
              <a:lnSpc>
                <a:spcPct val="130000"/>
              </a:lnSpc>
            </a:pPr>
            <a:r>
              <a:rPr lang="zh-CN" altLang="en-US" sz="1600" spc="100" dirty="0">
                <a:solidFill>
                  <a:schemeClr val="tx1">
                    <a:lumMod val="75000"/>
                    <a:lumOff val="25000"/>
                  </a:schemeClr>
                </a:solidFill>
                <a:latin typeface="+mj-ea"/>
                <a:ea typeface="+mj-ea"/>
                <a:cs typeface="汉仪典雅体简" panose="00020600040101010101" pitchFamily="18" charset="-122"/>
              </a:rPr>
              <a:t>阶段</a:t>
            </a:r>
            <a:r>
              <a:rPr lang="en-US" altLang="zh-CN" sz="1600" spc="100" dirty="0">
                <a:solidFill>
                  <a:schemeClr val="tx1">
                    <a:lumMod val="75000"/>
                    <a:lumOff val="25000"/>
                  </a:schemeClr>
                </a:solidFill>
                <a:latin typeface="+mj-ea"/>
                <a:ea typeface="+mj-ea"/>
                <a:cs typeface="汉仪典雅体简" panose="00020600040101010101" pitchFamily="18" charset="-122"/>
              </a:rPr>
              <a:t>1</a:t>
            </a:r>
          </a:p>
        </p:txBody>
      </p:sp>
      <p:sp>
        <p:nvSpPr>
          <p:cNvPr id="38" name="文本框 37">
            <a:extLst>
              <a:ext uri="{FF2B5EF4-FFF2-40B4-BE49-F238E27FC236}">
                <a16:creationId xmlns:a16="http://schemas.microsoft.com/office/drawing/2014/main" id="{AF45CFAB-5D9C-4DE2-8E53-1E1778EE9C09}"/>
              </a:ext>
            </a:extLst>
          </p:cNvPr>
          <p:cNvSpPr txBox="1"/>
          <p:nvPr/>
        </p:nvSpPr>
        <p:spPr>
          <a:xfrm>
            <a:off x="2715394" y="6182187"/>
            <a:ext cx="626933" cy="299634"/>
          </a:xfrm>
          <a:prstGeom prst="rect">
            <a:avLst/>
          </a:prstGeom>
          <a:noFill/>
          <a:ln>
            <a:noFill/>
          </a:ln>
        </p:spPr>
        <p:txBody>
          <a:bodyPr wrap="square" lIns="0" tIns="0" rIns="0" bIns="0" rtlCol="0">
            <a:noAutofit/>
          </a:bodyPr>
          <a:lstStyle/>
          <a:p>
            <a:pPr algn="ctr" hangingPunct="0">
              <a:lnSpc>
                <a:spcPct val="130000"/>
              </a:lnSpc>
            </a:pPr>
            <a:r>
              <a:rPr lang="zh-CN" altLang="en-US" sz="1600" spc="100" dirty="0">
                <a:solidFill>
                  <a:schemeClr val="tx1">
                    <a:lumMod val="75000"/>
                    <a:lumOff val="25000"/>
                  </a:schemeClr>
                </a:solidFill>
                <a:latin typeface="+mj-ea"/>
                <a:ea typeface="+mj-ea"/>
                <a:cs typeface="汉仪典雅体简" panose="00020600040101010101" pitchFamily="18" charset="-122"/>
              </a:rPr>
              <a:t>阶段</a:t>
            </a:r>
            <a:r>
              <a:rPr lang="en-US" altLang="zh-CN" sz="1600" spc="100" dirty="0">
                <a:solidFill>
                  <a:schemeClr val="tx1">
                    <a:lumMod val="75000"/>
                    <a:lumOff val="25000"/>
                  </a:schemeClr>
                </a:solidFill>
                <a:latin typeface="+mj-ea"/>
                <a:ea typeface="+mj-ea"/>
                <a:cs typeface="汉仪典雅体简" panose="00020600040101010101" pitchFamily="18" charset="-122"/>
              </a:rPr>
              <a:t>2</a:t>
            </a:r>
          </a:p>
        </p:txBody>
      </p:sp>
      <p:sp>
        <p:nvSpPr>
          <p:cNvPr id="39" name="文本框 38">
            <a:extLst>
              <a:ext uri="{FF2B5EF4-FFF2-40B4-BE49-F238E27FC236}">
                <a16:creationId xmlns:a16="http://schemas.microsoft.com/office/drawing/2014/main" id="{E657D9B2-F518-4516-82E6-63F8E94ADC3A}"/>
              </a:ext>
            </a:extLst>
          </p:cNvPr>
          <p:cNvSpPr txBox="1"/>
          <p:nvPr/>
        </p:nvSpPr>
        <p:spPr>
          <a:xfrm>
            <a:off x="1028823" y="6182187"/>
            <a:ext cx="626933" cy="299634"/>
          </a:xfrm>
          <a:prstGeom prst="rect">
            <a:avLst/>
          </a:prstGeom>
          <a:noFill/>
          <a:ln>
            <a:noFill/>
          </a:ln>
        </p:spPr>
        <p:txBody>
          <a:bodyPr wrap="square" lIns="0" tIns="0" rIns="0" bIns="0" rtlCol="0">
            <a:noAutofit/>
          </a:bodyPr>
          <a:lstStyle/>
          <a:p>
            <a:pPr algn="ctr" hangingPunct="0">
              <a:lnSpc>
                <a:spcPct val="130000"/>
              </a:lnSpc>
            </a:pPr>
            <a:r>
              <a:rPr lang="zh-CN" altLang="en-US" sz="1600" spc="100" dirty="0">
                <a:solidFill>
                  <a:schemeClr val="tx1">
                    <a:lumMod val="75000"/>
                    <a:lumOff val="25000"/>
                  </a:schemeClr>
                </a:solidFill>
                <a:latin typeface="+mj-ea"/>
                <a:ea typeface="+mj-ea"/>
                <a:cs typeface="汉仪典雅体简" panose="00020600040101010101" pitchFamily="18" charset="-122"/>
              </a:rPr>
              <a:t>阶段</a:t>
            </a:r>
            <a:r>
              <a:rPr lang="en-US" altLang="zh-CN" sz="1600" spc="100" dirty="0">
                <a:solidFill>
                  <a:schemeClr val="tx1">
                    <a:lumMod val="75000"/>
                    <a:lumOff val="25000"/>
                  </a:schemeClr>
                </a:solidFill>
                <a:latin typeface="+mj-ea"/>
                <a:ea typeface="+mj-ea"/>
                <a:cs typeface="汉仪典雅体简" panose="00020600040101010101" pitchFamily="18" charset="-122"/>
              </a:rPr>
              <a:t>3</a:t>
            </a:r>
          </a:p>
        </p:txBody>
      </p:sp>
      <p:sp>
        <p:nvSpPr>
          <p:cNvPr id="40" name="文本框 39">
            <a:extLst>
              <a:ext uri="{FF2B5EF4-FFF2-40B4-BE49-F238E27FC236}">
                <a16:creationId xmlns:a16="http://schemas.microsoft.com/office/drawing/2014/main" id="{EA35A81E-A409-46EF-9758-3ACE47FECB5C}"/>
              </a:ext>
            </a:extLst>
          </p:cNvPr>
          <p:cNvSpPr txBox="1"/>
          <p:nvPr/>
        </p:nvSpPr>
        <p:spPr>
          <a:xfrm>
            <a:off x="5583039" y="2533100"/>
            <a:ext cx="1025922" cy="246221"/>
          </a:xfrm>
          <a:prstGeom prst="rect">
            <a:avLst/>
          </a:prstGeom>
          <a:noFill/>
          <a:ln>
            <a:noFill/>
          </a:ln>
        </p:spPr>
        <p:txBody>
          <a:bodyPr wrap="none" lIns="0" tIns="0" rIns="0" bIns="0" rtlCol="0">
            <a:noAutofit/>
          </a:bodyPr>
          <a:lstStyle/>
          <a:p>
            <a:pPr algn="ctr" hangingPunct="0"/>
            <a:r>
              <a:rPr lang="zh-CN" altLang="en-US" sz="1600" b="1" dirty="0">
                <a:solidFill>
                  <a:schemeClr val="accent1"/>
                </a:solidFill>
                <a:latin typeface="+mj-ea"/>
                <a:ea typeface="+mj-ea"/>
                <a:cs typeface="汉仪典雅体简" panose="00020600040101010101" pitchFamily="18" charset="-122"/>
              </a:rPr>
              <a:t>产品推广</a:t>
            </a:r>
          </a:p>
        </p:txBody>
      </p:sp>
      <p:sp>
        <p:nvSpPr>
          <p:cNvPr id="41" name="文本框 40">
            <a:extLst>
              <a:ext uri="{FF2B5EF4-FFF2-40B4-BE49-F238E27FC236}">
                <a16:creationId xmlns:a16="http://schemas.microsoft.com/office/drawing/2014/main" id="{5EC7B3BC-0C99-44CA-9D0E-358CBBC829B2}"/>
              </a:ext>
            </a:extLst>
          </p:cNvPr>
          <p:cNvSpPr txBox="1"/>
          <p:nvPr/>
        </p:nvSpPr>
        <p:spPr>
          <a:xfrm>
            <a:off x="5229079" y="2868221"/>
            <a:ext cx="1733842" cy="542200"/>
          </a:xfrm>
          <a:prstGeom prst="rect">
            <a:avLst/>
          </a:prstGeom>
          <a:noFill/>
          <a:ln>
            <a:noFill/>
          </a:ln>
        </p:spPr>
        <p:txBody>
          <a:bodyPr wrap="square" lIns="0" tIns="0" rIns="0" bIns="0" rtlCol="0">
            <a:noAutofit/>
          </a:bodyPr>
          <a:lstStyle/>
          <a:p>
            <a:pPr algn="ctr" hangingPunct="0">
              <a:lnSpc>
                <a:spcPct val="130000"/>
              </a:lnSpc>
            </a:pPr>
            <a:r>
              <a:rPr lang="zh-CN" altLang="en-US" sz="1400" spc="100" dirty="0">
                <a:solidFill>
                  <a:schemeClr val="tx1">
                    <a:lumMod val="75000"/>
                    <a:lumOff val="25000"/>
                  </a:schemeClr>
                </a:solidFill>
                <a:cs typeface="汉仪典雅体简" panose="00020600040101010101" pitchFamily="18" charset="-122"/>
              </a:rPr>
              <a:t>请在这里输入一段文字进行方案概述</a:t>
            </a:r>
            <a:endParaRPr lang="en-US" altLang="zh-CN" sz="1400" spc="100" dirty="0">
              <a:solidFill>
                <a:schemeClr val="tx1">
                  <a:lumMod val="75000"/>
                  <a:lumOff val="25000"/>
                </a:schemeClr>
              </a:solidFill>
              <a:cs typeface="汉仪典雅体简" panose="00020600040101010101" pitchFamily="18" charset="-122"/>
            </a:endParaRPr>
          </a:p>
        </p:txBody>
      </p:sp>
      <p:sp>
        <p:nvSpPr>
          <p:cNvPr id="2" name="文本占位符 1">
            <a:extLst>
              <a:ext uri="{FF2B5EF4-FFF2-40B4-BE49-F238E27FC236}">
                <a16:creationId xmlns:a16="http://schemas.microsoft.com/office/drawing/2014/main" id="{8C73589E-5C25-4929-A4F6-0D59EA1C8867}"/>
              </a:ext>
            </a:extLst>
          </p:cNvPr>
          <p:cNvSpPr>
            <a:spLocks noGrp="1"/>
          </p:cNvSpPr>
          <p:nvPr>
            <p:ph type="body" sz="quarter" idx="11"/>
          </p:nvPr>
        </p:nvSpPr>
        <p:spPr/>
        <p:txBody>
          <a:bodyPr/>
          <a:lstStyle/>
          <a:p>
            <a:r>
              <a:rPr lang="zh-CN" altLang="en-US" dirty="0"/>
              <a:t>未来规划 </a:t>
            </a:r>
          </a:p>
        </p:txBody>
      </p:sp>
    </p:spTree>
    <p:extLst>
      <p:ext uri="{BB962C8B-B14F-4D97-AF65-F5344CB8AC3E}">
        <p14:creationId xmlns:p14="http://schemas.microsoft.com/office/powerpoint/2010/main" val="4267798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箭头: 右 12">
            <a:extLst>
              <a:ext uri="{FF2B5EF4-FFF2-40B4-BE49-F238E27FC236}">
                <a16:creationId xmlns:a16="http://schemas.microsoft.com/office/drawing/2014/main" id="{48CAAF89-9E1B-4599-A555-70E7FE769F0D}"/>
              </a:ext>
            </a:extLst>
          </p:cNvPr>
          <p:cNvSpPr/>
          <p:nvPr/>
        </p:nvSpPr>
        <p:spPr>
          <a:xfrm>
            <a:off x="505619" y="1869762"/>
            <a:ext cx="11180762" cy="415064"/>
          </a:xfrm>
          <a:prstGeom prst="rightArrow">
            <a:avLst>
              <a:gd name="adj1" fmla="val 8694"/>
              <a:gd name="adj2" fmla="val 61015"/>
            </a:avLst>
          </a:prstGeom>
          <a:gradFill flip="none" rotWithShape="1">
            <a:gsLst>
              <a:gs pos="0">
                <a:schemeClr val="accent1">
                  <a:lumMod val="20000"/>
                  <a:lumOff val="8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7" name="椭圆 116">
            <a:extLst>
              <a:ext uri="{FF2B5EF4-FFF2-40B4-BE49-F238E27FC236}">
                <a16:creationId xmlns:a16="http://schemas.microsoft.com/office/drawing/2014/main" id="{706DC5B2-57BB-4739-ABA8-48053D21A19C}"/>
              </a:ext>
            </a:extLst>
          </p:cNvPr>
          <p:cNvSpPr>
            <a:spLocks/>
          </p:cNvSpPr>
          <p:nvPr/>
        </p:nvSpPr>
        <p:spPr>
          <a:xfrm>
            <a:off x="1330057" y="1462604"/>
            <a:ext cx="1229382" cy="1229380"/>
          </a:xfrm>
          <a:prstGeom prst="ellipse">
            <a:avLst/>
          </a:prstGeom>
          <a:solidFill>
            <a:schemeClr val="accent1">
              <a:lumMod val="20000"/>
              <a:lumOff val="80000"/>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000">
                <a:solidFill>
                  <a:schemeClr val="bg1"/>
                </a:solidFill>
              </a:rPr>
              <a:t>1</a:t>
            </a:r>
            <a:r>
              <a:rPr lang="zh-CN" altLang="en-US" sz="2000">
                <a:solidFill>
                  <a:schemeClr val="bg1"/>
                </a:solidFill>
              </a:rPr>
              <a:t>月</a:t>
            </a:r>
            <a:endParaRPr lang="zh-CN" altLang="en-US" sz="2000" dirty="0">
              <a:solidFill>
                <a:schemeClr val="bg1"/>
              </a:solidFill>
            </a:endParaRPr>
          </a:p>
        </p:txBody>
      </p:sp>
      <p:sp>
        <p:nvSpPr>
          <p:cNvPr id="118" name="椭圆 117">
            <a:extLst>
              <a:ext uri="{FF2B5EF4-FFF2-40B4-BE49-F238E27FC236}">
                <a16:creationId xmlns:a16="http://schemas.microsoft.com/office/drawing/2014/main" id="{908BAF19-7648-459B-B383-1D93919159B0}"/>
              </a:ext>
            </a:extLst>
          </p:cNvPr>
          <p:cNvSpPr>
            <a:spLocks/>
          </p:cNvSpPr>
          <p:nvPr/>
        </p:nvSpPr>
        <p:spPr>
          <a:xfrm>
            <a:off x="4090679" y="1462604"/>
            <a:ext cx="1229382" cy="1229380"/>
          </a:xfrm>
          <a:prstGeom prst="ellipse">
            <a:avLst/>
          </a:prstGeom>
          <a:solidFill>
            <a:schemeClr val="accent1">
              <a:lumMod val="20000"/>
              <a:lumOff val="80000"/>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000">
                <a:solidFill>
                  <a:schemeClr val="bg1"/>
                </a:solidFill>
              </a:rPr>
              <a:t>4</a:t>
            </a:r>
            <a:r>
              <a:rPr lang="zh-CN" altLang="en-US" sz="2000">
                <a:solidFill>
                  <a:schemeClr val="bg1"/>
                </a:solidFill>
              </a:rPr>
              <a:t>月</a:t>
            </a:r>
            <a:endParaRPr lang="zh-CN" altLang="en-US" sz="2000" dirty="0">
              <a:solidFill>
                <a:schemeClr val="bg1"/>
              </a:solidFill>
            </a:endParaRPr>
          </a:p>
        </p:txBody>
      </p:sp>
      <p:sp>
        <p:nvSpPr>
          <p:cNvPr id="119" name="椭圆 118">
            <a:extLst>
              <a:ext uri="{FF2B5EF4-FFF2-40B4-BE49-F238E27FC236}">
                <a16:creationId xmlns:a16="http://schemas.microsoft.com/office/drawing/2014/main" id="{81EC7311-8765-469A-BB8B-232637525E0C}"/>
              </a:ext>
            </a:extLst>
          </p:cNvPr>
          <p:cNvSpPr>
            <a:spLocks/>
          </p:cNvSpPr>
          <p:nvPr/>
        </p:nvSpPr>
        <p:spPr>
          <a:xfrm>
            <a:off x="6851301" y="1462604"/>
            <a:ext cx="1229382" cy="1229380"/>
          </a:xfrm>
          <a:prstGeom prst="ellipse">
            <a:avLst/>
          </a:prstGeom>
          <a:solidFill>
            <a:schemeClr val="accent1">
              <a:lumMod val="20000"/>
              <a:lumOff val="80000"/>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000">
                <a:solidFill>
                  <a:schemeClr val="bg1"/>
                </a:solidFill>
              </a:rPr>
              <a:t>8</a:t>
            </a:r>
            <a:r>
              <a:rPr lang="zh-CN" altLang="en-US" sz="2000">
                <a:solidFill>
                  <a:schemeClr val="bg1"/>
                </a:solidFill>
              </a:rPr>
              <a:t>月</a:t>
            </a:r>
            <a:endParaRPr lang="zh-CN" altLang="en-US" sz="2000" dirty="0">
              <a:solidFill>
                <a:schemeClr val="bg1"/>
              </a:solidFill>
            </a:endParaRPr>
          </a:p>
        </p:txBody>
      </p:sp>
      <p:sp>
        <p:nvSpPr>
          <p:cNvPr id="120" name="椭圆 119">
            <a:extLst>
              <a:ext uri="{FF2B5EF4-FFF2-40B4-BE49-F238E27FC236}">
                <a16:creationId xmlns:a16="http://schemas.microsoft.com/office/drawing/2014/main" id="{1943525D-2BBD-4B65-B542-53850443975F}"/>
              </a:ext>
            </a:extLst>
          </p:cNvPr>
          <p:cNvSpPr>
            <a:spLocks/>
          </p:cNvSpPr>
          <p:nvPr/>
        </p:nvSpPr>
        <p:spPr>
          <a:xfrm>
            <a:off x="9611924" y="1462604"/>
            <a:ext cx="1229382" cy="1229380"/>
          </a:xfrm>
          <a:prstGeom prst="ellipse">
            <a:avLst/>
          </a:prstGeom>
          <a:solidFill>
            <a:schemeClr val="accent1">
              <a:lumMod val="20000"/>
              <a:lumOff val="80000"/>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000" dirty="0">
                <a:solidFill>
                  <a:schemeClr val="bg1"/>
                </a:solidFill>
              </a:rPr>
              <a:t>12</a:t>
            </a:r>
            <a:r>
              <a:rPr lang="zh-CN" altLang="en-US" sz="2000" dirty="0">
                <a:solidFill>
                  <a:schemeClr val="bg1"/>
                </a:solidFill>
              </a:rPr>
              <a:t>月</a:t>
            </a:r>
          </a:p>
        </p:txBody>
      </p:sp>
      <p:sp>
        <p:nvSpPr>
          <p:cNvPr id="46" name="椭圆 45">
            <a:extLst>
              <a:ext uri="{FF2B5EF4-FFF2-40B4-BE49-F238E27FC236}">
                <a16:creationId xmlns:a16="http://schemas.microsoft.com/office/drawing/2014/main" id="{718D3EFA-D1ED-47A1-B56E-F63E6AA83268}"/>
              </a:ext>
            </a:extLst>
          </p:cNvPr>
          <p:cNvSpPr/>
          <p:nvPr/>
        </p:nvSpPr>
        <p:spPr>
          <a:xfrm>
            <a:off x="339575" y="422810"/>
            <a:ext cx="340678" cy="340678"/>
          </a:xfrm>
          <a:prstGeom prst="ellipse">
            <a:avLst/>
          </a:prstGeom>
          <a:gradFill>
            <a:gsLst>
              <a:gs pos="4000">
                <a:schemeClr val="accent1">
                  <a:lumMod val="88000"/>
                  <a:lumOff val="12000"/>
                </a:schemeClr>
              </a:gs>
              <a:gs pos="100000">
                <a:schemeClr val="accent1">
                  <a:lumMod val="69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7" name="椭圆 46">
            <a:extLst>
              <a:ext uri="{FF2B5EF4-FFF2-40B4-BE49-F238E27FC236}">
                <a16:creationId xmlns:a16="http://schemas.microsoft.com/office/drawing/2014/main" id="{87CF498A-1409-41A1-8835-BA777E2174BE}"/>
              </a:ext>
            </a:extLst>
          </p:cNvPr>
          <p:cNvSpPr/>
          <p:nvPr/>
        </p:nvSpPr>
        <p:spPr>
          <a:xfrm>
            <a:off x="482600" y="516850"/>
            <a:ext cx="316866" cy="316866"/>
          </a:xfrm>
          <a:prstGeom prst="ellipse">
            <a:avLst/>
          </a:prstGeom>
          <a:gradFill>
            <a:gsLst>
              <a:gs pos="4000">
                <a:schemeClr val="accent2"/>
              </a:gs>
              <a:gs pos="95000">
                <a:schemeClr val="accent2">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 name="椭圆 3">
            <a:extLst>
              <a:ext uri="{FF2B5EF4-FFF2-40B4-BE49-F238E27FC236}">
                <a16:creationId xmlns:a16="http://schemas.microsoft.com/office/drawing/2014/main" id="{EA0D46C7-A50D-452C-8324-4FFE5DC3D0AD}"/>
              </a:ext>
            </a:extLst>
          </p:cNvPr>
          <p:cNvSpPr>
            <a:spLocks/>
          </p:cNvSpPr>
          <p:nvPr/>
        </p:nvSpPr>
        <p:spPr>
          <a:xfrm>
            <a:off x="1400256" y="1532803"/>
            <a:ext cx="1088984" cy="1088982"/>
          </a:xfrm>
          <a:prstGeom prst="ellipse">
            <a:avLst/>
          </a:prstGeom>
          <a:gradFill flip="none" rotWithShape="1">
            <a:gsLst>
              <a:gs pos="0">
                <a:schemeClr val="accent1">
                  <a:lumMod val="80000"/>
                  <a:lumOff val="20000"/>
                </a:schemeClr>
              </a:gs>
              <a:gs pos="100000">
                <a:schemeClr val="accent1">
                  <a:lumMod val="86000"/>
                </a:schemeClr>
              </a:gs>
            </a:gsLst>
            <a:path path="circle">
              <a:fillToRect r="100000" b="100000"/>
            </a:path>
            <a:tileRect l="-100000" t="-100000"/>
          </a:gradFill>
          <a:ln w="12700" cap="flat" cmpd="sng" algn="ctr">
            <a:noFill/>
            <a:prstDash val="solid"/>
            <a:miter lim="800000"/>
          </a:ln>
          <a:effectLst>
            <a:outerShdw blurRad="279400" dist="266700" dir="1800000" sx="97000" sy="97000" algn="l" rotWithShape="0">
              <a:schemeClr val="accent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000" dirty="0">
                <a:gradFill>
                  <a:gsLst>
                    <a:gs pos="0">
                      <a:schemeClr val="accent2">
                        <a:lumMod val="20000"/>
                        <a:lumOff val="80000"/>
                      </a:schemeClr>
                    </a:gs>
                    <a:gs pos="100000">
                      <a:schemeClr val="accent2">
                        <a:lumMod val="60000"/>
                        <a:lumOff val="40000"/>
                      </a:schemeClr>
                    </a:gs>
                  </a:gsLst>
                  <a:path path="circle">
                    <a:fillToRect r="100000" b="100000"/>
                  </a:path>
                </a:gradFill>
                <a:effectLst>
                  <a:outerShdw blurRad="101600" dist="76200" dir="5400000" algn="t" rotWithShape="0">
                    <a:prstClr val="black">
                      <a:alpha val="50000"/>
                    </a:prstClr>
                  </a:outerShdw>
                </a:effectLst>
                <a:latin typeface="+mj-ea"/>
                <a:ea typeface="+mj-ea"/>
              </a:rPr>
              <a:t>1</a:t>
            </a:r>
            <a:r>
              <a:rPr lang="zh-CN" altLang="en-US" sz="2000" dirty="0">
                <a:gradFill>
                  <a:gsLst>
                    <a:gs pos="0">
                      <a:schemeClr val="accent2">
                        <a:lumMod val="20000"/>
                        <a:lumOff val="80000"/>
                      </a:schemeClr>
                    </a:gs>
                    <a:gs pos="100000">
                      <a:schemeClr val="accent2">
                        <a:lumMod val="60000"/>
                        <a:lumOff val="40000"/>
                      </a:schemeClr>
                    </a:gs>
                  </a:gsLst>
                  <a:path path="circle">
                    <a:fillToRect r="100000" b="100000"/>
                  </a:path>
                </a:gradFill>
                <a:effectLst>
                  <a:outerShdw blurRad="101600" dist="76200" dir="5400000" algn="t" rotWithShape="0">
                    <a:prstClr val="black">
                      <a:alpha val="50000"/>
                    </a:prstClr>
                  </a:outerShdw>
                </a:effectLst>
                <a:latin typeface="+mj-ea"/>
                <a:ea typeface="+mj-ea"/>
              </a:rPr>
              <a:t>月</a:t>
            </a:r>
          </a:p>
        </p:txBody>
      </p:sp>
      <p:sp>
        <p:nvSpPr>
          <p:cNvPr id="6" name="椭圆 5">
            <a:extLst>
              <a:ext uri="{FF2B5EF4-FFF2-40B4-BE49-F238E27FC236}">
                <a16:creationId xmlns:a16="http://schemas.microsoft.com/office/drawing/2014/main" id="{74D564EE-548D-4952-ACE1-CAE74A8003D1}"/>
              </a:ext>
            </a:extLst>
          </p:cNvPr>
          <p:cNvSpPr>
            <a:spLocks/>
          </p:cNvSpPr>
          <p:nvPr/>
        </p:nvSpPr>
        <p:spPr>
          <a:xfrm>
            <a:off x="4160878" y="1532803"/>
            <a:ext cx="1088984" cy="1088982"/>
          </a:xfrm>
          <a:prstGeom prst="ellipse">
            <a:avLst/>
          </a:prstGeom>
          <a:gradFill flip="none" rotWithShape="1">
            <a:gsLst>
              <a:gs pos="0">
                <a:schemeClr val="accent1">
                  <a:lumMod val="80000"/>
                  <a:lumOff val="20000"/>
                </a:schemeClr>
              </a:gs>
              <a:gs pos="100000">
                <a:schemeClr val="accent1">
                  <a:lumMod val="86000"/>
                </a:schemeClr>
              </a:gs>
            </a:gsLst>
            <a:path path="circle">
              <a:fillToRect r="100000" b="100000"/>
            </a:path>
            <a:tileRect l="-100000" t="-100000"/>
          </a:gradFill>
          <a:ln w="12700" cap="flat" cmpd="sng" algn="ctr">
            <a:noFill/>
            <a:prstDash val="solid"/>
            <a:miter lim="800000"/>
          </a:ln>
          <a:effectLst>
            <a:outerShdw blurRad="279400" dist="266700" dir="1800000" sx="97000" sy="97000" algn="l" rotWithShape="0">
              <a:schemeClr val="accent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000">
                <a:gradFill>
                  <a:gsLst>
                    <a:gs pos="0">
                      <a:schemeClr val="accent2">
                        <a:lumMod val="20000"/>
                        <a:lumOff val="80000"/>
                      </a:schemeClr>
                    </a:gs>
                    <a:gs pos="100000">
                      <a:schemeClr val="accent2">
                        <a:lumMod val="60000"/>
                        <a:lumOff val="40000"/>
                      </a:schemeClr>
                    </a:gs>
                  </a:gsLst>
                  <a:path path="circle">
                    <a:fillToRect r="100000" b="100000"/>
                  </a:path>
                </a:gradFill>
                <a:effectLst>
                  <a:outerShdw blurRad="101600" dist="76200" dir="5400000" algn="t" rotWithShape="0">
                    <a:prstClr val="black">
                      <a:alpha val="50000"/>
                    </a:prstClr>
                  </a:outerShdw>
                </a:effectLst>
                <a:latin typeface="+mj-ea"/>
                <a:ea typeface="+mj-ea"/>
              </a:rPr>
              <a:t>4</a:t>
            </a:r>
            <a:r>
              <a:rPr lang="zh-CN" altLang="en-US" sz="2000">
                <a:gradFill>
                  <a:gsLst>
                    <a:gs pos="0">
                      <a:schemeClr val="accent2">
                        <a:lumMod val="20000"/>
                        <a:lumOff val="80000"/>
                      </a:schemeClr>
                    </a:gs>
                    <a:gs pos="100000">
                      <a:schemeClr val="accent2">
                        <a:lumMod val="60000"/>
                        <a:lumOff val="40000"/>
                      </a:schemeClr>
                    </a:gs>
                  </a:gsLst>
                  <a:path path="circle">
                    <a:fillToRect r="100000" b="100000"/>
                  </a:path>
                </a:gradFill>
                <a:effectLst>
                  <a:outerShdw blurRad="101600" dist="76200" dir="5400000" algn="t" rotWithShape="0">
                    <a:prstClr val="black">
                      <a:alpha val="50000"/>
                    </a:prstClr>
                  </a:outerShdw>
                </a:effectLst>
                <a:latin typeface="+mj-ea"/>
                <a:ea typeface="+mj-ea"/>
              </a:rPr>
              <a:t>月</a:t>
            </a:r>
            <a:endParaRPr lang="zh-CN" altLang="en-US" sz="2000" dirty="0">
              <a:gradFill>
                <a:gsLst>
                  <a:gs pos="0">
                    <a:schemeClr val="accent2">
                      <a:lumMod val="20000"/>
                      <a:lumOff val="80000"/>
                    </a:schemeClr>
                  </a:gs>
                  <a:gs pos="100000">
                    <a:schemeClr val="accent2">
                      <a:lumMod val="60000"/>
                      <a:lumOff val="40000"/>
                    </a:schemeClr>
                  </a:gs>
                </a:gsLst>
                <a:path path="circle">
                  <a:fillToRect r="100000" b="100000"/>
                </a:path>
              </a:gradFill>
              <a:effectLst>
                <a:outerShdw blurRad="101600" dist="76200" dir="5400000" algn="t" rotWithShape="0">
                  <a:prstClr val="black">
                    <a:alpha val="50000"/>
                  </a:prstClr>
                </a:outerShdw>
              </a:effectLst>
              <a:latin typeface="+mj-ea"/>
              <a:ea typeface="+mj-ea"/>
            </a:endParaRPr>
          </a:p>
        </p:txBody>
      </p:sp>
      <p:sp>
        <p:nvSpPr>
          <p:cNvPr id="8" name="椭圆 7">
            <a:extLst>
              <a:ext uri="{FF2B5EF4-FFF2-40B4-BE49-F238E27FC236}">
                <a16:creationId xmlns:a16="http://schemas.microsoft.com/office/drawing/2014/main" id="{EF79AE34-4C6B-4D07-8174-6379964E1FC5}"/>
              </a:ext>
            </a:extLst>
          </p:cNvPr>
          <p:cNvSpPr>
            <a:spLocks/>
          </p:cNvSpPr>
          <p:nvPr/>
        </p:nvSpPr>
        <p:spPr>
          <a:xfrm>
            <a:off x="6921500" y="1532803"/>
            <a:ext cx="1088984" cy="1088982"/>
          </a:xfrm>
          <a:prstGeom prst="ellipse">
            <a:avLst/>
          </a:prstGeom>
          <a:gradFill flip="none" rotWithShape="1">
            <a:gsLst>
              <a:gs pos="0">
                <a:schemeClr val="accent1">
                  <a:lumMod val="80000"/>
                  <a:lumOff val="20000"/>
                </a:schemeClr>
              </a:gs>
              <a:gs pos="100000">
                <a:schemeClr val="accent1">
                  <a:lumMod val="86000"/>
                </a:schemeClr>
              </a:gs>
            </a:gsLst>
            <a:path path="circle">
              <a:fillToRect r="100000" b="100000"/>
            </a:path>
            <a:tileRect l="-100000" t="-100000"/>
          </a:gradFill>
          <a:ln w="12700" cap="flat" cmpd="sng" algn="ctr">
            <a:noFill/>
            <a:prstDash val="solid"/>
            <a:miter lim="800000"/>
          </a:ln>
          <a:effectLst>
            <a:outerShdw blurRad="279400" dist="266700" dir="1800000" sx="97000" sy="97000" algn="l" rotWithShape="0">
              <a:schemeClr val="accent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000">
                <a:gradFill>
                  <a:gsLst>
                    <a:gs pos="0">
                      <a:schemeClr val="accent2">
                        <a:lumMod val="20000"/>
                        <a:lumOff val="80000"/>
                      </a:schemeClr>
                    </a:gs>
                    <a:gs pos="100000">
                      <a:schemeClr val="accent2">
                        <a:lumMod val="60000"/>
                        <a:lumOff val="40000"/>
                      </a:schemeClr>
                    </a:gs>
                  </a:gsLst>
                  <a:path path="circle">
                    <a:fillToRect r="100000" b="100000"/>
                  </a:path>
                </a:gradFill>
                <a:effectLst>
                  <a:outerShdw blurRad="101600" dist="76200" dir="5400000" algn="t" rotWithShape="0">
                    <a:prstClr val="black">
                      <a:alpha val="50000"/>
                    </a:prstClr>
                  </a:outerShdw>
                </a:effectLst>
                <a:latin typeface="+mj-ea"/>
                <a:ea typeface="+mj-ea"/>
              </a:rPr>
              <a:t>8</a:t>
            </a:r>
            <a:r>
              <a:rPr lang="zh-CN" altLang="en-US" sz="2000">
                <a:gradFill>
                  <a:gsLst>
                    <a:gs pos="0">
                      <a:schemeClr val="accent2">
                        <a:lumMod val="20000"/>
                        <a:lumOff val="80000"/>
                      </a:schemeClr>
                    </a:gs>
                    <a:gs pos="100000">
                      <a:schemeClr val="accent2">
                        <a:lumMod val="60000"/>
                        <a:lumOff val="40000"/>
                      </a:schemeClr>
                    </a:gs>
                  </a:gsLst>
                  <a:path path="circle">
                    <a:fillToRect r="100000" b="100000"/>
                  </a:path>
                </a:gradFill>
                <a:effectLst>
                  <a:outerShdw blurRad="101600" dist="76200" dir="5400000" algn="t" rotWithShape="0">
                    <a:prstClr val="black">
                      <a:alpha val="50000"/>
                    </a:prstClr>
                  </a:outerShdw>
                </a:effectLst>
                <a:latin typeface="+mj-ea"/>
                <a:ea typeface="+mj-ea"/>
              </a:rPr>
              <a:t>月</a:t>
            </a:r>
            <a:endParaRPr lang="zh-CN" altLang="en-US" sz="2000" dirty="0">
              <a:gradFill>
                <a:gsLst>
                  <a:gs pos="0">
                    <a:schemeClr val="accent2">
                      <a:lumMod val="20000"/>
                      <a:lumOff val="80000"/>
                    </a:schemeClr>
                  </a:gs>
                  <a:gs pos="100000">
                    <a:schemeClr val="accent2">
                      <a:lumMod val="60000"/>
                      <a:lumOff val="40000"/>
                    </a:schemeClr>
                  </a:gs>
                </a:gsLst>
                <a:path path="circle">
                  <a:fillToRect r="100000" b="100000"/>
                </a:path>
              </a:gradFill>
              <a:effectLst>
                <a:outerShdw blurRad="101600" dist="76200" dir="5400000" algn="t" rotWithShape="0">
                  <a:prstClr val="black">
                    <a:alpha val="50000"/>
                  </a:prstClr>
                </a:outerShdw>
              </a:effectLst>
              <a:latin typeface="+mj-ea"/>
              <a:ea typeface="+mj-ea"/>
            </a:endParaRPr>
          </a:p>
        </p:txBody>
      </p:sp>
      <p:sp>
        <p:nvSpPr>
          <p:cNvPr id="10" name="椭圆 9">
            <a:extLst>
              <a:ext uri="{FF2B5EF4-FFF2-40B4-BE49-F238E27FC236}">
                <a16:creationId xmlns:a16="http://schemas.microsoft.com/office/drawing/2014/main" id="{41944B08-5914-4187-97EB-8E962E3479F9}"/>
              </a:ext>
            </a:extLst>
          </p:cNvPr>
          <p:cNvSpPr>
            <a:spLocks/>
          </p:cNvSpPr>
          <p:nvPr/>
        </p:nvSpPr>
        <p:spPr>
          <a:xfrm>
            <a:off x="9682123" y="1532803"/>
            <a:ext cx="1088984" cy="1088982"/>
          </a:xfrm>
          <a:prstGeom prst="ellipse">
            <a:avLst/>
          </a:prstGeom>
          <a:gradFill flip="none" rotWithShape="1">
            <a:gsLst>
              <a:gs pos="0">
                <a:schemeClr val="accent1">
                  <a:lumMod val="80000"/>
                  <a:lumOff val="20000"/>
                </a:schemeClr>
              </a:gs>
              <a:gs pos="100000">
                <a:schemeClr val="accent1">
                  <a:lumMod val="86000"/>
                </a:schemeClr>
              </a:gs>
            </a:gsLst>
            <a:path path="circle">
              <a:fillToRect r="100000" b="100000"/>
            </a:path>
            <a:tileRect l="-100000" t="-100000"/>
          </a:gradFill>
          <a:ln w="12700" cap="flat" cmpd="sng" algn="ctr">
            <a:noFill/>
            <a:prstDash val="solid"/>
            <a:miter lim="800000"/>
          </a:ln>
          <a:effectLst>
            <a:outerShdw blurRad="279400" dist="266700" dir="1800000" sx="97000" sy="97000" algn="l" rotWithShape="0">
              <a:schemeClr val="accent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000" dirty="0">
                <a:gradFill>
                  <a:gsLst>
                    <a:gs pos="0">
                      <a:schemeClr val="accent2">
                        <a:lumMod val="20000"/>
                        <a:lumOff val="80000"/>
                      </a:schemeClr>
                    </a:gs>
                    <a:gs pos="100000">
                      <a:schemeClr val="accent2">
                        <a:lumMod val="60000"/>
                        <a:lumOff val="40000"/>
                      </a:schemeClr>
                    </a:gs>
                  </a:gsLst>
                  <a:path path="circle">
                    <a:fillToRect r="100000" b="100000"/>
                  </a:path>
                </a:gradFill>
                <a:effectLst>
                  <a:outerShdw blurRad="101600" dist="76200" dir="5400000" algn="t" rotWithShape="0">
                    <a:prstClr val="black">
                      <a:alpha val="50000"/>
                    </a:prstClr>
                  </a:outerShdw>
                </a:effectLst>
                <a:latin typeface="+mj-ea"/>
                <a:ea typeface="+mj-ea"/>
              </a:rPr>
              <a:t>12</a:t>
            </a:r>
            <a:r>
              <a:rPr lang="zh-CN" altLang="en-US" sz="2000" dirty="0">
                <a:gradFill>
                  <a:gsLst>
                    <a:gs pos="0">
                      <a:schemeClr val="accent2">
                        <a:lumMod val="20000"/>
                        <a:lumOff val="80000"/>
                      </a:schemeClr>
                    </a:gs>
                    <a:gs pos="100000">
                      <a:schemeClr val="accent2">
                        <a:lumMod val="60000"/>
                        <a:lumOff val="40000"/>
                      </a:schemeClr>
                    </a:gs>
                  </a:gsLst>
                  <a:path path="circle">
                    <a:fillToRect r="100000" b="100000"/>
                  </a:path>
                </a:gradFill>
                <a:effectLst>
                  <a:outerShdw blurRad="101600" dist="76200" dir="5400000" algn="t" rotWithShape="0">
                    <a:prstClr val="black">
                      <a:alpha val="50000"/>
                    </a:prstClr>
                  </a:outerShdw>
                </a:effectLst>
                <a:latin typeface="+mj-ea"/>
                <a:ea typeface="+mj-ea"/>
              </a:rPr>
              <a:t>月</a:t>
            </a:r>
          </a:p>
        </p:txBody>
      </p:sp>
      <p:sp>
        <p:nvSpPr>
          <p:cNvPr id="21" name="文本框 20">
            <a:extLst>
              <a:ext uri="{FF2B5EF4-FFF2-40B4-BE49-F238E27FC236}">
                <a16:creationId xmlns:a16="http://schemas.microsoft.com/office/drawing/2014/main" id="{0CC34D9E-4B80-4E2A-80A4-93464E2A61B1}"/>
              </a:ext>
            </a:extLst>
          </p:cNvPr>
          <p:cNvSpPr txBox="1"/>
          <p:nvPr/>
        </p:nvSpPr>
        <p:spPr>
          <a:xfrm>
            <a:off x="2914690" y="1601335"/>
            <a:ext cx="820738" cy="246221"/>
          </a:xfrm>
          <a:prstGeom prst="rect">
            <a:avLst/>
          </a:prstGeom>
          <a:noFill/>
          <a:ln>
            <a:noFill/>
          </a:ln>
        </p:spPr>
        <p:txBody>
          <a:bodyPr wrap="none" lIns="0" tIns="0" rIns="0" bIns="0" rtlCol="0">
            <a:noAutofit/>
          </a:bodyPr>
          <a:lstStyle/>
          <a:p>
            <a:pPr algn="ctr" hangingPunct="0"/>
            <a:r>
              <a:rPr lang="zh-CN" altLang="en-US" sz="1600">
                <a:solidFill>
                  <a:schemeClr val="tx1">
                    <a:lumMod val="75000"/>
                    <a:lumOff val="25000"/>
                  </a:schemeClr>
                </a:solidFill>
                <a:latin typeface="+mj-ea"/>
                <a:ea typeface="+mj-ea"/>
                <a:cs typeface="汉仪典雅体简" panose="00020600040101010101" pitchFamily="18" charset="-122"/>
              </a:rPr>
              <a:t>第一阶段</a:t>
            </a:r>
            <a:endParaRPr lang="zh-CN" altLang="en-US" sz="1600" dirty="0">
              <a:solidFill>
                <a:schemeClr val="tx1">
                  <a:lumMod val="75000"/>
                  <a:lumOff val="25000"/>
                </a:schemeClr>
              </a:solidFill>
              <a:latin typeface="+mj-ea"/>
              <a:ea typeface="+mj-ea"/>
              <a:cs typeface="汉仪典雅体简" panose="00020600040101010101" pitchFamily="18" charset="-122"/>
            </a:endParaRPr>
          </a:p>
        </p:txBody>
      </p:sp>
      <p:sp>
        <p:nvSpPr>
          <p:cNvPr id="22" name="文本框 21">
            <a:extLst>
              <a:ext uri="{FF2B5EF4-FFF2-40B4-BE49-F238E27FC236}">
                <a16:creationId xmlns:a16="http://schemas.microsoft.com/office/drawing/2014/main" id="{9F718EB2-03B3-4C1B-9FEF-CEC3C1095C5A}"/>
              </a:ext>
            </a:extLst>
          </p:cNvPr>
          <p:cNvSpPr txBox="1"/>
          <p:nvPr/>
        </p:nvSpPr>
        <p:spPr>
          <a:xfrm>
            <a:off x="5675312" y="1601335"/>
            <a:ext cx="820738" cy="246221"/>
          </a:xfrm>
          <a:prstGeom prst="rect">
            <a:avLst/>
          </a:prstGeom>
          <a:noFill/>
          <a:ln>
            <a:noFill/>
          </a:ln>
        </p:spPr>
        <p:txBody>
          <a:bodyPr wrap="none" lIns="0" tIns="0" rIns="0" bIns="0" rtlCol="0">
            <a:noAutofit/>
          </a:bodyPr>
          <a:lstStyle/>
          <a:p>
            <a:pPr algn="ctr" hangingPunct="0"/>
            <a:r>
              <a:rPr lang="zh-CN" altLang="en-US" sz="1600" dirty="0">
                <a:solidFill>
                  <a:schemeClr val="tx1">
                    <a:lumMod val="75000"/>
                    <a:lumOff val="25000"/>
                  </a:schemeClr>
                </a:solidFill>
                <a:latin typeface="+mj-ea"/>
                <a:ea typeface="+mj-ea"/>
                <a:cs typeface="汉仪典雅体简" panose="00020600040101010101" pitchFamily="18" charset="-122"/>
              </a:rPr>
              <a:t>第二阶段</a:t>
            </a:r>
          </a:p>
        </p:txBody>
      </p:sp>
      <p:sp>
        <p:nvSpPr>
          <p:cNvPr id="23" name="文本框 22">
            <a:extLst>
              <a:ext uri="{FF2B5EF4-FFF2-40B4-BE49-F238E27FC236}">
                <a16:creationId xmlns:a16="http://schemas.microsoft.com/office/drawing/2014/main" id="{C96A2CF8-E564-45D2-815A-2E3B60335891}"/>
              </a:ext>
            </a:extLst>
          </p:cNvPr>
          <p:cNvSpPr txBox="1"/>
          <p:nvPr/>
        </p:nvSpPr>
        <p:spPr>
          <a:xfrm>
            <a:off x="8435934" y="1601335"/>
            <a:ext cx="820738" cy="246221"/>
          </a:xfrm>
          <a:prstGeom prst="rect">
            <a:avLst/>
          </a:prstGeom>
          <a:noFill/>
          <a:ln>
            <a:noFill/>
          </a:ln>
        </p:spPr>
        <p:txBody>
          <a:bodyPr wrap="none" lIns="0" tIns="0" rIns="0" bIns="0" rtlCol="0">
            <a:noAutofit/>
          </a:bodyPr>
          <a:lstStyle/>
          <a:p>
            <a:pPr algn="ctr" hangingPunct="0"/>
            <a:r>
              <a:rPr lang="zh-CN" altLang="en-US" sz="1600" dirty="0">
                <a:solidFill>
                  <a:schemeClr val="tx1">
                    <a:lumMod val="75000"/>
                    <a:lumOff val="25000"/>
                  </a:schemeClr>
                </a:solidFill>
                <a:latin typeface="+mj-ea"/>
                <a:ea typeface="+mj-ea"/>
                <a:cs typeface="汉仪典雅体简" panose="00020600040101010101" pitchFamily="18" charset="-122"/>
              </a:rPr>
              <a:t>第三阶段</a:t>
            </a:r>
          </a:p>
        </p:txBody>
      </p:sp>
      <p:sp>
        <p:nvSpPr>
          <p:cNvPr id="19" name="矩形: 圆角 18">
            <a:extLst>
              <a:ext uri="{FF2B5EF4-FFF2-40B4-BE49-F238E27FC236}">
                <a16:creationId xmlns:a16="http://schemas.microsoft.com/office/drawing/2014/main" id="{4E411DB8-52FD-4302-8506-13876DDF96BE}"/>
              </a:ext>
            </a:extLst>
          </p:cNvPr>
          <p:cNvSpPr/>
          <p:nvPr/>
        </p:nvSpPr>
        <p:spPr>
          <a:xfrm>
            <a:off x="2095467" y="3257893"/>
            <a:ext cx="2459184" cy="3005746"/>
          </a:xfrm>
          <a:prstGeom prst="roundRect">
            <a:avLst>
              <a:gd name="adj" fmla="val 6000"/>
            </a:avLst>
          </a:prstGeom>
          <a:gradFill>
            <a:gsLst>
              <a:gs pos="4000">
                <a:schemeClr val="bg1"/>
              </a:gs>
              <a:gs pos="100000">
                <a:schemeClr val="accent1">
                  <a:lumMod val="4000"/>
                  <a:lumOff val="96000"/>
                </a:schemeClr>
              </a:gs>
            </a:gsLst>
            <a:lin ang="4200000" scaled="0"/>
          </a:gradFill>
          <a:ln>
            <a:noFill/>
          </a:ln>
          <a:effectLst>
            <a:outerShdw blurRad="584200" dist="203200" dir="5400000" sx="92000" sy="92000" algn="t"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1" name="任意多边形: 形状 130">
            <a:extLst>
              <a:ext uri="{FF2B5EF4-FFF2-40B4-BE49-F238E27FC236}">
                <a16:creationId xmlns:a16="http://schemas.microsoft.com/office/drawing/2014/main" id="{65D52AE6-EDBF-4099-A7E0-C2763F491FC9}"/>
              </a:ext>
            </a:extLst>
          </p:cNvPr>
          <p:cNvSpPr/>
          <p:nvPr/>
        </p:nvSpPr>
        <p:spPr>
          <a:xfrm>
            <a:off x="2110618" y="3257893"/>
            <a:ext cx="2428882" cy="84844"/>
          </a:xfrm>
          <a:custGeom>
            <a:avLst/>
            <a:gdLst>
              <a:gd name="connsiteX0" fmla="*/ 132400 w 2428882"/>
              <a:gd name="connsiteY0" fmla="*/ 0 h 84844"/>
              <a:gd name="connsiteX1" fmla="*/ 2296482 w 2428882"/>
              <a:gd name="connsiteY1" fmla="*/ 0 h 84844"/>
              <a:gd name="connsiteX2" fmla="*/ 2400817 w 2428882"/>
              <a:gd name="connsiteY2" fmla="*/ 43217 h 84844"/>
              <a:gd name="connsiteX3" fmla="*/ 2428882 w 2428882"/>
              <a:gd name="connsiteY3" fmla="*/ 84844 h 84844"/>
              <a:gd name="connsiteX4" fmla="*/ 0 w 2428882"/>
              <a:gd name="connsiteY4" fmla="*/ 84844 h 84844"/>
              <a:gd name="connsiteX5" fmla="*/ 28066 w 2428882"/>
              <a:gd name="connsiteY5" fmla="*/ 43217 h 84844"/>
              <a:gd name="connsiteX6" fmla="*/ 132400 w 2428882"/>
              <a:gd name="connsiteY6" fmla="*/ 0 h 8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8882" h="84844">
                <a:moveTo>
                  <a:pt x="132400" y="0"/>
                </a:moveTo>
                <a:lnTo>
                  <a:pt x="2296482" y="0"/>
                </a:lnTo>
                <a:cubicBezTo>
                  <a:pt x="2337227" y="0"/>
                  <a:pt x="2374115" y="16515"/>
                  <a:pt x="2400817" y="43217"/>
                </a:cubicBezTo>
                <a:lnTo>
                  <a:pt x="2428882" y="84844"/>
                </a:lnTo>
                <a:lnTo>
                  <a:pt x="0" y="84844"/>
                </a:lnTo>
                <a:lnTo>
                  <a:pt x="28066" y="43217"/>
                </a:lnTo>
                <a:cubicBezTo>
                  <a:pt x="54767" y="16515"/>
                  <a:pt x="91655" y="0"/>
                  <a:pt x="132400" y="0"/>
                </a:cubicBezTo>
                <a:close/>
              </a:path>
            </a:pathLst>
          </a:custGeom>
          <a:solidFill>
            <a:schemeClr val="accent1">
              <a:lumMod val="40000"/>
              <a:lumOff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bg1"/>
              </a:solidFill>
            </a:endParaRPr>
          </a:p>
        </p:txBody>
      </p:sp>
      <p:sp>
        <p:nvSpPr>
          <p:cNvPr id="24" name="文本框 23">
            <a:extLst>
              <a:ext uri="{FF2B5EF4-FFF2-40B4-BE49-F238E27FC236}">
                <a16:creationId xmlns:a16="http://schemas.microsoft.com/office/drawing/2014/main" id="{4772E5E6-DF89-4403-82BF-9880B94BDC58}"/>
              </a:ext>
            </a:extLst>
          </p:cNvPr>
          <p:cNvSpPr txBox="1"/>
          <p:nvPr/>
        </p:nvSpPr>
        <p:spPr>
          <a:xfrm>
            <a:off x="2747978" y="4322412"/>
            <a:ext cx="1154162" cy="276999"/>
          </a:xfrm>
          <a:prstGeom prst="rect">
            <a:avLst/>
          </a:prstGeom>
          <a:noFill/>
          <a:ln>
            <a:noFill/>
          </a:ln>
        </p:spPr>
        <p:txBody>
          <a:bodyPr wrap="none" lIns="0" tIns="0" rIns="0" bIns="0" rtlCol="0">
            <a:noAutofit/>
          </a:bodyPr>
          <a:lstStyle/>
          <a:p>
            <a:pPr algn="ctr" hangingPunct="0"/>
            <a:r>
              <a:rPr lang="zh-CN" altLang="en-US" b="1" dirty="0">
                <a:gradFill flip="none" rotWithShape="1">
                  <a:gsLst>
                    <a:gs pos="0">
                      <a:schemeClr val="accent1">
                        <a:lumMod val="63000"/>
                        <a:lumOff val="37000"/>
                      </a:schemeClr>
                    </a:gs>
                    <a:gs pos="100000">
                      <a:schemeClr val="accent1">
                        <a:lumMod val="86000"/>
                      </a:schemeClr>
                    </a:gs>
                  </a:gsLst>
                  <a:lin ang="2700000" scaled="1"/>
                  <a:tileRect/>
                </a:gradFill>
                <a:latin typeface="+mj-ea"/>
                <a:ea typeface="+mj-ea"/>
                <a:cs typeface="汉仪典雅体简" panose="00020600040101010101" pitchFamily="18" charset="-122"/>
              </a:rPr>
              <a:t>加强团队建设</a:t>
            </a:r>
          </a:p>
        </p:txBody>
      </p:sp>
      <p:sp>
        <p:nvSpPr>
          <p:cNvPr id="25" name="文本框 24">
            <a:extLst>
              <a:ext uri="{FF2B5EF4-FFF2-40B4-BE49-F238E27FC236}">
                <a16:creationId xmlns:a16="http://schemas.microsoft.com/office/drawing/2014/main" id="{312830CC-F697-4682-96EA-CE65DB20BBA9}"/>
              </a:ext>
            </a:extLst>
          </p:cNvPr>
          <p:cNvSpPr txBox="1"/>
          <p:nvPr/>
        </p:nvSpPr>
        <p:spPr>
          <a:xfrm>
            <a:off x="2315167" y="4886789"/>
            <a:ext cx="2019784" cy="1102353"/>
          </a:xfrm>
          <a:prstGeom prst="rect">
            <a:avLst/>
          </a:prstGeom>
          <a:noFill/>
          <a:ln>
            <a:noFill/>
          </a:ln>
        </p:spPr>
        <p:txBody>
          <a:bodyPr wrap="none" lIns="0" tIns="0" rIns="0" bIns="0" rtlCol="0">
            <a:noAutofit/>
          </a:bodyPr>
          <a:lstStyle/>
          <a:p>
            <a:pPr marL="285750" indent="-285750" algn="just" hangingPunct="0">
              <a:lnSpc>
                <a:spcPct val="130000"/>
              </a:lnSpc>
              <a:buFont typeface="Arial" panose="020B0604020202020204" pitchFamily="34" charset="0"/>
              <a:buChar char="•"/>
            </a:pPr>
            <a:r>
              <a:rPr lang="zh-CN" altLang="en-US" sz="1400" spc="100" dirty="0">
                <a:solidFill>
                  <a:schemeClr val="tx1">
                    <a:lumMod val="75000"/>
                    <a:lumOff val="25000"/>
                  </a:schemeClr>
                </a:solidFill>
                <a:latin typeface="+mn-ea"/>
                <a:cs typeface="汉仪典雅体简" panose="00020600040101010101" pitchFamily="18" charset="-122"/>
              </a:rPr>
              <a:t>请输入一段文字内容</a:t>
            </a:r>
            <a:endParaRPr lang="en-US" altLang="zh-CN" sz="1400" spc="100" dirty="0">
              <a:solidFill>
                <a:schemeClr val="tx1">
                  <a:lumMod val="75000"/>
                  <a:lumOff val="25000"/>
                </a:schemeClr>
              </a:solidFill>
              <a:latin typeface="+mn-ea"/>
              <a:cs typeface="汉仪典雅体简" panose="00020600040101010101" pitchFamily="18" charset="-122"/>
            </a:endParaRPr>
          </a:p>
          <a:p>
            <a:pPr marL="285750" indent="-285750" algn="just" hangingPunct="0">
              <a:lnSpc>
                <a:spcPct val="130000"/>
              </a:lnSpc>
              <a:buFont typeface="Arial" panose="020B0604020202020204" pitchFamily="34" charset="0"/>
              <a:buChar char="•"/>
            </a:pPr>
            <a:r>
              <a:rPr lang="zh-CN" altLang="en-US" sz="1400" spc="100" dirty="0">
                <a:solidFill>
                  <a:schemeClr val="tx1">
                    <a:lumMod val="75000"/>
                    <a:lumOff val="25000"/>
                  </a:schemeClr>
                </a:solidFill>
                <a:latin typeface="+mn-ea"/>
                <a:cs typeface="汉仪典雅体简" panose="00020600040101010101" pitchFamily="18" charset="-122"/>
              </a:rPr>
              <a:t>请输入一段文字内容</a:t>
            </a:r>
            <a:endParaRPr lang="en-US" altLang="zh-CN" sz="1400" spc="100" dirty="0">
              <a:solidFill>
                <a:schemeClr val="tx1">
                  <a:lumMod val="75000"/>
                  <a:lumOff val="25000"/>
                </a:schemeClr>
              </a:solidFill>
              <a:latin typeface="+mn-ea"/>
              <a:cs typeface="汉仪典雅体简" panose="00020600040101010101" pitchFamily="18" charset="-122"/>
            </a:endParaRPr>
          </a:p>
          <a:p>
            <a:pPr marL="285750" indent="-285750" algn="just" hangingPunct="0">
              <a:lnSpc>
                <a:spcPct val="130000"/>
              </a:lnSpc>
              <a:buFont typeface="Arial" panose="020B0604020202020204" pitchFamily="34" charset="0"/>
              <a:buChar char="•"/>
            </a:pPr>
            <a:r>
              <a:rPr lang="zh-CN" altLang="en-US" sz="1400" spc="100" dirty="0">
                <a:solidFill>
                  <a:schemeClr val="tx1">
                    <a:lumMod val="75000"/>
                    <a:lumOff val="25000"/>
                  </a:schemeClr>
                </a:solidFill>
                <a:latin typeface="+mn-ea"/>
                <a:cs typeface="汉仪典雅体简" panose="00020600040101010101" pitchFamily="18" charset="-122"/>
              </a:rPr>
              <a:t>请输入一段文字内容</a:t>
            </a:r>
            <a:endParaRPr lang="en-US" altLang="zh-CN" sz="1400" spc="100" dirty="0">
              <a:solidFill>
                <a:schemeClr val="tx1">
                  <a:lumMod val="75000"/>
                  <a:lumOff val="25000"/>
                </a:schemeClr>
              </a:solidFill>
              <a:latin typeface="+mn-ea"/>
              <a:cs typeface="汉仪典雅体简" panose="00020600040101010101" pitchFamily="18" charset="-122"/>
            </a:endParaRPr>
          </a:p>
          <a:p>
            <a:pPr marL="285750" indent="-285750" algn="just" hangingPunct="0">
              <a:lnSpc>
                <a:spcPct val="130000"/>
              </a:lnSpc>
              <a:buFont typeface="Arial" panose="020B0604020202020204" pitchFamily="34" charset="0"/>
              <a:buChar char="•"/>
            </a:pPr>
            <a:r>
              <a:rPr lang="zh-CN" altLang="en-US" sz="1400" spc="100" dirty="0">
                <a:solidFill>
                  <a:schemeClr val="tx1">
                    <a:lumMod val="75000"/>
                    <a:lumOff val="25000"/>
                  </a:schemeClr>
                </a:solidFill>
                <a:latin typeface="+mn-ea"/>
                <a:cs typeface="汉仪典雅体简" panose="00020600040101010101" pitchFamily="18" charset="-122"/>
              </a:rPr>
              <a:t>请输入一段文字内容</a:t>
            </a:r>
            <a:endParaRPr lang="en-US" altLang="zh-CN" sz="1400" spc="100" dirty="0">
              <a:solidFill>
                <a:schemeClr val="tx1">
                  <a:lumMod val="75000"/>
                  <a:lumOff val="25000"/>
                </a:schemeClr>
              </a:solidFill>
              <a:latin typeface="+mn-ea"/>
              <a:cs typeface="汉仪典雅体简" panose="00020600040101010101" pitchFamily="18" charset="-122"/>
            </a:endParaRPr>
          </a:p>
        </p:txBody>
      </p:sp>
      <p:sp>
        <p:nvSpPr>
          <p:cNvPr id="29" name="矩形: 圆角 28">
            <a:extLst>
              <a:ext uri="{FF2B5EF4-FFF2-40B4-BE49-F238E27FC236}">
                <a16:creationId xmlns:a16="http://schemas.microsoft.com/office/drawing/2014/main" id="{FCCB20FE-6C26-4BB7-B494-D68B8CB9E278}"/>
              </a:ext>
            </a:extLst>
          </p:cNvPr>
          <p:cNvSpPr/>
          <p:nvPr/>
        </p:nvSpPr>
        <p:spPr>
          <a:xfrm>
            <a:off x="4856089" y="3257893"/>
            <a:ext cx="2459184" cy="3005746"/>
          </a:xfrm>
          <a:prstGeom prst="roundRect">
            <a:avLst>
              <a:gd name="adj" fmla="val 6000"/>
            </a:avLst>
          </a:prstGeom>
          <a:gradFill>
            <a:gsLst>
              <a:gs pos="4000">
                <a:schemeClr val="bg1"/>
              </a:gs>
              <a:gs pos="100000">
                <a:schemeClr val="accent1">
                  <a:lumMod val="4000"/>
                  <a:lumOff val="96000"/>
                </a:schemeClr>
              </a:gs>
            </a:gsLst>
            <a:lin ang="4200000" scaled="0"/>
          </a:gradFill>
          <a:ln>
            <a:noFill/>
          </a:ln>
          <a:effectLst>
            <a:outerShdw blurRad="584200" dist="203200" dir="5400000" sx="92000" sy="92000" algn="t"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31" name="文本框 30">
            <a:extLst>
              <a:ext uri="{FF2B5EF4-FFF2-40B4-BE49-F238E27FC236}">
                <a16:creationId xmlns:a16="http://schemas.microsoft.com/office/drawing/2014/main" id="{C66D60D6-E9AC-4B10-B7F6-EB044B0D057A}"/>
              </a:ext>
            </a:extLst>
          </p:cNvPr>
          <p:cNvSpPr txBox="1"/>
          <p:nvPr/>
        </p:nvSpPr>
        <p:spPr>
          <a:xfrm>
            <a:off x="5508600" y="4322412"/>
            <a:ext cx="1154162" cy="276999"/>
          </a:xfrm>
          <a:prstGeom prst="rect">
            <a:avLst/>
          </a:prstGeom>
          <a:noFill/>
          <a:ln>
            <a:noFill/>
          </a:ln>
        </p:spPr>
        <p:txBody>
          <a:bodyPr wrap="none" lIns="0" tIns="0" rIns="0" bIns="0" rtlCol="0">
            <a:noAutofit/>
          </a:bodyPr>
          <a:lstStyle/>
          <a:p>
            <a:pPr algn="ctr" hangingPunct="0"/>
            <a:r>
              <a:rPr lang="zh-CN" altLang="en-US" b="1" dirty="0">
                <a:gradFill flip="none" rotWithShape="1">
                  <a:gsLst>
                    <a:gs pos="0">
                      <a:schemeClr val="accent1">
                        <a:lumMod val="63000"/>
                        <a:lumOff val="37000"/>
                      </a:schemeClr>
                    </a:gs>
                    <a:gs pos="100000">
                      <a:schemeClr val="accent1">
                        <a:lumMod val="86000"/>
                      </a:schemeClr>
                    </a:gs>
                  </a:gsLst>
                  <a:lin ang="2700000" scaled="1"/>
                  <a:tileRect/>
                </a:gradFill>
                <a:latin typeface="+mj-ea"/>
                <a:ea typeface="+mj-ea"/>
                <a:cs typeface="汉仪典雅体简" panose="00020600040101010101" pitchFamily="18" charset="-122"/>
              </a:rPr>
              <a:t>研发新产品</a:t>
            </a:r>
          </a:p>
        </p:txBody>
      </p:sp>
      <p:sp>
        <p:nvSpPr>
          <p:cNvPr id="32" name="文本框 31">
            <a:extLst>
              <a:ext uri="{FF2B5EF4-FFF2-40B4-BE49-F238E27FC236}">
                <a16:creationId xmlns:a16="http://schemas.microsoft.com/office/drawing/2014/main" id="{C6BEF36F-0071-425E-9848-02FD0D7B11A8}"/>
              </a:ext>
            </a:extLst>
          </p:cNvPr>
          <p:cNvSpPr txBox="1"/>
          <p:nvPr/>
        </p:nvSpPr>
        <p:spPr>
          <a:xfrm>
            <a:off x="5075789" y="4886789"/>
            <a:ext cx="2019784" cy="1102353"/>
          </a:xfrm>
          <a:prstGeom prst="rect">
            <a:avLst/>
          </a:prstGeom>
          <a:noFill/>
          <a:ln>
            <a:noFill/>
          </a:ln>
        </p:spPr>
        <p:txBody>
          <a:bodyPr wrap="none" lIns="0" tIns="0" rIns="0" bIns="0" rtlCol="0">
            <a:noAutofit/>
          </a:bodyPr>
          <a:lstStyle/>
          <a:p>
            <a:pPr marL="285750" indent="-285750" algn="just" hangingPunct="0">
              <a:lnSpc>
                <a:spcPct val="130000"/>
              </a:lnSpc>
              <a:buFont typeface="Arial" panose="020B0604020202020204" pitchFamily="34" charset="0"/>
              <a:buChar char="•"/>
            </a:pPr>
            <a:r>
              <a:rPr lang="zh-CN" altLang="en-US" sz="1400" spc="100" dirty="0">
                <a:solidFill>
                  <a:schemeClr val="tx1">
                    <a:lumMod val="75000"/>
                    <a:lumOff val="25000"/>
                  </a:schemeClr>
                </a:solidFill>
                <a:latin typeface="+mn-ea"/>
                <a:cs typeface="汉仪典雅体简" panose="00020600040101010101" pitchFamily="18" charset="-122"/>
              </a:rPr>
              <a:t>请输入一段文字内容</a:t>
            </a:r>
            <a:endParaRPr lang="en-US" altLang="zh-CN" sz="1400" spc="100" dirty="0">
              <a:solidFill>
                <a:schemeClr val="tx1">
                  <a:lumMod val="75000"/>
                  <a:lumOff val="25000"/>
                </a:schemeClr>
              </a:solidFill>
              <a:latin typeface="+mn-ea"/>
              <a:cs typeface="汉仪典雅体简" panose="00020600040101010101" pitchFamily="18" charset="-122"/>
            </a:endParaRPr>
          </a:p>
          <a:p>
            <a:pPr marL="285750" indent="-285750" algn="just" hangingPunct="0">
              <a:lnSpc>
                <a:spcPct val="130000"/>
              </a:lnSpc>
              <a:buFont typeface="Arial" panose="020B0604020202020204" pitchFamily="34" charset="0"/>
              <a:buChar char="•"/>
            </a:pPr>
            <a:r>
              <a:rPr lang="zh-CN" altLang="en-US" sz="1400" spc="100" dirty="0">
                <a:solidFill>
                  <a:schemeClr val="tx1">
                    <a:lumMod val="75000"/>
                    <a:lumOff val="25000"/>
                  </a:schemeClr>
                </a:solidFill>
                <a:latin typeface="+mn-ea"/>
                <a:cs typeface="汉仪典雅体简" panose="00020600040101010101" pitchFamily="18" charset="-122"/>
              </a:rPr>
              <a:t>请输入一段文字内容</a:t>
            </a:r>
            <a:endParaRPr lang="en-US" altLang="zh-CN" sz="1400" spc="100" dirty="0">
              <a:solidFill>
                <a:schemeClr val="tx1">
                  <a:lumMod val="75000"/>
                  <a:lumOff val="25000"/>
                </a:schemeClr>
              </a:solidFill>
              <a:latin typeface="+mn-ea"/>
              <a:cs typeface="汉仪典雅体简" panose="00020600040101010101" pitchFamily="18" charset="-122"/>
            </a:endParaRPr>
          </a:p>
          <a:p>
            <a:pPr marL="285750" indent="-285750" algn="just" hangingPunct="0">
              <a:lnSpc>
                <a:spcPct val="130000"/>
              </a:lnSpc>
              <a:buFont typeface="Arial" panose="020B0604020202020204" pitchFamily="34" charset="0"/>
              <a:buChar char="•"/>
            </a:pPr>
            <a:r>
              <a:rPr lang="zh-CN" altLang="en-US" sz="1400" spc="100" dirty="0">
                <a:solidFill>
                  <a:schemeClr val="tx1">
                    <a:lumMod val="75000"/>
                    <a:lumOff val="25000"/>
                  </a:schemeClr>
                </a:solidFill>
                <a:latin typeface="+mn-ea"/>
                <a:cs typeface="汉仪典雅体简" panose="00020600040101010101" pitchFamily="18" charset="-122"/>
              </a:rPr>
              <a:t>请输入一段文字内容</a:t>
            </a:r>
            <a:endParaRPr lang="en-US" altLang="zh-CN" sz="1400" spc="100" dirty="0">
              <a:solidFill>
                <a:schemeClr val="tx1">
                  <a:lumMod val="75000"/>
                  <a:lumOff val="25000"/>
                </a:schemeClr>
              </a:solidFill>
              <a:latin typeface="+mn-ea"/>
              <a:cs typeface="汉仪典雅体简" panose="00020600040101010101" pitchFamily="18" charset="-122"/>
            </a:endParaRPr>
          </a:p>
          <a:p>
            <a:pPr marL="285750" indent="-285750" algn="just" hangingPunct="0">
              <a:lnSpc>
                <a:spcPct val="130000"/>
              </a:lnSpc>
              <a:buFont typeface="Arial" panose="020B0604020202020204" pitchFamily="34" charset="0"/>
              <a:buChar char="•"/>
            </a:pPr>
            <a:r>
              <a:rPr lang="zh-CN" altLang="en-US" sz="1400" spc="100" dirty="0">
                <a:solidFill>
                  <a:schemeClr val="tx1">
                    <a:lumMod val="75000"/>
                    <a:lumOff val="25000"/>
                  </a:schemeClr>
                </a:solidFill>
                <a:latin typeface="+mn-ea"/>
                <a:cs typeface="汉仪典雅体简" panose="00020600040101010101" pitchFamily="18" charset="-122"/>
              </a:rPr>
              <a:t>请输入一段文字内容</a:t>
            </a:r>
            <a:endParaRPr lang="en-US" altLang="zh-CN" sz="1400" spc="100" dirty="0">
              <a:solidFill>
                <a:schemeClr val="tx1">
                  <a:lumMod val="75000"/>
                  <a:lumOff val="25000"/>
                </a:schemeClr>
              </a:solidFill>
              <a:latin typeface="+mn-ea"/>
              <a:cs typeface="汉仪典雅体简" panose="00020600040101010101" pitchFamily="18" charset="-122"/>
            </a:endParaRPr>
          </a:p>
        </p:txBody>
      </p:sp>
      <p:grpSp>
        <p:nvGrpSpPr>
          <p:cNvPr id="2" name="组合 1">
            <a:extLst>
              <a:ext uri="{FF2B5EF4-FFF2-40B4-BE49-F238E27FC236}">
                <a16:creationId xmlns:a16="http://schemas.microsoft.com/office/drawing/2014/main" id="{F3C83F84-F9BE-4977-AF61-5EAFDCD269AF}"/>
              </a:ext>
            </a:extLst>
          </p:cNvPr>
          <p:cNvGrpSpPr/>
          <p:nvPr/>
        </p:nvGrpSpPr>
        <p:grpSpPr>
          <a:xfrm>
            <a:off x="3290362" y="2406937"/>
            <a:ext cx="5590638" cy="691696"/>
            <a:chOff x="3290362" y="2406937"/>
            <a:chExt cx="5590638" cy="691696"/>
          </a:xfrm>
        </p:grpSpPr>
        <p:grpSp>
          <p:nvGrpSpPr>
            <p:cNvPr id="18" name="组合 17">
              <a:extLst>
                <a:ext uri="{FF2B5EF4-FFF2-40B4-BE49-F238E27FC236}">
                  <a16:creationId xmlns:a16="http://schemas.microsoft.com/office/drawing/2014/main" id="{084F9CE1-44BE-47AC-A1F3-2C29B687B01A}"/>
                </a:ext>
              </a:extLst>
            </p:cNvPr>
            <p:cNvGrpSpPr/>
            <p:nvPr/>
          </p:nvGrpSpPr>
          <p:grpSpPr>
            <a:xfrm>
              <a:off x="3290362" y="2406937"/>
              <a:ext cx="69395" cy="691696"/>
              <a:chOff x="3216503" y="3057753"/>
              <a:chExt cx="69395" cy="691696"/>
            </a:xfrm>
          </p:grpSpPr>
          <p:sp>
            <p:nvSpPr>
              <p:cNvPr id="14" name="椭圆 13">
                <a:extLst>
                  <a:ext uri="{FF2B5EF4-FFF2-40B4-BE49-F238E27FC236}">
                    <a16:creationId xmlns:a16="http://schemas.microsoft.com/office/drawing/2014/main" id="{67DC9C1A-63F8-4C72-97A0-23A88A00C890}"/>
                  </a:ext>
                </a:extLst>
              </p:cNvPr>
              <p:cNvSpPr/>
              <p:nvPr/>
            </p:nvSpPr>
            <p:spPr>
              <a:xfrm>
                <a:off x="3216503" y="3057753"/>
                <a:ext cx="69395" cy="693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16" name="直接连接符 15">
                <a:extLst>
                  <a:ext uri="{FF2B5EF4-FFF2-40B4-BE49-F238E27FC236}">
                    <a16:creationId xmlns:a16="http://schemas.microsoft.com/office/drawing/2014/main" id="{C1F29B09-FB32-4C23-A39C-2A6DC212E178}"/>
                  </a:ext>
                </a:extLst>
              </p:cNvPr>
              <p:cNvCxnSpPr>
                <a:cxnSpLocks/>
              </p:cNvCxnSpPr>
              <p:nvPr/>
            </p:nvCxnSpPr>
            <p:spPr>
              <a:xfrm>
                <a:off x="3251200" y="3173413"/>
                <a:ext cx="0" cy="460375"/>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7" name="椭圆 16">
                <a:extLst>
                  <a:ext uri="{FF2B5EF4-FFF2-40B4-BE49-F238E27FC236}">
                    <a16:creationId xmlns:a16="http://schemas.microsoft.com/office/drawing/2014/main" id="{D4DA8AAC-758B-4A16-96C0-C26EE7867781}"/>
                  </a:ext>
                </a:extLst>
              </p:cNvPr>
              <p:cNvSpPr/>
              <p:nvPr/>
            </p:nvSpPr>
            <p:spPr>
              <a:xfrm>
                <a:off x="3216503" y="3680054"/>
                <a:ext cx="69395" cy="693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28" name="组合 27">
              <a:extLst>
                <a:ext uri="{FF2B5EF4-FFF2-40B4-BE49-F238E27FC236}">
                  <a16:creationId xmlns:a16="http://schemas.microsoft.com/office/drawing/2014/main" id="{81A2C80D-8A7A-4F32-857F-524A7B20432C}"/>
                </a:ext>
              </a:extLst>
            </p:cNvPr>
            <p:cNvGrpSpPr/>
            <p:nvPr/>
          </p:nvGrpSpPr>
          <p:grpSpPr>
            <a:xfrm>
              <a:off x="6050984" y="2406937"/>
              <a:ext cx="69395" cy="691696"/>
              <a:chOff x="3216503" y="3057753"/>
              <a:chExt cx="69395" cy="691696"/>
            </a:xfrm>
          </p:grpSpPr>
          <p:sp>
            <p:nvSpPr>
              <p:cNvPr id="33" name="椭圆 32">
                <a:extLst>
                  <a:ext uri="{FF2B5EF4-FFF2-40B4-BE49-F238E27FC236}">
                    <a16:creationId xmlns:a16="http://schemas.microsoft.com/office/drawing/2014/main" id="{A106B5F5-4D18-40FF-95AF-1C382BC35F1D}"/>
                  </a:ext>
                </a:extLst>
              </p:cNvPr>
              <p:cNvSpPr/>
              <p:nvPr/>
            </p:nvSpPr>
            <p:spPr>
              <a:xfrm>
                <a:off x="3216503" y="3057753"/>
                <a:ext cx="69395" cy="693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34" name="直接连接符 33">
                <a:extLst>
                  <a:ext uri="{FF2B5EF4-FFF2-40B4-BE49-F238E27FC236}">
                    <a16:creationId xmlns:a16="http://schemas.microsoft.com/office/drawing/2014/main" id="{61CA6C14-A0D2-43D8-9AE6-97E32F91AFD2}"/>
                  </a:ext>
                </a:extLst>
              </p:cNvPr>
              <p:cNvCxnSpPr>
                <a:cxnSpLocks/>
              </p:cNvCxnSpPr>
              <p:nvPr/>
            </p:nvCxnSpPr>
            <p:spPr>
              <a:xfrm>
                <a:off x="3251200" y="3173413"/>
                <a:ext cx="0" cy="460375"/>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35" name="椭圆 34">
                <a:extLst>
                  <a:ext uri="{FF2B5EF4-FFF2-40B4-BE49-F238E27FC236}">
                    <a16:creationId xmlns:a16="http://schemas.microsoft.com/office/drawing/2014/main" id="{7FF3FCB5-F08C-4326-8293-A7BDD5CBCB4B}"/>
                  </a:ext>
                </a:extLst>
              </p:cNvPr>
              <p:cNvSpPr/>
              <p:nvPr/>
            </p:nvSpPr>
            <p:spPr>
              <a:xfrm>
                <a:off x="3216503" y="3680054"/>
                <a:ext cx="69395" cy="693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37" name="组合 36">
              <a:extLst>
                <a:ext uri="{FF2B5EF4-FFF2-40B4-BE49-F238E27FC236}">
                  <a16:creationId xmlns:a16="http://schemas.microsoft.com/office/drawing/2014/main" id="{105C703C-DAFD-4E44-9731-327FA1CB9E9F}"/>
                </a:ext>
              </a:extLst>
            </p:cNvPr>
            <p:cNvGrpSpPr/>
            <p:nvPr/>
          </p:nvGrpSpPr>
          <p:grpSpPr>
            <a:xfrm>
              <a:off x="8811605" y="2406937"/>
              <a:ext cx="69395" cy="691696"/>
              <a:chOff x="3216503" y="3057753"/>
              <a:chExt cx="69395" cy="691696"/>
            </a:xfrm>
          </p:grpSpPr>
          <p:sp>
            <p:nvSpPr>
              <p:cNvPr id="42" name="椭圆 41">
                <a:extLst>
                  <a:ext uri="{FF2B5EF4-FFF2-40B4-BE49-F238E27FC236}">
                    <a16:creationId xmlns:a16="http://schemas.microsoft.com/office/drawing/2014/main" id="{42638400-7897-4D1C-B7DF-037B05B1DB92}"/>
                  </a:ext>
                </a:extLst>
              </p:cNvPr>
              <p:cNvSpPr/>
              <p:nvPr/>
            </p:nvSpPr>
            <p:spPr>
              <a:xfrm>
                <a:off x="3216503" y="3057753"/>
                <a:ext cx="69395" cy="693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43" name="直接连接符 42">
                <a:extLst>
                  <a:ext uri="{FF2B5EF4-FFF2-40B4-BE49-F238E27FC236}">
                    <a16:creationId xmlns:a16="http://schemas.microsoft.com/office/drawing/2014/main" id="{B424A863-B73B-4177-AF42-927875779218}"/>
                  </a:ext>
                </a:extLst>
              </p:cNvPr>
              <p:cNvCxnSpPr>
                <a:cxnSpLocks/>
              </p:cNvCxnSpPr>
              <p:nvPr/>
            </p:nvCxnSpPr>
            <p:spPr>
              <a:xfrm>
                <a:off x="3251200" y="3173413"/>
                <a:ext cx="0" cy="460375"/>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44" name="椭圆 43">
                <a:extLst>
                  <a:ext uri="{FF2B5EF4-FFF2-40B4-BE49-F238E27FC236}">
                    <a16:creationId xmlns:a16="http://schemas.microsoft.com/office/drawing/2014/main" id="{15BD8CFC-FE3D-48C8-82AE-D1526D6C9B05}"/>
                  </a:ext>
                </a:extLst>
              </p:cNvPr>
              <p:cNvSpPr/>
              <p:nvPr/>
            </p:nvSpPr>
            <p:spPr>
              <a:xfrm>
                <a:off x="3216503" y="3680054"/>
                <a:ext cx="69395" cy="693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sp>
        <p:nvSpPr>
          <p:cNvPr id="38" name="矩形: 圆角 37">
            <a:extLst>
              <a:ext uri="{FF2B5EF4-FFF2-40B4-BE49-F238E27FC236}">
                <a16:creationId xmlns:a16="http://schemas.microsoft.com/office/drawing/2014/main" id="{7600D02F-8818-46A9-9918-A7B9B4AA445E}"/>
              </a:ext>
            </a:extLst>
          </p:cNvPr>
          <p:cNvSpPr/>
          <p:nvPr/>
        </p:nvSpPr>
        <p:spPr>
          <a:xfrm>
            <a:off x="7616710" y="3257893"/>
            <a:ext cx="2459184" cy="3005746"/>
          </a:xfrm>
          <a:prstGeom prst="roundRect">
            <a:avLst>
              <a:gd name="adj" fmla="val 6000"/>
            </a:avLst>
          </a:prstGeom>
          <a:gradFill>
            <a:gsLst>
              <a:gs pos="4000">
                <a:schemeClr val="bg1"/>
              </a:gs>
              <a:gs pos="100000">
                <a:schemeClr val="accent1">
                  <a:lumMod val="4000"/>
                  <a:lumOff val="96000"/>
                </a:schemeClr>
              </a:gs>
            </a:gsLst>
            <a:lin ang="4200000" scaled="0"/>
          </a:gradFill>
          <a:ln>
            <a:noFill/>
          </a:ln>
          <a:effectLst>
            <a:outerShdw blurRad="584200" dist="203200" dir="5400000" sx="92000" sy="92000" algn="t"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40" name="文本框 39">
            <a:extLst>
              <a:ext uri="{FF2B5EF4-FFF2-40B4-BE49-F238E27FC236}">
                <a16:creationId xmlns:a16="http://schemas.microsoft.com/office/drawing/2014/main" id="{386BC5A5-7ADA-49F8-B647-0FA4E98A1007}"/>
              </a:ext>
            </a:extLst>
          </p:cNvPr>
          <p:cNvSpPr txBox="1"/>
          <p:nvPr/>
        </p:nvSpPr>
        <p:spPr>
          <a:xfrm>
            <a:off x="8269221" y="4322412"/>
            <a:ext cx="1154162" cy="276999"/>
          </a:xfrm>
          <a:prstGeom prst="rect">
            <a:avLst/>
          </a:prstGeom>
          <a:noFill/>
          <a:ln>
            <a:noFill/>
          </a:ln>
        </p:spPr>
        <p:txBody>
          <a:bodyPr wrap="none" lIns="0" tIns="0" rIns="0" bIns="0" rtlCol="0">
            <a:noAutofit/>
          </a:bodyPr>
          <a:lstStyle/>
          <a:p>
            <a:pPr algn="ctr" hangingPunct="0"/>
            <a:r>
              <a:rPr lang="zh-CN" altLang="en-US" b="1" dirty="0">
                <a:gradFill flip="none" rotWithShape="1">
                  <a:gsLst>
                    <a:gs pos="0">
                      <a:schemeClr val="accent1">
                        <a:lumMod val="63000"/>
                        <a:lumOff val="37000"/>
                      </a:schemeClr>
                    </a:gs>
                    <a:gs pos="100000">
                      <a:schemeClr val="accent1">
                        <a:lumMod val="86000"/>
                      </a:schemeClr>
                    </a:gs>
                  </a:gsLst>
                  <a:lin ang="2700000" scaled="1"/>
                  <a:tileRect/>
                </a:gradFill>
                <a:latin typeface="+mj-ea"/>
                <a:ea typeface="+mj-ea"/>
                <a:cs typeface="汉仪典雅体简" panose="00020600040101010101" pitchFamily="18" charset="-122"/>
              </a:rPr>
              <a:t>扩大市场份额</a:t>
            </a:r>
          </a:p>
        </p:txBody>
      </p:sp>
      <p:sp>
        <p:nvSpPr>
          <p:cNvPr id="41" name="文本框 40">
            <a:extLst>
              <a:ext uri="{FF2B5EF4-FFF2-40B4-BE49-F238E27FC236}">
                <a16:creationId xmlns:a16="http://schemas.microsoft.com/office/drawing/2014/main" id="{D73D22D2-4161-4904-BCDA-6264E15F15EA}"/>
              </a:ext>
            </a:extLst>
          </p:cNvPr>
          <p:cNvSpPr txBox="1"/>
          <p:nvPr/>
        </p:nvSpPr>
        <p:spPr>
          <a:xfrm>
            <a:off x="7836411" y="4886789"/>
            <a:ext cx="2019784" cy="1102353"/>
          </a:xfrm>
          <a:prstGeom prst="rect">
            <a:avLst/>
          </a:prstGeom>
          <a:noFill/>
          <a:ln>
            <a:noFill/>
          </a:ln>
        </p:spPr>
        <p:txBody>
          <a:bodyPr wrap="none" lIns="0" tIns="0" rIns="0" bIns="0" rtlCol="0">
            <a:noAutofit/>
          </a:bodyPr>
          <a:lstStyle/>
          <a:p>
            <a:pPr marL="285750" indent="-285750" algn="just" hangingPunct="0">
              <a:lnSpc>
                <a:spcPct val="130000"/>
              </a:lnSpc>
              <a:buFont typeface="Arial" panose="020B0604020202020204" pitchFamily="34" charset="0"/>
              <a:buChar char="•"/>
            </a:pPr>
            <a:r>
              <a:rPr lang="zh-CN" altLang="en-US" sz="1400" spc="100" dirty="0">
                <a:solidFill>
                  <a:schemeClr val="tx1">
                    <a:lumMod val="75000"/>
                    <a:lumOff val="25000"/>
                  </a:schemeClr>
                </a:solidFill>
                <a:latin typeface="+mn-ea"/>
                <a:cs typeface="汉仪典雅体简" panose="00020600040101010101" pitchFamily="18" charset="-122"/>
              </a:rPr>
              <a:t>请输入一段文字内容</a:t>
            </a:r>
            <a:endParaRPr lang="en-US" altLang="zh-CN" sz="1400" spc="100" dirty="0">
              <a:solidFill>
                <a:schemeClr val="tx1">
                  <a:lumMod val="75000"/>
                  <a:lumOff val="25000"/>
                </a:schemeClr>
              </a:solidFill>
              <a:latin typeface="+mn-ea"/>
              <a:cs typeface="汉仪典雅体简" panose="00020600040101010101" pitchFamily="18" charset="-122"/>
            </a:endParaRPr>
          </a:p>
          <a:p>
            <a:pPr marL="285750" indent="-285750" algn="just" hangingPunct="0">
              <a:lnSpc>
                <a:spcPct val="130000"/>
              </a:lnSpc>
              <a:buFont typeface="Arial" panose="020B0604020202020204" pitchFamily="34" charset="0"/>
              <a:buChar char="•"/>
            </a:pPr>
            <a:r>
              <a:rPr lang="zh-CN" altLang="en-US" sz="1400" spc="100" dirty="0">
                <a:solidFill>
                  <a:schemeClr val="tx1">
                    <a:lumMod val="75000"/>
                    <a:lumOff val="25000"/>
                  </a:schemeClr>
                </a:solidFill>
                <a:latin typeface="+mn-ea"/>
                <a:cs typeface="汉仪典雅体简" panose="00020600040101010101" pitchFamily="18" charset="-122"/>
              </a:rPr>
              <a:t>请输入一段文字内容</a:t>
            </a:r>
            <a:endParaRPr lang="en-US" altLang="zh-CN" sz="1400" spc="100" dirty="0">
              <a:solidFill>
                <a:schemeClr val="tx1">
                  <a:lumMod val="75000"/>
                  <a:lumOff val="25000"/>
                </a:schemeClr>
              </a:solidFill>
              <a:latin typeface="+mn-ea"/>
              <a:cs typeface="汉仪典雅体简" panose="00020600040101010101" pitchFamily="18" charset="-122"/>
            </a:endParaRPr>
          </a:p>
          <a:p>
            <a:pPr marL="285750" indent="-285750" algn="just" hangingPunct="0">
              <a:lnSpc>
                <a:spcPct val="130000"/>
              </a:lnSpc>
              <a:buFont typeface="Arial" panose="020B0604020202020204" pitchFamily="34" charset="0"/>
              <a:buChar char="•"/>
            </a:pPr>
            <a:r>
              <a:rPr lang="zh-CN" altLang="en-US" sz="1400" spc="100" dirty="0">
                <a:solidFill>
                  <a:schemeClr val="tx1">
                    <a:lumMod val="75000"/>
                    <a:lumOff val="25000"/>
                  </a:schemeClr>
                </a:solidFill>
                <a:latin typeface="+mn-ea"/>
                <a:cs typeface="汉仪典雅体简" panose="00020600040101010101" pitchFamily="18" charset="-122"/>
              </a:rPr>
              <a:t>请输入一段文字内容</a:t>
            </a:r>
            <a:endParaRPr lang="en-US" altLang="zh-CN" sz="1400" spc="100" dirty="0">
              <a:solidFill>
                <a:schemeClr val="tx1">
                  <a:lumMod val="75000"/>
                  <a:lumOff val="25000"/>
                </a:schemeClr>
              </a:solidFill>
              <a:latin typeface="+mn-ea"/>
              <a:cs typeface="汉仪典雅体简" panose="00020600040101010101" pitchFamily="18" charset="-122"/>
            </a:endParaRPr>
          </a:p>
          <a:p>
            <a:pPr marL="285750" indent="-285750" algn="just" hangingPunct="0">
              <a:lnSpc>
                <a:spcPct val="130000"/>
              </a:lnSpc>
              <a:buFont typeface="Arial" panose="020B0604020202020204" pitchFamily="34" charset="0"/>
              <a:buChar char="•"/>
            </a:pPr>
            <a:r>
              <a:rPr lang="zh-CN" altLang="en-US" sz="1400" spc="100" dirty="0">
                <a:solidFill>
                  <a:schemeClr val="tx1">
                    <a:lumMod val="75000"/>
                    <a:lumOff val="25000"/>
                  </a:schemeClr>
                </a:solidFill>
                <a:latin typeface="+mn-ea"/>
                <a:cs typeface="汉仪典雅体简" panose="00020600040101010101" pitchFamily="18" charset="-122"/>
              </a:rPr>
              <a:t>请输入一段文字内容</a:t>
            </a:r>
            <a:endParaRPr lang="en-US" altLang="zh-CN" sz="1400" spc="100" dirty="0">
              <a:solidFill>
                <a:schemeClr val="tx1">
                  <a:lumMod val="75000"/>
                  <a:lumOff val="25000"/>
                </a:schemeClr>
              </a:solidFill>
              <a:latin typeface="+mn-ea"/>
              <a:cs typeface="汉仪典雅体简" panose="00020600040101010101" pitchFamily="18" charset="-122"/>
            </a:endParaRPr>
          </a:p>
        </p:txBody>
      </p:sp>
      <p:grpSp>
        <p:nvGrpSpPr>
          <p:cNvPr id="48" name="图形 2">
            <a:extLst>
              <a:ext uri="{FF2B5EF4-FFF2-40B4-BE49-F238E27FC236}">
                <a16:creationId xmlns:a16="http://schemas.microsoft.com/office/drawing/2014/main" id="{7C7BB38F-D6B3-4120-8B6B-F17415A00689}"/>
              </a:ext>
            </a:extLst>
          </p:cNvPr>
          <p:cNvGrpSpPr/>
          <p:nvPr/>
        </p:nvGrpSpPr>
        <p:grpSpPr>
          <a:xfrm>
            <a:off x="3022652" y="3586955"/>
            <a:ext cx="604814" cy="604814"/>
            <a:chOff x="797198" y="915201"/>
            <a:chExt cx="987386" cy="987386"/>
          </a:xfrm>
          <a:gradFill>
            <a:gsLst>
              <a:gs pos="4000">
                <a:schemeClr val="accent1">
                  <a:lumMod val="88000"/>
                  <a:lumOff val="12000"/>
                </a:schemeClr>
              </a:gs>
              <a:gs pos="95000">
                <a:schemeClr val="accent1">
                  <a:lumMod val="86000"/>
                </a:schemeClr>
              </a:gs>
            </a:gsLst>
            <a:lin ang="4200000" scaled="0"/>
          </a:gradFill>
        </p:grpSpPr>
        <p:sp>
          <p:nvSpPr>
            <p:cNvPr id="50" name="任意多边形: 形状 49">
              <a:extLst>
                <a:ext uri="{FF2B5EF4-FFF2-40B4-BE49-F238E27FC236}">
                  <a16:creationId xmlns:a16="http://schemas.microsoft.com/office/drawing/2014/main" id="{B6CED0BD-C93A-45DF-97AF-14CAB2E0CD34}"/>
                </a:ext>
              </a:extLst>
            </p:cNvPr>
            <p:cNvSpPr/>
            <p:nvPr/>
          </p:nvSpPr>
          <p:spPr>
            <a:xfrm>
              <a:off x="1522309" y="1223759"/>
              <a:ext cx="61711" cy="61711"/>
            </a:xfrm>
            <a:custGeom>
              <a:avLst/>
              <a:gdLst>
                <a:gd name="connsiteX0" fmla="*/ 30856 w 61711"/>
                <a:gd name="connsiteY0" fmla="*/ 61712 h 61711"/>
                <a:gd name="connsiteX1" fmla="*/ 61712 w 61711"/>
                <a:gd name="connsiteY1" fmla="*/ 61712 h 61711"/>
                <a:gd name="connsiteX2" fmla="*/ 0 w 61711"/>
                <a:gd name="connsiteY2" fmla="*/ 0 h 61711"/>
                <a:gd name="connsiteX3" fmla="*/ 0 w 61711"/>
                <a:gd name="connsiteY3" fmla="*/ 30856 h 61711"/>
                <a:gd name="connsiteX4" fmla="*/ 30856 w 61711"/>
                <a:gd name="connsiteY4" fmla="*/ 61712 h 61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11" h="61711">
                  <a:moveTo>
                    <a:pt x="30856" y="61712"/>
                  </a:moveTo>
                  <a:lnTo>
                    <a:pt x="61712" y="61712"/>
                  </a:lnTo>
                  <a:cubicBezTo>
                    <a:pt x="61712" y="27678"/>
                    <a:pt x="34034" y="0"/>
                    <a:pt x="0" y="0"/>
                  </a:cubicBezTo>
                  <a:lnTo>
                    <a:pt x="0" y="30856"/>
                  </a:lnTo>
                  <a:cubicBezTo>
                    <a:pt x="17017" y="30856"/>
                    <a:pt x="30856" y="44695"/>
                    <a:pt x="30856" y="61712"/>
                  </a:cubicBezTo>
                  <a:close/>
                </a:path>
              </a:pathLst>
            </a:custGeom>
            <a:grpFill/>
            <a:ln w="15329" cap="flat">
              <a:noFill/>
              <a:prstDash val="solid"/>
              <a:miter/>
            </a:ln>
          </p:spPr>
          <p:txBody>
            <a:bodyPr rtlCol="0" anchor="ctr">
              <a:noAutofit/>
            </a:bodyPr>
            <a:lstStyle/>
            <a:p>
              <a:endParaRPr lang="zh-CN" altLang="en-US"/>
            </a:p>
          </p:txBody>
        </p:sp>
        <p:sp>
          <p:nvSpPr>
            <p:cNvPr id="51" name="任意多边形: 形状 50">
              <a:extLst>
                <a:ext uri="{FF2B5EF4-FFF2-40B4-BE49-F238E27FC236}">
                  <a16:creationId xmlns:a16="http://schemas.microsoft.com/office/drawing/2014/main" id="{2131317E-D97E-43BE-B3DD-69A2FB76EEB3}"/>
                </a:ext>
              </a:extLst>
            </p:cNvPr>
            <p:cNvSpPr/>
            <p:nvPr/>
          </p:nvSpPr>
          <p:spPr>
            <a:xfrm>
              <a:off x="1398886" y="1547745"/>
              <a:ext cx="61711" cy="61711"/>
            </a:xfrm>
            <a:custGeom>
              <a:avLst/>
              <a:gdLst>
                <a:gd name="connsiteX0" fmla="*/ 0 w 61711"/>
                <a:gd name="connsiteY0" fmla="*/ 30856 h 61711"/>
                <a:gd name="connsiteX1" fmla="*/ 0 w 61711"/>
                <a:gd name="connsiteY1" fmla="*/ 61712 h 61711"/>
                <a:gd name="connsiteX2" fmla="*/ 61712 w 61711"/>
                <a:gd name="connsiteY2" fmla="*/ 0 h 61711"/>
                <a:gd name="connsiteX3" fmla="*/ 30856 w 61711"/>
                <a:gd name="connsiteY3" fmla="*/ 0 h 61711"/>
                <a:gd name="connsiteX4" fmla="*/ 0 w 61711"/>
                <a:gd name="connsiteY4" fmla="*/ 30856 h 61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11" h="61711">
                  <a:moveTo>
                    <a:pt x="0" y="30856"/>
                  </a:moveTo>
                  <a:lnTo>
                    <a:pt x="0" y="61712"/>
                  </a:lnTo>
                  <a:cubicBezTo>
                    <a:pt x="34034" y="61712"/>
                    <a:pt x="61712" y="34034"/>
                    <a:pt x="61712" y="0"/>
                  </a:cubicBezTo>
                  <a:lnTo>
                    <a:pt x="30856" y="0"/>
                  </a:lnTo>
                  <a:cubicBezTo>
                    <a:pt x="30856" y="17017"/>
                    <a:pt x="17017" y="30856"/>
                    <a:pt x="0" y="30856"/>
                  </a:cubicBezTo>
                  <a:close/>
                </a:path>
              </a:pathLst>
            </a:custGeom>
            <a:grpFill/>
            <a:ln w="15329" cap="flat">
              <a:noFill/>
              <a:prstDash val="solid"/>
              <a:miter/>
            </a:ln>
          </p:spPr>
          <p:txBody>
            <a:bodyPr rtlCol="0" anchor="ctr">
              <a:noAutofit/>
            </a:bodyPr>
            <a:lstStyle/>
            <a:p>
              <a:endParaRPr lang="zh-CN" altLang="en-US"/>
            </a:p>
          </p:txBody>
        </p:sp>
        <p:sp>
          <p:nvSpPr>
            <p:cNvPr id="53" name="任意多边形: 形状 52">
              <a:extLst>
                <a:ext uri="{FF2B5EF4-FFF2-40B4-BE49-F238E27FC236}">
                  <a16:creationId xmlns:a16="http://schemas.microsoft.com/office/drawing/2014/main" id="{87D3E78B-A5D1-4A7B-83C8-36CF2DF8DCD8}"/>
                </a:ext>
              </a:extLst>
            </p:cNvPr>
            <p:cNvSpPr/>
            <p:nvPr/>
          </p:nvSpPr>
          <p:spPr>
            <a:xfrm>
              <a:off x="997760" y="1223759"/>
              <a:ext cx="61711" cy="61711"/>
            </a:xfrm>
            <a:custGeom>
              <a:avLst/>
              <a:gdLst>
                <a:gd name="connsiteX0" fmla="*/ 0 w 61711"/>
                <a:gd name="connsiteY0" fmla="*/ 61712 h 61711"/>
                <a:gd name="connsiteX1" fmla="*/ 30856 w 61711"/>
                <a:gd name="connsiteY1" fmla="*/ 61712 h 61711"/>
                <a:gd name="connsiteX2" fmla="*/ 61712 w 61711"/>
                <a:gd name="connsiteY2" fmla="*/ 30856 h 61711"/>
                <a:gd name="connsiteX3" fmla="*/ 61712 w 61711"/>
                <a:gd name="connsiteY3" fmla="*/ 0 h 61711"/>
                <a:gd name="connsiteX4" fmla="*/ 0 w 61711"/>
                <a:gd name="connsiteY4" fmla="*/ 61712 h 61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11" h="61711">
                  <a:moveTo>
                    <a:pt x="0" y="61712"/>
                  </a:moveTo>
                  <a:lnTo>
                    <a:pt x="30856" y="61712"/>
                  </a:lnTo>
                  <a:cubicBezTo>
                    <a:pt x="30856" y="44695"/>
                    <a:pt x="44695" y="30856"/>
                    <a:pt x="61712" y="30856"/>
                  </a:cubicBezTo>
                  <a:lnTo>
                    <a:pt x="61712" y="0"/>
                  </a:lnTo>
                  <a:cubicBezTo>
                    <a:pt x="27678" y="0"/>
                    <a:pt x="0" y="27678"/>
                    <a:pt x="0" y="61712"/>
                  </a:cubicBezTo>
                  <a:close/>
                </a:path>
              </a:pathLst>
            </a:custGeom>
            <a:grpFill/>
            <a:ln w="15329" cap="flat">
              <a:noFill/>
              <a:prstDash val="solid"/>
              <a:miter/>
            </a:ln>
          </p:spPr>
          <p:txBody>
            <a:bodyPr rtlCol="0" anchor="ctr">
              <a:noAutofit/>
            </a:bodyPr>
            <a:lstStyle/>
            <a:p>
              <a:endParaRPr lang="zh-CN" altLang="en-US"/>
            </a:p>
          </p:txBody>
        </p:sp>
        <p:sp>
          <p:nvSpPr>
            <p:cNvPr id="54" name="任意多边形: 形状 53">
              <a:extLst>
                <a:ext uri="{FF2B5EF4-FFF2-40B4-BE49-F238E27FC236}">
                  <a16:creationId xmlns:a16="http://schemas.microsoft.com/office/drawing/2014/main" id="{2186D2CF-8C3D-4504-B041-F027E8208A1A}"/>
                </a:ext>
              </a:extLst>
            </p:cNvPr>
            <p:cNvSpPr/>
            <p:nvPr/>
          </p:nvSpPr>
          <p:spPr>
            <a:xfrm>
              <a:off x="1306318" y="1470605"/>
              <a:ext cx="61711" cy="61711"/>
            </a:xfrm>
            <a:custGeom>
              <a:avLst/>
              <a:gdLst>
                <a:gd name="connsiteX0" fmla="*/ 30856 w 61711"/>
                <a:gd name="connsiteY0" fmla="*/ 0 h 61711"/>
                <a:gd name="connsiteX1" fmla="*/ 0 w 61711"/>
                <a:gd name="connsiteY1" fmla="*/ 0 h 61711"/>
                <a:gd name="connsiteX2" fmla="*/ 61712 w 61711"/>
                <a:gd name="connsiteY2" fmla="*/ 61712 h 61711"/>
                <a:gd name="connsiteX3" fmla="*/ 61712 w 61711"/>
                <a:gd name="connsiteY3" fmla="*/ 30856 h 61711"/>
                <a:gd name="connsiteX4" fmla="*/ 30856 w 61711"/>
                <a:gd name="connsiteY4" fmla="*/ 0 h 61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11" h="61711">
                  <a:moveTo>
                    <a:pt x="30856" y="0"/>
                  </a:moveTo>
                  <a:lnTo>
                    <a:pt x="0" y="0"/>
                  </a:lnTo>
                  <a:cubicBezTo>
                    <a:pt x="0" y="34034"/>
                    <a:pt x="27678" y="61712"/>
                    <a:pt x="61712" y="61712"/>
                  </a:cubicBezTo>
                  <a:lnTo>
                    <a:pt x="61712" y="30856"/>
                  </a:lnTo>
                  <a:cubicBezTo>
                    <a:pt x="44695" y="30856"/>
                    <a:pt x="30856" y="17017"/>
                    <a:pt x="30856" y="0"/>
                  </a:cubicBezTo>
                  <a:close/>
                </a:path>
              </a:pathLst>
            </a:custGeom>
            <a:grpFill/>
            <a:ln w="15329" cap="flat">
              <a:noFill/>
              <a:prstDash val="solid"/>
              <a:miter/>
            </a:ln>
          </p:spPr>
          <p:txBody>
            <a:bodyPr rtlCol="0" anchor="ctr">
              <a:noAutofit/>
            </a:bodyPr>
            <a:lstStyle/>
            <a:p>
              <a:endParaRPr lang="zh-CN" altLang="en-US"/>
            </a:p>
          </p:txBody>
        </p:sp>
        <p:sp>
          <p:nvSpPr>
            <p:cNvPr id="55" name="任意多边形: 形状 54">
              <a:extLst>
                <a:ext uri="{FF2B5EF4-FFF2-40B4-BE49-F238E27FC236}">
                  <a16:creationId xmlns:a16="http://schemas.microsoft.com/office/drawing/2014/main" id="{FA025B36-8AE2-45FE-A707-5635050E54B9}"/>
                </a:ext>
              </a:extLst>
            </p:cNvPr>
            <p:cNvSpPr/>
            <p:nvPr/>
          </p:nvSpPr>
          <p:spPr>
            <a:xfrm>
              <a:off x="1213751" y="1285470"/>
              <a:ext cx="61711" cy="61711"/>
            </a:xfrm>
            <a:custGeom>
              <a:avLst/>
              <a:gdLst>
                <a:gd name="connsiteX0" fmla="*/ 30856 w 61711"/>
                <a:gd name="connsiteY0" fmla="*/ 0 h 61711"/>
                <a:gd name="connsiteX1" fmla="*/ 0 w 61711"/>
                <a:gd name="connsiteY1" fmla="*/ 0 h 61711"/>
                <a:gd name="connsiteX2" fmla="*/ 61712 w 61711"/>
                <a:gd name="connsiteY2" fmla="*/ 61712 h 61711"/>
                <a:gd name="connsiteX3" fmla="*/ 61712 w 61711"/>
                <a:gd name="connsiteY3" fmla="*/ 30856 h 61711"/>
                <a:gd name="connsiteX4" fmla="*/ 30856 w 61711"/>
                <a:gd name="connsiteY4" fmla="*/ 0 h 61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11" h="61711">
                  <a:moveTo>
                    <a:pt x="30856" y="0"/>
                  </a:moveTo>
                  <a:lnTo>
                    <a:pt x="0" y="0"/>
                  </a:lnTo>
                  <a:cubicBezTo>
                    <a:pt x="0" y="34034"/>
                    <a:pt x="27678" y="61712"/>
                    <a:pt x="61712" y="61712"/>
                  </a:cubicBezTo>
                  <a:lnTo>
                    <a:pt x="61712" y="30856"/>
                  </a:lnTo>
                  <a:cubicBezTo>
                    <a:pt x="44695" y="30856"/>
                    <a:pt x="30856" y="17017"/>
                    <a:pt x="30856" y="0"/>
                  </a:cubicBezTo>
                  <a:close/>
                </a:path>
              </a:pathLst>
            </a:custGeom>
            <a:grpFill/>
            <a:ln w="15329" cap="flat">
              <a:noFill/>
              <a:prstDash val="solid"/>
              <a:miter/>
            </a:ln>
          </p:spPr>
          <p:txBody>
            <a:bodyPr rtlCol="0" anchor="ctr">
              <a:noAutofit/>
            </a:bodyPr>
            <a:lstStyle/>
            <a:p>
              <a:endParaRPr lang="zh-CN" altLang="en-US"/>
            </a:p>
          </p:txBody>
        </p:sp>
        <p:sp>
          <p:nvSpPr>
            <p:cNvPr id="56" name="任意多边形: 形状 55">
              <a:extLst>
                <a:ext uri="{FF2B5EF4-FFF2-40B4-BE49-F238E27FC236}">
                  <a16:creationId xmlns:a16="http://schemas.microsoft.com/office/drawing/2014/main" id="{A039D17B-C9F9-4372-86F9-C841CB4E0824}"/>
                </a:ext>
              </a:extLst>
            </p:cNvPr>
            <p:cNvSpPr/>
            <p:nvPr/>
          </p:nvSpPr>
          <p:spPr>
            <a:xfrm>
              <a:off x="1337174" y="1100335"/>
              <a:ext cx="61711" cy="61711"/>
            </a:xfrm>
            <a:custGeom>
              <a:avLst/>
              <a:gdLst>
                <a:gd name="connsiteX0" fmla="*/ 30856 w 61711"/>
                <a:gd name="connsiteY0" fmla="*/ 61712 h 61711"/>
                <a:gd name="connsiteX1" fmla="*/ 61712 w 61711"/>
                <a:gd name="connsiteY1" fmla="*/ 61712 h 61711"/>
                <a:gd name="connsiteX2" fmla="*/ 0 w 61711"/>
                <a:gd name="connsiteY2" fmla="*/ 0 h 61711"/>
                <a:gd name="connsiteX3" fmla="*/ 0 w 61711"/>
                <a:gd name="connsiteY3" fmla="*/ 30856 h 61711"/>
                <a:gd name="connsiteX4" fmla="*/ 30856 w 61711"/>
                <a:gd name="connsiteY4" fmla="*/ 61712 h 61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11" h="61711">
                  <a:moveTo>
                    <a:pt x="30856" y="61712"/>
                  </a:moveTo>
                  <a:lnTo>
                    <a:pt x="61712" y="61712"/>
                  </a:lnTo>
                  <a:cubicBezTo>
                    <a:pt x="61712" y="27678"/>
                    <a:pt x="34034" y="0"/>
                    <a:pt x="0" y="0"/>
                  </a:cubicBezTo>
                  <a:lnTo>
                    <a:pt x="0" y="30856"/>
                  </a:lnTo>
                  <a:cubicBezTo>
                    <a:pt x="17017" y="30856"/>
                    <a:pt x="30856" y="44695"/>
                    <a:pt x="30856" y="61712"/>
                  </a:cubicBezTo>
                  <a:close/>
                </a:path>
              </a:pathLst>
            </a:custGeom>
            <a:grpFill/>
            <a:ln w="15329" cap="flat">
              <a:noFill/>
              <a:prstDash val="solid"/>
              <a:miter/>
            </a:ln>
          </p:spPr>
          <p:txBody>
            <a:bodyPr rtlCol="0" anchor="ctr">
              <a:noAutofit/>
            </a:bodyPr>
            <a:lstStyle/>
            <a:p>
              <a:endParaRPr lang="zh-CN" altLang="en-US"/>
            </a:p>
          </p:txBody>
        </p:sp>
        <p:sp>
          <p:nvSpPr>
            <p:cNvPr id="57" name="任意多边形: 形状 56">
              <a:extLst>
                <a:ext uri="{FF2B5EF4-FFF2-40B4-BE49-F238E27FC236}">
                  <a16:creationId xmlns:a16="http://schemas.microsoft.com/office/drawing/2014/main" id="{CBF04DDD-7E78-4989-A8FE-F82BD4E8F68B}"/>
                </a:ext>
              </a:extLst>
            </p:cNvPr>
            <p:cNvSpPr/>
            <p:nvPr/>
          </p:nvSpPr>
          <p:spPr>
            <a:xfrm>
              <a:off x="1352602" y="1239187"/>
              <a:ext cx="61711" cy="61711"/>
            </a:xfrm>
            <a:custGeom>
              <a:avLst/>
              <a:gdLst>
                <a:gd name="connsiteX0" fmla="*/ 0 w 61711"/>
                <a:gd name="connsiteY0" fmla="*/ 30856 h 61711"/>
                <a:gd name="connsiteX1" fmla="*/ 0 w 61711"/>
                <a:gd name="connsiteY1" fmla="*/ 61712 h 61711"/>
                <a:gd name="connsiteX2" fmla="*/ 61712 w 61711"/>
                <a:gd name="connsiteY2" fmla="*/ 0 h 61711"/>
                <a:gd name="connsiteX3" fmla="*/ 30856 w 61711"/>
                <a:gd name="connsiteY3" fmla="*/ 0 h 61711"/>
                <a:gd name="connsiteX4" fmla="*/ 0 w 61711"/>
                <a:gd name="connsiteY4" fmla="*/ 30856 h 61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11" h="61711">
                  <a:moveTo>
                    <a:pt x="0" y="30856"/>
                  </a:moveTo>
                  <a:lnTo>
                    <a:pt x="0" y="61712"/>
                  </a:lnTo>
                  <a:cubicBezTo>
                    <a:pt x="34034" y="61712"/>
                    <a:pt x="61712" y="34034"/>
                    <a:pt x="61712" y="0"/>
                  </a:cubicBezTo>
                  <a:lnTo>
                    <a:pt x="30856" y="0"/>
                  </a:lnTo>
                  <a:cubicBezTo>
                    <a:pt x="30856" y="17017"/>
                    <a:pt x="17017" y="30856"/>
                    <a:pt x="0" y="30856"/>
                  </a:cubicBezTo>
                  <a:close/>
                </a:path>
              </a:pathLst>
            </a:custGeom>
            <a:grpFill/>
            <a:ln w="15329" cap="flat">
              <a:noFill/>
              <a:prstDash val="solid"/>
              <a:miter/>
            </a:ln>
          </p:spPr>
          <p:txBody>
            <a:bodyPr rtlCol="0" anchor="ctr">
              <a:noAutofit/>
            </a:bodyPr>
            <a:lstStyle/>
            <a:p>
              <a:endParaRPr lang="zh-CN" altLang="en-US"/>
            </a:p>
          </p:txBody>
        </p:sp>
        <p:sp>
          <p:nvSpPr>
            <p:cNvPr id="58" name="任意多边形: 形状 57">
              <a:extLst>
                <a:ext uri="{FF2B5EF4-FFF2-40B4-BE49-F238E27FC236}">
                  <a16:creationId xmlns:a16="http://schemas.microsoft.com/office/drawing/2014/main" id="{A13284A8-E743-411D-AD4A-89773872C32E}"/>
                </a:ext>
              </a:extLst>
            </p:cNvPr>
            <p:cNvSpPr/>
            <p:nvPr/>
          </p:nvSpPr>
          <p:spPr>
            <a:xfrm>
              <a:off x="1182895" y="1547745"/>
              <a:ext cx="61711" cy="61711"/>
            </a:xfrm>
            <a:custGeom>
              <a:avLst/>
              <a:gdLst>
                <a:gd name="connsiteX0" fmla="*/ 0 w 61711"/>
                <a:gd name="connsiteY0" fmla="*/ 30856 h 61711"/>
                <a:gd name="connsiteX1" fmla="*/ 0 w 61711"/>
                <a:gd name="connsiteY1" fmla="*/ 61712 h 61711"/>
                <a:gd name="connsiteX2" fmla="*/ 61712 w 61711"/>
                <a:gd name="connsiteY2" fmla="*/ 0 h 61711"/>
                <a:gd name="connsiteX3" fmla="*/ 30856 w 61711"/>
                <a:gd name="connsiteY3" fmla="*/ 0 h 61711"/>
                <a:gd name="connsiteX4" fmla="*/ 0 w 61711"/>
                <a:gd name="connsiteY4" fmla="*/ 30856 h 61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11" h="61711">
                  <a:moveTo>
                    <a:pt x="0" y="30856"/>
                  </a:moveTo>
                  <a:lnTo>
                    <a:pt x="0" y="61712"/>
                  </a:lnTo>
                  <a:cubicBezTo>
                    <a:pt x="34034" y="61712"/>
                    <a:pt x="61712" y="34034"/>
                    <a:pt x="61712" y="0"/>
                  </a:cubicBezTo>
                  <a:lnTo>
                    <a:pt x="30856" y="0"/>
                  </a:lnTo>
                  <a:cubicBezTo>
                    <a:pt x="30856" y="17017"/>
                    <a:pt x="17017" y="30856"/>
                    <a:pt x="0" y="30856"/>
                  </a:cubicBezTo>
                  <a:close/>
                </a:path>
              </a:pathLst>
            </a:custGeom>
            <a:grpFill/>
            <a:ln w="15329" cap="flat">
              <a:noFill/>
              <a:prstDash val="solid"/>
              <a:miter/>
            </a:ln>
          </p:spPr>
          <p:txBody>
            <a:bodyPr rtlCol="0" anchor="ctr">
              <a:noAutofit/>
            </a:bodyPr>
            <a:lstStyle/>
            <a:p>
              <a:endParaRPr lang="zh-CN" altLang="en-US"/>
            </a:p>
          </p:txBody>
        </p:sp>
        <p:sp>
          <p:nvSpPr>
            <p:cNvPr id="59" name="任意多边形: 形状 58">
              <a:extLst>
                <a:ext uri="{FF2B5EF4-FFF2-40B4-BE49-F238E27FC236}">
                  <a16:creationId xmlns:a16="http://schemas.microsoft.com/office/drawing/2014/main" id="{906DDCFD-6B5B-4886-9AB4-F8B45C7D184E}"/>
                </a:ext>
              </a:extLst>
            </p:cNvPr>
            <p:cNvSpPr/>
            <p:nvPr/>
          </p:nvSpPr>
          <p:spPr>
            <a:xfrm>
              <a:off x="812625" y="930628"/>
              <a:ext cx="956530" cy="956530"/>
            </a:xfrm>
            <a:custGeom>
              <a:avLst/>
              <a:gdLst>
                <a:gd name="connsiteX0" fmla="*/ 925674 w 956530"/>
                <a:gd name="connsiteY0" fmla="*/ 866801 h 956530"/>
                <a:gd name="connsiteX1" fmla="*/ 925674 w 956530"/>
                <a:gd name="connsiteY1" fmla="*/ 826720 h 956530"/>
                <a:gd name="connsiteX2" fmla="*/ 824066 w 956530"/>
                <a:gd name="connsiteY2" fmla="*/ 725112 h 956530"/>
                <a:gd name="connsiteX3" fmla="*/ 777783 w 956530"/>
                <a:gd name="connsiteY3" fmla="*/ 725112 h 956530"/>
                <a:gd name="connsiteX4" fmla="*/ 716071 w 956530"/>
                <a:gd name="connsiteY4" fmla="*/ 663400 h 956530"/>
                <a:gd name="connsiteX5" fmla="*/ 700597 w 956530"/>
                <a:gd name="connsiteY5" fmla="*/ 663400 h 956530"/>
                <a:gd name="connsiteX6" fmla="*/ 709684 w 956530"/>
                <a:gd name="connsiteY6" fmla="*/ 617116 h 956530"/>
                <a:gd name="connsiteX7" fmla="*/ 709591 w 956530"/>
                <a:gd name="connsiteY7" fmla="*/ 615728 h 956530"/>
                <a:gd name="connsiteX8" fmla="*/ 771395 w 956530"/>
                <a:gd name="connsiteY8" fmla="*/ 509121 h 956530"/>
                <a:gd name="connsiteX9" fmla="*/ 763404 w 956530"/>
                <a:gd name="connsiteY9" fmla="*/ 465799 h 956530"/>
                <a:gd name="connsiteX10" fmla="*/ 833107 w 956530"/>
                <a:gd name="connsiteY10" fmla="*/ 354842 h 956530"/>
                <a:gd name="connsiteX11" fmla="*/ 783938 w 956530"/>
                <a:gd name="connsiteY11" fmla="*/ 256489 h 956530"/>
                <a:gd name="connsiteX12" fmla="*/ 786823 w 956530"/>
                <a:gd name="connsiteY12" fmla="*/ 231419 h 956530"/>
                <a:gd name="connsiteX13" fmla="*/ 709360 w 956530"/>
                <a:gd name="connsiteY13" fmla="*/ 116959 h 956530"/>
                <a:gd name="connsiteX14" fmla="*/ 586260 w 956530"/>
                <a:gd name="connsiteY14" fmla="*/ 0 h 956530"/>
                <a:gd name="connsiteX15" fmla="*/ 478265 w 956530"/>
                <a:gd name="connsiteY15" fmla="*/ 63810 h 956530"/>
                <a:gd name="connsiteX16" fmla="*/ 370270 w 956530"/>
                <a:gd name="connsiteY16" fmla="*/ 0 h 956530"/>
                <a:gd name="connsiteX17" fmla="*/ 247170 w 956530"/>
                <a:gd name="connsiteY17" fmla="*/ 116959 h 956530"/>
                <a:gd name="connsiteX18" fmla="*/ 169707 w 956530"/>
                <a:gd name="connsiteY18" fmla="*/ 231419 h 956530"/>
                <a:gd name="connsiteX19" fmla="*/ 172592 w 956530"/>
                <a:gd name="connsiteY19" fmla="*/ 256489 h 956530"/>
                <a:gd name="connsiteX20" fmla="*/ 123423 w 956530"/>
                <a:gd name="connsiteY20" fmla="*/ 354842 h 956530"/>
                <a:gd name="connsiteX21" fmla="*/ 193127 w 956530"/>
                <a:gd name="connsiteY21" fmla="*/ 465799 h 956530"/>
                <a:gd name="connsiteX22" fmla="*/ 185135 w 956530"/>
                <a:gd name="connsiteY22" fmla="*/ 509121 h 956530"/>
                <a:gd name="connsiteX23" fmla="*/ 246939 w 956530"/>
                <a:gd name="connsiteY23" fmla="*/ 615728 h 956530"/>
                <a:gd name="connsiteX24" fmla="*/ 246847 w 956530"/>
                <a:gd name="connsiteY24" fmla="*/ 617116 h 956530"/>
                <a:gd name="connsiteX25" fmla="*/ 255934 w 956530"/>
                <a:gd name="connsiteY25" fmla="*/ 663400 h 956530"/>
                <a:gd name="connsiteX26" fmla="*/ 240459 w 956530"/>
                <a:gd name="connsiteY26" fmla="*/ 663400 h 956530"/>
                <a:gd name="connsiteX27" fmla="*/ 178748 w 956530"/>
                <a:gd name="connsiteY27" fmla="*/ 725112 h 956530"/>
                <a:gd name="connsiteX28" fmla="*/ 132464 w 956530"/>
                <a:gd name="connsiteY28" fmla="*/ 725112 h 956530"/>
                <a:gd name="connsiteX29" fmla="*/ 30856 w 956530"/>
                <a:gd name="connsiteY29" fmla="*/ 826720 h 956530"/>
                <a:gd name="connsiteX30" fmla="*/ 30856 w 956530"/>
                <a:gd name="connsiteY30" fmla="*/ 866801 h 956530"/>
                <a:gd name="connsiteX31" fmla="*/ 0 w 956530"/>
                <a:gd name="connsiteY31" fmla="*/ 910247 h 956530"/>
                <a:gd name="connsiteX32" fmla="*/ 46284 w 956530"/>
                <a:gd name="connsiteY32" fmla="*/ 956530 h 956530"/>
                <a:gd name="connsiteX33" fmla="*/ 92567 w 956530"/>
                <a:gd name="connsiteY33" fmla="*/ 910247 h 956530"/>
                <a:gd name="connsiteX34" fmla="*/ 61712 w 956530"/>
                <a:gd name="connsiteY34" fmla="*/ 866801 h 956530"/>
                <a:gd name="connsiteX35" fmla="*/ 61712 w 956530"/>
                <a:gd name="connsiteY35" fmla="*/ 839494 h 956530"/>
                <a:gd name="connsiteX36" fmla="*/ 145238 w 956530"/>
                <a:gd name="connsiteY36" fmla="*/ 755967 h 956530"/>
                <a:gd name="connsiteX37" fmla="*/ 191522 w 956530"/>
                <a:gd name="connsiteY37" fmla="*/ 755967 h 956530"/>
                <a:gd name="connsiteX38" fmla="*/ 253234 w 956530"/>
                <a:gd name="connsiteY38" fmla="*/ 694256 h 956530"/>
                <a:gd name="connsiteX39" fmla="*/ 274077 w 956530"/>
                <a:gd name="connsiteY39" fmla="*/ 694256 h 956530"/>
                <a:gd name="connsiteX40" fmla="*/ 308558 w 956530"/>
                <a:gd name="connsiteY40" fmla="*/ 723847 h 956530"/>
                <a:gd name="connsiteX41" fmla="*/ 308558 w 956530"/>
                <a:gd name="connsiteY41" fmla="*/ 749580 h 956530"/>
                <a:gd name="connsiteX42" fmla="*/ 271315 w 956530"/>
                <a:gd name="connsiteY42" fmla="*/ 786823 h 956530"/>
                <a:gd name="connsiteX43" fmla="*/ 209604 w 956530"/>
                <a:gd name="connsiteY43" fmla="*/ 786823 h 956530"/>
                <a:gd name="connsiteX44" fmla="*/ 154279 w 956530"/>
                <a:gd name="connsiteY44" fmla="*/ 842148 h 956530"/>
                <a:gd name="connsiteX45" fmla="*/ 154279 w 956530"/>
                <a:gd name="connsiteY45" fmla="*/ 866801 h 956530"/>
                <a:gd name="connsiteX46" fmla="*/ 123423 w 956530"/>
                <a:gd name="connsiteY46" fmla="*/ 910247 h 956530"/>
                <a:gd name="connsiteX47" fmla="*/ 169707 w 956530"/>
                <a:gd name="connsiteY47" fmla="*/ 956530 h 956530"/>
                <a:gd name="connsiteX48" fmla="*/ 215991 w 956530"/>
                <a:gd name="connsiteY48" fmla="*/ 910247 h 956530"/>
                <a:gd name="connsiteX49" fmla="*/ 185135 w 956530"/>
                <a:gd name="connsiteY49" fmla="*/ 866801 h 956530"/>
                <a:gd name="connsiteX50" fmla="*/ 185135 w 956530"/>
                <a:gd name="connsiteY50" fmla="*/ 854922 h 956530"/>
                <a:gd name="connsiteX51" fmla="*/ 222378 w 956530"/>
                <a:gd name="connsiteY51" fmla="*/ 817679 h 956530"/>
                <a:gd name="connsiteX52" fmla="*/ 284089 w 956530"/>
                <a:gd name="connsiteY52" fmla="*/ 817679 h 956530"/>
                <a:gd name="connsiteX53" fmla="*/ 339414 w 956530"/>
                <a:gd name="connsiteY53" fmla="*/ 762355 h 956530"/>
                <a:gd name="connsiteX54" fmla="*/ 339414 w 956530"/>
                <a:gd name="connsiteY54" fmla="*/ 736482 h 956530"/>
                <a:gd name="connsiteX55" fmla="*/ 370270 w 956530"/>
                <a:gd name="connsiteY55" fmla="*/ 740540 h 956530"/>
                <a:gd name="connsiteX56" fmla="*/ 370270 w 956530"/>
                <a:gd name="connsiteY56" fmla="*/ 811292 h 956530"/>
                <a:gd name="connsiteX57" fmla="*/ 312955 w 956530"/>
                <a:gd name="connsiteY57" fmla="*/ 868607 h 956530"/>
                <a:gd name="connsiteX58" fmla="*/ 293130 w 956530"/>
                <a:gd name="connsiteY58" fmla="*/ 863963 h 956530"/>
                <a:gd name="connsiteX59" fmla="*/ 246847 w 956530"/>
                <a:gd name="connsiteY59" fmla="*/ 910247 h 956530"/>
                <a:gd name="connsiteX60" fmla="*/ 293130 w 956530"/>
                <a:gd name="connsiteY60" fmla="*/ 956530 h 956530"/>
                <a:gd name="connsiteX61" fmla="*/ 339414 w 956530"/>
                <a:gd name="connsiteY61" fmla="*/ 910247 h 956530"/>
                <a:gd name="connsiteX62" fmla="*/ 334770 w 956530"/>
                <a:gd name="connsiteY62" fmla="*/ 890422 h 956530"/>
                <a:gd name="connsiteX63" fmla="*/ 401126 w 956530"/>
                <a:gd name="connsiteY63" fmla="*/ 824066 h 956530"/>
                <a:gd name="connsiteX64" fmla="*/ 401126 w 956530"/>
                <a:gd name="connsiteY64" fmla="*/ 736482 h 956530"/>
                <a:gd name="connsiteX65" fmla="*/ 478265 w 956530"/>
                <a:gd name="connsiteY65" fmla="*/ 676745 h 956530"/>
                <a:gd name="connsiteX66" fmla="*/ 555405 w 956530"/>
                <a:gd name="connsiteY66" fmla="*/ 736482 h 956530"/>
                <a:gd name="connsiteX67" fmla="*/ 555405 w 956530"/>
                <a:gd name="connsiteY67" fmla="*/ 824066 h 956530"/>
                <a:gd name="connsiteX68" fmla="*/ 621760 w 956530"/>
                <a:gd name="connsiteY68" fmla="*/ 890422 h 956530"/>
                <a:gd name="connsiteX69" fmla="*/ 617116 w 956530"/>
                <a:gd name="connsiteY69" fmla="*/ 910247 h 956530"/>
                <a:gd name="connsiteX70" fmla="*/ 663400 w 956530"/>
                <a:gd name="connsiteY70" fmla="*/ 956530 h 956530"/>
                <a:gd name="connsiteX71" fmla="*/ 709684 w 956530"/>
                <a:gd name="connsiteY71" fmla="*/ 910247 h 956530"/>
                <a:gd name="connsiteX72" fmla="*/ 663400 w 956530"/>
                <a:gd name="connsiteY72" fmla="*/ 863963 h 956530"/>
                <a:gd name="connsiteX73" fmla="*/ 643575 w 956530"/>
                <a:gd name="connsiteY73" fmla="*/ 868607 h 956530"/>
                <a:gd name="connsiteX74" fmla="*/ 586260 w 956530"/>
                <a:gd name="connsiteY74" fmla="*/ 811292 h 956530"/>
                <a:gd name="connsiteX75" fmla="*/ 586260 w 956530"/>
                <a:gd name="connsiteY75" fmla="*/ 740540 h 956530"/>
                <a:gd name="connsiteX76" fmla="*/ 617116 w 956530"/>
                <a:gd name="connsiteY76" fmla="*/ 736482 h 956530"/>
                <a:gd name="connsiteX77" fmla="*/ 617116 w 956530"/>
                <a:gd name="connsiteY77" fmla="*/ 762355 h 956530"/>
                <a:gd name="connsiteX78" fmla="*/ 672441 w 956530"/>
                <a:gd name="connsiteY78" fmla="*/ 817679 h 956530"/>
                <a:gd name="connsiteX79" fmla="*/ 734152 w 956530"/>
                <a:gd name="connsiteY79" fmla="*/ 817679 h 956530"/>
                <a:gd name="connsiteX80" fmla="*/ 771395 w 956530"/>
                <a:gd name="connsiteY80" fmla="*/ 854922 h 956530"/>
                <a:gd name="connsiteX81" fmla="*/ 771395 w 956530"/>
                <a:gd name="connsiteY81" fmla="*/ 866801 h 956530"/>
                <a:gd name="connsiteX82" fmla="*/ 740540 w 956530"/>
                <a:gd name="connsiteY82" fmla="*/ 910247 h 956530"/>
                <a:gd name="connsiteX83" fmla="*/ 786823 w 956530"/>
                <a:gd name="connsiteY83" fmla="*/ 956530 h 956530"/>
                <a:gd name="connsiteX84" fmla="*/ 833107 w 956530"/>
                <a:gd name="connsiteY84" fmla="*/ 910247 h 956530"/>
                <a:gd name="connsiteX85" fmla="*/ 802251 w 956530"/>
                <a:gd name="connsiteY85" fmla="*/ 866801 h 956530"/>
                <a:gd name="connsiteX86" fmla="*/ 802251 w 956530"/>
                <a:gd name="connsiteY86" fmla="*/ 842148 h 956530"/>
                <a:gd name="connsiteX87" fmla="*/ 746927 w 956530"/>
                <a:gd name="connsiteY87" fmla="*/ 786823 h 956530"/>
                <a:gd name="connsiteX88" fmla="*/ 685215 w 956530"/>
                <a:gd name="connsiteY88" fmla="*/ 786823 h 956530"/>
                <a:gd name="connsiteX89" fmla="*/ 647972 w 956530"/>
                <a:gd name="connsiteY89" fmla="*/ 749580 h 956530"/>
                <a:gd name="connsiteX90" fmla="*/ 647972 w 956530"/>
                <a:gd name="connsiteY90" fmla="*/ 723847 h 956530"/>
                <a:gd name="connsiteX91" fmla="*/ 682453 w 956530"/>
                <a:gd name="connsiteY91" fmla="*/ 694256 h 956530"/>
                <a:gd name="connsiteX92" fmla="*/ 703297 w 956530"/>
                <a:gd name="connsiteY92" fmla="*/ 694256 h 956530"/>
                <a:gd name="connsiteX93" fmla="*/ 765008 w 956530"/>
                <a:gd name="connsiteY93" fmla="*/ 755967 h 956530"/>
                <a:gd name="connsiteX94" fmla="*/ 811292 w 956530"/>
                <a:gd name="connsiteY94" fmla="*/ 755967 h 956530"/>
                <a:gd name="connsiteX95" fmla="*/ 894819 w 956530"/>
                <a:gd name="connsiteY95" fmla="*/ 839494 h 956530"/>
                <a:gd name="connsiteX96" fmla="*/ 894819 w 956530"/>
                <a:gd name="connsiteY96" fmla="*/ 866801 h 956530"/>
                <a:gd name="connsiteX97" fmla="*/ 863963 w 956530"/>
                <a:gd name="connsiteY97" fmla="*/ 910247 h 956530"/>
                <a:gd name="connsiteX98" fmla="*/ 910247 w 956530"/>
                <a:gd name="connsiteY98" fmla="*/ 956530 h 956530"/>
                <a:gd name="connsiteX99" fmla="*/ 956530 w 956530"/>
                <a:gd name="connsiteY99" fmla="*/ 910247 h 956530"/>
                <a:gd name="connsiteX100" fmla="*/ 925674 w 956530"/>
                <a:gd name="connsiteY100" fmla="*/ 866801 h 956530"/>
                <a:gd name="connsiteX101" fmla="*/ 46284 w 956530"/>
                <a:gd name="connsiteY101" fmla="*/ 925674 h 956530"/>
                <a:gd name="connsiteX102" fmla="*/ 30856 w 956530"/>
                <a:gd name="connsiteY102" fmla="*/ 910247 h 956530"/>
                <a:gd name="connsiteX103" fmla="*/ 46284 w 956530"/>
                <a:gd name="connsiteY103" fmla="*/ 894819 h 956530"/>
                <a:gd name="connsiteX104" fmla="*/ 61712 w 956530"/>
                <a:gd name="connsiteY104" fmla="*/ 910247 h 956530"/>
                <a:gd name="connsiteX105" fmla="*/ 46284 w 956530"/>
                <a:gd name="connsiteY105" fmla="*/ 925674 h 956530"/>
                <a:gd name="connsiteX106" fmla="*/ 169707 w 956530"/>
                <a:gd name="connsiteY106" fmla="*/ 925674 h 956530"/>
                <a:gd name="connsiteX107" fmla="*/ 154279 w 956530"/>
                <a:gd name="connsiteY107" fmla="*/ 910247 h 956530"/>
                <a:gd name="connsiteX108" fmla="*/ 169707 w 956530"/>
                <a:gd name="connsiteY108" fmla="*/ 894819 h 956530"/>
                <a:gd name="connsiteX109" fmla="*/ 185135 w 956530"/>
                <a:gd name="connsiteY109" fmla="*/ 910247 h 956530"/>
                <a:gd name="connsiteX110" fmla="*/ 169707 w 956530"/>
                <a:gd name="connsiteY110" fmla="*/ 925674 h 956530"/>
                <a:gd name="connsiteX111" fmla="*/ 293130 w 956530"/>
                <a:gd name="connsiteY111" fmla="*/ 925674 h 956530"/>
                <a:gd name="connsiteX112" fmla="*/ 277702 w 956530"/>
                <a:gd name="connsiteY112" fmla="*/ 910247 h 956530"/>
                <a:gd name="connsiteX113" fmla="*/ 293130 w 956530"/>
                <a:gd name="connsiteY113" fmla="*/ 894819 h 956530"/>
                <a:gd name="connsiteX114" fmla="*/ 308558 w 956530"/>
                <a:gd name="connsiteY114" fmla="*/ 910247 h 956530"/>
                <a:gd name="connsiteX115" fmla="*/ 293130 w 956530"/>
                <a:gd name="connsiteY115" fmla="*/ 925674 h 956530"/>
                <a:gd name="connsiteX116" fmla="*/ 678828 w 956530"/>
                <a:gd name="connsiteY116" fmla="*/ 910247 h 956530"/>
                <a:gd name="connsiteX117" fmla="*/ 663400 w 956530"/>
                <a:gd name="connsiteY117" fmla="*/ 925674 h 956530"/>
                <a:gd name="connsiteX118" fmla="*/ 647972 w 956530"/>
                <a:gd name="connsiteY118" fmla="*/ 910247 h 956530"/>
                <a:gd name="connsiteX119" fmla="*/ 663400 w 956530"/>
                <a:gd name="connsiteY119" fmla="*/ 894819 h 956530"/>
                <a:gd name="connsiteX120" fmla="*/ 678828 w 956530"/>
                <a:gd name="connsiteY120" fmla="*/ 910247 h 956530"/>
                <a:gd name="connsiteX121" fmla="*/ 786823 w 956530"/>
                <a:gd name="connsiteY121" fmla="*/ 925674 h 956530"/>
                <a:gd name="connsiteX122" fmla="*/ 771395 w 956530"/>
                <a:gd name="connsiteY122" fmla="*/ 910247 h 956530"/>
                <a:gd name="connsiteX123" fmla="*/ 786823 w 956530"/>
                <a:gd name="connsiteY123" fmla="*/ 894819 h 956530"/>
                <a:gd name="connsiteX124" fmla="*/ 802251 w 956530"/>
                <a:gd name="connsiteY124" fmla="*/ 910247 h 956530"/>
                <a:gd name="connsiteX125" fmla="*/ 786823 w 956530"/>
                <a:gd name="connsiteY125" fmla="*/ 925674 h 956530"/>
                <a:gd name="connsiteX126" fmla="*/ 586260 w 956530"/>
                <a:gd name="connsiteY126" fmla="*/ 709684 h 956530"/>
                <a:gd name="connsiteX127" fmla="*/ 493693 w 956530"/>
                <a:gd name="connsiteY127" fmla="*/ 617116 h 956530"/>
                <a:gd name="connsiteX128" fmla="*/ 462837 w 956530"/>
                <a:gd name="connsiteY128" fmla="*/ 617116 h 956530"/>
                <a:gd name="connsiteX129" fmla="*/ 370270 w 956530"/>
                <a:gd name="connsiteY129" fmla="*/ 709684 h 956530"/>
                <a:gd name="connsiteX130" fmla="*/ 277702 w 956530"/>
                <a:gd name="connsiteY130" fmla="*/ 617116 h 956530"/>
                <a:gd name="connsiteX131" fmla="*/ 329448 w 956530"/>
                <a:gd name="connsiteY131" fmla="*/ 534006 h 956530"/>
                <a:gd name="connsiteX132" fmla="*/ 315825 w 956530"/>
                <a:gd name="connsiteY132" fmla="*/ 506313 h 956530"/>
                <a:gd name="connsiteX133" fmla="*/ 251891 w 956530"/>
                <a:gd name="connsiteY133" fmla="*/ 582018 h 956530"/>
                <a:gd name="connsiteX134" fmla="*/ 215991 w 956530"/>
                <a:gd name="connsiteY134" fmla="*/ 509121 h 956530"/>
                <a:gd name="connsiteX135" fmla="*/ 308558 w 956530"/>
                <a:gd name="connsiteY135" fmla="*/ 416553 h 956530"/>
                <a:gd name="connsiteX136" fmla="*/ 401126 w 956530"/>
                <a:gd name="connsiteY136" fmla="*/ 509121 h 956530"/>
                <a:gd name="connsiteX137" fmla="*/ 431981 w 956530"/>
                <a:gd name="connsiteY137" fmla="*/ 509121 h 956530"/>
                <a:gd name="connsiteX138" fmla="*/ 308558 w 956530"/>
                <a:gd name="connsiteY138" fmla="*/ 385698 h 956530"/>
                <a:gd name="connsiteX139" fmla="*/ 207521 w 956530"/>
                <a:gd name="connsiteY139" fmla="*/ 438461 h 956530"/>
                <a:gd name="connsiteX140" fmla="*/ 154279 w 956530"/>
                <a:gd name="connsiteY140" fmla="*/ 354842 h 956530"/>
                <a:gd name="connsiteX141" fmla="*/ 246847 w 956530"/>
                <a:gd name="connsiteY141" fmla="*/ 262274 h 956530"/>
                <a:gd name="connsiteX142" fmla="*/ 312508 w 956530"/>
                <a:gd name="connsiteY142" fmla="*/ 289597 h 956530"/>
                <a:gd name="connsiteX143" fmla="*/ 334384 w 956530"/>
                <a:gd name="connsiteY143" fmla="*/ 267844 h 956530"/>
                <a:gd name="connsiteX144" fmla="*/ 246847 w 956530"/>
                <a:gd name="connsiteY144" fmla="*/ 231419 h 956530"/>
                <a:gd name="connsiteX145" fmla="*/ 201211 w 956530"/>
                <a:gd name="connsiteY145" fmla="*/ 240259 h 956530"/>
                <a:gd name="connsiteX146" fmla="*/ 200563 w 956530"/>
                <a:gd name="connsiteY146" fmla="*/ 231419 h 956530"/>
                <a:gd name="connsiteX147" fmla="*/ 293130 w 956530"/>
                <a:gd name="connsiteY147" fmla="*/ 138851 h 956530"/>
                <a:gd name="connsiteX148" fmla="*/ 340463 w 956530"/>
                <a:gd name="connsiteY148" fmla="*/ 151857 h 956530"/>
                <a:gd name="connsiteX149" fmla="*/ 356277 w 956530"/>
                <a:gd name="connsiteY149" fmla="*/ 125352 h 956530"/>
                <a:gd name="connsiteX150" fmla="*/ 293130 w 956530"/>
                <a:gd name="connsiteY150" fmla="*/ 107995 h 956530"/>
                <a:gd name="connsiteX151" fmla="*/ 278967 w 956530"/>
                <a:gd name="connsiteY151" fmla="*/ 108875 h 956530"/>
                <a:gd name="connsiteX152" fmla="*/ 370270 w 956530"/>
                <a:gd name="connsiteY152" fmla="*/ 30856 h 956530"/>
                <a:gd name="connsiteX153" fmla="*/ 462837 w 956530"/>
                <a:gd name="connsiteY153" fmla="*/ 123423 h 956530"/>
                <a:gd name="connsiteX154" fmla="*/ 493693 w 956530"/>
                <a:gd name="connsiteY154" fmla="*/ 123423 h 956530"/>
                <a:gd name="connsiteX155" fmla="*/ 586260 w 956530"/>
                <a:gd name="connsiteY155" fmla="*/ 30856 h 956530"/>
                <a:gd name="connsiteX156" fmla="*/ 677563 w 956530"/>
                <a:gd name="connsiteY156" fmla="*/ 108875 h 956530"/>
                <a:gd name="connsiteX157" fmla="*/ 663400 w 956530"/>
                <a:gd name="connsiteY157" fmla="*/ 107995 h 956530"/>
                <a:gd name="connsiteX158" fmla="*/ 600238 w 956530"/>
                <a:gd name="connsiteY158" fmla="*/ 125352 h 956530"/>
                <a:gd name="connsiteX159" fmla="*/ 616052 w 956530"/>
                <a:gd name="connsiteY159" fmla="*/ 151857 h 956530"/>
                <a:gd name="connsiteX160" fmla="*/ 663400 w 956530"/>
                <a:gd name="connsiteY160" fmla="*/ 138851 h 956530"/>
                <a:gd name="connsiteX161" fmla="*/ 755967 w 956530"/>
                <a:gd name="connsiteY161" fmla="*/ 231419 h 956530"/>
                <a:gd name="connsiteX162" fmla="*/ 755319 w 956530"/>
                <a:gd name="connsiteY162" fmla="*/ 240259 h 956530"/>
                <a:gd name="connsiteX163" fmla="*/ 709684 w 956530"/>
                <a:gd name="connsiteY163" fmla="*/ 231419 h 956530"/>
                <a:gd name="connsiteX164" fmla="*/ 622146 w 956530"/>
                <a:gd name="connsiteY164" fmla="*/ 267828 h 956530"/>
                <a:gd name="connsiteX165" fmla="*/ 644023 w 956530"/>
                <a:gd name="connsiteY165" fmla="*/ 289582 h 956530"/>
                <a:gd name="connsiteX166" fmla="*/ 709684 w 956530"/>
                <a:gd name="connsiteY166" fmla="*/ 262274 h 956530"/>
                <a:gd name="connsiteX167" fmla="*/ 802251 w 956530"/>
                <a:gd name="connsiteY167" fmla="*/ 354842 h 956530"/>
                <a:gd name="connsiteX168" fmla="*/ 749009 w 956530"/>
                <a:gd name="connsiteY168" fmla="*/ 438461 h 956530"/>
                <a:gd name="connsiteX169" fmla="*/ 647972 w 956530"/>
                <a:gd name="connsiteY169" fmla="*/ 385698 h 956530"/>
                <a:gd name="connsiteX170" fmla="*/ 524549 w 956530"/>
                <a:gd name="connsiteY170" fmla="*/ 509121 h 956530"/>
                <a:gd name="connsiteX171" fmla="*/ 555405 w 956530"/>
                <a:gd name="connsiteY171" fmla="*/ 509121 h 956530"/>
                <a:gd name="connsiteX172" fmla="*/ 647972 w 956530"/>
                <a:gd name="connsiteY172" fmla="*/ 416553 h 956530"/>
                <a:gd name="connsiteX173" fmla="*/ 740540 w 956530"/>
                <a:gd name="connsiteY173" fmla="*/ 509121 h 956530"/>
                <a:gd name="connsiteX174" fmla="*/ 704623 w 956530"/>
                <a:gd name="connsiteY174" fmla="*/ 582033 h 956530"/>
                <a:gd name="connsiteX175" fmla="*/ 640690 w 956530"/>
                <a:gd name="connsiteY175" fmla="*/ 506328 h 956530"/>
                <a:gd name="connsiteX176" fmla="*/ 627067 w 956530"/>
                <a:gd name="connsiteY176" fmla="*/ 534022 h 956530"/>
                <a:gd name="connsiteX177" fmla="*/ 678828 w 956530"/>
                <a:gd name="connsiteY177" fmla="*/ 617116 h 956530"/>
                <a:gd name="connsiteX178" fmla="*/ 586260 w 956530"/>
                <a:gd name="connsiteY178" fmla="*/ 709684 h 956530"/>
                <a:gd name="connsiteX179" fmla="*/ 910247 w 956530"/>
                <a:gd name="connsiteY179" fmla="*/ 925674 h 956530"/>
                <a:gd name="connsiteX180" fmla="*/ 894819 w 956530"/>
                <a:gd name="connsiteY180" fmla="*/ 910247 h 956530"/>
                <a:gd name="connsiteX181" fmla="*/ 910247 w 956530"/>
                <a:gd name="connsiteY181" fmla="*/ 894819 h 956530"/>
                <a:gd name="connsiteX182" fmla="*/ 925674 w 956530"/>
                <a:gd name="connsiteY182" fmla="*/ 910247 h 956530"/>
                <a:gd name="connsiteX183" fmla="*/ 910247 w 956530"/>
                <a:gd name="connsiteY183" fmla="*/ 925674 h 95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956530" h="956530">
                  <a:moveTo>
                    <a:pt x="925674" y="866801"/>
                  </a:moveTo>
                  <a:lnTo>
                    <a:pt x="925674" y="826720"/>
                  </a:lnTo>
                  <a:lnTo>
                    <a:pt x="824066" y="725112"/>
                  </a:lnTo>
                  <a:lnTo>
                    <a:pt x="777783" y="725112"/>
                  </a:lnTo>
                  <a:lnTo>
                    <a:pt x="716071" y="663400"/>
                  </a:lnTo>
                  <a:lnTo>
                    <a:pt x="700597" y="663400"/>
                  </a:lnTo>
                  <a:cubicBezTo>
                    <a:pt x="706413" y="649098"/>
                    <a:pt x="709684" y="633485"/>
                    <a:pt x="709684" y="617116"/>
                  </a:cubicBezTo>
                  <a:cubicBezTo>
                    <a:pt x="709684" y="616653"/>
                    <a:pt x="709591" y="616191"/>
                    <a:pt x="709591" y="615728"/>
                  </a:cubicBezTo>
                  <a:cubicBezTo>
                    <a:pt x="747328" y="593820"/>
                    <a:pt x="771395" y="553214"/>
                    <a:pt x="771395" y="509121"/>
                  </a:cubicBezTo>
                  <a:cubicBezTo>
                    <a:pt x="771395" y="493863"/>
                    <a:pt x="768479" y="479299"/>
                    <a:pt x="763404" y="465799"/>
                  </a:cubicBezTo>
                  <a:cubicBezTo>
                    <a:pt x="805630" y="445435"/>
                    <a:pt x="833107" y="402823"/>
                    <a:pt x="833107" y="354842"/>
                  </a:cubicBezTo>
                  <a:cubicBezTo>
                    <a:pt x="833107" y="314683"/>
                    <a:pt x="813730" y="279045"/>
                    <a:pt x="783938" y="256489"/>
                  </a:cubicBezTo>
                  <a:cubicBezTo>
                    <a:pt x="785651" y="248250"/>
                    <a:pt x="786823" y="239904"/>
                    <a:pt x="786823" y="231419"/>
                  </a:cubicBezTo>
                  <a:cubicBezTo>
                    <a:pt x="786823" y="179612"/>
                    <a:pt x="754702" y="135241"/>
                    <a:pt x="709360" y="116959"/>
                  </a:cubicBezTo>
                  <a:cubicBezTo>
                    <a:pt x="705966" y="51915"/>
                    <a:pt x="652138" y="0"/>
                    <a:pt x="586260" y="0"/>
                  </a:cubicBezTo>
                  <a:cubicBezTo>
                    <a:pt x="539822" y="0"/>
                    <a:pt x="499324" y="25811"/>
                    <a:pt x="478265" y="63810"/>
                  </a:cubicBezTo>
                  <a:cubicBezTo>
                    <a:pt x="457206" y="25811"/>
                    <a:pt x="416708" y="0"/>
                    <a:pt x="370270" y="0"/>
                  </a:cubicBezTo>
                  <a:cubicBezTo>
                    <a:pt x="304393" y="0"/>
                    <a:pt x="250565" y="51915"/>
                    <a:pt x="247170" y="116959"/>
                  </a:cubicBezTo>
                  <a:cubicBezTo>
                    <a:pt x="201828" y="135241"/>
                    <a:pt x="169707" y="179612"/>
                    <a:pt x="169707" y="231419"/>
                  </a:cubicBezTo>
                  <a:cubicBezTo>
                    <a:pt x="169707" y="239904"/>
                    <a:pt x="170880" y="248250"/>
                    <a:pt x="172592" y="256489"/>
                  </a:cubicBezTo>
                  <a:cubicBezTo>
                    <a:pt x="142801" y="279045"/>
                    <a:pt x="123423" y="314683"/>
                    <a:pt x="123423" y="354842"/>
                  </a:cubicBezTo>
                  <a:cubicBezTo>
                    <a:pt x="123423" y="402823"/>
                    <a:pt x="150900" y="445435"/>
                    <a:pt x="193127" y="465799"/>
                  </a:cubicBezTo>
                  <a:cubicBezTo>
                    <a:pt x="188051" y="479299"/>
                    <a:pt x="185135" y="493863"/>
                    <a:pt x="185135" y="509121"/>
                  </a:cubicBezTo>
                  <a:cubicBezTo>
                    <a:pt x="185135" y="553214"/>
                    <a:pt x="209202" y="593820"/>
                    <a:pt x="246939" y="615728"/>
                  </a:cubicBezTo>
                  <a:cubicBezTo>
                    <a:pt x="246939" y="616191"/>
                    <a:pt x="246847" y="616653"/>
                    <a:pt x="246847" y="617116"/>
                  </a:cubicBezTo>
                  <a:cubicBezTo>
                    <a:pt x="246847" y="633485"/>
                    <a:pt x="250117" y="649098"/>
                    <a:pt x="255934" y="663400"/>
                  </a:cubicBezTo>
                  <a:lnTo>
                    <a:pt x="240459" y="663400"/>
                  </a:lnTo>
                  <a:lnTo>
                    <a:pt x="178748" y="725112"/>
                  </a:lnTo>
                  <a:lnTo>
                    <a:pt x="132464" y="725112"/>
                  </a:lnTo>
                  <a:lnTo>
                    <a:pt x="30856" y="826720"/>
                  </a:lnTo>
                  <a:lnTo>
                    <a:pt x="30856" y="866801"/>
                  </a:lnTo>
                  <a:cubicBezTo>
                    <a:pt x="12944" y="873189"/>
                    <a:pt x="0" y="890159"/>
                    <a:pt x="0" y="910247"/>
                  </a:cubicBezTo>
                  <a:cubicBezTo>
                    <a:pt x="0" y="935764"/>
                    <a:pt x="20766" y="956530"/>
                    <a:pt x="46284" y="956530"/>
                  </a:cubicBezTo>
                  <a:cubicBezTo>
                    <a:pt x="71801" y="956530"/>
                    <a:pt x="92567" y="935764"/>
                    <a:pt x="92567" y="910247"/>
                  </a:cubicBezTo>
                  <a:cubicBezTo>
                    <a:pt x="92567" y="890159"/>
                    <a:pt x="79623" y="873189"/>
                    <a:pt x="61712" y="866801"/>
                  </a:cubicBezTo>
                  <a:lnTo>
                    <a:pt x="61712" y="839494"/>
                  </a:lnTo>
                  <a:lnTo>
                    <a:pt x="145238" y="755967"/>
                  </a:lnTo>
                  <a:lnTo>
                    <a:pt x="191522" y="755967"/>
                  </a:lnTo>
                  <a:lnTo>
                    <a:pt x="253234" y="694256"/>
                  </a:lnTo>
                  <a:lnTo>
                    <a:pt x="274077" y="694256"/>
                  </a:lnTo>
                  <a:cubicBezTo>
                    <a:pt x="283611" y="706135"/>
                    <a:pt x="295321" y="716148"/>
                    <a:pt x="308558" y="723847"/>
                  </a:cubicBezTo>
                  <a:lnTo>
                    <a:pt x="308558" y="749580"/>
                  </a:lnTo>
                  <a:lnTo>
                    <a:pt x="271315" y="786823"/>
                  </a:lnTo>
                  <a:lnTo>
                    <a:pt x="209604" y="786823"/>
                  </a:lnTo>
                  <a:lnTo>
                    <a:pt x="154279" y="842148"/>
                  </a:lnTo>
                  <a:lnTo>
                    <a:pt x="154279" y="866801"/>
                  </a:lnTo>
                  <a:cubicBezTo>
                    <a:pt x="136367" y="873189"/>
                    <a:pt x="123423" y="890159"/>
                    <a:pt x="123423" y="910247"/>
                  </a:cubicBezTo>
                  <a:cubicBezTo>
                    <a:pt x="123423" y="935764"/>
                    <a:pt x="144189" y="956530"/>
                    <a:pt x="169707" y="956530"/>
                  </a:cubicBezTo>
                  <a:cubicBezTo>
                    <a:pt x="195225" y="956530"/>
                    <a:pt x="215991" y="935764"/>
                    <a:pt x="215991" y="910247"/>
                  </a:cubicBezTo>
                  <a:cubicBezTo>
                    <a:pt x="215991" y="890159"/>
                    <a:pt x="203047" y="873189"/>
                    <a:pt x="185135" y="866801"/>
                  </a:cubicBezTo>
                  <a:lnTo>
                    <a:pt x="185135" y="854922"/>
                  </a:lnTo>
                  <a:lnTo>
                    <a:pt x="222378" y="817679"/>
                  </a:lnTo>
                  <a:lnTo>
                    <a:pt x="284089" y="817679"/>
                  </a:lnTo>
                  <a:lnTo>
                    <a:pt x="339414" y="762355"/>
                  </a:lnTo>
                  <a:lnTo>
                    <a:pt x="339414" y="736482"/>
                  </a:lnTo>
                  <a:cubicBezTo>
                    <a:pt x="349303" y="739043"/>
                    <a:pt x="359594" y="740540"/>
                    <a:pt x="370270" y="740540"/>
                  </a:cubicBezTo>
                  <a:lnTo>
                    <a:pt x="370270" y="811292"/>
                  </a:lnTo>
                  <a:lnTo>
                    <a:pt x="312955" y="868607"/>
                  </a:lnTo>
                  <a:cubicBezTo>
                    <a:pt x="306923" y="865706"/>
                    <a:pt x="300258" y="863963"/>
                    <a:pt x="293130" y="863963"/>
                  </a:cubicBezTo>
                  <a:cubicBezTo>
                    <a:pt x="267612" y="863963"/>
                    <a:pt x="246847" y="884729"/>
                    <a:pt x="246847" y="910247"/>
                  </a:cubicBezTo>
                  <a:cubicBezTo>
                    <a:pt x="246847" y="935764"/>
                    <a:pt x="267612" y="956530"/>
                    <a:pt x="293130" y="956530"/>
                  </a:cubicBezTo>
                  <a:cubicBezTo>
                    <a:pt x="318648" y="956530"/>
                    <a:pt x="339414" y="935764"/>
                    <a:pt x="339414" y="910247"/>
                  </a:cubicBezTo>
                  <a:cubicBezTo>
                    <a:pt x="339414" y="903119"/>
                    <a:pt x="337671" y="896454"/>
                    <a:pt x="334770" y="890422"/>
                  </a:cubicBezTo>
                  <a:lnTo>
                    <a:pt x="401126" y="824066"/>
                  </a:lnTo>
                  <a:lnTo>
                    <a:pt x="401126" y="736482"/>
                  </a:lnTo>
                  <a:cubicBezTo>
                    <a:pt x="434249" y="727904"/>
                    <a:pt x="462035" y="706012"/>
                    <a:pt x="478265" y="676745"/>
                  </a:cubicBezTo>
                  <a:cubicBezTo>
                    <a:pt x="494495" y="706012"/>
                    <a:pt x="522281" y="727919"/>
                    <a:pt x="555405" y="736482"/>
                  </a:cubicBezTo>
                  <a:lnTo>
                    <a:pt x="555405" y="824066"/>
                  </a:lnTo>
                  <a:lnTo>
                    <a:pt x="621760" y="890422"/>
                  </a:lnTo>
                  <a:cubicBezTo>
                    <a:pt x="618860" y="896454"/>
                    <a:pt x="617116" y="903119"/>
                    <a:pt x="617116" y="910247"/>
                  </a:cubicBezTo>
                  <a:cubicBezTo>
                    <a:pt x="617116" y="935764"/>
                    <a:pt x="637882" y="956530"/>
                    <a:pt x="663400" y="956530"/>
                  </a:cubicBezTo>
                  <a:cubicBezTo>
                    <a:pt x="688918" y="956530"/>
                    <a:pt x="709684" y="935764"/>
                    <a:pt x="709684" y="910247"/>
                  </a:cubicBezTo>
                  <a:cubicBezTo>
                    <a:pt x="709684" y="884729"/>
                    <a:pt x="688918" y="863963"/>
                    <a:pt x="663400" y="863963"/>
                  </a:cubicBezTo>
                  <a:cubicBezTo>
                    <a:pt x="656272" y="863963"/>
                    <a:pt x="649607" y="865706"/>
                    <a:pt x="643575" y="868607"/>
                  </a:cubicBezTo>
                  <a:lnTo>
                    <a:pt x="586260" y="811292"/>
                  </a:lnTo>
                  <a:lnTo>
                    <a:pt x="586260" y="740540"/>
                  </a:lnTo>
                  <a:cubicBezTo>
                    <a:pt x="596937" y="740540"/>
                    <a:pt x="607227" y="739043"/>
                    <a:pt x="617116" y="736482"/>
                  </a:cubicBezTo>
                  <a:lnTo>
                    <a:pt x="617116" y="762355"/>
                  </a:lnTo>
                  <a:lnTo>
                    <a:pt x="672441" y="817679"/>
                  </a:lnTo>
                  <a:lnTo>
                    <a:pt x="734152" y="817679"/>
                  </a:lnTo>
                  <a:lnTo>
                    <a:pt x="771395" y="854922"/>
                  </a:lnTo>
                  <a:lnTo>
                    <a:pt x="771395" y="866801"/>
                  </a:lnTo>
                  <a:cubicBezTo>
                    <a:pt x="753484" y="873189"/>
                    <a:pt x="740540" y="890159"/>
                    <a:pt x="740540" y="910247"/>
                  </a:cubicBezTo>
                  <a:cubicBezTo>
                    <a:pt x="740540" y="935764"/>
                    <a:pt x="761306" y="956530"/>
                    <a:pt x="786823" y="956530"/>
                  </a:cubicBezTo>
                  <a:cubicBezTo>
                    <a:pt x="812341" y="956530"/>
                    <a:pt x="833107" y="935764"/>
                    <a:pt x="833107" y="910247"/>
                  </a:cubicBezTo>
                  <a:cubicBezTo>
                    <a:pt x="833107" y="890159"/>
                    <a:pt x="820163" y="873189"/>
                    <a:pt x="802251" y="866801"/>
                  </a:cubicBezTo>
                  <a:lnTo>
                    <a:pt x="802251" y="842148"/>
                  </a:lnTo>
                  <a:lnTo>
                    <a:pt x="746927" y="786823"/>
                  </a:lnTo>
                  <a:lnTo>
                    <a:pt x="685215" y="786823"/>
                  </a:lnTo>
                  <a:lnTo>
                    <a:pt x="647972" y="749580"/>
                  </a:lnTo>
                  <a:lnTo>
                    <a:pt x="647972" y="723847"/>
                  </a:lnTo>
                  <a:cubicBezTo>
                    <a:pt x="661209" y="716163"/>
                    <a:pt x="672919" y="706135"/>
                    <a:pt x="682453" y="694256"/>
                  </a:cubicBezTo>
                  <a:lnTo>
                    <a:pt x="703297" y="694256"/>
                  </a:lnTo>
                  <a:lnTo>
                    <a:pt x="765008" y="755967"/>
                  </a:lnTo>
                  <a:lnTo>
                    <a:pt x="811292" y="755967"/>
                  </a:lnTo>
                  <a:lnTo>
                    <a:pt x="894819" y="839494"/>
                  </a:lnTo>
                  <a:lnTo>
                    <a:pt x="894819" y="866801"/>
                  </a:lnTo>
                  <a:cubicBezTo>
                    <a:pt x="876907" y="873189"/>
                    <a:pt x="863963" y="890159"/>
                    <a:pt x="863963" y="910247"/>
                  </a:cubicBezTo>
                  <a:cubicBezTo>
                    <a:pt x="863963" y="935764"/>
                    <a:pt x="884729" y="956530"/>
                    <a:pt x="910247" y="956530"/>
                  </a:cubicBezTo>
                  <a:cubicBezTo>
                    <a:pt x="935764" y="956530"/>
                    <a:pt x="956530" y="935764"/>
                    <a:pt x="956530" y="910247"/>
                  </a:cubicBezTo>
                  <a:cubicBezTo>
                    <a:pt x="956530" y="890159"/>
                    <a:pt x="943586" y="873189"/>
                    <a:pt x="925674" y="866801"/>
                  </a:cubicBezTo>
                  <a:close/>
                  <a:moveTo>
                    <a:pt x="46284" y="925674"/>
                  </a:moveTo>
                  <a:cubicBezTo>
                    <a:pt x="37768" y="925674"/>
                    <a:pt x="30856" y="918747"/>
                    <a:pt x="30856" y="910247"/>
                  </a:cubicBezTo>
                  <a:cubicBezTo>
                    <a:pt x="30856" y="901746"/>
                    <a:pt x="37768" y="894819"/>
                    <a:pt x="46284" y="894819"/>
                  </a:cubicBezTo>
                  <a:cubicBezTo>
                    <a:pt x="54800" y="894819"/>
                    <a:pt x="61712" y="901746"/>
                    <a:pt x="61712" y="910247"/>
                  </a:cubicBezTo>
                  <a:cubicBezTo>
                    <a:pt x="61712" y="918747"/>
                    <a:pt x="54800" y="925674"/>
                    <a:pt x="46284" y="925674"/>
                  </a:cubicBezTo>
                  <a:close/>
                  <a:moveTo>
                    <a:pt x="169707" y="925674"/>
                  </a:moveTo>
                  <a:cubicBezTo>
                    <a:pt x="161191" y="925674"/>
                    <a:pt x="154279" y="918747"/>
                    <a:pt x="154279" y="910247"/>
                  </a:cubicBezTo>
                  <a:cubicBezTo>
                    <a:pt x="154279" y="901746"/>
                    <a:pt x="161191" y="894819"/>
                    <a:pt x="169707" y="894819"/>
                  </a:cubicBezTo>
                  <a:cubicBezTo>
                    <a:pt x="178223" y="894819"/>
                    <a:pt x="185135" y="901746"/>
                    <a:pt x="185135" y="910247"/>
                  </a:cubicBezTo>
                  <a:cubicBezTo>
                    <a:pt x="185135" y="918747"/>
                    <a:pt x="178223" y="925674"/>
                    <a:pt x="169707" y="925674"/>
                  </a:cubicBezTo>
                  <a:close/>
                  <a:moveTo>
                    <a:pt x="293130" y="925674"/>
                  </a:moveTo>
                  <a:cubicBezTo>
                    <a:pt x="284614" y="925674"/>
                    <a:pt x="277702" y="918747"/>
                    <a:pt x="277702" y="910247"/>
                  </a:cubicBezTo>
                  <a:cubicBezTo>
                    <a:pt x="277702" y="901746"/>
                    <a:pt x="284614" y="894819"/>
                    <a:pt x="293130" y="894819"/>
                  </a:cubicBezTo>
                  <a:cubicBezTo>
                    <a:pt x="301646" y="894819"/>
                    <a:pt x="308558" y="901746"/>
                    <a:pt x="308558" y="910247"/>
                  </a:cubicBezTo>
                  <a:cubicBezTo>
                    <a:pt x="308558" y="918747"/>
                    <a:pt x="301646" y="925674"/>
                    <a:pt x="293130" y="925674"/>
                  </a:cubicBezTo>
                  <a:close/>
                  <a:moveTo>
                    <a:pt x="678828" y="910247"/>
                  </a:moveTo>
                  <a:cubicBezTo>
                    <a:pt x="678828" y="918747"/>
                    <a:pt x="671916" y="925674"/>
                    <a:pt x="663400" y="925674"/>
                  </a:cubicBezTo>
                  <a:cubicBezTo>
                    <a:pt x="654884" y="925674"/>
                    <a:pt x="647972" y="918747"/>
                    <a:pt x="647972" y="910247"/>
                  </a:cubicBezTo>
                  <a:cubicBezTo>
                    <a:pt x="647972" y="901746"/>
                    <a:pt x="654884" y="894819"/>
                    <a:pt x="663400" y="894819"/>
                  </a:cubicBezTo>
                  <a:cubicBezTo>
                    <a:pt x="671916" y="894819"/>
                    <a:pt x="678828" y="901746"/>
                    <a:pt x="678828" y="910247"/>
                  </a:cubicBezTo>
                  <a:close/>
                  <a:moveTo>
                    <a:pt x="786823" y="925674"/>
                  </a:moveTo>
                  <a:cubicBezTo>
                    <a:pt x="778307" y="925674"/>
                    <a:pt x="771395" y="918747"/>
                    <a:pt x="771395" y="910247"/>
                  </a:cubicBezTo>
                  <a:cubicBezTo>
                    <a:pt x="771395" y="901746"/>
                    <a:pt x="778307" y="894819"/>
                    <a:pt x="786823" y="894819"/>
                  </a:cubicBezTo>
                  <a:cubicBezTo>
                    <a:pt x="795339" y="894819"/>
                    <a:pt x="802251" y="901746"/>
                    <a:pt x="802251" y="910247"/>
                  </a:cubicBezTo>
                  <a:cubicBezTo>
                    <a:pt x="802251" y="918747"/>
                    <a:pt x="795339" y="925674"/>
                    <a:pt x="786823" y="925674"/>
                  </a:cubicBezTo>
                  <a:close/>
                  <a:moveTo>
                    <a:pt x="586260" y="709684"/>
                  </a:moveTo>
                  <a:cubicBezTo>
                    <a:pt x="535210" y="709684"/>
                    <a:pt x="493693" y="668167"/>
                    <a:pt x="493693" y="617116"/>
                  </a:cubicBezTo>
                  <a:lnTo>
                    <a:pt x="462837" y="617116"/>
                  </a:lnTo>
                  <a:cubicBezTo>
                    <a:pt x="462837" y="668167"/>
                    <a:pt x="421321" y="709684"/>
                    <a:pt x="370270" y="709684"/>
                  </a:cubicBezTo>
                  <a:cubicBezTo>
                    <a:pt x="319219" y="709684"/>
                    <a:pt x="277702" y="668167"/>
                    <a:pt x="277702" y="617116"/>
                  </a:cubicBezTo>
                  <a:cubicBezTo>
                    <a:pt x="277702" y="581555"/>
                    <a:pt x="297527" y="549712"/>
                    <a:pt x="329448" y="534006"/>
                  </a:cubicBezTo>
                  <a:lnTo>
                    <a:pt x="315825" y="506313"/>
                  </a:lnTo>
                  <a:cubicBezTo>
                    <a:pt x="284151" y="521895"/>
                    <a:pt x="261457" y="549419"/>
                    <a:pt x="251891" y="582018"/>
                  </a:cubicBezTo>
                  <a:cubicBezTo>
                    <a:pt x="229706" y="564692"/>
                    <a:pt x="215991" y="537909"/>
                    <a:pt x="215991" y="509121"/>
                  </a:cubicBezTo>
                  <a:cubicBezTo>
                    <a:pt x="215991" y="458070"/>
                    <a:pt x="257507" y="416553"/>
                    <a:pt x="308558" y="416553"/>
                  </a:cubicBezTo>
                  <a:cubicBezTo>
                    <a:pt x="359609" y="416553"/>
                    <a:pt x="401126" y="458070"/>
                    <a:pt x="401126" y="509121"/>
                  </a:cubicBezTo>
                  <a:lnTo>
                    <a:pt x="431981" y="509121"/>
                  </a:lnTo>
                  <a:cubicBezTo>
                    <a:pt x="431981" y="441068"/>
                    <a:pt x="376611" y="385698"/>
                    <a:pt x="308558" y="385698"/>
                  </a:cubicBezTo>
                  <a:cubicBezTo>
                    <a:pt x="266779" y="385698"/>
                    <a:pt x="229860" y="406602"/>
                    <a:pt x="207521" y="438461"/>
                  </a:cubicBezTo>
                  <a:cubicBezTo>
                    <a:pt x="175307" y="423373"/>
                    <a:pt x="154279" y="391190"/>
                    <a:pt x="154279" y="354842"/>
                  </a:cubicBezTo>
                  <a:cubicBezTo>
                    <a:pt x="154279" y="303791"/>
                    <a:pt x="195796" y="262274"/>
                    <a:pt x="246847" y="262274"/>
                  </a:cubicBezTo>
                  <a:cubicBezTo>
                    <a:pt x="271670" y="262274"/>
                    <a:pt x="294982" y="271979"/>
                    <a:pt x="312508" y="289597"/>
                  </a:cubicBezTo>
                  <a:lnTo>
                    <a:pt x="334384" y="267844"/>
                  </a:lnTo>
                  <a:cubicBezTo>
                    <a:pt x="311027" y="244347"/>
                    <a:pt x="279955" y="231419"/>
                    <a:pt x="246847" y="231419"/>
                  </a:cubicBezTo>
                  <a:cubicBezTo>
                    <a:pt x="230724" y="231419"/>
                    <a:pt x="215358" y="234612"/>
                    <a:pt x="201211" y="240259"/>
                  </a:cubicBezTo>
                  <a:cubicBezTo>
                    <a:pt x="200933" y="237327"/>
                    <a:pt x="200563" y="234396"/>
                    <a:pt x="200563" y="231419"/>
                  </a:cubicBezTo>
                  <a:cubicBezTo>
                    <a:pt x="200563" y="180368"/>
                    <a:pt x="242079" y="138851"/>
                    <a:pt x="293130" y="138851"/>
                  </a:cubicBezTo>
                  <a:cubicBezTo>
                    <a:pt x="309839" y="138851"/>
                    <a:pt x="326223" y="143356"/>
                    <a:pt x="340463" y="151857"/>
                  </a:cubicBezTo>
                  <a:lnTo>
                    <a:pt x="356277" y="125352"/>
                  </a:lnTo>
                  <a:cubicBezTo>
                    <a:pt x="337239" y="113997"/>
                    <a:pt x="315408" y="107995"/>
                    <a:pt x="293130" y="107995"/>
                  </a:cubicBezTo>
                  <a:cubicBezTo>
                    <a:pt x="288332" y="107995"/>
                    <a:pt x="283611" y="108335"/>
                    <a:pt x="278967" y="108875"/>
                  </a:cubicBezTo>
                  <a:cubicBezTo>
                    <a:pt x="285972" y="64735"/>
                    <a:pt x="324187" y="30856"/>
                    <a:pt x="370270" y="30856"/>
                  </a:cubicBezTo>
                  <a:cubicBezTo>
                    <a:pt x="421321" y="30856"/>
                    <a:pt x="462837" y="72372"/>
                    <a:pt x="462837" y="123423"/>
                  </a:cubicBezTo>
                  <a:lnTo>
                    <a:pt x="493693" y="123423"/>
                  </a:lnTo>
                  <a:cubicBezTo>
                    <a:pt x="493693" y="72372"/>
                    <a:pt x="535210" y="30856"/>
                    <a:pt x="586260" y="30856"/>
                  </a:cubicBezTo>
                  <a:cubicBezTo>
                    <a:pt x="632344" y="30856"/>
                    <a:pt x="670559" y="64735"/>
                    <a:pt x="677563" y="108875"/>
                  </a:cubicBezTo>
                  <a:cubicBezTo>
                    <a:pt x="672919" y="108335"/>
                    <a:pt x="668198" y="107995"/>
                    <a:pt x="663400" y="107995"/>
                  </a:cubicBezTo>
                  <a:cubicBezTo>
                    <a:pt x="641122" y="107995"/>
                    <a:pt x="619292" y="113997"/>
                    <a:pt x="600238" y="125352"/>
                  </a:cubicBezTo>
                  <a:lnTo>
                    <a:pt x="616052" y="151857"/>
                  </a:lnTo>
                  <a:cubicBezTo>
                    <a:pt x="630307" y="143356"/>
                    <a:pt x="646692" y="138851"/>
                    <a:pt x="663400" y="138851"/>
                  </a:cubicBezTo>
                  <a:cubicBezTo>
                    <a:pt x="714451" y="138851"/>
                    <a:pt x="755967" y="180368"/>
                    <a:pt x="755967" y="231419"/>
                  </a:cubicBezTo>
                  <a:cubicBezTo>
                    <a:pt x="755967" y="234396"/>
                    <a:pt x="755597" y="237327"/>
                    <a:pt x="755319" y="240259"/>
                  </a:cubicBezTo>
                  <a:cubicBezTo>
                    <a:pt x="741172" y="234612"/>
                    <a:pt x="725806" y="231419"/>
                    <a:pt x="709684" y="231419"/>
                  </a:cubicBezTo>
                  <a:cubicBezTo>
                    <a:pt x="676575" y="231419"/>
                    <a:pt x="645504" y="244347"/>
                    <a:pt x="622146" y="267828"/>
                  </a:cubicBezTo>
                  <a:lnTo>
                    <a:pt x="644023" y="289582"/>
                  </a:lnTo>
                  <a:cubicBezTo>
                    <a:pt x="661549" y="271979"/>
                    <a:pt x="684860" y="262274"/>
                    <a:pt x="709684" y="262274"/>
                  </a:cubicBezTo>
                  <a:cubicBezTo>
                    <a:pt x="760735" y="262274"/>
                    <a:pt x="802251" y="303791"/>
                    <a:pt x="802251" y="354842"/>
                  </a:cubicBezTo>
                  <a:cubicBezTo>
                    <a:pt x="802251" y="391190"/>
                    <a:pt x="781223" y="423373"/>
                    <a:pt x="749009" y="438461"/>
                  </a:cubicBezTo>
                  <a:cubicBezTo>
                    <a:pt x="726670" y="406602"/>
                    <a:pt x="689751" y="385698"/>
                    <a:pt x="647972" y="385698"/>
                  </a:cubicBezTo>
                  <a:cubicBezTo>
                    <a:pt x="579920" y="385698"/>
                    <a:pt x="524549" y="441068"/>
                    <a:pt x="524549" y="509121"/>
                  </a:cubicBezTo>
                  <a:lnTo>
                    <a:pt x="555405" y="509121"/>
                  </a:lnTo>
                  <a:cubicBezTo>
                    <a:pt x="555405" y="458070"/>
                    <a:pt x="596921" y="416553"/>
                    <a:pt x="647972" y="416553"/>
                  </a:cubicBezTo>
                  <a:cubicBezTo>
                    <a:pt x="699023" y="416553"/>
                    <a:pt x="740540" y="458070"/>
                    <a:pt x="740540" y="509121"/>
                  </a:cubicBezTo>
                  <a:cubicBezTo>
                    <a:pt x="740540" y="537909"/>
                    <a:pt x="726824" y="564692"/>
                    <a:pt x="704623" y="582033"/>
                  </a:cubicBezTo>
                  <a:cubicBezTo>
                    <a:pt x="695058" y="549434"/>
                    <a:pt x="672364" y="521911"/>
                    <a:pt x="640690" y="506328"/>
                  </a:cubicBezTo>
                  <a:lnTo>
                    <a:pt x="627067" y="534022"/>
                  </a:lnTo>
                  <a:cubicBezTo>
                    <a:pt x="659003" y="549712"/>
                    <a:pt x="678828" y="581555"/>
                    <a:pt x="678828" y="617116"/>
                  </a:cubicBezTo>
                  <a:cubicBezTo>
                    <a:pt x="678828" y="668167"/>
                    <a:pt x="637311" y="709684"/>
                    <a:pt x="586260" y="709684"/>
                  </a:cubicBezTo>
                  <a:close/>
                  <a:moveTo>
                    <a:pt x="910247" y="925674"/>
                  </a:moveTo>
                  <a:cubicBezTo>
                    <a:pt x="901730" y="925674"/>
                    <a:pt x="894819" y="918747"/>
                    <a:pt x="894819" y="910247"/>
                  </a:cubicBezTo>
                  <a:cubicBezTo>
                    <a:pt x="894819" y="901746"/>
                    <a:pt x="901730" y="894819"/>
                    <a:pt x="910247" y="894819"/>
                  </a:cubicBezTo>
                  <a:cubicBezTo>
                    <a:pt x="918763" y="894819"/>
                    <a:pt x="925674" y="901746"/>
                    <a:pt x="925674" y="910247"/>
                  </a:cubicBezTo>
                  <a:cubicBezTo>
                    <a:pt x="925674" y="918747"/>
                    <a:pt x="918763" y="925674"/>
                    <a:pt x="910247" y="925674"/>
                  </a:cubicBezTo>
                  <a:close/>
                </a:path>
              </a:pathLst>
            </a:custGeom>
            <a:grpFill/>
            <a:ln w="15329" cap="flat">
              <a:noFill/>
              <a:prstDash val="solid"/>
              <a:miter/>
            </a:ln>
          </p:spPr>
          <p:txBody>
            <a:bodyPr rtlCol="0" anchor="ctr">
              <a:noAutofit/>
            </a:bodyPr>
            <a:lstStyle/>
            <a:p>
              <a:endParaRPr lang="zh-CN" altLang="en-US"/>
            </a:p>
          </p:txBody>
        </p:sp>
        <p:sp>
          <p:nvSpPr>
            <p:cNvPr id="60" name="任意多边形: 形状 59">
              <a:extLst>
                <a:ext uri="{FF2B5EF4-FFF2-40B4-BE49-F238E27FC236}">
                  <a16:creationId xmlns:a16="http://schemas.microsoft.com/office/drawing/2014/main" id="{41F21CD3-2B09-4B95-AF70-CF91C794BDEF}"/>
                </a:ext>
              </a:extLst>
            </p:cNvPr>
            <p:cNvSpPr/>
            <p:nvPr/>
          </p:nvSpPr>
          <p:spPr>
            <a:xfrm>
              <a:off x="1645732" y="1424321"/>
              <a:ext cx="30855" cy="30855"/>
            </a:xfrm>
            <a:custGeom>
              <a:avLst/>
              <a:gdLst>
                <a:gd name="connsiteX0" fmla="*/ 0 w 30855"/>
                <a:gd name="connsiteY0" fmla="*/ 0 h 30855"/>
                <a:gd name="connsiteX1" fmla="*/ 30856 w 30855"/>
                <a:gd name="connsiteY1" fmla="*/ 0 h 30855"/>
                <a:gd name="connsiteX2" fmla="*/ 30856 w 30855"/>
                <a:gd name="connsiteY2" fmla="*/ 30856 h 30855"/>
                <a:gd name="connsiteX3" fmla="*/ 0 w 30855"/>
                <a:gd name="connsiteY3" fmla="*/ 30856 h 30855"/>
              </a:gdLst>
              <a:ahLst/>
              <a:cxnLst>
                <a:cxn ang="0">
                  <a:pos x="connsiteX0" y="connsiteY0"/>
                </a:cxn>
                <a:cxn ang="0">
                  <a:pos x="connsiteX1" y="connsiteY1"/>
                </a:cxn>
                <a:cxn ang="0">
                  <a:pos x="connsiteX2" y="connsiteY2"/>
                </a:cxn>
                <a:cxn ang="0">
                  <a:pos x="connsiteX3" y="connsiteY3"/>
                </a:cxn>
              </a:cxnLst>
              <a:rect l="l" t="t" r="r" b="b"/>
              <a:pathLst>
                <a:path w="30855" h="30855">
                  <a:moveTo>
                    <a:pt x="0" y="0"/>
                  </a:moveTo>
                  <a:lnTo>
                    <a:pt x="30856" y="0"/>
                  </a:lnTo>
                  <a:lnTo>
                    <a:pt x="30856" y="30856"/>
                  </a:lnTo>
                  <a:lnTo>
                    <a:pt x="0" y="30856"/>
                  </a:lnTo>
                  <a:close/>
                </a:path>
              </a:pathLst>
            </a:custGeom>
            <a:grpFill/>
            <a:ln w="15329" cap="flat">
              <a:noFill/>
              <a:prstDash val="solid"/>
              <a:miter/>
            </a:ln>
          </p:spPr>
          <p:txBody>
            <a:bodyPr rtlCol="0" anchor="ctr">
              <a:noAutofit/>
            </a:bodyPr>
            <a:lstStyle/>
            <a:p>
              <a:endParaRPr lang="zh-CN" altLang="en-US"/>
            </a:p>
          </p:txBody>
        </p:sp>
        <p:sp>
          <p:nvSpPr>
            <p:cNvPr id="61" name="任意多边形: 形状 60">
              <a:extLst>
                <a:ext uri="{FF2B5EF4-FFF2-40B4-BE49-F238E27FC236}">
                  <a16:creationId xmlns:a16="http://schemas.microsoft.com/office/drawing/2014/main" id="{43A00E32-4C52-44DE-9B9F-FCEF5761659A}"/>
                </a:ext>
              </a:extLst>
            </p:cNvPr>
            <p:cNvSpPr/>
            <p:nvPr/>
          </p:nvSpPr>
          <p:spPr>
            <a:xfrm>
              <a:off x="1645732" y="1486033"/>
              <a:ext cx="30855" cy="30855"/>
            </a:xfrm>
            <a:custGeom>
              <a:avLst/>
              <a:gdLst>
                <a:gd name="connsiteX0" fmla="*/ 0 w 30855"/>
                <a:gd name="connsiteY0" fmla="*/ 0 h 30855"/>
                <a:gd name="connsiteX1" fmla="*/ 30856 w 30855"/>
                <a:gd name="connsiteY1" fmla="*/ 0 h 30855"/>
                <a:gd name="connsiteX2" fmla="*/ 30856 w 30855"/>
                <a:gd name="connsiteY2" fmla="*/ 30856 h 30855"/>
                <a:gd name="connsiteX3" fmla="*/ 0 w 30855"/>
                <a:gd name="connsiteY3" fmla="*/ 30856 h 30855"/>
              </a:gdLst>
              <a:ahLst/>
              <a:cxnLst>
                <a:cxn ang="0">
                  <a:pos x="connsiteX0" y="connsiteY0"/>
                </a:cxn>
                <a:cxn ang="0">
                  <a:pos x="connsiteX1" y="connsiteY1"/>
                </a:cxn>
                <a:cxn ang="0">
                  <a:pos x="connsiteX2" y="connsiteY2"/>
                </a:cxn>
                <a:cxn ang="0">
                  <a:pos x="connsiteX3" y="connsiteY3"/>
                </a:cxn>
              </a:cxnLst>
              <a:rect l="l" t="t" r="r" b="b"/>
              <a:pathLst>
                <a:path w="30855" h="30855">
                  <a:moveTo>
                    <a:pt x="0" y="0"/>
                  </a:moveTo>
                  <a:lnTo>
                    <a:pt x="30856" y="0"/>
                  </a:lnTo>
                  <a:lnTo>
                    <a:pt x="30856" y="30856"/>
                  </a:lnTo>
                  <a:lnTo>
                    <a:pt x="0" y="30856"/>
                  </a:lnTo>
                  <a:close/>
                </a:path>
              </a:pathLst>
            </a:custGeom>
            <a:grpFill/>
            <a:ln w="15329" cap="flat">
              <a:noFill/>
              <a:prstDash val="solid"/>
              <a:miter/>
            </a:ln>
          </p:spPr>
          <p:txBody>
            <a:bodyPr rtlCol="0" anchor="ctr">
              <a:noAutofit/>
            </a:bodyPr>
            <a:lstStyle/>
            <a:p>
              <a:endParaRPr lang="zh-CN" altLang="en-US"/>
            </a:p>
          </p:txBody>
        </p:sp>
        <p:sp>
          <p:nvSpPr>
            <p:cNvPr id="62" name="任意多边形: 形状 61">
              <a:extLst>
                <a:ext uri="{FF2B5EF4-FFF2-40B4-BE49-F238E27FC236}">
                  <a16:creationId xmlns:a16="http://schemas.microsoft.com/office/drawing/2014/main" id="{58AF49D0-590C-42D3-A5CF-B020537DC061}"/>
                </a:ext>
              </a:extLst>
            </p:cNvPr>
            <p:cNvSpPr/>
            <p:nvPr/>
          </p:nvSpPr>
          <p:spPr>
            <a:xfrm>
              <a:off x="1676588" y="1455177"/>
              <a:ext cx="30855" cy="30855"/>
            </a:xfrm>
            <a:custGeom>
              <a:avLst/>
              <a:gdLst>
                <a:gd name="connsiteX0" fmla="*/ 0 w 30855"/>
                <a:gd name="connsiteY0" fmla="*/ 0 h 30855"/>
                <a:gd name="connsiteX1" fmla="*/ 30856 w 30855"/>
                <a:gd name="connsiteY1" fmla="*/ 0 h 30855"/>
                <a:gd name="connsiteX2" fmla="*/ 30856 w 30855"/>
                <a:gd name="connsiteY2" fmla="*/ 30856 h 30855"/>
                <a:gd name="connsiteX3" fmla="*/ 0 w 30855"/>
                <a:gd name="connsiteY3" fmla="*/ 30856 h 30855"/>
              </a:gdLst>
              <a:ahLst/>
              <a:cxnLst>
                <a:cxn ang="0">
                  <a:pos x="connsiteX0" y="connsiteY0"/>
                </a:cxn>
                <a:cxn ang="0">
                  <a:pos x="connsiteX1" y="connsiteY1"/>
                </a:cxn>
                <a:cxn ang="0">
                  <a:pos x="connsiteX2" y="connsiteY2"/>
                </a:cxn>
                <a:cxn ang="0">
                  <a:pos x="connsiteX3" y="connsiteY3"/>
                </a:cxn>
              </a:cxnLst>
              <a:rect l="l" t="t" r="r" b="b"/>
              <a:pathLst>
                <a:path w="30855" h="30855">
                  <a:moveTo>
                    <a:pt x="0" y="0"/>
                  </a:moveTo>
                  <a:lnTo>
                    <a:pt x="30856" y="0"/>
                  </a:lnTo>
                  <a:lnTo>
                    <a:pt x="30856" y="30856"/>
                  </a:lnTo>
                  <a:lnTo>
                    <a:pt x="0" y="30856"/>
                  </a:lnTo>
                  <a:close/>
                </a:path>
              </a:pathLst>
            </a:custGeom>
            <a:grpFill/>
            <a:ln w="15329" cap="flat">
              <a:noFill/>
              <a:prstDash val="solid"/>
              <a:miter/>
            </a:ln>
          </p:spPr>
          <p:txBody>
            <a:bodyPr rtlCol="0" anchor="ctr">
              <a:noAutofit/>
            </a:bodyPr>
            <a:lstStyle/>
            <a:p>
              <a:endParaRPr lang="zh-CN" altLang="en-US"/>
            </a:p>
          </p:txBody>
        </p:sp>
        <p:sp>
          <p:nvSpPr>
            <p:cNvPr id="63" name="任意多边形: 形状 62">
              <a:extLst>
                <a:ext uri="{FF2B5EF4-FFF2-40B4-BE49-F238E27FC236}">
                  <a16:creationId xmlns:a16="http://schemas.microsoft.com/office/drawing/2014/main" id="{19518869-E3B1-4A8A-B078-52379FF45F92}"/>
                </a:ext>
              </a:extLst>
            </p:cNvPr>
            <p:cNvSpPr/>
            <p:nvPr/>
          </p:nvSpPr>
          <p:spPr>
            <a:xfrm>
              <a:off x="1614877" y="1455177"/>
              <a:ext cx="30855" cy="30855"/>
            </a:xfrm>
            <a:custGeom>
              <a:avLst/>
              <a:gdLst>
                <a:gd name="connsiteX0" fmla="*/ 0 w 30855"/>
                <a:gd name="connsiteY0" fmla="*/ 0 h 30855"/>
                <a:gd name="connsiteX1" fmla="*/ 30856 w 30855"/>
                <a:gd name="connsiteY1" fmla="*/ 0 h 30855"/>
                <a:gd name="connsiteX2" fmla="*/ 30856 w 30855"/>
                <a:gd name="connsiteY2" fmla="*/ 30856 h 30855"/>
                <a:gd name="connsiteX3" fmla="*/ 0 w 30855"/>
                <a:gd name="connsiteY3" fmla="*/ 30856 h 30855"/>
              </a:gdLst>
              <a:ahLst/>
              <a:cxnLst>
                <a:cxn ang="0">
                  <a:pos x="connsiteX0" y="connsiteY0"/>
                </a:cxn>
                <a:cxn ang="0">
                  <a:pos x="connsiteX1" y="connsiteY1"/>
                </a:cxn>
                <a:cxn ang="0">
                  <a:pos x="connsiteX2" y="connsiteY2"/>
                </a:cxn>
                <a:cxn ang="0">
                  <a:pos x="connsiteX3" y="connsiteY3"/>
                </a:cxn>
              </a:cxnLst>
              <a:rect l="l" t="t" r="r" b="b"/>
              <a:pathLst>
                <a:path w="30855" h="30855">
                  <a:moveTo>
                    <a:pt x="0" y="0"/>
                  </a:moveTo>
                  <a:lnTo>
                    <a:pt x="30856" y="0"/>
                  </a:lnTo>
                  <a:lnTo>
                    <a:pt x="30856" y="30856"/>
                  </a:lnTo>
                  <a:lnTo>
                    <a:pt x="0" y="30856"/>
                  </a:lnTo>
                  <a:close/>
                </a:path>
              </a:pathLst>
            </a:custGeom>
            <a:grpFill/>
            <a:ln w="15329" cap="flat">
              <a:noFill/>
              <a:prstDash val="solid"/>
              <a:miter/>
            </a:ln>
          </p:spPr>
          <p:txBody>
            <a:bodyPr rtlCol="0" anchor="ctr">
              <a:noAutofit/>
            </a:bodyPr>
            <a:lstStyle/>
            <a:p>
              <a:endParaRPr lang="zh-CN" altLang="en-US"/>
            </a:p>
          </p:txBody>
        </p:sp>
        <p:sp>
          <p:nvSpPr>
            <p:cNvPr id="64" name="任意多边形: 形状 63">
              <a:extLst>
                <a:ext uri="{FF2B5EF4-FFF2-40B4-BE49-F238E27FC236}">
                  <a16:creationId xmlns:a16="http://schemas.microsoft.com/office/drawing/2014/main" id="{2FE557C4-2C78-41A7-ABFA-38D362C5853D}"/>
                </a:ext>
              </a:extLst>
            </p:cNvPr>
            <p:cNvSpPr/>
            <p:nvPr/>
          </p:nvSpPr>
          <p:spPr>
            <a:xfrm>
              <a:off x="1614877" y="930628"/>
              <a:ext cx="30855" cy="30855"/>
            </a:xfrm>
            <a:custGeom>
              <a:avLst/>
              <a:gdLst>
                <a:gd name="connsiteX0" fmla="*/ 0 w 30855"/>
                <a:gd name="connsiteY0" fmla="*/ 0 h 30855"/>
                <a:gd name="connsiteX1" fmla="*/ 30856 w 30855"/>
                <a:gd name="connsiteY1" fmla="*/ 0 h 30855"/>
                <a:gd name="connsiteX2" fmla="*/ 30856 w 30855"/>
                <a:gd name="connsiteY2" fmla="*/ 30856 h 30855"/>
                <a:gd name="connsiteX3" fmla="*/ 0 w 30855"/>
                <a:gd name="connsiteY3" fmla="*/ 30856 h 30855"/>
              </a:gdLst>
              <a:ahLst/>
              <a:cxnLst>
                <a:cxn ang="0">
                  <a:pos x="connsiteX0" y="connsiteY0"/>
                </a:cxn>
                <a:cxn ang="0">
                  <a:pos x="connsiteX1" y="connsiteY1"/>
                </a:cxn>
                <a:cxn ang="0">
                  <a:pos x="connsiteX2" y="connsiteY2"/>
                </a:cxn>
                <a:cxn ang="0">
                  <a:pos x="connsiteX3" y="connsiteY3"/>
                </a:cxn>
              </a:cxnLst>
              <a:rect l="l" t="t" r="r" b="b"/>
              <a:pathLst>
                <a:path w="30855" h="30855">
                  <a:moveTo>
                    <a:pt x="0" y="0"/>
                  </a:moveTo>
                  <a:lnTo>
                    <a:pt x="30856" y="0"/>
                  </a:lnTo>
                  <a:lnTo>
                    <a:pt x="30856" y="30856"/>
                  </a:lnTo>
                  <a:lnTo>
                    <a:pt x="0" y="30856"/>
                  </a:lnTo>
                  <a:close/>
                </a:path>
              </a:pathLst>
            </a:custGeom>
            <a:grpFill/>
            <a:ln w="15329" cap="flat">
              <a:noFill/>
              <a:prstDash val="solid"/>
              <a:miter/>
            </a:ln>
          </p:spPr>
          <p:txBody>
            <a:bodyPr rtlCol="0" anchor="ctr">
              <a:noAutofit/>
            </a:bodyPr>
            <a:lstStyle/>
            <a:p>
              <a:endParaRPr lang="zh-CN" altLang="en-US"/>
            </a:p>
          </p:txBody>
        </p:sp>
        <p:sp>
          <p:nvSpPr>
            <p:cNvPr id="65" name="任意多边形: 形状 64">
              <a:extLst>
                <a:ext uri="{FF2B5EF4-FFF2-40B4-BE49-F238E27FC236}">
                  <a16:creationId xmlns:a16="http://schemas.microsoft.com/office/drawing/2014/main" id="{E4AFB5BC-4835-4FEC-B857-E7C6C7CBD5B5}"/>
                </a:ext>
              </a:extLst>
            </p:cNvPr>
            <p:cNvSpPr/>
            <p:nvPr/>
          </p:nvSpPr>
          <p:spPr>
            <a:xfrm>
              <a:off x="1614877" y="992340"/>
              <a:ext cx="30855" cy="30855"/>
            </a:xfrm>
            <a:custGeom>
              <a:avLst/>
              <a:gdLst>
                <a:gd name="connsiteX0" fmla="*/ 0 w 30855"/>
                <a:gd name="connsiteY0" fmla="*/ 0 h 30855"/>
                <a:gd name="connsiteX1" fmla="*/ 30856 w 30855"/>
                <a:gd name="connsiteY1" fmla="*/ 0 h 30855"/>
                <a:gd name="connsiteX2" fmla="*/ 30856 w 30855"/>
                <a:gd name="connsiteY2" fmla="*/ 30856 h 30855"/>
                <a:gd name="connsiteX3" fmla="*/ 0 w 30855"/>
                <a:gd name="connsiteY3" fmla="*/ 30856 h 30855"/>
              </a:gdLst>
              <a:ahLst/>
              <a:cxnLst>
                <a:cxn ang="0">
                  <a:pos x="connsiteX0" y="connsiteY0"/>
                </a:cxn>
                <a:cxn ang="0">
                  <a:pos x="connsiteX1" y="connsiteY1"/>
                </a:cxn>
                <a:cxn ang="0">
                  <a:pos x="connsiteX2" y="connsiteY2"/>
                </a:cxn>
                <a:cxn ang="0">
                  <a:pos x="connsiteX3" y="connsiteY3"/>
                </a:cxn>
              </a:cxnLst>
              <a:rect l="l" t="t" r="r" b="b"/>
              <a:pathLst>
                <a:path w="30855" h="30855">
                  <a:moveTo>
                    <a:pt x="0" y="0"/>
                  </a:moveTo>
                  <a:lnTo>
                    <a:pt x="30856" y="0"/>
                  </a:lnTo>
                  <a:lnTo>
                    <a:pt x="30856" y="30856"/>
                  </a:lnTo>
                  <a:lnTo>
                    <a:pt x="0" y="30856"/>
                  </a:lnTo>
                  <a:close/>
                </a:path>
              </a:pathLst>
            </a:custGeom>
            <a:grpFill/>
            <a:ln w="15329" cap="flat">
              <a:noFill/>
              <a:prstDash val="solid"/>
              <a:miter/>
            </a:ln>
          </p:spPr>
          <p:txBody>
            <a:bodyPr rtlCol="0" anchor="ctr">
              <a:noAutofit/>
            </a:bodyPr>
            <a:lstStyle/>
            <a:p>
              <a:endParaRPr lang="zh-CN" altLang="en-US"/>
            </a:p>
          </p:txBody>
        </p:sp>
        <p:sp>
          <p:nvSpPr>
            <p:cNvPr id="66" name="任意多边形: 形状 65">
              <a:extLst>
                <a:ext uri="{FF2B5EF4-FFF2-40B4-BE49-F238E27FC236}">
                  <a16:creationId xmlns:a16="http://schemas.microsoft.com/office/drawing/2014/main" id="{96AB4A3F-B23B-4A42-8A17-FB7AA7B0A1CB}"/>
                </a:ext>
              </a:extLst>
            </p:cNvPr>
            <p:cNvSpPr/>
            <p:nvPr/>
          </p:nvSpPr>
          <p:spPr>
            <a:xfrm>
              <a:off x="1645732" y="961484"/>
              <a:ext cx="30855" cy="30855"/>
            </a:xfrm>
            <a:custGeom>
              <a:avLst/>
              <a:gdLst>
                <a:gd name="connsiteX0" fmla="*/ 0 w 30855"/>
                <a:gd name="connsiteY0" fmla="*/ 0 h 30855"/>
                <a:gd name="connsiteX1" fmla="*/ 30856 w 30855"/>
                <a:gd name="connsiteY1" fmla="*/ 0 h 30855"/>
                <a:gd name="connsiteX2" fmla="*/ 30856 w 30855"/>
                <a:gd name="connsiteY2" fmla="*/ 30856 h 30855"/>
                <a:gd name="connsiteX3" fmla="*/ 0 w 30855"/>
                <a:gd name="connsiteY3" fmla="*/ 30856 h 30855"/>
              </a:gdLst>
              <a:ahLst/>
              <a:cxnLst>
                <a:cxn ang="0">
                  <a:pos x="connsiteX0" y="connsiteY0"/>
                </a:cxn>
                <a:cxn ang="0">
                  <a:pos x="connsiteX1" y="connsiteY1"/>
                </a:cxn>
                <a:cxn ang="0">
                  <a:pos x="connsiteX2" y="connsiteY2"/>
                </a:cxn>
                <a:cxn ang="0">
                  <a:pos x="connsiteX3" y="connsiteY3"/>
                </a:cxn>
              </a:cxnLst>
              <a:rect l="l" t="t" r="r" b="b"/>
              <a:pathLst>
                <a:path w="30855" h="30855">
                  <a:moveTo>
                    <a:pt x="0" y="0"/>
                  </a:moveTo>
                  <a:lnTo>
                    <a:pt x="30856" y="0"/>
                  </a:lnTo>
                  <a:lnTo>
                    <a:pt x="30856" y="30856"/>
                  </a:lnTo>
                  <a:lnTo>
                    <a:pt x="0" y="30856"/>
                  </a:lnTo>
                  <a:close/>
                </a:path>
              </a:pathLst>
            </a:custGeom>
            <a:grpFill/>
            <a:ln w="15329" cap="flat">
              <a:noFill/>
              <a:prstDash val="solid"/>
              <a:miter/>
            </a:ln>
          </p:spPr>
          <p:txBody>
            <a:bodyPr rtlCol="0" anchor="ctr">
              <a:noAutofit/>
            </a:bodyPr>
            <a:lstStyle/>
            <a:p>
              <a:endParaRPr lang="zh-CN" altLang="en-US"/>
            </a:p>
          </p:txBody>
        </p:sp>
        <p:sp>
          <p:nvSpPr>
            <p:cNvPr id="67" name="任意多边形: 形状 66">
              <a:extLst>
                <a:ext uri="{FF2B5EF4-FFF2-40B4-BE49-F238E27FC236}">
                  <a16:creationId xmlns:a16="http://schemas.microsoft.com/office/drawing/2014/main" id="{369927A9-B32B-426E-98BD-226205D3B32B}"/>
                </a:ext>
              </a:extLst>
            </p:cNvPr>
            <p:cNvSpPr/>
            <p:nvPr/>
          </p:nvSpPr>
          <p:spPr>
            <a:xfrm>
              <a:off x="1584021" y="961484"/>
              <a:ext cx="30855" cy="30855"/>
            </a:xfrm>
            <a:custGeom>
              <a:avLst/>
              <a:gdLst>
                <a:gd name="connsiteX0" fmla="*/ 0 w 30855"/>
                <a:gd name="connsiteY0" fmla="*/ 0 h 30855"/>
                <a:gd name="connsiteX1" fmla="*/ 30856 w 30855"/>
                <a:gd name="connsiteY1" fmla="*/ 0 h 30855"/>
                <a:gd name="connsiteX2" fmla="*/ 30856 w 30855"/>
                <a:gd name="connsiteY2" fmla="*/ 30856 h 30855"/>
                <a:gd name="connsiteX3" fmla="*/ 0 w 30855"/>
                <a:gd name="connsiteY3" fmla="*/ 30856 h 30855"/>
              </a:gdLst>
              <a:ahLst/>
              <a:cxnLst>
                <a:cxn ang="0">
                  <a:pos x="connsiteX0" y="connsiteY0"/>
                </a:cxn>
                <a:cxn ang="0">
                  <a:pos x="connsiteX1" y="connsiteY1"/>
                </a:cxn>
                <a:cxn ang="0">
                  <a:pos x="connsiteX2" y="connsiteY2"/>
                </a:cxn>
                <a:cxn ang="0">
                  <a:pos x="connsiteX3" y="connsiteY3"/>
                </a:cxn>
              </a:cxnLst>
              <a:rect l="l" t="t" r="r" b="b"/>
              <a:pathLst>
                <a:path w="30855" h="30855">
                  <a:moveTo>
                    <a:pt x="0" y="0"/>
                  </a:moveTo>
                  <a:lnTo>
                    <a:pt x="30856" y="0"/>
                  </a:lnTo>
                  <a:lnTo>
                    <a:pt x="30856" y="30856"/>
                  </a:lnTo>
                  <a:lnTo>
                    <a:pt x="0" y="30856"/>
                  </a:lnTo>
                  <a:close/>
                </a:path>
              </a:pathLst>
            </a:custGeom>
            <a:grpFill/>
            <a:ln w="15329" cap="flat">
              <a:noFill/>
              <a:prstDash val="solid"/>
              <a:miter/>
            </a:ln>
          </p:spPr>
          <p:txBody>
            <a:bodyPr rtlCol="0" anchor="ctr">
              <a:noAutofit/>
            </a:bodyPr>
            <a:lstStyle/>
            <a:p>
              <a:endParaRPr lang="zh-CN" altLang="en-US"/>
            </a:p>
          </p:txBody>
        </p:sp>
        <p:sp>
          <p:nvSpPr>
            <p:cNvPr id="68" name="任意多边形: 形状 67">
              <a:extLst>
                <a:ext uri="{FF2B5EF4-FFF2-40B4-BE49-F238E27FC236}">
                  <a16:creationId xmlns:a16="http://schemas.microsoft.com/office/drawing/2014/main" id="{49DB0520-2DB2-4DFD-8D1E-9B73C5320903}"/>
                </a:ext>
              </a:extLst>
            </p:cNvPr>
            <p:cNvSpPr/>
            <p:nvPr/>
          </p:nvSpPr>
          <p:spPr>
            <a:xfrm>
              <a:off x="1707444" y="1100335"/>
              <a:ext cx="30855" cy="30855"/>
            </a:xfrm>
            <a:custGeom>
              <a:avLst/>
              <a:gdLst>
                <a:gd name="connsiteX0" fmla="*/ 0 w 30855"/>
                <a:gd name="connsiteY0" fmla="*/ 0 h 30855"/>
                <a:gd name="connsiteX1" fmla="*/ 30856 w 30855"/>
                <a:gd name="connsiteY1" fmla="*/ 0 h 30855"/>
                <a:gd name="connsiteX2" fmla="*/ 30856 w 30855"/>
                <a:gd name="connsiteY2" fmla="*/ 30856 h 30855"/>
                <a:gd name="connsiteX3" fmla="*/ 0 w 30855"/>
                <a:gd name="connsiteY3" fmla="*/ 30856 h 30855"/>
              </a:gdLst>
              <a:ahLst/>
              <a:cxnLst>
                <a:cxn ang="0">
                  <a:pos x="connsiteX0" y="connsiteY0"/>
                </a:cxn>
                <a:cxn ang="0">
                  <a:pos x="connsiteX1" y="connsiteY1"/>
                </a:cxn>
                <a:cxn ang="0">
                  <a:pos x="connsiteX2" y="connsiteY2"/>
                </a:cxn>
                <a:cxn ang="0">
                  <a:pos x="connsiteX3" y="connsiteY3"/>
                </a:cxn>
              </a:cxnLst>
              <a:rect l="l" t="t" r="r" b="b"/>
              <a:pathLst>
                <a:path w="30855" h="30855">
                  <a:moveTo>
                    <a:pt x="0" y="0"/>
                  </a:moveTo>
                  <a:lnTo>
                    <a:pt x="30856" y="0"/>
                  </a:lnTo>
                  <a:lnTo>
                    <a:pt x="30856" y="30856"/>
                  </a:lnTo>
                  <a:lnTo>
                    <a:pt x="0" y="30856"/>
                  </a:lnTo>
                  <a:close/>
                </a:path>
              </a:pathLst>
            </a:custGeom>
            <a:grpFill/>
            <a:ln w="15329" cap="flat">
              <a:noFill/>
              <a:prstDash val="solid"/>
              <a:miter/>
            </a:ln>
          </p:spPr>
          <p:txBody>
            <a:bodyPr rtlCol="0" anchor="ctr">
              <a:noAutofit/>
            </a:bodyPr>
            <a:lstStyle/>
            <a:p>
              <a:endParaRPr lang="zh-CN" altLang="en-US"/>
            </a:p>
          </p:txBody>
        </p:sp>
        <p:sp>
          <p:nvSpPr>
            <p:cNvPr id="69" name="任意多边形: 形状 68">
              <a:extLst>
                <a:ext uri="{FF2B5EF4-FFF2-40B4-BE49-F238E27FC236}">
                  <a16:creationId xmlns:a16="http://schemas.microsoft.com/office/drawing/2014/main" id="{B6DDE2F0-08E8-4720-A790-0C16FEE68CF8}"/>
                </a:ext>
              </a:extLst>
            </p:cNvPr>
            <p:cNvSpPr/>
            <p:nvPr/>
          </p:nvSpPr>
          <p:spPr>
            <a:xfrm>
              <a:off x="1707444" y="1162047"/>
              <a:ext cx="30855" cy="30855"/>
            </a:xfrm>
            <a:custGeom>
              <a:avLst/>
              <a:gdLst>
                <a:gd name="connsiteX0" fmla="*/ 0 w 30855"/>
                <a:gd name="connsiteY0" fmla="*/ 0 h 30855"/>
                <a:gd name="connsiteX1" fmla="*/ 30856 w 30855"/>
                <a:gd name="connsiteY1" fmla="*/ 0 h 30855"/>
                <a:gd name="connsiteX2" fmla="*/ 30856 w 30855"/>
                <a:gd name="connsiteY2" fmla="*/ 30856 h 30855"/>
                <a:gd name="connsiteX3" fmla="*/ 0 w 30855"/>
                <a:gd name="connsiteY3" fmla="*/ 30856 h 30855"/>
              </a:gdLst>
              <a:ahLst/>
              <a:cxnLst>
                <a:cxn ang="0">
                  <a:pos x="connsiteX0" y="connsiteY0"/>
                </a:cxn>
                <a:cxn ang="0">
                  <a:pos x="connsiteX1" y="connsiteY1"/>
                </a:cxn>
                <a:cxn ang="0">
                  <a:pos x="connsiteX2" y="connsiteY2"/>
                </a:cxn>
                <a:cxn ang="0">
                  <a:pos x="connsiteX3" y="connsiteY3"/>
                </a:cxn>
              </a:cxnLst>
              <a:rect l="l" t="t" r="r" b="b"/>
              <a:pathLst>
                <a:path w="30855" h="30855">
                  <a:moveTo>
                    <a:pt x="0" y="0"/>
                  </a:moveTo>
                  <a:lnTo>
                    <a:pt x="30856" y="0"/>
                  </a:lnTo>
                  <a:lnTo>
                    <a:pt x="30856" y="30856"/>
                  </a:lnTo>
                  <a:lnTo>
                    <a:pt x="0" y="30856"/>
                  </a:lnTo>
                  <a:close/>
                </a:path>
              </a:pathLst>
            </a:custGeom>
            <a:grpFill/>
            <a:ln w="15329" cap="flat">
              <a:noFill/>
              <a:prstDash val="solid"/>
              <a:miter/>
            </a:ln>
          </p:spPr>
          <p:txBody>
            <a:bodyPr rtlCol="0" anchor="ctr">
              <a:noAutofit/>
            </a:bodyPr>
            <a:lstStyle/>
            <a:p>
              <a:endParaRPr lang="zh-CN" altLang="en-US"/>
            </a:p>
          </p:txBody>
        </p:sp>
        <p:sp>
          <p:nvSpPr>
            <p:cNvPr id="70" name="任意多边形: 形状 69">
              <a:extLst>
                <a:ext uri="{FF2B5EF4-FFF2-40B4-BE49-F238E27FC236}">
                  <a16:creationId xmlns:a16="http://schemas.microsoft.com/office/drawing/2014/main" id="{64C7A1D8-35FE-421C-AC2D-ABA3B0824B42}"/>
                </a:ext>
              </a:extLst>
            </p:cNvPr>
            <p:cNvSpPr/>
            <p:nvPr/>
          </p:nvSpPr>
          <p:spPr>
            <a:xfrm>
              <a:off x="1738300" y="1131191"/>
              <a:ext cx="30855" cy="30855"/>
            </a:xfrm>
            <a:custGeom>
              <a:avLst/>
              <a:gdLst>
                <a:gd name="connsiteX0" fmla="*/ 0 w 30855"/>
                <a:gd name="connsiteY0" fmla="*/ 0 h 30855"/>
                <a:gd name="connsiteX1" fmla="*/ 30856 w 30855"/>
                <a:gd name="connsiteY1" fmla="*/ 0 h 30855"/>
                <a:gd name="connsiteX2" fmla="*/ 30856 w 30855"/>
                <a:gd name="connsiteY2" fmla="*/ 30856 h 30855"/>
                <a:gd name="connsiteX3" fmla="*/ 0 w 30855"/>
                <a:gd name="connsiteY3" fmla="*/ 30856 h 30855"/>
              </a:gdLst>
              <a:ahLst/>
              <a:cxnLst>
                <a:cxn ang="0">
                  <a:pos x="connsiteX0" y="connsiteY0"/>
                </a:cxn>
                <a:cxn ang="0">
                  <a:pos x="connsiteX1" y="connsiteY1"/>
                </a:cxn>
                <a:cxn ang="0">
                  <a:pos x="connsiteX2" y="connsiteY2"/>
                </a:cxn>
                <a:cxn ang="0">
                  <a:pos x="connsiteX3" y="connsiteY3"/>
                </a:cxn>
              </a:cxnLst>
              <a:rect l="l" t="t" r="r" b="b"/>
              <a:pathLst>
                <a:path w="30855" h="30855">
                  <a:moveTo>
                    <a:pt x="0" y="0"/>
                  </a:moveTo>
                  <a:lnTo>
                    <a:pt x="30856" y="0"/>
                  </a:lnTo>
                  <a:lnTo>
                    <a:pt x="30856" y="30856"/>
                  </a:lnTo>
                  <a:lnTo>
                    <a:pt x="0" y="30856"/>
                  </a:lnTo>
                  <a:close/>
                </a:path>
              </a:pathLst>
            </a:custGeom>
            <a:grpFill/>
            <a:ln w="15329" cap="flat">
              <a:noFill/>
              <a:prstDash val="solid"/>
              <a:miter/>
            </a:ln>
          </p:spPr>
          <p:txBody>
            <a:bodyPr rtlCol="0" anchor="ctr">
              <a:noAutofit/>
            </a:bodyPr>
            <a:lstStyle/>
            <a:p>
              <a:endParaRPr lang="zh-CN" altLang="en-US"/>
            </a:p>
          </p:txBody>
        </p:sp>
        <p:sp>
          <p:nvSpPr>
            <p:cNvPr id="71" name="任意多边形: 形状 70">
              <a:extLst>
                <a:ext uri="{FF2B5EF4-FFF2-40B4-BE49-F238E27FC236}">
                  <a16:creationId xmlns:a16="http://schemas.microsoft.com/office/drawing/2014/main" id="{120D2DBE-7E15-4EBE-8DFF-319204653181}"/>
                </a:ext>
              </a:extLst>
            </p:cNvPr>
            <p:cNvSpPr/>
            <p:nvPr/>
          </p:nvSpPr>
          <p:spPr>
            <a:xfrm>
              <a:off x="1676588" y="1131191"/>
              <a:ext cx="30855" cy="30855"/>
            </a:xfrm>
            <a:custGeom>
              <a:avLst/>
              <a:gdLst>
                <a:gd name="connsiteX0" fmla="*/ 0 w 30855"/>
                <a:gd name="connsiteY0" fmla="*/ 0 h 30855"/>
                <a:gd name="connsiteX1" fmla="*/ 30856 w 30855"/>
                <a:gd name="connsiteY1" fmla="*/ 0 h 30855"/>
                <a:gd name="connsiteX2" fmla="*/ 30856 w 30855"/>
                <a:gd name="connsiteY2" fmla="*/ 30856 h 30855"/>
                <a:gd name="connsiteX3" fmla="*/ 0 w 30855"/>
                <a:gd name="connsiteY3" fmla="*/ 30856 h 30855"/>
              </a:gdLst>
              <a:ahLst/>
              <a:cxnLst>
                <a:cxn ang="0">
                  <a:pos x="connsiteX0" y="connsiteY0"/>
                </a:cxn>
                <a:cxn ang="0">
                  <a:pos x="connsiteX1" y="connsiteY1"/>
                </a:cxn>
                <a:cxn ang="0">
                  <a:pos x="connsiteX2" y="connsiteY2"/>
                </a:cxn>
                <a:cxn ang="0">
                  <a:pos x="connsiteX3" y="connsiteY3"/>
                </a:cxn>
              </a:cxnLst>
              <a:rect l="l" t="t" r="r" b="b"/>
              <a:pathLst>
                <a:path w="30855" h="30855">
                  <a:moveTo>
                    <a:pt x="0" y="0"/>
                  </a:moveTo>
                  <a:lnTo>
                    <a:pt x="30856" y="0"/>
                  </a:lnTo>
                  <a:lnTo>
                    <a:pt x="30856" y="30856"/>
                  </a:lnTo>
                  <a:lnTo>
                    <a:pt x="0" y="30856"/>
                  </a:lnTo>
                  <a:close/>
                </a:path>
              </a:pathLst>
            </a:custGeom>
            <a:grpFill/>
            <a:ln w="15329" cap="flat">
              <a:noFill/>
              <a:prstDash val="solid"/>
              <a:miter/>
            </a:ln>
          </p:spPr>
          <p:txBody>
            <a:bodyPr rtlCol="0" anchor="ctr">
              <a:noAutofit/>
            </a:bodyPr>
            <a:lstStyle/>
            <a:p>
              <a:endParaRPr lang="zh-CN" altLang="en-US"/>
            </a:p>
          </p:txBody>
        </p:sp>
        <p:sp>
          <p:nvSpPr>
            <p:cNvPr id="72" name="任意多边形: 形状 71">
              <a:extLst>
                <a:ext uri="{FF2B5EF4-FFF2-40B4-BE49-F238E27FC236}">
                  <a16:creationId xmlns:a16="http://schemas.microsoft.com/office/drawing/2014/main" id="{FA1E52E2-8781-4D8D-A131-46A09E752E30}"/>
                </a:ext>
              </a:extLst>
            </p:cNvPr>
            <p:cNvSpPr/>
            <p:nvPr/>
          </p:nvSpPr>
          <p:spPr>
            <a:xfrm>
              <a:off x="905193" y="1424321"/>
              <a:ext cx="30855" cy="30855"/>
            </a:xfrm>
            <a:custGeom>
              <a:avLst/>
              <a:gdLst>
                <a:gd name="connsiteX0" fmla="*/ 0 w 30855"/>
                <a:gd name="connsiteY0" fmla="*/ 0 h 30855"/>
                <a:gd name="connsiteX1" fmla="*/ 30856 w 30855"/>
                <a:gd name="connsiteY1" fmla="*/ 0 h 30855"/>
                <a:gd name="connsiteX2" fmla="*/ 30856 w 30855"/>
                <a:gd name="connsiteY2" fmla="*/ 30856 h 30855"/>
                <a:gd name="connsiteX3" fmla="*/ 0 w 30855"/>
                <a:gd name="connsiteY3" fmla="*/ 30856 h 30855"/>
              </a:gdLst>
              <a:ahLst/>
              <a:cxnLst>
                <a:cxn ang="0">
                  <a:pos x="connsiteX0" y="connsiteY0"/>
                </a:cxn>
                <a:cxn ang="0">
                  <a:pos x="connsiteX1" y="connsiteY1"/>
                </a:cxn>
                <a:cxn ang="0">
                  <a:pos x="connsiteX2" y="connsiteY2"/>
                </a:cxn>
                <a:cxn ang="0">
                  <a:pos x="connsiteX3" y="connsiteY3"/>
                </a:cxn>
              </a:cxnLst>
              <a:rect l="l" t="t" r="r" b="b"/>
              <a:pathLst>
                <a:path w="30855" h="30855">
                  <a:moveTo>
                    <a:pt x="0" y="0"/>
                  </a:moveTo>
                  <a:lnTo>
                    <a:pt x="30856" y="0"/>
                  </a:lnTo>
                  <a:lnTo>
                    <a:pt x="30856" y="30856"/>
                  </a:lnTo>
                  <a:lnTo>
                    <a:pt x="0" y="30856"/>
                  </a:lnTo>
                  <a:close/>
                </a:path>
              </a:pathLst>
            </a:custGeom>
            <a:grpFill/>
            <a:ln w="15329" cap="flat">
              <a:noFill/>
              <a:prstDash val="solid"/>
              <a:miter/>
            </a:ln>
          </p:spPr>
          <p:txBody>
            <a:bodyPr rtlCol="0" anchor="ctr">
              <a:noAutofit/>
            </a:bodyPr>
            <a:lstStyle/>
            <a:p>
              <a:endParaRPr lang="zh-CN" altLang="en-US"/>
            </a:p>
          </p:txBody>
        </p:sp>
        <p:sp>
          <p:nvSpPr>
            <p:cNvPr id="73" name="任意多边形: 形状 72">
              <a:extLst>
                <a:ext uri="{FF2B5EF4-FFF2-40B4-BE49-F238E27FC236}">
                  <a16:creationId xmlns:a16="http://schemas.microsoft.com/office/drawing/2014/main" id="{BFE09133-7456-42DC-8ECE-05AD6EFFE8EF}"/>
                </a:ext>
              </a:extLst>
            </p:cNvPr>
            <p:cNvSpPr/>
            <p:nvPr/>
          </p:nvSpPr>
          <p:spPr>
            <a:xfrm>
              <a:off x="905193" y="1486033"/>
              <a:ext cx="30855" cy="30855"/>
            </a:xfrm>
            <a:custGeom>
              <a:avLst/>
              <a:gdLst>
                <a:gd name="connsiteX0" fmla="*/ 0 w 30855"/>
                <a:gd name="connsiteY0" fmla="*/ 0 h 30855"/>
                <a:gd name="connsiteX1" fmla="*/ 30856 w 30855"/>
                <a:gd name="connsiteY1" fmla="*/ 0 h 30855"/>
                <a:gd name="connsiteX2" fmla="*/ 30856 w 30855"/>
                <a:gd name="connsiteY2" fmla="*/ 30856 h 30855"/>
                <a:gd name="connsiteX3" fmla="*/ 0 w 30855"/>
                <a:gd name="connsiteY3" fmla="*/ 30856 h 30855"/>
              </a:gdLst>
              <a:ahLst/>
              <a:cxnLst>
                <a:cxn ang="0">
                  <a:pos x="connsiteX0" y="connsiteY0"/>
                </a:cxn>
                <a:cxn ang="0">
                  <a:pos x="connsiteX1" y="connsiteY1"/>
                </a:cxn>
                <a:cxn ang="0">
                  <a:pos x="connsiteX2" y="connsiteY2"/>
                </a:cxn>
                <a:cxn ang="0">
                  <a:pos x="connsiteX3" y="connsiteY3"/>
                </a:cxn>
              </a:cxnLst>
              <a:rect l="l" t="t" r="r" b="b"/>
              <a:pathLst>
                <a:path w="30855" h="30855">
                  <a:moveTo>
                    <a:pt x="0" y="0"/>
                  </a:moveTo>
                  <a:lnTo>
                    <a:pt x="30856" y="0"/>
                  </a:lnTo>
                  <a:lnTo>
                    <a:pt x="30856" y="30856"/>
                  </a:lnTo>
                  <a:lnTo>
                    <a:pt x="0" y="30856"/>
                  </a:lnTo>
                  <a:close/>
                </a:path>
              </a:pathLst>
            </a:custGeom>
            <a:grpFill/>
            <a:ln w="15329" cap="flat">
              <a:noFill/>
              <a:prstDash val="solid"/>
              <a:miter/>
            </a:ln>
          </p:spPr>
          <p:txBody>
            <a:bodyPr rtlCol="0" anchor="ctr">
              <a:noAutofit/>
            </a:bodyPr>
            <a:lstStyle/>
            <a:p>
              <a:endParaRPr lang="zh-CN" altLang="en-US"/>
            </a:p>
          </p:txBody>
        </p:sp>
        <p:sp>
          <p:nvSpPr>
            <p:cNvPr id="74" name="任意多边形: 形状 73">
              <a:extLst>
                <a:ext uri="{FF2B5EF4-FFF2-40B4-BE49-F238E27FC236}">
                  <a16:creationId xmlns:a16="http://schemas.microsoft.com/office/drawing/2014/main" id="{213B65A7-EE37-4990-8850-5971827448A3}"/>
                </a:ext>
              </a:extLst>
            </p:cNvPr>
            <p:cNvSpPr/>
            <p:nvPr/>
          </p:nvSpPr>
          <p:spPr>
            <a:xfrm>
              <a:off x="874337" y="1455177"/>
              <a:ext cx="30855" cy="30855"/>
            </a:xfrm>
            <a:custGeom>
              <a:avLst/>
              <a:gdLst>
                <a:gd name="connsiteX0" fmla="*/ 0 w 30855"/>
                <a:gd name="connsiteY0" fmla="*/ 0 h 30855"/>
                <a:gd name="connsiteX1" fmla="*/ 30856 w 30855"/>
                <a:gd name="connsiteY1" fmla="*/ 0 h 30855"/>
                <a:gd name="connsiteX2" fmla="*/ 30856 w 30855"/>
                <a:gd name="connsiteY2" fmla="*/ 30856 h 30855"/>
                <a:gd name="connsiteX3" fmla="*/ 0 w 30855"/>
                <a:gd name="connsiteY3" fmla="*/ 30856 h 30855"/>
              </a:gdLst>
              <a:ahLst/>
              <a:cxnLst>
                <a:cxn ang="0">
                  <a:pos x="connsiteX0" y="connsiteY0"/>
                </a:cxn>
                <a:cxn ang="0">
                  <a:pos x="connsiteX1" y="connsiteY1"/>
                </a:cxn>
                <a:cxn ang="0">
                  <a:pos x="connsiteX2" y="connsiteY2"/>
                </a:cxn>
                <a:cxn ang="0">
                  <a:pos x="connsiteX3" y="connsiteY3"/>
                </a:cxn>
              </a:cxnLst>
              <a:rect l="l" t="t" r="r" b="b"/>
              <a:pathLst>
                <a:path w="30855" h="30855">
                  <a:moveTo>
                    <a:pt x="0" y="0"/>
                  </a:moveTo>
                  <a:lnTo>
                    <a:pt x="30856" y="0"/>
                  </a:lnTo>
                  <a:lnTo>
                    <a:pt x="30856" y="30856"/>
                  </a:lnTo>
                  <a:lnTo>
                    <a:pt x="0" y="30856"/>
                  </a:lnTo>
                  <a:close/>
                </a:path>
              </a:pathLst>
            </a:custGeom>
            <a:grpFill/>
            <a:ln w="15329" cap="flat">
              <a:noFill/>
              <a:prstDash val="solid"/>
              <a:miter/>
            </a:ln>
          </p:spPr>
          <p:txBody>
            <a:bodyPr rtlCol="0" anchor="ctr">
              <a:noAutofit/>
            </a:bodyPr>
            <a:lstStyle/>
            <a:p>
              <a:endParaRPr lang="zh-CN" altLang="en-US"/>
            </a:p>
          </p:txBody>
        </p:sp>
        <p:sp>
          <p:nvSpPr>
            <p:cNvPr id="75" name="任意多边形: 形状 74">
              <a:extLst>
                <a:ext uri="{FF2B5EF4-FFF2-40B4-BE49-F238E27FC236}">
                  <a16:creationId xmlns:a16="http://schemas.microsoft.com/office/drawing/2014/main" id="{11056924-CBD2-49B4-B430-6E6377791C65}"/>
                </a:ext>
              </a:extLst>
            </p:cNvPr>
            <p:cNvSpPr/>
            <p:nvPr/>
          </p:nvSpPr>
          <p:spPr>
            <a:xfrm>
              <a:off x="936049" y="1455177"/>
              <a:ext cx="30855" cy="30855"/>
            </a:xfrm>
            <a:custGeom>
              <a:avLst/>
              <a:gdLst>
                <a:gd name="connsiteX0" fmla="*/ 0 w 30855"/>
                <a:gd name="connsiteY0" fmla="*/ 0 h 30855"/>
                <a:gd name="connsiteX1" fmla="*/ 30856 w 30855"/>
                <a:gd name="connsiteY1" fmla="*/ 0 h 30855"/>
                <a:gd name="connsiteX2" fmla="*/ 30856 w 30855"/>
                <a:gd name="connsiteY2" fmla="*/ 30856 h 30855"/>
                <a:gd name="connsiteX3" fmla="*/ 0 w 30855"/>
                <a:gd name="connsiteY3" fmla="*/ 30856 h 30855"/>
              </a:gdLst>
              <a:ahLst/>
              <a:cxnLst>
                <a:cxn ang="0">
                  <a:pos x="connsiteX0" y="connsiteY0"/>
                </a:cxn>
                <a:cxn ang="0">
                  <a:pos x="connsiteX1" y="connsiteY1"/>
                </a:cxn>
                <a:cxn ang="0">
                  <a:pos x="connsiteX2" y="connsiteY2"/>
                </a:cxn>
                <a:cxn ang="0">
                  <a:pos x="connsiteX3" y="connsiteY3"/>
                </a:cxn>
              </a:cxnLst>
              <a:rect l="l" t="t" r="r" b="b"/>
              <a:pathLst>
                <a:path w="30855" h="30855">
                  <a:moveTo>
                    <a:pt x="0" y="0"/>
                  </a:moveTo>
                  <a:lnTo>
                    <a:pt x="30856" y="0"/>
                  </a:lnTo>
                  <a:lnTo>
                    <a:pt x="30856" y="30856"/>
                  </a:lnTo>
                  <a:lnTo>
                    <a:pt x="0" y="30856"/>
                  </a:lnTo>
                  <a:close/>
                </a:path>
              </a:pathLst>
            </a:custGeom>
            <a:grpFill/>
            <a:ln w="15329" cap="flat">
              <a:noFill/>
              <a:prstDash val="solid"/>
              <a:miter/>
            </a:ln>
          </p:spPr>
          <p:txBody>
            <a:bodyPr rtlCol="0" anchor="ctr">
              <a:noAutofit/>
            </a:bodyPr>
            <a:lstStyle/>
            <a:p>
              <a:endParaRPr lang="zh-CN" altLang="en-US"/>
            </a:p>
          </p:txBody>
        </p:sp>
        <p:sp>
          <p:nvSpPr>
            <p:cNvPr id="76" name="任意多边形: 形状 75">
              <a:extLst>
                <a:ext uri="{FF2B5EF4-FFF2-40B4-BE49-F238E27FC236}">
                  <a16:creationId xmlns:a16="http://schemas.microsoft.com/office/drawing/2014/main" id="{FF244DD2-2860-4A8C-A9AC-66E4E129CD54}"/>
                </a:ext>
              </a:extLst>
            </p:cNvPr>
            <p:cNvSpPr/>
            <p:nvPr/>
          </p:nvSpPr>
          <p:spPr>
            <a:xfrm>
              <a:off x="936049" y="930628"/>
              <a:ext cx="30855" cy="30855"/>
            </a:xfrm>
            <a:custGeom>
              <a:avLst/>
              <a:gdLst>
                <a:gd name="connsiteX0" fmla="*/ 0 w 30855"/>
                <a:gd name="connsiteY0" fmla="*/ 0 h 30855"/>
                <a:gd name="connsiteX1" fmla="*/ 30856 w 30855"/>
                <a:gd name="connsiteY1" fmla="*/ 0 h 30855"/>
                <a:gd name="connsiteX2" fmla="*/ 30856 w 30855"/>
                <a:gd name="connsiteY2" fmla="*/ 30856 h 30855"/>
                <a:gd name="connsiteX3" fmla="*/ 0 w 30855"/>
                <a:gd name="connsiteY3" fmla="*/ 30856 h 30855"/>
              </a:gdLst>
              <a:ahLst/>
              <a:cxnLst>
                <a:cxn ang="0">
                  <a:pos x="connsiteX0" y="connsiteY0"/>
                </a:cxn>
                <a:cxn ang="0">
                  <a:pos x="connsiteX1" y="connsiteY1"/>
                </a:cxn>
                <a:cxn ang="0">
                  <a:pos x="connsiteX2" y="connsiteY2"/>
                </a:cxn>
                <a:cxn ang="0">
                  <a:pos x="connsiteX3" y="connsiteY3"/>
                </a:cxn>
              </a:cxnLst>
              <a:rect l="l" t="t" r="r" b="b"/>
              <a:pathLst>
                <a:path w="30855" h="30855">
                  <a:moveTo>
                    <a:pt x="0" y="0"/>
                  </a:moveTo>
                  <a:lnTo>
                    <a:pt x="30856" y="0"/>
                  </a:lnTo>
                  <a:lnTo>
                    <a:pt x="30856" y="30856"/>
                  </a:lnTo>
                  <a:lnTo>
                    <a:pt x="0" y="30856"/>
                  </a:lnTo>
                  <a:close/>
                </a:path>
              </a:pathLst>
            </a:custGeom>
            <a:grpFill/>
            <a:ln w="15329" cap="flat">
              <a:noFill/>
              <a:prstDash val="solid"/>
              <a:miter/>
            </a:ln>
          </p:spPr>
          <p:txBody>
            <a:bodyPr rtlCol="0" anchor="ctr">
              <a:noAutofit/>
            </a:bodyPr>
            <a:lstStyle/>
            <a:p>
              <a:endParaRPr lang="zh-CN" altLang="en-US"/>
            </a:p>
          </p:txBody>
        </p:sp>
        <p:sp>
          <p:nvSpPr>
            <p:cNvPr id="77" name="任意多边形: 形状 76">
              <a:extLst>
                <a:ext uri="{FF2B5EF4-FFF2-40B4-BE49-F238E27FC236}">
                  <a16:creationId xmlns:a16="http://schemas.microsoft.com/office/drawing/2014/main" id="{17190BF0-BE1E-429D-ACCF-5598A61FAE3E}"/>
                </a:ext>
              </a:extLst>
            </p:cNvPr>
            <p:cNvSpPr/>
            <p:nvPr/>
          </p:nvSpPr>
          <p:spPr>
            <a:xfrm>
              <a:off x="936049" y="992340"/>
              <a:ext cx="30855" cy="30855"/>
            </a:xfrm>
            <a:custGeom>
              <a:avLst/>
              <a:gdLst>
                <a:gd name="connsiteX0" fmla="*/ 0 w 30855"/>
                <a:gd name="connsiteY0" fmla="*/ 0 h 30855"/>
                <a:gd name="connsiteX1" fmla="*/ 30856 w 30855"/>
                <a:gd name="connsiteY1" fmla="*/ 0 h 30855"/>
                <a:gd name="connsiteX2" fmla="*/ 30856 w 30855"/>
                <a:gd name="connsiteY2" fmla="*/ 30856 h 30855"/>
                <a:gd name="connsiteX3" fmla="*/ 0 w 30855"/>
                <a:gd name="connsiteY3" fmla="*/ 30856 h 30855"/>
              </a:gdLst>
              <a:ahLst/>
              <a:cxnLst>
                <a:cxn ang="0">
                  <a:pos x="connsiteX0" y="connsiteY0"/>
                </a:cxn>
                <a:cxn ang="0">
                  <a:pos x="connsiteX1" y="connsiteY1"/>
                </a:cxn>
                <a:cxn ang="0">
                  <a:pos x="connsiteX2" y="connsiteY2"/>
                </a:cxn>
                <a:cxn ang="0">
                  <a:pos x="connsiteX3" y="connsiteY3"/>
                </a:cxn>
              </a:cxnLst>
              <a:rect l="l" t="t" r="r" b="b"/>
              <a:pathLst>
                <a:path w="30855" h="30855">
                  <a:moveTo>
                    <a:pt x="0" y="0"/>
                  </a:moveTo>
                  <a:lnTo>
                    <a:pt x="30856" y="0"/>
                  </a:lnTo>
                  <a:lnTo>
                    <a:pt x="30856" y="30856"/>
                  </a:lnTo>
                  <a:lnTo>
                    <a:pt x="0" y="30856"/>
                  </a:lnTo>
                  <a:close/>
                </a:path>
              </a:pathLst>
            </a:custGeom>
            <a:grpFill/>
            <a:ln w="15329" cap="flat">
              <a:noFill/>
              <a:prstDash val="solid"/>
              <a:miter/>
            </a:ln>
          </p:spPr>
          <p:txBody>
            <a:bodyPr rtlCol="0" anchor="ctr">
              <a:noAutofit/>
            </a:bodyPr>
            <a:lstStyle/>
            <a:p>
              <a:endParaRPr lang="zh-CN" altLang="en-US"/>
            </a:p>
          </p:txBody>
        </p:sp>
        <p:sp>
          <p:nvSpPr>
            <p:cNvPr id="78" name="任意多边形: 形状 77">
              <a:extLst>
                <a:ext uri="{FF2B5EF4-FFF2-40B4-BE49-F238E27FC236}">
                  <a16:creationId xmlns:a16="http://schemas.microsoft.com/office/drawing/2014/main" id="{D7995728-C7DC-4713-9C4F-03C1990E2AB9}"/>
                </a:ext>
              </a:extLst>
            </p:cNvPr>
            <p:cNvSpPr/>
            <p:nvPr/>
          </p:nvSpPr>
          <p:spPr>
            <a:xfrm>
              <a:off x="905193" y="961484"/>
              <a:ext cx="30855" cy="30855"/>
            </a:xfrm>
            <a:custGeom>
              <a:avLst/>
              <a:gdLst>
                <a:gd name="connsiteX0" fmla="*/ 0 w 30855"/>
                <a:gd name="connsiteY0" fmla="*/ 0 h 30855"/>
                <a:gd name="connsiteX1" fmla="*/ 30856 w 30855"/>
                <a:gd name="connsiteY1" fmla="*/ 0 h 30855"/>
                <a:gd name="connsiteX2" fmla="*/ 30856 w 30855"/>
                <a:gd name="connsiteY2" fmla="*/ 30856 h 30855"/>
                <a:gd name="connsiteX3" fmla="*/ 0 w 30855"/>
                <a:gd name="connsiteY3" fmla="*/ 30856 h 30855"/>
              </a:gdLst>
              <a:ahLst/>
              <a:cxnLst>
                <a:cxn ang="0">
                  <a:pos x="connsiteX0" y="connsiteY0"/>
                </a:cxn>
                <a:cxn ang="0">
                  <a:pos x="connsiteX1" y="connsiteY1"/>
                </a:cxn>
                <a:cxn ang="0">
                  <a:pos x="connsiteX2" y="connsiteY2"/>
                </a:cxn>
                <a:cxn ang="0">
                  <a:pos x="connsiteX3" y="connsiteY3"/>
                </a:cxn>
              </a:cxnLst>
              <a:rect l="l" t="t" r="r" b="b"/>
              <a:pathLst>
                <a:path w="30855" h="30855">
                  <a:moveTo>
                    <a:pt x="0" y="0"/>
                  </a:moveTo>
                  <a:lnTo>
                    <a:pt x="30856" y="0"/>
                  </a:lnTo>
                  <a:lnTo>
                    <a:pt x="30856" y="30856"/>
                  </a:lnTo>
                  <a:lnTo>
                    <a:pt x="0" y="30856"/>
                  </a:lnTo>
                  <a:close/>
                </a:path>
              </a:pathLst>
            </a:custGeom>
            <a:grpFill/>
            <a:ln w="15329" cap="flat">
              <a:noFill/>
              <a:prstDash val="solid"/>
              <a:miter/>
            </a:ln>
          </p:spPr>
          <p:txBody>
            <a:bodyPr rtlCol="0" anchor="ctr">
              <a:noAutofit/>
            </a:bodyPr>
            <a:lstStyle/>
            <a:p>
              <a:endParaRPr lang="zh-CN" altLang="en-US"/>
            </a:p>
          </p:txBody>
        </p:sp>
        <p:sp>
          <p:nvSpPr>
            <p:cNvPr id="79" name="任意多边形: 形状 78">
              <a:extLst>
                <a:ext uri="{FF2B5EF4-FFF2-40B4-BE49-F238E27FC236}">
                  <a16:creationId xmlns:a16="http://schemas.microsoft.com/office/drawing/2014/main" id="{34F305D3-9F79-4BBB-A3B2-DECB911B3CD2}"/>
                </a:ext>
              </a:extLst>
            </p:cNvPr>
            <p:cNvSpPr/>
            <p:nvPr/>
          </p:nvSpPr>
          <p:spPr>
            <a:xfrm>
              <a:off x="966904" y="961484"/>
              <a:ext cx="30855" cy="30855"/>
            </a:xfrm>
            <a:custGeom>
              <a:avLst/>
              <a:gdLst>
                <a:gd name="connsiteX0" fmla="*/ 0 w 30855"/>
                <a:gd name="connsiteY0" fmla="*/ 0 h 30855"/>
                <a:gd name="connsiteX1" fmla="*/ 30856 w 30855"/>
                <a:gd name="connsiteY1" fmla="*/ 0 h 30855"/>
                <a:gd name="connsiteX2" fmla="*/ 30856 w 30855"/>
                <a:gd name="connsiteY2" fmla="*/ 30856 h 30855"/>
                <a:gd name="connsiteX3" fmla="*/ 0 w 30855"/>
                <a:gd name="connsiteY3" fmla="*/ 30856 h 30855"/>
              </a:gdLst>
              <a:ahLst/>
              <a:cxnLst>
                <a:cxn ang="0">
                  <a:pos x="connsiteX0" y="connsiteY0"/>
                </a:cxn>
                <a:cxn ang="0">
                  <a:pos x="connsiteX1" y="connsiteY1"/>
                </a:cxn>
                <a:cxn ang="0">
                  <a:pos x="connsiteX2" y="connsiteY2"/>
                </a:cxn>
                <a:cxn ang="0">
                  <a:pos x="connsiteX3" y="connsiteY3"/>
                </a:cxn>
              </a:cxnLst>
              <a:rect l="l" t="t" r="r" b="b"/>
              <a:pathLst>
                <a:path w="30855" h="30855">
                  <a:moveTo>
                    <a:pt x="0" y="0"/>
                  </a:moveTo>
                  <a:lnTo>
                    <a:pt x="30856" y="0"/>
                  </a:lnTo>
                  <a:lnTo>
                    <a:pt x="30856" y="30856"/>
                  </a:lnTo>
                  <a:lnTo>
                    <a:pt x="0" y="30856"/>
                  </a:lnTo>
                  <a:close/>
                </a:path>
              </a:pathLst>
            </a:custGeom>
            <a:grpFill/>
            <a:ln w="15329" cap="flat">
              <a:noFill/>
              <a:prstDash val="solid"/>
              <a:miter/>
            </a:ln>
          </p:spPr>
          <p:txBody>
            <a:bodyPr rtlCol="0" anchor="ctr">
              <a:noAutofit/>
            </a:bodyPr>
            <a:lstStyle/>
            <a:p>
              <a:endParaRPr lang="zh-CN" altLang="en-US"/>
            </a:p>
          </p:txBody>
        </p:sp>
        <p:sp>
          <p:nvSpPr>
            <p:cNvPr id="80" name="任意多边形: 形状 79">
              <a:extLst>
                <a:ext uri="{FF2B5EF4-FFF2-40B4-BE49-F238E27FC236}">
                  <a16:creationId xmlns:a16="http://schemas.microsoft.com/office/drawing/2014/main" id="{5A1EB2EA-E268-47F0-8F2C-B9DED4BA5B9B}"/>
                </a:ext>
              </a:extLst>
            </p:cNvPr>
            <p:cNvSpPr/>
            <p:nvPr/>
          </p:nvSpPr>
          <p:spPr>
            <a:xfrm>
              <a:off x="843481" y="1100335"/>
              <a:ext cx="30855" cy="30855"/>
            </a:xfrm>
            <a:custGeom>
              <a:avLst/>
              <a:gdLst>
                <a:gd name="connsiteX0" fmla="*/ 0 w 30855"/>
                <a:gd name="connsiteY0" fmla="*/ 0 h 30855"/>
                <a:gd name="connsiteX1" fmla="*/ 30856 w 30855"/>
                <a:gd name="connsiteY1" fmla="*/ 0 h 30855"/>
                <a:gd name="connsiteX2" fmla="*/ 30856 w 30855"/>
                <a:gd name="connsiteY2" fmla="*/ 30856 h 30855"/>
                <a:gd name="connsiteX3" fmla="*/ 0 w 30855"/>
                <a:gd name="connsiteY3" fmla="*/ 30856 h 30855"/>
              </a:gdLst>
              <a:ahLst/>
              <a:cxnLst>
                <a:cxn ang="0">
                  <a:pos x="connsiteX0" y="connsiteY0"/>
                </a:cxn>
                <a:cxn ang="0">
                  <a:pos x="connsiteX1" y="connsiteY1"/>
                </a:cxn>
                <a:cxn ang="0">
                  <a:pos x="connsiteX2" y="connsiteY2"/>
                </a:cxn>
                <a:cxn ang="0">
                  <a:pos x="connsiteX3" y="connsiteY3"/>
                </a:cxn>
              </a:cxnLst>
              <a:rect l="l" t="t" r="r" b="b"/>
              <a:pathLst>
                <a:path w="30855" h="30855">
                  <a:moveTo>
                    <a:pt x="0" y="0"/>
                  </a:moveTo>
                  <a:lnTo>
                    <a:pt x="30856" y="0"/>
                  </a:lnTo>
                  <a:lnTo>
                    <a:pt x="30856" y="30856"/>
                  </a:lnTo>
                  <a:lnTo>
                    <a:pt x="0" y="30856"/>
                  </a:lnTo>
                  <a:close/>
                </a:path>
              </a:pathLst>
            </a:custGeom>
            <a:grpFill/>
            <a:ln w="15329" cap="flat">
              <a:noFill/>
              <a:prstDash val="solid"/>
              <a:miter/>
            </a:ln>
          </p:spPr>
          <p:txBody>
            <a:bodyPr rtlCol="0" anchor="ctr">
              <a:noAutofit/>
            </a:bodyPr>
            <a:lstStyle/>
            <a:p>
              <a:endParaRPr lang="zh-CN" altLang="en-US"/>
            </a:p>
          </p:txBody>
        </p:sp>
        <p:sp>
          <p:nvSpPr>
            <p:cNvPr id="81" name="任意多边形: 形状 80">
              <a:extLst>
                <a:ext uri="{FF2B5EF4-FFF2-40B4-BE49-F238E27FC236}">
                  <a16:creationId xmlns:a16="http://schemas.microsoft.com/office/drawing/2014/main" id="{E1D56982-B921-4882-AC9F-1400FDE91656}"/>
                </a:ext>
              </a:extLst>
            </p:cNvPr>
            <p:cNvSpPr/>
            <p:nvPr/>
          </p:nvSpPr>
          <p:spPr>
            <a:xfrm>
              <a:off x="843481" y="1162047"/>
              <a:ext cx="30855" cy="30855"/>
            </a:xfrm>
            <a:custGeom>
              <a:avLst/>
              <a:gdLst>
                <a:gd name="connsiteX0" fmla="*/ 0 w 30855"/>
                <a:gd name="connsiteY0" fmla="*/ 0 h 30855"/>
                <a:gd name="connsiteX1" fmla="*/ 30856 w 30855"/>
                <a:gd name="connsiteY1" fmla="*/ 0 h 30855"/>
                <a:gd name="connsiteX2" fmla="*/ 30856 w 30855"/>
                <a:gd name="connsiteY2" fmla="*/ 30856 h 30855"/>
                <a:gd name="connsiteX3" fmla="*/ 0 w 30855"/>
                <a:gd name="connsiteY3" fmla="*/ 30856 h 30855"/>
              </a:gdLst>
              <a:ahLst/>
              <a:cxnLst>
                <a:cxn ang="0">
                  <a:pos x="connsiteX0" y="connsiteY0"/>
                </a:cxn>
                <a:cxn ang="0">
                  <a:pos x="connsiteX1" y="connsiteY1"/>
                </a:cxn>
                <a:cxn ang="0">
                  <a:pos x="connsiteX2" y="connsiteY2"/>
                </a:cxn>
                <a:cxn ang="0">
                  <a:pos x="connsiteX3" y="connsiteY3"/>
                </a:cxn>
              </a:cxnLst>
              <a:rect l="l" t="t" r="r" b="b"/>
              <a:pathLst>
                <a:path w="30855" h="30855">
                  <a:moveTo>
                    <a:pt x="0" y="0"/>
                  </a:moveTo>
                  <a:lnTo>
                    <a:pt x="30856" y="0"/>
                  </a:lnTo>
                  <a:lnTo>
                    <a:pt x="30856" y="30856"/>
                  </a:lnTo>
                  <a:lnTo>
                    <a:pt x="0" y="30856"/>
                  </a:lnTo>
                  <a:close/>
                </a:path>
              </a:pathLst>
            </a:custGeom>
            <a:grpFill/>
            <a:ln w="15329" cap="flat">
              <a:noFill/>
              <a:prstDash val="solid"/>
              <a:miter/>
            </a:ln>
          </p:spPr>
          <p:txBody>
            <a:bodyPr rtlCol="0" anchor="ctr">
              <a:noAutofit/>
            </a:bodyPr>
            <a:lstStyle/>
            <a:p>
              <a:endParaRPr lang="zh-CN" altLang="en-US"/>
            </a:p>
          </p:txBody>
        </p:sp>
        <p:sp>
          <p:nvSpPr>
            <p:cNvPr id="82" name="任意多边形: 形状 81">
              <a:extLst>
                <a:ext uri="{FF2B5EF4-FFF2-40B4-BE49-F238E27FC236}">
                  <a16:creationId xmlns:a16="http://schemas.microsoft.com/office/drawing/2014/main" id="{6934CAE6-9C4B-4873-AC16-113351FFBB60}"/>
                </a:ext>
              </a:extLst>
            </p:cNvPr>
            <p:cNvSpPr/>
            <p:nvPr/>
          </p:nvSpPr>
          <p:spPr>
            <a:xfrm>
              <a:off x="812625" y="1131191"/>
              <a:ext cx="30855" cy="30855"/>
            </a:xfrm>
            <a:custGeom>
              <a:avLst/>
              <a:gdLst>
                <a:gd name="connsiteX0" fmla="*/ 0 w 30855"/>
                <a:gd name="connsiteY0" fmla="*/ 0 h 30855"/>
                <a:gd name="connsiteX1" fmla="*/ 30856 w 30855"/>
                <a:gd name="connsiteY1" fmla="*/ 0 h 30855"/>
                <a:gd name="connsiteX2" fmla="*/ 30856 w 30855"/>
                <a:gd name="connsiteY2" fmla="*/ 30856 h 30855"/>
                <a:gd name="connsiteX3" fmla="*/ 0 w 30855"/>
                <a:gd name="connsiteY3" fmla="*/ 30856 h 30855"/>
              </a:gdLst>
              <a:ahLst/>
              <a:cxnLst>
                <a:cxn ang="0">
                  <a:pos x="connsiteX0" y="connsiteY0"/>
                </a:cxn>
                <a:cxn ang="0">
                  <a:pos x="connsiteX1" y="connsiteY1"/>
                </a:cxn>
                <a:cxn ang="0">
                  <a:pos x="connsiteX2" y="connsiteY2"/>
                </a:cxn>
                <a:cxn ang="0">
                  <a:pos x="connsiteX3" y="connsiteY3"/>
                </a:cxn>
              </a:cxnLst>
              <a:rect l="l" t="t" r="r" b="b"/>
              <a:pathLst>
                <a:path w="30855" h="30855">
                  <a:moveTo>
                    <a:pt x="0" y="0"/>
                  </a:moveTo>
                  <a:lnTo>
                    <a:pt x="30856" y="0"/>
                  </a:lnTo>
                  <a:lnTo>
                    <a:pt x="30856" y="30856"/>
                  </a:lnTo>
                  <a:lnTo>
                    <a:pt x="0" y="30856"/>
                  </a:lnTo>
                  <a:close/>
                </a:path>
              </a:pathLst>
            </a:custGeom>
            <a:grpFill/>
            <a:ln w="15329" cap="flat">
              <a:noFill/>
              <a:prstDash val="solid"/>
              <a:miter/>
            </a:ln>
          </p:spPr>
          <p:txBody>
            <a:bodyPr rtlCol="0" anchor="ctr">
              <a:noAutofit/>
            </a:bodyPr>
            <a:lstStyle/>
            <a:p>
              <a:endParaRPr lang="zh-CN" altLang="en-US"/>
            </a:p>
          </p:txBody>
        </p:sp>
        <p:sp>
          <p:nvSpPr>
            <p:cNvPr id="83" name="任意多边形: 形状 82">
              <a:extLst>
                <a:ext uri="{FF2B5EF4-FFF2-40B4-BE49-F238E27FC236}">
                  <a16:creationId xmlns:a16="http://schemas.microsoft.com/office/drawing/2014/main" id="{DE4A16A1-DE3F-4B9F-B3D9-0ABC6B69A83E}"/>
                </a:ext>
              </a:extLst>
            </p:cNvPr>
            <p:cNvSpPr/>
            <p:nvPr/>
          </p:nvSpPr>
          <p:spPr>
            <a:xfrm>
              <a:off x="874337" y="1131191"/>
              <a:ext cx="30855" cy="30855"/>
            </a:xfrm>
            <a:custGeom>
              <a:avLst/>
              <a:gdLst>
                <a:gd name="connsiteX0" fmla="*/ 0 w 30855"/>
                <a:gd name="connsiteY0" fmla="*/ 0 h 30855"/>
                <a:gd name="connsiteX1" fmla="*/ 30856 w 30855"/>
                <a:gd name="connsiteY1" fmla="*/ 0 h 30855"/>
                <a:gd name="connsiteX2" fmla="*/ 30856 w 30855"/>
                <a:gd name="connsiteY2" fmla="*/ 30856 h 30855"/>
                <a:gd name="connsiteX3" fmla="*/ 0 w 30855"/>
                <a:gd name="connsiteY3" fmla="*/ 30856 h 30855"/>
              </a:gdLst>
              <a:ahLst/>
              <a:cxnLst>
                <a:cxn ang="0">
                  <a:pos x="connsiteX0" y="connsiteY0"/>
                </a:cxn>
                <a:cxn ang="0">
                  <a:pos x="connsiteX1" y="connsiteY1"/>
                </a:cxn>
                <a:cxn ang="0">
                  <a:pos x="connsiteX2" y="connsiteY2"/>
                </a:cxn>
                <a:cxn ang="0">
                  <a:pos x="connsiteX3" y="connsiteY3"/>
                </a:cxn>
              </a:cxnLst>
              <a:rect l="l" t="t" r="r" b="b"/>
              <a:pathLst>
                <a:path w="30855" h="30855">
                  <a:moveTo>
                    <a:pt x="0" y="0"/>
                  </a:moveTo>
                  <a:lnTo>
                    <a:pt x="30856" y="0"/>
                  </a:lnTo>
                  <a:lnTo>
                    <a:pt x="30856" y="30856"/>
                  </a:lnTo>
                  <a:lnTo>
                    <a:pt x="0" y="30856"/>
                  </a:lnTo>
                  <a:close/>
                </a:path>
              </a:pathLst>
            </a:custGeom>
            <a:grpFill/>
            <a:ln w="15329" cap="flat">
              <a:noFill/>
              <a:prstDash val="solid"/>
              <a:miter/>
            </a:ln>
          </p:spPr>
          <p:txBody>
            <a:bodyPr rtlCol="0" anchor="ctr">
              <a:noAutofit/>
            </a:bodyPr>
            <a:lstStyle/>
            <a:p>
              <a:endParaRPr lang="zh-CN" altLang="en-US"/>
            </a:p>
          </p:txBody>
        </p:sp>
      </p:grpSp>
      <p:grpSp>
        <p:nvGrpSpPr>
          <p:cNvPr id="84" name="图形 4">
            <a:extLst>
              <a:ext uri="{FF2B5EF4-FFF2-40B4-BE49-F238E27FC236}">
                <a16:creationId xmlns:a16="http://schemas.microsoft.com/office/drawing/2014/main" id="{55607CD4-AE00-423C-8FDD-18AF5AAD5676}"/>
              </a:ext>
            </a:extLst>
          </p:cNvPr>
          <p:cNvGrpSpPr/>
          <p:nvPr/>
        </p:nvGrpSpPr>
        <p:grpSpPr>
          <a:xfrm>
            <a:off x="8543895" y="3586955"/>
            <a:ext cx="604814" cy="604814"/>
            <a:chOff x="2170087" y="915201"/>
            <a:chExt cx="987386" cy="987386"/>
          </a:xfrm>
          <a:gradFill>
            <a:gsLst>
              <a:gs pos="4000">
                <a:schemeClr val="accent1">
                  <a:lumMod val="88000"/>
                  <a:lumOff val="12000"/>
                </a:schemeClr>
              </a:gs>
              <a:gs pos="95000">
                <a:schemeClr val="accent1">
                  <a:lumMod val="86000"/>
                </a:schemeClr>
              </a:gs>
            </a:gsLst>
            <a:lin ang="4200000" scaled="0"/>
          </a:gradFill>
        </p:grpSpPr>
        <p:sp>
          <p:nvSpPr>
            <p:cNvPr id="85" name="任意多边形: 形状 84">
              <a:extLst>
                <a:ext uri="{FF2B5EF4-FFF2-40B4-BE49-F238E27FC236}">
                  <a16:creationId xmlns:a16="http://schemas.microsoft.com/office/drawing/2014/main" id="{739D6908-11DD-461C-9E0A-1E1CB0DDE563}"/>
                </a:ext>
              </a:extLst>
            </p:cNvPr>
            <p:cNvSpPr/>
            <p:nvPr/>
          </p:nvSpPr>
          <p:spPr>
            <a:xfrm>
              <a:off x="2555784" y="1300898"/>
              <a:ext cx="215990" cy="215990"/>
            </a:xfrm>
            <a:custGeom>
              <a:avLst/>
              <a:gdLst>
                <a:gd name="connsiteX0" fmla="*/ 107995 w 215990"/>
                <a:gd name="connsiteY0" fmla="*/ 215991 h 215990"/>
                <a:gd name="connsiteX1" fmla="*/ 215991 w 215990"/>
                <a:gd name="connsiteY1" fmla="*/ 107995 h 215990"/>
                <a:gd name="connsiteX2" fmla="*/ 107995 w 215990"/>
                <a:gd name="connsiteY2" fmla="*/ 0 h 215990"/>
                <a:gd name="connsiteX3" fmla="*/ 0 w 215990"/>
                <a:gd name="connsiteY3" fmla="*/ 107995 h 215990"/>
                <a:gd name="connsiteX4" fmla="*/ 107995 w 215990"/>
                <a:gd name="connsiteY4" fmla="*/ 215991 h 215990"/>
                <a:gd name="connsiteX5" fmla="*/ 107995 w 215990"/>
                <a:gd name="connsiteY5" fmla="*/ 30856 h 215990"/>
                <a:gd name="connsiteX6" fmla="*/ 185135 w 215990"/>
                <a:gd name="connsiteY6" fmla="*/ 107995 h 215990"/>
                <a:gd name="connsiteX7" fmla="*/ 107995 w 215990"/>
                <a:gd name="connsiteY7" fmla="*/ 185135 h 215990"/>
                <a:gd name="connsiteX8" fmla="*/ 30856 w 215990"/>
                <a:gd name="connsiteY8" fmla="*/ 107995 h 215990"/>
                <a:gd name="connsiteX9" fmla="*/ 107995 w 215990"/>
                <a:gd name="connsiteY9" fmla="*/ 30856 h 21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990" h="215990">
                  <a:moveTo>
                    <a:pt x="107995" y="215991"/>
                  </a:moveTo>
                  <a:cubicBezTo>
                    <a:pt x="167532" y="215991"/>
                    <a:pt x="215991" y="167547"/>
                    <a:pt x="215991" y="107995"/>
                  </a:cubicBezTo>
                  <a:cubicBezTo>
                    <a:pt x="215991" y="48444"/>
                    <a:pt x="167532" y="0"/>
                    <a:pt x="107995" y="0"/>
                  </a:cubicBezTo>
                  <a:cubicBezTo>
                    <a:pt x="48459" y="0"/>
                    <a:pt x="0" y="48444"/>
                    <a:pt x="0" y="107995"/>
                  </a:cubicBezTo>
                  <a:cubicBezTo>
                    <a:pt x="0" y="167547"/>
                    <a:pt x="48459" y="215991"/>
                    <a:pt x="107995" y="215991"/>
                  </a:cubicBezTo>
                  <a:close/>
                  <a:moveTo>
                    <a:pt x="107995" y="30856"/>
                  </a:moveTo>
                  <a:cubicBezTo>
                    <a:pt x="150530" y="30856"/>
                    <a:pt x="185135" y="65461"/>
                    <a:pt x="185135" y="107995"/>
                  </a:cubicBezTo>
                  <a:cubicBezTo>
                    <a:pt x="185135" y="150530"/>
                    <a:pt x="150530" y="185135"/>
                    <a:pt x="107995" y="185135"/>
                  </a:cubicBezTo>
                  <a:cubicBezTo>
                    <a:pt x="65461" y="185135"/>
                    <a:pt x="30856" y="150530"/>
                    <a:pt x="30856" y="107995"/>
                  </a:cubicBezTo>
                  <a:cubicBezTo>
                    <a:pt x="30856" y="65461"/>
                    <a:pt x="65461" y="30856"/>
                    <a:pt x="107995" y="30856"/>
                  </a:cubicBezTo>
                  <a:close/>
                </a:path>
              </a:pathLst>
            </a:custGeom>
            <a:grpFill/>
            <a:ln w="15329" cap="flat">
              <a:noFill/>
              <a:prstDash val="solid"/>
              <a:miter/>
            </a:ln>
          </p:spPr>
          <p:txBody>
            <a:bodyPr rtlCol="0" anchor="ctr">
              <a:noAutofit/>
            </a:bodyPr>
            <a:lstStyle/>
            <a:p>
              <a:endParaRPr lang="zh-CN" altLang="en-US"/>
            </a:p>
          </p:txBody>
        </p:sp>
        <p:sp>
          <p:nvSpPr>
            <p:cNvPr id="86" name="任意多边形: 形状 85">
              <a:extLst>
                <a:ext uri="{FF2B5EF4-FFF2-40B4-BE49-F238E27FC236}">
                  <a16:creationId xmlns:a16="http://schemas.microsoft.com/office/drawing/2014/main" id="{FD85D4BA-B105-46FC-BCE2-BBC767D9B661}"/>
                </a:ext>
              </a:extLst>
            </p:cNvPr>
            <p:cNvSpPr/>
            <p:nvPr/>
          </p:nvSpPr>
          <p:spPr>
            <a:xfrm>
              <a:off x="2463217" y="1208331"/>
              <a:ext cx="401125" cy="401125"/>
            </a:xfrm>
            <a:custGeom>
              <a:avLst/>
              <a:gdLst>
                <a:gd name="connsiteX0" fmla="*/ 17511 w 401125"/>
                <a:gd name="connsiteY0" fmla="*/ 301137 h 401125"/>
                <a:gd name="connsiteX1" fmla="*/ 99988 w 401125"/>
                <a:gd name="connsiteY1" fmla="*/ 383630 h 401125"/>
                <a:gd name="connsiteX2" fmla="*/ 132942 w 401125"/>
                <a:gd name="connsiteY2" fmla="*/ 363867 h 401125"/>
                <a:gd name="connsiteX3" fmla="*/ 142230 w 401125"/>
                <a:gd name="connsiteY3" fmla="*/ 401126 h 401125"/>
                <a:gd name="connsiteX4" fmla="*/ 258896 w 401125"/>
                <a:gd name="connsiteY4" fmla="*/ 401126 h 401125"/>
                <a:gd name="connsiteX5" fmla="*/ 268199 w 401125"/>
                <a:gd name="connsiteY5" fmla="*/ 363852 h 401125"/>
                <a:gd name="connsiteX6" fmla="*/ 301153 w 401125"/>
                <a:gd name="connsiteY6" fmla="*/ 383615 h 401125"/>
                <a:gd name="connsiteX7" fmla="*/ 383630 w 401125"/>
                <a:gd name="connsiteY7" fmla="*/ 301122 h 401125"/>
                <a:gd name="connsiteX8" fmla="*/ 363883 w 401125"/>
                <a:gd name="connsiteY8" fmla="*/ 268183 h 401125"/>
                <a:gd name="connsiteX9" fmla="*/ 401126 w 401125"/>
                <a:gd name="connsiteY9" fmla="*/ 258896 h 401125"/>
                <a:gd name="connsiteX10" fmla="*/ 401126 w 401125"/>
                <a:gd name="connsiteY10" fmla="*/ 142230 h 401125"/>
                <a:gd name="connsiteX11" fmla="*/ 363852 w 401125"/>
                <a:gd name="connsiteY11" fmla="*/ 132927 h 401125"/>
                <a:gd name="connsiteX12" fmla="*/ 383615 w 401125"/>
                <a:gd name="connsiteY12" fmla="*/ 100004 h 401125"/>
                <a:gd name="connsiteX13" fmla="*/ 301137 w 401125"/>
                <a:gd name="connsiteY13" fmla="*/ 17511 h 401125"/>
                <a:gd name="connsiteX14" fmla="*/ 268183 w 401125"/>
                <a:gd name="connsiteY14" fmla="*/ 37274 h 401125"/>
                <a:gd name="connsiteX15" fmla="*/ 258896 w 401125"/>
                <a:gd name="connsiteY15" fmla="*/ 0 h 401125"/>
                <a:gd name="connsiteX16" fmla="*/ 142230 w 401125"/>
                <a:gd name="connsiteY16" fmla="*/ 0 h 401125"/>
                <a:gd name="connsiteX17" fmla="*/ 132927 w 401125"/>
                <a:gd name="connsiteY17" fmla="*/ 37274 h 401125"/>
                <a:gd name="connsiteX18" fmla="*/ 99973 w 401125"/>
                <a:gd name="connsiteY18" fmla="*/ 17511 h 401125"/>
                <a:gd name="connsiteX19" fmla="*/ 17495 w 401125"/>
                <a:gd name="connsiteY19" fmla="*/ 100004 h 401125"/>
                <a:gd name="connsiteX20" fmla="*/ 37258 w 401125"/>
                <a:gd name="connsiteY20" fmla="*/ 132927 h 401125"/>
                <a:gd name="connsiteX21" fmla="*/ 0 w 401125"/>
                <a:gd name="connsiteY21" fmla="*/ 142230 h 401125"/>
                <a:gd name="connsiteX22" fmla="*/ 0 w 401125"/>
                <a:gd name="connsiteY22" fmla="*/ 258896 h 401125"/>
                <a:gd name="connsiteX23" fmla="*/ 37258 w 401125"/>
                <a:gd name="connsiteY23" fmla="*/ 268199 h 401125"/>
                <a:gd name="connsiteX24" fmla="*/ 30856 w 401125"/>
                <a:gd name="connsiteY24" fmla="*/ 234797 h 401125"/>
                <a:gd name="connsiteX25" fmla="*/ 30856 w 401125"/>
                <a:gd name="connsiteY25" fmla="*/ 166328 h 401125"/>
                <a:gd name="connsiteX26" fmla="*/ 60925 w 401125"/>
                <a:gd name="connsiteY26" fmla="*/ 158815 h 401125"/>
                <a:gd name="connsiteX27" fmla="*/ 69179 w 401125"/>
                <a:gd name="connsiteY27" fmla="*/ 155683 h 401125"/>
                <a:gd name="connsiteX28" fmla="*/ 76337 w 401125"/>
                <a:gd name="connsiteY28" fmla="*/ 138064 h 401125"/>
                <a:gd name="connsiteX29" fmla="*/ 56343 w 401125"/>
                <a:gd name="connsiteY29" fmla="*/ 104771 h 401125"/>
                <a:gd name="connsiteX30" fmla="*/ 104771 w 401125"/>
                <a:gd name="connsiteY30" fmla="*/ 56358 h 401125"/>
                <a:gd name="connsiteX31" fmla="*/ 138080 w 401125"/>
                <a:gd name="connsiteY31" fmla="*/ 76353 h 401125"/>
                <a:gd name="connsiteX32" fmla="*/ 156902 w 401125"/>
                <a:gd name="connsiteY32" fmla="*/ 68592 h 401125"/>
                <a:gd name="connsiteX33" fmla="*/ 166328 w 401125"/>
                <a:gd name="connsiteY33" fmla="*/ 30856 h 401125"/>
                <a:gd name="connsiteX34" fmla="*/ 234797 w 401125"/>
                <a:gd name="connsiteY34" fmla="*/ 30856 h 401125"/>
                <a:gd name="connsiteX35" fmla="*/ 244224 w 401125"/>
                <a:gd name="connsiteY35" fmla="*/ 68592 h 401125"/>
                <a:gd name="connsiteX36" fmla="*/ 263046 w 401125"/>
                <a:gd name="connsiteY36" fmla="*/ 76353 h 401125"/>
                <a:gd name="connsiteX37" fmla="*/ 296355 w 401125"/>
                <a:gd name="connsiteY37" fmla="*/ 56358 h 401125"/>
                <a:gd name="connsiteX38" fmla="*/ 344783 w 401125"/>
                <a:gd name="connsiteY38" fmla="*/ 104771 h 401125"/>
                <a:gd name="connsiteX39" fmla="*/ 324788 w 401125"/>
                <a:gd name="connsiteY39" fmla="*/ 138064 h 401125"/>
                <a:gd name="connsiteX40" fmla="*/ 332441 w 401125"/>
                <a:gd name="connsiteY40" fmla="*/ 156886 h 401125"/>
                <a:gd name="connsiteX41" fmla="*/ 370270 w 401125"/>
                <a:gd name="connsiteY41" fmla="*/ 166328 h 401125"/>
                <a:gd name="connsiteX42" fmla="*/ 370270 w 401125"/>
                <a:gd name="connsiteY42" fmla="*/ 234797 h 401125"/>
                <a:gd name="connsiteX43" fmla="*/ 340201 w 401125"/>
                <a:gd name="connsiteY43" fmla="*/ 242311 h 401125"/>
                <a:gd name="connsiteX44" fmla="*/ 331962 w 401125"/>
                <a:gd name="connsiteY44" fmla="*/ 245427 h 401125"/>
                <a:gd name="connsiteX45" fmla="*/ 324788 w 401125"/>
                <a:gd name="connsiteY45" fmla="*/ 263046 h 401125"/>
                <a:gd name="connsiteX46" fmla="*/ 344783 w 401125"/>
                <a:gd name="connsiteY46" fmla="*/ 296370 h 401125"/>
                <a:gd name="connsiteX47" fmla="*/ 296355 w 401125"/>
                <a:gd name="connsiteY47" fmla="*/ 344783 h 401125"/>
                <a:gd name="connsiteX48" fmla="*/ 263046 w 401125"/>
                <a:gd name="connsiteY48" fmla="*/ 324788 h 401125"/>
                <a:gd name="connsiteX49" fmla="*/ 244224 w 401125"/>
                <a:gd name="connsiteY49" fmla="*/ 332549 h 401125"/>
                <a:gd name="connsiteX50" fmla="*/ 234797 w 401125"/>
                <a:gd name="connsiteY50" fmla="*/ 370270 h 401125"/>
                <a:gd name="connsiteX51" fmla="*/ 166328 w 401125"/>
                <a:gd name="connsiteY51" fmla="*/ 370270 h 401125"/>
                <a:gd name="connsiteX52" fmla="*/ 156902 w 401125"/>
                <a:gd name="connsiteY52" fmla="*/ 332533 h 401125"/>
                <a:gd name="connsiteX53" fmla="*/ 138080 w 401125"/>
                <a:gd name="connsiteY53" fmla="*/ 324773 h 401125"/>
                <a:gd name="connsiteX54" fmla="*/ 104771 w 401125"/>
                <a:gd name="connsiteY54" fmla="*/ 344767 h 401125"/>
                <a:gd name="connsiteX55" fmla="*/ 56343 w 401125"/>
                <a:gd name="connsiteY55" fmla="*/ 296355 h 401125"/>
                <a:gd name="connsiteX56" fmla="*/ 76337 w 401125"/>
                <a:gd name="connsiteY56" fmla="*/ 263030 h 401125"/>
                <a:gd name="connsiteX57" fmla="*/ 68685 w 401125"/>
                <a:gd name="connsiteY57" fmla="*/ 244239 h 40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01125" h="401125">
                  <a:moveTo>
                    <a:pt x="17511" y="301137"/>
                  </a:moveTo>
                  <a:lnTo>
                    <a:pt x="99988" y="383630"/>
                  </a:lnTo>
                  <a:lnTo>
                    <a:pt x="132942" y="363867"/>
                  </a:lnTo>
                  <a:lnTo>
                    <a:pt x="142230" y="401126"/>
                  </a:lnTo>
                  <a:lnTo>
                    <a:pt x="258896" y="401126"/>
                  </a:lnTo>
                  <a:lnTo>
                    <a:pt x="268199" y="363852"/>
                  </a:lnTo>
                  <a:lnTo>
                    <a:pt x="301153" y="383615"/>
                  </a:lnTo>
                  <a:lnTo>
                    <a:pt x="383630" y="301122"/>
                  </a:lnTo>
                  <a:lnTo>
                    <a:pt x="363883" y="268183"/>
                  </a:lnTo>
                  <a:lnTo>
                    <a:pt x="401126" y="258896"/>
                  </a:lnTo>
                  <a:lnTo>
                    <a:pt x="401126" y="142230"/>
                  </a:lnTo>
                  <a:lnTo>
                    <a:pt x="363852" y="132927"/>
                  </a:lnTo>
                  <a:lnTo>
                    <a:pt x="383615" y="100004"/>
                  </a:lnTo>
                  <a:lnTo>
                    <a:pt x="301137" y="17511"/>
                  </a:lnTo>
                  <a:lnTo>
                    <a:pt x="268183" y="37274"/>
                  </a:lnTo>
                  <a:lnTo>
                    <a:pt x="258896" y="0"/>
                  </a:lnTo>
                  <a:lnTo>
                    <a:pt x="142230" y="0"/>
                  </a:lnTo>
                  <a:lnTo>
                    <a:pt x="132927" y="37274"/>
                  </a:lnTo>
                  <a:lnTo>
                    <a:pt x="99973" y="17511"/>
                  </a:lnTo>
                  <a:lnTo>
                    <a:pt x="17495" y="100004"/>
                  </a:lnTo>
                  <a:lnTo>
                    <a:pt x="37258" y="132927"/>
                  </a:lnTo>
                  <a:lnTo>
                    <a:pt x="0" y="142230"/>
                  </a:lnTo>
                  <a:lnTo>
                    <a:pt x="0" y="258896"/>
                  </a:lnTo>
                  <a:lnTo>
                    <a:pt x="37258" y="268199"/>
                  </a:lnTo>
                  <a:close/>
                  <a:moveTo>
                    <a:pt x="30856" y="234797"/>
                  </a:moveTo>
                  <a:lnTo>
                    <a:pt x="30856" y="166328"/>
                  </a:lnTo>
                  <a:lnTo>
                    <a:pt x="60925" y="158815"/>
                  </a:lnTo>
                  <a:lnTo>
                    <a:pt x="69179" y="155683"/>
                  </a:lnTo>
                  <a:lnTo>
                    <a:pt x="76337" y="138064"/>
                  </a:lnTo>
                  <a:lnTo>
                    <a:pt x="56343" y="104771"/>
                  </a:lnTo>
                  <a:lnTo>
                    <a:pt x="104771" y="56358"/>
                  </a:lnTo>
                  <a:lnTo>
                    <a:pt x="138080" y="76353"/>
                  </a:lnTo>
                  <a:lnTo>
                    <a:pt x="156902" y="68592"/>
                  </a:lnTo>
                  <a:lnTo>
                    <a:pt x="166328" y="30856"/>
                  </a:lnTo>
                  <a:lnTo>
                    <a:pt x="234797" y="30856"/>
                  </a:lnTo>
                  <a:lnTo>
                    <a:pt x="244224" y="68592"/>
                  </a:lnTo>
                  <a:lnTo>
                    <a:pt x="263046" y="76353"/>
                  </a:lnTo>
                  <a:lnTo>
                    <a:pt x="296355" y="56358"/>
                  </a:lnTo>
                  <a:lnTo>
                    <a:pt x="344783" y="104771"/>
                  </a:lnTo>
                  <a:lnTo>
                    <a:pt x="324788" y="138064"/>
                  </a:lnTo>
                  <a:lnTo>
                    <a:pt x="332441" y="156886"/>
                  </a:lnTo>
                  <a:lnTo>
                    <a:pt x="370270" y="166328"/>
                  </a:lnTo>
                  <a:lnTo>
                    <a:pt x="370270" y="234797"/>
                  </a:lnTo>
                  <a:lnTo>
                    <a:pt x="340201" y="242311"/>
                  </a:lnTo>
                  <a:lnTo>
                    <a:pt x="331962" y="245427"/>
                  </a:lnTo>
                  <a:lnTo>
                    <a:pt x="324788" y="263046"/>
                  </a:lnTo>
                  <a:lnTo>
                    <a:pt x="344783" y="296370"/>
                  </a:lnTo>
                  <a:lnTo>
                    <a:pt x="296355" y="344783"/>
                  </a:lnTo>
                  <a:lnTo>
                    <a:pt x="263046" y="324788"/>
                  </a:lnTo>
                  <a:lnTo>
                    <a:pt x="244224" y="332549"/>
                  </a:lnTo>
                  <a:lnTo>
                    <a:pt x="234797" y="370270"/>
                  </a:lnTo>
                  <a:lnTo>
                    <a:pt x="166328" y="370270"/>
                  </a:lnTo>
                  <a:lnTo>
                    <a:pt x="156902" y="332533"/>
                  </a:lnTo>
                  <a:lnTo>
                    <a:pt x="138080" y="324773"/>
                  </a:lnTo>
                  <a:lnTo>
                    <a:pt x="104771" y="344767"/>
                  </a:lnTo>
                  <a:lnTo>
                    <a:pt x="56343" y="296355"/>
                  </a:lnTo>
                  <a:lnTo>
                    <a:pt x="76337" y="263030"/>
                  </a:lnTo>
                  <a:lnTo>
                    <a:pt x="68685" y="244239"/>
                  </a:lnTo>
                  <a:close/>
                </a:path>
              </a:pathLst>
            </a:custGeom>
            <a:grpFill/>
            <a:ln w="15329" cap="flat">
              <a:noFill/>
              <a:prstDash val="solid"/>
              <a:miter/>
            </a:ln>
          </p:spPr>
          <p:txBody>
            <a:bodyPr rtlCol="0" anchor="ctr">
              <a:noAutofit/>
            </a:bodyPr>
            <a:lstStyle/>
            <a:p>
              <a:endParaRPr lang="zh-CN" altLang="en-US"/>
            </a:p>
          </p:txBody>
        </p:sp>
        <p:sp>
          <p:nvSpPr>
            <p:cNvPr id="87" name="任意多边形: 形状 86">
              <a:extLst>
                <a:ext uri="{FF2B5EF4-FFF2-40B4-BE49-F238E27FC236}">
                  <a16:creationId xmlns:a16="http://schemas.microsoft.com/office/drawing/2014/main" id="{931186E1-BF03-4A72-AD9C-CCCF054ECEC1}"/>
                </a:ext>
              </a:extLst>
            </p:cNvPr>
            <p:cNvSpPr/>
            <p:nvPr/>
          </p:nvSpPr>
          <p:spPr>
            <a:xfrm>
              <a:off x="2247157" y="992340"/>
              <a:ext cx="190572" cy="93539"/>
            </a:xfrm>
            <a:custGeom>
              <a:avLst/>
              <a:gdLst>
                <a:gd name="connsiteX0" fmla="*/ 19740 w 190572"/>
                <a:gd name="connsiteY0" fmla="*/ 19655 h 93539"/>
                <a:gd name="connsiteX1" fmla="*/ 393 w 190572"/>
                <a:gd name="connsiteY1" fmla="*/ 93539 h 93539"/>
                <a:gd name="connsiteX2" fmla="*/ 31187 w 190572"/>
                <a:gd name="connsiteY2" fmla="*/ 91580 h 93539"/>
                <a:gd name="connsiteX3" fmla="*/ 41555 w 190572"/>
                <a:gd name="connsiteY3" fmla="*/ 41470 h 93539"/>
                <a:gd name="connsiteX4" fmla="*/ 80865 w 190572"/>
                <a:gd name="connsiteY4" fmla="*/ 30856 h 93539"/>
                <a:gd name="connsiteX5" fmla="*/ 179820 w 190572"/>
                <a:gd name="connsiteY5" fmla="*/ 52470 h 93539"/>
                <a:gd name="connsiteX6" fmla="*/ 190573 w 190572"/>
                <a:gd name="connsiteY6" fmla="*/ 23543 h 93539"/>
                <a:gd name="connsiteX7" fmla="*/ 80865 w 190572"/>
                <a:gd name="connsiteY7" fmla="*/ 0 h 93539"/>
                <a:gd name="connsiteX8" fmla="*/ 19740 w 190572"/>
                <a:gd name="connsiteY8" fmla="*/ 19655 h 9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72" h="93539">
                  <a:moveTo>
                    <a:pt x="19740" y="19655"/>
                  </a:moveTo>
                  <a:cubicBezTo>
                    <a:pt x="9418" y="29976"/>
                    <a:pt x="-2307" y="51174"/>
                    <a:pt x="393" y="93539"/>
                  </a:cubicBezTo>
                  <a:lnTo>
                    <a:pt x="31187" y="91580"/>
                  </a:lnTo>
                  <a:cubicBezTo>
                    <a:pt x="28981" y="56929"/>
                    <a:pt x="38577" y="44463"/>
                    <a:pt x="41555" y="41470"/>
                  </a:cubicBezTo>
                  <a:cubicBezTo>
                    <a:pt x="48389" y="34636"/>
                    <a:pt x="62367" y="30856"/>
                    <a:pt x="80865" y="30856"/>
                  </a:cubicBezTo>
                  <a:cubicBezTo>
                    <a:pt x="107540" y="30856"/>
                    <a:pt x="141759" y="38323"/>
                    <a:pt x="179820" y="52470"/>
                  </a:cubicBezTo>
                  <a:lnTo>
                    <a:pt x="190573" y="23543"/>
                  </a:lnTo>
                  <a:cubicBezTo>
                    <a:pt x="149103" y="8131"/>
                    <a:pt x="111181" y="0"/>
                    <a:pt x="80865" y="0"/>
                  </a:cubicBezTo>
                  <a:cubicBezTo>
                    <a:pt x="53342" y="15"/>
                    <a:pt x="32776" y="6619"/>
                    <a:pt x="19740" y="19655"/>
                  </a:cubicBezTo>
                  <a:close/>
                </a:path>
              </a:pathLst>
            </a:custGeom>
            <a:grpFill/>
            <a:ln w="15329" cap="flat">
              <a:noFill/>
              <a:prstDash val="solid"/>
              <a:miter/>
            </a:ln>
          </p:spPr>
          <p:txBody>
            <a:bodyPr rtlCol="0" anchor="ctr">
              <a:noAutofit/>
            </a:bodyPr>
            <a:lstStyle/>
            <a:p>
              <a:endParaRPr lang="zh-CN" altLang="en-US"/>
            </a:p>
          </p:txBody>
        </p:sp>
        <p:sp>
          <p:nvSpPr>
            <p:cNvPr id="88" name="任意多边形: 形状 87">
              <a:extLst>
                <a:ext uri="{FF2B5EF4-FFF2-40B4-BE49-F238E27FC236}">
                  <a16:creationId xmlns:a16="http://schemas.microsoft.com/office/drawing/2014/main" id="{5FB56C6D-F261-4C4D-8348-D11656325708}"/>
                </a:ext>
              </a:extLst>
            </p:cNvPr>
            <p:cNvSpPr/>
            <p:nvPr/>
          </p:nvSpPr>
          <p:spPr>
            <a:xfrm>
              <a:off x="2447264" y="1024384"/>
              <a:ext cx="46684" cy="43537"/>
            </a:xfrm>
            <a:custGeom>
              <a:avLst/>
              <a:gdLst>
                <a:gd name="connsiteX0" fmla="*/ 16060 w 46684"/>
                <a:gd name="connsiteY0" fmla="*/ 1759 h 43537"/>
                <a:gd name="connsiteX1" fmla="*/ 11926 w 46684"/>
                <a:gd name="connsiteY1" fmla="*/ 0 h 43537"/>
                <a:gd name="connsiteX2" fmla="*/ 0 w 46684"/>
                <a:gd name="connsiteY2" fmla="*/ 28464 h 43537"/>
                <a:gd name="connsiteX3" fmla="*/ 3872 w 46684"/>
                <a:gd name="connsiteY3" fmla="*/ 30100 h 43537"/>
                <a:gd name="connsiteX4" fmla="*/ 33185 w 46684"/>
                <a:gd name="connsiteY4" fmla="*/ 43538 h 43537"/>
                <a:gd name="connsiteX5" fmla="*/ 46685 w 46684"/>
                <a:gd name="connsiteY5" fmla="*/ 15783 h 43537"/>
                <a:gd name="connsiteX6" fmla="*/ 16060 w 46684"/>
                <a:gd name="connsiteY6" fmla="*/ 1759 h 4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84" h="43537">
                  <a:moveTo>
                    <a:pt x="16060" y="1759"/>
                  </a:moveTo>
                  <a:lnTo>
                    <a:pt x="11926" y="0"/>
                  </a:lnTo>
                  <a:lnTo>
                    <a:pt x="0" y="28464"/>
                  </a:lnTo>
                  <a:lnTo>
                    <a:pt x="3872" y="30100"/>
                  </a:lnTo>
                  <a:cubicBezTo>
                    <a:pt x="13546" y="34250"/>
                    <a:pt x="23327" y="38739"/>
                    <a:pt x="33185" y="43538"/>
                  </a:cubicBezTo>
                  <a:lnTo>
                    <a:pt x="46685" y="15783"/>
                  </a:lnTo>
                  <a:cubicBezTo>
                    <a:pt x="36364" y="10769"/>
                    <a:pt x="26135" y="6079"/>
                    <a:pt x="16060" y="1759"/>
                  </a:cubicBezTo>
                  <a:close/>
                </a:path>
              </a:pathLst>
            </a:custGeom>
            <a:grpFill/>
            <a:ln w="15329" cap="flat">
              <a:noFill/>
              <a:prstDash val="solid"/>
              <a:miter/>
            </a:ln>
          </p:spPr>
          <p:txBody>
            <a:bodyPr rtlCol="0" anchor="ctr">
              <a:noAutofit/>
            </a:bodyPr>
            <a:lstStyle/>
            <a:p>
              <a:endParaRPr lang="zh-CN" altLang="en-US"/>
            </a:p>
          </p:txBody>
        </p:sp>
        <p:sp>
          <p:nvSpPr>
            <p:cNvPr id="89" name="任意多边形: 形状 88">
              <a:extLst>
                <a:ext uri="{FF2B5EF4-FFF2-40B4-BE49-F238E27FC236}">
                  <a16:creationId xmlns:a16="http://schemas.microsoft.com/office/drawing/2014/main" id="{0A97CAB0-E514-488B-8495-4D879C9451F2}"/>
                </a:ext>
              </a:extLst>
            </p:cNvPr>
            <p:cNvSpPr/>
            <p:nvPr/>
          </p:nvSpPr>
          <p:spPr>
            <a:xfrm>
              <a:off x="2367271" y="1783344"/>
              <a:ext cx="37273" cy="37335"/>
            </a:xfrm>
            <a:custGeom>
              <a:avLst/>
              <a:gdLst>
                <a:gd name="connsiteX0" fmla="*/ 0 w 37273"/>
                <a:gd name="connsiteY0" fmla="*/ 7051 h 37335"/>
                <a:gd name="connsiteX1" fmla="*/ 5971 w 37273"/>
                <a:gd name="connsiteY1" fmla="*/ 37336 h 37335"/>
                <a:gd name="connsiteX2" fmla="*/ 37274 w 37273"/>
                <a:gd name="connsiteY2" fmla="*/ 29622 h 37335"/>
                <a:gd name="connsiteX3" fmla="*/ 28603 w 37273"/>
                <a:gd name="connsiteY3" fmla="*/ 0 h 37335"/>
                <a:gd name="connsiteX4" fmla="*/ 0 w 37273"/>
                <a:gd name="connsiteY4" fmla="*/ 7051 h 37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3" h="37335">
                  <a:moveTo>
                    <a:pt x="0" y="7051"/>
                  </a:moveTo>
                  <a:lnTo>
                    <a:pt x="5971" y="37336"/>
                  </a:lnTo>
                  <a:cubicBezTo>
                    <a:pt x="15983" y="35361"/>
                    <a:pt x="26521" y="32769"/>
                    <a:pt x="37274" y="29622"/>
                  </a:cubicBezTo>
                  <a:lnTo>
                    <a:pt x="28603" y="0"/>
                  </a:lnTo>
                  <a:cubicBezTo>
                    <a:pt x="18745" y="2885"/>
                    <a:pt x="9118" y="5261"/>
                    <a:pt x="0" y="7051"/>
                  </a:cubicBezTo>
                  <a:close/>
                </a:path>
              </a:pathLst>
            </a:custGeom>
            <a:grpFill/>
            <a:ln w="15329" cap="flat">
              <a:noFill/>
              <a:prstDash val="solid"/>
              <a:miter/>
            </a:ln>
          </p:spPr>
          <p:txBody>
            <a:bodyPr rtlCol="0" anchor="ctr">
              <a:noAutofit/>
            </a:bodyPr>
            <a:lstStyle/>
            <a:p>
              <a:endParaRPr lang="zh-CN" altLang="en-US"/>
            </a:p>
          </p:txBody>
        </p:sp>
        <p:sp>
          <p:nvSpPr>
            <p:cNvPr id="90" name="任意多边形: 形状 89">
              <a:extLst>
                <a:ext uri="{FF2B5EF4-FFF2-40B4-BE49-F238E27FC236}">
                  <a16:creationId xmlns:a16="http://schemas.microsoft.com/office/drawing/2014/main" id="{A68C29B0-BF3E-410E-9AA0-84CA19F0544F}"/>
                </a:ext>
              </a:extLst>
            </p:cNvPr>
            <p:cNvSpPr/>
            <p:nvPr/>
          </p:nvSpPr>
          <p:spPr>
            <a:xfrm>
              <a:off x="2424169" y="1762825"/>
              <a:ext cx="40066" cy="40112"/>
            </a:xfrm>
            <a:custGeom>
              <a:avLst/>
              <a:gdLst>
                <a:gd name="connsiteX0" fmla="*/ 0 w 40066"/>
                <a:gd name="connsiteY0" fmla="*/ 11154 h 40112"/>
                <a:gd name="connsiteX1" fmla="*/ 10661 w 40066"/>
                <a:gd name="connsiteY1" fmla="*/ 40113 h 40112"/>
                <a:gd name="connsiteX2" fmla="*/ 40066 w 40066"/>
                <a:gd name="connsiteY2" fmla="*/ 28341 h 40112"/>
                <a:gd name="connsiteX3" fmla="*/ 27863 w 40066"/>
                <a:gd name="connsiteY3" fmla="*/ 0 h 40112"/>
                <a:gd name="connsiteX4" fmla="*/ 0 w 40066"/>
                <a:gd name="connsiteY4" fmla="*/ 11154 h 40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66" h="40112">
                  <a:moveTo>
                    <a:pt x="0" y="11154"/>
                  </a:moveTo>
                  <a:lnTo>
                    <a:pt x="10661" y="40113"/>
                  </a:lnTo>
                  <a:cubicBezTo>
                    <a:pt x="20087" y="36641"/>
                    <a:pt x="29899" y="32723"/>
                    <a:pt x="40066" y="28341"/>
                  </a:cubicBezTo>
                  <a:lnTo>
                    <a:pt x="27863" y="0"/>
                  </a:lnTo>
                  <a:cubicBezTo>
                    <a:pt x="18236" y="4150"/>
                    <a:pt x="8948" y="7868"/>
                    <a:pt x="0" y="11154"/>
                  </a:cubicBezTo>
                  <a:close/>
                </a:path>
              </a:pathLst>
            </a:custGeom>
            <a:grpFill/>
            <a:ln w="15329" cap="flat">
              <a:noFill/>
              <a:prstDash val="solid"/>
              <a:miter/>
            </a:ln>
          </p:spPr>
          <p:txBody>
            <a:bodyPr rtlCol="0" anchor="ctr">
              <a:noAutofit/>
            </a:bodyPr>
            <a:lstStyle/>
            <a:p>
              <a:endParaRPr lang="zh-CN" altLang="en-US"/>
            </a:p>
          </p:txBody>
        </p:sp>
        <p:sp>
          <p:nvSpPr>
            <p:cNvPr id="91" name="任意多边形: 形状 90">
              <a:extLst>
                <a:ext uri="{FF2B5EF4-FFF2-40B4-BE49-F238E27FC236}">
                  <a16:creationId xmlns:a16="http://schemas.microsoft.com/office/drawing/2014/main" id="{3BBDA607-16FC-4A73-A62F-87E50D4F6CB9}"/>
                </a:ext>
              </a:extLst>
            </p:cNvPr>
            <p:cNvSpPr/>
            <p:nvPr/>
          </p:nvSpPr>
          <p:spPr>
            <a:xfrm>
              <a:off x="2306485" y="1793326"/>
              <a:ext cx="34219" cy="32120"/>
            </a:xfrm>
            <a:custGeom>
              <a:avLst/>
              <a:gdLst>
                <a:gd name="connsiteX0" fmla="*/ 4906 w 34219"/>
                <a:gd name="connsiteY0" fmla="*/ 0 h 32120"/>
                <a:gd name="connsiteX1" fmla="*/ 0 w 34219"/>
                <a:gd name="connsiteY1" fmla="*/ 30470 h 32120"/>
                <a:gd name="connsiteX2" fmla="*/ 22185 w 34219"/>
                <a:gd name="connsiteY2" fmla="*/ 32121 h 32120"/>
                <a:gd name="connsiteX3" fmla="*/ 34219 w 34219"/>
                <a:gd name="connsiteY3" fmla="*/ 31720 h 32120"/>
                <a:gd name="connsiteX4" fmla="*/ 32229 w 34219"/>
                <a:gd name="connsiteY4" fmla="*/ 926 h 32120"/>
                <a:gd name="connsiteX5" fmla="*/ 4906 w 34219"/>
                <a:gd name="connsiteY5" fmla="*/ 0 h 3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19" h="32120">
                  <a:moveTo>
                    <a:pt x="4906" y="0"/>
                  </a:moveTo>
                  <a:lnTo>
                    <a:pt x="0" y="30470"/>
                  </a:lnTo>
                  <a:cubicBezTo>
                    <a:pt x="6804" y="31566"/>
                    <a:pt x="14286" y="32121"/>
                    <a:pt x="22185" y="32121"/>
                  </a:cubicBezTo>
                  <a:cubicBezTo>
                    <a:pt x="26027" y="32121"/>
                    <a:pt x="30038" y="31997"/>
                    <a:pt x="34219" y="31720"/>
                  </a:cubicBezTo>
                  <a:lnTo>
                    <a:pt x="32229" y="926"/>
                  </a:lnTo>
                  <a:cubicBezTo>
                    <a:pt x="21908" y="1605"/>
                    <a:pt x="12743" y="1265"/>
                    <a:pt x="4906" y="0"/>
                  </a:cubicBezTo>
                  <a:close/>
                </a:path>
              </a:pathLst>
            </a:custGeom>
            <a:grpFill/>
            <a:ln w="15329" cap="flat">
              <a:noFill/>
              <a:prstDash val="solid"/>
              <a:miter/>
            </a:ln>
          </p:spPr>
          <p:txBody>
            <a:bodyPr rtlCol="0" anchor="ctr">
              <a:noAutofit/>
            </a:bodyPr>
            <a:lstStyle/>
            <a:p>
              <a:endParaRPr lang="zh-CN" altLang="en-US"/>
            </a:p>
          </p:txBody>
        </p:sp>
        <p:sp>
          <p:nvSpPr>
            <p:cNvPr id="92" name="任意多边形: 形状 91">
              <a:extLst>
                <a:ext uri="{FF2B5EF4-FFF2-40B4-BE49-F238E27FC236}">
                  <a16:creationId xmlns:a16="http://schemas.microsoft.com/office/drawing/2014/main" id="{A005B0FC-EF65-4E0C-9C90-2C2F1D29D823}"/>
                </a:ext>
              </a:extLst>
            </p:cNvPr>
            <p:cNvSpPr/>
            <p:nvPr/>
          </p:nvSpPr>
          <p:spPr>
            <a:xfrm>
              <a:off x="3002777" y="992571"/>
              <a:ext cx="77801" cy="158444"/>
            </a:xfrm>
            <a:custGeom>
              <a:avLst/>
              <a:gdLst>
                <a:gd name="connsiteX0" fmla="*/ 35145 w 77801"/>
                <a:gd name="connsiteY0" fmla="*/ 149651 h 158444"/>
                <a:gd name="connsiteX1" fmla="*/ 64735 w 77801"/>
                <a:gd name="connsiteY1" fmla="*/ 158445 h 158444"/>
                <a:gd name="connsiteX2" fmla="*/ 57901 w 77801"/>
                <a:gd name="connsiteY2" fmla="*/ 19424 h 158444"/>
                <a:gd name="connsiteX3" fmla="*/ 849 w 77801"/>
                <a:gd name="connsiteY3" fmla="*/ 0 h 158444"/>
                <a:gd name="connsiteX4" fmla="*/ 0 w 77801"/>
                <a:gd name="connsiteY4" fmla="*/ 30840 h 158444"/>
                <a:gd name="connsiteX5" fmla="*/ 36086 w 77801"/>
                <a:gd name="connsiteY5" fmla="*/ 41239 h 158444"/>
                <a:gd name="connsiteX6" fmla="*/ 35145 w 77801"/>
                <a:gd name="connsiteY6" fmla="*/ 149651 h 15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801" h="158444">
                  <a:moveTo>
                    <a:pt x="35145" y="149651"/>
                  </a:moveTo>
                  <a:lnTo>
                    <a:pt x="64735" y="158445"/>
                  </a:lnTo>
                  <a:cubicBezTo>
                    <a:pt x="84267" y="92737"/>
                    <a:pt x="81830" y="43368"/>
                    <a:pt x="57901" y="19424"/>
                  </a:cubicBezTo>
                  <a:cubicBezTo>
                    <a:pt x="45898" y="7421"/>
                    <a:pt x="26166" y="694"/>
                    <a:pt x="849" y="0"/>
                  </a:cubicBezTo>
                  <a:lnTo>
                    <a:pt x="0" y="30840"/>
                  </a:lnTo>
                  <a:cubicBezTo>
                    <a:pt x="16786" y="31303"/>
                    <a:pt x="29930" y="35098"/>
                    <a:pt x="36086" y="41239"/>
                  </a:cubicBezTo>
                  <a:cubicBezTo>
                    <a:pt x="47734" y="52918"/>
                    <a:pt x="53612" y="87523"/>
                    <a:pt x="35145" y="149651"/>
                  </a:cubicBezTo>
                  <a:close/>
                </a:path>
              </a:pathLst>
            </a:custGeom>
            <a:grpFill/>
            <a:ln w="15329" cap="flat">
              <a:noFill/>
              <a:prstDash val="solid"/>
              <a:miter/>
            </a:ln>
          </p:spPr>
          <p:txBody>
            <a:bodyPr rtlCol="0" anchor="ctr">
              <a:noAutofit/>
            </a:bodyPr>
            <a:lstStyle/>
            <a:p>
              <a:endParaRPr lang="zh-CN" altLang="en-US"/>
            </a:p>
          </p:txBody>
        </p:sp>
        <p:sp>
          <p:nvSpPr>
            <p:cNvPr id="93" name="任意多边形: 形状 92">
              <a:extLst>
                <a:ext uri="{FF2B5EF4-FFF2-40B4-BE49-F238E27FC236}">
                  <a16:creationId xmlns:a16="http://schemas.microsoft.com/office/drawing/2014/main" id="{DF7D2871-E9D5-44BE-9FE4-3AB2289EC316}"/>
                </a:ext>
              </a:extLst>
            </p:cNvPr>
            <p:cNvSpPr/>
            <p:nvPr/>
          </p:nvSpPr>
          <p:spPr>
            <a:xfrm>
              <a:off x="3021985" y="1157095"/>
              <a:ext cx="40467" cy="41655"/>
            </a:xfrm>
            <a:custGeom>
              <a:avLst/>
              <a:gdLst>
                <a:gd name="connsiteX0" fmla="*/ 0 w 40467"/>
                <a:gd name="connsiteY0" fmla="*/ 29961 h 41655"/>
                <a:gd name="connsiteX1" fmla="*/ 28573 w 40467"/>
                <a:gd name="connsiteY1" fmla="*/ 41655 h 41655"/>
                <a:gd name="connsiteX2" fmla="*/ 40467 w 40467"/>
                <a:gd name="connsiteY2" fmla="*/ 9889 h 41655"/>
                <a:gd name="connsiteX3" fmla="*/ 11232 w 40467"/>
                <a:gd name="connsiteY3" fmla="*/ 0 h 41655"/>
                <a:gd name="connsiteX4" fmla="*/ 0 w 40467"/>
                <a:gd name="connsiteY4" fmla="*/ 29961 h 41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67" h="41655">
                  <a:moveTo>
                    <a:pt x="0" y="29961"/>
                  </a:moveTo>
                  <a:lnTo>
                    <a:pt x="28573" y="41655"/>
                  </a:lnTo>
                  <a:cubicBezTo>
                    <a:pt x="32969" y="30902"/>
                    <a:pt x="36981" y="20211"/>
                    <a:pt x="40467" y="9889"/>
                  </a:cubicBezTo>
                  <a:lnTo>
                    <a:pt x="11232" y="0"/>
                  </a:lnTo>
                  <a:cubicBezTo>
                    <a:pt x="7930" y="9735"/>
                    <a:pt x="4166" y="19809"/>
                    <a:pt x="0" y="29961"/>
                  </a:cubicBezTo>
                  <a:close/>
                </a:path>
              </a:pathLst>
            </a:custGeom>
            <a:grpFill/>
            <a:ln w="15329" cap="flat">
              <a:noFill/>
              <a:prstDash val="solid"/>
              <a:miter/>
            </a:ln>
          </p:spPr>
          <p:txBody>
            <a:bodyPr rtlCol="0" anchor="ctr">
              <a:noAutofit/>
            </a:bodyPr>
            <a:lstStyle/>
            <a:p>
              <a:endParaRPr lang="zh-CN" altLang="en-US"/>
            </a:p>
          </p:txBody>
        </p:sp>
        <p:sp>
          <p:nvSpPr>
            <p:cNvPr id="94" name="任意多边形: 形状 93">
              <a:extLst>
                <a:ext uri="{FF2B5EF4-FFF2-40B4-BE49-F238E27FC236}">
                  <a16:creationId xmlns:a16="http://schemas.microsoft.com/office/drawing/2014/main" id="{FA6771CC-3532-470E-9ADF-5B573C4A620B}"/>
                </a:ext>
              </a:extLst>
            </p:cNvPr>
            <p:cNvSpPr/>
            <p:nvPr/>
          </p:nvSpPr>
          <p:spPr>
            <a:xfrm>
              <a:off x="3001342" y="1202098"/>
              <a:ext cx="42473" cy="44000"/>
            </a:xfrm>
            <a:custGeom>
              <a:avLst/>
              <a:gdLst>
                <a:gd name="connsiteX0" fmla="*/ 42473 w 42473"/>
                <a:gd name="connsiteY0" fmla="*/ 12466 h 44000"/>
                <a:gd name="connsiteX1" fmla="*/ 14240 w 42473"/>
                <a:gd name="connsiteY1" fmla="*/ 0 h 44000"/>
                <a:gd name="connsiteX2" fmla="*/ 0 w 42473"/>
                <a:gd name="connsiteY2" fmla="*/ 30192 h 44000"/>
                <a:gd name="connsiteX3" fmla="*/ 27600 w 42473"/>
                <a:gd name="connsiteY3" fmla="*/ 44000 h 44000"/>
                <a:gd name="connsiteX4" fmla="*/ 42473 w 42473"/>
                <a:gd name="connsiteY4" fmla="*/ 12466 h 4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73" h="44000">
                  <a:moveTo>
                    <a:pt x="42473" y="12466"/>
                  </a:moveTo>
                  <a:lnTo>
                    <a:pt x="14240" y="0"/>
                  </a:lnTo>
                  <a:cubicBezTo>
                    <a:pt x="9936" y="9781"/>
                    <a:pt x="5184" y="19840"/>
                    <a:pt x="0" y="30192"/>
                  </a:cubicBezTo>
                  <a:lnTo>
                    <a:pt x="27600" y="44000"/>
                  </a:lnTo>
                  <a:cubicBezTo>
                    <a:pt x="33000" y="33201"/>
                    <a:pt x="37953" y="22679"/>
                    <a:pt x="42473" y="12466"/>
                  </a:cubicBezTo>
                  <a:close/>
                </a:path>
              </a:pathLst>
            </a:custGeom>
            <a:grpFill/>
            <a:ln w="15329" cap="flat">
              <a:noFill/>
              <a:prstDash val="solid"/>
              <a:miter/>
            </a:ln>
          </p:spPr>
          <p:txBody>
            <a:bodyPr rtlCol="0" anchor="ctr">
              <a:noAutofit/>
            </a:bodyPr>
            <a:lstStyle/>
            <a:p>
              <a:endParaRPr lang="zh-CN" altLang="en-US"/>
            </a:p>
          </p:txBody>
        </p:sp>
        <p:sp>
          <p:nvSpPr>
            <p:cNvPr id="95" name="任意多边形: 形状 94">
              <a:extLst>
                <a:ext uri="{FF2B5EF4-FFF2-40B4-BE49-F238E27FC236}">
                  <a16:creationId xmlns:a16="http://schemas.microsoft.com/office/drawing/2014/main" id="{7C80F11F-FFA2-473B-A93A-6D80611FC936}"/>
                </a:ext>
              </a:extLst>
            </p:cNvPr>
            <p:cNvSpPr/>
            <p:nvPr/>
          </p:nvSpPr>
          <p:spPr>
            <a:xfrm>
              <a:off x="2749559" y="1704415"/>
              <a:ext cx="42395" cy="42411"/>
            </a:xfrm>
            <a:custGeom>
              <a:avLst/>
              <a:gdLst>
                <a:gd name="connsiteX0" fmla="*/ 0 w 42395"/>
                <a:gd name="connsiteY0" fmla="*/ 26089 h 42411"/>
                <a:gd name="connsiteX1" fmla="*/ 26783 w 42395"/>
                <a:gd name="connsiteY1" fmla="*/ 42411 h 42411"/>
                <a:gd name="connsiteX2" fmla="*/ 42396 w 42395"/>
                <a:gd name="connsiteY2" fmla="*/ 15783 h 42411"/>
                <a:gd name="connsiteX3" fmla="*/ 16477 w 42395"/>
                <a:gd name="connsiteY3" fmla="*/ 0 h 42411"/>
              </a:gdLst>
              <a:ahLst/>
              <a:cxnLst>
                <a:cxn ang="0">
                  <a:pos x="connsiteX0" y="connsiteY0"/>
                </a:cxn>
                <a:cxn ang="0">
                  <a:pos x="connsiteX1" y="connsiteY1"/>
                </a:cxn>
                <a:cxn ang="0">
                  <a:pos x="connsiteX2" y="connsiteY2"/>
                </a:cxn>
                <a:cxn ang="0">
                  <a:pos x="connsiteX3" y="connsiteY3"/>
                </a:cxn>
              </a:cxnLst>
              <a:rect l="l" t="t" r="r" b="b"/>
              <a:pathLst>
                <a:path w="42395" h="42411">
                  <a:moveTo>
                    <a:pt x="0" y="26089"/>
                  </a:moveTo>
                  <a:cubicBezTo>
                    <a:pt x="8964" y="31751"/>
                    <a:pt x="17896" y="37197"/>
                    <a:pt x="26783" y="42411"/>
                  </a:cubicBezTo>
                  <a:lnTo>
                    <a:pt x="42396" y="15783"/>
                  </a:lnTo>
                  <a:cubicBezTo>
                    <a:pt x="33772" y="10738"/>
                    <a:pt x="25147" y="5477"/>
                    <a:pt x="16477" y="0"/>
                  </a:cubicBezTo>
                  <a:close/>
                </a:path>
              </a:pathLst>
            </a:custGeom>
            <a:grpFill/>
            <a:ln w="15329" cap="flat">
              <a:noFill/>
              <a:prstDash val="solid"/>
              <a:miter/>
            </a:ln>
          </p:spPr>
          <p:txBody>
            <a:bodyPr rtlCol="0" anchor="ctr">
              <a:noAutofit/>
            </a:bodyPr>
            <a:lstStyle/>
            <a:p>
              <a:endParaRPr lang="zh-CN" altLang="en-US"/>
            </a:p>
          </p:txBody>
        </p:sp>
        <p:sp>
          <p:nvSpPr>
            <p:cNvPr id="96" name="任意多边形: 形状 95">
              <a:extLst>
                <a:ext uri="{FF2B5EF4-FFF2-40B4-BE49-F238E27FC236}">
                  <a16:creationId xmlns:a16="http://schemas.microsoft.com/office/drawing/2014/main" id="{D300EFF5-75AA-4504-B18E-F553E621EB23}"/>
                </a:ext>
              </a:extLst>
            </p:cNvPr>
            <p:cNvSpPr/>
            <p:nvPr/>
          </p:nvSpPr>
          <p:spPr>
            <a:xfrm>
              <a:off x="2803695" y="1735086"/>
              <a:ext cx="41578" cy="41562"/>
            </a:xfrm>
            <a:custGeom>
              <a:avLst/>
              <a:gdLst>
                <a:gd name="connsiteX0" fmla="*/ 0 w 41578"/>
                <a:gd name="connsiteY0" fmla="*/ 27138 h 41562"/>
                <a:gd name="connsiteX1" fmla="*/ 27955 w 41578"/>
                <a:gd name="connsiteY1" fmla="*/ 41563 h 41562"/>
                <a:gd name="connsiteX2" fmla="*/ 41578 w 41578"/>
                <a:gd name="connsiteY2" fmla="*/ 13870 h 41562"/>
                <a:gd name="connsiteX3" fmla="*/ 14687 w 41578"/>
                <a:gd name="connsiteY3" fmla="*/ 0 h 41562"/>
              </a:gdLst>
              <a:ahLst/>
              <a:cxnLst>
                <a:cxn ang="0">
                  <a:pos x="connsiteX0" y="connsiteY0"/>
                </a:cxn>
                <a:cxn ang="0">
                  <a:pos x="connsiteX1" y="connsiteY1"/>
                </a:cxn>
                <a:cxn ang="0">
                  <a:pos x="connsiteX2" y="connsiteY2"/>
                </a:cxn>
                <a:cxn ang="0">
                  <a:pos x="connsiteX3" y="connsiteY3"/>
                </a:cxn>
              </a:cxnLst>
              <a:rect l="l" t="t" r="r" b="b"/>
              <a:pathLst>
                <a:path w="41578" h="41562">
                  <a:moveTo>
                    <a:pt x="0" y="27138"/>
                  </a:moveTo>
                  <a:cubicBezTo>
                    <a:pt x="9380" y="32213"/>
                    <a:pt x="18714" y="37012"/>
                    <a:pt x="27955" y="41563"/>
                  </a:cubicBezTo>
                  <a:lnTo>
                    <a:pt x="41578" y="13870"/>
                  </a:lnTo>
                  <a:cubicBezTo>
                    <a:pt x="32676" y="9488"/>
                    <a:pt x="23713" y="4875"/>
                    <a:pt x="14687" y="0"/>
                  </a:cubicBezTo>
                  <a:close/>
                </a:path>
              </a:pathLst>
            </a:custGeom>
            <a:grpFill/>
            <a:ln w="15329" cap="flat">
              <a:noFill/>
              <a:prstDash val="solid"/>
              <a:miter/>
            </a:ln>
          </p:spPr>
          <p:txBody>
            <a:bodyPr rtlCol="0" anchor="ctr">
              <a:noAutofit/>
            </a:bodyPr>
            <a:lstStyle/>
            <a:p>
              <a:endParaRPr lang="zh-CN" altLang="en-US"/>
            </a:p>
          </p:txBody>
        </p:sp>
        <p:sp>
          <p:nvSpPr>
            <p:cNvPr id="97" name="任意多边形: 形状 96">
              <a:extLst>
                <a:ext uri="{FF2B5EF4-FFF2-40B4-BE49-F238E27FC236}">
                  <a16:creationId xmlns:a16="http://schemas.microsoft.com/office/drawing/2014/main" id="{838E3000-F1DA-4814-A3FC-6935619B7397}"/>
                </a:ext>
              </a:extLst>
            </p:cNvPr>
            <p:cNvSpPr/>
            <p:nvPr/>
          </p:nvSpPr>
          <p:spPr>
            <a:xfrm>
              <a:off x="2860269" y="1761653"/>
              <a:ext cx="40158" cy="40174"/>
            </a:xfrm>
            <a:custGeom>
              <a:avLst/>
              <a:gdLst>
                <a:gd name="connsiteX0" fmla="*/ 12358 w 40158"/>
                <a:gd name="connsiteY0" fmla="*/ 0 h 40174"/>
                <a:gd name="connsiteX1" fmla="*/ 0 w 40158"/>
                <a:gd name="connsiteY1" fmla="*/ 28279 h 40174"/>
                <a:gd name="connsiteX2" fmla="*/ 3996 w 40158"/>
                <a:gd name="connsiteY2" fmla="*/ 30007 h 40174"/>
                <a:gd name="connsiteX3" fmla="*/ 29375 w 40158"/>
                <a:gd name="connsiteY3" fmla="*/ 40174 h 40174"/>
                <a:gd name="connsiteX4" fmla="*/ 40159 w 40158"/>
                <a:gd name="connsiteY4" fmla="*/ 11262 h 40174"/>
                <a:gd name="connsiteX5" fmla="*/ 16107 w 40158"/>
                <a:gd name="connsiteY5" fmla="*/ 1620 h 4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58" h="40174">
                  <a:moveTo>
                    <a:pt x="12358" y="0"/>
                  </a:moveTo>
                  <a:lnTo>
                    <a:pt x="0" y="28279"/>
                  </a:lnTo>
                  <a:lnTo>
                    <a:pt x="3996" y="30007"/>
                  </a:lnTo>
                  <a:cubicBezTo>
                    <a:pt x="12605" y="33695"/>
                    <a:pt x="21075" y="37089"/>
                    <a:pt x="29375" y="40174"/>
                  </a:cubicBezTo>
                  <a:lnTo>
                    <a:pt x="40159" y="11262"/>
                  </a:lnTo>
                  <a:cubicBezTo>
                    <a:pt x="32321" y="8346"/>
                    <a:pt x="24299" y="5137"/>
                    <a:pt x="16107" y="1620"/>
                  </a:cubicBezTo>
                  <a:close/>
                </a:path>
              </a:pathLst>
            </a:custGeom>
            <a:grpFill/>
            <a:ln w="15329" cap="flat">
              <a:noFill/>
              <a:prstDash val="solid"/>
              <a:miter/>
            </a:ln>
          </p:spPr>
          <p:txBody>
            <a:bodyPr rtlCol="0" anchor="ctr">
              <a:noAutofit/>
            </a:bodyPr>
            <a:lstStyle/>
            <a:p>
              <a:endParaRPr lang="zh-CN" altLang="en-US"/>
            </a:p>
          </p:txBody>
        </p:sp>
        <p:sp>
          <p:nvSpPr>
            <p:cNvPr id="98" name="任意多边形: 形状 97">
              <a:extLst>
                <a:ext uri="{FF2B5EF4-FFF2-40B4-BE49-F238E27FC236}">
                  <a16:creationId xmlns:a16="http://schemas.microsoft.com/office/drawing/2014/main" id="{894A84E8-D3AD-4770-8D2F-D75017DC5A05}"/>
                </a:ext>
              </a:extLst>
            </p:cNvPr>
            <p:cNvSpPr/>
            <p:nvPr/>
          </p:nvSpPr>
          <p:spPr>
            <a:xfrm>
              <a:off x="2185514" y="930636"/>
              <a:ext cx="956436" cy="956522"/>
            </a:xfrm>
            <a:custGeom>
              <a:avLst/>
              <a:gdLst>
                <a:gd name="connsiteX0" fmla="*/ 920938 w 956436"/>
                <a:gd name="connsiteY0" fmla="*/ 662436 h 956522"/>
                <a:gd name="connsiteX1" fmla="*/ 941102 w 956436"/>
                <a:gd name="connsiteY1" fmla="*/ 617108 h 956522"/>
                <a:gd name="connsiteX2" fmla="*/ 879391 w 956436"/>
                <a:gd name="connsiteY2" fmla="*/ 555397 h 956522"/>
                <a:gd name="connsiteX3" fmla="*/ 867311 w 956436"/>
                <a:gd name="connsiteY3" fmla="*/ 556616 h 956522"/>
                <a:gd name="connsiteX4" fmla="*/ 836995 w 956436"/>
                <a:gd name="connsiteY4" fmla="*/ 508511 h 956522"/>
                <a:gd name="connsiteX5" fmla="*/ 848535 w 956436"/>
                <a:gd name="connsiteY5" fmla="*/ 478257 h 956522"/>
                <a:gd name="connsiteX6" fmla="*/ 837010 w 956436"/>
                <a:gd name="connsiteY6" fmla="*/ 448019 h 956522"/>
                <a:gd name="connsiteX7" fmla="*/ 918794 w 956436"/>
                <a:gd name="connsiteY7" fmla="*/ 37729 h 956522"/>
                <a:gd name="connsiteX8" fmla="*/ 630569 w 956436"/>
                <a:gd name="connsiteY8" fmla="*/ 49763 h 956522"/>
                <a:gd name="connsiteX9" fmla="*/ 586260 w 956436"/>
                <a:gd name="connsiteY9" fmla="*/ 30848 h 956522"/>
                <a:gd name="connsiteX10" fmla="*/ 524549 w 956436"/>
                <a:gd name="connsiteY10" fmla="*/ 92560 h 956522"/>
                <a:gd name="connsiteX11" fmla="*/ 526647 w 956436"/>
                <a:gd name="connsiteY11" fmla="*/ 107694 h 956522"/>
                <a:gd name="connsiteX12" fmla="*/ 478389 w 956436"/>
                <a:gd name="connsiteY12" fmla="*/ 140139 h 956522"/>
                <a:gd name="connsiteX13" fmla="*/ 302063 w 956436"/>
                <a:gd name="connsiteY13" fmla="*/ 38793 h 956522"/>
                <a:gd name="connsiteX14" fmla="*/ 37737 w 956436"/>
                <a:gd name="connsiteY14" fmla="*/ 37729 h 956522"/>
                <a:gd name="connsiteX15" fmla="*/ 29652 w 956436"/>
                <a:gd name="connsiteY15" fmla="*/ 279083 h 956522"/>
                <a:gd name="connsiteX16" fmla="*/ 0 w 956436"/>
                <a:gd name="connsiteY16" fmla="*/ 339406 h 956522"/>
                <a:gd name="connsiteX17" fmla="*/ 77140 w 956436"/>
                <a:gd name="connsiteY17" fmla="*/ 416546 h 956522"/>
                <a:gd name="connsiteX18" fmla="*/ 97458 w 956436"/>
                <a:gd name="connsiteY18" fmla="*/ 413491 h 956522"/>
                <a:gd name="connsiteX19" fmla="*/ 140178 w 956436"/>
                <a:gd name="connsiteY19" fmla="*/ 478088 h 956522"/>
                <a:gd name="connsiteX20" fmla="*/ 38786 w 956436"/>
                <a:gd name="connsiteY20" fmla="*/ 654459 h 956522"/>
                <a:gd name="connsiteX21" fmla="*/ 37752 w 956436"/>
                <a:gd name="connsiteY21" fmla="*/ 918786 h 956522"/>
                <a:gd name="connsiteX22" fmla="*/ 143017 w 956436"/>
                <a:gd name="connsiteY22" fmla="*/ 956322 h 956522"/>
                <a:gd name="connsiteX23" fmla="*/ 337007 w 956436"/>
                <a:gd name="connsiteY23" fmla="*/ 901429 h 956522"/>
                <a:gd name="connsiteX24" fmla="*/ 385698 w 956436"/>
                <a:gd name="connsiteY24" fmla="*/ 925667 h 956522"/>
                <a:gd name="connsiteX25" fmla="*/ 447409 w 956436"/>
                <a:gd name="connsiteY25" fmla="*/ 863955 h 956522"/>
                <a:gd name="connsiteX26" fmla="*/ 442735 w 956436"/>
                <a:gd name="connsiteY26" fmla="*/ 840551 h 956522"/>
                <a:gd name="connsiteX27" fmla="*/ 478095 w 956436"/>
                <a:gd name="connsiteY27" fmla="*/ 816360 h 956522"/>
                <a:gd name="connsiteX28" fmla="*/ 654467 w 956436"/>
                <a:gd name="connsiteY28" fmla="*/ 917737 h 956522"/>
                <a:gd name="connsiteX29" fmla="*/ 813483 w 956436"/>
                <a:gd name="connsiteY29" fmla="*/ 956522 h 956522"/>
                <a:gd name="connsiteX30" fmla="*/ 918794 w 956436"/>
                <a:gd name="connsiteY30" fmla="*/ 918786 h 956522"/>
                <a:gd name="connsiteX31" fmla="*/ 920938 w 956436"/>
                <a:gd name="connsiteY31" fmla="*/ 662436 h 956522"/>
                <a:gd name="connsiteX32" fmla="*/ 910247 w 956436"/>
                <a:gd name="connsiteY32" fmla="*/ 617108 h 956522"/>
                <a:gd name="connsiteX33" fmla="*/ 879391 w 956436"/>
                <a:gd name="connsiteY33" fmla="*/ 647964 h 956522"/>
                <a:gd name="connsiteX34" fmla="*/ 848535 w 956436"/>
                <a:gd name="connsiteY34" fmla="*/ 617108 h 956522"/>
                <a:gd name="connsiteX35" fmla="*/ 879391 w 956436"/>
                <a:gd name="connsiteY35" fmla="*/ 586253 h 956522"/>
                <a:gd name="connsiteX36" fmla="*/ 910247 w 956436"/>
                <a:gd name="connsiteY36" fmla="*/ 617108 h 956522"/>
                <a:gd name="connsiteX37" fmla="*/ 215991 w 956436"/>
                <a:gd name="connsiteY37" fmla="*/ 539969 h 956522"/>
                <a:gd name="connsiteX38" fmla="*/ 231419 w 956436"/>
                <a:gd name="connsiteY38" fmla="*/ 555397 h 956522"/>
                <a:gd name="connsiteX39" fmla="*/ 215991 w 956436"/>
                <a:gd name="connsiteY39" fmla="*/ 570825 h 956522"/>
                <a:gd name="connsiteX40" fmla="*/ 200563 w 956436"/>
                <a:gd name="connsiteY40" fmla="*/ 555397 h 956522"/>
                <a:gd name="connsiteX41" fmla="*/ 215991 w 956436"/>
                <a:gd name="connsiteY41" fmla="*/ 539969 h 956522"/>
                <a:gd name="connsiteX42" fmla="*/ 215991 w 956436"/>
                <a:gd name="connsiteY42" fmla="*/ 509113 h 956522"/>
                <a:gd name="connsiteX43" fmla="*/ 203448 w 956436"/>
                <a:gd name="connsiteY43" fmla="*/ 511057 h 956522"/>
                <a:gd name="connsiteX44" fmla="*/ 178300 w 956436"/>
                <a:gd name="connsiteY44" fmla="*/ 478088 h 956522"/>
                <a:gd name="connsiteX45" fmla="*/ 317337 w 956436"/>
                <a:gd name="connsiteY45" fmla="*/ 317329 h 956522"/>
                <a:gd name="connsiteX46" fmla="*/ 478466 w 956436"/>
                <a:gd name="connsiteY46" fmla="*/ 178308 h 956522"/>
                <a:gd name="connsiteX47" fmla="*/ 639209 w 956436"/>
                <a:gd name="connsiteY47" fmla="*/ 317329 h 956522"/>
                <a:gd name="connsiteX48" fmla="*/ 761660 w 956436"/>
                <a:gd name="connsiteY48" fmla="*/ 456504 h 956522"/>
                <a:gd name="connsiteX49" fmla="*/ 755967 w 956436"/>
                <a:gd name="connsiteY49" fmla="*/ 478257 h 956522"/>
                <a:gd name="connsiteX50" fmla="*/ 761660 w 956436"/>
                <a:gd name="connsiteY50" fmla="*/ 500026 h 956522"/>
                <a:gd name="connsiteX51" fmla="*/ 639209 w 956436"/>
                <a:gd name="connsiteY51" fmla="*/ 639201 h 956522"/>
                <a:gd name="connsiteX52" fmla="*/ 478142 w 956436"/>
                <a:gd name="connsiteY52" fmla="*/ 778268 h 956522"/>
                <a:gd name="connsiteX53" fmla="*/ 317337 w 956436"/>
                <a:gd name="connsiteY53" fmla="*/ 639201 h 956522"/>
                <a:gd name="connsiteX54" fmla="*/ 257492 w 956436"/>
                <a:gd name="connsiteY54" fmla="*/ 575515 h 956522"/>
                <a:gd name="connsiteX55" fmla="*/ 262274 w 956436"/>
                <a:gd name="connsiteY55" fmla="*/ 555397 h 956522"/>
                <a:gd name="connsiteX56" fmla="*/ 215991 w 956436"/>
                <a:gd name="connsiteY56" fmla="*/ 509113 h 956522"/>
                <a:gd name="connsiteX57" fmla="*/ 786823 w 956436"/>
                <a:gd name="connsiteY57" fmla="*/ 478257 h 956522"/>
                <a:gd name="connsiteX58" fmla="*/ 802251 w 956436"/>
                <a:gd name="connsiteY58" fmla="*/ 462829 h 956522"/>
                <a:gd name="connsiteX59" fmla="*/ 817679 w 956436"/>
                <a:gd name="connsiteY59" fmla="*/ 478257 h 956522"/>
                <a:gd name="connsiteX60" fmla="*/ 802251 w 956436"/>
                <a:gd name="connsiteY60" fmla="*/ 493685 h 956522"/>
                <a:gd name="connsiteX61" fmla="*/ 786823 w 956436"/>
                <a:gd name="connsiteY61" fmla="*/ 478257 h 956522"/>
                <a:gd name="connsiteX62" fmla="*/ 586260 w 956436"/>
                <a:gd name="connsiteY62" fmla="*/ 61704 h 956522"/>
                <a:gd name="connsiteX63" fmla="*/ 617116 w 956436"/>
                <a:gd name="connsiteY63" fmla="*/ 92560 h 956522"/>
                <a:gd name="connsiteX64" fmla="*/ 586260 w 956436"/>
                <a:gd name="connsiteY64" fmla="*/ 123415 h 956522"/>
                <a:gd name="connsiteX65" fmla="*/ 555405 w 956436"/>
                <a:gd name="connsiteY65" fmla="*/ 92560 h 956522"/>
                <a:gd name="connsiteX66" fmla="*/ 586260 w 956436"/>
                <a:gd name="connsiteY66" fmla="*/ 61704 h 956522"/>
                <a:gd name="connsiteX67" fmla="*/ 541520 w 956436"/>
                <a:gd name="connsiteY67" fmla="*/ 134817 h 956522"/>
                <a:gd name="connsiteX68" fmla="*/ 586260 w 956436"/>
                <a:gd name="connsiteY68" fmla="*/ 154271 h 956522"/>
                <a:gd name="connsiteX69" fmla="*/ 647972 w 956436"/>
                <a:gd name="connsiteY69" fmla="*/ 92560 h 956522"/>
                <a:gd name="connsiteX70" fmla="*/ 645658 w 956436"/>
                <a:gd name="connsiteY70" fmla="*/ 76731 h 956522"/>
                <a:gd name="connsiteX71" fmla="*/ 896978 w 956436"/>
                <a:gd name="connsiteY71" fmla="*/ 59544 h 956522"/>
                <a:gd name="connsiteX72" fmla="*/ 810119 w 956436"/>
                <a:gd name="connsiteY72" fmla="*/ 432760 h 956522"/>
                <a:gd name="connsiteX73" fmla="*/ 802251 w 956436"/>
                <a:gd name="connsiteY73" fmla="*/ 431974 h 956522"/>
                <a:gd name="connsiteX74" fmla="*/ 784447 w 956436"/>
                <a:gd name="connsiteY74" fmla="*/ 435553 h 956522"/>
                <a:gd name="connsiteX75" fmla="*/ 661024 w 956436"/>
                <a:gd name="connsiteY75" fmla="*/ 295498 h 956522"/>
                <a:gd name="connsiteX76" fmla="*/ 504801 w 956436"/>
                <a:gd name="connsiteY76" fmla="*/ 159378 h 956522"/>
                <a:gd name="connsiteX77" fmla="*/ 541520 w 956436"/>
                <a:gd name="connsiteY77" fmla="*/ 134817 h 956522"/>
                <a:gd name="connsiteX78" fmla="*/ 30856 w 956436"/>
                <a:gd name="connsiteY78" fmla="*/ 339406 h 956522"/>
                <a:gd name="connsiteX79" fmla="*/ 77140 w 956436"/>
                <a:gd name="connsiteY79" fmla="*/ 293122 h 956522"/>
                <a:gd name="connsiteX80" fmla="*/ 123423 w 956436"/>
                <a:gd name="connsiteY80" fmla="*/ 339406 h 956522"/>
                <a:gd name="connsiteX81" fmla="*/ 77140 w 956436"/>
                <a:gd name="connsiteY81" fmla="*/ 385690 h 956522"/>
                <a:gd name="connsiteX82" fmla="*/ 30856 w 956436"/>
                <a:gd name="connsiteY82" fmla="*/ 339406 h 956522"/>
                <a:gd name="connsiteX83" fmla="*/ 125028 w 956436"/>
                <a:gd name="connsiteY83" fmla="*/ 399405 h 956522"/>
                <a:gd name="connsiteX84" fmla="*/ 154279 w 956436"/>
                <a:gd name="connsiteY84" fmla="*/ 339406 h 956522"/>
                <a:gd name="connsiteX85" fmla="*/ 77140 w 956436"/>
                <a:gd name="connsiteY85" fmla="*/ 262267 h 956522"/>
                <a:gd name="connsiteX86" fmla="*/ 57315 w 956436"/>
                <a:gd name="connsiteY86" fmla="*/ 265167 h 956522"/>
                <a:gd name="connsiteX87" fmla="*/ 59552 w 956436"/>
                <a:gd name="connsiteY87" fmla="*/ 59544 h 956522"/>
                <a:gd name="connsiteX88" fmla="*/ 289921 w 956436"/>
                <a:gd name="connsiteY88" fmla="*/ 67134 h 956522"/>
                <a:gd name="connsiteX89" fmla="*/ 452115 w 956436"/>
                <a:gd name="connsiteY89" fmla="*/ 159378 h 956522"/>
                <a:gd name="connsiteX90" fmla="*/ 295506 w 956436"/>
                <a:gd name="connsiteY90" fmla="*/ 295498 h 956522"/>
                <a:gd name="connsiteX91" fmla="*/ 159324 w 956436"/>
                <a:gd name="connsiteY91" fmla="*/ 451814 h 956522"/>
                <a:gd name="connsiteX92" fmla="*/ 125028 w 956436"/>
                <a:gd name="connsiteY92" fmla="*/ 399405 h 956522"/>
                <a:gd name="connsiteX93" fmla="*/ 385698 w 956436"/>
                <a:gd name="connsiteY93" fmla="*/ 894811 h 956522"/>
                <a:gd name="connsiteX94" fmla="*/ 354842 w 956436"/>
                <a:gd name="connsiteY94" fmla="*/ 863955 h 956522"/>
                <a:gd name="connsiteX95" fmla="*/ 385698 w 956436"/>
                <a:gd name="connsiteY95" fmla="*/ 833099 h 956522"/>
                <a:gd name="connsiteX96" fmla="*/ 416553 w 956436"/>
                <a:gd name="connsiteY96" fmla="*/ 863955 h 956522"/>
                <a:gd name="connsiteX97" fmla="*/ 385698 w 956436"/>
                <a:gd name="connsiteY97" fmla="*/ 894811 h 956522"/>
                <a:gd name="connsiteX98" fmla="*/ 424005 w 956436"/>
                <a:gd name="connsiteY98" fmla="*/ 815959 h 956522"/>
                <a:gd name="connsiteX99" fmla="*/ 385698 w 956436"/>
                <a:gd name="connsiteY99" fmla="*/ 802243 h 956522"/>
                <a:gd name="connsiteX100" fmla="*/ 323986 w 956436"/>
                <a:gd name="connsiteY100" fmla="*/ 863955 h 956522"/>
                <a:gd name="connsiteX101" fmla="*/ 324896 w 956436"/>
                <a:gd name="connsiteY101" fmla="*/ 873027 h 956522"/>
                <a:gd name="connsiteX102" fmla="*/ 59552 w 956436"/>
                <a:gd name="connsiteY102" fmla="*/ 896971 h 956522"/>
                <a:gd name="connsiteX103" fmla="*/ 67127 w 956436"/>
                <a:gd name="connsiteY103" fmla="*/ 666617 h 956522"/>
                <a:gd name="connsiteX104" fmla="*/ 159324 w 956436"/>
                <a:gd name="connsiteY104" fmla="*/ 504500 h 956522"/>
                <a:gd name="connsiteX105" fmla="*/ 178192 w 956436"/>
                <a:gd name="connsiteY105" fmla="*/ 528861 h 956522"/>
                <a:gd name="connsiteX106" fmla="*/ 169707 w 956436"/>
                <a:gd name="connsiteY106" fmla="*/ 555397 h 956522"/>
                <a:gd name="connsiteX107" fmla="*/ 215991 w 956436"/>
                <a:gd name="connsiteY107" fmla="*/ 601681 h 956522"/>
                <a:gd name="connsiteX108" fmla="*/ 235522 w 956436"/>
                <a:gd name="connsiteY108" fmla="*/ 597206 h 956522"/>
                <a:gd name="connsiteX109" fmla="*/ 295522 w 956436"/>
                <a:gd name="connsiteY109" fmla="*/ 661016 h 956522"/>
                <a:gd name="connsiteX110" fmla="*/ 451791 w 956436"/>
                <a:gd name="connsiteY110" fmla="*/ 797168 h 956522"/>
                <a:gd name="connsiteX111" fmla="*/ 424005 w 956436"/>
                <a:gd name="connsiteY111" fmla="*/ 815959 h 956522"/>
                <a:gd name="connsiteX112" fmla="*/ 896978 w 956436"/>
                <a:gd name="connsiteY112" fmla="*/ 896971 h 956522"/>
                <a:gd name="connsiteX113" fmla="*/ 666609 w 956436"/>
                <a:gd name="connsiteY113" fmla="*/ 889380 h 956522"/>
                <a:gd name="connsiteX114" fmla="*/ 504415 w 956436"/>
                <a:gd name="connsiteY114" fmla="*/ 797137 h 956522"/>
                <a:gd name="connsiteX115" fmla="*/ 661024 w 956436"/>
                <a:gd name="connsiteY115" fmla="*/ 661016 h 956522"/>
                <a:gd name="connsiteX116" fmla="*/ 784432 w 956436"/>
                <a:gd name="connsiteY116" fmla="*/ 520962 h 956522"/>
                <a:gd name="connsiteX117" fmla="*/ 802251 w 956436"/>
                <a:gd name="connsiteY117" fmla="*/ 524541 h 956522"/>
                <a:gd name="connsiteX118" fmla="*/ 810104 w 956436"/>
                <a:gd name="connsiteY118" fmla="*/ 523754 h 956522"/>
                <a:gd name="connsiteX119" fmla="*/ 839571 w 956436"/>
                <a:gd name="connsiteY119" fmla="*/ 570362 h 956522"/>
                <a:gd name="connsiteX120" fmla="*/ 817679 w 956436"/>
                <a:gd name="connsiteY120" fmla="*/ 617108 h 956522"/>
                <a:gd name="connsiteX121" fmla="*/ 879391 w 956436"/>
                <a:gd name="connsiteY121" fmla="*/ 678820 h 956522"/>
                <a:gd name="connsiteX122" fmla="*/ 893600 w 956436"/>
                <a:gd name="connsiteY122" fmla="*/ 677015 h 956522"/>
                <a:gd name="connsiteX123" fmla="*/ 896978 w 956436"/>
                <a:gd name="connsiteY123" fmla="*/ 896971 h 95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956436" h="956522">
                  <a:moveTo>
                    <a:pt x="920938" y="662436"/>
                  </a:moveTo>
                  <a:cubicBezTo>
                    <a:pt x="933250" y="651142"/>
                    <a:pt x="941102" y="635082"/>
                    <a:pt x="941102" y="617108"/>
                  </a:cubicBezTo>
                  <a:cubicBezTo>
                    <a:pt x="941102" y="583074"/>
                    <a:pt x="913425" y="555397"/>
                    <a:pt x="879391" y="555397"/>
                  </a:cubicBezTo>
                  <a:cubicBezTo>
                    <a:pt x="875256" y="555397"/>
                    <a:pt x="871214" y="555844"/>
                    <a:pt x="867311" y="556616"/>
                  </a:cubicBezTo>
                  <a:cubicBezTo>
                    <a:pt x="857930" y="540787"/>
                    <a:pt x="847794" y="524726"/>
                    <a:pt x="836995" y="508511"/>
                  </a:cubicBezTo>
                  <a:cubicBezTo>
                    <a:pt x="844092" y="500381"/>
                    <a:pt x="848535" y="489874"/>
                    <a:pt x="848535" y="478257"/>
                  </a:cubicBezTo>
                  <a:cubicBezTo>
                    <a:pt x="848535" y="466640"/>
                    <a:pt x="844092" y="456149"/>
                    <a:pt x="837010" y="448019"/>
                  </a:cubicBezTo>
                  <a:cubicBezTo>
                    <a:pt x="958490" y="265584"/>
                    <a:pt x="990101" y="109037"/>
                    <a:pt x="918794" y="37729"/>
                  </a:cubicBezTo>
                  <a:cubicBezTo>
                    <a:pt x="865043" y="-16037"/>
                    <a:pt x="760364" y="-11409"/>
                    <a:pt x="630569" y="49763"/>
                  </a:cubicBezTo>
                  <a:cubicBezTo>
                    <a:pt x="619338" y="38145"/>
                    <a:pt x="603663" y="30848"/>
                    <a:pt x="586260" y="30848"/>
                  </a:cubicBezTo>
                  <a:cubicBezTo>
                    <a:pt x="552226" y="30848"/>
                    <a:pt x="524549" y="58526"/>
                    <a:pt x="524549" y="92560"/>
                  </a:cubicBezTo>
                  <a:cubicBezTo>
                    <a:pt x="524549" y="97805"/>
                    <a:pt x="525413" y="102819"/>
                    <a:pt x="526647" y="107694"/>
                  </a:cubicBezTo>
                  <a:cubicBezTo>
                    <a:pt x="510602" y="117939"/>
                    <a:pt x="494495" y="128692"/>
                    <a:pt x="478389" y="140139"/>
                  </a:cubicBezTo>
                  <a:cubicBezTo>
                    <a:pt x="418544" y="97605"/>
                    <a:pt x="358838" y="63123"/>
                    <a:pt x="302063" y="38793"/>
                  </a:cubicBezTo>
                  <a:cubicBezTo>
                    <a:pt x="182250" y="-12582"/>
                    <a:pt x="88386" y="-12921"/>
                    <a:pt x="37737" y="37729"/>
                  </a:cubicBezTo>
                  <a:cubicBezTo>
                    <a:pt x="-9411" y="84892"/>
                    <a:pt x="-12095" y="170363"/>
                    <a:pt x="29652" y="279083"/>
                  </a:cubicBezTo>
                  <a:cubicBezTo>
                    <a:pt x="11741" y="293215"/>
                    <a:pt x="0" y="314860"/>
                    <a:pt x="0" y="339406"/>
                  </a:cubicBezTo>
                  <a:cubicBezTo>
                    <a:pt x="0" y="381941"/>
                    <a:pt x="34605" y="416546"/>
                    <a:pt x="77140" y="416546"/>
                  </a:cubicBezTo>
                  <a:cubicBezTo>
                    <a:pt x="84221" y="416546"/>
                    <a:pt x="90948" y="415281"/>
                    <a:pt x="97458" y="413491"/>
                  </a:cubicBezTo>
                  <a:cubicBezTo>
                    <a:pt x="110603" y="434920"/>
                    <a:pt x="124827" y="456473"/>
                    <a:pt x="140178" y="478088"/>
                  </a:cubicBezTo>
                  <a:cubicBezTo>
                    <a:pt x="97612" y="537948"/>
                    <a:pt x="63131" y="597669"/>
                    <a:pt x="38786" y="654459"/>
                  </a:cubicBezTo>
                  <a:cubicBezTo>
                    <a:pt x="-12558" y="774257"/>
                    <a:pt x="-12929" y="868136"/>
                    <a:pt x="37752" y="918786"/>
                  </a:cubicBezTo>
                  <a:cubicBezTo>
                    <a:pt x="62822" y="943856"/>
                    <a:pt x="98723" y="956322"/>
                    <a:pt x="143017" y="956322"/>
                  </a:cubicBezTo>
                  <a:cubicBezTo>
                    <a:pt x="196752" y="956322"/>
                    <a:pt x="262953" y="937747"/>
                    <a:pt x="337007" y="901429"/>
                  </a:cubicBezTo>
                  <a:cubicBezTo>
                    <a:pt x="348285" y="916055"/>
                    <a:pt x="365811" y="925667"/>
                    <a:pt x="385698" y="925667"/>
                  </a:cubicBezTo>
                  <a:cubicBezTo>
                    <a:pt x="419732" y="925667"/>
                    <a:pt x="447409" y="897989"/>
                    <a:pt x="447409" y="863955"/>
                  </a:cubicBezTo>
                  <a:cubicBezTo>
                    <a:pt x="447409" y="855670"/>
                    <a:pt x="445712" y="847771"/>
                    <a:pt x="442735" y="840551"/>
                  </a:cubicBezTo>
                  <a:cubicBezTo>
                    <a:pt x="454506" y="832806"/>
                    <a:pt x="466293" y="824753"/>
                    <a:pt x="478095" y="816360"/>
                  </a:cubicBezTo>
                  <a:cubicBezTo>
                    <a:pt x="537956" y="858910"/>
                    <a:pt x="597677" y="893407"/>
                    <a:pt x="654467" y="917737"/>
                  </a:cubicBezTo>
                  <a:cubicBezTo>
                    <a:pt x="714775" y="943594"/>
                    <a:pt x="768510" y="956522"/>
                    <a:pt x="813483" y="956522"/>
                  </a:cubicBezTo>
                  <a:cubicBezTo>
                    <a:pt x="857838" y="956522"/>
                    <a:pt x="893631" y="943949"/>
                    <a:pt x="918794" y="918786"/>
                  </a:cubicBezTo>
                  <a:cubicBezTo>
                    <a:pt x="968333" y="869247"/>
                    <a:pt x="968903" y="778453"/>
                    <a:pt x="920938" y="662436"/>
                  </a:cubicBezTo>
                  <a:close/>
                  <a:moveTo>
                    <a:pt x="910247" y="617108"/>
                  </a:moveTo>
                  <a:cubicBezTo>
                    <a:pt x="910247" y="634125"/>
                    <a:pt x="896408" y="647964"/>
                    <a:pt x="879391" y="647964"/>
                  </a:cubicBezTo>
                  <a:cubicBezTo>
                    <a:pt x="862374" y="647964"/>
                    <a:pt x="848535" y="634125"/>
                    <a:pt x="848535" y="617108"/>
                  </a:cubicBezTo>
                  <a:cubicBezTo>
                    <a:pt x="848535" y="600091"/>
                    <a:pt x="862374" y="586253"/>
                    <a:pt x="879391" y="586253"/>
                  </a:cubicBezTo>
                  <a:cubicBezTo>
                    <a:pt x="896408" y="586253"/>
                    <a:pt x="910247" y="600091"/>
                    <a:pt x="910247" y="617108"/>
                  </a:cubicBezTo>
                  <a:close/>
                  <a:moveTo>
                    <a:pt x="215991" y="539969"/>
                  </a:moveTo>
                  <a:cubicBezTo>
                    <a:pt x="224507" y="539969"/>
                    <a:pt x="231419" y="546896"/>
                    <a:pt x="231419" y="555397"/>
                  </a:cubicBezTo>
                  <a:cubicBezTo>
                    <a:pt x="231419" y="563898"/>
                    <a:pt x="224507" y="570825"/>
                    <a:pt x="215991" y="570825"/>
                  </a:cubicBezTo>
                  <a:cubicBezTo>
                    <a:pt x="207474" y="570825"/>
                    <a:pt x="200563" y="563898"/>
                    <a:pt x="200563" y="555397"/>
                  </a:cubicBezTo>
                  <a:cubicBezTo>
                    <a:pt x="200563" y="546896"/>
                    <a:pt x="207474" y="539969"/>
                    <a:pt x="215991" y="539969"/>
                  </a:cubicBezTo>
                  <a:close/>
                  <a:moveTo>
                    <a:pt x="215991" y="509113"/>
                  </a:moveTo>
                  <a:cubicBezTo>
                    <a:pt x="211609" y="509113"/>
                    <a:pt x="207459" y="509915"/>
                    <a:pt x="203448" y="511057"/>
                  </a:cubicBezTo>
                  <a:cubicBezTo>
                    <a:pt x="194793" y="500072"/>
                    <a:pt x="186400" y="489088"/>
                    <a:pt x="178300" y="478088"/>
                  </a:cubicBezTo>
                  <a:cubicBezTo>
                    <a:pt x="218444" y="423735"/>
                    <a:pt x="265252" y="369398"/>
                    <a:pt x="317337" y="317329"/>
                  </a:cubicBezTo>
                  <a:cubicBezTo>
                    <a:pt x="368804" y="265846"/>
                    <a:pt x="423481" y="218852"/>
                    <a:pt x="478466" y="178308"/>
                  </a:cubicBezTo>
                  <a:cubicBezTo>
                    <a:pt x="532818" y="218451"/>
                    <a:pt x="587140" y="265260"/>
                    <a:pt x="639209" y="317329"/>
                  </a:cubicBezTo>
                  <a:cubicBezTo>
                    <a:pt x="683749" y="361885"/>
                    <a:pt x="724803" y="408677"/>
                    <a:pt x="761660" y="456504"/>
                  </a:cubicBezTo>
                  <a:cubicBezTo>
                    <a:pt x="758143" y="463014"/>
                    <a:pt x="755967" y="470343"/>
                    <a:pt x="755967" y="478257"/>
                  </a:cubicBezTo>
                  <a:cubicBezTo>
                    <a:pt x="755967" y="486172"/>
                    <a:pt x="758143" y="493500"/>
                    <a:pt x="761660" y="500026"/>
                  </a:cubicBezTo>
                  <a:cubicBezTo>
                    <a:pt x="724818" y="547837"/>
                    <a:pt x="683765" y="594645"/>
                    <a:pt x="639209" y="639201"/>
                  </a:cubicBezTo>
                  <a:cubicBezTo>
                    <a:pt x="587819" y="690592"/>
                    <a:pt x="533080" y="737724"/>
                    <a:pt x="478142" y="778268"/>
                  </a:cubicBezTo>
                  <a:cubicBezTo>
                    <a:pt x="423774" y="738125"/>
                    <a:pt x="369421" y="691301"/>
                    <a:pt x="317337" y="639201"/>
                  </a:cubicBezTo>
                  <a:cubicBezTo>
                    <a:pt x="297018" y="618883"/>
                    <a:pt x="276993" y="597422"/>
                    <a:pt x="257492" y="575515"/>
                  </a:cubicBezTo>
                  <a:cubicBezTo>
                    <a:pt x="260454" y="569405"/>
                    <a:pt x="262274" y="562633"/>
                    <a:pt x="262274" y="555397"/>
                  </a:cubicBezTo>
                  <a:cubicBezTo>
                    <a:pt x="262274" y="529879"/>
                    <a:pt x="241508" y="509113"/>
                    <a:pt x="215991" y="509113"/>
                  </a:cubicBezTo>
                  <a:close/>
                  <a:moveTo>
                    <a:pt x="786823" y="478257"/>
                  </a:moveTo>
                  <a:cubicBezTo>
                    <a:pt x="786823" y="469756"/>
                    <a:pt x="793735" y="462829"/>
                    <a:pt x="802251" y="462829"/>
                  </a:cubicBezTo>
                  <a:cubicBezTo>
                    <a:pt x="810767" y="462829"/>
                    <a:pt x="817679" y="469756"/>
                    <a:pt x="817679" y="478257"/>
                  </a:cubicBezTo>
                  <a:cubicBezTo>
                    <a:pt x="817679" y="486758"/>
                    <a:pt x="810767" y="493685"/>
                    <a:pt x="802251" y="493685"/>
                  </a:cubicBezTo>
                  <a:cubicBezTo>
                    <a:pt x="793735" y="493685"/>
                    <a:pt x="786823" y="486758"/>
                    <a:pt x="786823" y="478257"/>
                  </a:cubicBezTo>
                  <a:close/>
                  <a:moveTo>
                    <a:pt x="586260" y="61704"/>
                  </a:moveTo>
                  <a:cubicBezTo>
                    <a:pt x="603277" y="61704"/>
                    <a:pt x="617116" y="75543"/>
                    <a:pt x="617116" y="92560"/>
                  </a:cubicBezTo>
                  <a:cubicBezTo>
                    <a:pt x="617116" y="109577"/>
                    <a:pt x="603277" y="123415"/>
                    <a:pt x="586260" y="123415"/>
                  </a:cubicBezTo>
                  <a:cubicBezTo>
                    <a:pt x="569243" y="123415"/>
                    <a:pt x="555405" y="109577"/>
                    <a:pt x="555405" y="92560"/>
                  </a:cubicBezTo>
                  <a:cubicBezTo>
                    <a:pt x="555405" y="75543"/>
                    <a:pt x="569243" y="61704"/>
                    <a:pt x="586260" y="61704"/>
                  </a:cubicBezTo>
                  <a:close/>
                  <a:moveTo>
                    <a:pt x="541520" y="134817"/>
                  </a:moveTo>
                  <a:cubicBezTo>
                    <a:pt x="552766" y="146727"/>
                    <a:pt x="568611" y="154271"/>
                    <a:pt x="586260" y="154271"/>
                  </a:cubicBezTo>
                  <a:cubicBezTo>
                    <a:pt x="620294" y="154271"/>
                    <a:pt x="647972" y="126594"/>
                    <a:pt x="647972" y="92560"/>
                  </a:cubicBezTo>
                  <a:cubicBezTo>
                    <a:pt x="647972" y="87052"/>
                    <a:pt x="647016" y="81822"/>
                    <a:pt x="645658" y="76731"/>
                  </a:cubicBezTo>
                  <a:cubicBezTo>
                    <a:pt x="761969" y="22224"/>
                    <a:pt x="853179" y="15744"/>
                    <a:pt x="896978" y="59544"/>
                  </a:cubicBezTo>
                  <a:cubicBezTo>
                    <a:pt x="956592" y="119157"/>
                    <a:pt x="922280" y="264997"/>
                    <a:pt x="810119" y="432760"/>
                  </a:cubicBezTo>
                  <a:cubicBezTo>
                    <a:pt x="807543" y="432328"/>
                    <a:pt x="804936" y="431974"/>
                    <a:pt x="802251" y="431974"/>
                  </a:cubicBezTo>
                  <a:cubicBezTo>
                    <a:pt x="795941" y="431974"/>
                    <a:pt x="789924" y="433254"/>
                    <a:pt x="784447" y="435553"/>
                  </a:cubicBezTo>
                  <a:cubicBezTo>
                    <a:pt x="747204" y="387418"/>
                    <a:pt x="705858" y="340332"/>
                    <a:pt x="661024" y="295498"/>
                  </a:cubicBezTo>
                  <a:cubicBezTo>
                    <a:pt x="610467" y="244926"/>
                    <a:pt x="557734" y="199105"/>
                    <a:pt x="504801" y="159378"/>
                  </a:cubicBezTo>
                  <a:cubicBezTo>
                    <a:pt x="517051" y="150831"/>
                    <a:pt x="529301" y="142654"/>
                    <a:pt x="541520" y="134817"/>
                  </a:cubicBezTo>
                  <a:close/>
                  <a:moveTo>
                    <a:pt x="30856" y="339406"/>
                  </a:moveTo>
                  <a:cubicBezTo>
                    <a:pt x="30856" y="313888"/>
                    <a:pt x="51622" y="293122"/>
                    <a:pt x="77140" y="293122"/>
                  </a:cubicBezTo>
                  <a:cubicBezTo>
                    <a:pt x="102657" y="293122"/>
                    <a:pt x="123423" y="313888"/>
                    <a:pt x="123423" y="339406"/>
                  </a:cubicBezTo>
                  <a:cubicBezTo>
                    <a:pt x="123423" y="364924"/>
                    <a:pt x="102657" y="385690"/>
                    <a:pt x="77140" y="385690"/>
                  </a:cubicBezTo>
                  <a:cubicBezTo>
                    <a:pt x="51622" y="385690"/>
                    <a:pt x="30856" y="364924"/>
                    <a:pt x="30856" y="339406"/>
                  </a:cubicBezTo>
                  <a:close/>
                  <a:moveTo>
                    <a:pt x="125028" y="399405"/>
                  </a:moveTo>
                  <a:cubicBezTo>
                    <a:pt x="142708" y="385258"/>
                    <a:pt x="154279" y="363751"/>
                    <a:pt x="154279" y="339406"/>
                  </a:cubicBezTo>
                  <a:cubicBezTo>
                    <a:pt x="154279" y="296871"/>
                    <a:pt x="119674" y="262267"/>
                    <a:pt x="77140" y="262267"/>
                  </a:cubicBezTo>
                  <a:cubicBezTo>
                    <a:pt x="70243" y="262267"/>
                    <a:pt x="63686" y="263470"/>
                    <a:pt x="57315" y="265167"/>
                  </a:cubicBezTo>
                  <a:cubicBezTo>
                    <a:pt x="21260" y="169961"/>
                    <a:pt x="21877" y="97234"/>
                    <a:pt x="59552" y="59544"/>
                  </a:cubicBezTo>
                  <a:cubicBezTo>
                    <a:pt x="100112" y="19015"/>
                    <a:pt x="184039" y="21776"/>
                    <a:pt x="289921" y="67134"/>
                  </a:cubicBezTo>
                  <a:cubicBezTo>
                    <a:pt x="342098" y="89505"/>
                    <a:pt x="396945" y="120870"/>
                    <a:pt x="452115" y="159378"/>
                  </a:cubicBezTo>
                  <a:cubicBezTo>
                    <a:pt x="398595" y="199475"/>
                    <a:pt x="345554" y="245450"/>
                    <a:pt x="295506" y="295498"/>
                  </a:cubicBezTo>
                  <a:cubicBezTo>
                    <a:pt x="244903" y="346102"/>
                    <a:pt x="199051" y="398850"/>
                    <a:pt x="159324" y="451814"/>
                  </a:cubicBezTo>
                  <a:cubicBezTo>
                    <a:pt x="147090" y="434272"/>
                    <a:pt x="135766" y="416793"/>
                    <a:pt x="125028" y="399405"/>
                  </a:cubicBezTo>
                  <a:close/>
                  <a:moveTo>
                    <a:pt x="385698" y="894811"/>
                  </a:moveTo>
                  <a:cubicBezTo>
                    <a:pt x="368681" y="894811"/>
                    <a:pt x="354842" y="880972"/>
                    <a:pt x="354842" y="863955"/>
                  </a:cubicBezTo>
                  <a:cubicBezTo>
                    <a:pt x="354842" y="846938"/>
                    <a:pt x="368681" y="833099"/>
                    <a:pt x="385698" y="833099"/>
                  </a:cubicBezTo>
                  <a:cubicBezTo>
                    <a:pt x="402715" y="833099"/>
                    <a:pt x="416553" y="846938"/>
                    <a:pt x="416553" y="863955"/>
                  </a:cubicBezTo>
                  <a:cubicBezTo>
                    <a:pt x="416553" y="880972"/>
                    <a:pt x="402715" y="894811"/>
                    <a:pt x="385698" y="894811"/>
                  </a:cubicBezTo>
                  <a:close/>
                  <a:moveTo>
                    <a:pt x="424005" y="815959"/>
                  </a:moveTo>
                  <a:cubicBezTo>
                    <a:pt x="413452" y="807504"/>
                    <a:pt x="400246" y="802243"/>
                    <a:pt x="385698" y="802243"/>
                  </a:cubicBezTo>
                  <a:cubicBezTo>
                    <a:pt x="351664" y="802243"/>
                    <a:pt x="323986" y="829921"/>
                    <a:pt x="323986" y="863955"/>
                  </a:cubicBezTo>
                  <a:cubicBezTo>
                    <a:pt x="323986" y="867056"/>
                    <a:pt x="324464" y="870049"/>
                    <a:pt x="324896" y="873027"/>
                  </a:cubicBezTo>
                  <a:cubicBezTo>
                    <a:pt x="203448" y="932918"/>
                    <a:pt x="104709" y="942097"/>
                    <a:pt x="59552" y="896971"/>
                  </a:cubicBezTo>
                  <a:cubicBezTo>
                    <a:pt x="19007" y="856426"/>
                    <a:pt x="21769" y="772467"/>
                    <a:pt x="67127" y="666617"/>
                  </a:cubicBezTo>
                  <a:cubicBezTo>
                    <a:pt x="89482" y="614455"/>
                    <a:pt x="120831" y="559640"/>
                    <a:pt x="159324" y="504500"/>
                  </a:cubicBezTo>
                  <a:cubicBezTo>
                    <a:pt x="165418" y="512631"/>
                    <a:pt x="171805" y="520746"/>
                    <a:pt x="178192" y="528861"/>
                  </a:cubicBezTo>
                  <a:cubicBezTo>
                    <a:pt x="172885" y="536374"/>
                    <a:pt x="169707" y="545508"/>
                    <a:pt x="169707" y="555397"/>
                  </a:cubicBezTo>
                  <a:cubicBezTo>
                    <a:pt x="169707" y="580915"/>
                    <a:pt x="190473" y="601681"/>
                    <a:pt x="215991" y="601681"/>
                  </a:cubicBezTo>
                  <a:cubicBezTo>
                    <a:pt x="222995" y="601681"/>
                    <a:pt x="229567" y="599999"/>
                    <a:pt x="235522" y="597206"/>
                  </a:cubicBezTo>
                  <a:cubicBezTo>
                    <a:pt x="255085" y="619145"/>
                    <a:pt x="275141" y="640636"/>
                    <a:pt x="295522" y="661016"/>
                  </a:cubicBezTo>
                  <a:cubicBezTo>
                    <a:pt x="346094" y="711604"/>
                    <a:pt x="398842" y="757441"/>
                    <a:pt x="451791" y="797168"/>
                  </a:cubicBezTo>
                  <a:cubicBezTo>
                    <a:pt x="442503" y="803632"/>
                    <a:pt x="433246" y="809896"/>
                    <a:pt x="424005" y="815959"/>
                  </a:cubicBezTo>
                  <a:close/>
                  <a:moveTo>
                    <a:pt x="896978" y="896971"/>
                  </a:moveTo>
                  <a:cubicBezTo>
                    <a:pt x="856434" y="937531"/>
                    <a:pt x="772506" y="934754"/>
                    <a:pt x="666609" y="889380"/>
                  </a:cubicBezTo>
                  <a:cubicBezTo>
                    <a:pt x="614432" y="867010"/>
                    <a:pt x="559586" y="835645"/>
                    <a:pt x="504415" y="797137"/>
                  </a:cubicBezTo>
                  <a:cubicBezTo>
                    <a:pt x="557919" y="757024"/>
                    <a:pt x="611053" y="711003"/>
                    <a:pt x="661024" y="661016"/>
                  </a:cubicBezTo>
                  <a:cubicBezTo>
                    <a:pt x="705858" y="616183"/>
                    <a:pt x="747204" y="569081"/>
                    <a:pt x="784432" y="520962"/>
                  </a:cubicBezTo>
                  <a:cubicBezTo>
                    <a:pt x="789924" y="523260"/>
                    <a:pt x="795941" y="524541"/>
                    <a:pt x="802251" y="524541"/>
                  </a:cubicBezTo>
                  <a:cubicBezTo>
                    <a:pt x="804936" y="524541"/>
                    <a:pt x="807543" y="524186"/>
                    <a:pt x="810104" y="523754"/>
                  </a:cubicBezTo>
                  <a:cubicBezTo>
                    <a:pt x="820610" y="539475"/>
                    <a:pt x="830438" y="555027"/>
                    <a:pt x="839571" y="570362"/>
                  </a:cubicBezTo>
                  <a:cubicBezTo>
                    <a:pt x="826288" y="581686"/>
                    <a:pt x="817679" y="598317"/>
                    <a:pt x="817679" y="617108"/>
                  </a:cubicBezTo>
                  <a:cubicBezTo>
                    <a:pt x="817679" y="651142"/>
                    <a:pt x="845357" y="678820"/>
                    <a:pt x="879391" y="678820"/>
                  </a:cubicBezTo>
                  <a:cubicBezTo>
                    <a:pt x="884297" y="678820"/>
                    <a:pt x="889018" y="678095"/>
                    <a:pt x="893600" y="677015"/>
                  </a:cubicBezTo>
                  <a:cubicBezTo>
                    <a:pt x="934761" y="778006"/>
                    <a:pt x="936196" y="857753"/>
                    <a:pt x="896978" y="896971"/>
                  </a:cubicBezTo>
                  <a:close/>
                </a:path>
              </a:pathLst>
            </a:custGeom>
            <a:grpFill/>
            <a:ln w="15329" cap="flat">
              <a:noFill/>
              <a:prstDash val="solid"/>
              <a:miter/>
            </a:ln>
          </p:spPr>
          <p:txBody>
            <a:bodyPr rtlCol="0" anchor="ctr">
              <a:noAutofit/>
            </a:bodyPr>
            <a:lstStyle/>
            <a:p>
              <a:endParaRPr lang="zh-CN" altLang="en-US"/>
            </a:p>
          </p:txBody>
        </p:sp>
      </p:grpSp>
      <p:grpSp>
        <p:nvGrpSpPr>
          <p:cNvPr id="99" name="图形 6">
            <a:extLst>
              <a:ext uri="{FF2B5EF4-FFF2-40B4-BE49-F238E27FC236}">
                <a16:creationId xmlns:a16="http://schemas.microsoft.com/office/drawing/2014/main" id="{FA96048F-60BE-4D34-A933-CC8AA3C3E086}"/>
              </a:ext>
            </a:extLst>
          </p:cNvPr>
          <p:cNvGrpSpPr/>
          <p:nvPr/>
        </p:nvGrpSpPr>
        <p:grpSpPr>
          <a:xfrm>
            <a:off x="5783274" y="3586955"/>
            <a:ext cx="604814" cy="604814"/>
            <a:chOff x="3542975" y="915201"/>
            <a:chExt cx="987386" cy="987386"/>
          </a:xfrm>
          <a:gradFill>
            <a:gsLst>
              <a:gs pos="4000">
                <a:schemeClr val="accent1">
                  <a:lumMod val="88000"/>
                  <a:lumOff val="12000"/>
                </a:schemeClr>
              </a:gs>
              <a:gs pos="95000">
                <a:schemeClr val="accent1">
                  <a:lumMod val="86000"/>
                </a:schemeClr>
              </a:gs>
            </a:gsLst>
            <a:lin ang="4200000" scaled="0"/>
          </a:gradFill>
        </p:grpSpPr>
        <p:sp>
          <p:nvSpPr>
            <p:cNvPr id="100" name="任意多边形: 形状 99">
              <a:extLst>
                <a:ext uri="{FF2B5EF4-FFF2-40B4-BE49-F238E27FC236}">
                  <a16:creationId xmlns:a16="http://schemas.microsoft.com/office/drawing/2014/main" id="{4BF48C17-3BCF-45B5-8116-FE5F6BACA5F0}"/>
                </a:ext>
              </a:extLst>
            </p:cNvPr>
            <p:cNvSpPr/>
            <p:nvPr/>
          </p:nvSpPr>
          <p:spPr>
            <a:xfrm>
              <a:off x="3866961" y="1270042"/>
              <a:ext cx="339413" cy="339413"/>
            </a:xfrm>
            <a:custGeom>
              <a:avLst/>
              <a:gdLst>
                <a:gd name="connsiteX0" fmla="*/ 13901 w 339413"/>
                <a:gd name="connsiteY0" fmla="*/ 253928 h 339413"/>
                <a:gd name="connsiteX1" fmla="*/ 85486 w 339413"/>
                <a:gd name="connsiteY1" fmla="*/ 325513 h 339413"/>
                <a:gd name="connsiteX2" fmla="*/ 111683 w 339413"/>
                <a:gd name="connsiteY2" fmla="*/ 309777 h 339413"/>
                <a:gd name="connsiteX3" fmla="*/ 119088 w 339413"/>
                <a:gd name="connsiteY3" fmla="*/ 339414 h 339413"/>
                <a:gd name="connsiteX4" fmla="*/ 220326 w 339413"/>
                <a:gd name="connsiteY4" fmla="*/ 339414 h 339413"/>
                <a:gd name="connsiteX5" fmla="*/ 227716 w 339413"/>
                <a:gd name="connsiteY5" fmla="*/ 309777 h 339413"/>
                <a:gd name="connsiteX6" fmla="*/ 253912 w 339413"/>
                <a:gd name="connsiteY6" fmla="*/ 325513 h 339413"/>
                <a:gd name="connsiteX7" fmla="*/ 325498 w 339413"/>
                <a:gd name="connsiteY7" fmla="*/ 253928 h 339413"/>
                <a:gd name="connsiteX8" fmla="*/ 309762 w 339413"/>
                <a:gd name="connsiteY8" fmla="*/ 227731 h 339413"/>
                <a:gd name="connsiteX9" fmla="*/ 339414 w 339413"/>
                <a:gd name="connsiteY9" fmla="*/ 220326 h 339413"/>
                <a:gd name="connsiteX10" fmla="*/ 339414 w 339413"/>
                <a:gd name="connsiteY10" fmla="*/ 119088 h 339413"/>
                <a:gd name="connsiteX11" fmla="*/ 309777 w 339413"/>
                <a:gd name="connsiteY11" fmla="*/ 111698 h 339413"/>
                <a:gd name="connsiteX12" fmla="*/ 325513 w 339413"/>
                <a:gd name="connsiteY12" fmla="*/ 85501 h 339413"/>
                <a:gd name="connsiteX13" fmla="*/ 253928 w 339413"/>
                <a:gd name="connsiteY13" fmla="*/ 13916 h 339413"/>
                <a:gd name="connsiteX14" fmla="*/ 227731 w 339413"/>
                <a:gd name="connsiteY14" fmla="*/ 29652 h 339413"/>
                <a:gd name="connsiteX15" fmla="*/ 220326 w 339413"/>
                <a:gd name="connsiteY15" fmla="*/ 0 h 339413"/>
                <a:gd name="connsiteX16" fmla="*/ 119088 w 339413"/>
                <a:gd name="connsiteY16" fmla="*/ 0 h 339413"/>
                <a:gd name="connsiteX17" fmla="*/ 111698 w 339413"/>
                <a:gd name="connsiteY17" fmla="*/ 29637 h 339413"/>
                <a:gd name="connsiteX18" fmla="*/ 85501 w 339413"/>
                <a:gd name="connsiteY18" fmla="*/ 13901 h 339413"/>
                <a:gd name="connsiteX19" fmla="*/ 13916 w 339413"/>
                <a:gd name="connsiteY19" fmla="*/ 85486 h 339413"/>
                <a:gd name="connsiteX20" fmla="*/ 29652 w 339413"/>
                <a:gd name="connsiteY20" fmla="*/ 111683 h 339413"/>
                <a:gd name="connsiteX21" fmla="*/ 0 w 339413"/>
                <a:gd name="connsiteY21" fmla="*/ 119088 h 339413"/>
                <a:gd name="connsiteX22" fmla="*/ 0 w 339413"/>
                <a:gd name="connsiteY22" fmla="*/ 220326 h 339413"/>
                <a:gd name="connsiteX23" fmla="*/ 29637 w 339413"/>
                <a:gd name="connsiteY23" fmla="*/ 227716 h 339413"/>
                <a:gd name="connsiteX24" fmla="*/ 30856 w 339413"/>
                <a:gd name="connsiteY24" fmla="*/ 143186 h 339413"/>
                <a:gd name="connsiteX25" fmla="*/ 53967 w 339413"/>
                <a:gd name="connsiteY25" fmla="*/ 137401 h 339413"/>
                <a:gd name="connsiteX26" fmla="*/ 62236 w 339413"/>
                <a:gd name="connsiteY26" fmla="*/ 134223 h 339413"/>
                <a:gd name="connsiteX27" fmla="*/ 69071 w 339413"/>
                <a:gd name="connsiteY27" fmla="*/ 117437 h 339413"/>
                <a:gd name="connsiteX28" fmla="*/ 52763 w 339413"/>
                <a:gd name="connsiteY28" fmla="*/ 90269 h 339413"/>
                <a:gd name="connsiteX29" fmla="*/ 90269 w 339413"/>
                <a:gd name="connsiteY29" fmla="*/ 52763 h 339413"/>
                <a:gd name="connsiteX30" fmla="*/ 117437 w 339413"/>
                <a:gd name="connsiteY30" fmla="*/ 69071 h 339413"/>
                <a:gd name="connsiteX31" fmla="*/ 135488 w 339413"/>
                <a:gd name="connsiteY31" fmla="*/ 61665 h 339413"/>
                <a:gd name="connsiteX32" fmla="*/ 143186 w 339413"/>
                <a:gd name="connsiteY32" fmla="*/ 30856 h 339413"/>
                <a:gd name="connsiteX33" fmla="*/ 196228 w 339413"/>
                <a:gd name="connsiteY33" fmla="*/ 30856 h 339413"/>
                <a:gd name="connsiteX34" fmla="*/ 202013 w 339413"/>
                <a:gd name="connsiteY34" fmla="*/ 53967 h 339413"/>
                <a:gd name="connsiteX35" fmla="*/ 205191 w 339413"/>
                <a:gd name="connsiteY35" fmla="*/ 62236 h 339413"/>
                <a:gd name="connsiteX36" fmla="*/ 221977 w 339413"/>
                <a:gd name="connsiteY36" fmla="*/ 69071 h 339413"/>
                <a:gd name="connsiteX37" fmla="*/ 249145 w 339413"/>
                <a:gd name="connsiteY37" fmla="*/ 52763 h 339413"/>
                <a:gd name="connsiteX38" fmla="*/ 286651 w 339413"/>
                <a:gd name="connsiteY38" fmla="*/ 90269 h 339413"/>
                <a:gd name="connsiteX39" fmla="*/ 270343 w 339413"/>
                <a:gd name="connsiteY39" fmla="*/ 117437 h 339413"/>
                <a:gd name="connsiteX40" fmla="*/ 277749 w 339413"/>
                <a:gd name="connsiteY40" fmla="*/ 135488 h 339413"/>
                <a:gd name="connsiteX41" fmla="*/ 308558 w 339413"/>
                <a:gd name="connsiteY41" fmla="*/ 143186 h 339413"/>
                <a:gd name="connsiteX42" fmla="*/ 308558 w 339413"/>
                <a:gd name="connsiteY42" fmla="*/ 196228 h 339413"/>
                <a:gd name="connsiteX43" fmla="*/ 285447 w 339413"/>
                <a:gd name="connsiteY43" fmla="*/ 202013 h 339413"/>
                <a:gd name="connsiteX44" fmla="*/ 277178 w 339413"/>
                <a:gd name="connsiteY44" fmla="*/ 205191 h 339413"/>
                <a:gd name="connsiteX45" fmla="*/ 270343 w 339413"/>
                <a:gd name="connsiteY45" fmla="*/ 221977 h 339413"/>
                <a:gd name="connsiteX46" fmla="*/ 286651 w 339413"/>
                <a:gd name="connsiteY46" fmla="*/ 249145 h 339413"/>
                <a:gd name="connsiteX47" fmla="*/ 249145 w 339413"/>
                <a:gd name="connsiteY47" fmla="*/ 286651 h 339413"/>
                <a:gd name="connsiteX48" fmla="*/ 221977 w 339413"/>
                <a:gd name="connsiteY48" fmla="*/ 270343 h 339413"/>
                <a:gd name="connsiteX49" fmla="*/ 203926 w 339413"/>
                <a:gd name="connsiteY49" fmla="*/ 277749 h 339413"/>
                <a:gd name="connsiteX50" fmla="*/ 196228 w 339413"/>
                <a:gd name="connsiteY50" fmla="*/ 308558 h 339413"/>
                <a:gd name="connsiteX51" fmla="*/ 143186 w 339413"/>
                <a:gd name="connsiteY51" fmla="*/ 308558 h 339413"/>
                <a:gd name="connsiteX52" fmla="*/ 137401 w 339413"/>
                <a:gd name="connsiteY52" fmla="*/ 285447 h 339413"/>
                <a:gd name="connsiteX53" fmla="*/ 134223 w 339413"/>
                <a:gd name="connsiteY53" fmla="*/ 277178 h 339413"/>
                <a:gd name="connsiteX54" fmla="*/ 117437 w 339413"/>
                <a:gd name="connsiteY54" fmla="*/ 270343 h 339413"/>
                <a:gd name="connsiteX55" fmla="*/ 90269 w 339413"/>
                <a:gd name="connsiteY55" fmla="*/ 286651 h 339413"/>
                <a:gd name="connsiteX56" fmla="*/ 52763 w 339413"/>
                <a:gd name="connsiteY56" fmla="*/ 249145 h 339413"/>
                <a:gd name="connsiteX57" fmla="*/ 69071 w 339413"/>
                <a:gd name="connsiteY57" fmla="*/ 221977 h 339413"/>
                <a:gd name="connsiteX58" fmla="*/ 61665 w 339413"/>
                <a:gd name="connsiteY58" fmla="*/ 203926 h 339413"/>
                <a:gd name="connsiteX59" fmla="*/ 30856 w 339413"/>
                <a:gd name="connsiteY59" fmla="*/ 196228 h 33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39413" h="339413">
                  <a:moveTo>
                    <a:pt x="13901" y="253928"/>
                  </a:moveTo>
                  <a:lnTo>
                    <a:pt x="85486" y="325513"/>
                  </a:lnTo>
                  <a:lnTo>
                    <a:pt x="111683" y="309777"/>
                  </a:lnTo>
                  <a:lnTo>
                    <a:pt x="119088" y="339414"/>
                  </a:lnTo>
                  <a:lnTo>
                    <a:pt x="220326" y="339414"/>
                  </a:lnTo>
                  <a:lnTo>
                    <a:pt x="227716" y="309777"/>
                  </a:lnTo>
                  <a:lnTo>
                    <a:pt x="253912" y="325513"/>
                  </a:lnTo>
                  <a:lnTo>
                    <a:pt x="325498" y="253928"/>
                  </a:lnTo>
                  <a:lnTo>
                    <a:pt x="309762" y="227731"/>
                  </a:lnTo>
                  <a:lnTo>
                    <a:pt x="339414" y="220326"/>
                  </a:lnTo>
                  <a:lnTo>
                    <a:pt x="339414" y="119088"/>
                  </a:lnTo>
                  <a:lnTo>
                    <a:pt x="309777" y="111698"/>
                  </a:lnTo>
                  <a:lnTo>
                    <a:pt x="325513" y="85501"/>
                  </a:lnTo>
                  <a:lnTo>
                    <a:pt x="253928" y="13916"/>
                  </a:lnTo>
                  <a:lnTo>
                    <a:pt x="227731" y="29652"/>
                  </a:lnTo>
                  <a:lnTo>
                    <a:pt x="220326" y="0"/>
                  </a:lnTo>
                  <a:lnTo>
                    <a:pt x="119088" y="0"/>
                  </a:lnTo>
                  <a:lnTo>
                    <a:pt x="111698" y="29637"/>
                  </a:lnTo>
                  <a:lnTo>
                    <a:pt x="85501" y="13901"/>
                  </a:lnTo>
                  <a:lnTo>
                    <a:pt x="13916" y="85486"/>
                  </a:lnTo>
                  <a:lnTo>
                    <a:pt x="29652" y="111683"/>
                  </a:lnTo>
                  <a:lnTo>
                    <a:pt x="0" y="119088"/>
                  </a:lnTo>
                  <a:lnTo>
                    <a:pt x="0" y="220326"/>
                  </a:lnTo>
                  <a:lnTo>
                    <a:pt x="29637" y="227716"/>
                  </a:lnTo>
                  <a:close/>
                  <a:moveTo>
                    <a:pt x="30856" y="143186"/>
                  </a:moveTo>
                  <a:lnTo>
                    <a:pt x="53967" y="137401"/>
                  </a:lnTo>
                  <a:lnTo>
                    <a:pt x="62236" y="134223"/>
                  </a:lnTo>
                  <a:lnTo>
                    <a:pt x="69071" y="117437"/>
                  </a:lnTo>
                  <a:lnTo>
                    <a:pt x="52763" y="90269"/>
                  </a:lnTo>
                  <a:lnTo>
                    <a:pt x="90269" y="52763"/>
                  </a:lnTo>
                  <a:lnTo>
                    <a:pt x="117437" y="69071"/>
                  </a:lnTo>
                  <a:lnTo>
                    <a:pt x="135488" y="61665"/>
                  </a:lnTo>
                  <a:lnTo>
                    <a:pt x="143186" y="30856"/>
                  </a:lnTo>
                  <a:lnTo>
                    <a:pt x="196228" y="30856"/>
                  </a:lnTo>
                  <a:lnTo>
                    <a:pt x="202013" y="53967"/>
                  </a:lnTo>
                  <a:lnTo>
                    <a:pt x="205191" y="62236"/>
                  </a:lnTo>
                  <a:lnTo>
                    <a:pt x="221977" y="69071"/>
                  </a:lnTo>
                  <a:lnTo>
                    <a:pt x="249145" y="52763"/>
                  </a:lnTo>
                  <a:lnTo>
                    <a:pt x="286651" y="90269"/>
                  </a:lnTo>
                  <a:lnTo>
                    <a:pt x="270343" y="117437"/>
                  </a:lnTo>
                  <a:lnTo>
                    <a:pt x="277749" y="135488"/>
                  </a:lnTo>
                  <a:lnTo>
                    <a:pt x="308558" y="143186"/>
                  </a:lnTo>
                  <a:lnTo>
                    <a:pt x="308558" y="196228"/>
                  </a:lnTo>
                  <a:lnTo>
                    <a:pt x="285447" y="202013"/>
                  </a:lnTo>
                  <a:lnTo>
                    <a:pt x="277178" y="205191"/>
                  </a:lnTo>
                  <a:lnTo>
                    <a:pt x="270343" y="221977"/>
                  </a:lnTo>
                  <a:lnTo>
                    <a:pt x="286651" y="249145"/>
                  </a:lnTo>
                  <a:lnTo>
                    <a:pt x="249145" y="286651"/>
                  </a:lnTo>
                  <a:lnTo>
                    <a:pt x="221977" y="270343"/>
                  </a:lnTo>
                  <a:lnTo>
                    <a:pt x="203926" y="277749"/>
                  </a:lnTo>
                  <a:lnTo>
                    <a:pt x="196228" y="308558"/>
                  </a:lnTo>
                  <a:lnTo>
                    <a:pt x="143186" y="308558"/>
                  </a:lnTo>
                  <a:lnTo>
                    <a:pt x="137401" y="285447"/>
                  </a:lnTo>
                  <a:lnTo>
                    <a:pt x="134223" y="277178"/>
                  </a:lnTo>
                  <a:lnTo>
                    <a:pt x="117437" y="270343"/>
                  </a:lnTo>
                  <a:lnTo>
                    <a:pt x="90269" y="286651"/>
                  </a:lnTo>
                  <a:lnTo>
                    <a:pt x="52763" y="249145"/>
                  </a:lnTo>
                  <a:lnTo>
                    <a:pt x="69071" y="221977"/>
                  </a:lnTo>
                  <a:lnTo>
                    <a:pt x="61665" y="203926"/>
                  </a:lnTo>
                  <a:lnTo>
                    <a:pt x="30856" y="196228"/>
                  </a:lnTo>
                  <a:close/>
                </a:path>
              </a:pathLst>
            </a:custGeom>
            <a:grpFill/>
            <a:ln w="15329" cap="flat">
              <a:noFill/>
              <a:prstDash val="solid"/>
              <a:miter/>
            </a:ln>
          </p:spPr>
          <p:txBody>
            <a:bodyPr rtlCol="0" anchor="ctr">
              <a:noAutofit/>
            </a:bodyPr>
            <a:lstStyle/>
            <a:p>
              <a:endParaRPr lang="zh-CN" altLang="en-US"/>
            </a:p>
          </p:txBody>
        </p:sp>
        <p:sp>
          <p:nvSpPr>
            <p:cNvPr id="101" name="任意多边形: 形状 100">
              <a:extLst>
                <a:ext uri="{FF2B5EF4-FFF2-40B4-BE49-F238E27FC236}">
                  <a16:creationId xmlns:a16="http://schemas.microsoft.com/office/drawing/2014/main" id="{5C05C2D1-8DA3-4146-870F-96031FD2A1EF}"/>
                </a:ext>
              </a:extLst>
            </p:cNvPr>
            <p:cNvSpPr/>
            <p:nvPr/>
          </p:nvSpPr>
          <p:spPr>
            <a:xfrm>
              <a:off x="3959528" y="1362610"/>
              <a:ext cx="154279" cy="154279"/>
            </a:xfrm>
            <a:custGeom>
              <a:avLst/>
              <a:gdLst>
                <a:gd name="connsiteX0" fmla="*/ 77140 w 154279"/>
                <a:gd name="connsiteY0" fmla="*/ 154279 h 154279"/>
                <a:gd name="connsiteX1" fmla="*/ 154279 w 154279"/>
                <a:gd name="connsiteY1" fmla="*/ 77140 h 154279"/>
                <a:gd name="connsiteX2" fmla="*/ 77140 w 154279"/>
                <a:gd name="connsiteY2" fmla="*/ 0 h 154279"/>
                <a:gd name="connsiteX3" fmla="*/ 0 w 154279"/>
                <a:gd name="connsiteY3" fmla="*/ 77140 h 154279"/>
                <a:gd name="connsiteX4" fmla="*/ 77140 w 154279"/>
                <a:gd name="connsiteY4" fmla="*/ 154279 h 154279"/>
                <a:gd name="connsiteX5" fmla="*/ 77140 w 154279"/>
                <a:gd name="connsiteY5" fmla="*/ 30856 h 154279"/>
                <a:gd name="connsiteX6" fmla="*/ 123423 w 154279"/>
                <a:gd name="connsiteY6" fmla="*/ 77140 h 154279"/>
                <a:gd name="connsiteX7" fmla="*/ 77140 w 154279"/>
                <a:gd name="connsiteY7" fmla="*/ 123423 h 154279"/>
                <a:gd name="connsiteX8" fmla="*/ 30856 w 154279"/>
                <a:gd name="connsiteY8" fmla="*/ 77140 h 154279"/>
                <a:gd name="connsiteX9" fmla="*/ 77140 w 154279"/>
                <a:gd name="connsiteY9" fmla="*/ 30856 h 15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279" h="154279">
                  <a:moveTo>
                    <a:pt x="77140" y="154279"/>
                  </a:moveTo>
                  <a:cubicBezTo>
                    <a:pt x="119674" y="154279"/>
                    <a:pt x="154279" y="119674"/>
                    <a:pt x="154279" y="77140"/>
                  </a:cubicBezTo>
                  <a:cubicBezTo>
                    <a:pt x="154279" y="34605"/>
                    <a:pt x="119674" y="0"/>
                    <a:pt x="77140" y="0"/>
                  </a:cubicBezTo>
                  <a:cubicBezTo>
                    <a:pt x="34605" y="0"/>
                    <a:pt x="0" y="34605"/>
                    <a:pt x="0" y="77140"/>
                  </a:cubicBezTo>
                  <a:cubicBezTo>
                    <a:pt x="0" y="119674"/>
                    <a:pt x="34605" y="154279"/>
                    <a:pt x="77140" y="154279"/>
                  </a:cubicBezTo>
                  <a:close/>
                  <a:moveTo>
                    <a:pt x="77140" y="30856"/>
                  </a:moveTo>
                  <a:cubicBezTo>
                    <a:pt x="102657" y="30856"/>
                    <a:pt x="123423" y="51622"/>
                    <a:pt x="123423" y="77140"/>
                  </a:cubicBezTo>
                  <a:cubicBezTo>
                    <a:pt x="123423" y="102657"/>
                    <a:pt x="102657" y="123423"/>
                    <a:pt x="77140" y="123423"/>
                  </a:cubicBezTo>
                  <a:cubicBezTo>
                    <a:pt x="51622" y="123423"/>
                    <a:pt x="30856" y="102657"/>
                    <a:pt x="30856" y="77140"/>
                  </a:cubicBezTo>
                  <a:cubicBezTo>
                    <a:pt x="30856" y="51622"/>
                    <a:pt x="51622" y="30856"/>
                    <a:pt x="77140" y="30856"/>
                  </a:cubicBezTo>
                  <a:close/>
                </a:path>
              </a:pathLst>
            </a:custGeom>
            <a:grpFill/>
            <a:ln w="15329" cap="flat">
              <a:noFill/>
              <a:prstDash val="solid"/>
              <a:miter/>
            </a:ln>
          </p:spPr>
          <p:txBody>
            <a:bodyPr rtlCol="0" anchor="ctr">
              <a:noAutofit/>
            </a:bodyPr>
            <a:lstStyle/>
            <a:p>
              <a:endParaRPr lang="zh-CN" altLang="en-US"/>
            </a:p>
          </p:txBody>
        </p:sp>
        <p:sp>
          <p:nvSpPr>
            <p:cNvPr id="102" name="任意多边形: 形状 101">
              <a:extLst>
                <a:ext uri="{FF2B5EF4-FFF2-40B4-BE49-F238E27FC236}">
                  <a16:creationId xmlns:a16="http://schemas.microsoft.com/office/drawing/2014/main" id="{A908E73B-11DD-4937-86F2-85E96A26CBB0}"/>
                </a:ext>
              </a:extLst>
            </p:cNvPr>
            <p:cNvSpPr/>
            <p:nvPr/>
          </p:nvSpPr>
          <p:spPr>
            <a:xfrm>
              <a:off x="3805249" y="1424321"/>
              <a:ext cx="30855" cy="30855"/>
            </a:xfrm>
            <a:custGeom>
              <a:avLst/>
              <a:gdLst>
                <a:gd name="connsiteX0" fmla="*/ 0 w 30855"/>
                <a:gd name="connsiteY0" fmla="*/ 0 h 30855"/>
                <a:gd name="connsiteX1" fmla="*/ 30856 w 30855"/>
                <a:gd name="connsiteY1" fmla="*/ 0 h 30855"/>
                <a:gd name="connsiteX2" fmla="*/ 30856 w 30855"/>
                <a:gd name="connsiteY2" fmla="*/ 30856 h 30855"/>
                <a:gd name="connsiteX3" fmla="*/ 0 w 30855"/>
                <a:gd name="connsiteY3" fmla="*/ 30856 h 30855"/>
              </a:gdLst>
              <a:ahLst/>
              <a:cxnLst>
                <a:cxn ang="0">
                  <a:pos x="connsiteX0" y="connsiteY0"/>
                </a:cxn>
                <a:cxn ang="0">
                  <a:pos x="connsiteX1" y="connsiteY1"/>
                </a:cxn>
                <a:cxn ang="0">
                  <a:pos x="connsiteX2" y="connsiteY2"/>
                </a:cxn>
                <a:cxn ang="0">
                  <a:pos x="connsiteX3" y="connsiteY3"/>
                </a:cxn>
              </a:cxnLst>
              <a:rect l="l" t="t" r="r" b="b"/>
              <a:pathLst>
                <a:path w="30855" h="30855">
                  <a:moveTo>
                    <a:pt x="0" y="0"/>
                  </a:moveTo>
                  <a:lnTo>
                    <a:pt x="30856" y="0"/>
                  </a:lnTo>
                  <a:lnTo>
                    <a:pt x="30856" y="30856"/>
                  </a:lnTo>
                  <a:lnTo>
                    <a:pt x="0" y="30856"/>
                  </a:lnTo>
                  <a:close/>
                </a:path>
              </a:pathLst>
            </a:custGeom>
            <a:grpFill/>
            <a:ln w="15329" cap="flat">
              <a:noFill/>
              <a:prstDash val="solid"/>
              <a:miter/>
            </a:ln>
          </p:spPr>
          <p:txBody>
            <a:bodyPr rtlCol="0" anchor="ctr">
              <a:noAutofit/>
            </a:bodyPr>
            <a:lstStyle/>
            <a:p>
              <a:endParaRPr lang="zh-CN" altLang="en-US"/>
            </a:p>
          </p:txBody>
        </p:sp>
        <p:sp>
          <p:nvSpPr>
            <p:cNvPr id="103" name="任意多边形: 形状 102">
              <a:extLst>
                <a:ext uri="{FF2B5EF4-FFF2-40B4-BE49-F238E27FC236}">
                  <a16:creationId xmlns:a16="http://schemas.microsoft.com/office/drawing/2014/main" id="{9C6507FB-F745-4E5F-8BBE-749F284AF9A2}"/>
                </a:ext>
              </a:extLst>
            </p:cNvPr>
            <p:cNvSpPr/>
            <p:nvPr/>
          </p:nvSpPr>
          <p:spPr>
            <a:xfrm>
              <a:off x="3743537" y="1424321"/>
              <a:ext cx="30855" cy="30855"/>
            </a:xfrm>
            <a:custGeom>
              <a:avLst/>
              <a:gdLst>
                <a:gd name="connsiteX0" fmla="*/ 0 w 30855"/>
                <a:gd name="connsiteY0" fmla="*/ 0 h 30855"/>
                <a:gd name="connsiteX1" fmla="*/ 30856 w 30855"/>
                <a:gd name="connsiteY1" fmla="*/ 0 h 30855"/>
                <a:gd name="connsiteX2" fmla="*/ 30856 w 30855"/>
                <a:gd name="connsiteY2" fmla="*/ 30856 h 30855"/>
                <a:gd name="connsiteX3" fmla="*/ 0 w 30855"/>
                <a:gd name="connsiteY3" fmla="*/ 30856 h 30855"/>
              </a:gdLst>
              <a:ahLst/>
              <a:cxnLst>
                <a:cxn ang="0">
                  <a:pos x="connsiteX0" y="connsiteY0"/>
                </a:cxn>
                <a:cxn ang="0">
                  <a:pos x="connsiteX1" y="connsiteY1"/>
                </a:cxn>
                <a:cxn ang="0">
                  <a:pos x="connsiteX2" y="connsiteY2"/>
                </a:cxn>
                <a:cxn ang="0">
                  <a:pos x="connsiteX3" y="connsiteY3"/>
                </a:cxn>
              </a:cxnLst>
              <a:rect l="l" t="t" r="r" b="b"/>
              <a:pathLst>
                <a:path w="30855" h="30855">
                  <a:moveTo>
                    <a:pt x="0" y="0"/>
                  </a:moveTo>
                  <a:lnTo>
                    <a:pt x="30856" y="0"/>
                  </a:lnTo>
                  <a:lnTo>
                    <a:pt x="30856" y="30856"/>
                  </a:lnTo>
                  <a:lnTo>
                    <a:pt x="0" y="30856"/>
                  </a:lnTo>
                  <a:close/>
                </a:path>
              </a:pathLst>
            </a:custGeom>
            <a:grpFill/>
            <a:ln w="15329" cap="flat">
              <a:noFill/>
              <a:prstDash val="solid"/>
              <a:miter/>
            </a:ln>
          </p:spPr>
          <p:txBody>
            <a:bodyPr rtlCol="0" anchor="ctr">
              <a:noAutofit/>
            </a:bodyPr>
            <a:lstStyle/>
            <a:p>
              <a:endParaRPr lang="zh-CN" altLang="en-US"/>
            </a:p>
          </p:txBody>
        </p:sp>
        <p:sp>
          <p:nvSpPr>
            <p:cNvPr id="104" name="任意多边形: 形状 103">
              <a:extLst>
                <a:ext uri="{FF2B5EF4-FFF2-40B4-BE49-F238E27FC236}">
                  <a16:creationId xmlns:a16="http://schemas.microsoft.com/office/drawing/2014/main" id="{DC412399-2A63-462B-B4B6-0613FF43F99C}"/>
                </a:ext>
              </a:extLst>
            </p:cNvPr>
            <p:cNvSpPr/>
            <p:nvPr/>
          </p:nvSpPr>
          <p:spPr>
            <a:xfrm>
              <a:off x="3743537" y="1362610"/>
              <a:ext cx="30855" cy="30855"/>
            </a:xfrm>
            <a:custGeom>
              <a:avLst/>
              <a:gdLst>
                <a:gd name="connsiteX0" fmla="*/ 0 w 30855"/>
                <a:gd name="connsiteY0" fmla="*/ 0 h 30855"/>
                <a:gd name="connsiteX1" fmla="*/ 30856 w 30855"/>
                <a:gd name="connsiteY1" fmla="*/ 0 h 30855"/>
                <a:gd name="connsiteX2" fmla="*/ 30856 w 30855"/>
                <a:gd name="connsiteY2" fmla="*/ 30856 h 30855"/>
                <a:gd name="connsiteX3" fmla="*/ 0 w 30855"/>
                <a:gd name="connsiteY3" fmla="*/ 30856 h 30855"/>
              </a:gdLst>
              <a:ahLst/>
              <a:cxnLst>
                <a:cxn ang="0">
                  <a:pos x="connsiteX0" y="connsiteY0"/>
                </a:cxn>
                <a:cxn ang="0">
                  <a:pos x="connsiteX1" y="connsiteY1"/>
                </a:cxn>
                <a:cxn ang="0">
                  <a:pos x="connsiteX2" y="connsiteY2"/>
                </a:cxn>
                <a:cxn ang="0">
                  <a:pos x="connsiteX3" y="connsiteY3"/>
                </a:cxn>
              </a:cxnLst>
              <a:rect l="l" t="t" r="r" b="b"/>
              <a:pathLst>
                <a:path w="30855" h="30855">
                  <a:moveTo>
                    <a:pt x="0" y="0"/>
                  </a:moveTo>
                  <a:lnTo>
                    <a:pt x="30856" y="0"/>
                  </a:lnTo>
                  <a:lnTo>
                    <a:pt x="30856" y="30856"/>
                  </a:lnTo>
                  <a:lnTo>
                    <a:pt x="0" y="30856"/>
                  </a:lnTo>
                  <a:close/>
                </a:path>
              </a:pathLst>
            </a:custGeom>
            <a:grpFill/>
            <a:ln w="15329" cap="flat">
              <a:noFill/>
              <a:prstDash val="solid"/>
              <a:miter/>
            </a:ln>
          </p:spPr>
          <p:txBody>
            <a:bodyPr rtlCol="0" anchor="ctr">
              <a:noAutofit/>
            </a:bodyPr>
            <a:lstStyle/>
            <a:p>
              <a:endParaRPr lang="zh-CN" altLang="en-US"/>
            </a:p>
          </p:txBody>
        </p:sp>
        <p:sp>
          <p:nvSpPr>
            <p:cNvPr id="105" name="任意多边形: 形状 104">
              <a:extLst>
                <a:ext uri="{FF2B5EF4-FFF2-40B4-BE49-F238E27FC236}">
                  <a16:creationId xmlns:a16="http://schemas.microsoft.com/office/drawing/2014/main" id="{805501F8-BB40-4F7F-A0C4-09A6308C902F}"/>
                </a:ext>
              </a:extLst>
            </p:cNvPr>
            <p:cNvSpPr/>
            <p:nvPr/>
          </p:nvSpPr>
          <p:spPr>
            <a:xfrm>
              <a:off x="3743537" y="1300898"/>
              <a:ext cx="30855" cy="30855"/>
            </a:xfrm>
            <a:custGeom>
              <a:avLst/>
              <a:gdLst>
                <a:gd name="connsiteX0" fmla="*/ 0 w 30855"/>
                <a:gd name="connsiteY0" fmla="*/ 0 h 30855"/>
                <a:gd name="connsiteX1" fmla="*/ 30856 w 30855"/>
                <a:gd name="connsiteY1" fmla="*/ 0 h 30855"/>
                <a:gd name="connsiteX2" fmla="*/ 30856 w 30855"/>
                <a:gd name="connsiteY2" fmla="*/ 30856 h 30855"/>
                <a:gd name="connsiteX3" fmla="*/ 0 w 30855"/>
                <a:gd name="connsiteY3" fmla="*/ 30856 h 30855"/>
              </a:gdLst>
              <a:ahLst/>
              <a:cxnLst>
                <a:cxn ang="0">
                  <a:pos x="connsiteX0" y="connsiteY0"/>
                </a:cxn>
                <a:cxn ang="0">
                  <a:pos x="connsiteX1" y="connsiteY1"/>
                </a:cxn>
                <a:cxn ang="0">
                  <a:pos x="connsiteX2" y="connsiteY2"/>
                </a:cxn>
                <a:cxn ang="0">
                  <a:pos x="connsiteX3" y="connsiteY3"/>
                </a:cxn>
              </a:cxnLst>
              <a:rect l="l" t="t" r="r" b="b"/>
              <a:pathLst>
                <a:path w="30855" h="30855">
                  <a:moveTo>
                    <a:pt x="0" y="0"/>
                  </a:moveTo>
                  <a:lnTo>
                    <a:pt x="30856" y="0"/>
                  </a:lnTo>
                  <a:lnTo>
                    <a:pt x="30856" y="30856"/>
                  </a:lnTo>
                  <a:lnTo>
                    <a:pt x="0" y="30856"/>
                  </a:lnTo>
                  <a:close/>
                </a:path>
              </a:pathLst>
            </a:custGeom>
            <a:grpFill/>
            <a:ln w="15329" cap="flat">
              <a:noFill/>
              <a:prstDash val="solid"/>
              <a:miter/>
            </a:ln>
          </p:spPr>
          <p:txBody>
            <a:bodyPr rtlCol="0" anchor="ctr">
              <a:noAutofit/>
            </a:bodyPr>
            <a:lstStyle/>
            <a:p>
              <a:endParaRPr lang="zh-CN" altLang="en-US"/>
            </a:p>
          </p:txBody>
        </p:sp>
        <p:sp>
          <p:nvSpPr>
            <p:cNvPr id="106" name="任意多边形: 形状 105">
              <a:extLst>
                <a:ext uri="{FF2B5EF4-FFF2-40B4-BE49-F238E27FC236}">
                  <a16:creationId xmlns:a16="http://schemas.microsoft.com/office/drawing/2014/main" id="{61419E57-D893-42CC-BC15-C051EC1A4BA6}"/>
                </a:ext>
              </a:extLst>
            </p:cNvPr>
            <p:cNvSpPr/>
            <p:nvPr/>
          </p:nvSpPr>
          <p:spPr>
            <a:xfrm>
              <a:off x="3558402" y="930628"/>
              <a:ext cx="956530" cy="956530"/>
            </a:xfrm>
            <a:custGeom>
              <a:avLst/>
              <a:gdLst>
                <a:gd name="connsiteX0" fmla="*/ 956530 w 956530"/>
                <a:gd name="connsiteY0" fmla="*/ 169707 h 956530"/>
                <a:gd name="connsiteX1" fmla="*/ 786823 w 956530"/>
                <a:gd name="connsiteY1" fmla="*/ 0 h 956530"/>
                <a:gd name="connsiteX2" fmla="*/ 617116 w 956530"/>
                <a:gd name="connsiteY2" fmla="*/ 169707 h 956530"/>
                <a:gd name="connsiteX3" fmla="*/ 623689 w 956530"/>
                <a:gd name="connsiteY3" fmla="*/ 215991 h 956530"/>
                <a:gd name="connsiteX4" fmla="*/ 332842 w 956530"/>
                <a:gd name="connsiteY4" fmla="*/ 215991 h 956530"/>
                <a:gd name="connsiteX5" fmla="*/ 339414 w 956530"/>
                <a:gd name="connsiteY5" fmla="*/ 169707 h 956530"/>
                <a:gd name="connsiteX6" fmla="*/ 169707 w 956530"/>
                <a:gd name="connsiteY6" fmla="*/ 0 h 956530"/>
                <a:gd name="connsiteX7" fmla="*/ 0 w 956530"/>
                <a:gd name="connsiteY7" fmla="*/ 169707 h 956530"/>
                <a:gd name="connsiteX8" fmla="*/ 51406 w 956530"/>
                <a:gd name="connsiteY8" fmla="*/ 291140 h 956530"/>
                <a:gd name="connsiteX9" fmla="*/ 46284 w 956530"/>
                <a:gd name="connsiteY9" fmla="*/ 323986 h 956530"/>
                <a:gd name="connsiteX10" fmla="*/ 46284 w 956530"/>
                <a:gd name="connsiteY10" fmla="*/ 694256 h 956530"/>
                <a:gd name="connsiteX11" fmla="*/ 154279 w 956530"/>
                <a:gd name="connsiteY11" fmla="*/ 802251 h 956530"/>
                <a:gd name="connsiteX12" fmla="*/ 329880 w 956530"/>
                <a:gd name="connsiteY12" fmla="*/ 802251 h 956530"/>
                <a:gd name="connsiteX13" fmla="*/ 299024 w 956530"/>
                <a:gd name="connsiteY13" fmla="*/ 863963 h 956530"/>
                <a:gd name="connsiteX14" fmla="*/ 277702 w 956530"/>
                <a:gd name="connsiteY14" fmla="*/ 863963 h 956530"/>
                <a:gd name="connsiteX15" fmla="*/ 200563 w 956530"/>
                <a:gd name="connsiteY15" fmla="*/ 941102 h 956530"/>
                <a:gd name="connsiteX16" fmla="*/ 200563 w 956530"/>
                <a:gd name="connsiteY16" fmla="*/ 956530 h 956530"/>
                <a:gd name="connsiteX17" fmla="*/ 755967 w 956530"/>
                <a:gd name="connsiteY17" fmla="*/ 956530 h 956530"/>
                <a:gd name="connsiteX18" fmla="*/ 755967 w 956530"/>
                <a:gd name="connsiteY18" fmla="*/ 941102 h 956530"/>
                <a:gd name="connsiteX19" fmla="*/ 678828 w 956530"/>
                <a:gd name="connsiteY19" fmla="*/ 863963 h 956530"/>
                <a:gd name="connsiteX20" fmla="*/ 657507 w 956530"/>
                <a:gd name="connsiteY20" fmla="*/ 863963 h 956530"/>
                <a:gd name="connsiteX21" fmla="*/ 626651 w 956530"/>
                <a:gd name="connsiteY21" fmla="*/ 802251 h 956530"/>
                <a:gd name="connsiteX22" fmla="*/ 802251 w 956530"/>
                <a:gd name="connsiteY22" fmla="*/ 802251 h 956530"/>
                <a:gd name="connsiteX23" fmla="*/ 910247 w 956530"/>
                <a:gd name="connsiteY23" fmla="*/ 694256 h 956530"/>
                <a:gd name="connsiteX24" fmla="*/ 910247 w 956530"/>
                <a:gd name="connsiteY24" fmla="*/ 323986 h 956530"/>
                <a:gd name="connsiteX25" fmla="*/ 905124 w 956530"/>
                <a:gd name="connsiteY25" fmla="*/ 291140 h 956530"/>
                <a:gd name="connsiteX26" fmla="*/ 956530 w 956530"/>
                <a:gd name="connsiteY26" fmla="*/ 169707 h 956530"/>
                <a:gd name="connsiteX27" fmla="*/ 138851 w 956530"/>
                <a:gd name="connsiteY27" fmla="*/ 123423 h 956530"/>
                <a:gd name="connsiteX28" fmla="*/ 169707 w 956530"/>
                <a:gd name="connsiteY28" fmla="*/ 92567 h 956530"/>
                <a:gd name="connsiteX29" fmla="*/ 200563 w 956530"/>
                <a:gd name="connsiteY29" fmla="*/ 123423 h 956530"/>
                <a:gd name="connsiteX30" fmla="*/ 169707 w 956530"/>
                <a:gd name="connsiteY30" fmla="*/ 154279 h 956530"/>
                <a:gd name="connsiteX31" fmla="*/ 138851 w 956530"/>
                <a:gd name="connsiteY31" fmla="*/ 123423 h 956530"/>
                <a:gd name="connsiteX32" fmla="*/ 169707 w 956530"/>
                <a:gd name="connsiteY32" fmla="*/ 185135 h 956530"/>
                <a:gd name="connsiteX33" fmla="*/ 231419 w 956530"/>
                <a:gd name="connsiteY33" fmla="*/ 246847 h 956530"/>
                <a:gd name="connsiteX34" fmla="*/ 231419 w 956530"/>
                <a:gd name="connsiteY34" fmla="*/ 293902 h 956530"/>
                <a:gd name="connsiteX35" fmla="*/ 169707 w 956530"/>
                <a:gd name="connsiteY35" fmla="*/ 308558 h 956530"/>
                <a:gd name="connsiteX36" fmla="*/ 107995 w 956530"/>
                <a:gd name="connsiteY36" fmla="*/ 293902 h 956530"/>
                <a:gd name="connsiteX37" fmla="*/ 107995 w 956530"/>
                <a:gd name="connsiteY37" fmla="*/ 246847 h 956530"/>
                <a:gd name="connsiteX38" fmla="*/ 169707 w 956530"/>
                <a:gd name="connsiteY38" fmla="*/ 185135 h 956530"/>
                <a:gd name="connsiteX39" fmla="*/ 138851 w 956530"/>
                <a:gd name="connsiteY39" fmla="*/ 336467 h 956530"/>
                <a:gd name="connsiteX40" fmla="*/ 169707 w 956530"/>
                <a:gd name="connsiteY40" fmla="*/ 339414 h 956530"/>
                <a:gd name="connsiteX41" fmla="*/ 266980 w 956530"/>
                <a:gd name="connsiteY41" fmla="*/ 308558 h 956530"/>
                <a:gd name="connsiteX42" fmla="*/ 689566 w 956530"/>
                <a:gd name="connsiteY42" fmla="*/ 308558 h 956530"/>
                <a:gd name="connsiteX43" fmla="*/ 786839 w 956530"/>
                <a:gd name="connsiteY43" fmla="*/ 339414 h 956530"/>
                <a:gd name="connsiteX44" fmla="*/ 817694 w 956530"/>
                <a:gd name="connsiteY44" fmla="*/ 336467 h 956530"/>
                <a:gd name="connsiteX45" fmla="*/ 817694 w 956530"/>
                <a:gd name="connsiteY45" fmla="*/ 694256 h 956530"/>
                <a:gd name="connsiteX46" fmla="*/ 802267 w 956530"/>
                <a:gd name="connsiteY46" fmla="*/ 709684 h 956530"/>
                <a:gd name="connsiteX47" fmla="*/ 154279 w 956530"/>
                <a:gd name="connsiteY47" fmla="*/ 709684 h 956530"/>
                <a:gd name="connsiteX48" fmla="*/ 138851 w 956530"/>
                <a:gd name="connsiteY48" fmla="*/ 694256 h 956530"/>
                <a:gd name="connsiteX49" fmla="*/ 786823 w 956530"/>
                <a:gd name="connsiteY49" fmla="*/ 308558 h 956530"/>
                <a:gd name="connsiteX50" fmla="*/ 725112 w 956530"/>
                <a:gd name="connsiteY50" fmla="*/ 293902 h 956530"/>
                <a:gd name="connsiteX51" fmla="*/ 725112 w 956530"/>
                <a:gd name="connsiteY51" fmla="*/ 246847 h 956530"/>
                <a:gd name="connsiteX52" fmla="*/ 786823 w 956530"/>
                <a:gd name="connsiteY52" fmla="*/ 185135 h 956530"/>
                <a:gd name="connsiteX53" fmla="*/ 848535 w 956530"/>
                <a:gd name="connsiteY53" fmla="*/ 246847 h 956530"/>
                <a:gd name="connsiteX54" fmla="*/ 848535 w 956530"/>
                <a:gd name="connsiteY54" fmla="*/ 293902 h 956530"/>
                <a:gd name="connsiteX55" fmla="*/ 786823 w 956530"/>
                <a:gd name="connsiteY55" fmla="*/ 308558 h 956530"/>
                <a:gd name="connsiteX56" fmla="*/ 755967 w 956530"/>
                <a:gd name="connsiteY56" fmla="*/ 123423 h 956530"/>
                <a:gd name="connsiteX57" fmla="*/ 786823 w 956530"/>
                <a:gd name="connsiteY57" fmla="*/ 92567 h 956530"/>
                <a:gd name="connsiteX58" fmla="*/ 817679 w 956530"/>
                <a:gd name="connsiteY58" fmla="*/ 123423 h 956530"/>
                <a:gd name="connsiteX59" fmla="*/ 786823 w 956530"/>
                <a:gd name="connsiteY59" fmla="*/ 154279 h 956530"/>
                <a:gd name="connsiteX60" fmla="*/ 755967 w 956530"/>
                <a:gd name="connsiteY60" fmla="*/ 123423 h 956530"/>
                <a:gd name="connsiteX61" fmla="*/ 786823 w 956530"/>
                <a:gd name="connsiteY61" fmla="*/ 30856 h 956530"/>
                <a:gd name="connsiteX62" fmla="*/ 925674 w 956530"/>
                <a:gd name="connsiteY62" fmla="*/ 169707 h 956530"/>
                <a:gd name="connsiteX63" fmla="*/ 879391 w 956530"/>
                <a:gd name="connsiteY63" fmla="*/ 272904 h 956530"/>
                <a:gd name="connsiteX64" fmla="*/ 879391 w 956530"/>
                <a:gd name="connsiteY64" fmla="*/ 246847 h 956530"/>
                <a:gd name="connsiteX65" fmla="*/ 831456 w 956530"/>
                <a:gd name="connsiteY65" fmla="*/ 165804 h 956530"/>
                <a:gd name="connsiteX66" fmla="*/ 848535 w 956530"/>
                <a:gd name="connsiteY66" fmla="*/ 123423 h 956530"/>
                <a:gd name="connsiteX67" fmla="*/ 786823 w 956530"/>
                <a:gd name="connsiteY67" fmla="*/ 61712 h 956530"/>
                <a:gd name="connsiteX68" fmla="*/ 725112 w 956530"/>
                <a:gd name="connsiteY68" fmla="*/ 123423 h 956530"/>
                <a:gd name="connsiteX69" fmla="*/ 742190 w 956530"/>
                <a:gd name="connsiteY69" fmla="*/ 165804 h 956530"/>
                <a:gd name="connsiteX70" fmla="*/ 694256 w 956530"/>
                <a:gd name="connsiteY70" fmla="*/ 246847 h 956530"/>
                <a:gd name="connsiteX71" fmla="*/ 694256 w 956530"/>
                <a:gd name="connsiteY71" fmla="*/ 272904 h 956530"/>
                <a:gd name="connsiteX72" fmla="*/ 647972 w 956530"/>
                <a:gd name="connsiteY72" fmla="*/ 169707 h 956530"/>
                <a:gd name="connsiteX73" fmla="*/ 786823 w 956530"/>
                <a:gd name="connsiteY73" fmla="*/ 30856 h 956530"/>
                <a:gd name="connsiteX74" fmla="*/ 635846 w 956530"/>
                <a:gd name="connsiteY74" fmla="*/ 246847 h 956530"/>
                <a:gd name="connsiteX75" fmla="*/ 656010 w 956530"/>
                <a:gd name="connsiteY75" fmla="*/ 277702 h 956530"/>
                <a:gd name="connsiteX76" fmla="*/ 300520 w 956530"/>
                <a:gd name="connsiteY76" fmla="*/ 277702 h 956530"/>
                <a:gd name="connsiteX77" fmla="*/ 320684 w 956530"/>
                <a:gd name="connsiteY77" fmla="*/ 246847 h 956530"/>
                <a:gd name="connsiteX78" fmla="*/ 30856 w 956530"/>
                <a:gd name="connsiteY78" fmla="*/ 169707 h 956530"/>
                <a:gd name="connsiteX79" fmla="*/ 169707 w 956530"/>
                <a:gd name="connsiteY79" fmla="*/ 30856 h 956530"/>
                <a:gd name="connsiteX80" fmla="*/ 308558 w 956530"/>
                <a:gd name="connsiteY80" fmla="*/ 169707 h 956530"/>
                <a:gd name="connsiteX81" fmla="*/ 262274 w 956530"/>
                <a:gd name="connsiteY81" fmla="*/ 272904 h 956530"/>
                <a:gd name="connsiteX82" fmla="*/ 262274 w 956530"/>
                <a:gd name="connsiteY82" fmla="*/ 246847 h 956530"/>
                <a:gd name="connsiteX83" fmla="*/ 214340 w 956530"/>
                <a:gd name="connsiteY83" fmla="*/ 165804 h 956530"/>
                <a:gd name="connsiteX84" fmla="*/ 231419 w 956530"/>
                <a:gd name="connsiteY84" fmla="*/ 123423 h 956530"/>
                <a:gd name="connsiteX85" fmla="*/ 169707 w 956530"/>
                <a:gd name="connsiteY85" fmla="*/ 61712 h 956530"/>
                <a:gd name="connsiteX86" fmla="*/ 107995 w 956530"/>
                <a:gd name="connsiteY86" fmla="*/ 123423 h 956530"/>
                <a:gd name="connsiteX87" fmla="*/ 125074 w 956530"/>
                <a:gd name="connsiteY87" fmla="*/ 165804 h 956530"/>
                <a:gd name="connsiteX88" fmla="*/ 77140 w 956530"/>
                <a:gd name="connsiteY88" fmla="*/ 246847 h 956530"/>
                <a:gd name="connsiteX89" fmla="*/ 77140 w 956530"/>
                <a:gd name="connsiteY89" fmla="*/ 272904 h 956530"/>
                <a:gd name="connsiteX90" fmla="*/ 30856 w 956530"/>
                <a:gd name="connsiteY90" fmla="*/ 169707 h 956530"/>
                <a:gd name="connsiteX91" fmla="*/ 722473 w 956530"/>
                <a:gd name="connsiteY91" fmla="*/ 925674 h 956530"/>
                <a:gd name="connsiteX92" fmla="*/ 234057 w 956530"/>
                <a:gd name="connsiteY92" fmla="*/ 925674 h 956530"/>
                <a:gd name="connsiteX93" fmla="*/ 277702 w 956530"/>
                <a:gd name="connsiteY93" fmla="*/ 894819 h 956530"/>
                <a:gd name="connsiteX94" fmla="*/ 678828 w 956530"/>
                <a:gd name="connsiteY94" fmla="*/ 894819 h 956530"/>
                <a:gd name="connsiteX95" fmla="*/ 722473 w 956530"/>
                <a:gd name="connsiteY95" fmla="*/ 925674 h 956530"/>
                <a:gd name="connsiteX96" fmla="*/ 623010 w 956530"/>
                <a:gd name="connsiteY96" fmla="*/ 863963 h 956530"/>
                <a:gd name="connsiteX97" fmla="*/ 333520 w 956530"/>
                <a:gd name="connsiteY97" fmla="*/ 863963 h 956530"/>
                <a:gd name="connsiteX98" fmla="*/ 364376 w 956530"/>
                <a:gd name="connsiteY98" fmla="*/ 802251 h 956530"/>
                <a:gd name="connsiteX99" fmla="*/ 592154 w 956530"/>
                <a:gd name="connsiteY99" fmla="*/ 802251 h 956530"/>
                <a:gd name="connsiteX100" fmla="*/ 879391 w 956530"/>
                <a:gd name="connsiteY100" fmla="*/ 323986 h 956530"/>
                <a:gd name="connsiteX101" fmla="*/ 879391 w 956530"/>
                <a:gd name="connsiteY101" fmla="*/ 694256 h 956530"/>
                <a:gd name="connsiteX102" fmla="*/ 802251 w 956530"/>
                <a:gd name="connsiteY102" fmla="*/ 771395 h 956530"/>
                <a:gd name="connsiteX103" fmla="*/ 154279 w 956530"/>
                <a:gd name="connsiteY103" fmla="*/ 771395 h 956530"/>
                <a:gd name="connsiteX104" fmla="*/ 77140 w 956530"/>
                <a:gd name="connsiteY104" fmla="*/ 694256 h 956530"/>
                <a:gd name="connsiteX105" fmla="*/ 77140 w 956530"/>
                <a:gd name="connsiteY105" fmla="*/ 323986 h 956530"/>
                <a:gd name="connsiteX106" fmla="*/ 78327 w 956530"/>
                <a:gd name="connsiteY106" fmla="*/ 312477 h 956530"/>
                <a:gd name="connsiteX107" fmla="*/ 107995 w 956530"/>
                <a:gd name="connsiteY107" fmla="*/ 327627 h 956530"/>
                <a:gd name="connsiteX108" fmla="*/ 107995 w 956530"/>
                <a:gd name="connsiteY108" fmla="*/ 694256 h 956530"/>
                <a:gd name="connsiteX109" fmla="*/ 154279 w 956530"/>
                <a:gd name="connsiteY109" fmla="*/ 740540 h 956530"/>
                <a:gd name="connsiteX110" fmla="*/ 802251 w 956530"/>
                <a:gd name="connsiteY110" fmla="*/ 740540 h 956530"/>
                <a:gd name="connsiteX111" fmla="*/ 848535 w 956530"/>
                <a:gd name="connsiteY111" fmla="*/ 694256 h 956530"/>
                <a:gd name="connsiteX112" fmla="*/ 848535 w 956530"/>
                <a:gd name="connsiteY112" fmla="*/ 327627 h 956530"/>
                <a:gd name="connsiteX113" fmla="*/ 878203 w 956530"/>
                <a:gd name="connsiteY113" fmla="*/ 312477 h 956530"/>
                <a:gd name="connsiteX114" fmla="*/ 879391 w 956530"/>
                <a:gd name="connsiteY114" fmla="*/ 323986 h 95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956530" h="956530">
                  <a:moveTo>
                    <a:pt x="956530" y="169707"/>
                  </a:moveTo>
                  <a:cubicBezTo>
                    <a:pt x="956530" y="76137"/>
                    <a:pt x="880393" y="0"/>
                    <a:pt x="786823" y="0"/>
                  </a:cubicBezTo>
                  <a:cubicBezTo>
                    <a:pt x="693253" y="0"/>
                    <a:pt x="617116" y="76137"/>
                    <a:pt x="617116" y="169707"/>
                  </a:cubicBezTo>
                  <a:cubicBezTo>
                    <a:pt x="617116" y="185767"/>
                    <a:pt x="619508" y="201257"/>
                    <a:pt x="623689" y="215991"/>
                  </a:cubicBezTo>
                  <a:lnTo>
                    <a:pt x="332842" y="215991"/>
                  </a:lnTo>
                  <a:cubicBezTo>
                    <a:pt x="337023" y="201257"/>
                    <a:pt x="339414" y="185767"/>
                    <a:pt x="339414" y="169707"/>
                  </a:cubicBezTo>
                  <a:cubicBezTo>
                    <a:pt x="339414" y="76137"/>
                    <a:pt x="263277" y="0"/>
                    <a:pt x="169707" y="0"/>
                  </a:cubicBezTo>
                  <a:cubicBezTo>
                    <a:pt x="76137" y="0"/>
                    <a:pt x="0" y="76137"/>
                    <a:pt x="0" y="169707"/>
                  </a:cubicBezTo>
                  <a:cubicBezTo>
                    <a:pt x="0" y="217287"/>
                    <a:pt x="19748" y="260300"/>
                    <a:pt x="51406" y="291140"/>
                  </a:cubicBezTo>
                  <a:cubicBezTo>
                    <a:pt x="48012" y="301739"/>
                    <a:pt x="46284" y="312755"/>
                    <a:pt x="46284" y="323986"/>
                  </a:cubicBezTo>
                  <a:lnTo>
                    <a:pt x="46284" y="694256"/>
                  </a:lnTo>
                  <a:cubicBezTo>
                    <a:pt x="46284" y="753792"/>
                    <a:pt x="94743" y="802251"/>
                    <a:pt x="154279" y="802251"/>
                  </a:cubicBezTo>
                  <a:lnTo>
                    <a:pt x="329880" y="802251"/>
                  </a:lnTo>
                  <a:lnTo>
                    <a:pt x="299024" y="863963"/>
                  </a:lnTo>
                  <a:lnTo>
                    <a:pt x="277702" y="863963"/>
                  </a:lnTo>
                  <a:cubicBezTo>
                    <a:pt x="235168" y="863963"/>
                    <a:pt x="200563" y="898568"/>
                    <a:pt x="200563" y="941102"/>
                  </a:cubicBezTo>
                  <a:lnTo>
                    <a:pt x="200563" y="956530"/>
                  </a:lnTo>
                  <a:lnTo>
                    <a:pt x="755967" y="956530"/>
                  </a:lnTo>
                  <a:lnTo>
                    <a:pt x="755967" y="941102"/>
                  </a:lnTo>
                  <a:cubicBezTo>
                    <a:pt x="755967" y="898568"/>
                    <a:pt x="721363" y="863963"/>
                    <a:pt x="678828" y="863963"/>
                  </a:cubicBezTo>
                  <a:lnTo>
                    <a:pt x="657507" y="863963"/>
                  </a:lnTo>
                  <a:lnTo>
                    <a:pt x="626651" y="802251"/>
                  </a:lnTo>
                  <a:lnTo>
                    <a:pt x="802251" y="802251"/>
                  </a:lnTo>
                  <a:cubicBezTo>
                    <a:pt x="861787" y="802251"/>
                    <a:pt x="910247" y="753792"/>
                    <a:pt x="910247" y="694256"/>
                  </a:cubicBezTo>
                  <a:lnTo>
                    <a:pt x="910247" y="323986"/>
                  </a:lnTo>
                  <a:cubicBezTo>
                    <a:pt x="910247" y="312755"/>
                    <a:pt x="908534" y="301739"/>
                    <a:pt x="905124" y="291140"/>
                  </a:cubicBezTo>
                  <a:cubicBezTo>
                    <a:pt x="936783" y="260300"/>
                    <a:pt x="956530" y="217287"/>
                    <a:pt x="956530" y="169707"/>
                  </a:cubicBezTo>
                  <a:close/>
                  <a:moveTo>
                    <a:pt x="138851" y="123423"/>
                  </a:moveTo>
                  <a:cubicBezTo>
                    <a:pt x="138851" y="106406"/>
                    <a:pt x="152690" y="92567"/>
                    <a:pt x="169707" y="92567"/>
                  </a:cubicBezTo>
                  <a:cubicBezTo>
                    <a:pt x="186724" y="92567"/>
                    <a:pt x="200563" y="106406"/>
                    <a:pt x="200563" y="123423"/>
                  </a:cubicBezTo>
                  <a:cubicBezTo>
                    <a:pt x="200563" y="140440"/>
                    <a:pt x="186724" y="154279"/>
                    <a:pt x="169707" y="154279"/>
                  </a:cubicBezTo>
                  <a:cubicBezTo>
                    <a:pt x="152690" y="154279"/>
                    <a:pt x="138851" y="140440"/>
                    <a:pt x="138851" y="123423"/>
                  </a:cubicBezTo>
                  <a:close/>
                  <a:moveTo>
                    <a:pt x="169707" y="185135"/>
                  </a:moveTo>
                  <a:cubicBezTo>
                    <a:pt x="203741" y="185135"/>
                    <a:pt x="231419" y="212813"/>
                    <a:pt x="231419" y="246847"/>
                  </a:cubicBezTo>
                  <a:lnTo>
                    <a:pt x="231419" y="293902"/>
                  </a:lnTo>
                  <a:cubicBezTo>
                    <a:pt x="212797" y="303205"/>
                    <a:pt x="191892" y="308558"/>
                    <a:pt x="169707" y="308558"/>
                  </a:cubicBezTo>
                  <a:cubicBezTo>
                    <a:pt x="147522" y="308558"/>
                    <a:pt x="126617" y="303205"/>
                    <a:pt x="107995" y="293902"/>
                  </a:cubicBezTo>
                  <a:lnTo>
                    <a:pt x="107995" y="246847"/>
                  </a:lnTo>
                  <a:cubicBezTo>
                    <a:pt x="107995" y="212813"/>
                    <a:pt x="135673" y="185135"/>
                    <a:pt x="169707" y="185135"/>
                  </a:cubicBezTo>
                  <a:close/>
                  <a:moveTo>
                    <a:pt x="138851" y="336467"/>
                  </a:moveTo>
                  <a:cubicBezTo>
                    <a:pt x="148879" y="338319"/>
                    <a:pt x="159154" y="339414"/>
                    <a:pt x="169707" y="339414"/>
                  </a:cubicBezTo>
                  <a:cubicBezTo>
                    <a:pt x="205901" y="339414"/>
                    <a:pt x="239395" y="327936"/>
                    <a:pt x="266980" y="308558"/>
                  </a:cubicBezTo>
                  <a:lnTo>
                    <a:pt x="689566" y="308558"/>
                  </a:lnTo>
                  <a:cubicBezTo>
                    <a:pt x="717135" y="327936"/>
                    <a:pt x="750645" y="339414"/>
                    <a:pt x="786839" y="339414"/>
                  </a:cubicBezTo>
                  <a:cubicBezTo>
                    <a:pt x="797391" y="339414"/>
                    <a:pt x="807666" y="338319"/>
                    <a:pt x="817694" y="336467"/>
                  </a:cubicBezTo>
                  <a:lnTo>
                    <a:pt x="817694" y="694256"/>
                  </a:lnTo>
                  <a:cubicBezTo>
                    <a:pt x="817694" y="702772"/>
                    <a:pt x="810783" y="709684"/>
                    <a:pt x="802267" y="709684"/>
                  </a:cubicBezTo>
                  <a:lnTo>
                    <a:pt x="154279" y="709684"/>
                  </a:lnTo>
                  <a:cubicBezTo>
                    <a:pt x="145763" y="709684"/>
                    <a:pt x="138851" y="702772"/>
                    <a:pt x="138851" y="694256"/>
                  </a:cubicBezTo>
                  <a:close/>
                  <a:moveTo>
                    <a:pt x="786823" y="308558"/>
                  </a:moveTo>
                  <a:cubicBezTo>
                    <a:pt x="764638" y="308558"/>
                    <a:pt x="743733" y="303205"/>
                    <a:pt x="725112" y="293902"/>
                  </a:cubicBezTo>
                  <a:lnTo>
                    <a:pt x="725112" y="246847"/>
                  </a:lnTo>
                  <a:cubicBezTo>
                    <a:pt x="725112" y="212813"/>
                    <a:pt x="752789" y="185135"/>
                    <a:pt x="786823" y="185135"/>
                  </a:cubicBezTo>
                  <a:cubicBezTo>
                    <a:pt x="820857" y="185135"/>
                    <a:pt x="848535" y="212813"/>
                    <a:pt x="848535" y="246847"/>
                  </a:cubicBezTo>
                  <a:lnTo>
                    <a:pt x="848535" y="293902"/>
                  </a:lnTo>
                  <a:cubicBezTo>
                    <a:pt x="829913" y="303205"/>
                    <a:pt x="809009" y="308558"/>
                    <a:pt x="786823" y="308558"/>
                  </a:cubicBezTo>
                  <a:close/>
                  <a:moveTo>
                    <a:pt x="755967" y="123423"/>
                  </a:moveTo>
                  <a:cubicBezTo>
                    <a:pt x="755967" y="106406"/>
                    <a:pt x="769806" y="92567"/>
                    <a:pt x="786823" y="92567"/>
                  </a:cubicBezTo>
                  <a:cubicBezTo>
                    <a:pt x="803840" y="92567"/>
                    <a:pt x="817679" y="106406"/>
                    <a:pt x="817679" y="123423"/>
                  </a:cubicBezTo>
                  <a:cubicBezTo>
                    <a:pt x="817679" y="140440"/>
                    <a:pt x="803840" y="154279"/>
                    <a:pt x="786823" y="154279"/>
                  </a:cubicBezTo>
                  <a:cubicBezTo>
                    <a:pt x="769806" y="154279"/>
                    <a:pt x="755967" y="140440"/>
                    <a:pt x="755967" y="123423"/>
                  </a:cubicBezTo>
                  <a:close/>
                  <a:moveTo>
                    <a:pt x="786823" y="30856"/>
                  </a:moveTo>
                  <a:cubicBezTo>
                    <a:pt x="863392" y="30856"/>
                    <a:pt x="925674" y="93138"/>
                    <a:pt x="925674" y="169707"/>
                  </a:cubicBezTo>
                  <a:cubicBezTo>
                    <a:pt x="925674" y="210699"/>
                    <a:pt x="907716" y="247479"/>
                    <a:pt x="879391" y="272904"/>
                  </a:cubicBezTo>
                  <a:lnTo>
                    <a:pt x="879391" y="246847"/>
                  </a:lnTo>
                  <a:cubicBezTo>
                    <a:pt x="879391" y="211979"/>
                    <a:pt x="860013" y="181586"/>
                    <a:pt x="831456" y="165804"/>
                  </a:cubicBezTo>
                  <a:cubicBezTo>
                    <a:pt x="841978" y="154726"/>
                    <a:pt x="848535" y="139869"/>
                    <a:pt x="848535" y="123423"/>
                  </a:cubicBezTo>
                  <a:cubicBezTo>
                    <a:pt x="848535" y="89389"/>
                    <a:pt x="820857" y="61712"/>
                    <a:pt x="786823" y="61712"/>
                  </a:cubicBezTo>
                  <a:cubicBezTo>
                    <a:pt x="752789" y="61712"/>
                    <a:pt x="725112" y="89389"/>
                    <a:pt x="725112" y="123423"/>
                  </a:cubicBezTo>
                  <a:cubicBezTo>
                    <a:pt x="725112" y="139869"/>
                    <a:pt x="731668" y="154726"/>
                    <a:pt x="742190" y="165804"/>
                  </a:cubicBezTo>
                  <a:cubicBezTo>
                    <a:pt x="713633" y="181586"/>
                    <a:pt x="694256" y="211979"/>
                    <a:pt x="694256" y="246847"/>
                  </a:cubicBezTo>
                  <a:lnTo>
                    <a:pt x="694256" y="272904"/>
                  </a:lnTo>
                  <a:cubicBezTo>
                    <a:pt x="665930" y="247464"/>
                    <a:pt x="647972" y="210683"/>
                    <a:pt x="647972" y="169707"/>
                  </a:cubicBezTo>
                  <a:cubicBezTo>
                    <a:pt x="647972" y="93138"/>
                    <a:pt x="710255" y="30856"/>
                    <a:pt x="786823" y="30856"/>
                  </a:cubicBezTo>
                  <a:close/>
                  <a:moveTo>
                    <a:pt x="635846" y="246847"/>
                  </a:moveTo>
                  <a:cubicBezTo>
                    <a:pt x="641492" y="257862"/>
                    <a:pt x="648188" y="268245"/>
                    <a:pt x="656010" y="277702"/>
                  </a:cubicBezTo>
                  <a:lnTo>
                    <a:pt x="300520" y="277702"/>
                  </a:lnTo>
                  <a:cubicBezTo>
                    <a:pt x="308342" y="268245"/>
                    <a:pt x="315038" y="257862"/>
                    <a:pt x="320684" y="246847"/>
                  </a:cubicBezTo>
                  <a:close/>
                  <a:moveTo>
                    <a:pt x="30856" y="169707"/>
                  </a:moveTo>
                  <a:cubicBezTo>
                    <a:pt x="30856" y="93138"/>
                    <a:pt x="93138" y="30856"/>
                    <a:pt x="169707" y="30856"/>
                  </a:cubicBezTo>
                  <a:cubicBezTo>
                    <a:pt x="246276" y="30856"/>
                    <a:pt x="308558" y="93138"/>
                    <a:pt x="308558" y="169707"/>
                  </a:cubicBezTo>
                  <a:cubicBezTo>
                    <a:pt x="308558" y="210699"/>
                    <a:pt x="290600" y="247479"/>
                    <a:pt x="262274" y="272904"/>
                  </a:cubicBezTo>
                  <a:lnTo>
                    <a:pt x="262274" y="246847"/>
                  </a:lnTo>
                  <a:cubicBezTo>
                    <a:pt x="262274" y="211979"/>
                    <a:pt x="242897" y="181586"/>
                    <a:pt x="214340" y="165804"/>
                  </a:cubicBezTo>
                  <a:cubicBezTo>
                    <a:pt x="224862" y="154726"/>
                    <a:pt x="231419" y="139869"/>
                    <a:pt x="231419" y="123423"/>
                  </a:cubicBezTo>
                  <a:cubicBezTo>
                    <a:pt x="231419" y="89389"/>
                    <a:pt x="203741" y="61712"/>
                    <a:pt x="169707" y="61712"/>
                  </a:cubicBezTo>
                  <a:cubicBezTo>
                    <a:pt x="135673" y="61712"/>
                    <a:pt x="107995" y="89389"/>
                    <a:pt x="107995" y="123423"/>
                  </a:cubicBezTo>
                  <a:cubicBezTo>
                    <a:pt x="107995" y="139869"/>
                    <a:pt x="114552" y="154726"/>
                    <a:pt x="125074" y="165804"/>
                  </a:cubicBezTo>
                  <a:cubicBezTo>
                    <a:pt x="96517" y="181586"/>
                    <a:pt x="77140" y="211979"/>
                    <a:pt x="77140" y="246847"/>
                  </a:cubicBezTo>
                  <a:lnTo>
                    <a:pt x="77140" y="272904"/>
                  </a:lnTo>
                  <a:cubicBezTo>
                    <a:pt x="48814" y="247479"/>
                    <a:pt x="30856" y="210699"/>
                    <a:pt x="30856" y="169707"/>
                  </a:cubicBezTo>
                  <a:close/>
                  <a:moveTo>
                    <a:pt x="722473" y="925674"/>
                  </a:moveTo>
                  <a:lnTo>
                    <a:pt x="234057" y="925674"/>
                  </a:lnTo>
                  <a:cubicBezTo>
                    <a:pt x="240428" y="907716"/>
                    <a:pt x="257584" y="894819"/>
                    <a:pt x="277702" y="894819"/>
                  </a:cubicBezTo>
                  <a:lnTo>
                    <a:pt x="678828" y="894819"/>
                  </a:lnTo>
                  <a:cubicBezTo>
                    <a:pt x="698946" y="894819"/>
                    <a:pt x="716102" y="907716"/>
                    <a:pt x="722473" y="925674"/>
                  </a:cubicBezTo>
                  <a:close/>
                  <a:moveTo>
                    <a:pt x="623010" y="863963"/>
                  </a:moveTo>
                  <a:lnTo>
                    <a:pt x="333520" y="863963"/>
                  </a:lnTo>
                  <a:lnTo>
                    <a:pt x="364376" y="802251"/>
                  </a:lnTo>
                  <a:lnTo>
                    <a:pt x="592154" y="802251"/>
                  </a:lnTo>
                  <a:close/>
                  <a:moveTo>
                    <a:pt x="879391" y="323986"/>
                  </a:moveTo>
                  <a:lnTo>
                    <a:pt x="879391" y="694256"/>
                  </a:lnTo>
                  <a:cubicBezTo>
                    <a:pt x="879391" y="736791"/>
                    <a:pt x="844786" y="771395"/>
                    <a:pt x="802251" y="771395"/>
                  </a:cubicBezTo>
                  <a:lnTo>
                    <a:pt x="154279" y="771395"/>
                  </a:lnTo>
                  <a:cubicBezTo>
                    <a:pt x="111744" y="771395"/>
                    <a:pt x="77140" y="736791"/>
                    <a:pt x="77140" y="694256"/>
                  </a:cubicBezTo>
                  <a:lnTo>
                    <a:pt x="77140" y="323986"/>
                  </a:lnTo>
                  <a:cubicBezTo>
                    <a:pt x="77140" y="320083"/>
                    <a:pt x="77757" y="316288"/>
                    <a:pt x="78327" y="312477"/>
                  </a:cubicBezTo>
                  <a:cubicBezTo>
                    <a:pt x="87646" y="318463"/>
                    <a:pt x="97566" y="323539"/>
                    <a:pt x="107995" y="327627"/>
                  </a:cubicBezTo>
                  <a:lnTo>
                    <a:pt x="107995" y="694256"/>
                  </a:lnTo>
                  <a:cubicBezTo>
                    <a:pt x="107995" y="719774"/>
                    <a:pt x="128761" y="740540"/>
                    <a:pt x="154279" y="740540"/>
                  </a:cubicBezTo>
                  <a:lnTo>
                    <a:pt x="802251" y="740540"/>
                  </a:lnTo>
                  <a:cubicBezTo>
                    <a:pt x="827769" y="740540"/>
                    <a:pt x="848535" y="719774"/>
                    <a:pt x="848535" y="694256"/>
                  </a:cubicBezTo>
                  <a:lnTo>
                    <a:pt x="848535" y="327627"/>
                  </a:lnTo>
                  <a:cubicBezTo>
                    <a:pt x="858964" y="323539"/>
                    <a:pt x="868884" y="318463"/>
                    <a:pt x="878203" y="312477"/>
                  </a:cubicBezTo>
                  <a:cubicBezTo>
                    <a:pt x="878774" y="316288"/>
                    <a:pt x="879391" y="320083"/>
                    <a:pt x="879391" y="323986"/>
                  </a:cubicBezTo>
                  <a:close/>
                </a:path>
              </a:pathLst>
            </a:custGeom>
            <a:grpFill/>
            <a:ln w="15329" cap="flat">
              <a:noFill/>
              <a:prstDash val="solid"/>
              <a:miter/>
            </a:ln>
          </p:spPr>
          <p:txBody>
            <a:bodyPr rtlCol="0" anchor="ctr">
              <a:noAutofit/>
            </a:bodyPr>
            <a:lstStyle/>
            <a:p>
              <a:endParaRPr lang="zh-CN" altLang="en-US"/>
            </a:p>
          </p:txBody>
        </p:sp>
        <p:sp>
          <p:nvSpPr>
            <p:cNvPr id="107" name="任意多边形: 形状 106">
              <a:extLst>
                <a:ext uri="{FF2B5EF4-FFF2-40B4-BE49-F238E27FC236}">
                  <a16:creationId xmlns:a16="http://schemas.microsoft.com/office/drawing/2014/main" id="{A4DBECAF-1CC0-4006-9BC8-57013186309E}"/>
                </a:ext>
              </a:extLst>
            </p:cNvPr>
            <p:cNvSpPr/>
            <p:nvPr/>
          </p:nvSpPr>
          <p:spPr>
            <a:xfrm>
              <a:off x="4298942" y="1424321"/>
              <a:ext cx="30855" cy="30855"/>
            </a:xfrm>
            <a:custGeom>
              <a:avLst/>
              <a:gdLst>
                <a:gd name="connsiteX0" fmla="*/ 0 w 30855"/>
                <a:gd name="connsiteY0" fmla="*/ 0 h 30855"/>
                <a:gd name="connsiteX1" fmla="*/ 30856 w 30855"/>
                <a:gd name="connsiteY1" fmla="*/ 0 h 30855"/>
                <a:gd name="connsiteX2" fmla="*/ 30856 w 30855"/>
                <a:gd name="connsiteY2" fmla="*/ 30856 h 30855"/>
                <a:gd name="connsiteX3" fmla="*/ 0 w 30855"/>
                <a:gd name="connsiteY3" fmla="*/ 30856 h 30855"/>
              </a:gdLst>
              <a:ahLst/>
              <a:cxnLst>
                <a:cxn ang="0">
                  <a:pos x="connsiteX0" y="connsiteY0"/>
                </a:cxn>
                <a:cxn ang="0">
                  <a:pos x="connsiteX1" y="connsiteY1"/>
                </a:cxn>
                <a:cxn ang="0">
                  <a:pos x="connsiteX2" y="connsiteY2"/>
                </a:cxn>
                <a:cxn ang="0">
                  <a:pos x="connsiteX3" y="connsiteY3"/>
                </a:cxn>
              </a:cxnLst>
              <a:rect l="l" t="t" r="r" b="b"/>
              <a:pathLst>
                <a:path w="30855" h="30855">
                  <a:moveTo>
                    <a:pt x="0" y="0"/>
                  </a:moveTo>
                  <a:lnTo>
                    <a:pt x="30856" y="0"/>
                  </a:lnTo>
                  <a:lnTo>
                    <a:pt x="30856" y="30856"/>
                  </a:lnTo>
                  <a:lnTo>
                    <a:pt x="0" y="30856"/>
                  </a:lnTo>
                  <a:close/>
                </a:path>
              </a:pathLst>
            </a:custGeom>
            <a:grpFill/>
            <a:ln w="15329" cap="flat">
              <a:noFill/>
              <a:prstDash val="solid"/>
              <a:miter/>
            </a:ln>
          </p:spPr>
          <p:txBody>
            <a:bodyPr rtlCol="0" anchor="ctr">
              <a:noAutofit/>
            </a:bodyPr>
            <a:lstStyle/>
            <a:p>
              <a:endParaRPr lang="zh-CN" altLang="en-US"/>
            </a:p>
          </p:txBody>
        </p:sp>
        <p:sp>
          <p:nvSpPr>
            <p:cNvPr id="108" name="任意多边形: 形状 107">
              <a:extLst>
                <a:ext uri="{FF2B5EF4-FFF2-40B4-BE49-F238E27FC236}">
                  <a16:creationId xmlns:a16="http://schemas.microsoft.com/office/drawing/2014/main" id="{ABF49E65-0DAE-4DBF-A286-54D0607D44EA}"/>
                </a:ext>
              </a:extLst>
            </p:cNvPr>
            <p:cNvSpPr/>
            <p:nvPr/>
          </p:nvSpPr>
          <p:spPr>
            <a:xfrm>
              <a:off x="4298942" y="1362610"/>
              <a:ext cx="30855" cy="30855"/>
            </a:xfrm>
            <a:custGeom>
              <a:avLst/>
              <a:gdLst>
                <a:gd name="connsiteX0" fmla="*/ 0 w 30855"/>
                <a:gd name="connsiteY0" fmla="*/ 0 h 30855"/>
                <a:gd name="connsiteX1" fmla="*/ 30856 w 30855"/>
                <a:gd name="connsiteY1" fmla="*/ 0 h 30855"/>
                <a:gd name="connsiteX2" fmla="*/ 30856 w 30855"/>
                <a:gd name="connsiteY2" fmla="*/ 30856 h 30855"/>
                <a:gd name="connsiteX3" fmla="*/ 0 w 30855"/>
                <a:gd name="connsiteY3" fmla="*/ 30856 h 30855"/>
              </a:gdLst>
              <a:ahLst/>
              <a:cxnLst>
                <a:cxn ang="0">
                  <a:pos x="connsiteX0" y="connsiteY0"/>
                </a:cxn>
                <a:cxn ang="0">
                  <a:pos x="connsiteX1" y="connsiteY1"/>
                </a:cxn>
                <a:cxn ang="0">
                  <a:pos x="connsiteX2" y="connsiteY2"/>
                </a:cxn>
                <a:cxn ang="0">
                  <a:pos x="connsiteX3" y="connsiteY3"/>
                </a:cxn>
              </a:cxnLst>
              <a:rect l="l" t="t" r="r" b="b"/>
              <a:pathLst>
                <a:path w="30855" h="30855">
                  <a:moveTo>
                    <a:pt x="0" y="0"/>
                  </a:moveTo>
                  <a:lnTo>
                    <a:pt x="30856" y="0"/>
                  </a:lnTo>
                  <a:lnTo>
                    <a:pt x="30856" y="30856"/>
                  </a:lnTo>
                  <a:lnTo>
                    <a:pt x="0" y="30856"/>
                  </a:lnTo>
                  <a:close/>
                </a:path>
              </a:pathLst>
            </a:custGeom>
            <a:grpFill/>
            <a:ln w="15329" cap="flat">
              <a:noFill/>
              <a:prstDash val="solid"/>
              <a:miter/>
            </a:ln>
          </p:spPr>
          <p:txBody>
            <a:bodyPr rtlCol="0" anchor="ctr">
              <a:noAutofit/>
            </a:bodyPr>
            <a:lstStyle/>
            <a:p>
              <a:endParaRPr lang="zh-CN" altLang="en-US"/>
            </a:p>
          </p:txBody>
        </p:sp>
        <p:sp>
          <p:nvSpPr>
            <p:cNvPr id="109" name="任意多边形: 形状 108">
              <a:extLst>
                <a:ext uri="{FF2B5EF4-FFF2-40B4-BE49-F238E27FC236}">
                  <a16:creationId xmlns:a16="http://schemas.microsoft.com/office/drawing/2014/main" id="{6C7E3991-7267-4BFE-A67F-109E3A292881}"/>
                </a:ext>
              </a:extLst>
            </p:cNvPr>
            <p:cNvSpPr/>
            <p:nvPr/>
          </p:nvSpPr>
          <p:spPr>
            <a:xfrm>
              <a:off x="4298942" y="1300898"/>
              <a:ext cx="30855" cy="30855"/>
            </a:xfrm>
            <a:custGeom>
              <a:avLst/>
              <a:gdLst>
                <a:gd name="connsiteX0" fmla="*/ 0 w 30855"/>
                <a:gd name="connsiteY0" fmla="*/ 0 h 30855"/>
                <a:gd name="connsiteX1" fmla="*/ 30856 w 30855"/>
                <a:gd name="connsiteY1" fmla="*/ 0 h 30855"/>
                <a:gd name="connsiteX2" fmla="*/ 30856 w 30855"/>
                <a:gd name="connsiteY2" fmla="*/ 30856 h 30855"/>
                <a:gd name="connsiteX3" fmla="*/ 0 w 30855"/>
                <a:gd name="connsiteY3" fmla="*/ 30856 h 30855"/>
              </a:gdLst>
              <a:ahLst/>
              <a:cxnLst>
                <a:cxn ang="0">
                  <a:pos x="connsiteX0" y="connsiteY0"/>
                </a:cxn>
                <a:cxn ang="0">
                  <a:pos x="connsiteX1" y="connsiteY1"/>
                </a:cxn>
                <a:cxn ang="0">
                  <a:pos x="connsiteX2" y="connsiteY2"/>
                </a:cxn>
                <a:cxn ang="0">
                  <a:pos x="connsiteX3" y="connsiteY3"/>
                </a:cxn>
              </a:cxnLst>
              <a:rect l="l" t="t" r="r" b="b"/>
              <a:pathLst>
                <a:path w="30855" h="30855">
                  <a:moveTo>
                    <a:pt x="0" y="0"/>
                  </a:moveTo>
                  <a:lnTo>
                    <a:pt x="30856" y="0"/>
                  </a:lnTo>
                  <a:lnTo>
                    <a:pt x="30856" y="30856"/>
                  </a:lnTo>
                  <a:lnTo>
                    <a:pt x="0" y="30856"/>
                  </a:lnTo>
                  <a:close/>
                </a:path>
              </a:pathLst>
            </a:custGeom>
            <a:grpFill/>
            <a:ln w="15329" cap="flat">
              <a:noFill/>
              <a:prstDash val="solid"/>
              <a:miter/>
            </a:ln>
          </p:spPr>
          <p:txBody>
            <a:bodyPr rtlCol="0" anchor="ctr">
              <a:noAutofit/>
            </a:bodyPr>
            <a:lstStyle/>
            <a:p>
              <a:endParaRPr lang="zh-CN" altLang="en-US"/>
            </a:p>
          </p:txBody>
        </p:sp>
        <p:sp>
          <p:nvSpPr>
            <p:cNvPr id="110" name="任意多边形: 形状 109">
              <a:extLst>
                <a:ext uri="{FF2B5EF4-FFF2-40B4-BE49-F238E27FC236}">
                  <a16:creationId xmlns:a16="http://schemas.microsoft.com/office/drawing/2014/main" id="{44535951-4A9D-47B1-AFF2-15A3E6683E01}"/>
                </a:ext>
              </a:extLst>
            </p:cNvPr>
            <p:cNvSpPr/>
            <p:nvPr/>
          </p:nvSpPr>
          <p:spPr>
            <a:xfrm>
              <a:off x="4237230" y="1424321"/>
              <a:ext cx="30855" cy="30855"/>
            </a:xfrm>
            <a:custGeom>
              <a:avLst/>
              <a:gdLst>
                <a:gd name="connsiteX0" fmla="*/ 0 w 30855"/>
                <a:gd name="connsiteY0" fmla="*/ 0 h 30855"/>
                <a:gd name="connsiteX1" fmla="*/ 30856 w 30855"/>
                <a:gd name="connsiteY1" fmla="*/ 0 h 30855"/>
                <a:gd name="connsiteX2" fmla="*/ 30856 w 30855"/>
                <a:gd name="connsiteY2" fmla="*/ 30856 h 30855"/>
                <a:gd name="connsiteX3" fmla="*/ 0 w 30855"/>
                <a:gd name="connsiteY3" fmla="*/ 30856 h 30855"/>
              </a:gdLst>
              <a:ahLst/>
              <a:cxnLst>
                <a:cxn ang="0">
                  <a:pos x="connsiteX0" y="connsiteY0"/>
                </a:cxn>
                <a:cxn ang="0">
                  <a:pos x="connsiteX1" y="connsiteY1"/>
                </a:cxn>
                <a:cxn ang="0">
                  <a:pos x="connsiteX2" y="connsiteY2"/>
                </a:cxn>
                <a:cxn ang="0">
                  <a:pos x="connsiteX3" y="connsiteY3"/>
                </a:cxn>
              </a:cxnLst>
              <a:rect l="l" t="t" r="r" b="b"/>
              <a:pathLst>
                <a:path w="30855" h="30855">
                  <a:moveTo>
                    <a:pt x="0" y="0"/>
                  </a:moveTo>
                  <a:lnTo>
                    <a:pt x="30856" y="0"/>
                  </a:lnTo>
                  <a:lnTo>
                    <a:pt x="30856" y="30856"/>
                  </a:lnTo>
                  <a:lnTo>
                    <a:pt x="0" y="30856"/>
                  </a:lnTo>
                  <a:close/>
                </a:path>
              </a:pathLst>
            </a:custGeom>
            <a:grpFill/>
            <a:ln w="15329" cap="flat">
              <a:noFill/>
              <a:prstDash val="solid"/>
              <a:miter/>
            </a:ln>
          </p:spPr>
          <p:txBody>
            <a:bodyPr rtlCol="0" anchor="ctr">
              <a:noAutofit/>
            </a:bodyPr>
            <a:lstStyle/>
            <a:p>
              <a:endParaRPr lang="zh-CN" altLang="en-US"/>
            </a:p>
          </p:txBody>
        </p:sp>
        <p:sp>
          <p:nvSpPr>
            <p:cNvPr id="111" name="任意多边形: 形状 110">
              <a:extLst>
                <a:ext uri="{FF2B5EF4-FFF2-40B4-BE49-F238E27FC236}">
                  <a16:creationId xmlns:a16="http://schemas.microsoft.com/office/drawing/2014/main" id="{E02BF1F9-AC40-4C43-ACE4-99D0532F7FDA}"/>
                </a:ext>
              </a:extLst>
            </p:cNvPr>
            <p:cNvSpPr/>
            <p:nvPr/>
          </p:nvSpPr>
          <p:spPr>
            <a:xfrm>
              <a:off x="4113807" y="1038624"/>
              <a:ext cx="30855" cy="30855"/>
            </a:xfrm>
            <a:custGeom>
              <a:avLst/>
              <a:gdLst>
                <a:gd name="connsiteX0" fmla="*/ 0 w 30855"/>
                <a:gd name="connsiteY0" fmla="*/ 0 h 30855"/>
                <a:gd name="connsiteX1" fmla="*/ 30856 w 30855"/>
                <a:gd name="connsiteY1" fmla="*/ 0 h 30855"/>
                <a:gd name="connsiteX2" fmla="*/ 30856 w 30855"/>
                <a:gd name="connsiteY2" fmla="*/ 30856 h 30855"/>
                <a:gd name="connsiteX3" fmla="*/ 0 w 30855"/>
                <a:gd name="connsiteY3" fmla="*/ 30856 h 30855"/>
              </a:gdLst>
              <a:ahLst/>
              <a:cxnLst>
                <a:cxn ang="0">
                  <a:pos x="connsiteX0" y="connsiteY0"/>
                </a:cxn>
                <a:cxn ang="0">
                  <a:pos x="connsiteX1" y="connsiteY1"/>
                </a:cxn>
                <a:cxn ang="0">
                  <a:pos x="connsiteX2" y="connsiteY2"/>
                </a:cxn>
                <a:cxn ang="0">
                  <a:pos x="connsiteX3" y="connsiteY3"/>
                </a:cxn>
              </a:cxnLst>
              <a:rect l="l" t="t" r="r" b="b"/>
              <a:pathLst>
                <a:path w="30855" h="30855">
                  <a:moveTo>
                    <a:pt x="0" y="0"/>
                  </a:moveTo>
                  <a:lnTo>
                    <a:pt x="30856" y="0"/>
                  </a:lnTo>
                  <a:lnTo>
                    <a:pt x="30856" y="30856"/>
                  </a:lnTo>
                  <a:lnTo>
                    <a:pt x="0" y="30856"/>
                  </a:lnTo>
                  <a:close/>
                </a:path>
              </a:pathLst>
            </a:custGeom>
            <a:grpFill/>
            <a:ln w="15329" cap="flat">
              <a:noFill/>
              <a:prstDash val="solid"/>
              <a:miter/>
            </a:ln>
          </p:spPr>
          <p:txBody>
            <a:bodyPr rtlCol="0" anchor="ctr">
              <a:noAutofit/>
            </a:bodyPr>
            <a:lstStyle/>
            <a:p>
              <a:endParaRPr lang="zh-CN" altLang="en-US"/>
            </a:p>
          </p:txBody>
        </p:sp>
        <p:sp>
          <p:nvSpPr>
            <p:cNvPr id="112" name="任意多边形: 形状 111">
              <a:extLst>
                <a:ext uri="{FF2B5EF4-FFF2-40B4-BE49-F238E27FC236}">
                  <a16:creationId xmlns:a16="http://schemas.microsoft.com/office/drawing/2014/main" id="{F723B39F-2806-4856-AFF4-C91C134C275E}"/>
                </a:ext>
              </a:extLst>
            </p:cNvPr>
            <p:cNvSpPr/>
            <p:nvPr/>
          </p:nvSpPr>
          <p:spPr>
            <a:xfrm>
              <a:off x="4052095" y="1038624"/>
              <a:ext cx="30855" cy="30855"/>
            </a:xfrm>
            <a:custGeom>
              <a:avLst/>
              <a:gdLst>
                <a:gd name="connsiteX0" fmla="*/ 0 w 30855"/>
                <a:gd name="connsiteY0" fmla="*/ 0 h 30855"/>
                <a:gd name="connsiteX1" fmla="*/ 30856 w 30855"/>
                <a:gd name="connsiteY1" fmla="*/ 0 h 30855"/>
                <a:gd name="connsiteX2" fmla="*/ 30856 w 30855"/>
                <a:gd name="connsiteY2" fmla="*/ 30856 h 30855"/>
                <a:gd name="connsiteX3" fmla="*/ 0 w 30855"/>
                <a:gd name="connsiteY3" fmla="*/ 30856 h 30855"/>
              </a:gdLst>
              <a:ahLst/>
              <a:cxnLst>
                <a:cxn ang="0">
                  <a:pos x="connsiteX0" y="connsiteY0"/>
                </a:cxn>
                <a:cxn ang="0">
                  <a:pos x="connsiteX1" y="connsiteY1"/>
                </a:cxn>
                <a:cxn ang="0">
                  <a:pos x="connsiteX2" y="connsiteY2"/>
                </a:cxn>
                <a:cxn ang="0">
                  <a:pos x="connsiteX3" y="connsiteY3"/>
                </a:cxn>
              </a:cxnLst>
              <a:rect l="l" t="t" r="r" b="b"/>
              <a:pathLst>
                <a:path w="30855" h="30855">
                  <a:moveTo>
                    <a:pt x="0" y="0"/>
                  </a:moveTo>
                  <a:lnTo>
                    <a:pt x="30856" y="0"/>
                  </a:lnTo>
                  <a:lnTo>
                    <a:pt x="30856" y="30856"/>
                  </a:lnTo>
                  <a:lnTo>
                    <a:pt x="0" y="30856"/>
                  </a:lnTo>
                  <a:close/>
                </a:path>
              </a:pathLst>
            </a:custGeom>
            <a:grpFill/>
            <a:ln w="15329" cap="flat">
              <a:noFill/>
              <a:prstDash val="solid"/>
              <a:miter/>
            </a:ln>
          </p:spPr>
          <p:txBody>
            <a:bodyPr rtlCol="0" anchor="ctr">
              <a:noAutofit/>
            </a:bodyPr>
            <a:lstStyle/>
            <a:p>
              <a:endParaRPr lang="zh-CN" altLang="en-US"/>
            </a:p>
          </p:txBody>
        </p:sp>
        <p:sp>
          <p:nvSpPr>
            <p:cNvPr id="113" name="任意多边形: 形状 112">
              <a:extLst>
                <a:ext uri="{FF2B5EF4-FFF2-40B4-BE49-F238E27FC236}">
                  <a16:creationId xmlns:a16="http://schemas.microsoft.com/office/drawing/2014/main" id="{AB5A7614-3AE1-439E-AB9D-A336C4CF4C99}"/>
                </a:ext>
              </a:extLst>
            </p:cNvPr>
            <p:cNvSpPr/>
            <p:nvPr/>
          </p:nvSpPr>
          <p:spPr>
            <a:xfrm>
              <a:off x="3990384" y="1038624"/>
              <a:ext cx="30855" cy="30855"/>
            </a:xfrm>
            <a:custGeom>
              <a:avLst/>
              <a:gdLst>
                <a:gd name="connsiteX0" fmla="*/ 0 w 30855"/>
                <a:gd name="connsiteY0" fmla="*/ 0 h 30855"/>
                <a:gd name="connsiteX1" fmla="*/ 30856 w 30855"/>
                <a:gd name="connsiteY1" fmla="*/ 0 h 30855"/>
                <a:gd name="connsiteX2" fmla="*/ 30856 w 30855"/>
                <a:gd name="connsiteY2" fmla="*/ 30856 h 30855"/>
                <a:gd name="connsiteX3" fmla="*/ 0 w 30855"/>
                <a:gd name="connsiteY3" fmla="*/ 30856 h 30855"/>
              </a:gdLst>
              <a:ahLst/>
              <a:cxnLst>
                <a:cxn ang="0">
                  <a:pos x="connsiteX0" y="connsiteY0"/>
                </a:cxn>
                <a:cxn ang="0">
                  <a:pos x="connsiteX1" y="connsiteY1"/>
                </a:cxn>
                <a:cxn ang="0">
                  <a:pos x="connsiteX2" y="connsiteY2"/>
                </a:cxn>
                <a:cxn ang="0">
                  <a:pos x="connsiteX3" y="connsiteY3"/>
                </a:cxn>
              </a:cxnLst>
              <a:rect l="l" t="t" r="r" b="b"/>
              <a:pathLst>
                <a:path w="30855" h="30855">
                  <a:moveTo>
                    <a:pt x="0" y="0"/>
                  </a:moveTo>
                  <a:lnTo>
                    <a:pt x="30856" y="0"/>
                  </a:lnTo>
                  <a:lnTo>
                    <a:pt x="30856" y="30856"/>
                  </a:lnTo>
                  <a:lnTo>
                    <a:pt x="0" y="30856"/>
                  </a:lnTo>
                  <a:close/>
                </a:path>
              </a:pathLst>
            </a:custGeom>
            <a:grpFill/>
            <a:ln w="15329" cap="flat">
              <a:noFill/>
              <a:prstDash val="solid"/>
              <a:miter/>
            </a:ln>
          </p:spPr>
          <p:txBody>
            <a:bodyPr rtlCol="0" anchor="ctr">
              <a:noAutofit/>
            </a:bodyPr>
            <a:lstStyle/>
            <a:p>
              <a:endParaRPr lang="zh-CN" altLang="en-US"/>
            </a:p>
          </p:txBody>
        </p:sp>
        <p:sp>
          <p:nvSpPr>
            <p:cNvPr id="114" name="任意多边形: 形状 113">
              <a:extLst>
                <a:ext uri="{FF2B5EF4-FFF2-40B4-BE49-F238E27FC236}">
                  <a16:creationId xmlns:a16="http://schemas.microsoft.com/office/drawing/2014/main" id="{3F9F3508-6C55-4FF3-A299-9490C2D1264C}"/>
                </a:ext>
              </a:extLst>
            </p:cNvPr>
            <p:cNvSpPr/>
            <p:nvPr/>
          </p:nvSpPr>
          <p:spPr>
            <a:xfrm>
              <a:off x="3928672" y="1038624"/>
              <a:ext cx="30855" cy="30855"/>
            </a:xfrm>
            <a:custGeom>
              <a:avLst/>
              <a:gdLst>
                <a:gd name="connsiteX0" fmla="*/ 0 w 30855"/>
                <a:gd name="connsiteY0" fmla="*/ 0 h 30855"/>
                <a:gd name="connsiteX1" fmla="*/ 30856 w 30855"/>
                <a:gd name="connsiteY1" fmla="*/ 0 h 30855"/>
                <a:gd name="connsiteX2" fmla="*/ 30856 w 30855"/>
                <a:gd name="connsiteY2" fmla="*/ 30856 h 30855"/>
                <a:gd name="connsiteX3" fmla="*/ 0 w 30855"/>
                <a:gd name="connsiteY3" fmla="*/ 30856 h 30855"/>
              </a:gdLst>
              <a:ahLst/>
              <a:cxnLst>
                <a:cxn ang="0">
                  <a:pos x="connsiteX0" y="connsiteY0"/>
                </a:cxn>
                <a:cxn ang="0">
                  <a:pos x="connsiteX1" y="connsiteY1"/>
                </a:cxn>
                <a:cxn ang="0">
                  <a:pos x="connsiteX2" y="connsiteY2"/>
                </a:cxn>
                <a:cxn ang="0">
                  <a:pos x="connsiteX3" y="connsiteY3"/>
                </a:cxn>
              </a:cxnLst>
              <a:rect l="l" t="t" r="r" b="b"/>
              <a:pathLst>
                <a:path w="30855" h="30855">
                  <a:moveTo>
                    <a:pt x="0" y="0"/>
                  </a:moveTo>
                  <a:lnTo>
                    <a:pt x="30856" y="0"/>
                  </a:lnTo>
                  <a:lnTo>
                    <a:pt x="30856" y="30856"/>
                  </a:lnTo>
                  <a:lnTo>
                    <a:pt x="0" y="30856"/>
                  </a:lnTo>
                  <a:close/>
                </a:path>
              </a:pathLst>
            </a:custGeom>
            <a:grpFill/>
            <a:ln w="15329" cap="flat">
              <a:noFill/>
              <a:prstDash val="solid"/>
              <a:miter/>
            </a:ln>
          </p:spPr>
          <p:txBody>
            <a:bodyPr rtlCol="0" anchor="ctr">
              <a:noAutofit/>
            </a:bodyPr>
            <a:lstStyle/>
            <a:p>
              <a:endParaRPr lang="zh-CN" altLang="en-US"/>
            </a:p>
          </p:txBody>
        </p:sp>
      </p:grpSp>
      <p:cxnSp>
        <p:nvCxnSpPr>
          <p:cNvPr id="7" name="直接连接符 6">
            <a:extLst>
              <a:ext uri="{FF2B5EF4-FFF2-40B4-BE49-F238E27FC236}">
                <a16:creationId xmlns:a16="http://schemas.microsoft.com/office/drawing/2014/main" id="{CCBB675A-DC00-414A-8658-C1D7AB0A9239}"/>
              </a:ext>
            </a:extLst>
          </p:cNvPr>
          <p:cNvCxnSpPr>
            <a:cxnSpLocks/>
          </p:cNvCxnSpPr>
          <p:nvPr/>
        </p:nvCxnSpPr>
        <p:spPr>
          <a:xfrm>
            <a:off x="3136504" y="4759324"/>
            <a:ext cx="377110"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id="{9A65D816-F07E-4279-B9DA-39088906D24B}"/>
              </a:ext>
            </a:extLst>
          </p:cNvPr>
          <p:cNvCxnSpPr>
            <a:cxnSpLocks/>
          </p:cNvCxnSpPr>
          <p:nvPr/>
        </p:nvCxnSpPr>
        <p:spPr>
          <a:xfrm>
            <a:off x="5897126" y="4759324"/>
            <a:ext cx="377110"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id="{5F8E3065-D4BC-4D2D-80E0-FFAA3BC2167F}"/>
              </a:ext>
            </a:extLst>
          </p:cNvPr>
          <p:cNvCxnSpPr>
            <a:cxnSpLocks/>
          </p:cNvCxnSpPr>
          <p:nvPr/>
        </p:nvCxnSpPr>
        <p:spPr>
          <a:xfrm>
            <a:off x="8657747" y="4759324"/>
            <a:ext cx="377110"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2" name="任意多边形: 形状 131">
            <a:extLst>
              <a:ext uri="{FF2B5EF4-FFF2-40B4-BE49-F238E27FC236}">
                <a16:creationId xmlns:a16="http://schemas.microsoft.com/office/drawing/2014/main" id="{7BF3E3D4-EFC2-44E4-AAF8-16D68C0E7B7F}"/>
              </a:ext>
            </a:extLst>
          </p:cNvPr>
          <p:cNvSpPr/>
          <p:nvPr/>
        </p:nvSpPr>
        <p:spPr>
          <a:xfrm>
            <a:off x="4886391" y="3257893"/>
            <a:ext cx="2428882" cy="84844"/>
          </a:xfrm>
          <a:custGeom>
            <a:avLst/>
            <a:gdLst>
              <a:gd name="connsiteX0" fmla="*/ 132400 w 2428882"/>
              <a:gd name="connsiteY0" fmla="*/ 0 h 84844"/>
              <a:gd name="connsiteX1" fmla="*/ 2296482 w 2428882"/>
              <a:gd name="connsiteY1" fmla="*/ 0 h 84844"/>
              <a:gd name="connsiteX2" fmla="*/ 2400817 w 2428882"/>
              <a:gd name="connsiteY2" fmla="*/ 43217 h 84844"/>
              <a:gd name="connsiteX3" fmla="*/ 2428882 w 2428882"/>
              <a:gd name="connsiteY3" fmla="*/ 84844 h 84844"/>
              <a:gd name="connsiteX4" fmla="*/ 0 w 2428882"/>
              <a:gd name="connsiteY4" fmla="*/ 84844 h 84844"/>
              <a:gd name="connsiteX5" fmla="*/ 28066 w 2428882"/>
              <a:gd name="connsiteY5" fmla="*/ 43217 h 84844"/>
              <a:gd name="connsiteX6" fmla="*/ 132400 w 2428882"/>
              <a:gd name="connsiteY6" fmla="*/ 0 h 8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8882" h="84844">
                <a:moveTo>
                  <a:pt x="132400" y="0"/>
                </a:moveTo>
                <a:lnTo>
                  <a:pt x="2296482" y="0"/>
                </a:lnTo>
                <a:cubicBezTo>
                  <a:pt x="2337227" y="0"/>
                  <a:pt x="2374115" y="16515"/>
                  <a:pt x="2400817" y="43217"/>
                </a:cubicBezTo>
                <a:lnTo>
                  <a:pt x="2428882" y="84844"/>
                </a:lnTo>
                <a:lnTo>
                  <a:pt x="0" y="84844"/>
                </a:lnTo>
                <a:lnTo>
                  <a:pt x="28066" y="43217"/>
                </a:lnTo>
                <a:cubicBezTo>
                  <a:pt x="54767" y="16515"/>
                  <a:pt x="91655" y="0"/>
                  <a:pt x="132400" y="0"/>
                </a:cubicBezTo>
                <a:close/>
              </a:path>
            </a:pathLst>
          </a:custGeom>
          <a:solidFill>
            <a:schemeClr val="accent1">
              <a:lumMod val="40000"/>
              <a:lumOff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bg1"/>
              </a:solidFill>
            </a:endParaRPr>
          </a:p>
        </p:txBody>
      </p:sp>
      <p:sp>
        <p:nvSpPr>
          <p:cNvPr id="133" name="任意多边形: 形状 132">
            <a:extLst>
              <a:ext uri="{FF2B5EF4-FFF2-40B4-BE49-F238E27FC236}">
                <a16:creationId xmlns:a16="http://schemas.microsoft.com/office/drawing/2014/main" id="{C46D1467-B60F-486E-9F94-87E7D174AEA2}"/>
              </a:ext>
            </a:extLst>
          </p:cNvPr>
          <p:cNvSpPr/>
          <p:nvPr/>
        </p:nvSpPr>
        <p:spPr>
          <a:xfrm>
            <a:off x="7647012" y="3257893"/>
            <a:ext cx="2428882" cy="84844"/>
          </a:xfrm>
          <a:custGeom>
            <a:avLst/>
            <a:gdLst>
              <a:gd name="connsiteX0" fmla="*/ 132400 w 2428882"/>
              <a:gd name="connsiteY0" fmla="*/ 0 h 84844"/>
              <a:gd name="connsiteX1" fmla="*/ 2296482 w 2428882"/>
              <a:gd name="connsiteY1" fmla="*/ 0 h 84844"/>
              <a:gd name="connsiteX2" fmla="*/ 2400817 w 2428882"/>
              <a:gd name="connsiteY2" fmla="*/ 43217 h 84844"/>
              <a:gd name="connsiteX3" fmla="*/ 2428882 w 2428882"/>
              <a:gd name="connsiteY3" fmla="*/ 84844 h 84844"/>
              <a:gd name="connsiteX4" fmla="*/ 0 w 2428882"/>
              <a:gd name="connsiteY4" fmla="*/ 84844 h 84844"/>
              <a:gd name="connsiteX5" fmla="*/ 28066 w 2428882"/>
              <a:gd name="connsiteY5" fmla="*/ 43217 h 84844"/>
              <a:gd name="connsiteX6" fmla="*/ 132400 w 2428882"/>
              <a:gd name="connsiteY6" fmla="*/ 0 h 8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8882" h="84844">
                <a:moveTo>
                  <a:pt x="132400" y="0"/>
                </a:moveTo>
                <a:lnTo>
                  <a:pt x="2296482" y="0"/>
                </a:lnTo>
                <a:cubicBezTo>
                  <a:pt x="2337227" y="0"/>
                  <a:pt x="2374115" y="16515"/>
                  <a:pt x="2400817" y="43217"/>
                </a:cubicBezTo>
                <a:lnTo>
                  <a:pt x="2428882" y="84844"/>
                </a:lnTo>
                <a:lnTo>
                  <a:pt x="0" y="84844"/>
                </a:lnTo>
                <a:lnTo>
                  <a:pt x="28066" y="43217"/>
                </a:lnTo>
                <a:cubicBezTo>
                  <a:pt x="54767" y="16515"/>
                  <a:pt x="91655" y="0"/>
                  <a:pt x="132400" y="0"/>
                </a:cubicBezTo>
                <a:close/>
              </a:path>
            </a:pathLst>
          </a:custGeom>
          <a:solidFill>
            <a:schemeClr val="accent1">
              <a:lumMod val="40000"/>
              <a:lumOff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bg1"/>
              </a:solidFill>
            </a:endParaRPr>
          </a:p>
        </p:txBody>
      </p:sp>
      <p:grpSp>
        <p:nvGrpSpPr>
          <p:cNvPr id="5" name="组合 4">
            <a:extLst>
              <a:ext uri="{FF2B5EF4-FFF2-40B4-BE49-F238E27FC236}">
                <a16:creationId xmlns:a16="http://schemas.microsoft.com/office/drawing/2014/main" id="{7E275D7C-74BB-4CC6-BEA0-67497B664350}"/>
              </a:ext>
            </a:extLst>
          </p:cNvPr>
          <p:cNvGrpSpPr/>
          <p:nvPr/>
        </p:nvGrpSpPr>
        <p:grpSpPr>
          <a:xfrm>
            <a:off x="0" y="5943600"/>
            <a:ext cx="12192000" cy="914400"/>
            <a:chOff x="0" y="5943600"/>
            <a:chExt cx="12192000" cy="914400"/>
          </a:xfrm>
        </p:grpSpPr>
        <p:grpSp>
          <p:nvGrpSpPr>
            <p:cNvPr id="121" name="组合 120">
              <a:extLst>
                <a:ext uri="{FF2B5EF4-FFF2-40B4-BE49-F238E27FC236}">
                  <a16:creationId xmlns:a16="http://schemas.microsoft.com/office/drawing/2014/main" id="{A90D1C8E-04AF-48FF-9EBA-9A79253D0F4A}"/>
                </a:ext>
              </a:extLst>
            </p:cNvPr>
            <p:cNvGrpSpPr/>
            <p:nvPr/>
          </p:nvGrpSpPr>
          <p:grpSpPr>
            <a:xfrm>
              <a:off x="9503246" y="5943600"/>
              <a:ext cx="2688754" cy="914400"/>
              <a:chOff x="8434760" y="5464987"/>
              <a:chExt cx="3757240" cy="1393013"/>
            </a:xfrm>
          </p:grpSpPr>
          <p:sp>
            <p:nvSpPr>
              <p:cNvPr id="122" name="任意多边形: 形状 121">
                <a:extLst>
                  <a:ext uri="{FF2B5EF4-FFF2-40B4-BE49-F238E27FC236}">
                    <a16:creationId xmlns:a16="http://schemas.microsoft.com/office/drawing/2014/main" id="{5B935CE7-1F10-425B-86D2-E8D1185BCAD9}"/>
                  </a:ext>
                </a:extLst>
              </p:cNvPr>
              <p:cNvSpPr/>
              <p:nvPr/>
            </p:nvSpPr>
            <p:spPr>
              <a:xfrm flipH="1" flipV="1">
                <a:off x="8434760" y="5464987"/>
                <a:ext cx="3757240" cy="1393013"/>
              </a:xfrm>
              <a:custGeom>
                <a:avLst/>
                <a:gdLst>
                  <a:gd name="connsiteX0" fmla="*/ 0 w 4446582"/>
                  <a:gd name="connsiteY0" fmla="*/ 0 h 1648589"/>
                  <a:gd name="connsiteX1" fmla="*/ 4446582 w 4446582"/>
                  <a:gd name="connsiteY1" fmla="*/ 0 h 1648589"/>
                  <a:gd name="connsiteX2" fmla="*/ 4054136 w 4446582"/>
                  <a:gd name="connsiteY2" fmla="*/ 85351 h 1648589"/>
                  <a:gd name="connsiteX3" fmla="*/ 53918 w 4446582"/>
                  <a:gd name="connsiteY3" fmla="*/ 1615968 h 1648589"/>
                  <a:gd name="connsiteX4" fmla="*/ 0 w 4446582"/>
                  <a:gd name="connsiteY4" fmla="*/ 1648589 h 1648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6582" h="1648589">
                    <a:moveTo>
                      <a:pt x="0" y="0"/>
                    </a:moveTo>
                    <a:lnTo>
                      <a:pt x="4446582" y="0"/>
                    </a:lnTo>
                    <a:lnTo>
                      <a:pt x="4054136" y="85351"/>
                    </a:lnTo>
                    <a:cubicBezTo>
                      <a:pt x="2538146" y="438313"/>
                      <a:pt x="1177976" y="965450"/>
                      <a:pt x="53918" y="1615968"/>
                    </a:cubicBezTo>
                    <a:lnTo>
                      <a:pt x="0" y="1648589"/>
                    </a:lnTo>
                    <a:close/>
                  </a:path>
                </a:pathLst>
              </a:custGeom>
              <a:solidFill>
                <a:schemeClr val="accent2">
                  <a:lumMod val="60000"/>
                  <a:lumOff val="4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3" name="任意多边形: 形状 122">
                <a:extLst>
                  <a:ext uri="{FF2B5EF4-FFF2-40B4-BE49-F238E27FC236}">
                    <a16:creationId xmlns:a16="http://schemas.microsoft.com/office/drawing/2014/main" id="{BF13C530-A359-457C-9D4B-8233EB6007EA}"/>
                  </a:ext>
                </a:extLst>
              </p:cNvPr>
              <p:cNvSpPr/>
              <p:nvPr/>
            </p:nvSpPr>
            <p:spPr>
              <a:xfrm flipH="1" flipV="1">
                <a:off x="8822186" y="5608627"/>
                <a:ext cx="3369814" cy="1249373"/>
              </a:xfrm>
              <a:custGeom>
                <a:avLst/>
                <a:gdLst>
                  <a:gd name="connsiteX0" fmla="*/ 0 w 4446582"/>
                  <a:gd name="connsiteY0" fmla="*/ 0 h 1648589"/>
                  <a:gd name="connsiteX1" fmla="*/ 4446582 w 4446582"/>
                  <a:gd name="connsiteY1" fmla="*/ 0 h 1648589"/>
                  <a:gd name="connsiteX2" fmla="*/ 4054136 w 4446582"/>
                  <a:gd name="connsiteY2" fmla="*/ 85351 h 1648589"/>
                  <a:gd name="connsiteX3" fmla="*/ 53918 w 4446582"/>
                  <a:gd name="connsiteY3" fmla="*/ 1615968 h 1648589"/>
                  <a:gd name="connsiteX4" fmla="*/ 0 w 4446582"/>
                  <a:gd name="connsiteY4" fmla="*/ 1648589 h 1648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6582" h="1648589">
                    <a:moveTo>
                      <a:pt x="0" y="0"/>
                    </a:moveTo>
                    <a:lnTo>
                      <a:pt x="4446582" y="0"/>
                    </a:lnTo>
                    <a:lnTo>
                      <a:pt x="4054136" y="85351"/>
                    </a:lnTo>
                    <a:cubicBezTo>
                      <a:pt x="2538146" y="438313"/>
                      <a:pt x="1177976" y="965450"/>
                      <a:pt x="53918" y="1615968"/>
                    </a:cubicBezTo>
                    <a:lnTo>
                      <a:pt x="0" y="1648589"/>
                    </a:lnTo>
                    <a:close/>
                  </a:path>
                </a:pathLst>
              </a:custGeom>
              <a:solidFill>
                <a:schemeClr val="accent1"/>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124" name="组合 123">
              <a:extLst>
                <a:ext uri="{FF2B5EF4-FFF2-40B4-BE49-F238E27FC236}">
                  <a16:creationId xmlns:a16="http://schemas.microsoft.com/office/drawing/2014/main" id="{0BB617AB-9350-422F-8E5D-9C74139F64CF}"/>
                </a:ext>
              </a:extLst>
            </p:cNvPr>
            <p:cNvGrpSpPr/>
            <p:nvPr/>
          </p:nvGrpSpPr>
          <p:grpSpPr>
            <a:xfrm flipH="1">
              <a:off x="0" y="5943600"/>
              <a:ext cx="2688754" cy="914400"/>
              <a:chOff x="8434760" y="5464987"/>
              <a:chExt cx="3757240" cy="1393013"/>
            </a:xfrm>
          </p:grpSpPr>
          <p:sp>
            <p:nvSpPr>
              <p:cNvPr id="125" name="任意多边形: 形状 124">
                <a:extLst>
                  <a:ext uri="{FF2B5EF4-FFF2-40B4-BE49-F238E27FC236}">
                    <a16:creationId xmlns:a16="http://schemas.microsoft.com/office/drawing/2014/main" id="{0387F603-62B4-4308-9D18-267170DBDA2D}"/>
                  </a:ext>
                </a:extLst>
              </p:cNvPr>
              <p:cNvSpPr/>
              <p:nvPr/>
            </p:nvSpPr>
            <p:spPr>
              <a:xfrm flipH="1" flipV="1">
                <a:off x="8434760" y="5464987"/>
                <a:ext cx="3757240" cy="1393013"/>
              </a:xfrm>
              <a:custGeom>
                <a:avLst/>
                <a:gdLst>
                  <a:gd name="connsiteX0" fmla="*/ 0 w 4446582"/>
                  <a:gd name="connsiteY0" fmla="*/ 0 h 1648589"/>
                  <a:gd name="connsiteX1" fmla="*/ 4446582 w 4446582"/>
                  <a:gd name="connsiteY1" fmla="*/ 0 h 1648589"/>
                  <a:gd name="connsiteX2" fmla="*/ 4054136 w 4446582"/>
                  <a:gd name="connsiteY2" fmla="*/ 85351 h 1648589"/>
                  <a:gd name="connsiteX3" fmla="*/ 53918 w 4446582"/>
                  <a:gd name="connsiteY3" fmla="*/ 1615968 h 1648589"/>
                  <a:gd name="connsiteX4" fmla="*/ 0 w 4446582"/>
                  <a:gd name="connsiteY4" fmla="*/ 1648589 h 1648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6582" h="1648589">
                    <a:moveTo>
                      <a:pt x="0" y="0"/>
                    </a:moveTo>
                    <a:lnTo>
                      <a:pt x="4446582" y="0"/>
                    </a:lnTo>
                    <a:lnTo>
                      <a:pt x="4054136" y="85351"/>
                    </a:lnTo>
                    <a:cubicBezTo>
                      <a:pt x="2538146" y="438313"/>
                      <a:pt x="1177976" y="965450"/>
                      <a:pt x="53918" y="1615968"/>
                    </a:cubicBezTo>
                    <a:lnTo>
                      <a:pt x="0" y="1648589"/>
                    </a:lnTo>
                    <a:close/>
                  </a:path>
                </a:pathLst>
              </a:custGeom>
              <a:solidFill>
                <a:schemeClr val="accent2">
                  <a:lumMod val="60000"/>
                  <a:lumOff val="4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6" name="任意多边形: 形状 125">
                <a:extLst>
                  <a:ext uri="{FF2B5EF4-FFF2-40B4-BE49-F238E27FC236}">
                    <a16:creationId xmlns:a16="http://schemas.microsoft.com/office/drawing/2014/main" id="{78DF5151-26BD-4120-ABEF-46C09FD1E300}"/>
                  </a:ext>
                </a:extLst>
              </p:cNvPr>
              <p:cNvSpPr/>
              <p:nvPr/>
            </p:nvSpPr>
            <p:spPr>
              <a:xfrm flipH="1" flipV="1">
                <a:off x="8822186" y="5608627"/>
                <a:ext cx="3369814" cy="1249373"/>
              </a:xfrm>
              <a:custGeom>
                <a:avLst/>
                <a:gdLst>
                  <a:gd name="connsiteX0" fmla="*/ 0 w 4446582"/>
                  <a:gd name="connsiteY0" fmla="*/ 0 h 1648589"/>
                  <a:gd name="connsiteX1" fmla="*/ 4446582 w 4446582"/>
                  <a:gd name="connsiteY1" fmla="*/ 0 h 1648589"/>
                  <a:gd name="connsiteX2" fmla="*/ 4054136 w 4446582"/>
                  <a:gd name="connsiteY2" fmla="*/ 85351 h 1648589"/>
                  <a:gd name="connsiteX3" fmla="*/ 53918 w 4446582"/>
                  <a:gd name="connsiteY3" fmla="*/ 1615968 h 1648589"/>
                  <a:gd name="connsiteX4" fmla="*/ 0 w 4446582"/>
                  <a:gd name="connsiteY4" fmla="*/ 1648589 h 1648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6582" h="1648589">
                    <a:moveTo>
                      <a:pt x="0" y="0"/>
                    </a:moveTo>
                    <a:lnTo>
                      <a:pt x="4446582" y="0"/>
                    </a:lnTo>
                    <a:lnTo>
                      <a:pt x="4054136" y="85351"/>
                    </a:lnTo>
                    <a:cubicBezTo>
                      <a:pt x="2538146" y="438313"/>
                      <a:pt x="1177976" y="965450"/>
                      <a:pt x="53918" y="1615968"/>
                    </a:cubicBezTo>
                    <a:lnTo>
                      <a:pt x="0" y="1648589"/>
                    </a:lnTo>
                    <a:close/>
                  </a:path>
                </a:pathLst>
              </a:custGeom>
              <a:solidFill>
                <a:schemeClr val="accent1"/>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sp>
        <p:nvSpPr>
          <p:cNvPr id="3" name="文本占位符 2">
            <a:extLst>
              <a:ext uri="{FF2B5EF4-FFF2-40B4-BE49-F238E27FC236}">
                <a16:creationId xmlns:a16="http://schemas.microsoft.com/office/drawing/2014/main" id="{BF828F3F-10CC-4A9E-9B51-3C69B70AC83C}"/>
              </a:ext>
            </a:extLst>
          </p:cNvPr>
          <p:cNvSpPr>
            <a:spLocks noGrp="1"/>
          </p:cNvSpPr>
          <p:nvPr>
            <p:ph type="body" sz="quarter" idx="11"/>
          </p:nvPr>
        </p:nvSpPr>
        <p:spPr/>
        <p:txBody>
          <a:bodyPr/>
          <a:lstStyle/>
          <a:p>
            <a:r>
              <a:rPr lang="zh-CN" altLang="en-US" dirty="0"/>
              <a:t>未来规划 </a:t>
            </a:r>
          </a:p>
        </p:txBody>
      </p:sp>
    </p:spTree>
    <p:extLst>
      <p:ext uri="{BB962C8B-B14F-4D97-AF65-F5344CB8AC3E}">
        <p14:creationId xmlns:p14="http://schemas.microsoft.com/office/powerpoint/2010/main" val="3978195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AC02C4E-CE3E-46F6-B3D7-9A5F3035AF90}"/>
              </a:ext>
            </a:extLst>
          </p:cNvPr>
          <p:cNvSpPr txBox="1"/>
          <p:nvPr/>
        </p:nvSpPr>
        <p:spPr>
          <a:xfrm>
            <a:off x="5950337" y="2628781"/>
            <a:ext cx="4222069" cy="1231106"/>
          </a:xfrm>
          <a:prstGeom prst="rect">
            <a:avLst/>
          </a:prstGeom>
          <a:noFill/>
        </p:spPr>
        <p:txBody>
          <a:bodyPr wrap="square" lIns="0" tIns="0" rIns="0" bIns="0" rtlCol="0">
            <a:noAutofit/>
          </a:bodyPr>
          <a:lstStyle/>
          <a:p>
            <a:r>
              <a:rPr lang="zh-CN" altLang="en-US" sz="8000" b="1" dirty="0">
                <a:gradFill>
                  <a:gsLst>
                    <a:gs pos="2655">
                      <a:schemeClr val="accent2">
                        <a:lumMod val="20000"/>
                        <a:lumOff val="80000"/>
                      </a:schemeClr>
                    </a:gs>
                    <a:gs pos="100000">
                      <a:schemeClr val="accent2">
                        <a:lumMod val="60000"/>
                        <a:lumOff val="40000"/>
                      </a:schemeClr>
                    </a:gs>
                  </a:gsLst>
                  <a:lin ang="5400000" scaled="1"/>
                </a:gradFill>
                <a:effectLst>
                  <a:outerShdw blurRad="152400" dist="101600" dir="5400000" algn="t" rotWithShape="0">
                    <a:schemeClr val="accent1">
                      <a:lumMod val="50000"/>
                      <a:alpha val="60000"/>
                    </a:schemeClr>
                  </a:outerShdw>
                </a:effectLst>
                <a:latin typeface="微软雅黑" panose="020B0503020204020204" pitchFamily="34" charset="-122"/>
                <a:ea typeface="微软雅黑" panose="020B0503020204020204" pitchFamily="34" charset="-122"/>
                <a:cs typeface="OPPOSans H" panose="00020600040101010101" pitchFamily="18" charset="-122"/>
              </a:rPr>
              <a:t>工作概述</a:t>
            </a:r>
          </a:p>
        </p:txBody>
      </p:sp>
      <p:sp>
        <p:nvSpPr>
          <p:cNvPr id="3" name="文本框 2">
            <a:extLst>
              <a:ext uri="{FF2B5EF4-FFF2-40B4-BE49-F238E27FC236}">
                <a16:creationId xmlns:a16="http://schemas.microsoft.com/office/drawing/2014/main" id="{603C7D09-2F82-474B-B62D-C12CB5277380}"/>
              </a:ext>
            </a:extLst>
          </p:cNvPr>
          <p:cNvSpPr txBox="1"/>
          <p:nvPr/>
        </p:nvSpPr>
        <p:spPr>
          <a:xfrm>
            <a:off x="6011296" y="3859887"/>
            <a:ext cx="3945317" cy="369332"/>
          </a:xfrm>
          <a:prstGeom prst="rect">
            <a:avLst/>
          </a:prstGeom>
          <a:noFill/>
        </p:spPr>
        <p:txBody>
          <a:bodyPr wrap="square" lIns="0" tIns="0" rIns="0" bIns="0" rtlCol="0">
            <a:noAutofit/>
          </a:bodyPr>
          <a:lstStyle/>
          <a:p>
            <a:pPr algn="dist"/>
            <a:r>
              <a:rPr lang="en-US" altLang="zh-CN" sz="2400" dirty="0">
                <a:solidFill>
                  <a:schemeClr val="bg1"/>
                </a:solidFill>
              </a:rPr>
              <a:t>Job overview</a:t>
            </a:r>
          </a:p>
        </p:txBody>
      </p:sp>
      <p:sp>
        <p:nvSpPr>
          <p:cNvPr id="5" name="文本框 4">
            <a:extLst>
              <a:ext uri="{FF2B5EF4-FFF2-40B4-BE49-F238E27FC236}">
                <a16:creationId xmlns:a16="http://schemas.microsoft.com/office/drawing/2014/main" id="{20A6D87C-EBD2-4AE0-ADB8-B4A9A009E008}"/>
              </a:ext>
            </a:extLst>
          </p:cNvPr>
          <p:cNvSpPr txBox="1"/>
          <p:nvPr/>
        </p:nvSpPr>
        <p:spPr>
          <a:xfrm>
            <a:off x="2494703" y="2875002"/>
            <a:ext cx="1306286" cy="1107996"/>
          </a:xfrm>
          <a:prstGeom prst="rect">
            <a:avLst/>
          </a:prstGeom>
        </p:spPr>
        <p:txBody>
          <a:bodyPr wrap="square" lIns="0" tIns="0" rIns="0" bIns="0" anchor="ctr" anchorCtr="1">
            <a:noAutofit/>
          </a:bodyPr>
          <a:lstStyle>
            <a:defPPr>
              <a:defRPr lang="zh-CN"/>
            </a:defPPr>
            <a:lvl1pPr marR="0" lvl="0" indent="0" algn="ctr" fontAlgn="auto">
              <a:lnSpc>
                <a:spcPct val="100000"/>
              </a:lnSpc>
              <a:spcBef>
                <a:spcPts val="0"/>
              </a:spcBef>
              <a:spcAft>
                <a:spcPts val="300"/>
              </a:spcAft>
              <a:buClrTx/>
              <a:buSzTx/>
              <a:buFont typeface="+mj-lt"/>
              <a:buNone/>
              <a:defRPr kumimoji="0" sz="4800" b="0" i="0" u="none" strike="noStrike" cap="none" spc="0" normalizeH="0" baseline="0">
                <a:ln>
                  <a:noFill/>
                </a:ln>
                <a:gradFill>
                  <a:gsLst>
                    <a:gs pos="0">
                      <a:schemeClr val="accent1">
                        <a:lumMod val="75000"/>
                      </a:schemeClr>
                    </a:gs>
                    <a:gs pos="100000">
                      <a:schemeClr val="accent1">
                        <a:lumMod val="50000"/>
                      </a:schemeClr>
                    </a:gs>
                  </a:gsLst>
                  <a:lin ang="5400000" scaled="1"/>
                </a:gradFill>
                <a:effectLst/>
                <a:uLnTx/>
                <a:uFillTx/>
                <a:latin typeface="OPPOSans H" panose="00020600040101010101" pitchFamily="18" charset="-122"/>
                <a:ea typeface="OPPOSans H" panose="00020600040101010101" pitchFamily="18" charset="-122"/>
                <a:cs typeface="OPPOSans H" panose="00020600040101010101" pitchFamily="18" charset="-122"/>
              </a:defRPr>
            </a:lvl1pPr>
            <a:lvl2pPr indent="0">
              <a:lnSpc>
                <a:spcPct val="90000"/>
              </a:lnSpc>
              <a:spcBef>
                <a:spcPts val="500"/>
              </a:spcBef>
              <a:buFont typeface="Arial" panose="020B0604020202020204" pitchFamily="34" charset="0"/>
              <a:buNone/>
              <a:defRPr sz="2400"/>
            </a:lvl2pPr>
            <a:lvl3pPr indent="0">
              <a:lnSpc>
                <a:spcPct val="90000"/>
              </a:lnSpc>
              <a:spcBef>
                <a:spcPts val="500"/>
              </a:spcBef>
              <a:buFont typeface="Arial" panose="020B0604020202020204" pitchFamily="34" charset="0"/>
              <a:buNone/>
              <a:defRPr sz="2000"/>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sz="7200" b="1" dirty="0">
                <a:latin typeface="+mn-lt"/>
                <a:ea typeface="微软雅黑" panose="020B0503020204020204" pitchFamily="34" charset="-122"/>
              </a:rPr>
              <a:t>01</a:t>
            </a:r>
            <a:endParaRPr lang="zh-CN" altLang="en-US" sz="7200" b="1" dirty="0">
              <a:latin typeface="+mn-lt"/>
              <a:ea typeface="微软雅黑" panose="020B0503020204020204" pitchFamily="34" charset="-122"/>
            </a:endParaRPr>
          </a:p>
        </p:txBody>
      </p:sp>
    </p:spTree>
    <p:extLst>
      <p:ext uri="{BB962C8B-B14F-4D97-AF65-F5344CB8AC3E}">
        <p14:creationId xmlns:p14="http://schemas.microsoft.com/office/powerpoint/2010/main" val="2292512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3E4F8370-55BB-4697-BB5A-3EC7BBF0828F}"/>
              </a:ext>
            </a:extLst>
          </p:cNvPr>
          <p:cNvSpPr txBox="1"/>
          <p:nvPr/>
        </p:nvSpPr>
        <p:spPr>
          <a:xfrm>
            <a:off x="1166553" y="2343998"/>
            <a:ext cx="3986472" cy="1107996"/>
          </a:xfrm>
          <a:prstGeom prst="rect">
            <a:avLst/>
          </a:prstGeom>
          <a:noFill/>
          <a:effectLst/>
        </p:spPr>
        <p:txBody>
          <a:bodyPr wrap="square" lIns="0" tIns="0" rIns="0" bIns="0" rtlCol="0">
            <a:noAutofit/>
          </a:bodyPr>
          <a:lstStyle>
            <a:defPPr>
              <a:defRPr lang="zh-CN"/>
            </a:defPPr>
            <a:lvl1pPr>
              <a:defRPr sz="6955">
                <a:gradFill>
                  <a:gsLst>
                    <a:gs pos="0">
                      <a:schemeClr val="bg1"/>
                    </a:gs>
                    <a:gs pos="100000">
                      <a:schemeClr val="accent2">
                        <a:lumMod val="60000"/>
                        <a:lumOff val="40000"/>
                      </a:schemeClr>
                    </a:gs>
                  </a:gsLst>
                  <a:lin ang="5400000" scaled="1"/>
                </a:gradFill>
                <a:effectLst>
                  <a:outerShdw blurRad="152400" dist="76200" dir="5400000" algn="tl" rotWithShape="0">
                    <a:schemeClr val="accent1">
                      <a:lumMod val="50000"/>
                      <a:alpha val="48000"/>
                    </a:schemeClr>
                  </a:outerShdw>
                </a:effectLst>
                <a:latin typeface="OPPOSans H" panose="00020600040101010101" pitchFamily="18" charset="-122"/>
                <a:ea typeface="OPPOSans H" panose="00020600040101010101" pitchFamily="18" charset="-122"/>
                <a:cs typeface="OPPOSans H" panose="00020600040101010101" pitchFamily="18" charset="-122"/>
              </a:defRPr>
            </a:lvl1pPr>
          </a:lstStyle>
          <a:p>
            <a:pPr algn="dist"/>
            <a:r>
              <a:rPr lang="zh-CN" altLang="en-US" sz="7200" b="1" dirty="0">
                <a:latin typeface="微软雅黑" panose="020B0503020204020204" pitchFamily="34" charset="-122"/>
                <a:ea typeface="微软雅黑" panose="020B0503020204020204" pitchFamily="34" charset="-122"/>
              </a:rPr>
              <a:t>谢谢观看</a:t>
            </a:r>
          </a:p>
        </p:txBody>
      </p:sp>
      <p:sp>
        <p:nvSpPr>
          <p:cNvPr id="270" name="文本框 269">
            <a:extLst>
              <a:ext uri="{FF2B5EF4-FFF2-40B4-BE49-F238E27FC236}">
                <a16:creationId xmlns:a16="http://schemas.microsoft.com/office/drawing/2014/main" id="{59E81589-5023-43F4-A06D-4BBD89BA95BB}"/>
              </a:ext>
            </a:extLst>
          </p:cNvPr>
          <p:cNvSpPr txBox="1"/>
          <p:nvPr/>
        </p:nvSpPr>
        <p:spPr>
          <a:xfrm>
            <a:off x="1166553" y="3584240"/>
            <a:ext cx="3902454" cy="276999"/>
          </a:xfrm>
          <a:prstGeom prst="rect">
            <a:avLst/>
          </a:prstGeom>
          <a:noFill/>
        </p:spPr>
        <p:txBody>
          <a:bodyPr wrap="square" lIns="0" tIns="0" rIns="0" bIns="0" rtlCol="0">
            <a:noAutofit/>
          </a:bodyPr>
          <a:lstStyle/>
          <a:p>
            <a:pPr algn="dist"/>
            <a:r>
              <a:rPr lang="en-US" altLang="zh-CN" dirty="0">
                <a:solidFill>
                  <a:schemeClr val="bg1">
                    <a:alpha val="60000"/>
                  </a:schemeClr>
                </a:solidFill>
              </a:rPr>
              <a:t>THANKS FOR WATCHING</a:t>
            </a:r>
          </a:p>
        </p:txBody>
      </p:sp>
      <p:pic>
        <p:nvPicPr>
          <p:cNvPr id="268" name="图片 267">
            <a:hlinkClick r:id="rId2"/>
            <a:extLst>
              <a:ext uri="{FF2B5EF4-FFF2-40B4-BE49-F238E27FC236}">
                <a16:creationId xmlns:a16="http://schemas.microsoft.com/office/drawing/2014/main" id="{AA65A7C8-9DFC-43BC-972C-02B065A995E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266072" y="1491605"/>
            <a:ext cx="3417325" cy="451087"/>
          </a:xfrm>
          <a:prstGeom prst="rect">
            <a:avLst/>
          </a:prstGeom>
        </p:spPr>
      </p:pic>
      <p:sp>
        <p:nvSpPr>
          <p:cNvPr id="273" name="矩形: 圆角 272">
            <a:extLst>
              <a:ext uri="{FF2B5EF4-FFF2-40B4-BE49-F238E27FC236}">
                <a16:creationId xmlns:a16="http://schemas.microsoft.com/office/drawing/2014/main" id="{B0DB92ED-555C-4575-8E3B-E5FA2E520789}"/>
              </a:ext>
            </a:extLst>
          </p:cNvPr>
          <p:cNvSpPr/>
          <p:nvPr/>
        </p:nvSpPr>
        <p:spPr>
          <a:xfrm>
            <a:off x="1166947" y="5318664"/>
            <a:ext cx="2481128" cy="416780"/>
          </a:xfrm>
          <a:prstGeom prst="roundRect">
            <a:avLst>
              <a:gd name="adj" fmla="val 50000"/>
            </a:avLst>
          </a:prstGeom>
          <a:gradFill flip="none" rotWithShape="1">
            <a:gsLst>
              <a:gs pos="2655">
                <a:schemeClr val="accent2">
                  <a:lumMod val="20000"/>
                  <a:lumOff val="80000"/>
                </a:schemeClr>
              </a:gs>
              <a:gs pos="100000">
                <a:schemeClr val="accent2">
                  <a:lumMod val="66000"/>
                  <a:lumOff val="34000"/>
                </a:schemeClr>
              </a:gs>
            </a:gsLst>
            <a:lin ang="4800000" scaled="0"/>
            <a:tileRect/>
          </a:gradFill>
          <a:ln>
            <a:noFill/>
          </a:ln>
          <a:effectLst>
            <a:outerShdw blurRad="203200" dist="76200" dir="5400000" sx="96000" sy="96000" algn="t"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lnSpc>
                <a:spcPct val="110000"/>
              </a:lnSpc>
            </a:pPr>
            <a:r>
              <a:rPr lang="zh-CN" altLang="en-US" sz="1600" dirty="0">
                <a:solidFill>
                  <a:schemeClr val="accent1">
                    <a:lumMod val="50000"/>
                  </a:schemeClr>
                </a:solidFill>
              </a:rPr>
              <a:t>汇报人：</a:t>
            </a:r>
            <a:r>
              <a:rPr lang="en-US" altLang="zh-CN" sz="1600" dirty="0" err="1">
                <a:solidFill>
                  <a:schemeClr val="accent1">
                    <a:lumMod val="50000"/>
                  </a:schemeClr>
                </a:solidFill>
              </a:rPr>
              <a:t>OfficePLUS</a:t>
            </a:r>
            <a:endParaRPr lang="zh-CN" altLang="en-US" sz="1600" dirty="0">
              <a:solidFill>
                <a:schemeClr val="accent1">
                  <a:lumMod val="50000"/>
                </a:schemeClr>
              </a:solidFill>
            </a:endParaRPr>
          </a:p>
        </p:txBody>
      </p:sp>
    </p:spTree>
    <p:extLst>
      <p:ext uri="{BB962C8B-B14F-4D97-AF65-F5344CB8AC3E}">
        <p14:creationId xmlns:p14="http://schemas.microsoft.com/office/powerpoint/2010/main" val="525717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C3D094EC-491C-2649-AF07-6B22837C919C}"/>
              </a:ext>
            </a:extLst>
          </p:cNvPr>
          <p:cNvSpPr>
            <a:spLocks noGrp="1"/>
          </p:cNvSpPr>
          <p:nvPr>
            <p:ph type="body" sz="quarter" idx="11"/>
          </p:nvPr>
        </p:nvSpPr>
        <p:spPr/>
        <p:txBody>
          <a:bodyPr/>
          <a:lstStyle/>
          <a:p>
            <a:r>
              <a:rPr kumimoji="1" lang="en-US" altLang="zh-CN" dirty="0" err="1"/>
              <a:t>OfficePLUS.cn</a:t>
            </a:r>
            <a:endParaRPr kumimoji="1" lang="zh-CN" altLang="en-US" dirty="0"/>
          </a:p>
        </p:txBody>
      </p:sp>
      <p:sp>
        <p:nvSpPr>
          <p:cNvPr id="3" name="文本占位符 2">
            <a:extLst>
              <a:ext uri="{FF2B5EF4-FFF2-40B4-BE49-F238E27FC236}">
                <a16:creationId xmlns:a16="http://schemas.microsoft.com/office/drawing/2014/main" id="{9AFB47E1-7AF0-204F-89F0-4C0DE2B37BF5}"/>
              </a:ext>
            </a:extLst>
          </p:cNvPr>
          <p:cNvSpPr>
            <a:spLocks noGrp="1"/>
          </p:cNvSpPr>
          <p:nvPr>
            <p:ph type="body" sz="quarter" idx="13"/>
          </p:nvPr>
        </p:nvSpPr>
        <p:spPr/>
        <p:txBody>
          <a:bodyPr/>
          <a:lstStyle/>
          <a:p>
            <a:r>
              <a:rPr kumimoji="1" lang="zh-CN" altLang="en-US" dirty="0"/>
              <a:t>中文 微软雅黑</a:t>
            </a:r>
            <a:endParaRPr kumimoji="1" lang="en" altLang="zh-CN" dirty="0"/>
          </a:p>
          <a:p>
            <a:r>
              <a:rPr kumimoji="1" lang="zh-CN" altLang="en-US" dirty="0"/>
              <a:t>英文 </a:t>
            </a:r>
            <a:r>
              <a:rPr kumimoji="1" lang="en" altLang="zh-CN" dirty="0" err="1"/>
              <a:t>Arail</a:t>
            </a:r>
            <a:endParaRPr kumimoji="1" lang="en" altLang="zh-CN" dirty="0"/>
          </a:p>
          <a:p>
            <a:endParaRPr kumimoji="1" lang="en-US" altLang="zh-CN" dirty="0"/>
          </a:p>
          <a:p>
            <a:r>
              <a:rPr kumimoji="1" lang="zh-CN" altLang="en-US" dirty="0"/>
              <a:t>标题 </a:t>
            </a:r>
            <a:r>
              <a:rPr kumimoji="1" lang="en-US" altLang="zh-CN" dirty="0"/>
              <a:t>1.0</a:t>
            </a:r>
          </a:p>
          <a:p>
            <a:r>
              <a:rPr kumimoji="1" lang="zh-CN" altLang="en-US" dirty="0"/>
              <a:t>正文 </a:t>
            </a:r>
            <a:r>
              <a:rPr kumimoji="1" lang="en-US" altLang="zh-CN" dirty="0"/>
              <a:t>1.3</a:t>
            </a:r>
          </a:p>
          <a:p>
            <a:r>
              <a:rPr kumimoji="1" lang="en-US" altLang="zh-CN" dirty="0"/>
              <a:t>unsplash.com</a:t>
            </a:r>
            <a:endParaRPr kumimoji="1" lang="en" altLang="zh-CN" dirty="0"/>
          </a:p>
          <a:p>
            <a:endParaRPr kumimoji="1" lang="en" altLang="zh-CN" dirty="0"/>
          </a:p>
          <a:p>
            <a:r>
              <a:rPr kumimoji="1" lang="zh-CN" altLang="en-US" dirty="0"/>
              <a:t>本网站所提供的任何信息内容（包括但不限于 </a:t>
            </a:r>
            <a:r>
              <a:rPr kumimoji="1" lang="en" altLang="zh-CN" dirty="0"/>
              <a:t>PPT </a:t>
            </a:r>
            <a:r>
              <a:rPr kumimoji="1" lang="zh-CN" altLang="en-US" dirty="0"/>
              <a:t>模板、</a:t>
            </a:r>
            <a:r>
              <a:rPr kumimoji="1" lang="en" altLang="zh-CN" dirty="0"/>
              <a:t>Word </a:t>
            </a:r>
            <a:r>
              <a:rPr kumimoji="1" lang="zh-CN" altLang="en-US" dirty="0"/>
              <a:t>文档、</a:t>
            </a:r>
            <a:r>
              <a:rPr kumimoji="1" lang="en" altLang="zh-CN" dirty="0"/>
              <a:t>Excel </a:t>
            </a:r>
            <a:r>
              <a:rPr kumimoji="1" lang="zh-CN" altLang="en-US" dirty="0"/>
              <a:t>图表、图片素材等）均受</a:t>
            </a:r>
            <a:r>
              <a:rPr kumimoji="1" lang="en-US" altLang="zh-CN" dirty="0"/>
              <a:t>《</a:t>
            </a:r>
            <a:r>
              <a:rPr kumimoji="1" lang="zh-CN" altLang="en-US" dirty="0"/>
              <a:t>中华人民共和国著作权法</a:t>
            </a:r>
            <a:r>
              <a:rPr kumimoji="1" lang="en-US" altLang="zh-CN" dirty="0"/>
              <a:t>》</a:t>
            </a:r>
            <a:r>
              <a:rPr kumimoji="1" lang="zh-CN" altLang="en-US" dirty="0"/>
              <a:t>、</a:t>
            </a:r>
            <a:r>
              <a:rPr kumimoji="1" lang="en-US" altLang="zh-CN" dirty="0"/>
              <a:t>《</a:t>
            </a:r>
            <a:r>
              <a:rPr kumimoji="1" lang="zh-CN" altLang="en-US" dirty="0"/>
              <a:t>信息网络传播权保护条例</a:t>
            </a:r>
            <a:r>
              <a:rPr kumimoji="1" lang="en-US" altLang="zh-CN" dirty="0"/>
              <a:t>》</a:t>
            </a:r>
            <a:r>
              <a:rPr kumimoji="1" lang="zh-CN" altLang="en-US" dirty="0"/>
              <a:t>及其他适用的法律法规的保护，未经权利人书面明确授权，信息内容的任何部分</a:t>
            </a:r>
            <a:r>
              <a:rPr kumimoji="1" lang="en-US" altLang="zh-CN" dirty="0"/>
              <a:t>(</a:t>
            </a:r>
            <a:r>
              <a:rPr kumimoji="1" lang="zh-CN" altLang="en-US" dirty="0"/>
              <a:t>包括图片或图表</a:t>
            </a:r>
            <a:r>
              <a:rPr kumimoji="1" lang="en-US" altLang="zh-CN" dirty="0"/>
              <a:t>)</a:t>
            </a:r>
            <a:r>
              <a:rPr kumimoji="1" lang="zh-CN" altLang="en-US" dirty="0"/>
              <a:t>不得被全部或部分的复制、传播、销售，否则将承担法律责任。</a:t>
            </a:r>
            <a:endParaRPr kumimoji="1" lang="en-US" altLang="zh-CN" dirty="0"/>
          </a:p>
          <a:p>
            <a:endParaRPr kumimoji="1" lang="en-US" altLang="zh-CN" dirty="0"/>
          </a:p>
          <a:p>
            <a:r>
              <a:rPr kumimoji="1" lang="zh-CN" altLang="en-US" dirty="0"/>
              <a:t>小妮</a:t>
            </a:r>
            <a:endParaRPr kumimoji="1" lang="en" altLang="zh-CN" dirty="0"/>
          </a:p>
        </p:txBody>
      </p:sp>
      <p:sp>
        <p:nvSpPr>
          <p:cNvPr id="5" name="文本占位符 4">
            <a:extLst>
              <a:ext uri="{FF2B5EF4-FFF2-40B4-BE49-F238E27FC236}">
                <a16:creationId xmlns:a16="http://schemas.microsoft.com/office/drawing/2014/main" id="{9379F369-F966-CC4F-9150-5720C0654BE8}"/>
              </a:ext>
            </a:extLst>
          </p:cNvPr>
          <p:cNvSpPr>
            <a:spLocks noGrp="1"/>
          </p:cNvSpPr>
          <p:nvPr>
            <p:ph type="body" sz="quarter" idx="10"/>
          </p:nvPr>
        </p:nvSpPr>
        <p:spPr/>
        <p:txBody>
          <a:bodyPr/>
          <a:lstStyle/>
          <a:p>
            <a:r>
              <a:rPr kumimoji="1" lang="zh-CN" altLang="en-US" dirty="0"/>
              <a:t>标注</a:t>
            </a:r>
          </a:p>
        </p:txBody>
      </p:sp>
      <p:sp>
        <p:nvSpPr>
          <p:cNvPr id="8" name="文本占位符 7">
            <a:extLst>
              <a:ext uri="{FF2B5EF4-FFF2-40B4-BE49-F238E27FC236}">
                <a16:creationId xmlns:a16="http://schemas.microsoft.com/office/drawing/2014/main" id="{52037C6C-C3D0-B143-999B-9FBD7AAF906F}"/>
              </a:ext>
            </a:extLst>
          </p:cNvPr>
          <p:cNvSpPr>
            <a:spLocks noGrp="1"/>
          </p:cNvSpPr>
          <p:nvPr>
            <p:ph type="body" sz="quarter" idx="17"/>
          </p:nvPr>
        </p:nvSpPr>
        <p:spPr/>
        <p:txBody>
          <a:bodyPr/>
          <a:lstStyle/>
          <a:p>
            <a:r>
              <a:rPr kumimoji="1" lang="zh-CN" altLang="en-US" dirty="0"/>
              <a:t>字体使用</a:t>
            </a:r>
            <a:endParaRPr kumimoji="1" lang="en-US" altLang="zh-CN" dirty="0"/>
          </a:p>
          <a:p>
            <a:endParaRPr kumimoji="1" lang="en-US" altLang="zh-CN" dirty="0"/>
          </a:p>
          <a:p>
            <a:endParaRPr kumimoji="1" lang="en-US" altLang="zh-CN" dirty="0"/>
          </a:p>
          <a:p>
            <a:r>
              <a:rPr kumimoji="1" lang="zh-CN" altLang="en-US" dirty="0"/>
              <a:t>行距</a:t>
            </a:r>
            <a:endParaRPr kumimoji="1" lang="en-US" altLang="zh-CN" dirty="0"/>
          </a:p>
          <a:p>
            <a:endParaRPr kumimoji="1" lang="en-US" altLang="zh-CN" dirty="0"/>
          </a:p>
          <a:p>
            <a:r>
              <a:rPr kumimoji="1" lang="zh-CN" altLang="en-US" dirty="0"/>
              <a:t>素材</a:t>
            </a:r>
            <a:endParaRPr kumimoji="1" lang="en-US" altLang="zh-CN" dirty="0"/>
          </a:p>
          <a:p>
            <a:endParaRPr kumimoji="1" lang="en-US" altLang="zh-CN" dirty="0"/>
          </a:p>
          <a:p>
            <a:r>
              <a:rPr kumimoji="1" lang="zh-CN" altLang="en-US" dirty="0"/>
              <a:t>声明</a:t>
            </a:r>
            <a:endParaRPr kumimoji="1" lang="en-US" altLang="zh-CN" dirty="0"/>
          </a:p>
          <a:p>
            <a:endParaRPr kumimoji="1" lang="en-US" altLang="zh-CN" dirty="0"/>
          </a:p>
          <a:p>
            <a:endParaRPr kumimoji="1" lang="en-US" altLang="zh-CN" dirty="0"/>
          </a:p>
          <a:p>
            <a:endParaRPr kumimoji="1" lang="en-US" altLang="zh-CN" dirty="0"/>
          </a:p>
          <a:p>
            <a:r>
              <a:rPr kumimoji="1" lang="zh-CN" altLang="en-US" dirty="0"/>
              <a:t>作者</a:t>
            </a:r>
          </a:p>
        </p:txBody>
      </p:sp>
    </p:spTree>
    <p:extLst>
      <p:ext uri="{BB962C8B-B14F-4D97-AF65-F5344CB8AC3E}">
        <p14:creationId xmlns:p14="http://schemas.microsoft.com/office/powerpoint/2010/main" val="3179033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a:extLst>
              <a:ext uri="{FF2B5EF4-FFF2-40B4-BE49-F238E27FC236}">
                <a16:creationId xmlns:a16="http://schemas.microsoft.com/office/drawing/2014/main" id="{DDE640F6-B94F-478B-9B3A-ABB51011560D}"/>
              </a:ext>
            </a:extLst>
          </p:cNvPr>
          <p:cNvGrpSpPr/>
          <p:nvPr/>
        </p:nvGrpSpPr>
        <p:grpSpPr>
          <a:xfrm>
            <a:off x="0" y="5700938"/>
            <a:ext cx="1629856" cy="1157062"/>
            <a:chOff x="3289387" y="263047"/>
            <a:chExt cx="2790132" cy="1980760"/>
          </a:xfrm>
          <a:gradFill flip="none" rotWithShape="1">
            <a:gsLst>
              <a:gs pos="0">
                <a:schemeClr val="accent1">
                  <a:alpha val="38000"/>
                </a:schemeClr>
              </a:gs>
              <a:gs pos="100000">
                <a:schemeClr val="accent1">
                  <a:alpha val="0"/>
                </a:schemeClr>
              </a:gs>
            </a:gsLst>
            <a:lin ang="0" scaled="1"/>
            <a:tileRect/>
          </a:gradFill>
        </p:grpSpPr>
        <p:sp>
          <p:nvSpPr>
            <p:cNvPr id="151" name="椭圆 150">
              <a:extLst>
                <a:ext uri="{FF2B5EF4-FFF2-40B4-BE49-F238E27FC236}">
                  <a16:creationId xmlns:a16="http://schemas.microsoft.com/office/drawing/2014/main" id="{E2649194-1759-4C76-8253-7FAD9D0A3357}"/>
                </a:ext>
              </a:extLst>
            </p:cNvPr>
            <p:cNvSpPr/>
            <p:nvPr/>
          </p:nvSpPr>
          <p:spPr>
            <a:xfrm>
              <a:off x="3289387"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52" name="椭圆 151">
              <a:extLst>
                <a:ext uri="{FF2B5EF4-FFF2-40B4-BE49-F238E27FC236}">
                  <a16:creationId xmlns:a16="http://schemas.microsoft.com/office/drawing/2014/main" id="{4A9419C1-9BF4-4CE2-991B-FCCBECD40B95}"/>
                </a:ext>
              </a:extLst>
            </p:cNvPr>
            <p:cNvSpPr/>
            <p:nvPr/>
          </p:nvSpPr>
          <p:spPr>
            <a:xfrm>
              <a:off x="3531648"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53" name="椭圆 152">
              <a:extLst>
                <a:ext uri="{FF2B5EF4-FFF2-40B4-BE49-F238E27FC236}">
                  <a16:creationId xmlns:a16="http://schemas.microsoft.com/office/drawing/2014/main" id="{3DF87A68-5B9A-4D8E-AF4B-6AA41E409A68}"/>
                </a:ext>
              </a:extLst>
            </p:cNvPr>
            <p:cNvSpPr/>
            <p:nvPr/>
          </p:nvSpPr>
          <p:spPr>
            <a:xfrm>
              <a:off x="3773909"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54" name="椭圆 153">
              <a:extLst>
                <a:ext uri="{FF2B5EF4-FFF2-40B4-BE49-F238E27FC236}">
                  <a16:creationId xmlns:a16="http://schemas.microsoft.com/office/drawing/2014/main" id="{1A19133F-E77E-41B5-BE1E-3EE572CA7F13}"/>
                </a:ext>
              </a:extLst>
            </p:cNvPr>
            <p:cNvSpPr/>
            <p:nvPr/>
          </p:nvSpPr>
          <p:spPr>
            <a:xfrm>
              <a:off x="4016170"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55" name="椭圆 154">
              <a:extLst>
                <a:ext uri="{FF2B5EF4-FFF2-40B4-BE49-F238E27FC236}">
                  <a16:creationId xmlns:a16="http://schemas.microsoft.com/office/drawing/2014/main" id="{A24CE2DF-013D-4338-9140-E83ED4E7A1C3}"/>
                </a:ext>
              </a:extLst>
            </p:cNvPr>
            <p:cNvSpPr/>
            <p:nvPr/>
          </p:nvSpPr>
          <p:spPr>
            <a:xfrm>
              <a:off x="4258431"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56" name="椭圆 155">
              <a:extLst>
                <a:ext uri="{FF2B5EF4-FFF2-40B4-BE49-F238E27FC236}">
                  <a16:creationId xmlns:a16="http://schemas.microsoft.com/office/drawing/2014/main" id="{B966F448-FB71-4C59-BB7F-0B24D26394BB}"/>
                </a:ext>
              </a:extLst>
            </p:cNvPr>
            <p:cNvSpPr/>
            <p:nvPr/>
          </p:nvSpPr>
          <p:spPr>
            <a:xfrm>
              <a:off x="4500692"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57" name="椭圆 156">
              <a:extLst>
                <a:ext uri="{FF2B5EF4-FFF2-40B4-BE49-F238E27FC236}">
                  <a16:creationId xmlns:a16="http://schemas.microsoft.com/office/drawing/2014/main" id="{68473BC6-2F36-45D5-9025-CF2CD46D60CB}"/>
                </a:ext>
              </a:extLst>
            </p:cNvPr>
            <p:cNvSpPr/>
            <p:nvPr/>
          </p:nvSpPr>
          <p:spPr>
            <a:xfrm>
              <a:off x="4742954"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58" name="椭圆 157">
              <a:extLst>
                <a:ext uri="{FF2B5EF4-FFF2-40B4-BE49-F238E27FC236}">
                  <a16:creationId xmlns:a16="http://schemas.microsoft.com/office/drawing/2014/main" id="{77FA60F9-5724-47BD-B446-0AEF6711B696}"/>
                </a:ext>
              </a:extLst>
            </p:cNvPr>
            <p:cNvSpPr/>
            <p:nvPr/>
          </p:nvSpPr>
          <p:spPr>
            <a:xfrm>
              <a:off x="4985215"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59" name="椭圆 158">
              <a:extLst>
                <a:ext uri="{FF2B5EF4-FFF2-40B4-BE49-F238E27FC236}">
                  <a16:creationId xmlns:a16="http://schemas.microsoft.com/office/drawing/2014/main" id="{562DCC43-237F-4958-9FB3-1C16119957E6}"/>
                </a:ext>
              </a:extLst>
            </p:cNvPr>
            <p:cNvSpPr/>
            <p:nvPr/>
          </p:nvSpPr>
          <p:spPr>
            <a:xfrm>
              <a:off x="5227475"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0" name="椭圆 159">
              <a:extLst>
                <a:ext uri="{FF2B5EF4-FFF2-40B4-BE49-F238E27FC236}">
                  <a16:creationId xmlns:a16="http://schemas.microsoft.com/office/drawing/2014/main" id="{5703B94B-16C7-46BF-A05C-88252EC0E8D1}"/>
                </a:ext>
              </a:extLst>
            </p:cNvPr>
            <p:cNvSpPr/>
            <p:nvPr/>
          </p:nvSpPr>
          <p:spPr>
            <a:xfrm>
              <a:off x="5469737"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1" name="椭圆 160">
              <a:extLst>
                <a:ext uri="{FF2B5EF4-FFF2-40B4-BE49-F238E27FC236}">
                  <a16:creationId xmlns:a16="http://schemas.microsoft.com/office/drawing/2014/main" id="{94DF90A7-7B40-4FB0-8D99-2D72AE89713B}"/>
                </a:ext>
              </a:extLst>
            </p:cNvPr>
            <p:cNvSpPr/>
            <p:nvPr/>
          </p:nvSpPr>
          <p:spPr>
            <a:xfrm>
              <a:off x="5711998"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2" name="椭圆 161">
              <a:extLst>
                <a:ext uri="{FF2B5EF4-FFF2-40B4-BE49-F238E27FC236}">
                  <a16:creationId xmlns:a16="http://schemas.microsoft.com/office/drawing/2014/main" id="{D6949E4D-69CB-44BE-A84B-B2188C9F813C}"/>
                </a:ext>
              </a:extLst>
            </p:cNvPr>
            <p:cNvSpPr/>
            <p:nvPr/>
          </p:nvSpPr>
          <p:spPr>
            <a:xfrm>
              <a:off x="5954259"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3" name="椭圆 162">
              <a:extLst>
                <a:ext uri="{FF2B5EF4-FFF2-40B4-BE49-F238E27FC236}">
                  <a16:creationId xmlns:a16="http://schemas.microsoft.com/office/drawing/2014/main" id="{AB753E23-1ABC-4CFE-9D9A-6799EFD6101D}"/>
                </a:ext>
              </a:extLst>
            </p:cNvPr>
            <p:cNvSpPr/>
            <p:nvPr/>
          </p:nvSpPr>
          <p:spPr>
            <a:xfrm>
              <a:off x="3289387"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4" name="椭圆 163">
              <a:extLst>
                <a:ext uri="{FF2B5EF4-FFF2-40B4-BE49-F238E27FC236}">
                  <a16:creationId xmlns:a16="http://schemas.microsoft.com/office/drawing/2014/main" id="{637F3108-FBC0-46F0-BD0F-0A4C63E192AB}"/>
                </a:ext>
              </a:extLst>
            </p:cNvPr>
            <p:cNvSpPr/>
            <p:nvPr/>
          </p:nvSpPr>
          <p:spPr>
            <a:xfrm>
              <a:off x="3531648"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5" name="椭圆 164">
              <a:extLst>
                <a:ext uri="{FF2B5EF4-FFF2-40B4-BE49-F238E27FC236}">
                  <a16:creationId xmlns:a16="http://schemas.microsoft.com/office/drawing/2014/main" id="{C41B6B26-5597-48AD-957E-5BFEDE2E0C96}"/>
                </a:ext>
              </a:extLst>
            </p:cNvPr>
            <p:cNvSpPr/>
            <p:nvPr/>
          </p:nvSpPr>
          <p:spPr>
            <a:xfrm>
              <a:off x="3773909"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6" name="椭圆 165">
              <a:extLst>
                <a:ext uri="{FF2B5EF4-FFF2-40B4-BE49-F238E27FC236}">
                  <a16:creationId xmlns:a16="http://schemas.microsoft.com/office/drawing/2014/main" id="{7EC670AD-7592-4DBF-9A98-3B2A9FE7A6DF}"/>
                </a:ext>
              </a:extLst>
            </p:cNvPr>
            <p:cNvSpPr/>
            <p:nvPr/>
          </p:nvSpPr>
          <p:spPr>
            <a:xfrm>
              <a:off x="4016170"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7" name="椭圆 166">
              <a:extLst>
                <a:ext uri="{FF2B5EF4-FFF2-40B4-BE49-F238E27FC236}">
                  <a16:creationId xmlns:a16="http://schemas.microsoft.com/office/drawing/2014/main" id="{BC18D0DA-5175-4767-8B41-4D4B561E9EA4}"/>
                </a:ext>
              </a:extLst>
            </p:cNvPr>
            <p:cNvSpPr/>
            <p:nvPr/>
          </p:nvSpPr>
          <p:spPr>
            <a:xfrm>
              <a:off x="4258431"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8" name="椭圆 167">
              <a:extLst>
                <a:ext uri="{FF2B5EF4-FFF2-40B4-BE49-F238E27FC236}">
                  <a16:creationId xmlns:a16="http://schemas.microsoft.com/office/drawing/2014/main" id="{74555FFD-412D-4F46-8154-8FA28CBF7766}"/>
                </a:ext>
              </a:extLst>
            </p:cNvPr>
            <p:cNvSpPr/>
            <p:nvPr/>
          </p:nvSpPr>
          <p:spPr>
            <a:xfrm>
              <a:off x="4500692"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9" name="椭圆 168">
              <a:extLst>
                <a:ext uri="{FF2B5EF4-FFF2-40B4-BE49-F238E27FC236}">
                  <a16:creationId xmlns:a16="http://schemas.microsoft.com/office/drawing/2014/main" id="{92B90F7D-F5DF-4FC6-9E17-5A2E3CFFC74E}"/>
                </a:ext>
              </a:extLst>
            </p:cNvPr>
            <p:cNvSpPr/>
            <p:nvPr/>
          </p:nvSpPr>
          <p:spPr>
            <a:xfrm>
              <a:off x="4742954"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0" name="椭圆 169">
              <a:extLst>
                <a:ext uri="{FF2B5EF4-FFF2-40B4-BE49-F238E27FC236}">
                  <a16:creationId xmlns:a16="http://schemas.microsoft.com/office/drawing/2014/main" id="{863E59C4-3FDE-400E-BA0E-4F945E7E4ADB}"/>
                </a:ext>
              </a:extLst>
            </p:cNvPr>
            <p:cNvSpPr/>
            <p:nvPr/>
          </p:nvSpPr>
          <p:spPr>
            <a:xfrm>
              <a:off x="4985215"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1" name="椭圆 170">
              <a:extLst>
                <a:ext uri="{FF2B5EF4-FFF2-40B4-BE49-F238E27FC236}">
                  <a16:creationId xmlns:a16="http://schemas.microsoft.com/office/drawing/2014/main" id="{D7FEF368-3339-4624-896F-BD000CF3C549}"/>
                </a:ext>
              </a:extLst>
            </p:cNvPr>
            <p:cNvSpPr/>
            <p:nvPr/>
          </p:nvSpPr>
          <p:spPr>
            <a:xfrm>
              <a:off x="5227475"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2" name="椭圆 171">
              <a:extLst>
                <a:ext uri="{FF2B5EF4-FFF2-40B4-BE49-F238E27FC236}">
                  <a16:creationId xmlns:a16="http://schemas.microsoft.com/office/drawing/2014/main" id="{E9E450BF-5F77-4C21-B719-7560120DDBE3}"/>
                </a:ext>
              </a:extLst>
            </p:cNvPr>
            <p:cNvSpPr/>
            <p:nvPr/>
          </p:nvSpPr>
          <p:spPr>
            <a:xfrm>
              <a:off x="5469737"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3" name="椭圆 172">
              <a:extLst>
                <a:ext uri="{FF2B5EF4-FFF2-40B4-BE49-F238E27FC236}">
                  <a16:creationId xmlns:a16="http://schemas.microsoft.com/office/drawing/2014/main" id="{3A03B233-0DC7-4D12-9755-83E671979361}"/>
                </a:ext>
              </a:extLst>
            </p:cNvPr>
            <p:cNvSpPr/>
            <p:nvPr/>
          </p:nvSpPr>
          <p:spPr>
            <a:xfrm>
              <a:off x="5711998"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4" name="椭圆 173">
              <a:extLst>
                <a:ext uri="{FF2B5EF4-FFF2-40B4-BE49-F238E27FC236}">
                  <a16:creationId xmlns:a16="http://schemas.microsoft.com/office/drawing/2014/main" id="{6900DA1A-95AD-4E9A-A6BC-316D58F8C97D}"/>
                </a:ext>
              </a:extLst>
            </p:cNvPr>
            <p:cNvSpPr/>
            <p:nvPr/>
          </p:nvSpPr>
          <p:spPr>
            <a:xfrm>
              <a:off x="5954259"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5" name="椭圆 174">
              <a:extLst>
                <a:ext uri="{FF2B5EF4-FFF2-40B4-BE49-F238E27FC236}">
                  <a16:creationId xmlns:a16="http://schemas.microsoft.com/office/drawing/2014/main" id="{3EE7377D-8CFA-4A1E-A6CF-9248B4E79A50}"/>
                </a:ext>
              </a:extLst>
            </p:cNvPr>
            <p:cNvSpPr/>
            <p:nvPr/>
          </p:nvSpPr>
          <p:spPr>
            <a:xfrm>
              <a:off x="3289387"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6" name="椭圆 175">
              <a:extLst>
                <a:ext uri="{FF2B5EF4-FFF2-40B4-BE49-F238E27FC236}">
                  <a16:creationId xmlns:a16="http://schemas.microsoft.com/office/drawing/2014/main" id="{12D641B2-78C4-4000-9030-45579954F87A}"/>
                </a:ext>
              </a:extLst>
            </p:cNvPr>
            <p:cNvSpPr/>
            <p:nvPr/>
          </p:nvSpPr>
          <p:spPr>
            <a:xfrm>
              <a:off x="3531648"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7" name="椭圆 176">
              <a:extLst>
                <a:ext uri="{FF2B5EF4-FFF2-40B4-BE49-F238E27FC236}">
                  <a16:creationId xmlns:a16="http://schemas.microsoft.com/office/drawing/2014/main" id="{C474A4E6-9F3A-403F-B1AF-E53A99FB1B20}"/>
                </a:ext>
              </a:extLst>
            </p:cNvPr>
            <p:cNvSpPr/>
            <p:nvPr/>
          </p:nvSpPr>
          <p:spPr>
            <a:xfrm>
              <a:off x="3773909"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8" name="椭圆 177">
              <a:extLst>
                <a:ext uri="{FF2B5EF4-FFF2-40B4-BE49-F238E27FC236}">
                  <a16:creationId xmlns:a16="http://schemas.microsoft.com/office/drawing/2014/main" id="{F4048207-DC84-4B62-8341-2637BAD4986B}"/>
                </a:ext>
              </a:extLst>
            </p:cNvPr>
            <p:cNvSpPr/>
            <p:nvPr/>
          </p:nvSpPr>
          <p:spPr>
            <a:xfrm>
              <a:off x="4016170"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9" name="椭圆 178">
              <a:extLst>
                <a:ext uri="{FF2B5EF4-FFF2-40B4-BE49-F238E27FC236}">
                  <a16:creationId xmlns:a16="http://schemas.microsoft.com/office/drawing/2014/main" id="{1F732774-F6BD-4B98-90A8-A0BB15DB63A8}"/>
                </a:ext>
              </a:extLst>
            </p:cNvPr>
            <p:cNvSpPr/>
            <p:nvPr/>
          </p:nvSpPr>
          <p:spPr>
            <a:xfrm>
              <a:off x="4258431"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0" name="椭圆 179">
              <a:extLst>
                <a:ext uri="{FF2B5EF4-FFF2-40B4-BE49-F238E27FC236}">
                  <a16:creationId xmlns:a16="http://schemas.microsoft.com/office/drawing/2014/main" id="{4993103B-36CC-4FC1-AF08-05EA4E370CAE}"/>
                </a:ext>
              </a:extLst>
            </p:cNvPr>
            <p:cNvSpPr/>
            <p:nvPr/>
          </p:nvSpPr>
          <p:spPr>
            <a:xfrm>
              <a:off x="4500692"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1" name="椭圆 180">
              <a:extLst>
                <a:ext uri="{FF2B5EF4-FFF2-40B4-BE49-F238E27FC236}">
                  <a16:creationId xmlns:a16="http://schemas.microsoft.com/office/drawing/2014/main" id="{823C0022-1E68-4220-B445-2C61BFEA02ED}"/>
                </a:ext>
              </a:extLst>
            </p:cNvPr>
            <p:cNvSpPr/>
            <p:nvPr/>
          </p:nvSpPr>
          <p:spPr>
            <a:xfrm>
              <a:off x="4742954"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2" name="椭圆 181">
              <a:extLst>
                <a:ext uri="{FF2B5EF4-FFF2-40B4-BE49-F238E27FC236}">
                  <a16:creationId xmlns:a16="http://schemas.microsoft.com/office/drawing/2014/main" id="{CE1F2176-30BB-43C3-96AF-6FF414EB4DEF}"/>
                </a:ext>
              </a:extLst>
            </p:cNvPr>
            <p:cNvSpPr/>
            <p:nvPr/>
          </p:nvSpPr>
          <p:spPr>
            <a:xfrm>
              <a:off x="4985215"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3" name="椭圆 182">
              <a:extLst>
                <a:ext uri="{FF2B5EF4-FFF2-40B4-BE49-F238E27FC236}">
                  <a16:creationId xmlns:a16="http://schemas.microsoft.com/office/drawing/2014/main" id="{545EDF52-C301-40A6-8E93-C06B33CF4DDC}"/>
                </a:ext>
              </a:extLst>
            </p:cNvPr>
            <p:cNvSpPr/>
            <p:nvPr/>
          </p:nvSpPr>
          <p:spPr>
            <a:xfrm>
              <a:off x="5227475"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4" name="椭圆 183">
              <a:extLst>
                <a:ext uri="{FF2B5EF4-FFF2-40B4-BE49-F238E27FC236}">
                  <a16:creationId xmlns:a16="http://schemas.microsoft.com/office/drawing/2014/main" id="{A05C1609-5C48-4A62-872C-E50A1A54B57C}"/>
                </a:ext>
              </a:extLst>
            </p:cNvPr>
            <p:cNvSpPr/>
            <p:nvPr/>
          </p:nvSpPr>
          <p:spPr>
            <a:xfrm>
              <a:off x="5469737"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5" name="椭圆 184">
              <a:extLst>
                <a:ext uri="{FF2B5EF4-FFF2-40B4-BE49-F238E27FC236}">
                  <a16:creationId xmlns:a16="http://schemas.microsoft.com/office/drawing/2014/main" id="{903282CA-5840-493B-BF44-C0C654E37A1E}"/>
                </a:ext>
              </a:extLst>
            </p:cNvPr>
            <p:cNvSpPr/>
            <p:nvPr/>
          </p:nvSpPr>
          <p:spPr>
            <a:xfrm>
              <a:off x="5711998"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6" name="椭圆 185">
              <a:extLst>
                <a:ext uri="{FF2B5EF4-FFF2-40B4-BE49-F238E27FC236}">
                  <a16:creationId xmlns:a16="http://schemas.microsoft.com/office/drawing/2014/main" id="{F609487C-98E3-468C-A171-259E5E683AD4}"/>
                </a:ext>
              </a:extLst>
            </p:cNvPr>
            <p:cNvSpPr/>
            <p:nvPr/>
          </p:nvSpPr>
          <p:spPr>
            <a:xfrm>
              <a:off x="5954259"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7" name="椭圆 186">
              <a:extLst>
                <a:ext uri="{FF2B5EF4-FFF2-40B4-BE49-F238E27FC236}">
                  <a16:creationId xmlns:a16="http://schemas.microsoft.com/office/drawing/2014/main" id="{08252985-6FBD-495C-9FAA-67F5B4A77FC1}"/>
                </a:ext>
              </a:extLst>
            </p:cNvPr>
            <p:cNvSpPr/>
            <p:nvPr/>
          </p:nvSpPr>
          <p:spPr>
            <a:xfrm>
              <a:off x="3289387"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8" name="椭圆 187">
              <a:extLst>
                <a:ext uri="{FF2B5EF4-FFF2-40B4-BE49-F238E27FC236}">
                  <a16:creationId xmlns:a16="http://schemas.microsoft.com/office/drawing/2014/main" id="{5F8F29A7-3EB9-48CC-8832-86DCEE6BEC54}"/>
                </a:ext>
              </a:extLst>
            </p:cNvPr>
            <p:cNvSpPr/>
            <p:nvPr/>
          </p:nvSpPr>
          <p:spPr>
            <a:xfrm>
              <a:off x="3531648"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9" name="椭圆 188">
              <a:extLst>
                <a:ext uri="{FF2B5EF4-FFF2-40B4-BE49-F238E27FC236}">
                  <a16:creationId xmlns:a16="http://schemas.microsoft.com/office/drawing/2014/main" id="{85F91541-C283-47C9-8B2A-37C36100EC91}"/>
                </a:ext>
              </a:extLst>
            </p:cNvPr>
            <p:cNvSpPr/>
            <p:nvPr/>
          </p:nvSpPr>
          <p:spPr>
            <a:xfrm>
              <a:off x="3773909"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0" name="椭圆 189">
              <a:extLst>
                <a:ext uri="{FF2B5EF4-FFF2-40B4-BE49-F238E27FC236}">
                  <a16:creationId xmlns:a16="http://schemas.microsoft.com/office/drawing/2014/main" id="{593C4091-AC78-4D0D-B341-581B583CA397}"/>
                </a:ext>
              </a:extLst>
            </p:cNvPr>
            <p:cNvSpPr/>
            <p:nvPr/>
          </p:nvSpPr>
          <p:spPr>
            <a:xfrm>
              <a:off x="4016170"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1" name="椭圆 190">
              <a:extLst>
                <a:ext uri="{FF2B5EF4-FFF2-40B4-BE49-F238E27FC236}">
                  <a16:creationId xmlns:a16="http://schemas.microsoft.com/office/drawing/2014/main" id="{FAF31A4E-3636-450C-B741-EEEBF8DEA7E2}"/>
                </a:ext>
              </a:extLst>
            </p:cNvPr>
            <p:cNvSpPr/>
            <p:nvPr/>
          </p:nvSpPr>
          <p:spPr>
            <a:xfrm>
              <a:off x="4258431"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2" name="椭圆 191">
              <a:extLst>
                <a:ext uri="{FF2B5EF4-FFF2-40B4-BE49-F238E27FC236}">
                  <a16:creationId xmlns:a16="http://schemas.microsoft.com/office/drawing/2014/main" id="{556C8863-4910-46F9-987F-689E6EA2D0DF}"/>
                </a:ext>
              </a:extLst>
            </p:cNvPr>
            <p:cNvSpPr/>
            <p:nvPr/>
          </p:nvSpPr>
          <p:spPr>
            <a:xfrm>
              <a:off x="4500692"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3" name="椭圆 192">
              <a:extLst>
                <a:ext uri="{FF2B5EF4-FFF2-40B4-BE49-F238E27FC236}">
                  <a16:creationId xmlns:a16="http://schemas.microsoft.com/office/drawing/2014/main" id="{FCA0FA4D-EE29-458D-BFDB-C04ABD82647F}"/>
                </a:ext>
              </a:extLst>
            </p:cNvPr>
            <p:cNvSpPr/>
            <p:nvPr/>
          </p:nvSpPr>
          <p:spPr>
            <a:xfrm>
              <a:off x="4742954"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4" name="椭圆 193">
              <a:extLst>
                <a:ext uri="{FF2B5EF4-FFF2-40B4-BE49-F238E27FC236}">
                  <a16:creationId xmlns:a16="http://schemas.microsoft.com/office/drawing/2014/main" id="{C0AD7783-C8C3-4262-AC03-EF5A23BE7D42}"/>
                </a:ext>
              </a:extLst>
            </p:cNvPr>
            <p:cNvSpPr/>
            <p:nvPr/>
          </p:nvSpPr>
          <p:spPr>
            <a:xfrm>
              <a:off x="4985215"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5" name="椭圆 194">
              <a:extLst>
                <a:ext uri="{FF2B5EF4-FFF2-40B4-BE49-F238E27FC236}">
                  <a16:creationId xmlns:a16="http://schemas.microsoft.com/office/drawing/2014/main" id="{B24135A0-0F78-4D6F-A27F-F3F57CAD6117}"/>
                </a:ext>
              </a:extLst>
            </p:cNvPr>
            <p:cNvSpPr/>
            <p:nvPr/>
          </p:nvSpPr>
          <p:spPr>
            <a:xfrm>
              <a:off x="5227475"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6" name="椭圆 195">
              <a:extLst>
                <a:ext uri="{FF2B5EF4-FFF2-40B4-BE49-F238E27FC236}">
                  <a16:creationId xmlns:a16="http://schemas.microsoft.com/office/drawing/2014/main" id="{0DDA86B7-265B-499B-B41A-0B292B4278FE}"/>
                </a:ext>
              </a:extLst>
            </p:cNvPr>
            <p:cNvSpPr/>
            <p:nvPr/>
          </p:nvSpPr>
          <p:spPr>
            <a:xfrm>
              <a:off x="5469737"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7" name="椭圆 196">
              <a:extLst>
                <a:ext uri="{FF2B5EF4-FFF2-40B4-BE49-F238E27FC236}">
                  <a16:creationId xmlns:a16="http://schemas.microsoft.com/office/drawing/2014/main" id="{84ECF1F1-32A3-4EFB-8DF1-D97315AEBFFB}"/>
                </a:ext>
              </a:extLst>
            </p:cNvPr>
            <p:cNvSpPr/>
            <p:nvPr/>
          </p:nvSpPr>
          <p:spPr>
            <a:xfrm>
              <a:off x="5711998"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8" name="椭圆 197">
              <a:extLst>
                <a:ext uri="{FF2B5EF4-FFF2-40B4-BE49-F238E27FC236}">
                  <a16:creationId xmlns:a16="http://schemas.microsoft.com/office/drawing/2014/main" id="{2A05DCEB-2E87-4BCD-8F0B-2B72B8E4CF2D}"/>
                </a:ext>
              </a:extLst>
            </p:cNvPr>
            <p:cNvSpPr/>
            <p:nvPr/>
          </p:nvSpPr>
          <p:spPr>
            <a:xfrm>
              <a:off x="5954259"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9" name="椭圆 198">
              <a:extLst>
                <a:ext uri="{FF2B5EF4-FFF2-40B4-BE49-F238E27FC236}">
                  <a16:creationId xmlns:a16="http://schemas.microsoft.com/office/drawing/2014/main" id="{7F993E3F-9E47-4BC5-B1FA-994BB3F89BCE}"/>
                </a:ext>
              </a:extLst>
            </p:cNvPr>
            <p:cNvSpPr/>
            <p:nvPr/>
          </p:nvSpPr>
          <p:spPr>
            <a:xfrm>
              <a:off x="3289387"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0" name="椭圆 199">
              <a:extLst>
                <a:ext uri="{FF2B5EF4-FFF2-40B4-BE49-F238E27FC236}">
                  <a16:creationId xmlns:a16="http://schemas.microsoft.com/office/drawing/2014/main" id="{D4D7196C-C4F0-4F9C-AB27-87A1AD40B534}"/>
                </a:ext>
              </a:extLst>
            </p:cNvPr>
            <p:cNvSpPr/>
            <p:nvPr/>
          </p:nvSpPr>
          <p:spPr>
            <a:xfrm>
              <a:off x="3531648"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1" name="椭圆 200">
              <a:extLst>
                <a:ext uri="{FF2B5EF4-FFF2-40B4-BE49-F238E27FC236}">
                  <a16:creationId xmlns:a16="http://schemas.microsoft.com/office/drawing/2014/main" id="{ADDB5A09-5117-41CA-998A-0501CA04F6CB}"/>
                </a:ext>
              </a:extLst>
            </p:cNvPr>
            <p:cNvSpPr/>
            <p:nvPr/>
          </p:nvSpPr>
          <p:spPr>
            <a:xfrm>
              <a:off x="3773909"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2" name="椭圆 201">
              <a:extLst>
                <a:ext uri="{FF2B5EF4-FFF2-40B4-BE49-F238E27FC236}">
                  <a16:creationId xmlns:a16="http://schemas.microsoft.com/office/drawing/2014/main" id="{0931D637-4BCD-4E4A-842B-FEF8A51B9EE7}"/>
                </a:ext>
              </a:extLst>
            </p:cNvPr>
            <p:cNvSpPr/>
            <p:nvPr/>
          </p:nvSpPr>
          <p:spPr>
            <a:xfrm>
              <a:off x="4016170"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3" name="椭圆 202">
              <a:extLst>
                <a:ext uri="{FF2B5EF4-FFF2-40B4-BE49-F238E27FC236}">
                  <a16:creationId xmlns:a16="http://schemas.microsoft.com/office/drawing/2014/main" id="{66E09AA7-E9F3-43B9-9045-B0721CE45112}"/>
                </a:ext>
              </a:extLst>
            </p:cNvPr>
            <p:cNvSpPr/>
            <p:nvPr/>
          </p:nvSpPr>
          <p:spPr>
            <a:xfrm>
              <a:off x="4258431"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4" name="椭圆 203">
              <a:extLst>
                <a:ext uri="{FF2B5EF4-FFF2-40B4-BE49-F238E27FC236}">
                  <a16:creationId xmlns:a16="http://schemas.microsoft.com/office/drawing/2014/main" id="{1919EC14-6FC2-4266-84F9-A294367F9A7B}"/>
                </a:ext>
              </a:extLst>
            </p:cNvPr>
            <p:cNvSpPr/>
            <p:nvPr/>
          </p:nvSpPr>
          <p:spPr>
            <a:xfrm>
              <a:off x="4500692"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5" name="椭圆 204">
              <a:extLst>
                <a:ext uri="{FF2B5EF4-FFF2-40B4-BE49-F238E27FC236}">
                  <a16:creationId xmlns:a16="http://schemas.microsoft.com/office/drawing/2014/main" id="{504FF02A-BF50-47E5-AD92-3AB941216337}"/>
                </a:ext>
              </a:extLst>
            </p:cNvPr>
            <p:cNvSpPr/>
            <p:nvPr/>
          </p:nvSpPr>
          <p:spPr>
            <a:xfrm>
              <a:off x="4742954"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6" name="椭圆 205">
              <a:extLst>
                <a:ext uri="{FF2B5EF4-FFF2-40B4-BE49-F238E27FC236}">
                  <a16:creationId xmlns:a16="http://schemas.microsoft.com/office/drawing/2014/main" id="{38363515-F744-4E44-B4C0-BEE836EF72B2}"/>
                </a:ext>
              </a:extLst>
            </p:cNvPr>
            <p:cNvSpPr/>
            <p:nvPr/>
          </p:nvSpPr>
          <p:spPr>
            <a:xfrm>
              <a:off x="4985215"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7" name="椭圆 206">
              <a:extLst>
                <a:ext uri="{FF2B5EF4-FFF2-40B4-BE49-F238E27FC236}">
                  <a16:creationId xmlns:a16="http://schemas.microsoft.com/office/drawing/2014/main" id="{03815675-5698-4C9A-BB2B-DCA75044460D}"/>
                </a:ext>
              </a:extLst>
            </p:cNvPr>
            <p:cNvSpPr/>
            <p:nvPr/>
          </p:nvSpPr>
          <p:spPr>
            <a:xfrm>
              <a:off x="5227475"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8" name="椭圆 207">
              <a:extLst>
                <a:ext uri="{FF2B5EF4-FFF2-40B4-BE49-F238E27FC236}">
                  <a16:creationId xmlns:a16="http://schemas.microsoft.com/office/drawing/2014/main" id="{EFB495E7-ECD5-448F-BA41-6E689437F491}"/>
                </a:ext>
              </a:extLst>
            </p:cNvPr>
            <p:cNvSpPr/>
            <p:nvPr/>
          </p:nvSpPr>
          <p:spPr>
            <a:xfrm>
              <a:off x="5469737"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9" name="椭圆 208">
              <a:extLst>
                <a:ext uri="{FF2B5EF4-FFF2-40B4-BE49-F238E27FC236}">
                  <a16:creationId xmlns:a16="http://schemas.microsoft.com/office/drawing/2014/main" id="{9C364CBF-FBA1-44EC-A8D0-D36821251D40}"/>
                </a:ext>
              </a:extLst>
            </p:cNvPr>
            <p:cNvSpPr/>
            <p:nvPr/>
          </p:nvSpPr>
          <p:spPr>
            <a:xfrm>
              <a:off x="5711998"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0" name="椭圆 209">
              <a:extLst>
                <a:ext uri="{FF2B5EF4-FFF2-40B4-BE49-F238E27FC236}">
                  <a16:creationId xmlns:a16="http://schemas.microsoft.com/office/drawing/2014/main" id="{F21A8268-3A61-445C-8E65-5A779460176C}"/>
                </a:ext>
              </a:extLst>
            </p:cNvPr>
            <p:cNvSpPr/>
            <p:nvPr/>
          </p:nvSpPr>
          <p:spPr>
            <a:xfrm>
              <a:off x="5954259"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1" name="椭圆 210">
              <a:extLst>
                <a:ext uri="{FF2B5EF4-FFF2-40B4-BE49-F238E27FC236}">
                  <a16:creationId xmlns:a16="http://schemas.microsoft.com/office/drawing/2014/main" id="{554C08A6-7ECF-474F-A6BD-33D9DA20CB6E}"/>
                </a:ext>
              </a:extLst>
            </p:cNvPr>
            <p:cNvSpPr/>
            <p:nvPr/>
          </p:nvSpPr>
          <p:spPr>
            <a:xfrm>
              <a:off x="3289387"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2" name="椭圆 211">
              <a:extLst>
                <a:ext uri="{FF2B5EF4-FFF2-40B4-BE49-F238E27FC236}">
                  <a16:creationId xmlns:a16="http://schemas.microsoft.com/office/drawing/2014/main" id="{CB873EE0-4EE5-4156-8D9F-79E633719EC4}"/>
                </a:ext>
              </a:extLst>
            </p:cNvPr>
            <p:cNvSpPr/>
            <p:nvPr/>
          </p:nvSpPr>
          <p:spPr>
            <a:xfrm>
              <a:off x="3531648"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3" name="椭圆 212">
              <a:extLst>
                <a:ext uri="{FF2B5EF4-FFF2-40B4-BE49-F238E27FC236}">
                  <a16:creationId xmlns:a16="http://schemas.microsoft.com/office/drawing/2014/main" id="{2863F534-E4BA-40E9-8F16-20AE8A62F481}"/>
                </a:ext>
              </a:extLst>
            </p:cNvPr>
            <p:cNvSpPr/>
            <p:nvPr/>
          </p:nvSpPr>
          <p:spPr>
            <a:xfrm>
              <a:off x="3773909"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4" name="椭圆 213">
              <a:extLst>
                <a:ext uri="{FF2B5EF4-FFF2-40B4-BE49-F238E27FC236}">
                  <a16:creationId xmlns:a16="http://schemas.microsoft.com/office/drawing/2014/main" id="{F637A054-2ECE-4C19-BA87-6DD2F330CD39}"/>
                </a:ext>
              </a:extLst>
            </p:cNvPr>
            <p:cNvSpPr/>
            <p:nvPr/>
          </p:nvSpPr>
          <p:spPr>
            <a:xfrm>
              <a:off x="4016170"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5" name="椭圆 214">
              <a:extLst>
                <a:ext uri="{FF2B5EF4-FFF2-40B4-BE49-F238E27FC236}">
                  <a16:creationId xmlns:a16="http://schemas.microsoft.com/office/drawing/2014/main" id="{8E5F85AE-8806-42F9-9BC5-577D3CC15A22}"/>
                </a:ext>
              </a:extLst>
            </p:cNvPr>
            <p:cNvSpPr/>
            <p:nvPr/>
          </p:nvSpPr>
          <p:spPr>
            <a:xfrm>
              <a:off x="4258431"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6" name="椭圆 215">
              <a:extLst>
                <a:ext uri="{FF2B5EF4-FFF2-40B4-BE49-F238E27FC236}">
                  <a16:creationId xmlns:a16="http://schemas.microsoft.com/office/drawing/2014/main" id="{8904F39A-C60B-4428-ADAB-66E79566379C}"/>
                </a:ext>
              </a:extLst>
            </p:cNvPr>
            <p:cNvSpPr/>
            <p:nvPr/>
          </p:nvSpPr>
          <p:spPr>
            <a:xfrm>
              <a:off x="4500692"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7" name="椭圆 216">
              <a:extLst>
                <a:ext uri="{FF2B5EF4-FFF2-40B4-BE49-F238E27FC236}">
                  <a16:creationId xmlns:a16="http://schemas.microsoft.com/office/drawing/2014/main" id="{87B621C5-D20D-4D64-A1B1-90B2397EFE70}"/>
                </a:ext>
              </a:extLst>
            </p:cNvPr>
            <p:cNvSpPr/>
            <p:nvPr/>
          </p:nvSpPr>
          <p:spPr>
            <a:xfrm>
              <a:off x="4742954"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8" name="椭圆 217">
              <a:extLst>
                <a:ext uri="{FF2B5EF4-FFF2-40B4-BE49-F238E27FC236}">
                  <a16:creationId xmlns:a16="http://schemas.microsoft.com/office/drawing/2014/main" id="{389ABC7B-EEA0-4A5D-BF0D-7965D5ACAFD9}"/>
                </a:ext>
              </a:extLst>
            </p:cNvPr>
            <p:cNvSpPr/>
            <p:nvPr/>
          </p:nvSpPr>
          <p:spPr>
            <a:xfrm>
              <a:off x="4985215"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9" name="椭圆 218">
              <a:extLst>
                <a:ext uri="{FF2B5EF4-FFF2-40B4-BE49-F238E27FC236}">
                  <a16:creationId xmlns:a16="http://schemas.microsoft.com/office/drawing/2014/main" id="{EBEF1AEC-C18F-4555-811A-AE453ACFBE8A}"/>
                </a:ext>
              </a:extLst>
            </p:cNvPr>
            <p:cNvSpPr/>
            <p:nvPr/>
          </p:nvSpPr>
          <p:spPr>
            <a:xfrm>
              <a:off x="5227475"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0" name="椭圆 219">
              <a:extLst>
                <a:ext uri="{FF2B5EF4-FFF2-40B4-BE49-F238E27FC236}">
                  <a16:creationId xmlns:a16="http://schemas.microsoft.com/office/drawing/2014/main" id="{0C814CFF-5C10-47E2-9783-C3578F0038EB}"/>
                </a:ext>
              </a:extLst>
            </p:cNvPr>
            <p:cNvSpPr/>
            <p:nvPr/>
          </p:nvSpPr>
          <p:spPr>
            <a:xfrm>
              <a:off x="5469737"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1" name="椭圆 220">
              <a:extLst>
                <a:ext uri="{FF2B5EF4-FFF2-40B4-BE49-F238E27FC236}">
                  <a16:creationId xmlns:a16="http://schemas.microsoft.com/office/drawing/2014/main" id="{98D85BBB-1EDA-4476-8BA6-B19969529085}"/>
                </a:ext>
              </a:extLst>
            </p:cNvPr>
            <p:cNvSpPr/>
            <p:nvPr/>
          </p:nvSpPr>
          <p:spPr>
            <a:xfrm>
              <a:off x="5711998"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2" name="椭圆 221">
              <a:extLst>
                <a:ext uri="{FF2B5EF4-FFF2-40B4-BE49-F238E27FC236}">
                  <a16:creationId xmlns:a16="http://schemas.microsoft.com/office/drawing/2014/main" id="{4A64D3EC-B77E-41DE-B780-FA884082A866}"/>
                </a:ext>
              </a:extLst>
            </p:cNvPr>
            <p:cNvSpPr/>
            <p:nvPr/>
          </p:nvSpPr>
          <p:spPr>
            <a:xfrm>
              <a:off x="5954259"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3" name="椭圆 222">
              <a:extLst>
                <a:ext uri="{FF2B5EF4-FFF2-40B4-BE49-F238E27FC236}">
                  <a16:creationId xmlns:a16="http://schemas.microsoft.com/office/drawing/2014/main" id="{5EA92278-0AB6-4905-98EE-67C07B7530F1}"/>
                </a:ext>
              </a:extLst>
            </p:cNvPr>
            <p:cNvSpPr/>
            <p:nvPr/>
          </p:nvSpPr>
          <p:spPr>
            <a:xfrm>
              <a:off x="3289387"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4" name="椭圆 223">
              <a:extLst>
                <a:ext uri="{FF2B5EF4-FFF2-40B4-BE49-F238E27FC236}">
                  <a16:creationId xmlns:a16="http://schemas.microsoft.com/office/drawing/2014/main" id="{35BDE037-176B-43DB-BA4F-B38E386D3899}"/>
                </a:ext>
              </a:extLst>
            </p:cNvPr>
            <p:cNvSpPr/>
            <p:nvPr/>
          </p:nvSpPr>
          <p:spPr>
            <a:xfrm>
              <a:off x="3531648"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5" name="椭圆 224">
              <a:extLst>
                <a:ext uri="{FF2B5EF4-FFF2-40B4-BE49-F238E27FC236}">
                  <a16:creationId xmlns:a16="http://schemas.microsoft.com/office/drawing/2014/main" id="{884259DD-1F38-45F4-BB2C-311B0B85A30E}"/>
                </a:ext>
              </a:extLst>
            </p:cNvPr>
            <p:cNvSpPr/>
            <p:nvPr/>
          </p:nvSpPr>
          <p:spPr>
            <a:xfrm>
              <a:off x="3773909"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6" name="椭圆 225">
              <a:extLst>
                <a:ext uri="{FF2B5EF4-FFF2-40B4-BE49-F238E27FC236}">
                  <a16:creationId xmlns:a16="http://schemas.microsoft.com/office/drawing/2014/main" id="{ABD2E0E5-FE77-4CE2-8305-84717D0F9FF9}"/>
                </a:ext>
              </a:extLst>
            </p:cNvPr>
            <p:cNvSpPr/>
            <p:nvPr/>
          </p:nvSpPr>
          <p:spPr>
            <a:xfrm>
              <a:off x="4016170"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7" name="椭圆 226">
              <a:extLst>
                <a:ext uri="{FF2B5EF4-FFF2-40B4-BE49-F238E27FC236}">
                  <a16:creationId xmlns:a16="http://schemas.microsoft.com/office/drawing/2014/main" id="{312171D0-14EB-4CA6-B4FC-E8A3CC98FE14}"/>
                </a:ext>
              </a:extLst>
            </p:cNvPr>
            <p:cNvSpPr/>
            <p:nvPr/>
          </p:nvSpPr>
          <p:spPr>
            <a:xfrm>
              <a:off x="4258431"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8" name="椭圆 227">
              <a:extLst>
                <a:ext uri="{FF2B5EF4-FFF2-40B4-BE49-F238E27FC236}">
                  <a16:creationId xmlns:a16="http://schemas.microsoft.com/office/drawing/2014/main" id="{31FBCCC8-2917-4F62-B082-E5C12C6116A8}"/>
                </a:ext>
              </a:extLst>
            </p:cNvPr>
            <p:cNvSpPr/>
            <p:nvPr/>
          </p:nvSpPr>
          <p:spPr>
            <a:xfrm>
              <a:off x="4500692"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9" name="椭圆 228">
              <a:extLst>
                <a:ext uri="{FF2B5EF4-FFF2-40B4-BE49-F238E27FC236}">
                  <a16:creationId xmlns:a16="http://schemas.microsoft.com/office/drawing/2014/main" id="{DC365299-A0B0-4CB8-82FE-E0C626E6A9E3}"/>
                </a:ext>
              </a:extLst>
            </p:cNvPr>
            <p:cNvSpPr/>
            <p:nvPr/>
          </p:nvSpPr>
          <p:spPr>
            <a:xfrm>
              <a:off x="4742954"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0" name="椭圆 229">
              <a:extLst>
                <a:ext uri="{FF2B5EF4-FFF2-40B4-BE49-F238E27FC236}">
                  <a16:creationId xmlns:a16="http://schemas.microsoft.com/office/drawing/2014/main" id="{AA3145CB-B753-4403-BC59-E1CBAAD6C596}"/>
                </a:ext>
              </a:extLst>
            </p:cNvPr>
            <p:cNvSpPr/>
            <p:nvPr/>
          </p:nvSpPr>
          <p:spPr>
            <a:xfrm>
              <a:off x="4985215"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1" name="椭圆 230">
              <a:extLst>
                <a:ext uri="{FF2B5EF4-FFF2-40B4-BE49-F238E27FC236}">
                  <a16:creationId xmlns:a16="http://schemas.microsoft.com/office/drawing/2014/main" id="{6FFFBBBB-3365-4C6D-A039-DD14B7A99977}"/>
                </a:ext>
              </a:extLst>
            </p:cNvPr>
            <p:cNvSpPr/>
            <p:nvPr/>
          </p:nvSpPr>
          <p:spPr>
            <a:xfrm>
              <a:off x="5227475"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2" name="椭圆 231">
              <a:extLst>
                <a:ext uri="{FF2B5EF4-FFF2-40B4-BE49-F238E27FC236}">
                  <a16:creationId xmlns:a16="http://schemas.microsoft.com/office/drawing/2014/main" id="{49553F3F-A81B-49E2-B78F-2A53DFBEF22B}"/>
                </a:ext>
              </a:extLst>
            </p:cNvPr>
            <p:cNvSpPr/>
            <p:nvPr/>
          </p:nvSpPr>
          <p:spPr>
            <a:xfrm>
              <a:off x="5469737"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3" name="椭圆 232">
              <a:extLst>
                <a:ext uri="{FF2B5EF4-FFF2-40B4-BE49-F238E27FC236}">
                  <a16:creationId xmlns:a16="http://schemas.microsoft.com/office/drawing/2014/main" id="{80BE955A-23C9-4133-AC1C-973A223240E1}"/>
                </a:ext>
              </a:extLst>
            </p:cNvPr>
            <p:cNvSpPr/>
            <p:nvPr/>
          </p:nvSpPr>
          <p:spPr>
            <a:xfrm>
              <a:off x="5711998"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4" name="椭圆 233">
              <a:extLst>
                <a:ext uri="{FF2B5EF4-FFF2-40B4-BE49-F238E27FC236}">
                  <a16:creationId xmlns:a16="http://schemas.microsoft.com/office/drawing/2014/main" id="{63A5B802-7D22-4F9B-9DFE-50A29B6C3A09}"/>
                </a:ext>
              </a:extLst>
            </p:cNvPr>
            <p:cNvSpPr/>
            <p:nvPr/>
          </p:nvSpPr>
          <p:spPr>
            <a:xfrm>
              <a:off x="5954259"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5" name="椭圆 234">
              <a:extLst>
                <a:ext uri="{FF2B5EF4-FFF2-40B4-BE49-F238E27FC236}">
                  <a16:creationId xmlns:a16="http://schemas.microsoft.com/office/drawing/2014/main" id="{B9385979-586E-40D0-AB5D-77E0D693D210}"/>
                </a:ext>
              </a:extLst>
            </p:cNvPr>
            <p:cNvSpPr/>
            <p:nvPr/>
          </p:nvSpPr>
          <p:spPr>
            <a:xfrm>
              <a:off x="3289387"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6" name="椭圆 235">
              <a:extLst>
                <a:ext uri="{FF2B5EF4-FFF2-40B4-BE49-F238E27FC236}">
                  <a16:creationId xmlns:a16="http://schemas.microsoft.com/office/drawing/2014/main" id="{1A8F33B6-A723-4B7B-9371-03FEE8803B97}"/>
                </a:ext>
              </a:extLst>
            </p:cNvPr>
            <p:cNvSpPr/>
            <p:nvPr/>
          </p:nvSpPr>
          <p:spPr>
            <a:xfrm>
              <a:off x="3531648"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7" name="椭圆 236">
              <a:extLst>
                <a:ext uri="{FF2B5EF4-FFF2-40B4-BE49-F238E27FC236}">
                  <a16:creationId xmlns:a16="http://schemas.microsoft.com/office/drawing/2014/main" id="{4D61DF57-BBF1-4B72-8FBA-640B3FAC15D4}"/>
                </a:ext>
              </a:extLst>
            </p:cNvPr>
            <p:cNvSpPr/>
            <p:nvPr/>
          </p:nvSpPr>
          <p:spPr>
            <a:xfrm>
              <a:off x="3773909"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8" name="椭圆 237">
              <a:extLst>
                <a:ext uri="{FF2B5EF4-FFF2-40B4-BE49-F238E27FC236}">
                  <a16:creationId xmlns:a16="http://schemas.microsoft.com/office/drawing/2014/main" id="{C116D80F-C369-4050-8523-A99F99B501E3}"/>
                </a:ext>
              </a:extLst>
            </p:cNvPr>
            <p:cNvSpPr/>
            <p:nvPr/>
          </p:nvSpPr>
          <p:spPr>
            <a:xfrm>
              <a:off x="4016170"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9" name="椭圆 238">
              <a:extLst>
                <a:ext uri="{FF2B5EF4-FFF2-40B4-BE49-F238E27FC236}">
                  <a16:creationId xmlns:a16="http://schemas.microsoft.com/office/drawing/2014/main" id="{94FBB502-E162-42F2-874F-B3B3681A2EA3}"/>
                </a:ext>
              </a:extLst>
            </p:cNvPr>
            <p:cNvSpPr/>
            <p:nvPr/>
          </p:nvSpPr>
          <p:spPr>
            <a:xfrm>
              <a:off x="4258431"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40" name="椭圆 239">
              <a:extLst>
                <a:ext uri="{FF2B5EF4-FFF2-40B4-BE49-F238E27FC236}">
                  <a16:creationId xmlns:a16="http://schemas.microsoft.com/office/drawing/2014/main" id="{2D2566DA-76A3-4273-B1EA-5682786123E2}"/>
                </a:ext>
              </a:extLst>
            </p:cNvPr>
            <p:cNvSpPr/>
            <p:nvPr/>
          </p:nvSpPr>
          <p:spPr>
            <a:xfrm>
              <a:off x="4500692"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41" name="椭圆 240">
              <a:extLst>
                <a:ext uri="{FF2B5EF4-FFF2-40B4-BE49-F238E27FC236}">
                  <a16:creationId xmlns:a16="http://schemas.microsoft.com/office/drawing/2014/main" id="{9E768477-3E5A-4599-8CE9-81F6513FC626}"/>
                </a:ext>
              </a:extLst>
            </p:cNvPr>
            <p:cNvSpPr/>
            <p:nvPr/>
          </p:nvSpPr>
          <p:spPr>
            <a:xfrm>
              <a:off x="4742954"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42" name="椭圆 241">
              <a:extLst>
                <a:ext uri="{FF2B5EF4-FFF2-40B4-BE49-F238E27FC236}">
                  <a16:creationId xmlns:a16="http://schemas.microsoft.com/office/drawing/2014/main" id="{84D2272F-95E3-4D0F-B933-0D7A531F3DA0}"/>
                </a:ext>
              </a:extLst>
            </p:cNvPr>
            <p:cNvSpPr/>
            <p:nvPr/>
          </p:nvSpPr>
          <p:spPr>
            <a:xfrm>
              <a:off x="4985215"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43" name="椭圆 242">
              <a:extLst>
                <a:ext uri="{FF2B5EF4-FFF2-40B4-BE49-F238E27FC236}">
                  <a16:creationId xmlns:a16="http://schemas.microsoft.com/office/drawing/2014/main" id="{225804A3-8A27-43D5-9348-B20449D38751}"/>
                </a:ext>
              </a:extLst>
            </p:cNvPr>
            <p:cNvSpPr/>
            <p:nvPr/>
          </p:nvSpPr>
          <p:spPr>
            <a:xfrm>
              <a:off x="5227475"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44" name="椭圆 243">
              <a:extLst>
                <a:ext uri="{FF2B5EF4-FFF2-40B4-BE49-F238E27FC236}">
                  <a16:creationId xmlns:a16="http://schemas.microsoft.com/office/drawing/2014/main" id="{6AB5E293-0521-4CFE-B903-AE3D0198DD00}"/>
                </a:ext>
              </a:extLst>
            </p:cNvPr>
            <p:cNvSpPr/>
            <p:nvPr/>
          </p:nvSpPr>
          <p:spPr>
            <a:xfrm>
              <a:off x="5469737"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45" name="椭圆 244">
              <a:extLst>
                <a:ext uri="{FF2B5EF4-FFF2-40B4-BE49-F238E27FC236}">
                  <a16:creationId xmlns:a16="http://schemas.microsoft.com/office/drawing/2014/main" id="{D298D8B2-1164-4425-B60B-6D0FEC6D8C9D}"/>
                </a:ext>
              </a:extLst>
            </p:cNvPr>
            <p:cNvSpPr/>
            <p:nvPr/>
          </p:nvSpPr>
          <p:spPr>
            <a:xfrm>
              <a:off x="5711998"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46" name="椭圆 245">
              <a:extLst>
                <a:ext uri="{FF2B5EF4-FFF2-40B4-BE49-F238E27FC236}">
                  <a16:creationId xmlns:a16="http://schemas.microsoft.com/office/drawing/2014/main" id="{B155556F-193C-4896-B623-83589BD86DF3}"/>
                </a:ext>
              </a:extLst>
            </p:cNvPr>
            <p:cNvSpPr/>
            <p:nvPr/>
          </p:nvSpPr>
          <p:spPr>
            <a:xfrm>
              <a:off x="5954259"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47" name="椭圆 246">
              <a:extLst>
                <a:ext uri="{FF2B5EF4-FFF2-40B4-BE49-F238E27FC236}">
                  <a16:creationId xmlns:a16="http://schemas.microsoft.com/office/drawing/2014/main" id="{AC753227-70E1-4549-80CA-88B47BD13B0B}"/>
                </a:ext>
              </a:extLst>
            </p:cNvPr>
            <p:cNvSpPr/>
            <p:nvPr/>
          </p:nvSpPr>
          <p:spPr>
            <a:xfrm>
              <a:off x="3289387"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48" name="椭圆 247">
              <a:extLst>
                <a:ext uri="{FF2B5EF4-FFF2-40B4-BE49-F238E27FC236}">
                  <a16:creationId xmlns:a16="http://schemas.microsoft.com/office/drawing/2014/main" id="{40D7DC29-4C9B-4565-8558-7AA596038F8A}"/>
                </a:ext>
              </a:extLst>
            </p:cNvPr>
            <p:cNvSpPr/>
            <p:nvPr/>
          </p:nvSpPr>
          <p:spPr>
            <a:xfrm>
              <a:off x="3531648"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49" name="椭圆 248">
              <a:extLst>
                <a:ext uri="{FF2B5EF4-FFF2-40B4-BE49-F238E27FC236}">
                  <a16:creationId xmlns:a16="http://schemas.microsoft.com/office/drawing/2014/main" id="{CA8BF536-77D1-43A6-B0E4-A3CAEE8392D4}"/>
                </a:ext>
              </a:extLst>
            </p:cNvPr>
            <p:cNvSpPr/>
            <p:nvPr/>
          </p:nvSpPr>
          <p:spPr>
            <a:xfrm>
              <a:off x="3773909"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50" name="椭圆 249">
              <a:extLst>
                <a:ext uri="{FF2B5EF4-FFF2-40B4-BE49-F238E27FC236}">
                  <a16:creationId xmlns:a16="http://schemas.microsoft.com/office/drawing/2014/main" id="{32C4B349-5C02-4F1C-A002-798BED72B8EC}"/>
                </a:ext>
              </a:extLst>
            </p:cNvPr>
            <p:cNvSpPr/>
            <p:nvPr/>
          </p:nvSpPr>
          <p:spPr>
            <a:xfrm>
              <a:off x="4016170"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51" name="椭圆 250">
              <a:extLst>
                <a:ext uri="{FF2B5EF4-FFF2-40B4-BE49-F238E27FC236}">
                  <a16:creationId xmlns:a16="http://schemas.microsoft.com/office/drawing/2014/main" id="{EB883C56-72EF-4D44-86B8-0D118C49B698}"/>
                </a:ext>
              </a:extLst>
            </p:cNvPr>
            <p:cNvSpPr/>
            <p:nvPr/>
          </p:nvSpPr>
          <p:spPr>
            <a:xfrm>
              <a:off x="4258431"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52" name="椭圆 251">
              <a:extLst>
                <a:ext uri="{FF2B5EF4-FFF2-40B4-BE49-F238E27FC236}">
                  <a16:creationId xmlns:a16="http://schemas.microsoft.com/office/drawing/2014/main" id="{DDF52962-92B5-4D32-894A-8F6AB7659B2C}"/>
                </a:ext>
              </a:extLst>
            </p:cNvPr>
            <p:cNvSpPr/>
            <p:nvPr/>
          </p:nvSpPr>
          <p:spPr>
            <a:xfrm>
              <a:off x="4500692"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53" name="椭圆 252">
              <a:extLst>
                <a:ext uri="{FF2B5EF4-FFF2-40B4-BE49-F238E27FC236}">
                  <a16:creationId xmlns:a16="http://schemas.microsoft.com/office/drawing/2014/main" id="{D9E33801-70DE-4E60-AE67-119EAE72BB89}"/>
                </a:ext>
              </a:extLst>
            </p:cNvPr>
            <p:cNvSpPr/>
            <p:nvPr/>
          </p:nvSpPr>
          <p:spPr>
            <a:xfrm>
              <a:off x="4742954"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54" name="椭圆 253">
              <a:extLst>
                <a:ext uri="{FF2B5EF4-FFF2-40B4-BE49-F238E27FC236}">
                  <a16:creationId xmlns:a16="http://schemas.microsoft.com/office/drawing/2014/main" id="{05D94A8E-4EDE-4A1C-9188-829E73852B5D}"/>
                </a:ext>
              </a:extLst>
            </p:cNvPr>
            <p:cNvSpPr/>
            <p:nvPr/>
          </p:nvSpPr>
          <p:spPr>
            <a:xfrm>
              <a:off x="4985215"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55" name="椭圆 254">
              <a:extLst>
                <a:ext uri="{FF2B5EF4-FFF2-40B4-BE49-F238E27FC236}">
                  <a16:creationId xmlns:a16="http://schemas.microsoft.com/office/drawing/2014/main" id="{15F31AA5-BA13-465D-B3DE-EED4609399C1}"/>
                </a:ext>
              </a:extLst>
            </p:cNvPr>
            <p:cNvSpPr/>
            <p:nvPr/>
          </p:nvSpPr>
          <p:spPr>
            <a:xfrm>
              <a:off x="5227475"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56" name="椭圆 255">
              <a:extLst>
                <a:ext uri="{FF2B5EF4-FFF2-40B4-BE49-F238E27FC236}">
                  <a16:creationId xmlns:a16="http://schemas.microsoft.com/office/drawing/2014/main" id="{052BAE3B-1FEA-470F-AF34-F208525D2AA6}"/>
                </a:ext>
              </a:extLst>
            </p:cNvPr>
            <p:cNvSpPr/>
            <p:nvPr/>
          </p:nvSpPr>
          <p:spPr>
            <a:xfrm>
              <a:off x="5469737"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57" name="椭圆 256">
              <a:extLst>
                <a:ext uri="{FF2B5EF4-FFF2-40B4-BE49-F238E27FC236}">
                  <a16:creationId xmlns:a16="http://schemas.microsoft.com/office/drawing/2014/main" id="{B3CB926A-A40C-45A0-8804-B57810098657}"/>
                </a:ext>
              </a:extLst>
            </p:cNvPr>
            <p:cNvSpPr/>
            <p:nvPr/>
          </p:nvSpPr>
          <p:spPr>
            <a:xfrm>
              <a:off x="5711998"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58" name="椭圆 257">
              <a:extLst>
                <a:ext uri="{FF2B5EF4-FFF2-40B4-BE49-F238E27FC236}">
                  <a16:creationId xmlns:a16="http://schemas.microsoft.com/office/drawing/2014/main" id="{C2D5FDCD-52EF-44AA-87E1-12C933E3E671}"/>
                </a:ext>
              </a:extLst>
            </p:cNvPr>
            <p:cNvSpPr/>
            <p:nvPr/>
          </p:nvSpPr>
          <p:spPr>
            <a:xfrm>
              <a:off x="5954259"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33" name="等腰三角形 32">
            <a:extLst>
              <a:ext uri="{FF2B5EF4-FFF2-40B4-BE49-F238E27FC236}">
                <a16:creationId xmlns:a16="http://schemas.microsoft.com/office/drawing/2014/main" id="{080DEA31-2F41-497A-963F-8A9903E43484}"/>
              </a:ext>
            </a:extLst>
          </p:cNvPr>
          <p:cNvSpPr/>
          <p:nvPr/>
        </p:nvSpPr>
        <p:spPr>
          <a:xfrm>
            <a:off x="8367848" y="1314449"/>
            <a:ext cx="653143" cy="609601"/>
          </a:xfrm>
          <a:prstGeom prst="triangle">
            <a:avLst/>
          </a:prstGeom>
          <a:gradFill flip="none" rotWithShape="1">
            <a:gsLst>
              <a:gs pos="4000">
                <a:schemeClr val="accent1">
                  <a:lumMod val="23000"/>
                </a:schemeClr>
              </a:gs>
              <a:gs pos="100000">
                <a:schemeClr val="accent1">
                  <a:lumMod val="93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 name="椭圆 2">
            <a:extLst>
              <a:ext uri="{FF2B5EF4-FFF2-40B4-BE49-F238E27FC236}">
                <a16:creationId xmlns:a16="http://schemas.microsoft.com/office/drawing/2014/main" id="{8DB259FE-AFD2-489F-98E7-CFE7E844BDD9}"/>
              </a:ext>
            </a:extLst>
          </p:cNvPr>
          <p:cNvSpPr/>
          <p:nvPr/>
        </p:nvSpPr>
        <p:spPr>
          <a:xfrm>
            <a:off x="339575" y="422810"/>
            <a:ext cx="340678" cy="340678"/>
          </a:xfrm>
          <a:prstGeom prst="ellipse">
            <a:avLst/>
          </a:prstGeom>
          <a:gradFill>
            <a:gsLst>
              <a:gs pos="4000">
                <a:schemeClr val="accent1">
                  <a:lumMod val="88000"/>
                  <a:lumOff val="12000"/>
                </a:schemeClr>
              </a:gs>
              <a:gs pos="100000">
                <a:schemeClr val="accent1">
                  <a:lumMod val="69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 name="椭圆 3">
            <a:extLst>
              <a:ext uri="{FF2B5EF4-FFF2-40B4-BE49-F238E27FC236}">
                <a16:creationId xmlns:a16="http://schemas.microsoft.com/office/drawing/2014/main" id="{FCBD7C7C-BD69-48BD-872A-3B8800CFD852}"/>
              </a:ext>
            </a:extLst>
          </p:cNvPr>
          <p:cNvSpPr/>
          <p:nvPr/>
        </p:nvSpPr>
        <p:spPr>
          <a:xfrm>
            <a:off x="482600" y="516850"/>
            <a:ext cx="316866" cy="316866"/>
          </a:xfrm>
          <a:prstGeom prst="ellipse">
            <a:avLst/>
          </a:prstGeom>
          <a:gradFill>
            <a:gsLst>
              <a:gs pos="4000">
                <a:schemeClr val="accent2"/>
              </a:gs>
              <a:gs pos="95000">
                <a:schemeClr val="accent2">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 name="矩形: 圆角 5">
            <a:extLst>
              <a:ext uri="{FF2B5EF4-FFF2-40B4-BE49-F238E27FC236}">
                <a16:creationId xmlns:a16="http://schemas.microsoft.com/office/drawing/2014/main" id="{1F12E851-FF36-49B9-AF9F-E42D95B54F12}"/>
              </a:ext>
            </a:extLst>
          </p:cNvPr>
          <p:cNvSpPr/>
          <p:nvPr/>
        </p:nvSpPr>
        <p:spPr>
          <a:xfrm>
            <a:off x="528807" y="1643747"/>
            <a:ext cx="11167893" cy="4972050"/>
          </a:xfrm>
          <a:prstGeom prst="roundRect">
            <a:avLst>
              <a:gd name="adj" fmla="val 0"/>
            </a:avLst>
          </a:prstGeom>
          <a:gradFill>
            <a:gsLst>
              <a:gs pos="4000">
                <a:schemeClr val="bg1"/>
              </a:gs>
              <a:gs pos="100000">
                <a:schemeClr val="accent1">
                  <a:lumMod val="4000"/>
                  <a:lumOff val="96000"/>
                </a:schemeClr>
              </a:gs>
            </a:gsLst>
            <a:lin ang="4200000" scaled="0"/>
          </a:gradFill>
          <a:ln>
            <a:gradFill flip="none" rotWithShape="1">
              <a:gsLst>
                <a:gs pos="0">
                  <a:schemeClr val="accent1"/>
                </a:gs>
                <a:gs pos="100000">
                  <a:schemeClr val="accent1">
                    <a:alpha val="0"/>
                  </a:schemeClr>
                </a:gs>
              </a:gsLst>
              <a:lin ang="5400000" scaled="1"/>
              <a:tileRect/>
            </a:gradFill>
          </a:ln>
          <a:effectLst>
            <a:outerShdw blurRad="381000" sx="102000" sy="102000" algn="ctr" rotWithShape="0">
              <a:schemeClr val="accent1">
                <a:lumMod val="50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7" name="组合 6">
            <a:extLst>
              <a:ext uri="{FF2B5EF4-FFF2-40B4-BE49-F238E27FC236}">
                <a16:creationId xmlns:a16="http://schemas.microsoft.com/office/drawing/2014/main" id="{50A53680-31A8-4CF3-848D-99F92EF36E51}"/>
              </a:ext>
            </a:extLst>
          </p:cNvPr>
          <p:cNvGrpSpPr/>
          <p:nvPr/>
        </p:nvGrpSpPr>
        <p:grpSpPr>
          <a:xfrm>
            <a:off x="482600" y="1314453"/>
            <a:ext cx="1172697" cy="5301344"/>
            <a:chOff x="253830" y="1146277"/>
            <a:chExt cx="1172697" cy="5368823"/>
          </a:xfrm>
        </p:grpSpPr>
        <p:sp>
          <p:nvSpPr>
            <p:cNvPr id="8" name="矩形: 单圆角 7">
              <a:extLst>
                <a:ext uri="{FF2B5EF4-FFF2-40B4-BE49-F238E27FC236}">
                  <a16:creationId xmlns:a16="http://schemas.microsoft.com/office/drawing/2014/main" id="{64CA90DC-3D27-46D9-A68F-8A19D3E58C1A}"/>
                </a:ext>
              </a:extLst>
            </p:cNvPr>
            <p:cNvSpPr/>
            <p:nvPr/>
          </p:nvSpPr>
          <p:spPr>
            <a:xfrm>
              <a:off x="253830" y="1146277"/>
              <a:ext cx="1172697" cy="5368823"/>
            </a:xfrm>
            <a:prstGeom prst="round1Rect">
              <a:avLst>
                <a:gd name="adj" fmla="val 50000"/>
              </a:avLst>
            </a:prstGeom>
            <a:gradFill flip="none" rotWithShape="1">
              <a:gsLst>
                <a:gs pos="4000">
                  <a:schemeClr val="accent1">
                    <a:lumMod val="88000"/>
                    <a:lumOff val="12000"/>
                  </a:schemeClr>
                </a:gs>
                <a:gs pos="95000">
                  <a:schemeClr val="accent1">
                    <a:lumMod val="86000"/>
                  </a:schemeClr>
                </a:gs>
              </a:gsLst>
              <a:lin ang="4200000" scaled="0"/>
              <a:tileRect/>
            </a:gradFill>
            <a:ln w="12700" cap="flat" cmpd="sng" algn="ctr">
              <a:noFill/>
              <a:prstDash val="solid"/>
              <a:miter lim="800000"/>
            </a:ln>
            <a:effectLst>
              <a:outerShdw blurRad="279400" dist="38100" algn="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bg1"/>
                </a:solidFill>
              </a:endParaRPr>
            </a:p>
          </p:txBody>
        </p:sp>
        <p:sp>
          <p:nvSpPr>
            <p:cNvPr id="9" name="文本框 8">
              <a:extLst>
                <a:ext uri="{FF2B5EF4-FFF2-40B4-BE49-F238E27FC236}">
                  <a16:creationId xmlns:a16="http://schemas.microsoft.com/office/drawing/2014/main" id="{DA365677-90C6-4318-B668-E3931F6036DF}"/>
                </a:ext>
              </a:extLst>
            </p:cNvPr>
            <p:cNvSpPr txBox="1"/>
            <p:nvPr/>
          </p:nvSpPr>
          <p:spPr>
            <a:xfrm>
              <a:off x="615155" y="2895607"/>
              <a:ext cx="450046" cy="1870164"/>
            </a:xfrm>
            <a:prstGeom prst="rect">
              <a:avLst/>
            </a:prstGeom>
            <a:noFill/>
          </p:spPr>
          <p:txBody>
            <a:bodyPr wrap="square" lIns="0" tIns="0" rIns="0" bIns="0" rtlCol="0" anchor="ctr">
              <a:noAutofit/>
            </a:bodyPr>
            <a:lstStyle/>
            <a:p>
              <a:pPr algn="ctr"/>
              <a:r>
                <a:rPr lang="zh-CN" altLang="en-US" sz="2400" b="1" dirty="0">
                  <a:gradFill flip="none" rotWithShape="1">
                    <a:gsLst>
                      <a:gs pos="0">
                        <a:schemeClr val="accent2">
                          <a:lumMod val="20000"/>
                          <a:lumOff val="80000"/>
                        </a:schemeClr>
                      </a:gs>
                      <a:gs pos="100000">
                        <a:schemeClr val="accent2"/>
                      </a:gs>
                    </a:gsLst>
                    <a:lin ang="2700000" scaled="1"/>
                    <a:tileRect/>
                  </a:gradFill>
                  <a:effectLst>
                    <a:outerShdw blurRad="177800" dist="76200" algn="tl" rotWithShape="0">
                      <a:schemeClr val="accent1">
                        <a:lumMod val="50000"/>
                        <a:alpha val="50000"/>
                      </a:schemeClr>
                    </a:outerShdw>
                  </a:effectLst>
                  <a:latin typeface="+mj-ea"/>
                  <a:ea typeface="+mj-ea"/>
                  <a:cs typeface="Arial" panose="020B0604020202020204" pitchFamily="34" charset="0"/>
                </a:rPr>
                <a:t>全年工作概述</a:t>
              </a:r>
            </a:p>
          </p:txBody>
        </p:sp>
      </p:grpSp>
      <p:sp>
        <p:nvSpPr>
          <p:cNvPr id="11" name="文本框 10">
            <a:extLst>
              <a:ext uri="{FF2B5EF4-FFF2-40B4-BE49-F238E27FC236}">
                <a16:creationId xmlns:a16="http://schemas.microsoft.com/office/drawing/2014/main" id="{D4D24467-7A11-408F-8347-799A770308D5}"/>
              </a:ext>
            </a:extLst>
          </p:cNvPr>
          <p:cNvSpPr txBox="1"/>
          <p:nvPr/>
        </p:nvSpPr>
        <p:spPr>
          <a:xfrm>
            <a:off x="2486854" y="2220494"/>
            <a:ext cx="5376009" cy="1579984"/>
          </a:xfrm>
          <a:prstGeom prst="rect">
            <a:avLst/>
          </a:prstGeom>
          <a:noFill/>
          <a:ln>
            <a:noFill/>
          </a:ln>
        </p:spPr>
        <p:txBody>
          <a:bodyPr wrap="square" lIns="0" tIns="0" rIns="0" bIns="0" rtlCol="0">
            <a:noAutofit/>
          </a:bodyPr>
          <a:lstStyle/>
          <a:p>
            <a:pPr>
              <a:lnSpc>
                <a:spcPct val="130000"/>
              </a:lnSpc>
            </a:pPr>
            <a:r>
              <a:rPr lang="zh-CN" altLang="en-US" sz="1600" dirty="0">
                <a:solidFill>
                  <a:schemeClr val="tx1">
                    <a:lumMod val="75000"/>
                    <a:lumOff val="25000"/>
                  </a:schemeClr>
                </a:solidFill>
                <a:latin typeface="+mn-ea"/>
                <a:cs typeface="+mn-ea"/>
                <a:sym typeface="+mn-lt"/>
              </a:rPr>
              <a:t>请在这里输入一段文字进行工作概述请在这里输入一段文字进行工作概述请在这里输入一段文字进行工作概述请在这里输入一段文字进行工作概述请在这里输入一段文字进行工作概述请在这里输入一段文字进行工作概述请在这里输入一段文字进行工作概述</a:t>
            </a:r>
          </a:p>
        </p:txBody>
      </p:sp>
      <p:sp>
        <p:nvSpPr>
          <p:cNvPr id="14" name="矩形: 圆角 13">
            <a:extLst>
              <a:ext uri="{FF2B5EF4-FFF2-40B4-BE49-F238E27FC236}">
                <a16:creationId xmlns:a16="http://schemas.microsoft.com/office/drawing/2014/main" id="{5E73D1F3-1850-401B-84DA-1F8A22CCEB80}"/>
              </a:ext>
            </a:extLst>
          </p:cNvPr>
          <p:cNvSpPr/>
          <p:nvPr/>
        </p:nvSpPr>
        <p:spPr>
          <a:xfrm rot="16200000">
            <a:off x="7792539" y="2216333"/>
            <a:ext cx="5301345" cy="3497581"/>
          </a:xfrm>
          <a:prstGeom prst="roundRect">
            <a:avLst>
              <a:gd name="adj" fmla="val 0"/>
            </a:avLst>
          </a:prstGeom>
          <a:gradFill flip="none" rotWithShape="1">
            <a:gsLst>
              <a:gs pos="0">
                <a:schemeClr val="accent1">
                  <a:lumMod val="94000"/>
                  <a:lumOff val="6000"/>
                </a:schemeClr>
              </a:gs>
              <a:gs pos="100000">
                <a:schemeClr val="accent1">
                  <a:lumMod val="84000"/>
                </a:schemeClr>
              </a:gs>
            </a:gsLst>
            <a:lin ang="8100000" scaled="1"/>
            <a:tileRect/>
          </a:gradFill>
          <a:ln>
            <a:noFill/>
          </a:ln>
          <a:effectLst>
            <a:outerShdw blurRad="254000" dist="38100" algn="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 name="椭圆 22">
            <a:extLst>
              <a:ext uri="{FF2B5EF4-FFF2-40B4-BE49-F238E27FC236}">
                <a16:creationId xmlns:a16="http://schemas.microsoft.com/office/drawing/2014/main" id="{48C78FB2-6977-442B-A818-BC2918DF6C24}"/>
              </a:ext>
            </a:extLst>
          </p:cNvPr>
          <p:cNvSpPr/>
          <p:nvPr/>
        </p:nvSpPr>
        <p:spPr>
          <a:xfrm>
            <a:off x="2573214" y="4377225"/>
            <a:ext cx="1424604" cy="1424602"/>
          </a:xfrm>
          <a:prstGeom prst="ellipse">
            <a:avLst/>
          </a:prstGeom>
          <a:solidFill>
            <a:schemeClr val="accent1">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lnSpc>
                <a:spcPct val="150000"/>
              </a:lnSpc>
            </a:pPr>
            <a:endParaRPr lang="zh-CN" altLang="en-US"/>
          </a:p>
        </p:txBody>
      </p:sp>
      <p:sp>
        <p:nvSpPr>
          <p:cNvPr id="24" name="椭圆 23">
            <a:extLst>
              <a:ext uri="{FF2B5EF4-FFF2-40B4-BE49-F238E27FC236}">
                <a16:creationId xmlns:a16="http://schemas.microsoft.com/office/drawing/2014/main" id="{BE69E0D1-EAA2-4A52-80E7-3E4F5B7409C6}"/>
              </a:ext>
            </a:extLst>
          </p:cNvPr>
          <p:cNvSpPr/>
          <p:nvPr/>
        </p:nvSpPr>
        <p:spPr>
          <a:xfrm>
            <a:off x="4265819" y="4377225"/>
            <a:ext cx="1424604" cy="1424602"/>
          </a:xfrm>
          <a:prstGeom prst="ellipse">
            <a:avLst/>
          </a:prstGeom>
          <a:solidFill>
            <a:schemeClr val="accent1">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5" name="椭圆 24">
            <a:extLst>
              <a:ext uri="{FF2B5EF4-FFF2-40B4-BE49-F238E27FC236}">
                <a16:creationId xmlns:a16="http://schemas.microsoft.com/office/drawing/2014/main" id="{A9659CB8-B876-4143-B6D5-595B9789DC17}"/>
              </a:ext>
            </a:extLst>
          </p:cNvPr>
          <p:cNvSpPr/>
          <p:nvPr/>
        </p:nvSpPr>
        <p:spPr>
          <a:xfrm>
            <a:off x="5958423" y="4377225"/>
            <a:ext cx="1424604" cy="1424602"/>
          </a:xfrm>
          <a:prstGeom prst="ellipse">
            <a:avLst/>
          </a:prstGeom>
          <a:gradFill flip="none" rotWithShape="1">
            <a:gsLst>
              <a:gs pos="0">
                <a:schemeClr val="accent1"/>
              </a:gs>
              <a:gs pos="100000">
                <a:schemeClr val="accent1">
                  <a:lumMod val="75000"/>
                </a:schemeClr>
              </a:gs>
            </a:gsLst>
            <a:lin ang="8100000" scaled="1"/>
            <a:tileRect/>
          </a:gradFill>
          <a:ln>
            <a:noFill/>
          </a:ln>
          <a:effectLst>
            <a:outerShdw blurRad="254000" dist="38100" algn="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6" name="文本框 25">
            <a:extLst>
              <a:ext uri="{FF2B5EF4-FFF2-40B4-BE49-F238E27FC236}">
                <a16:creationId xmlns:a16="http://schemas.microsoft.com/office/drawing/2014/main" id="{62C0DC8F-2E76-49A1-92D5-3F5C955C1677}"/>
              </a:ext>
            </a:extLst>
          </p:cNvPr>
          <p:cNvSpPr txBox="1"/>
          <p:nvPr/>
        </p:nvSpPr>
        <p:spPr>
          <a:xfrm>
            <a:off x="2818951" y="4801210"/>
            <a:ext cx="933131" cy="576633"/>
          </a:xfrm>
          <a:prstGeom prst="rect">
            <a:avLst/>
          </a:prstGeom>
          <a:noFill/>
          <a:ln>
            <a:noFill/>
          </a:ln>
        </p:spPr>
        <p:txBody>
          <a:bodyPr wrap="square" lIns="0" tIns="0" rIns="0" bIns="0" rtlCol="0">
            <a:noAutofit/>
          </a:bodyPr>
          <a:lstStyle/>
          <a:p>
            <a:pPr algn="ctr">
              <a:lnSpc>
                <a:spcPct val="120000"/>
              </a:lnSpc>
            </a:pPr>
            <a:r>
              <a:rPr lang="zh-CN" altLang="en-US" sz="1600" dirty="0">
                <a:solidFill>
                  <a:schemeClr val="tx1">
                    <a:lumMod val="75000"/>
                    <a:lumOff val="25000"/>
                  </a:schemeClr>
                </a:solidFill>
                <a:latin typeface="+mn-ea"/>
                <a:cs typeface="+mn-ea"/>
                <a:sym typeface="+mn-lt"/>
              </a:rPr>
              <a:t>描述一些关键内容</a:t>
            </a:r>
          </a:p>
        </p:txBody>
      </p:sp>
      <p:sp>
        <p:nvSpPr>
          <p:cNvPr id="27" name="文本框 26">
            <a:extLst>
              <a:ext uri="{FF2B5EF4-FFF2-40B4-BE49-F238E27FC236}">
                <a16:creationId xmlns:a16="http://schemas.microsoft.com/office/drawing/2014/main" id="{23FFE747-8202-47CC-B63D-D5C0E6258700}"/>
              </a:ext>
            </a:extLst>
          </p:cNvPr>
          <p:cNvSpPr txBox="1"/>
          <p:nvPr/>
        </p:nvSpPr>
        <p:spPr>
          <a:xfrm>
            <a:off x="4511556" y="4801210"/>
            <a:ext cx="933131" cy="576633"/>
          </a:xfrm>
          <a:prstGeom prst="rect">
            <a:avLst/>
          </a:prstGeom>
          <a:noFill/>
          <a:ln>
            <a:noFill/>
          </a:ln>
        </p:spPr>
        <p:txBody>
          <a:bodyPr wrap="square" lIns="0" tIns="0" rIns="0" bIns="0" rtlCol="0">
            <a:noAutofit/>
          </a:bodyPr>
          <a:lstStyle/>
          <a:p>
            <a:pPr algn="ctr">
              <a:lnSpc>
                <a:spcPct val="120000"/>
              </a:lnSpc>
            </a:pPr>
            <a:r>
              <a:rPr lang="zh-CN" altLang="en-US" sz="1600" dirty="0">
                <a:solidFill>
                  <a:schemeClr val="tx1">
                    <a:lumMod val="75000"/>
                    <a:lumOff val="25000"/>
                  </a:schemeClr>
                </a:solidFill>
                <a:latin typeface="+mn-ea"/>
                <a:cs typeface="+mn-ea"/>
                <a:sym typeface="+mn-lt"/>
              </a:rPr>
              <a:t>描述一些关键内容</a:t>
            </a:r>
          </a:p>
        </p:txBody>
      </p:sp>
      <p:sp>
        <p:nvSpPr>
          <p:cNvPr id="28" name="文本框 27">
            <a:extLst>
              <a:ext uri="{FF2B5EF4-FFF2-40B4-BE49-F238E27FC236}">
                <a16:creationId xmlns:a16="http://schemas.microsoft.com/office/drawing/2014/main" id="{BFC0FB86-0D94-4B20-A39C-6A605702723C}"/>
              </a:ext>
            </a:extLst>
          </p:cNvPr>
          <p:cNvSpPr txBox="1"/>
          <p:nvPr/>
        </p:nvSpPr>
        <p:spPr>
          <a:xfrm>
            <a:off x="6204160" y="4801210"/>
            <a:ext cx="933131" cy="576633"/>
          </a:xfrm>
          <a:prstGeom prst="rect">
            <a:avLst/>
          </a:prstGeom>
          <a:noFill/>
          <a:ln>
            <a:noFill/>
          </a:ln>
        </p:spPr>
        <p:txBody>
          <a:bodyPr wrap="square" lIns="0" tIns="0" rIns="0" bIns="0" rtlCol="0">
            <a:noAutofit/>
          </a:bodyPr>
          <a:lstStyle/>
          <a:p>
            <a:pPr algn="ctr">
              <a:lnSpc>
                <a:spcPct val="120000"/>
              </a:lnSpc>
            </a:pPr>
            <a:r>
              <a:rPr lang="zh-CN" altLang="en-US" sz="1600" dirty="0">
                <a:solidFill>
                  <a:schemeClr val="bg1"/>
                </a:solidFill>
                <a:effectLst>
                  <a:outerShdw blurRad="76200" dist="50800" dir="5400000" algn="t" rotWithShape="0">
                    <a:schemeClr val="accent1">
                      <a:lumMod val="50000"/>
                      <a:alpha val="54000"/>
                    </a:schemeClr>
                  </a:outerShdw>
                </a:effectLst>
                <a:latin typeface="+mj-ea"/>
                <a:ea typeface="+mj-ea"/>
                <a:cs typeface="+mn-ea"/>
                <a:sym typeface="+mn-lt"/>
              </a:rPr>
              <a:t>描述一些关键内容</a:t>
            </a:r>
          </a:p>
        </p:txBody>
      </p:sp>
      <p:pic>
        <p:nvPicPr>
          <p:cNvPr id="35" name="图片 34">
            <a:extLst>
              <a:ext uri="{FF2B5EF4-FFF2-40B4-BE49-F238E27FC236}">
                <a16:creationId xmlns:a16="http://schemas.microsoft.com/office/drawing/2014/main" id="{80F0026C-FDFD-448B-B670-E178F23CB5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9374" y="1896215"/>
            <a:ext cx="2175299" cy="3261366"/>
          </a:xfrm>
          <a:prstGeom prst="rect">
            <a:avLst/>
          </a:prstGeom>
        </p:spPr>
      </p:pic>
      <p:sp>
        <p:nvSpPr>
          <p:cNvPr id="37" name="矩形: 圆角 36">
            <a:extLst>
              <a:ext uri="{FF2B5EF4-FFF2-40B4-BE49-F238E27FC236}">
                <a16:creationId xmlns:a16="http://schemas.microsoft.com/office/drawing/2014/main" id="{E907E83D-C3BD-4DEB-B1C9-B054BCD685D4}"/>
              </a:ext>
            </a:extLst>
          </p:cNvPr>
          <p:cNvSpPr/>
          <p:nvPr/>
        </p:nvSpPr>
        <p:spPr>
          <a:xfrm>
            <a:off x="9419796" y="5457381"/>
            <a:ext cx="1934455" cy="344446"/>
          </a:xfrm>
          <a:prstGeom prst="roundRect">
            <a:avLst>
              <a:gd name="adj" fmla="val 50000"/>
            </a:avLst>
          </a:prstGeom>
          <a:gradFill flip="none" rotWithShape="1">
            <a:gsLst>
              <a:gs pos="2655">
                <a:schemeClr val="accent2">
                  <a:lumMod val="20000"/>
                  <a:lumOff val="80000"/>
                </a:schemeClr>
              </a:gs>
              <a:gs pos="100000">
                <a:schemeClr val="accent2">
                  <a:lumMod val="66000"/>
                  <a:lumOff val="34000"/>
                </a:schemeClr>
              </a:gs>
            </a:gsLst>
            <a:lin ang="4800000" scaled="0"/>
            <a:tileRect/>
          </a:gradFill>
          <a:ln>
            <a:noFill/>
          </a:ln>
          <a:effectLst>
            <a:outerShdw blurRad="203200" dist="101600" dir="5400000" sx="88000" sy="88000" algn="t" rotWithShape="0">
              <a:schemeClr val="accent2">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400" dirty="0">
                <a:solidFill>
                  <a:schemeClr val="accent1">
                    <a:lumMod val="50000"/>
                  </a:schemeClr>
                </a:solidFill>
              </a:rPr>
              <a:t>工作中的一些照片</a:t>
            </a:r>
          </a:p>
        </p:txBody>
      </p:sp>
      <p:grpSp>
        <p:nvGrpSpPr>
          <p:cNvPr id="41" name="组合 40">
            <a:extLst>
              <a:ext uri="{FF2B5EF4-FFF2-40B4-BE49-F238E27FC236}">
                <a16:creationId xmlns:a16="http://schemas.microsoft.com/office/drawing/2014/main" id="{BCEA84B1-F187-4611-8E0C-C80B057FBB52}"/>
              </a:ext>
            </a:extLst>
          </p:cNvPr>
          <p:cNvGrpSpPr/>
          <p:nvPr/>
        </p:nvGrpSpPr>
        <p:grpSpPr>
          <a:xfrm>
            <a:off x="11082336" y="5973699"/>
            <a:ext cx="1629856" cy="1157062"/>
            <a:chOff x="3289387" y="263047"/>
            <a:chExt cx="2790132" cy="1980760"/>
          </a:xfrm>
          <a:gradFill flip="none" rotWithShape="1">
            <a:gsLst>
              <a:gs pos="0">
                <a:schemeClr val="bg1">
                  <a:alpha val="0"/>
                </a:schemeClr>
              </a:gs>
              <a:gs pos="100000">
                <a:schemeClr val="bg1">
                  <a:alpha val="22000"/>
                </a:schemeClr>
              </a:gs>
            </a:gsLst>
            <a:lin ang="0" scaled="1"/>
            <a:tileRect/>
          </a:gradFill>
        </p:grpSpPr>
        <p:sp>
          <p:nvSpPr>
            <p:cNvPr id="42" name="椭圆 41">
              <a:extLst>
                <a:ext uri="{FF2B5EF4-FFF2-40B4-BE49-F238E27FC236}">
                  <a16:creationId xmlns:a16="http://schemas.microsoft.com/office/drawing/2014/main" id="{E0E46D35-AE21-45B4-B71E-E0BE2F6154BF}"/>
                </a:ext>
              </a:extLst>
            </p:cNvPr>
            <p:cNvSpPr/>
            <p:nvPr/>
          </p:nvSpPr>
          <p:spPr>
            <a:xfrm>
              <a:off x="3289387"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 name="椭圆 42">
              <a:extLst>
                <a:ext uri="{FF2B5EF4-FFF2-40B4-BE49-F238E27FC236}">
                  <a16:creationId xmlns:a16="http://schemas.microsoft.com/office/drawing/2014/main" id="{7953E859-2850-48E1-AD0D-80BF64DEC072}"/>
                </a:ext>
              </a:extLst>
            </p:cNvPr>
            <p:cNvSpPr/>
            <p:nvPr/>
          </p:nvSpPr>
          <p:spPr>
            <a:xfrm>
              <a:off x="3531648"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4" name="椭圆 43">
              <a:extLst>
                <a:ext uri="{FF2B5EF4-FFF2-40B4-BE49-F238E27FC236}">
                  <a16:creationId xmlns:a16="http://schemas.microsoft.com/office/drawing/2014/main" id="{4815C158-A29A-420B-96C4-56780C7938B0}"/>
                </a:ext>
              </a:extLst>
            </p:cNvPr>
            <p:cNvSpPr/>
            <p:nvPr/>
          </p:nvSpPr>
          <p:spPr>
            <a:xfrm>
              <a:off x="3773909"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5" name="椭圆 44">
              <a:extLst>
                <a:ext uri="{FF2B5EF4-FFF2-40B4-BE49-F238E27FC236}">
                  <a16:creationId xmlns:a16="http://schemas.microsoft.com/office/drawing/2014/main" id="{4A43A35D-8144-4864-9A9D-45D2461B995B}"/>
                </a:ext>
              </a:extLst>
            </p:cNvPr>
            <p:cNvSpPr/>
            <p:nvPr/>
          </p:nvSpPr>
          <p:spPr>
            <a:xfrm>
              <a:off x="4016170"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6" name="椭圆 45">
              <a:extLst>
                <a:ext uri="{FF2B5EF4-FFF2-40B4-BE49-F238E27FC236}">
                  <a16:creationId xmlns:a16="http://schemas.microsoft.com/office/drawing/2014/main" id="{9DD1B004-FE04-42B9-998A-E4B7136484F4}"/>
                </a:ext>
              </a:extLst>
            </p:cNvPr>
            <p:cNvSpPr/>
            <p:nvPr/>
          </p:nvSpPr>
          <p:spPr>
            <a:xfrm>
              <a:off x="4258431"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7" name="椭圆 46">
              <a:extLst>
                <a:ext uri="{FF2B5EF4-FFF2-40B4-BE49-F238E27FC236}">
                  <a16:creationId xmlns:a16="http://schemas.microsoft.com/office/drawing/2014/main" id="{96F6CD5D-FD17-44B8-B942-6A980E6F42C1}"/>
                </a:ext>
              </a:extLst>
            </p:cNvPr>
            <p:cNvSpPr/>
            <p:nvPr/>
          </p:nvSpPr>
          <p:spPr>
            <a:xfrm>
              <a:off x="4500692"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8" name="椭圆 47">
              <a:extLst>
                <a:ext uri="{FF2B5EF4-FFF2-40B4-BE49-F238E27FC236}">
                  <a16:creationId xmlns:a16="http://schemas.microsoft.com/office/drawing/2014/main" id="{98953CB4-3FD5-4AB4-8206-B2A7473A89EC}"/>
                </a:ext>
              </a:extLst>
            </p:cNvPr>
            <p:cNvSpPr/>
            <p:nvPr/>
          </p:nvSpPr>
          <p:spPr>
            <a:xfrm>
              <a:off x="4742954"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9" name="椭圆 48">
              <a:extLst>
                <a:ext uri="{FF2B5EF4-FFF2-40B4-BE49-F238E27FC236}">
                  <a16:creationId xmlns:a16="http://schemas.microsoft.com/office/drawing/2014/main" id="{A9A70E9F-6A04-4494-A044-77CF8C703B9E}"/>
                </a:ext>
              </a:extLst>
            </p:cNvPr>
            <p:cNvSpPr/>
            <p:nvPr/>
          </p:nvSpPr>
          <p:spPr>
            <a:xfrm>
              <a:off x="4985215"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0" name="椭圆 49">
              <a:extLst>
                <a:ext uri="{FF2B5EF4-FFF2-40B4-BE49-F238E27FC236}">
                  <a16:creationId xmlns:a16="http://schemas.microsoft.com/office/drawing/2014/main" id="{21751B3E-B4B8-46F1-829F-8AC3B43978D9}"/>
                </a:ext>
              </a:extLst>
            </p:cNvPr>
            <p:cNvSpPr/>
            <p:nvPr/>
          </p:nvSpPr>
          <p:spPr>
            <a:xfrm>
              <a:off x="5227475"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1" name="椭圆 50">
              <a:extLst>
                <a:ext uri="{FF2B5EF4-FFF2-40B4-BE49-F238E27FC236}">
                  <a16:creationId xmlns:a16="http://schemas.microsoft.com/office/drawing/2014/main" id="{5E13D281-A38A-421E-849E-DA93E4B9CF11}"/>
                </a:ext>
              </a:extLst>
            </p:cNvPr>
            <p:cNvSpPr/>
            <p:nvPr/>
          </p:nvSpPr>
          <p:spPr>
            <a:xfrm>
              <a:off x="5469737"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2" name="椭圆 51">
              <a:extLst>
                <a:ext uri="{FF2B5EF4-FFF2-40B4-BE49-F238E27FC236}">
                  <a16:creationId xmlns:a16="http://schemas.microsoft.com/office/drawing/2014/main" id="{CE3F1D5A-39AE-4F54-B048-3DCF67067A84}"/>
                </a:ext>
              </a:extLst>
            </p:cNvPr>
            <p:cNvSpPr/>
            <p:nvPr/>
          </p:nvSpPr>
          <p:spPr>
            <a:xfrm>
              <a:off x="5711998"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3" name="椭圆 52">
              <a:extLst>
                <a:ext uri="{FF2B5EF4-FFF2-40B4-BE49-F238E27FC236}">
                  <a16:creationId xmlns:a16="http://schemas.microsoft.com/office/drawing/2014/main" id="{6AB4B7EB-9694-45A3-A0F6-B9B46F1BA3A4}"/>
                </a:ext>
              </a:extLst>
            </p:cNvPr>
            <p:cNvSpPr/>
            <p:nvPr/>
          </p:nvSpPr>
          <p:spPr>
            <a:xfrm>
              <a:off x="5954259"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4" name="椭圆 53">
              <a:extLst>
                <a:ext uri="{FF2B5EF4-FFF2-40B4-BE49-F238E27FC236}">
                  <a16:creationId xmlns:a16="http://schemas.microsoft.com/office/drawing/2014/main" id="{36A34CFA-95FB-43BB-BA97-DF6F850EAC8D}"/>
                </a:ext>
              </a:extLst>
            </p:cNvPr>
            <p:cNvSpPr/>
            <p:nvPr/>
          </p:nvSpPr>
          <p:spPr>
            <a:xfrm>
              <a:off x="3289387"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5" name="椭圆 54">
              <a:extLst>
                <a:ext uri="{FF2B5EF4-FFF2-40B4-BE49-F238E27FC236}">
                  <a16:creationId xmlns:a16="http://schemas.microsoft.com/office/drawing/2014/main" id="{C4955599-5AD4-4081-9CF4-C30D1AD0811F}"/>
                </a:ext>
              </a:extLst>
            </p:cNvPr>
            <p:cNvSpPr/>
            <p:nvPr/>
          </p:nvSpPr>
          <p:spPr>
            <a:xfrm>
              <a:off x="3531648"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6" name="椭圆 55">
              <a:extLst>
                <a:ext uri="{FF2B5EF4-FFF2-40B4-BE49-F238E27FC236}">
                  <a16:creationId xmlns:a16="http://schemas.microsoft.com/office/drawing/2014/main" id="{89620694-0656-4205-8112-74A6954AA183}"/>
                </a:ext>
              </a:extLst>
            </p:cNvPr>
            <p:cNvSpPr/>
            <p:nvPr/>
          </p:nvSpPr>
          <p:spPr>
            <a:xfrm>
              <a:off x="3773909"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7" name="椭圆 56">
              <a:extLst>
                <a:ext uri="{FF2B5EF4-FFF2-40B4-BE49-F238E27FC236}">
                  <a16:creationId xmlns:a16="http://schemas.microsoft.com/office/drawing/2014/main" id="{52D8A64B-ACE7-48C4-B843-FA16D4B983EB}"/>
                </a:ext>
              </a:extLst>
            </p:cNvPr>
            <p:cNvSpPr/>
            <p:nvPr/>
          </p:nvSpPr>
          <p:spPr>
            <a:xfrm>
              <a:off x="4016170"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8" name="椭圆 57">
              <a:extLst>
                <a:ext uri="{FF2B5EF4-FFF2-40B4-BE49-F238E27FC236}">
                  <a16:creationId xmlns:a16="http://schemas.microsoft.com/office/drawing/2014/main" id="{70370CBD-F74A-4011-B98C-A736F67B8B19}"/>
                </a:ext>
              </a:extLst>
            </p:cNvPr>
            <p:cNvSpPr/>
            <p:nvPr/>
          </p:nvSpPr>
          <p:spPr>
            <a:xfrm>
              <a:off x="4258431"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9" name="椭圆 58">
              <a:extLst>
                <a:ext uri="{FF2B5EF4-FFF2-40B4-BE49-F238E27FC236}">
                  <a16:creationId xmlns:a16="http://schemas.microsoft.com/office/drawing/2014/main" id="{FD4163BB-618D-456C-8991-3DD49E02327F}"/>
                </a:ext>
              </a:extLst>
            </p:cNvPr>
            <p:cNvSpPr/>
            <p:nvPr/>
          </p:nvSpPr>
          <p:spPr>
            <a:xfrm>
              <a:off x="4500692"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0" name="椭圆 59">
              <a:extLst>
                <a:ext uri="{FF2B5EF4-FFF2-40B4-BE49-F238E27FC236}">
                  <a16:creationId xmlns:a16="http://schemas.microsoft.com/office/drawing/2014/main" id="{5B378921-F8A5-492B-9EA1-7117E3635E20}"/>
                </a:ext>
              </a:extLst>
            </p:cNvPr>
            <p:cNvSpPr/>
            <p:nvPr/>
          </p:nvSpPr>
          <p:spPr>
            <a:xfrm>
              <a:off x="4742954"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1" name="椭圆 60">
              <a:extLst>
                <a:ext uri="{FF2B5EF4-FFF2-40B4-BE49-F238E27FC236}">
                  <a16:creationId xmlns:a16="http://schemas.microsoft.com/office/drawing/2014/main" id="{6A421B03-01DE-403F-B1F8-47B5DA6CCE19}"/>
                </a:ext>
              </a:extLst>
            </p:cNvPr>
            <p:cNvSpPr/>
            <p:nvPr/>
          </p:nvSpPr>
          <p:spPr>
            <a:xfrm>
              <a:off x="4985215"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2" name="椭圆 61">
              <a:extLst>
                <a:ext uri="{FF2B5EF4-FFF2-40B4-BE49-F238E27FC236}">
                  <a16:creationId xmlns:a16="http://schemas.microsoft.com/office/drawing/2014/main" id="{84F747D2-71AD-4B8B-854E-09BF3852928B}"/>
                </a:ext>
              </a:extLst>
            </p:cNvPr>
            <p:cNvSpPr/>
            <p:nvPr/>
          </p:nvSpPr>
          <p:spPr>
            <a:xfrm>
              <a:off x="5227475"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3" name="椭圆 62">
              <a:extLst>
                <a:ext uri="{FF2B5EF4-FFF2-40B4-BE49-F238E27FC236}">
                  <a16:creationId xmlns:a16="http://schemas.microsoft.com/office/drawing/2014/main" id="{B0891E53-940B-428D-ADFC-F80903A610BD}"/>
                </a:ext>
              </a:extLst>
            </p:cNvPr>
            <p:cNvSpPr/>
            <p:nvPr/>
          </p:nvSpPr>
          <p:spPr>
            <a:xfrm>
              <a:off x="5469737"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4" name="椭圆 63">
              <a:extLst>
                <a:ext uri="{FF2B5EF4-FFF2-40B4-BE49-F238E27FC236}">
                  <a16:creationId xmlns:a16="http://schemas.microsoft.com/office/drawing/2014/main" id="{1863F59C-86C3-4024-88D1-8FE602368B3E}"/>
                </a:ext>
              </a:extLst>
            </p:cNvPr>
            <p:cNvSpPr/>
            <p:nvPr/>
          </p:nvSpPr>
          <p:spPr>
            <a:xfrm>
              <a:off x="5711998"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5" name="椭圆 64">
              <a:extLst>
                <a:ext uri="{FF2B5EF4-FFF2-40B4-BE49-F238E27FC236}">
                  <a16:creationId xmlns:a16="http://schemas.microsoft.com/office/drawing/2014/main" id="{87D8DBCC-E536-41D4-97FD-2C05D5DCC2C7}"/>
                </a:ext>
              </a:extLst>
            </p:cNvPr>
            <p:cNvSpPr/>
            <p:nvPr/>
          </p:nvSpPr>
          <p:spPr>
            <a:xfrm>
              <a:off x="5954259"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6" name="椭圆 65">
              <a:extLst>
                <a:ext uri="{FF2B5EF4-FFF2-40B4-BE49-F238E27FC236}">
                  <a16:creationId xmlns:a16="http://schemas.microsoft.com/office/drawing/2014/main" id="{5E246412-0580-4847-B90A-25A492CEC54C}"/>
                </a:ext>
              </a:extLst>
            </p:cNvPr>
            <p:cNvSpPr/>
            <p:nvPr/>
          </p:nvSpPr>
          <p:spPr>
            <a:xfrm>
              <a:off x="3289387"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7" name="椭圆 66">
              <a:extLst>
                <a:ext uri="{FF2B5EF4-FFF2-40B4-BE49-F238E27FC236}">
                  <a16:creationId xmlns:a16="http://schemas.microsoft.com/office/drawing/2014/main" id="{F1916BEE-8FA4-4A11-9768-C3CBC551C7D2}"/>
                </a:ext>
              </a:extLst>
            </p:cNvPr>
            <p:cNvSpPr/>
            <p:nvPr/>
          </p:nvSpPr>
          <p:spPr>
            <a:xfrm>
              <a:off x="3531648"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8" name="椭圆 67">
              <a:extLst>
                <a:ext uri="{FF2B5EF4-FFF2-40B4-BE49-F238E27FC236}">
                  <a16:creationId xmlns:a16="http://schemas.microsoft.com/office/drawing/2014/main" id="{7BAE1479-21D4-49DF-8A42-DBBF31EEFE17}"/>
                </a:ext>
              </a:extLst>
            </p:cNvPr>
            <p:cNvSpPr/>
            <p:nvPr/>
          </p:nvSpPr>
          <p:spPr>
            <a:xfrm>
              <a:off x="3773909"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9" name="椭圆 68">
              <a:extLst>
                <a:ext uri="{FF2B5EF4-FFF2-40B4-BE49-F238E27FC236}">
                  <a16:creationId xmlns:a16="http://schemas.microsoft.com/office/drawing/2014/main" id="{3E5EF1ED-E985-41B5-BA5F-F9B60F18DA33}"/>
                </a:ext>
              </a:extLst>
            </p:cNvPr>
            <p:cNvSpPr/>
            <p:nvPr/>
          </p:nvSpPr>
          <p:spPr>
            <a:xfrm>
              <a:off x="4016170"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0" name="椭圆 69">
              <a:extLst>
                <a:ext uri="{FF2B5EF4-FFF2-40B4-BE49-F238E27FC236}">
                  <a16:creationId xmlns:a16="http://schemas.microsoft.com/office/drawing/2014/main" id="{7DE1418B-F8B0-4629-95AB-280C85B70686}"/>
                </a:ext>
              </a:extLst>
            </p:cNvPr>
            <p:cNvSpPr/>
            <p:nvPr/>
          </p:nvSpPr>
          <p:spPr>
            <a:xfrm>
              <a:off x="4258431"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1" name="椭圆 70">
              <a:extLst>
                <a:ext uri="{FF2B5EF4-FFF2-40B4-BE49-F238E27FC236}">
                  <a16:creationId xmlns:a16="http://schemas.microsoft.com/office/drawing/2014/main" id="{E9FBF8AC-6EE4-455F-AFAF-C0F69C68972F}"/>
                </a:ext>
              </a:extLst>
            </p:cNvPr>
            <p:cNvSpPr/>
            <p:nvPr/>
          </p:nvSpPr>
          <p:spPr>
            <a:xfrm>
              <a:off x="4500692"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2" name="椭圆 71">
              <a:extLst>
                <a:ext uri="{FF2B5EF4-FFF2-40B4-BE49-F238E27FC236}">
                  <a16:creationId xmlns:a16="http://schemas.microsoft.com/office/drawing/2014/main" id="{A3AE097A-42FE-469A-9E5C-E4EABBC10B42}"/>
                </a:ext>
              </a:extLst>
            </p:cNvPr>
            <p:cNvSpPr/>
            <p:nvPr/>
          </p:nvSpPr>
          <p:spPr>
            <a:xfrm>
              <a:off x="4742954"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3" name="椭圆 72">
              <a:extLst>
                <a:ext uri="{FF2B5EF4-FFF2-40B4-BE49-F238E27FC236}">
                  <a16:creationId xmlns:a16="http://schemas.microsoft.com/office/drawing/2014/main" id="{BD32FEEE-04EE-46F9-B1A8-C01D636D7172}"/>
                </a:ext>
              </a:extLst>
            </p:cNvPr>
            <p:cNvSpPr/>
            <p:nvPr/>
          </p:nvSpPr>
          <p:spPr>
            <a:xfrm>
              <a:off x="4985215"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4" name="椭圆 73">
              <a:extLst>
                <a:ext uri="{FF2B5EF4-FFF2-40B4-BE49-F238E27FC236}">
                  <a16:creationId xmlns:a16="http://schemas.microsoft.com/office/drawing/2014/main" id="{6B552F14-32CC-481B-8FF3-C8A6929B831D}"/>
                </a:ext>
              </a:extLst>
            </p:cNvPr>
            <p:cNvSpPr/>
            <p:nvPr/>
          </p:nvSpPr>
          <p:spPr>
            <a:xfrm>
              <a:off x="5227475"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5" name="椭圆 74">
              <a:extLst>
                <a:ext uri="{FF2B5EF4-FFF2-40B4-BE49-F238E27FC236}">
                  <a16:creationId xmlns:a16="http://schemas.microsoft.com/office/drawing/2014/main" id="{4B0FDC2A-EFC8-4B3C-A282-3FE26EB02D52}"/>
                </a:ext>
              </a:extLst>
            </p:cNvPr>
            <p:cNvSpPr/>
            <p:nvPr/>
          </p:nvSpPr>
          <p:spPr>
            <a:xfrm>
              <a:off x="5469737"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6" name="椭圆 75">
              <a:extLst>
                <a:ext uri="{FF2B5EF4-FFF2-40B4-BE49-F238E27FC236}">
                  <a16:creationId xmlns:a16="http://schemas.microsoft.com/office/drawing/2014/main" id="{295D0426-D476-4DA5-8C61-18E45CCD516C}"/>
                </a:ext>
              </a:extLst>
            </p:cNvPr>
            <p:cNvSpPr/>
            <p:nvPr/>
          </p:nvSpPr>
          <p:spPr>
            <a:xfrm>
              <a:off x="5711998"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7" name="椭圆 76">
              <a:extLst>
                <a:ext uri="{FF2B5EF4-FFF2-40B4-BE49-F238E27FC236}">
                  <a16:creationId xmlns:a16="http://schemas.microsoft.com/office/drawing/2014/main" id="{C3BC9219-48AA-4233-901B-8F47E82F9B33}"/>
                </a:ext>
              </a:extLst>
            </p:cNvPr>
            <p:cNvSpPr/>
            <p:nvPr/>
          </p:nvSpPr>
          <p:spPr>
            <a:xfrm>
              <a:off x="5954259"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8" name="椭圆 77">
              <a:extLst>
                <a:ext uri="{FF2B5EF4-FFF2-40B4-BE49-F238E27FC236}">
                  <a16:creationId xmlns:a16="http://schemas.microsoft.com/office/drawing/2014/main" id="{67C9F318-1AC7-4FCA-AE04-1BB2FA67E85E}"/>
                </a:ext>
              </a:extLst>
            </p:cNvPr>
            <p:cNvSpPr/>
            <p:nvPr/>
          </p:nvSpPr>
          <p:spPr>
            <a:xfrm>
              <a:off x="3289387"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9" name="椭圆 78">
              <a:extLst>
                <a:ext uri="{FF2B5EF4-FFF2-40B4-BE49-F238E27FC236}">
                  <a16:creationId xmlns:a16="http://schemas.microsoft.com/office/drawing/2014/main" id="{3AA9BE4F-1C85-4924-AA6C-AD79A9E6A715}"/>
                </a:ext>
              </a:extLst>
            </p:cNvPr>
            <p:cNvSpPr/>
            <p:nvPr/>
          </p:nvSpPr>
          <p:spPr>
            <a:xfrm>
              <a:off x="3531648"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0" name="椭圆 79">
              <a:extLst>
                <a:ext uri="{FF2B5EF4-FFF2-40B4-BE49-F238E27FC236}">
                  <a16:creationId xmlns:a16="http://schemas.microsoft.com/office/drawing/2014/main" id="{CC1EE00E-2A22-4DCC-AD47-DC1E3B8604E0}"/>
                </a:ext>
              </a:extLst>
            </p:cNvPr>
            <p:cNvSpPr/>
            <p:nvPr/>
          </p:nvSpPr>
          <p:spPr>
            <a:xfrm>
              <a:off x="3773909"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1" name="椭圆 80">
              <a:extLst>
                <a:ext uri="{FF2B5EF4-FFF2-40B4-BE49-F238E27FC236}">
                  <a16:creationId xmlns:a16="http://schemas.microsoft.com/office/drawing/2014/main" id="{11D3D5E6-54F5-4261-8602-E6C8713C45B2}"/>
                </a:ext>
              </a:extLst>
            </p:cNvPr>
            <p:cNvSpPr/>
            <p:nvPr/>
          </p:nvSpPr>
          <p:spPr>
            <a:xfrm>
              <a:off x="4016170"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2" name="椭圆 81">
              <a:extLst>
                <a:ext uri="{FF2B5EF4-FFF2-40B4-BE49-F238E27FC236}">
                  <a16:creationId xmlns:a16="http://schemas.microsoft.com/office/drawing/2014/main" id="{9AF57D91-C270-4635-B705-41AB2EE2628D}"/>
                </a:ext>
              </a:extLst>
            </p:cNvPr>
            <p:cNvSpPr/>
            <p:nvPr/>
          </p:nvSpPr>
          <p:spPr>
            <a:xfrm>
              <a:off x="4258431"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3" name="椭圆 82">
              <a:extLst>
                <a:ext uri="{FF2B5EF4-FFF2-40B4-BE49-F238E27FC236}">
                  <a16:creationId xmlns:a16="http://schemas.microsoft.com/office/drawing/2014/main" id="{6FD89CAB-AC23-40BF-87AD-9D11C4FC38E6}"/>
                </a:ext>
              </a:extLst>
            </p:cNvPr>
            <p:cNvSpPr/>
            <p:nvPr/>
          </p:nvSpPr>
          <p:spPr>
            <a:xfrm>
              <a:off x="4500692"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4" name="椭圆 83">
              <a:extLst>
                <a:ext uri="{FF2B5EF4-FFF2-40B4-BE49-F238E27FC236}">
                  <a16:creationId xmlns:a16="http://schemas.microsoft.com/office/drawing/2014/main" id="{E0A4AAEA-A59A-47F6-B743-B99E1CCA2EE3}"/>
                </a:ext>
              </a:extLst>
            </p:cNvPr>
            <p:cNvSpPr/>
            <p:nvPr/>
          </p:nvSpPr>
          <p:spPr>
            <a:xfrm>
              <a:off x="4742954"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5" name="椭圆 84">
              <a:extLst>
                <a:ext uri="{FF2B5EF4-FFF2-40B4-BE49-F238E27FC236}">
                  <a16:creationId xmlns:a16="http://schemas.microsoft.com/office/drawing/2014/main" id="{1038B53A-7F47-4143-83E7-B87C57FD6275}"/>
                </a:ext>
              </a:extLst>
            </p:cNvPr>
            <p:cNvSpPr/>
            <p:nvPr/>
          </p:nvSpPr>
          <p:spPr>
            <a:xfrm>
              <a:off x="4985215"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6" name="椭圆 85">
              <a:extLst>
                <a:ext uri="{FF2B5EF4-FFF2-40B4-BE49-F238E27FC236}">
                  <a16:creationId xmlns:a16="http://schemas.microsoft.com/office/drawing/2014/main" id="{D8B34EA5-9D9F-4862-9428-637F9FD42961}"/>
                </a:ext>
              </a:extLst>
            </p:cNvPr>
            <p:cNvSpPr/>
            <p:nvPr/>
          </p:nvSpPr>
          <p:spPr>
            <a:xfrm>
              <a:off x="5227475"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7" name="椭圆 86">
              <a:extLst>
                <a:ext uri="{FF2B5EF4-FFF2-40B4-BE49-F238E27FC236}">
                  <a16:creationId xmlns:a16="http://schemas.microsoft.com/office/drawing/2014/main" id="{05DC035A-2739-47CB-8B3E-F272555C5C78}"/>
                </a:ext>
              </a:extLst>
            </p:cNvPr>
            <p:cNvSpPr/>
            <p:nvPr/>
          </p:nvSpPr>
          <p:spPr>
            <a:xfrm>
              <a:off x="5469737"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8" name="椭圆 87">
              <a:extLst>
                <a:ext uri="{FF2B5EF4-FFF2-40B4-BE49-F238E27FC236}">
                  <a16:creationId xmlns:a16="http://schemas.microsoft.com/office/drawing/2014/main" id="{B6829D71-70CF-40DE-8F64-2FD4005AA805}"/>
                </a:ext>
              </a:extLst>
            </p:cNvPr>
            <p:cNvSpPr/>
            <p:nvPr/>
          </p:nvSpPr>
          <p:spPr>
            <a:xfrm>
              <a:off x="5711998"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9" name="椭圆 88">
              <a:extLst>
                <a:ext uri="{FF2B5EF4-FFF2-40B4-BE49-F238E27FC236}">
                  <a16:creationId xmlns:a16="http://schemas.microsoft.com/office/drawing/2014/main" id="{75C40D2C-B937-43ED-8E98-DA50405528BB}"/>
                </a:ext>
              </a:extLst>
            </p:cNvPr>
            <p:cNvSpPr/>
            <p:nvPr/>
          </p:nvSpPr>
          <p:spPr>
            <a:xfrm>
              <a:off x="5954259"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0" name="椭圆 89">
              <a:extLst>
                <a:ext uri="{FF2B5EF4-FFF2-40B4-BE49-F238E27FC236}">
                  <a16:creationId xmlns:a16="http://schemas.microsoft.com/office/drawing/2014/main" id="{CA7CA74F-C0C7-47D8-8954-424B24D21929}"/>
                </a:ext>
              </a:extLst>
            </p:cNvPr>
            <p:cNvSpPr/>
            <p:nvPr/>
          </p:nvSpPr>
          <p:spPr>
            <a:xfrm>
              <a:off x="3289387"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1" name="椭圆 90">
              <a:extLst>
                <a:ext uri="{FF2B5EF4-FFF2-40B4-BE49-F238E27FC236}">
                  <a16:creationId xmlns:a16="http://schemas.microsoft.com/office/drawing/2014/main" id="{D643BEF8-B398-4C43-AB19-7780B5D729FA}"/>
                </a:ext>
              </a:extLst>
            </p:cNvPr>
            <p:cNvSpPr/>
            <p:nvPr/>
          </p:nvSpPr>
          <p:spPr>
            <a:xfrm>
              <a:off x="3531648"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2" name="椭圆 91">
              <a:extLst>
                <a:ext uri="{FF2B5EF4-FFF2-40B4-BE49-F238E27FC236}">
                  <a16:creationId xmlns:a16="http://schemas.microsoft.com/office/drawing/2014/main" id="{40FAD29D-1082-4DE9-8522-420493D834C8}"/>
                </a:ext>
              </a:extLst>
            </p:cNvPr>
            <p:cNvSpPr/>
            <p:nvPr/>
          </p:nvSpPr>
          <p:spPr>
            <a:xfrm>
              <a:off x="3773909"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3" name="椭圆 92">
              <a:extLst>
                <a:ext uri="{FF2B5EF4-FFF2-40B4-BE49-F238E27FC236}">
                  <a16:creationId xmlns:a16="http://schemas.microsoft.com/office/drawing/2014/main" id="{41D65F5C-F5BC-4DE7-937F-F066C967A795}"/>
                </a:ext>
              </a:extLst>
            </p:cNvPr>
            <p:cNvSpPr/>
            <p:nvPr/>
          </p:nvSpPr>
          <p:spPr>
            <a:xfrm>
              <a:off x="4016170"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4" name="椭圆 93">
              <a:extLst>
                <a:ext uri="{FF2B5EF4-FFF2-40B4-BE49-F238E27FC236}">
                  <a16:creationId xmlns:a16="http://schemas.microsoft.com/office/drawing/2014/main" id="{A3226491-DD66-4499-80C5-CC7BBF52D57B}"/>
                </a:ext>
              </a:extLst>
            </p:cNvPr>
            <p:cNvSpPr/>
            <p:nvPr/>
          </p:nvSpPr>
          <p:spPr>
            <a:xfrm>
              <a:off x="4258431"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5" name="椭圆 94">
              <a:extLst>
                <a:ext uri="{FF2B5EF4-FFF2-40B4-BE49-F238E27FC236}">
                  <a16:creationId xmlns:a16="http://schemas.microsoft.com/office/drawing/2014/main" id="{9A46EF02-9456-4B19-AB78-F7114BB49711}"/>
                </a:ext>
              </a:extLst>
            </p:cNvPr>
            <p:cNvSpPr/>
            <p:nvPr/>
          </p:nvSpPr>
          <p:spPr>
            <a:xfrm>
              <a:off x="4500692"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6" name="椭圆 95">
              <a:extLst>
                <a:ext uri="{FF2B5EF4-FFF2-40B4-BE49-F238E27FC236}">
                  <a16:creationId xmlns:a16="http://schemas.microsoft.com/office/drawing/2014/main" id="{901DA5B3-2C20-427A-BC6C-7F0582EFD1BD}"/>
                </a:ext>
              </a:extLst>
            </p:cNvPr>
            <p:cNvSpPr/>
            <p:nvPr/>
          </p:nvSpPr>
          <p:spPr>
            <a:xfrm>
              <a:off x="4742954"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7" name="椭圆 96">
              <a:extLst>
                <a:ext uri="{FF2B5EF4-FFF2-40B4-BE49-F238E27FC236}">
                  <a16:creationId xmlns:a16="http://schemas.microsoft.com/office/drawing/2014/main" id="{4BEB916B-595B-4B93-AFB8-EFACC7170A9F}"/>
                </a:ext>
              </a:extLst>
            </p:cNvPr>
            <p:cNvSpPr/>
            <p:nvPr/>
          </p:nvSpPr>
          <p:spPr>
            <a:xfrm>
              <a:off x="4985215"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8" name="椭圆 97">
              <a:extLst>
                <a:ext uri="{FF2B5EF4-FFF2-40B4-BE49-F238E27FC236}">
                  <a16:creationId xmlns:a16="http://schemas.microsoft.com/office/drawing/2014/main" id="{E4A27D79-4011-4AA4-A60D-8590B2324BC5}"/>
                </a:ext>
              </a:extLst>
            </p:cNvPr>
            <p:cNvSpPr/>
            <p:nvPr/>
          </p:nvSpPr>
          <p:spPr>
            <a:xfrm>
              <a:off x="5227475"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9" name="椭圆 98">
              <a:extLst>
                <a:ext uri="{FF2B5EF4-FFF2-40B4-BE49-F238E27FC236}">
                  <a16:creationId xmlns:a16="http://schemas.microsoft.com/office/drawing/2014/main" id="{475F11BE-B354-47DA-A0B8-A9CB1F50996C}"/>
                </a:ext>
              </a:extLst>
            </p:cNvPr>
            <p:cNvSpPr/>
            <p:nvPr/>
          </p:nvSpPr>
          <p:spPr>
            <a:xfrm>
              <a:off x="5469737"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0" name="椭圆 99">
              <a:extLst>
                <a:ext uri="{FF2B5EF4-FFF2-40B4-BE49-F238E27FC236}">
                  <a16:creationId xmlns:a16="http://schemas.microsoft.com/office/drawing/2014/main" id="{7325B0D3-FDBB-45FE-8A6A-737004395787}"/>
                </a:ext>
              </a:extLst>
            </p:cNvPr>
            <p:cNvSpPr/>
            <p:nvPr/>
          </p:nvSpPr>
          <p:spPr>
            <a:xfrm>
              <a:off x="5711998"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1" name="椭圆 100">
              <a:extLst>
                <a:ext uri="{FF2B5EF4-FFF2-40B4-BE49-F238E27FC236}">
                  <a16:creationId xmlns:a16="http://schemas.microsoft.com/office/drawing/2014/main" id="{449AE088-21C5-460D-911C-DED7FA0BDB47}"/>
                </a:ext>
              </a:extLst>
            </p:cNvPr>
            <p:cNvSpPr/>
            <p:nvPr/>
          </p:nvSpPr>
          <p:spPr>
            <a:xfrm>
              <a:off x="5954259"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2" name="椭圆 101">
              <a:extLst>
                <a:ext uri="{FF2B5EF4-FFF2-40B4-BE49-F238E27FC236}">
                  <a16:creationId xmlns:a16="http://schemas.microsoft.com/office/drawing/2014/main" id="{768DE9EB-E04A-4372-82DB-0108FBEB30B6}"/>
                </a:ext>
              </a:extLst>
            </p:cNvPr>
            <p:cNvSpPr/>
            <p:nvPr/>
          </p:nvSpPr>
          <p:spPr>
            <a:xfrm>
              <a:off x="3289387"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3" name="椭圆 102">
              <a:extLst>
                <a:ext uri="{FF2B5EF4-FFF2-40B4-BE49-F238E27FC236}">
                  <a16:creationId xmlns:a16="http://schemas.microsoft.com/office/drawing/2014/main" id="{903627A8-4515-4C6A-A286-65D24DE07DC2}"/>
                </a:ext>
              </a:extLst>
            </p:cNvPr>
            <p:cNvSpPr/>
            <p:nvPr/>
          </p:nvSpPr>
          <p:spPr>
            <a:xfrm>
              <a:off x="3531648"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4" name="椭圆 103">
              <a:extLst>
                <a:ext uri="{FF2B5EF4-FFF2-40B4-BE49-F238E27FC236}">
                  <a16:creationId xmlns:a16="http://schemas.microsoft.com/office/drawing/2014/main" id="{8E7E9AA9-CC6E-4DF3-9260-90E789CAB21D}"/>
                </a:ext>
              </a:extLst>
            </p:cNvPr>
            <p:cNvSpPr/>
            <p:nvPr/>
          </p:nvSpPr>
          <p:spPr>
            <a:xfrm>
              <a:off x="3773909"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5" name="椭圆 104">
              <a:extLst>
                <a:ext uri="{FF2B5EF4-FFF2-40B4-BE49-F238E27FC236}">
                  <a16:creationId xmlns:a16="http://schemas.microsoft.com/office/drawing/2014/main" id="{95D71136-2430-4BD8-9A78-E11423C26DB4}"/>
                </a:ext>
              </a:extLst>
            </p:cNvPr>
            <p:cNvSpPr/>
            <p:nvPr/>
          </p:nvSpPr>
          <p:spPr>
            <a:xfrm>
              <a:off x="4016170"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6" name="椭圆 105">
              <a:extLst>
                <a:ext uri="{FF2B5EF4-FFF2-40B4-BE49-F238E27FC236}">
                  <a16:creationId xmlns:a16="http://schemas.microsoft.com/office/drawing/2014/main" id="{3DE19FC4-E8D3-45AA-836C-C781E2676961}"/>
                </a:ext>
              </a:extLst>
            </p:cNvPr>
            <p:cNvSpPr/>
            <p:nvPr/>
          </p:nvSpPr>
          <p:spPr>
            <a:xfrm>
              <a:off x="4258431"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7" name="椭圆 106">
              <a:extLst>
                <a:ext uri="{FF2B5EF4-FFF2-40B4-BE49-F238E27FC236}">
                  <a16:creationId xmlns:a16="http://schemas.microsoft.com/office/drawing/2014/main" id="{A7BA2C88-083E-4A74-ABC5-3939C4379B4C}"/>
                </a:ext>
              </a:extLst>
            </p:cNvPr>
            <p:cNvSpPr/>
            <p:nvPr/>
          </p:nvSpPr>
          <p:spPr>
            <a:xfrm>
              <a:off x="4500692"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8" name="椭圆 107">
              <a:extLst>
                <a:ext uri="{FF2B5EF4-FFF2-40B4-BE49-F238E27FC236}">
                  <a16:creationId xmlns:a16="http://schemas.microsoft.com/office/drawing/2014/main" id="{8FC95EAE-1FA9-471B-B00B-711FBC433480}"/>
                </a:ext>
              </a:extLst>
            </p:cNvPr>
            <p:cNvSpPr/>
            <p:nvPr/>
          </p:nvSpPr>
          <p:spPr>
            <a:xfrm>
              <a:off x="4742954"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9" name="椭圆 108">
              <a:extLst>
                <a:ext uri="{FF2B5EF4-FFF2-40B4-BE49-F238E27FC236}">
                  <a16:creationId xmlns:a16="http://schemas.microsoft.com/office/drawing/2014/main" id="{1FEF4630-11C1-4463-BDA9-E5C3DD260012}"/>
                </a:ext>
              </a:extLst>
            </p:cNvPr>
            <p:cNvSpPr/>
            <p:nvPr/>
          </p:nvSpPr>
          <p:spPr>
            <a:xfrm>
              <a:off x="4985215"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0" name="椭圆 109">
              <a:extLst>
                <a:ext uri="{FF2B5EF4-FFF2-40B4-BE49-F238E27FC236}">
                  <a16:creationId xmlns:a16="http://schemas.microsoft.com/office/drawing/2014/main" id="{7B975E18-0059-46B0-8701-BBD439C896AE}"/>
                </a:ext>
              </a:extLst>
            </p:cNvPr>
            <p:cNvSpPr/>
            <p:nvPr/>
          </p:nvSpPr>
          <p:spPr>
            <a:xfrm>
              <a:off x="5227475"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1" name="椭圆 110">
              <a:extLst>
                <a:ext uri="{FF2B5EF4-FFF2-40B4-BE49-F238E27FC236}">
                  <a16:creationId xmlns:a16="http://schemas.microsoft.com/office/drawing/2014/main" id="{22EEED45-B96C-4A9E-91F2-844625E9FE30}"/>
                </a:ext>
              </a:extLst>
            </p:cNvPr>
            <p:cNvSpPr/>
            <p:nvPr/>
          </p:nvSpPr>
          <p:spPr>
            <a:xfrm>
              <a:off x="5469737"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2" name="椭圆 111">
              <a:extLst>
                <a:ext uri="{FF2B5EF4-FFF2-40B4-BE49-F238E27FC236}">
                  <a16:creationId xmlns:a16="http://schemas.microsoft.com/office/drawing/2014/main" id="{7729B7DE-E166-4F33-A593-496990E27E6D}"/>
                </a:ext>
              </a:extLst>
            </p:cNvPr>
            <p:cNvSpPr/>
            <p:nvPr/>
          </p:nvSpPr>
          <p:spPr>
            <a:xfrm>
              <a:off x="5711998"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3" name="椭圆 112">
              <a:extLst>
                <a:ext uri="{FF2B5EF4-FFF2-40B4-BE49-F238E27FC236}">
                  <a16:creationId xmlns:a16="http://schemas.microsoft.com/office/drawing/2014/main" id="{6221D77A-2476-4288-8576-D0CE03312843}"/>
                </a:ext>
              </a:extLst>
            </p:cNvPr>
            <p:cNvSpPr/>
            <p:nvPr/>
          </p:nvSpPr>
          <p:spPr>
            <a:xfrm>
              <a:off x="5954259"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4" name="椭圆 113">
              <a:extLst>
                <a:ext uri="{FF2B5EF4-FFF2-40B4-BE49-F238E27FC236}">
                  <a16:creationId xmlns:a16="http://schemas.microsoft.com/office/drawing/2014/main" id="{468F4217-5575-495A-952C-23E7EF752757}"/>
                </a:ext>
              </a:extLst>
            </p:cNvPr>
            <p:cNvSpPr/>
            <p:nvPr/>
          </p:nvSpPr>
          <p:spPr>
            <a:xfrm>
              <a:off x="3289387"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5" name="椭圆 114">
              <a:extLst>
                <a:ext uri="{FF2B5EF4-FFF2-40B4-BE49-F238E27FC236}">
                  <a16:creationId xmlns:a16="http://schemas.microsoft.com/office/drawing/2014/main" id="{B8222EE2-0F97-4ACD-B9D3-FCA775450810}"/>
                </a:ext>
              </a:extLst>
            </p:cNvPr>
            <p:cNvSpPr/>
            <p:nvPr/>
          </p:nvSpPr>
          <p:spPr>
            <a:xfrm>
              <a:off x="3531648"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6" name="椭圆 115">
              <a:extLst>
                <a:ext uri="{FF2B5EF4-FFF2-40B4-BE49-F238E27FC236}">
                  <a16:creationId xmlns:a16="http://schemas.microsoft.com/office/drawing/2014/main" id="{20653CE5-5466-4D55-A466-6024F6879993}"/>
                </a:ext>
              </a:extLst>
            </p:cNvPr>
            <p:cNvSpPr/>
            <p:nvPr/>
          </p:nvSpPr>
          <p:spPr>
            <a:xfrm>
              <a:off x="3773909"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7" name="椭圆 116">
              <a:extLst>
                <a:ext uri="{FF2B5EF4-FFF2-40B4-BE49-F238E27FC236}">
                  <a16:creationId xmlns:a16="http://schemas.microsoft.com/office/drawing/2014/main" id="{100E6C29-9B19-452F-B62B-95C8733AB4E7}"/>
                </a:ext>
              </a:extLst>
            </p:cNvPr>
            <p:cNvSpPr/>
            <p:nvPr/>
          </p:nvSpPr>
          <p:spPr>
            <a:xfrm>
              <a:off x="4016170"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8" name="椭圆 117">
              <a:extLst>
                <a:ext uri="{FF2B5EF4-FFF2-40B4-BE49-F238E27FC236}">
                  <a16:creationId xmlns:a16="http://schemas.microsoft.com/office/drawing/2014/main" id="{4A8C31D2-E007-40C7-B9EE-9749BF4DECF3}"/>
                </a:ext>
              </a:extLst>
            </p:cNvPr>
            <p:cNvSpPr/>
            <p:nvPr/>
          </p:nvSpPr>
          <p:spPr>
            <a:xfrm>
              <a:off x="4258431"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9" name="椭圆 118">
              <a:extLst>
                <a:ext uri="{FF2B5EF4-FFF2-40B4-BE49-F238E27FC236}">
                  <a16:creationId xmlns:a16="http://schemas.microsoft.com/office/drawing/2014/main" id="{4D9DE9D8-B2C1-4FB3-B194-791D95E47C72}"/>
                </a:ext>
              </a:extLst>
            </p:cNvPr>
            <p:cNvSpPr/>
            <p:nvPr/>
          </p:nvSpPr>
          <p:spPr>
            <a:xfrm>
              <a:off x="4500692"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0" name="椭圆 119">
              <a:extLst>
                <a:ext uri="{FF2B5EF4-FFF2-40B4-BE49-F238E27FC236}">
                  <a16:creationId xmlns:a16="http://schemas.microsoft.com/office/drawing/2014/main" id="{51774E7B-A2F1-468B-AE68-43745513CB04}"/>
                </a:ext>
              </a:extLst>
            </p:cNvPr>
            <p:cNvSpPr/>
            <p:nvPr/>
          </p:nvSpPr>
          <p:spPr>
            <a:xfrm>
              <a:off x="4742954"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1" name="椭圆 120">
              <a:extLst>
                <a:ext uri="{FF2B5EF4-FFF2-40B4-BE49-F238E27FC236}">
                  <a16:creationId xmlns:a16="http://schemas.microsoft.com/office/drawing/2014/main" id="{7B6BEFB9-3552-4AD9-BB21-E29FEBFFB37D}"/>
                </a:ext>
              </a:extLst>
            </p:cNvPr>
            <p:cNvSpPr/>
            <p:nvPr/>
          </p:nvSpPr>
          <p:spPr>
            <a:xfrm>
              <a:off x="4985215"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2" name="椭圆 121">
              <a:extLst>
                <a:ext uri="{FF2B5EF4-FFF2-40B4-BE49-F238E27FC236}">
                  <a16:creationId xmlns:a16="http://schemas.microsoft.com/office/drawing/2014/main" id="{0E8B7D1A-D215-4BFC-8EAE-47D995D4C7DB}"/>
                </a:ext>
              </a:extLst>
            </p:cNvPr>
            <p:cNvSpPr/>
            <p:nvPr/>
          </p:nvSpPr>
          <p:spPr>
            <a:xfrm>
              <a:off x="5227475"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3" name="椭圆 122">
              <a:extLst>
                <a:ext uri="{FF2B5EF4-FFF2-40B4-BE49-F238E27FC236}">
                  <a16:creationId xmlns:a16="http://schemas.microsoft.com/office/drawing/2014/main" id="{756A7427-A542-4EEF-9DF1-9EBB37F38204}"/>
                </a:ext>
              </a:extLst>
            </p:cNvPr>
            <p:cNvSpPr/>
            <p:nvPr/>
          </p:nvSpPr>
          <p:spPr>
            <a:xfrm>
              <a:off x="5469737"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4" name="椭圆 123">
              <a:extLst>
                <a:ext uri="{FF2B5EF4-FFF2-40B4-BE49-F238E27FC236}">
                  <a16:creationId xmlns:a16="http://schemas.microsoft.com/office/drawing/2014/main" id="{B5317DB4-54A3-4ACC-9606-37787CFB66FC}"/>
                </a:ext>
              </a:extLst>
            </p:cNvPr>
            <p:cNvSpPr/>
            <p:nvPr/>
          </p:nvSpPr>
          <p:spPr>
            <a:xfrm>
              <a:off x="5711998"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5" name="椭圆 124">
              <a:extLst>
                <a:ext uri="{FF2B5EF4-FFF2-40B4-BE49-F238E27FC236}">
                  <a16:creationId xmlns:a16="http://schemas.microsoft.com/office/drawing/2014/main" id="{7264FC38-75FA-42B5-AEE5-D5C59AD78152}"/>
                </a:ext>
              </a:extLst>
            </p:cNvPr>
            <p:cNvSpPr/>
            <p:nvPr/>
          </p:nvSpPr>
          <p:spPr>
            <a:xfrm>
              <a:off x="5954259"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6" name="椭圆 125">
              <a:extLst>
                <a:ext uri="{FF2B5EF4-FFF2-40B4-BE49-F238E27FC236}">
                  <a16:creationId xmlns:a16="http://schemas.microsoft.com/office/drawing/2014/main" id="{844328DC-514E-4A57-9341-CBF6346AE9B0}"/>
                </a:ext>
              </a:extLst>
            </p:cNvPr>
            <p:cNvSpPr/>
            <p:nvPr/>
          </p:nvSpPr>
          <p:spPr>
            <a:xfrm>
              <a:off x="3289387"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7" name="椭圆 126">
              <a:extLst>
                <a:ext uri="{FF2B5EF4-FFF2-40B4-BE49-F238E27FC236}">
                  <a16:creationId xmlns:a16="http://schemas.microsoft.com/office/drawing/2014/main" id="{AB974511-8FFC-4FAC-9C54-E477E9230684}"/>
                </a:ext>
              </a:extLst>
            </p:cNvPr>
            <p:cNvSpPr/>
            <p:nvPr/>
          </p:nvSpPr>
          <p:spPr>
            <a:xfrm>
              <a:off x="3531648"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8" name="椭圆 127">
              <a:extLst>
                <a:ext uri="{FF2B5EF4-FFF2-40B4-BE49-F238E27FC236}">
                  <a16:creationId xmlns:a16="http://schemas.microsoft.com/office/drawing/2014/main" id="{E1E4EAA8-A387-4ADE-9BB4-DA9BC0748BE1}"/>
                </a:ext>
              </a:extLst>
            </p:cNvPr>
            <p:cNvSpPr/>
            <p:nvPr/>
          </p:nvSpPr>
          <p:spPr>
            <a:xfrm>
              <a:off x="3773909"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9" name="椭圆 128">
              <a:extLst>
                <a:ext uri="{FF2B5EF4-FFF2-40B4-BE49-F238E27FC236}">
                  <a16:creationId xmlns:a16="http://schemas.microsoft.com/office/drawing/2014/main" id="{FEC78D18-06B5-461C-862E-269C76521BED}"/>
                </a:ext>
              </a:extLst>
            </p:cNvPr>
            <p:cNvSpPr/>
            <p:nvPr/>
          </p:nvSpPr>
          <p:spPr>
            <a:xfrm>
              <a:off x="4016170"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0" name="椭圆 129">
              <a:extLst>
                <a:ext uri="{FF2B5EF4-FFF2-40B4-BE49-F238E27FC236}">
                  <a16:creationId xmlns:a16="http://schemas.microsoft.com/office/drawing/2014/main" id="{B0FDC8FF-9E7F-4F59-8F22-038A006E6138}"/>
                </a:ext>
              </a:extLst>
            </p:cNvPr>
            <p:cNvSpPr/>
            <p:nvPr/>
          </p:nvSpPr>
          <p:spPr>
            <a:xfrm>
              <a:off x="4258431"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1" name="椭圆 130">
              <a:extLst>
                <a:ext uri="{FF2B5EF4-FFF2-40B4-BE49-F238E27FC236}">
                  <a16:creationId xmlns:a16="http://schemas.microsoft.com/office/drawing/2014/main" id="{223A3493-1725-4586-8B25-E38816EF800C}"/>
                </a:ext>
              </a:extLst>
            </p:cNvPr>
            <p:cNvSpPr/>
            <p:nvPr/>
          </p:nvSpPr>
          <p:spPr>
            <a:xfrm>
              <a:off x="4500692"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2" name="椭圆 131">
              <a:extLst>
                <a:ext uri="{FF2B5EF4-FFF2-40B4-BE49-F238E27FC236}">
                  <a16:creationId xmlns:a16="http://schemas.microsoft.com/office/drawing/2014/main" id="{621D05D5-0DA0-4CFD-899C-9856BB2A8348}"/>
                </a:ext>
              </a:extLst>
            </p:cNvPr>
            <p:cNvSpPr/>
            <p:nvPr/>
          </p:nvSpPr>
          <p:spPr>
            <a:xfrm>
              <a:off x="4742954"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3" name="椭圆 132">
              <a:extLst>
                <a:ext uri="{FF2B5EF4-FFF2-40B4-BE49-F238E27FC236}">
                  <a16:creationId xmlns:a16="http://schemas.microsoft.com/office/drawing/2014/main" id="{EF3883DD-4B31-4D73-9B8D-B31B30AC5B3A}"/>
                </a:ext>
              </a:extLst>
            </p:cNvPr>
            <p:cNvSpPr/>
            <p:nvPr/>
          </p:nvSpPr>
          <p:spPr>
            <a:xfrm>
              <a:off x="4985215"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4" name="椭圆 133">
              <a:extLst>
                <a:ext uri="{FF2B5EF4-FFF2-40B4-BE49-F238E27FC236}">
                  <a16:creationId xmlns:a16="http://schemas.microsoft.com/office/drawing/2014/main" id="{40A3A2FC-C4E5-4881-8C17-837E9AE97C25}"/>
                </a:ext>
              </a:extLst>
            </p:cNvPr>
            <p:cNvSpPr/>
            <p:nvPr/>
          </p:nvSpPr>
          <p:spPr>
            <a:xfrm>
              <a:off x="5227475"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5" name="椭圆 134">
              <a:extLst>
                <a:ext uri="{FF2B5EF4-FFF2-40B4-BE49-F238E27FC236}">
                  <a16:creationId xmlns:a16="http://schemas.microsoft.com/office/drawing/2014/main" id="{B39217F6-B08B-45E0-AD1C-D9B41796374D}"/>
                </a:ext>
              </a:extLst>
            </p:cNvPr>
            <p:cNvSpPr/>
            <p:nvPr/>
          </p:nvSpPr>
          <p:spPr>
            <a:xfrm>
              <a:off x="5469737"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6" name="椭圆 135">
              <a:extLst>
                <a:ext uri="{FF2B5EF4-FFF2-40B4-BE49-F238E27FC236}">
                  <a16:creationId xmlns:a16="http://schemas.microsoft.com/office/drawing/2014/main" id="{371DD7D7-DB7D-4991-85C8-082170001FD9}"/>
                </a:ext>
              </a:extLst>
            </p:cNvPr>
            <p:cNvSpPr/>
            <p:nvPr/>
          </p:nvSpPr>
          <p:spPr>
            <a:xfrm>
              <a:off x="5711998"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7" name="椭圆 136">
              <a:extLst>
                <a:ext uri="{FF2B5EF4-FFF2-40B4-BE49-F238E27FC236}">
                  <a16:creationId xmlns:a16="http://schemas.microsoft.com/office/drawing/2014/main" id="{D41535DA-B9C4-4FEB-B905-FD849F8F253F}"/>
                </a:ext>
              </a:extLst>
            </p:cNvPr>
            <p:cNvSpPr/>
            <p:nvPr/>
          </p:nvSpPr>
          <p:spPr>
            <a:xfrm>
              <a:off x="5954259"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8" name="椭圆 137">
              <a:extLst>
                <a:ext uri="{FF2B5EF4-FFF2-40B4-BE49-F238E27FC236}">
                  <a16:creationId xmlns:a16="http://schemas.microsoft.com/office/drawing/2014/main" id="{B8102666-5929-4D93-9E0E-94A335F96BB7}"/>
                </a:ext>
              </a:extLst>
            </p:cNvPr>
            <p:cNvSpPr/>
            <p:nvPr/>
          </p:nvSpPr>
          <p:spPr>
            <a:xfrm>
              <a:off x="3289387"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9" name="椭圆 138">
              <a:extLst>
                <a:ext uri="{FF2B5EF4-FFF2-40B4-BE49-F238E27FC236}">
                  <a16:creationId xmlns:a16="http://schemas.microsoft.com/office/drawing/2014/main" id="{28DDE354-1C07-4AA8-B6AD-221B3E2F888E}"/>
                </a:ext>
              </a:extLst>
            </p:cNvPr>
            <p:cNvSpPr/>
            <p:nvPr/>
          </p:nvSpPr>
          <p:spPr>
            <a:xfrm>
              <a:off x="3531648"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0" name="椭圆 139">
              <a:extLst>
                <a:ext uri="{FF2B5EF4-FFF2-40B4-BE49-F238E27FC236}">
                  <a16:creationId xmlns:a16="http://schemas.microsoft.com/office/drawing/2014/main" id="{F5B3EA7F-0F6D-4F24-9CD1-6204DEE81DAC}"/>
                </a:ext>
              </a:extLst>
            </p:cNvPr>
            <p:cNvSpPr/>
            <p:nvPr/>
          </p:nvSpPr>
          <p:spPr>
            <a:xfrm>
              <a:off x="3773909"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1" name="椭圆 140">
              <a:extLst>
                <a:ext uri="{FF2B5EF4-FFF2-40B4-BE49-F238E27FC236}">
                  <a16:creationId xmlns:a16="http://schemas.microsoft.com/office/drawing/2014/main" id="{1C795551-8F92-4575-8003-F64CB746A30B}"/>
                </a:ext>
              </a:extLst>
            </p:cNvPr>
            <p:cNvSpPr/>
            <p:nvPr/>
          </p:nvSpPr>
          <p:spPr>
            <a:xfrm>
              <a:off x="4016170"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2" name="椭圆 141">
              <a:extLst>
                <a:ext uri="{FF2B5EF4-FFF2-40B4-BE49-F238E27FC236}">
                  <a16:creationId xmlns:a16="http://schemas.microsoft.com/office/drawing/2014/main" id="{01FF6004-ADC2-4A02-9665-E32DAD041188}"/>
                </a:ext>
              </a:extLst>
            </p:cNvPr>
            <p:cNvSpPr/>
            <p:nvPr/>
          </p:nvSpPr>
          <p:spPr>
            <a:xfrm>
              <a:off x="4258431"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3" name="椭圆 142">
              <a:extLst>
                <a:ext uri="{FF2B5EF4-FFF2-40B4-BE49-F238E27FC236}">
                  <a16:creationId xmlns:a16="http://schemas.microsoft.com/office/drawing/2014/main" id="{11ADABA1-80E0-4AB2-8648-EEF684EFB065}"/>
                </a:ext>
              </a:extLst>
            </p:cNvPr>
            <p:cNvSpPr/>
            <p:nvPr/>
          </p:nvSpPr>
          <p:spPr>
            <a:xfrm>
              <a:off x="4500692"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4" name="椭圆 143">
              <a:extLst>
                <a:ext uri="{FF2B5EF4-FFF2-40B4-BE49-F238E27FC236}">
                  <a16:creationId xmlns:a16="http://schemas.microsoft.com/office/drawing/2014/main" id="{63532484-3E7B-4F30-9824-B5CB52025C35}"/>
                </a:ext>
              </a:extLst>
            </p:cNvPr>
            <p:cNvSpPr/>
            <p:nvPr/>
          </p:nvSpPr>
          <p:spPr>
            <a:xfrm>
              <a:off x="4742954"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5" name="椭圆 144">
              <a:extLst>
                <a:ext uri="{FF2B5EF4-FFF2-40B4-BE49-F238E27FC236}">
                  <a16:creationId xmlns:a16="http://schemas.microsoft.com/office/drawing/2014/main" id="{78701954-E61D-4F58-B75B-003A48A63481}"/>
                </a:ext>
              </a:extLst>
            </p:cNvPr>
            <p:cNvSpPr/>
            <p:nvPr/>
          </p:nvSpPr>
          <p:spPr>
            <a:xfrm>
              <a:off x="4985215"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6" name="椭圆 145">
              <a:extLst>
                <a:ext uri="{FF2B5EF4-FFF2-40B4-BE49-F238E27FC236}">
                  <a16:creationId xmlns:a16="http://schemas.microsoft.com/office/drawing/2014/main" id="{E8FD7A42-D564-45A2-BD0F-DE93BDA7D06D}"/>
                </a:ext>
              </a:extLst>
            </p:cNvPr>
            <p:cNvSpPr/>
            <p:nvPr/>
          </p:nvSpPr>
          <p:spPr>
            <a:xfrm>
              <a:off x="5227475"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7" name="椭圆 146">
              <a:extLst>
                <a:ext uri="{FF2B5EF4-FFF2-40B4-BE49-F238E27FC236}">
                  <a16:creationId xmlns:a16="http://schemas.microsoft.com/office/drawing/2014/main" id="{CEE2A45A-2B40-474C-A2E5-DC70119163A7}"/>
                </a:ext>
              </a:extLst>
            </p:cNvPr>
            <p:cNvSpPr/>
            <p:nvPr/>
          </p:nvSpPr>
          <p:spPr>
            <a:xfrm>
              <a:off x="5469737"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8" name="椭圆 147">
              <a:extLst>
                <a:ext uri="{FF2B5EF4-FFF2-40B4-BE49-F238E27FC236}">
                  <a16:creationId xmlns:a16="http://schemas.microsoft.com/office/drawing/2014/main" id="{2F66B183-F5E5-4AEC-B6BD-32812B5BF27C}"/>
                </a:ext>
              </a:extLst>
            </p:cNvPr>
            <p:cNvSpPr/>
            <p:nvPr/>
          </p:nvSpPr>
          <p:spPr>
            <a:xfrm>
              <a:off x="5711998"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9" name="椭圆 148">
              <a:extLst>
                <a:ext uri="{FF2B5EF4-FFF2-40B4-BE49-F238E27FC236}">
                  <a16:creationId xmlns:a16="http://schemas.microsoft.com/office/drawing/2014/main" id="{041887D3-B827-4CA5-A4A9-DFA9C4BE789E}"/>
                </a:ext>
              </a:extLst>
            </p:cNvPr>
            <p:cNvSpPr/>
            <p:nvPr/>
          </p:nvSpPr>
          <p:spPr>
            <a:xfrm>
              <a:off x="5954259"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cxnSp>
        <p:nvCxnSpPr>
          <p:cNvPr id="260" name="直接连接符 259">
            <a:extLst>
              <a:ext uri="{FF2B5EF4-FFF2-40B4-BE49-F238E27FC236}">
                <a16:creationId xmlns:a16="http://schemas.microsoft.com/office/drawing/2014/main" id="{8D7DA36F-373C-4B61-B932-CFB22183D816}"/>
              </a:ext>
            </a:extLst>
          </p:cNvPr>
          <p:cNvCxnSpPr/>
          <p:nvPr/>
        </p:nvCxnSpPr>
        <p:spPr>
          <a:xfrm>
            <a:off x="2591221" y="6191870"/>
            <a:ext cx="4673893" cy="0"/>
          </a:xfrm>
          <a:prstGeom prst="line">
            <a:avLst/>
          </a:prstGeom>
          <a:ln w="9525">
            <a:gradFill flip="none" rotWithShape="1">
              <a:gsLst>
                <a:gs pos="0">
                  <a:schemeClr val="accent1">
                    <a:alpha val="6000"/>
                  </a:schemeClr>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62" name="等腰三角形 261">
            <a:extLst>
              <a:ext uri="{FF2B5EF4-FFF2-40B4-BE49-F238E27FC236}">
                <a16:creationId xmlns:a16="http://schemas.microsoft.com/office/drawing/2014/main" id="{7875C039-EE26-44A3-BBB4-6A9626A8E421}"/>
              </a:ext>
            </a:extLst>
          </p:cNvPr>
          <p:cNvSpPr/>
          <p:nvPr/>
        </p:nvSpPr>
        <p:spPr>
          <a:xfrm>
            <a:off x="6598335" y="6068716"/>
            <a:ext cx="144780" cy="12481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 name="文本占位符 4">
            <a:extLst>
              <a:ext uri="{FF2B5EF4-FFF2-40B4-BE49-F238E27FC236}">
                <a16:creationId xmlns:a16="http://schemas.microsoft.com/office/drawing/2014/main" id="{530EC0BF-2218-4B48-A308-FBA22ABF8A9D}"/>
              </a:ext>
            </a:extLst>
          </p:cNvPr>
          <p:cNvSpPr>
            <a:spLocks noGrp="1"/>
          </p:cNvSpPr>
          <p:nvPr>
            <p:ph type="body" sz="quarter" idx="11"/>
          </p:nvPr>
        </p:nvSpPr>
        <p:spPr>
          <a:prstGeom prst="rect">
            <a:avLst/>
          </a:prstGeom>
        </p:spPr>
        <p:txBody>
          <a:bodyPr/>
          <a:lstStyle/>
          <a:p>
            <a:pPr marL="0" indent="0">
              <a:buNone/>
            </a:pPr>
            <a:r>
              <a:rPr lang="zh-CN" altLang="en-US" dirty="0"/>
              <a:t>工作概述</a:t>
            </a:r>
          </a:p>
        </p:txBody>
      </p:sp>
    </p:spTree>
    <p:extLst>
      <p:ext uri="{BB962C8B-B14F-4D97-AF65-F5344CB8AC3E}">
        <p14:creationId xmlns:p14="http://schemas.microsoft.com/office/powerpoint/2010/main" val="1098601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图片 169" descr="城市的风景&#10;&#10;描述已自动生成">
            <a:extLst>
              <a:ext uri="{FF2B5EF4-FFF2-40B4-BE49-F238E27FC236}">
                <a16:creationId xmlns:a16="http://schemas.microsoft.com/office/drawing/2014/main" id="{69F20D71-C9A5-4017-BBA9-692C3C51CF20}"/>
              </a:ext>
            </a:extLst>
          </p:cNvPr>
          <p:cNvPicPr>
            <a:picLocks noChangeAspect="1"/>
          </p:cNvPicPr>
          <p:nvPr/>
        </p:nvPicPr>
        <p:blipFill>
          <a:blip r:embed="rId2">
            <a:extLst>
              <a:ext uri="{28A0092B-C50C-407E-A947-70E740481C1C}">
                <a14:useLocalDpi xmlns:a14="http://schemas.microsoft.com/office/drawing/2010/main" val="0"/>
              </a:ext>
            </a:extLst>
          </a:blip>
          <a:srcRect l="355" t="41779" r="355" b="27141"/>
          <a:stretch>
            <a:fillRect/>
          </a:stretch>
        </p:blipFill>
        <p:spPr>
          <a:xfrm>
            <a:off x="0" y="4539962"/>
            <a:ext cx="12192000" cy="2347064"/>
          </a:xfrm>
          <a:custGeom>
            <a:avLst/>
            <a:gdLst>
              <a:gd name="connsiteX0" fmla="*/ 0 w 12192000"/>
              <a:gd name="connsiteY0" fmla="*/ 0 h 2347064"/>
              <a:gd name="connsiteX1" fmla="*/ 636231 w 12192000"/>
              <a:gd name="connsiteY1" fmla="*/ 714139 h 2347064"/>
              <a:gd name="connsiteX2" fmla="*/ 11555769 w 12192000"/>
              <a:gd name="connsiteY2" fmla="*/ 714139 h 2347064"/>
              <a:gd name="connsiteX3" fmla="*/ 12192000 w 12192000"/>
              <a:gd name="connsiteY3" fmla="*/ 0 h 2347064"/>
              <a:gd name="connsiteX4" fmla="*/ 12192000 w 12192000"/>
              <a:gd name="connsiteY4" fmla="*/ 714139 h 2347064"/>
              <a:gd name="connsiteX5" fmla="*/ 12192000 w 12192000"/>
              <a:gd name="connsiteY5" fmla="*/ 759433 h 2347064"/>
              <a:gd name="connsiteX6" fmla="*/ 12192000 w 12192000"/>
              <a:gd name="connsiteY6" fmla="*/ 1534149 h 2347064"/>
              <a:gd name="connsiteX7" fmla="*/ 12192000 w 12192000"/>
              <a:gd name="connsiteY7" fmla="*/ 1636777 h 2347064"/>
              <a:gd name="connsiteX8" fmla="*/ 12192000 w 12192000"/>
              <a:gd name="connsiteY8" fmla="*/ 2347064 h 2347064"/>
              <a:gd name="connsiteX9" fmla="*/ 0 w 12192000"/>
              <a:gd name="connsiteY9" fmla="*/ 2347064 h 2347064"/>
              <a:gd name="connsiteX10" fmla="*/ 0 w 12192000"/>
              <a:gd name="connsiteY10" fmla="*/ 1636777 h 2347064"/>
              <a:gd name="connsiteX11" fmla="*/ 0 w 12192000"/>
              <a:gd name="connsiteY11" fmla="*/ 1534149 h 2347064"/>
              <a:gd name="connsiteX12" fmla="*/ 0 w 12192000"/>
              <a:gd name="connsiteY12" fmla="*/ 714139 h 234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2347064">
                <a:moveTo>
                  <a:pt x="0" y="0"/>
                </a:moveTo>
                <a:lnTo>
                  <a:pt x="636231" y="714139"/>
                </a:lnTo>
                <a:lnTo>
                  <a:pt x="11555769" y="714139"/>
                </a:lnTo>
                <a:lnTo>
                  <a:pt x="12192000" y="0"/>
                </a:lnTo>
                <a:lnTo>
                  <a:pt x="12192000" y="714139"/>
                </a:lnTo>
                <a:lnTo>
                  <a:pt x="12192000" y="759433"/>
                </a:lnTo>
                <a:lnTo>
                  <a:pt x="12192000" y="1534149"/>
                </a:lnTo>
                <a:lnTo>
                  <a:pt x="12192000" y="1636777"/>
                </a:lnTo>
                <a:lnTo>
                  <a:pt x="12192000" y="2347064"/>
                </a:lnTo>
                <a:lnTo>
                  <a:pt x="0" y="2347064"/>
                </a:lnTo>
                <a:lnTo>
                  <a:pt x="0" y="1636777"/>
                </a:lnTo>
                <a:lnTo>
                  <a:pt x="0" y="1534149"/>
                </a:lnTo>
                <a:lnTo>
                  <a:pt x="0" y="714139"/>
                </a:lnTo>
                <a:close/>
              </a:path>
            </a:pathLst>
          </a:custGeom>
          <a:effectLst>
            <a:outerShdw blurRad="152400" dist="50800" dir="16200000" rotWithShape="0">
              <a:schemeClr val="accent1">
                <a:alpha val="30000"/>
              </a:schemeClr>
            </a:outerShdw>
          </a:effectLst>
        </p:spPr>
      </p:pic>
      <p:sp>
        <p:nvSpPr>
          <p:cNvPr id="166" name="任意多边形: 形状 165">
            <a:extLst>
              <a:ext uri="{FF2B5EF4-FFF2-40B4-BE49-F238E27FC236}">
                <a16:creationId xmlns:a16="http://schemas.microsoft.com/office/drawing/2014/main" id="{8D1FEEDE-0DDB-4DC3-BE5D-30EB08E1D92A}"/>
              </a:ext>
            </a:extLst>
          </p:cNvPr>
          <p:cNvSpPr/>
          <p:nvPr/>
        </p:nvSpPr>
        <p:spPr>
          <a:xfrm>
            <a:off x="0" y="4539962"/>
            <a:ext cx="12192000" cy="2347064"/>
          </a:xfrm>
          <a:custGeom>
            <a:avLst/>
            <a:gdLst>
              <a:gd name="connsiteX0" fmla="*/ 0 w 12192000"/>
              <a:gd name="connsiteY0" fmla="*/ 0 h 2347064"/>
              <a:gd name="connsiteX1" fmla="*/ 636231 w 12192000"/>
              <a:gd name="connsiteY1" fmla="*/ 714139 h 2347064"/>
              <a:gd name="connsiteX2" fmla="*/ 11555769 w 12192000"/>
              <a:gd name="connsiteY2" fmla="*/ 714139 h 2347064"/>
              <a:gd name="connsiteX3" fmla="*/ 12192000 w 12192000"/>
              <a:gd name="connsiteY3" fmla="*/ 0 h 2347064"/>
              <a:gd name="connsiteX4" fmla="*/ 12192000 w 12192000"/>
              <a:gd name="connsiteY4" fmla="*/ 714139 h 2347064"/>
              <a:gd name="connsiteX5" fmla="*/ 12192000 w 12192000"/>
              <a:gd name="connsiteY5" fmla="*/ 759433 h 2347064"/>
              <a:gd name="connsiteX6" fmla="*/ 12192000 w 12192000"/>
              <a:gd name="connsiteY6" fmla="*/ 1534149 h 2347064"/>
              <a:gd name="connsiteX7" fmla="*/ 12192000 w 12192000"/>
              <a:gd name="connsiteY7" fmla="*/ 1636777 h 2347064"/>
              <a:gd name="connsiteX8" fmla="*/ 12192000 w 12192000"/>
              <a:gd name="connsiteY8" fmla="*/ 2347064 h 2347064"/>
              <a:gd name="connsiteX9" fmla="*/ 0 w 12192000"/>
              <a:gd name="connsiteY9" fmla="*/ 2347064 h 2347064"/>
              <a:gd name="connsiteX10" fmla="*/ 0 w 12192000"/>
              <a:gd name="connsiteY10" fmla="*/ 1636777 h 2347064"/>
              <a:gd name="connsiteX11" fmla="*/ 0 w 12192000"/>
              <a:gd name="connsiteY11" fmla="*/ 1534149 h 2347064"/>
              <a:gd name="connsiteX12" fmla="*/ 0 w 12192000"/>
              <a:gd name="connsiteY12" fmla="*/ 714139 h 234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2347064">
                <a:moveTo>
                  <a:pt x="0" y="0"/>
                </a:moveTo>
                <a:lnTo>
                  <a:pt x="636231" y="714139"/>
                </a:lnTo>
                <a:lnTo>
                  <a:pt x="11555769" y="714139"/>
                </a:lnTo>
                <a:lnTo>
                  <a:pt x="12192000" y="0"/>
                </a:lnTo>
                <a:lnTo>
                  <a:pt x="12192000" y="714139"/>
                </a:lnTo>
                <a:lnTo>
                  <a:pt x="12192000" y="759433"/>
                </a:lnTo>
                <a:lnTo>
                  <a:pt x="12192000" y="1534149"/>
                </a:lnTo>
                <a:lnTo>
                  <a:pt x="12192000" y="1636777"/>
                </a:lnTo>
                <a:lnTo>
                  <a:pt x="12192000" y="2347064"/>
                </a:lnTo>
                <a:lnTo>
                  <a:pt x="0" y="2347064"/>
                </a:lnTo>
                <a:lnTo>
                  <a:pt x="0" y="1636777"/>
                </a:lnTo>
                <a:lnTo>
                  <a:pt x="0" y="1534149"/>
                </a:lnTo>
                <a:lnTo>
                  <a:pt x="0" y="714139"/>
                </a:lnTo>
                <a:close/>
              </a:path>
            </a:pathLst>
          </a:custGeom>
          <a:gradFill>
            <a:gsLst>
              <a:gs pos="0">
                <a:schemeClr val="accent1">
                  <a:lumMod val="90000"/>
                  <a:lumOff val="10000"/>
                </a:schemeClr>
              </a:gs>
              <a:gs pos="100000">
                <a:schemeClr val="accent1">
                  <a:alpha val="88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 name="椭圆 2">
            <a:extLst>
              <a:ext uri="{FF2B5EF4-FFF2-40B4-BE49-F238E27FC236}">
                <a16:creationId xmlns:a16="http://schemas.microsoft.com/office/drawing/2014/main" id="{8DB259FE-AFD2-489F-98E7-CFE7E844BDD9}"/>
              </a:ext>
            </a:extLst>
          </p:cNvPr>
          <p:cNvSpPr/>
          <p:nvPr/>
        </p:nvSpPr>
        <p:spPr>
          <a:xfrm>
            <a:off x="339575" y="422810"/>
            <a:ext cx="340678" cy="340678"/>
          </a:xfrm>
          <a:prstGeom prst="ellipse">
            <a:avLst/>
          </a:prstGeom>
          <a:gradFill>
            <a:gsLst>
              <a:gs pos="4000">
                <a:schemeClr val="accent1">
                  <a:lumMod val="88000"/>
                  <a:lumOff val="12000"/>
                </a:schemeClr>
              </a:gs>
              <a:gs pos="100000">
                <a:schemeClr val="accent1">
                  <a:lumMod val="69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 name="椭圆 3">
            <a:extLst>
              <a:ext uri="{FF2B5EF4-FFF2-40B4-BE49-F238E27FC236}">
                <a16:creationId xmlns:a16="http://schemas.microsoft.com/office/drawing/2014/main" id="{FCBD7C7C-BD69-48BD-872A-3B8800CFD852}"/>
              </a:ext>
            </a:extLst>
          </p:cNvPr>
          <p:cNvSpPr/>
          <p:nvPr/>
        </p:nvSpPr>
        <p:spPr>
          <a:xfrm>
            <a:off x="482600" y="516850"/>
            <a:ext cx="316866" cy="316866"/>
          </a:xfrm>
          <a:prstGeom prst="ellipse">
            <a:avLst/>
          </a:prstGeom>
          <a:gradFill>
            <a:gsLst>
              <a:gs pos="4000">
                <a:schemeClr val="accent2"/>
              </a:gs>
              <a:gs pos="95000">
                <a:schemeClr val="accent2">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400" name="组合 399">
            <a:extLst>
              <a:ext uri="{FF2B5EF4-FFF2-40B4-BE49-F238E27FC236}">
                <a16:creationId xmlns:a16="http://schemas.microsoft.com/office/drawing/2014/main" id="{5EA90741-2772-408E-B0A3-37339E1FDADD}"/>
              </a:ext>
            </a:extLst>
          </p:cNvPr>
          <p:cNvGrpSpPr/>
          <p:nvPr/>
        </p:nvGrpSpPr>
        <p:grpSpPr>
          <a:xfrm flipH="1">
            <a:off x="-2074736" y="5659163"/>
            <a:ext cx="1629856" cy="1157062"/>
            <a:chOff x="3289387" y="263047"/>
            <a:chExt cx="2790132" cy="1980760"/>
          </a:xfrm>
          <a:gradFill flip="none" rotWithShape="1">
            <a:gsLst>
              <a:gs pos="0">
                <a:schemeClr val="bg1">
                  <a:alpha val="0"/>
                </a:schemeClr>
              </a:gs>
              <a:gs pos="100000">
                <a:schemeClr val="bg1">
                  <a:alpha val="22000"/>
                </a:schemeClr>
              </a:gs>
            </a:gsLst>
            <a:lin ang="0" scaled="1"/>
            <a:tileRect/>
          </a:gradFill>
        </p:grpSpPr>
        <p:sp>
          <p:nvSpPr>
            <p:cNvPr id="401" name="椭圆 400">
              <a:extLst>
                <a:ext uri="{FF2B5EF4-FFF2-40B4-BE49-F238E27FC236}">
                  <a16:creationId xmlns:a16="http://schemas.microsoft.com/office/drawing/2014/main" id="{90912BD6-36F0-49D5-A981-4E6D9C044DF1}"/>
                </a:ext>
              </a:extLst>
            </p:cNvPr>
            <p:cNvSpPr/>
            <p:nvPr/>
          </p:nvSpPr>
          <p:spPr>
            <a:xfrm>
              <a:off x="3289387"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2" name="椭圆 401">
              <a:extLst>
                <a:ext uri="{FF2B5EF4-FFF2-40B4-BE49-F238E27FC236}">
                  <a16:creationId xmlns:a16="http://schemas.microsoft.com/office/drawing/2014/main" id="{DD32F35A-E8D8-456B-A234-34F24092B580}"/>
                </a:ext>
              </a:extLst>
            </p:cNvPr>
            <p:cNvSpPr/>
            <p:nvPr/>
          </p:nvSpPr>
          <p:spPr>
            <a:xfrm>
              <a:off x="3531648"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3" name="椭圆 402">
              <a:extLst>
                <a:ext uri="{FF2B5EF4-FFF2-40B4-BE49-F238E27FC236}">
                  <a16:creationId xmlns:a16="http://schemas.microsoft.com/office/drawing/2014/main" id="{73404C0C-CBFD-4F10-9399-733314F45935}"/>
                </a:ext>
              </a:extLst>
            </p:cNvPr>
            <p:cNvSpPr/>
            <p:nvPr/>
          </p:nvSpPr>
          <p:spPr>
            <a:xfrm>
              <a:off x="3773909"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4" name="椭圆 403">
              <a:extLst>
                <a:ext uri="{FF2B5EF4-FFF2-40B4-BE49-F238E27FC236}">
                  <a16:creationId xmlns:a16="http://schemas.microsoft.com/office/drawing/2014/main" id="{A5EF5E9E-8F5E-4AFB-9DBA-E5ED5A5F0EF0}"/>
                </a:ext>
              </a:extLst>
            </p:cNvPr>
            <p:cNvSpPr/>
            <p:nvPr/>
          </p:nvSpPr>
          <p:spPr>
            <a:xfrm>
              <a:off x="4016170"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5" name="椭圆 404">
              <a:extLst>
                <a:ext uri="{FF2B5EF4-FFF2-40B4-BE49-F238E27FC236}">
                  <a16:creationId xmlns:a16="http://schemas.microsoft.com/office/drawing/2014/main" id="{1A5F7287-E148-4042-B821-85E705CEED40}"/>
                </a:ext>
              </a:extLst>
            </p:cNvPr>
            <p:cNvSpPr/>
            <p:nvPr/>
          </p:nvSpPr>
          <p:spPr>
            <a:xfrm>
              <a:off x="4258431"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6" name="椭圆 405">
              <a:extLst>
                <a:ext uri="{FF2B5EF4-FFF2-40B4-BE49-F238E27FC236}">
                  <a16:creationId xmlns:a16="http://schemas.microsoft.com/office/drawing/2014/main" id="{998B8678-8E61-4826-B9CC-8B8243662155}"/>
                </a:ext>
              </a:extLst>
            </p:cNvPr>
            <p:cNvSpPr/>
            <p:nvPr/>
          </p:nvSpPr>
          <p:spPr>
            <a:xfrm>
              <a:off x="4500692"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7" name="椭圆 406">
              <a:extLst>
                <a:ext uri="{FF2B5EF4-FFF2-40B4-BE49-F238E27FC236}">
                  <a16:creationId xmlns:a16="http://schemas.microsoft.com/office/drawing/2014/main" id="{780AF922-E648-4EF4-B2F1-79C8EC9ADE19}"/>
                </a:ext>
              </a:extLst>
            </p:cNvPr>
            <p:cNvSpPr/>
            <p:nvPr/>
          </p:nvSpPr>
          <p:spPr>
            <a:xfrm>
              <a:off x="4742954"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8" name="椭圆 407">
              <a:extLst>
                <a:ext uri="{FF2B5EF4-FFF2-40B4-BE49-F238E27FC236}">
                  <a16:creationId xmlns:a16="http://schemas.microsoft.com/office/drawing/2014/main" id="{D39172EC-7551-48EE-BFA9-8E62082137A2}"/>
                </a:ext>
              </a:extLst>
            </p:cNvPr>
            <p:cNvSpPr/>
            <p:nvPr/>
          </p:nvSpPr>
          <p:spPr>
            <a:xfrm>
              <a:off x="4985215"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9" name="椭圆 408">
              <a:extLst>
                <a:ext uri="{FF2B5EF4-FFF2-40B4-BE49-F238E27FC236}">
                  <a16:creationId xmlns:a16="http://schemas.microsoft.com/office/drawing/2014/main" id="{4D77C2DC-BB80-4EAF-A456-1E7783FFAADD}"/>
                </a:ext>
              </a:extLst>
            </p:cNvPr>
            <p:cNvSpPr/>
            <p:nvPr/>
          </p:nvSpPr>
          <p:spPr>
            <a:xfrm>
              <a:off x="5227475"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0" name="椭圆 409">
              <a:extLst>
                <a:ext uri="{FF2B5EF4-FFF2-40B4-BE49-F238E27FC236}">
                  <a16:creationId xmlns:a16="http://schemas.microsoft.com/office/drawing/2014/main" id="{B48052C2-0314-4CAE-8F7E-836512E3D6B0}"/>
                </a:ext>
              </a:extLst>
            </p:cNvPr>
            <p:cNvSpPr/>
            <p:nvPr/>
          </p:nvSpPr>
          <p:spPr>
            <a:xfrm>
              <a:off x="5469737"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1" name="椭圆 410">
              <a:extLst>
                <a:ext uri="{FF2B5EF4-FFF2-40B4-BE49-F238E27FC236}">
                  <a16:creationId xmlns:a16="http://schemas.microsoft.com/office/drawing/2014/main" id="{A5CFCB66-C9F8-4989-9ABA-59C8E20C02EB}"/>
                </a:ext>
              </a:extLst>
            </p:cNvPr>
            <p:cNvSpPr/>
            <p:nvPr/>
          </p:nvSpPr>
          <p:spPr>
            <a:xfrm>
              <a:off x="5711998"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2" name="椭圆 411">
              <a:extLst>
                <a:ext uri="{FF2B5EF4-FFF2-40B4-BE49-F238E27FC236}">
                  <a16:creationId xmlns:a16="http://schemas.microsoft.com/office/drawing/2014/main" id="{D3BE390A-4916-4F07-99A0-2DF9A9804F28}"/>
                </a:ext>
              </a:extLst>
            </p:cNvPr>
            <p:cNvSpPr/>
            <p:nvPr/>
          </p:nvSpPr>
          <p:spPr>
            <a:xfrm>
              <a:off x="5954259" y="2630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3" name="椭圆 412">
              <a:extLst>
                <a:ext uri="{FF2B5EF4-FFF2-40B4-BE49-F238E27FC236}">
                  <a16:creationId xmlns:a16="http://schemas.microsoft.com/office/drawing/2014/main" id="{A92566D8-A60E-411A-87EB-D92E20B9FBFA}"/>
                </a:ext>
              </a:extLst>
            </p:cNvPr>
            <p:cNvSpPr/>
            <p:nvPr/>
          </p:nvSpPr>
          <p:spPr>
            <a:xfrm>
              <a:off x="3289387"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4" name="椭圆 413">
              <a:extLst>
                <a:ext uri="{FF2B5EF4-FFF2-40B4-BE49-F238E27FC236}">
                  <a16:creationId xmlns:a16="http://schemas.microsoft.com/office/drawing/2014/main" id="{2AE3FD8B-9694-4F95-AB2E-D23226762255}"/>
                </a:ext>
              </a:extLst>
            </p:cNvPr>
            <p:cNvSpPr/>
            <p:nvPr/>
          </p:nvSpPr>
          <p:spPr>
            <a:xfrm>
              <a:off x="3531648"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5" name="椭圆 414">
              <a:extLst>
                <a:ext uri="{FF2B5EF4-FFF2-40B4-BE49-F238E27FC236}">
                  <a16:creationId xmlns:a16="http://schemas.microsoft.com/office/drawing/2014/main" id="{E5B87ABA-2FF1-40DF-B76E-709B939757B2}"/>
                </a:ext>
              </a:extLst>
            </p:cNvPr>
            <p:cNvSpPr/>
            <p:nvPr/>
          </p:nvSpPr>
          <p:spPr>
            <a:xfrm>
              <a:off x="3773909"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6" name="椭圆 415">
              <a:extLst>
                <a:ext uri="{FF2B5EF4-FFF2-40B4-BE49-F238E27FC236}">
                  <a16:creationId xmlns:a16="http://schemas.microsoft.com/office/drawing/2014/main" id="{CC3C179C-D7EF-4D7A-81DC-E3B79E0FBE36}"/>
                </a:ext>
              </a:extLst>
            </p:cNvPr>
            <p:cNvSpPr/>
            <p:nvPr/>
          </p:nvSpPr>
          <p:spPr>
            <a:xfrm>
              <a:off x="4016170"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7" name="椭圆 416">
              <a:extLst>
                <a:ext uri="{FF2B5EF4-FFF2-40B4-BE49-F238E27FC236}">
                  <a16:creationId xmlns:a16="http://schemas.microsoft.com/office/drawing/2014/main" id="{4DF85485-C444-49D2-B0CD-5913FC31243B}"/>
                </a:ext>
              </a:extLst>
            </p:cNvPr>
            <p:cNvSpPr/>
            <p:nvPr/>
          </p:nvSpPr>
          <p:spPr>
            <a:xfrm>
              <a:off x="4258431"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8" name="椭圆 417">
              <a:extLst>
                <a:ext uri="{FF2B5EF4-FFF2-40B4-BE49-F238E27FC236}">
                  <a16:creationId xmlns:a16="http://schemas.microsoft.com/office/drawing/2014/main" id="{C9642D68-AD1C-41D9-AC7C-59768833DF62}"/>
                </a:ext>
              </a:extLst>
            </p:cNvPr>
            <p:cNvSpPr/>
            <p:nvPr/>
          </p:nvSpPr>
          <p:spPr>
            <a:xfrm>
              <a:off x="4500692"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9" name="椭圆 418">
              <a:extLst>
                <a:ext uri="{FF2B5EF4-FFF2-40B4-BE49-F238E27FC236}">
                  <a16:creationId xmlns:a16="http://schemas.microsoft.com/office/drawing/2014/main" id="{78143A87-72EA-4C24-91B9-F427915DED68}"/>
                </a:ext>
              </a:extLst>
            </p:cNvPr>
            <p:cNvSpPr/>
            <p:nvPr/>
          </p:nvSpPr>
          <p:spPr>
            <a:xfrm>
              <a:off x="4742954"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0" name="椭圆 419">
              <a:extLst>
                <a:ext uri="{FF2B5EF4-FFF2-40B4-BE49-F238E27FC236}">
                  <a16:creationId xmlns:a16="http://schemas.microsoft.com/office/drawing/2014/main" id="{EFD46089-E78C-426E-9B64-1C60D279473D}"/>
                </a:ext>
              </a:extLst>
            </p:cNvPr>
            <p:cNvSpPr/>
            <p:nvPr/>
          </p:nvSpPr>
          <p:spPr>
            <a:xfrm>
              <a:off x="4985215"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1" name="椭圆 420">
              <a:extLst>
                <a:ext uri="{FF2B5EF4-FFF2-40B4-BE49-F238E27FC236}">
                  <a16:creationId xmlns:a16="http://schemas.microsoft.com/office/drawing/2014/main" id="{FE4C568C-0CB3-4FF9-B358-1C5A9550EDB7}"/>
                </a:ext>
              </a:extLst>
            </p:cNvPr>
            <p:cNvSpPr/>
            <p:nvPr/>
          </p:nvSpPr>
          <p:spPr>
            <a:xfrm>
              <a:off x="5227475"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2" name="椭圆 421">
              <a:extLst>
                <a:ext uri="{FF2B5EF4-FFF2-40B4-BE49-F238E27FC236}">
                  <a16:creationId xmlns:a16="http://schemas.microsoft.com/office/drawing/2014/main" id="{6A9FD4D5-9496-43F6-B077-DC922F250206}"/>
                </a:ext>
              </a:extLst>
            </p:cNvPr>
            <p:cNvSpPr/>
            <p:nvPr/>
          </p:nvSpPr>
          <p:spPr>
            <a:xfrm>
              <a:off x="5469737"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3" name="椭圆 422">
              <a:extLst>
                <a:ext uri="{FF2B5EF4-FFF2-40B4-BE49-F238E27FC236}">
                  <a16:creationId xmlns:a16="http://schemas.microsoft.com/office/drawing/2014/main" id="{9D6A1F2F-75CB-4E28-BB5C-D833ACA0B1C7}"/>
                </a:ext>
              </a:extLst>
            </p:cNvPr>
            <p:cNvSpPr/>
            <p:nvPr/>
          </p:nvSpPr>
          <p:spPr>
            <a:xfrm>
              <a:off x="5711998"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4" name="椭圆 423">
              <a:extLst>
                <a:ext uri="{FF2B5EF4-FFF2-40B4-BE49-F238E27FC236}">
                  <a16:creationId xmlns:a16="http://schemas.microsoft.com/office/drawing/2014/main" id="{DA966597-F6E4-46DE-9B93-587C4BA55301}"/>
                </a:ext>
              </a:extLst>
            </p:cNvPr>
            <p:cNvSpPr/>
            <p:nvPr/>
          </p:nvSpPr>
          <p:spPr>
            <a:xfrm>
              <a:off x="5954259" y="49498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5" name="椭圆 424">
              <a:extLst>
                <a:ext uri="{FF2B5EF4-FFF2-40B4-BE49-F238E27FC236}">
                  <a16:creationId xmlns:a16="http://schemas.microsoft.com/office/drawing/2014/main" id="{EBE05CAC-42E8-4219-A101-87780B98DC85}"/>
                </a:ext>
              </a:extLst>
            </p:cNvPr>
            <p:cNvSpPr/>
            <p:nvPr/>
          </p:nvSpPr>
          <p:spPr>
            <a:xfrm>
              <a:off x="3289387"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6" name="椭圆 425">
              <a:extLst>
                <a:ext uri="{FF2B5EF4-FFF2-40B4-BE49-F238E27FC236}">
                  <a16:creationId xmlns:a16="http://schemas.microsoft.com/office/drawing/2014/main" id="{4E258006-5DB0-4A2A-B0FE-9FA43B5EA4BD}"/>
                </a:ext>
              </a:extLst>
            </p:cNvPr>
            <p:cNvSpPr/>
            <p:nvPr/>
          </p:nvSpPr>
          <p:spPr>
            <a:xfrm>
              <a:off x="3531648"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7" name="椭圆 426">
              <a:extLst>
                <a:ext uri="{FF2B5EF4-FFF2-40B4-BE49-F238E27FC236}">
                  <a16:creationId xmlns:a16="http://schemas.microsoft.com/office/drawing/2014/main" id="{06B83274-337B-46D9-8B1B-F06DFE121136}"/>
                </a:ext>
              </a:extLst>
            </p:cNvPr>
            <p:cNvSpPr/>
            <p:nvPr/>
          </p:nvSpPr>
          <p:spPr>
            <a:xfrm>
              <a:off x="3773909"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8" name="椭圆 427">
              <a:extLst>
                <a:ext uri="{FF2B5EF4-FFF2-40B4-BE49-F238E27FC236}">
                  <a16:creationId xmlns:a16="http://schemas.microsoft.com/office/drawing/2014/main" id="{AAB13EC7-745F-4CAE-82F0-A13ED8D2B063}"/>
                </a:ext>
              </a:extLst>
            </p:cNvPr>
            <p:cNvSpPr/>
            <p:nvPr/>
          </p:nvSpPr>
          <p:spPr>
            <a:xfrm>
              <a:off x="4016170"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9" name="椭圆 428">
              <a:extLst>
                <a:ext uri="{FF2B5EF4-FFF2-40B4-BE49-F238E27FC236}">
                  <a16:creationId xmlns:a16="http://schemas.microsoft.com/office/drawing/2014/main" id="{578EEA85-603C-4755-BA50-E721ACEECDB3}"/>
                </a:ext>
              </a:extLst>
            </p:cNvPr>
            <p:cNvSpPr/>
            <p:nvPr/>
          </p:nvSpPr>
          <p:spPr>
            <a:xfrm>
              <a:off x="4258431"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0" name="椭圆 429">
              <a:extLst>
                <a:ext uri="{FF2B5EF4-FFF2-40B4-BE49-F238E27FC236}">
                  <a16:creationId xmlns:a16="http://schemas.microsoft.com/office/drawing/2014/main" id="{D2FF4D57-290E-4A1A-B3F4-70460486526A}"/>
                </a:ext>
              </a:extLst>
            </p:cNvPr>
            <p:cNvSpPr/>
            <p:nvPr/>
          </p:nvSpPr>
          <p:spPr>
            <a:xfrm>
              <a:off x="4500692"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1" name="椭圆 430">
              <a:extLst>
                <a:ext uri="{FF2B5EF4-FFF2-40B4-BE49-F238E27FC236}">
                  <a16:creationId xmlns:a16="http://schemas.microsoft.com/office/drawing/2014/main" id="{3C85B982-D662-4220-A881-F027D9DAE3EF}"/>
                </a:ext>
              </a:extLst>
            </p:cNvPr>
            <p:cNvSpPr/>
            <p:nvPr/>
          </p:nvSpPr>
          <p:spPr>
            <a:xfrm>
              <a:off x="4742954"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2" name="椭圆 431">
              <a:extLst>
                <a:ext uri="{FF2B5EF4-FFF2-40B4-BE49-F238E27FC236}">
                  <a16:creationId xmlns:a16="http://schemas.microsoft.com/office/drawing/2014/main" id="{19298EF6-3C00-450D-9100-A6606066F8D9}"/>
                </a:ext>
              </a:extLst>
            </p:cNvPr>
            <p:cNvSpPr/>
            <p:nvPr/>
          </p:nvSpPr>
          <p:spPr>
            <a:xfrm>
              <a:off x="4985215"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3" name="椭圆 432">
              <a:extLst>
                <a:ext uri="{FF2B5EF4-FFF2-40B4-BE49-F238E27FC236}">
                  <a16:creationId xmlns:a16="http://schemas.microsoft.com/office/drawing/2014/main" id="{63C65F80-9105-4EFA-89F2-82E8B323B6EE}"/>
                </a:ext>
              </a:extLst>
            </p:cNvPr>
            <p:cNvSpPr/>
            <p:nvPr/>
          </p:nvSpPr>
          <p:spPr>
            <a:xfrm>
              <a:off x="5227475"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4" name="椭圆 433">
              <a:extLst>
                <a:ext uri="{FF2B5EF4-FFF2-40B4-BE49-F238E27FC236}">
                  <a16:creationId xmlns:a16="http://schemas.microsoft.com/office/drawing/2014/main" id="{304DE3D3-764C-4819-A2E2-17646E27EBBE}"/>
                </a:ext>
              </a:extLst>
            </p:cNvPr>
            <p:cNvSpPr/>
            <p:nvPr/>
          </p:nvSpPr>
          <p:spPr>
            <a:xfrm>
              <a:off x="5469737"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5" name="椭圆 434">
              <a:extLst>
                <a:ext uri="{FF2B5EF4-FFF2-40B4-BE49-F238E27FC236}">
                  <a16:creationId xmlns:a16="http://schemas.microsoft.com/office/drawing/2014/main" id="{97A7D7E7-A22A-4446-8FAB-2DCC2922A95C}"/>
                </a:ext>
              </a:extLst>
            </p:cNvPr>
            <p:cNvSpPr/>
            <p:nvPr/>
          </p:nvSpPr>
          <p:spPr>
            <a:xfrm>
              <a:off x="5711998"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6" name="椭圆 435">
              <a:extLst>
                <a:ext uri="{FF2B5EF4-FFF2-40B4-BE49-F238E27FC236}">
                  <a16:creationId xmlns:a16="http://schemas.microsoft.com/office/drawing/2014/main" id="{56218222-2018-46A2-AB0C-A0A0224B6E1A}"/>
                </a:ext>
              </a:extLst>
            </p:cNvPr>
            <p:cNvSpPr/>
            <p:nvPr/>
          </p:nvSpPr>
          <p:spPr>
            <a:xfrm>
              <a:off x="5954259" y="72692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7" name="椭圆 436">
              <a:extLst>
                <a:ext uri="{FF2B5EF4-FFF2-40B4-BE49-F238E27FC236}">
                  <a16:creationId xmlns:a16="http://schemas.microsoft.com/office/drawing/2014/main" id="{0D1E9BEB-BF42-4C5C-B79B-535A36195C27}"/>
                </a:ext>
              </a:extLst>
            </p:cNvPr>
            <p:cNvSpPr/>
            <p:nvPr/>
          </p:nvSpPr>
          <p:spPr>
            <a:xfrm>
              <a:off x="3289387"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8" name="椭圆 437">
              <a:extLst>
                <a:ext uri="{FF2B5EF4-FFF2-40B4-BE49-F238E27FC236}">
                  <a16:creationId xmlns:a16="http://schemas.microsoft.com/office/drawing/2014/main" id="{74EED844-A004-48BB-9546-681B63067B29}"/>
                </a:ext>
              </a:extLst>
            </p:cNvPr>
            <p:cNvSpPr/>
            <p:nvPr/>
          </p:nvSpPr>
          <p:spPr>
            <a:xfrm>
              <a:off x="3531648"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9" name="椭圆 438">
              <a:extLst>
                <a:ext uri="{FF2B5EF4-FFF2-40B4-BE49-F238E27FC236}">
                  <a16:creationId xmlns:a16="http://schemas.microsoft.com/office/drawing/2014/main" id="{F20ECAE3-F9B7-45C1-9632-EA12B1D1B759}"/>
                </a:ext>
              </a:extLst>
            </p:cNvPr>
            <p:cNvSpPr/>
            <p:nvPr/>
          </p:nvSpPr>
          <p:spPr>
            <a:xfrm>
              <a:off x="3773909"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40" name="椭圆 439">
              <a:extLst>
                <a:ext uri="{FF2B5EF4-FFF2-40B4-BE49-F238E27FC236}">
                  <a16:creationId xmlns:a16="http://schemas.microsoft.com/office/drawing/2014/main" id="{32FAF0BA-A268-4519-A1CC-230BC08DBF3C}"/>
                </a:ext>
              </a:extLst>
            </p:cNvPr>
            <p:cNvSpPr/>
            <p:nvPr/>
          </p:nvSpPr>
          <p:spPr>
            <a:xfrm>
              <a:off x="4016170"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41" name="椭圆 440">
              <a:extLst>
                <a:ext uri="{FF2B5EF4-FFF2-40B4-BE49-F238E27FC236}">
                  <a16:creationId xmlns:a16="http://schemas.microsoft.com/office/drawing/2014/main" id="{4E4C9A8D-4B65-4A1F-9309-6DD5A70F4D33}"/>
                </a:ext>
              </a:extLst>
            </p:cNvPr>
            <p:cNvSpPr/>
            <p:nvPr/>
          </p:nvSpPr>
          <p:spPr>
            <a:xfrm>
              <a:off x="4258431"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42" name="椭圆 441">
              <a:extLst>
                <a:ext uri="{FF2B5EF4-FFF2-40B4-BE49-F238E27FC236}">
                  <a16:creationId xmlns:a16="http://schemas.microsoft.com/office/drawing/2014/main" id="{8A3381CB-4282-46CC-9DD9-2C592AC39DD4}"/>
                </a:ext>
              </a:extLst>
            </p:cNvPr>
            <p:cNvSpPr/>
            <p:nvPr/>
          </p:nvSpPr>
          <p:spPr>
            <a:xfrm>
              <a:off x="4500692"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43" name="椭圆 442">
              <a:extLst>
                <a:ext uri="{FF2B5EF4-FFF2-40B4-BE49-F238E27FC236}">
                  <a16:creationId xmlns:a16="http://schemas.microsoft.com/office/drawing/2014/main" id="{0EEB8B6E-31AB-4ED1-8926-F718523C2E36}"/>
                </a:ext>
              </a:extLst>
            </p:cNvPr>
            <p:cNvSpPr/>
            <p:nvPr/>
          </p:nvSpPr>
          <p:spPr>
            <a:xfrm>
              <a:off x="4742954"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44" name="椭圆 443">
              <a:extLst>
                <a:ext uri="{FF2B5EF4-FFF2-40B4-BE49-F238E27FC236}">
                  <a16:creationId xmlns:a16="http://schemas.microsoft.com/office/drawing/2014/main" id="{9FB2CFB0-FF2C-404E-A3C8-44D7B03179A4}"/>
                </a:ext>
              </a:extLst>
            </p:cNvPr>
            <p:cNvSpPr/>
            <p:nvPr/>
          </p:nvSpPr>
          <p:spPr>
            <a:xfrm>
              <a:off x="4985215"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45" name="椭圆 444">
              <a:extLst>
                <a:ext uri="{FF2B5EF4-FFF2-40B4-BE49-F238E27FC236}">
                  <a16:creationId xmlns:a16="http://schemas.microsoft.com/office/drawing/2014/main" id="{81B56F80-1D0F-496E-9D3C-8C8A725A96E0}"/>
                </a:ext>
              </a:extLst>
            </p:cNvPr>
            <p:cNvSpPr/>
            <p:nvPr/>
          </p:nvSpPr>
          <p:spPr>
            <a:xfrm>
              <a:off x="5227475"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46" name="椭圆 445">
              <a:extLst>
                <a:ext uri="{FF2B5EF4-FFF2-40B4-BE49-F238E27FC236}">
                  <a16:creationId xmlns:a16="http://schemas.microsoft.com/office/drawing/2014/main" id="{92C660F6-B29F-48D8-97A0-D26242C766EB}"/>
                </a:ext>
              </a:extLst>
            </p:cNvPr>
            <p:cNvSpPr/>
            <p:nvPr/>
          </p:nvSpPr>
          <p:spPr>
            <a:xfrm>
              <a:off x="5469737"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47" name="椭圆 446">
              <a:extLst>
                <a:ext uri="{FF2B5EF4-FFF2-40B4-BE49-F238E27FC236}">
                  <a16:creationId xmlns:a16="http://schemas.microsoft.com/office/drawing/2014/main" id="{E21AE1F3-E819-408A-87EE-1019075B0A72}"/>
                </a:ext>
              </a:extLst>
            </p:cNvPr>
            <p:cNvSpPr/>
            <p:nvPr/>
          </p:nvSpPr>
          <p:spPr>
            <a:xfrm>
              <a:off x="5711998"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48" name="椭圆 447">
              <a:extLst>
                <a:ext uri="{FF2B5EF4-FFF2-40B4-BE49-F238E27FC236}">
                  <a16:creationId xmlns:a16="http://schemas.microsoft.com/office/drawing/2014/main" id="{4E0097BE-EE0F-4CE1-8AEB-170AE2224F90}"/>
                </a:ext>
              </a:extLst>
            </p:cNvPr>
            <p:cNvSpPr/>
            <p:nvPr/>
          </p:nvSpPr>
          <p:spPr>
            <a:xfrm>
              <a:off x="5954259" y="95885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49" name="椭圆 448">
              <a:extLst>
                <a:ext uri="{FF2B5EF4-FFF2-40B4-BE49-F238E27FC236}">
                  <a16:creationId xmlns:a16="http://schemas.microsoft.com/office/drawing/2014/main" id="{BE424CAA-16F5-466D-84E3-2120EA9F3F78}"/>
                </a:ext>
              </a:extLst>
            </p:cNvPr>
            <p:cNvSpPr/>
            <p:nvPr/>
          </p:nvSpPr>
          <p:spPr>
            <a:xfrm>
              <a:off x="3289387"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50" name="椭圆 449">
              <a:extLst>
                <a:ext uri="{FF2B5EF4-FFF2-40B4-BE49-F238E27FC236}">
                  <a16:creationId xmlns:a16="http://schemas.microsoft.com/office/drawing/2014/main" id="{DF2C6743-D9EF-4B15-AE71-D3F6684AE3D2}"/>
                </a:ext>
              </a:extLst>
            </p:cNvPr>
            <p:cNvSpPr/>
            <p:nvPr/>
          </p:nvSpPr>
          <p:spPr>
            <a:xfrm>
              <a:off x="3531648"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51" name="椭圆 450">
              <a:extLst>
                <a:ext uri="{FF2B5EF4-FFF2-40B4-BE49-F238E27FC236}">
                  <a16:creationId xmlns:a16="http://schemas.microsoft.com/office/drawing/2014/main" id="{DE58967D-7A90-498A-839A-DAC905C01E04}"/>
                </a:ext>
              </a:extLst>
            </p:cNvPr>
            <p:cNvSpPr/>
            <p:nvPr/>
          </p:nvSpPr>
          <p:spPr>
            <a:xfrm>
              <a:off x="3773909"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52" name="椭圆 451">
              <a:extLst>
                <a:ext uri="{FF2B5EF4-FFF2-40B4-BE49-F238E27FC236}">
                  <a16:creationId xmlns:a16="http://schemas.microsoft.com/office/drawing/2014/main" id="{D4BE2717-3D2D-4701-AC74-DF7D970F7BF2}"/>
                </a:ext>
              </a:extLst>
            </p:cNvPr>
            <p:cNvSpPr/>
            <p:nvPr/>
          </p:nvSpPr>
          <p:spPr>
            <a:xfrm>
              <a:off x="4016170"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53" name="椭圆 452">
              <a:extLst>
                <a:ext uri="{FF2B5EF4-FFF2-40B4-BE49-F238E27FC236}">
                  <a16:creationId xmlns:a16="http://schemas.microsoft.com/office/drawing/2014/main" id="{BF12680E-43A5-4FB1-8578-C60706B69CF6}"/>
                </a:ext>
              </a:extLst>
            </p:cNvPr>
            <p:cNvSpPr/>
            <p:nvPr/>
          </p:nvSpPr>
          <p:spPr>
            <a:xfrm>
              <a:off x="4258431"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54" name="椭圆 453">
              <a:extLst>
                <a:ext uri="{FF2B5EF4-FFF2-40B4-BE49-F238E27FC236}">
                  <a16:creationId xmlns:a16="http://schemas.microsoft.com/office/drawing/2014/main" id="{40556359-83FB-4621-A971-5F1F4B01AF8A}"/>
                </a:ext>
              </a:extLst>
            </p:cNvPr>
            <p:cNvSpPr/>
            <p:nvPr/>
          </p:nvSpPr>
          <p:spPr>
            <a:xfrm>
              <a:off x="4500692"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55" name="椭圆 454">
              <a:extLst>
                <a:ext uri="{FF2B5EF4-FFF2-40B4-BE49-F238E27FC236}">
                  <a16:creationId xmlns:a16="http://schemas.microsoft.com/office/drawing/2014/main" id="{77142E22-DFAD-42D5-86EA-7D4058A1E9EC}"/>
                </a:ext>
              </a:extLst>
            </p:cNvPr>
            <p:cNvSpPr/>
            <p:nvPr/>
          </p:nvSpPr>
          <p:spPr>
            <a:xfrm>
              <a:off x="4742954"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56" name="椭圆 455">
              <a:extLst>
                <a:ext uri="{FF2B5EF4-FFF2-40B4-BE49-F238E27FC236}">
                  <a16:creationId xmlns:a16="http://schemas.microsoft.com/office/drawing/2014/main" id="{1511CBF2-07D3-46D5-BF4D-631977FE6BF1}"/>
                </a:ext>
              </a:extLst>
            </p:cNvPr>
            <p:cNvSpPr/>
            <p:nvPr/>
          </p:nvSpPr>
          <p:spPr>
            <a:xfrm>
              <a:off x="4985215"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57" name="椭圆 456">
              <a:extLst>
                <a:ext uri="{FF2B5EF4-FFF2-40B4-BE49-F238E27FC236}">
                  <a16:creationId xmlns:a16="http://schemas.microsoft.com/office/drawing/2014/main" id="{FDC0DF56-4C0E-4DC7-84D7-4372F7844591}"/>
                </a:ext>
              </a:extLst>
            </p:cNvPr>
            <p:cNvSpPr/>
            <p:nvPr/>
          </p:nvSpPr>
          <p:spPr>
            <a:xfrm>
              <a:off x="5227475"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58" name="椭圆 457">
              <a:extLst>
                <a:ext uri="{FF2B5EF4-FFF2-40B4-BE49-F238E27FC236}">
                  <a16:creationId xmlns:a16="http://schemas.microsoft.com/office/drawing/2014/main" id="{4C8A8872-802F-4BCE-A841-22E0F3CDEA6D}"/>
                </a:ext>
              </a:extLst>
            </p:cNvPr>
            <p:cNvSpPr/>
            <p:nvPr/>
          </p:nvSpPr>
          <p:spPr>
            <a:xfrm>
              <a:off x="5469737"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59" name="椭圆 458">
              <a:extLst>
                <a:ext uri="{FF2B5EF4-FFF2-40B4-BE49-F238E27FC236}">
                  <a16:creationId xmlns:a16="http://schemas.microsoft.com/office/drawing/2014/main" id="{AC44EF1A-3328-4093-9C3A-2378D4D420E8}"/>
                </a:ext>
              </a:extLst>
            </p:cNvPr>
            <p:cNvSpPr/>
            <p:nvPr/>
          </p:nvSpPr>
          <p:spPr>
            <a:xfrm>
              <a:off x="5711998"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60" name="椭圆 459">
              <a:extLst>
                <a:ext uri="{FF2B5EF4-FFF2-40B4-BE49-F238E27FC236}">
                  <a16:creationId xmlns:a16="http://schemas.microsoft.com/office/drawing/2014/main" id="{E4B6054B-B3A3-445F-BAAB-8116FA55E88B}"/>
                </a:ext>
              </a:extLst>
            </p:cNvPr>
            <p:cNvSpPr/>
            <p:nvPr/>
          </p:nvSpPr>
          <p:spPr>
            <a:xfrm>
              <a:off x="5954259" y="119079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61" name="椭圆 460">
              <a:extLst>
                <a:ext uri="{FF2B5EF4-FFF2-40B4-BE49-F238E27FC236}">
                  <a16:creationId xmlns:a16="http://schemas.microsoft.com/office/drawing/2014/main" id="{28713DEC-F7E2-4E21-84DA-224053B78944}"/>
                </a:ext>
              </a:extLst>
            </p:cNvPr>
            <p:cNvSpPr/>
            <p:nvPr/>
          </p:nvSpPr>
          <p:spPr>
            <a:xfrm>
              <a:off x="3289387"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62" name="椭圆 461">
              <a:extLst>
                <a:ext uri="{FF2B5EF4-FFF2-40B4-BE49-F238E27FC236}">
                  <a16:creationId xmlns:a16="http://schemas.microsoft.com/office/drawing/2014/main" id="{71E7F61F-18A7-4E08-ABED-65A9FC0E106A}"/>
                </a:ext>
              </a:extLst>
            </p:cNvPr>
            <p:cNvSpPr/>
            <p:nvPr/>
          </p:nvSpPr>
          <p:spPr>
            <a:xfrm>
              <a:off x="3531648"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63" name="椭圆 462">
              <a:extLst>
                <a:ext uri="{FF2B5EF4-FFF2-40B4-BE49-F238E27FC236}">
                  <a16:creationId xmlns:a16="http://schemas.microsoft.com/office/drawing/2014/main" id="{FABD6A6A-CB2C-4255-88F4-1CF7368C6559}"/>
                </a:ext>
              </a:extLst>
            </p:cNvPr>
            <p:cNvSpPr/>
            <p:nvPr/>
          </p:nvSpPr>
          <p:spPr>
            <a:xfrm>
              <a:off x="3773909"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64" name="椭圆 463">
              <a:extLst>
                <a:ext uri="{FF2B5EF4-FFF2-40B4-BE49-F238E27FC236}">
                  <a16:creationId xmlns:a16="http://schemas.microsoft.com/office/drawing/2014/main" id="{8F8E7D76-C31B-4859-90BA-9FE05328C151}"/>
                </a:ext>
              </a:extLst>
            </p:cNvPr>
            <p:cNvSpPr/>
            <p:nvPr/>
          </p:nvSpPr>
          <p:spPr>
            <a:xfrm>
              <a:off x="4016170"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65" name="椭圆 464">
              <a:extLst>
                <a:ext uri="{FF2B5EF4-FFF2-40B4-BE49-F238E27FC236}">
                  <a16:creationId xmlns:a16="http://schemas.microsoft.com/office/drawing/2014/main" id="{A10CBB0D-54FC-4542-A01A-7EDB3D46B46B}"/>
                </a:ext>
              </a:extLst>
            </p:cNvPr>
            <p:cNvSpPr/>
            <p:nvPr/>
          </p:nvSpPr>
          <p:spPr>
            <a:xfrm>
              <a:off x="4258431"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66" name="椭圆 465">
              <a:extLst>
                <a:ext uri="{FF2B5EF4-FFF2-40B4-BE49-F238E27FC236}">
                  <a16:creationId xmlns:a16="http://schemas.microsoft.com/office/drawing/2014/main" id="{C4505CAE-C9AE-458C-B065-0777C670197B}"/>
                </a:ext>
              </a:extLst>
            </p:cNvPr>
            <p:cNvSpPr/>
            <p:nvPr/>
          </p:nvSpPr>
          <p:spPr>
            <a:xfrm>
              <a:off x="4500692"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67" name="椭圆 466">
              <a:extLst>
                <a:ext uri="{FF2B5EF4-FFF2-40B4-BE49-F238E27FC236}">
                  <a16:creationId xmlns:a16="http://schemas.microsoft.com/office/drawing/2014/main" id="{1610FAC4-BA9E-40C1-B6DF-9A9518962C96}"/>
                </a:ext>
              </a:extLst>
            </p:cNvPr>
            <p:cNvSpPr/>
            <p:nvPr/>
          </p:nvSpPr>
          <p:spPr>
            <a:xfrm>
              <a:off x="4742954"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68" name="椭圆 467">
              <a:extLst>
                <a:ext uri="{FF2B5EF4-FFF2-40B4-BE49-F238E27FC236}">
                  <a16:creationId xmlns:a16="http://schemas.microsoft.com/office/drawing/2014/main" id="{FEAB44D4-84BC-44D8-B5C7-F737FC23E05C}"/>
                </a:ext>
              </a:extLst>
            </p:cNvPr>
            <p:cNvSpPr/>
            <p:nvPr/>
          </p:nvSpPr>
          <p:spPr>
            <a:xfrm>
              <a:off x="4985215"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69" name="椭圆 468">
              <a:extLst>
                <a:ext uri="{FF2B5EF4-FFF2-40B4-BE49-F238E27FC236}">
                  <a16:creationId xmlns:a16="http://schemas.microsoft.com/office/drawing/2014/main" id="{F7CE2AB7-999A-41A8-A1C4-EA9DD800E301}"/>
                </a:ext>
              </a:extLst>
            </p:cNvPr>
            <p:cNvSpPr/>
            <p:nvPr/>
          </p:nvSpPr>
          <p:spPr>
            <a:xfrm>
              <a:off x="5227475"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70" name="椭圆 469">
              <a:extLst>
                <a:ext uri="{FF2B5EF4-FFF2-40B4-BE49-F238E27FC236}">
                  <a16:creationId xmlns:a16="http://schemas.microsoft.com/office/drawing/2014/main" id="{097FCAA9-6ACA-4C6B-AF79-90923C82ACDC}"/>
                </a:ext>
              </a:extLst>
            </p:cNvPr>
            <p:cNvSpPr/>
            <p:nvPr/>
          </p:nvSpPr>
          <p:spPr>
            <a:xfrm>
              <a:off x="5469737"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71" name="椭圆 470">
              <a:extLst>
                <a:ext uri="{FF2B5EF4-FFF2-40B4-BE49-F238E27FC236}">
                  <a16:creationId xmlns:a16="http://schemas.microsoft.com/office/drawing/2014/main" id="{31FA75D1-A9EE-4C4F-B187-0E82846A6D10}"/>
                </a:ext>
              </a:extLst>
            </p:cNvPr>
            <p:cNvSpPr/>
            <p:nvPr/>
          </p:nvSpPr>
          <p:spPr>
            <a:xfrm>
              <a:off x="5711998"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72" name="椭圆 471">
              <a:extLst>
                <a:ext uri="{FF2B5EF4-FFF2-40B4-BE49-F238E27FC236}">
                  <a16:creationId xmlns:a16="http://schemas.microsoft.com/office/drawing/2014/main" id="{97835B7A-64D5-48B3-9DFC-F2B397E62CED}"/>
                </a:ext>
              </a:extLst>
            </p:cNvPr>
            <p:cNvSpPr/>
            <p:nvPr/>
          </p:nvSpPr>
          <p:spPr>
            <a:xfrm>
              <a:off x="5954259" y="1422734"/>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73" name="椭圆 472">
              <a:extLst>
                <a:ext uri="{FF2B5EF4-FFF2-40B4-BE49-F238E27FC236}">
                  <a16:creationId xmlns:a16="http://schemas.microsoft.com/office/drawing/2014/main" id="{527BE937-99C9-4D8C-9F2A-8D5BA55EFB63}"/>
                </a:ext>
              </a:extLst>
            </p:cNvPr>
            <p:cNvSpPr/>
            <p:nvPr/>
          </p:nvSpPr>
          <p:spPr>
            <a:xfrm>
              <a:off x="3289387"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74" name="椭圆 473">
              <a:extLst>
                <a:ext uri="{FF2B5EF4-FFF2-40B4-BE49-F238E27FC236}">
                  <a16:creationId xmlns:a16="http://schemas.microsoft.com/office/drawing/2014/main" id="{64969996-3276-4C0B-81D3-1A9A83125AA7}"/>
                </a:ext>
              </a:extLst>
            </p:cNvPr>
            <p:cNvSpPr/>
            <p:nvPr/>
          </p:nvSpPr>
          <p:spPr>
            <a:xfrm>
              <a:off x="3531648"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75" name="椭圆 474">
              <a:extLst>
                <a:ext uri="{FF2B5EF4-FFF2-40B4-BE49-F238E27FC236}">
                  <a16:creationId xmlns:a16="http://schemas.microsoft.com/office/drawing/2014/main" id="{E87BFCEF-2AD5-4420-949A-659B64C811DE}"/>
                </a:ext>
              </a:extLst>
            </p:cNvPr>
            <p:cNvSpPr/>
            <p:nvPr/>
          </p:nvSpPr>
          <p:spPr>
            <a:xfrm>
              <a:off x="3773909"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76" name="椭圆 475">
              <a:extLst>
                <a:ext uri="{FF2B5EF4-FFF2-40B4-BE49-F238E27FC236}">
                  <a16:creationId xmlns:a16="http://schemas.microsoft.com/office/drawing/2014/main" id="{B80D53C8-88C3-4360-8249-1F90EB1F1C45}"/>
                </a:ext>
              </a:extLst>
            </p:cNvPr>
            <p:cNvSpPr/>
            <p:nvPr/>
          </p:nvSpPr>
          <p:spPr>
            <a:xfrm>
              <a:off x="4016170"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77" name="椭圆 476">
              <a:extLst>
                <a:ext uri="{FF2B5EF4-FFF2-40B4-BE49-F238E27FC236}">
                  <a16:creationId xmlns:a16="http://schemas.microsoft.com/office/drawing/2014/main" id="{92575B19-2884-4D32-96E8-531FBA935E59}"/>
                </a:ext>
              </a:extLst>
            </p:cNvPr>
            <p:cNvSpPr/>
            <p:nvPr/>
          </p:nvSpPr>
          <p:spPr>
            <a:xfrm>
              <a:off x="4258431"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78" name="椭圆 477">
              <a:extLst>
                <a:ext uri="{FF2B5EF4-FFF2-40B4-BE49-F238E27FC236}">
                  <a16:creationId xmlns:a16="http://schemas.microsoft.com/office/drawing/2014/main" id="{C32D905F-5076-4731-9E99-614840967201}"/>
                </a:ext>
              </a:extLst>
            </p:cNvPr>
            <p:cNvSpPr/>
            <p:nvPr/>
          </p:nvSpPr>
          <p:spPr>
            <a:xfrm>
              <a:off x="4500692"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79" name="椭圆 478">
              <a:extLst>
                <a:ext uri="{FF2B5EF4-FFF2-40B4-BE49-F238E27FC236}">
                  <a16:creationId xmlns:a16="http://schemas.microsoft.com/office/drawing/2014/main" id="{278DB514-69B3-4A56-9512-9FD2A00565DF}"/>
                </a:ext>
              </a:extLst>
            </p:cNvPr>
            <p:cNvSpPr/>
            <p:nvPr/>
          </p:nvSpPr>
          <p:spPr>
            <a:xfrm>
              <a:off x="4742954"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80" name="椭圆 479">
              <a:extLst>
                <a:ext uri="{FF2B5EF4-FFF2-40B4-BE49-F238E27FC236}">
                  <a16:creationId xmlns:a16="http://schemas.microsoft.com/office/drawing/2014/main" id="{355009D6-EF2D-40BE-BF82-2241FED6BE29}"/>
                </a:ext>
              </a:extLst>
            </p:cNvPr>
            <p:cNvSpPr/>
            <p:nvPr/>
          </p:nvSpPr>
          <p:spPr>
            <a:xfrm>
              <a:off x="4985215"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81" name="椭圆 480">
              <a:extLst>
                <a:ext uri="{FF2B5EF4-FFF2-40B4-BE49-F238E27FC236}">
                  <a16:creationId xmlns:a16="http://schemas.microsoft.com/office/drawing/2014/main" id="{1A3CB45B-6B7F-4BE7-8E8A-23F0EC889E5C}"/>
                </a:ext>
              </a:extLst>
            </p:cNvPr>
            <p:cNvSpPr/>
            <p:nvPr/>
          </p:nvSpPr>
          <p:spPr>
            <a:xfrm>
              <a:off x="5227475"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82" name="椭圆 481">
              <a:extLst>
                <a:ext uri="{FF2B5EF4-FFF2-40B4-BE49-F238E27FC236}">
                  <a16:creationId xmlns:a16="http://schemas.microsoft.com/office/drawing/2014/main" id="{DB892BF3-623F-42D5-9558-FBC61AF3C198}"/>
                </a:ext>
              </a:extLst>
            </p:cNvPr>
            <p:cNvSpPr/>
            <p:nvPr/>
          </p:nvSpPr>
          <p:spPr>
            <a:xfrm>
              <a:off x="5469737"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83" name="椭圆 482">
              <a:extLst>
                <a:ext uri="{FF2B5EF4-FFF2-40B4-BE49-F238E27FC236}">
                  <a16:creationId xmlns:a16="http://schemas.microsoft.com/office/drawing/2014/main" id="{BDDEC2C0-0A0B-4073-817C-17425D915F46}"/>
                </a:ext>
              </a:extLst>
            </p:cNvPr>
            <p:cNvSpPr/>
            <p:nvPr/>
          </p:nvSpPr>
          <p:spPr>
            <a:xfrm>
              <a:off x="5711998"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84" name="椭圆 483">
              <a:extLst>
                <a:ext uri="{FF2B5EF4-FFF2-40B4-BE49-F238E27FC236}">
                  <a16:creationId xmlns:a16="http://schemas.microsoft.com/office/drawing/2014/main" id="{3565ED30-22C7-4B31-A6CB-715A92B1EDA5}"/>
                </a:ext>
              </a:extLst>
            </p:cNvPr>
            <p:cNvSpPr/>
            <p:nvPr/>
          </p:nvSpPr>
          <p:spPr>
            <a:xfrm>
              <a:off x="5954259" y="1654672"/>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85" name="椭圆 484">
              <a:extLst>
                <a:ext uri="{FF2B5EF4-FFF2-40B4-BE49-F238E27FC236}">
                  <a16:creationId xmlns:a16="http://schemas.microsoft.com/office/drawing/2014/main" id="{6B608A97-1FB8-4899-A50D-A02B55BD025D}"/>
                </a:ext>
              </a:extLst>
            </p:cNvPr>
            <p:cNvSpPr/>
            <p:nvPr/>
          </p:nvSpPr>
          <p:spPr>
            <a:xfrm>
              <a:off x="3289387"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86" name="椭圆 485">
              <a:extLst>
                <a:ext uri="{FF2B5EF4-FFF2-40B4-BE49-F238E27FC236}">
                  <a16:creationId xmlns:a16="http://schemas.microsoft.com/office/drawing/2014/main" id="{3646DE93-A3F2-4CD8-85C5-F69AE3D0DCEC}"/>
                </a:ext>
              </a:extLst>
            </p:cNvPr>
            <p:cNvSpPr/>
            <p:nvPr/>
          </p:nvSpPr>
          <p:spPr>
            <a:xfrm>
              <a:off x="3531648"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87" name="椭圆 486">
              <a:extLst>
                <a:ext uri="{FF2B5EF4-FFF2-40B4-BE49-F238E27FC236}">
                  <a16:creationId xmlns:a16="http://schemas.microsoft.com/office/drawing/2014/main" id="{7654103C-825A-4182-8138-B8B2A3D52B00}"/>
                </a:ext>
              </a:extLst>
            </p:cNvPr>
            <p:cNvSpPr/>
            <p:nvPr/>
          </p:nvSpPr>
          <p:spPr>
            <a:xfrm>
              <a:off x="3773909"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88" name="椭圆 487">
              <a:extLst>
                <a:ext uri="{FF2B5EF4-FFF2-40B4-BE49-F238E27FC236}">
                  <a16:creationId xmlns:a16="http://schemas.microsoft.com/office/drawing/2014/main" id="{90C3EBE6-FB75-4382-AB4C-2E7FB3D0D37D}"/>
                </a:ext>
              </a:extLst>
            </p:cNvPr>
            <p:cNvSpPr/>
            <p:nvPr/>
          </p:nvSpPr>
          <p:spPr>
            <a:xfrm>
              <a:off x="4016170"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89" name="椭圆 488">
              <a:extLst>
                <a:ext uri="{FF2B5EF4-FFF2-40B4-BE49-F238E27FC236}">
                  <a16:creationId xmlns:a16="http://schemas.microsoft.com/office/drawing/2014/main" id="{8C361D88-692F-4597-AFD6-29EF838C0140}"/>
                </a:ext>
              </a:extLst>
            </p:cNvPr>
            <p:cNvSpPr/>
            <p:nvPr/>
          </p:nvSpPr>
          <p:spPr>
            <a:xfrm>
              <a:off x="4258431"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90" name="椭圆 489">
              <a:extLst>
                <a:ext uri="{FF2B5EF4-FFF2-40B4-BE49-F238E27FC236}">
                  <a16:creationId xmlns:a16="http://schemas.microsoft.com/office/drawing/2014/main" id="{3114A461-B3DA-4E62-AFC7-8A4BD96B6C1F}"/>
                </a:ext>
              </a:extLst>
            </p:cNvPr>
            <p:cNvSpPr/>
            <p:nvPr/>
          </p:nvSpPr>
          <p:spPr>
            <a:xfrm>
              <a:off x="4500692"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91" name="椭圆 490">
              <a:extLst>
                <a:ext uri="{FF2B5EF4-FFF2-40B4-BE49-F238E27FC236}">
                  <a16:creationId xmlns:a16="http://schemas.microsoft.com/office/drawing/2014/main" id="{B21BE194-9889-49C7-B2EA-8B1B9AE9A002}"/>
                </a:ext>
              </a:extLst>
            </p:cNvPr>
            <p:cNvSpPr/>
            <p:nvPr/>
          </p:nvSpPr>
          <p:spPr>
            <a:xfrm>
              <a:off x="4742954"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92" name="椭圆 491">
              <a:extLst>
                <a:ext uri="{FF2B5EF4-FFF2-40B4-BE49-F238E27FC236}">
                  <a16:creationId xmlns:a16="http://schemas.microsoft.com/office/drawing/2014/main" id="{DB45BE25-33AD-4677-A045-D808C0C25049}"/>
                </a:ext>
              </a:extLst>
            </p:cNvPr>
            <p:cNvSpPr/>
            <p:nvPr/>
          </p:nvSpPr>
          <p:spPr>
            <a:xfrm>
              <a:off x="4985215"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93" name="椭圆 492">
              <a:extLst>
                <a:ext uri="{FF2B5EF4-FFF2-40B4-BE49-F238E27FC236}">
                  <a16:creationId xmlns:a16="http://schemas.microsoft.com/office/drawing/2014/main" id="{B64CBE48-EFF4-4393-8C70-2604756B3549}"/>
                </a:ext>
              </a:extLst>
            </p:cNvPr>
            <p:cNvSpPr/>
            <p:nvPr/>
          </p:nvSpPr>
          <p:spPr>
            <a:xfrm>
              <a:off x="5227475"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94" name="椭圆 493">
              <a:extLst>
                <a:ext uri="{FF2B5EF4-FFF2-40B4-BE49-F238E27FC236}">
                  <a16:creationId xmlns:a16="http://schemas.microsoft.com/office/drawing/2014/main" id="{6A4F364F-B4A2-4D90-971D-1196F6D57CDD}"/>
                </a:ext>
              </a:extLst>
            </p:cNvPr>
            <p:cNvSpPr/>
            <p:nvPr/>
          </p:nvSpPr>
          <p:spPr>
            <a:xfrm>
              <a:off x="5469737"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95" name="椭圆 494">
              <a:extLst>
                <a:ext uri="{FF2B5EF4-FFF2-40B4-BE49-F238E27FC236}">
                  <a16:creationId xmlns:a16="http://schemas.microsoft.com/office/drawing/2014/main" id="{FB261FED-9B41-4356-B5FD-0805FC598F5F}"/>
                </a:ext>
              </a:extLst>
            </p:cNvPr>
            <p:cNvSpPr/>
            <p:nvPr/>
          </p:nvSpPr>
          <p:spPr>
            <a:xfrm>
              <a:off x="5711998"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96" name="椭圆 495">
              <a:extLst>
                <a:ext uri="{FF2B5EF4-FFF2-40B4-BE49-F238E27FC236}">
                  <a16:creationId xmlns:a16="http://schemas.microsoft.com/office/drawing/2014/main" id="{3AC607F2-54CE-4147-96C0-870047BEA2FD}"/>
                </a:ext>
              </a:extLst>
            </p:cNvPr>
            <p:cNvSpPr/>
            <p:nvPr/>
          </p:nvSpPr>
          <p:spPr>
            <a:xfrm>
              <a:off x="5954259" y="1886609"/>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97" name="椭圆 496">
              <a:extLst>
                <a:ext uri="{FF2B5EF4-FFF2-40B4-BE49-F238E27FC236}">
                  <a16:creationId xmlns:a16="http://schemas.microsoft.com/office/drawing/2014/main" id="{1608110D-6D0B-4D30-AD85-E66135AA2DB3}"/>
                </a:ext>
              </a:extLst>
            </p:cNvPr>
            <p:cNvSpPr/>
            <p:nvPr/>
          </p:nvSpPr>
          <p:spPr>
            <a:xfrm>
              <a:off x="3289387"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98" name="椭圆 497">
              <a:extLst>
                <a:ext uri="{FF2B5EF4-FFF2-40B4-BE49-F238E27FC236}">
                  <a16:creationId xmlns:a16="http://schemas.microsoft.com/office/drawing/2014/main" id="{E89C9382-75F6-4226-9A55-2660EFEFCC1B}"/>
                </a:ext>
              </a:extLst>
            </p:cNvPr>
            <p:cNvSpPr/>
            <p:nvPr/>
          </p:nvSpPr>
          <p:spPr>
            <a:xfrm>
              <a:off x="3531648"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99" name="椭圆 498">
              <a:extLst>
                <a:ext uri="{FF2B5EF4-FFF2-40B4-BE49-F238E27FC236}">
                  <a16:creationId xmlns:a16="http://schemas.microsoft.com/office/drawing/2014/main" id="{1107CFA1-1F8F-445C-81F4-48F7447CA8DC}"/>
                </a:ext>
              </a:extLst>
            </p:cNvPr>
            <p:cNvSpPr/>
            <p:nvPr/>
          </p:nvSpPr>
          <p:spPr>
            <a:xfrm>
              <a:off x="3773909"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00" name="椭圆 499">
              <a:extLst>
                <a:ext uri="{FF2B5EF4-FFF2-40B4-BE49-F238E27FC236}">
                  <a16:creationId xmlns:a16="http://schemas.microsoft.com/office/drawing/2014/main" id="{37F9B8F3-2E59-4DD9-BE79-53EA059BDA30}"/>
                </a:ext>
              </a:extLst>
            </p:cNvPr>
            <p:cNvSpPr/>
            <p:nvPr/>
          </p:nvSpPr>
          <p:spPr>
            <a:xfrm>
              <a:off x="4016170"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01" name="椭圆 500">
              <a:extLst>
                <a:ext uri="{FF2B5EF4-FFF2-40B4-BE49-F238E27FC236}">
                  <a16:creationId xmlns:a16="http://schemas.microsoft.com/office/drawing/2014/main" id="{FCF566DA-3514-4463-9C1E-0F68D78857B8}"/>
                </a:ext>
              </a:extLst>
            </p:cNvPr>
            <p:cNvSpPr/>
            <p:nvPr/>
          </p:nvSpPr>
          <p:spPr>
            <a:xfrm>
              <a:off x="4258431"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02" name="椭圆 501">
              <a:extLst>
                <a:ext uri="{FF2B5EF4-FFF2-40B4-BE49-F238E27FC236}">
                  <a16:creationId xmlns:a16="http://schemas.microsoft.com/office/drawing/2014/main" id="{2895B5F4-0737-47F1-8BF1-E34991188BAB}"/>
                </a:ext>
              </a:extLst>
            </p:cNvPr>
            <p:cNvSpPr/>
            <p:nvPr/>
          </p:nvSpPr>
          <p:spPr>
            <a:xfrm>
              <a:off x="4500692"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03" name="椭圆 502">
              <a:extLst>
                <a:ext uri="{FF2B5EF4-FFF2-40B4-BE49-F238E27FC236}">
                  <a16:creationId xmlns:a16="http://schemas.microsoft.com/office/drawing/2014/main" id="{CE86F315-B560-477C-8373-7CF6E72FCEB4}"/>
                </a:ext>
              </a:extLst>
            </p:cNvPr>
            <p:cNvSpPr/>
            <p:nvPr/>
          </p:nvSpPr>
          <p:spPr>
            <a:xfrm>
              <a:off x="4742954"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04" name="椭圆 503">
              <a:extLst>
                <a:ext uri="{FF2B5EF4-FFF2-40B4-BE49-F238E27FC236}">
                  <a16:creationId xmlns:a16="http://schemas.microsoft.com/office/drawing/2014/main" id="{425A2768-C515-4FCF-B8B5-01690874D1E8}"/>
                </a:ext>
              </a:extLst>
            </p:cNvPr>
            <p:cNvSpPr/>
            <p:nvPr/>
          </p:nvSpPr>
          <p:spPr>
            <a:xfrm>
              <a:off x="4985215"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05" name="椭圆 504">
              <a:extLst>
                <a:ext uri="{FF2B5EF4-FFF2-40B4-BE49-F238E27FC236}">
                  <a16:creationId xmlns:a16="http://schemas.microsoft.com/office/drawing/2014/main" id="{9188E4A5-6689-41DF-9562-AA6E1B5EF318}"/>
                </a:ext>
              </a:extLst>
            </p:cNvPr>
            <p:cNvSpPr/>
            <p:nvPr/>
          </p:nvSpPr>
          <p:spPr>
            <a:xfrm>
              <a:off x="5227475"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06" name="椭圆 505">
              <a:extLst>
                <a:ext uri="{FF2B5EF4-FFF2-40B4-BE49-F238E27FC236}">
                  <a16:creationId xmlns:a16="http://schemas.microsoft.com/office/drawing/2014/main" id="{18C22F17-841C-47F3-9D98-32276C580C91}"/>
                </a:ext>
              </a:extLst>
            </p:cNvPr>
            <p:cNvSpPr/>
            <p:nvPr/>
          </p:nvSpPr>
          <p:spPr>
            <a:xfrm>
              <a:off x="5469737"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07" name="椭圆 506">
              <a:extLst>
                <a:ext uri="{FF2B5EF4-FFF2-40B4-BE49-F238E27FC236}">
                  <a16:creationId xmlns:a16="http://schemas.microsoft.com/office/drawing/2014/main" id="{37F3ECF9-EAFD-4897-B3A5-3D5149EEEE75}"/>
                </a:ext>
              </a:extLst>
            </p:cNvPr>
            <p:cNvSpPr/>
            <p:nvPr/>
          </p:nvSpPr>
          <p:spPr>
            <a:xfrm>
              <a:off x="5711998"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08" name="椭圆 507">
              <a:extLst>
                <a:ext uri="{FF2B5EF4-FFF2-40B4-BE49-F238E27FC236}">
                  <a16:creationId xmlns:a16="http://schemas.microsoft.com/office/drawing/2014/main" id="{5C7D4CD5-06D7-49B5-95FC-0F4E705597BB}"/>
                </a:ext>
              </a:extLst>
            </p:cNvPr>
            <p:cNvSpPr/>
            <p:nvPr/>
          </p:nvSpPr>
          <p:spPr>
            <a:xfrm>
              <a:off x="5954259" y="2118547"/>
              <a:ext cx="125260" cy="1252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274" name="矩形: 圆角 273">
            <a:extLst>
              <a:ext uri="{FF2B5EF4-FFF2-40B4-BE49-F238E27FC236}">
                <a16:creationId xmlns:a16="http://schemas.microsoft.com/office/drawing/2014/main" id="{4A06E3EB-C970-42C0-9F42-D412B7186474}"/>
              </a:ext>
            </a:extLst>
          </p:cNvPr>
          <p:cNvSpPr/>
          <p:nvPr/>
        </p:nvSpPr>
        <p:spPr>
          <a:xfrm>
            <a:off x="8054545" y="1662920"/>
            <a:ext cx="3105150" cy="4178906"/>
          </a:xfrm>
          <a:prstGeom prst="roundRect">
            <a:avLst>
              <a:gd name="adj" fmla="val 6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77" name="文本框 276">
            <a:extLst>
              <a:ext uri="{FF2B5EF4-FFF2-40B4-BE49-F238E27FC236}">
                <a16:creationId xmlns:a16="http://schemas.microsoft.com/office/drawing/2014/main" id="{01AF0140-AE66-4698-9FBD-4DE72BD710A6}"/>
              </a:ext>
            </a:extLst>
          </p:cNvPr>
          <p:cNvSpPr txBox="1"/>
          <p:nvPr/>
        </p:nvSpPr>
        <p:spPr>
          <a:xfrm>
            <a:off x="8495574" y="3127757"/>
            <a:ext cx="2223092" cy="2183226"/>
          </a:xfrm>
          <a:prstGeom prst="rect">
            <a:avLst/>
          </a:prstGeom>
          <a:noFill/>
          <a:ln>
            <a:noFill/>
          </a:ln>
        </p:spPr>
        <p:txBody>
          <a:bodyPr wrap="square" lIns="0" tIns="0" rIns="0" bIns="0" rtlCol="0">
            <a:noAutofit/>
          </a:bodyPr>
          <a:lstStyle/>
          <a:p>
            <a:pPr algn="ctr" hangingPunct="0">
              <a:lnSpc>
                <a:spcPct val="150000"/>
              </a:lnSpc>
            </a:pPr>
            <a:r>
              <a:rPr lang="zh-CN" altLang="en-US" sz="1600" dirty="0">
                <a:solidFill>
                  <a:schemeClr val="tx1">
                    <a:lumMod val="75000"/>
                    <a:lumOff val="25000"/>
                  </a:schemeClr>
                </a:solidFill>
                <a:latin typeface="+mn-ea"/>
                <a:cs typeface="汉仪典雅体简" panose="00020600040101010101" pitchFamily="18" charset="-122"/>
              </a:rPr>
              <a:t>请在这里一段文字内容</a:t>
            </a:r>
            <a:endParaRPr lang="en-US" altLang="zh-CN" sz="1600" dirty="0">
              <a:solidFill>
                <a:schemeClr val="tx1">
                  <a:lumMod val="75000"/>
                  <a:lumOff val="25000"/>
                </a:schemeClr>
              </a:solidFill>
              <a:latin typeface="+mn-ea"/>
              <a:cs typeface="汉仪典雅体简" panose="00020600040101010101" pitchFamily="18" charset="-122"/>
            </a:endParaRPr>
          </a:p>
          <a:p>
            <a:pPr algn="ctr" hangingPunct="0">
              <a:lnSpc>
                <a:spcPct val="150000"/>
              </a:lnSpc>
            </a:pPr>
            <a:r>
              <a:rPr lang="zh-CN" altLang="en-US" sz="1600" dirty="0">
                <a:solidFill>
                  <a:schemeClr val="tx1">
                    <a:lumMod val="75000"/>
                    <a:lumOff val="25000"/>
                  </a:schemeClr>
                </a:solidFill>
                <a:latin typeface="+mn-ea"/>
                <a:cs typeface="汉仪典雅体简" panose="00020600040101010101" pitchFamily="18" charset="-122"/>
              </a:rPr>
              <a:t>请在这里一段文字内容</a:t>
            </a:r>
            <a:endParaRPr lang="en-US" altLang="zh-CN" sz="1600" dirty="0">
              <a:solidFill>
                <a:schemeClr val="tx1">
                  <a:lumMod val="75000"/>
                  <a:lumOff val="25000"/>
                </a:schemeClr>
              </a:solidFill>
              <a:latin typeface="+mn-ea"/>
              <a:cs typeface="汉仪典雅体简" panose="00020600040101010101" pitchFamily="18" charset="-122"/>
            </a:endParaRPr>
          </a:p>
          <a:p>
            <a:pPr algn="ctr" hangingPunct="0">
              <a:lnSpc>
                <a:spcPct val="150000"/>
              </a:lnSpc>
            </a:pPr>
            <a:r>
              <a:rPr lang="zh-CN" altLang="en-US" sz="1600" dirty="0">
                <a:solidFill>
                  <a:schemeClr val="tx1">
                    <a:lumMod val="75000"/>
                    <a:lumOff val="25000"/>
                  </a:schemeClr>
                </a:solidFill>
                <a:latin typeface="+mn-ea"/>
                <a:cs typeface="汉仪典雅体简" panose="00020600040101010101" pitchFamily="18" charset="-122"/>
              </a:rPr>
              <a:t>请在这里一段文字内容</a:t>
            </a:r>
            <a:endParaRPr lang="en-US" altLang="zh-CN" sz="1600" dirty="0">
              <a:solidFill>
                <a:schemeClr val="tx1">
                  <a:lumMod val="75000"/>
                  <a:lumOff val="25000"/>
                </a:schemeClr>
              </a:solidFill>
              <a:latin typeface="+mn-ea"/>
              <a:cs typeface="汉仪典雅体简" panose="00020600040101010101" pitchFamily="18" charset="-122"/>
            </a:endParaRPr>
          </a:p>
          <a:p>
            <a:pPr algn="ctr" hangingPunct="0">
              <a:lnSpc>
                <a:spcPct val="150000"/>
              </a:lnSpc>
            </a:pPr>
            <a:r>
              <a:rPr lang="zh-CN" altLang="en-US" sz="1600" dirty="0">
                <a:solidFill>
                  <a:schemeClr val="tx1">
                    <a:lumMod val="75000"/>
                    <a:lumOff val="25000"/>
                  </a:schemeClr>
                </a:solidFill>
                <a:latin typeface="+mn-ea"/>
                <a:cs typeface="汉仪典雅体简" panose="00020600040101010101" pitchFamily="18" charset="-122"/>
              </a:rPr>
              <a:t>请在这里一段文字内容</a:t>
            </a:r>
            <a:endParaRPr lang="en-US" altLang="zh-CN" sz="1600" dirty="0">
              <a:solidFill>
                <a:schemeClr val="tx1">
                  <a:lumMod val="75000"/>
                  <a:lumOff val="25000"/>
                </a:schemeClr>
              </a:solidFill>
              <a:latin typeface="+mn-ea"/>
              <a:cs typeface="汉仪典雅体简" panose="00020600040101010101" pitchFamily="18" charset="-122"/>
            </a:endParaRPr>
          </a:p>
          <a:p>
            <a:pPr algn="ctr" hangingPunct="0">
              <a:lnSpc>
                <a:spcPct val="150000"/>
              </a:lnSpc>
            </a:pPr>
            <a:r>
              <a:rPr lang="zh-CN" altLang="en-US" sz="1600" dirty="0">
                <a:solidFill>
                  <a:schemeClr val="tx1">
                    <a:lumMod val="75000"/>
                    <a:lumOff val="25000"/>
                  </a:schemeClr>
                </a:solidFill>
                <a:latin typeface="+mn-ea"/>
                <a:cs typeface="汉仪典雅体简" panose="00020600040101010101" pitchFamily="18" charset="-122"/>
              </a:rPr>
              <a:t>请在这里一段文字内容</a:t>
            </a:r>
            <a:endParaRPr lang="en-US" altLang="zh-CN" sz="1600" dirty="0">
              <a:solidFill>
                <a:schemeClr val="tx1">
                  <a:lumMod val="75000"/>
                  <a:lumOff val="25000"/>
                </a:schemeClr>
              </a:solidFill>
              <a:latin typeface="+mn-ea"/>
              <a:cs typeface="汉仪典雅体简" panose="00020600040101010101" pitchFamily="18" charset="-122"/>
            </a:endParaRPr>
          </a:p>
          <a:p>
            <a:pPr algn="ctr" hangingPunct="0">
              <a:lnSpc>
                <a:spcPct val="150000"/>
              </a:lnSpc>
            </a:pPr>
            <a:r>
              <a:rPr lang="zh-CN" altLang="en-US" sz="1600" dirty="0">
                <a:solidFill>
                  <a:schemeClr val="tx1">
                    <a:lumMod val="75000"/>
                    <a:lumOff val="25000"/>
                  </a:schemeClr>
                </a:solidFill>
                <a:latin typeface="+mn-ea"/>
                <a:cs typeface="汉仪典雅体简" panose="00020600040101010101" pitchFamily="18" charset="-122"/>
              </a:rPr>
              <a:t>请在这里一段文字内容</a:t>
            </a:r>
            <a:endParaRPr lang="en-US" altLang="zh-CN" sz="1600" dirty="0">
              <a:solidFill>
                <a:schemeClr val="tx1">
                  <a:lumMod val="75000"/>
                  <a:lumOff val="25000"/>
                </a:schemeClr>
              </a:solidFill>
              <a:latin typeface="+mn-ea"/>
              <a:cs typeface="汉仪典雅体简" panose="00020600040101010101" pitchFamily="18" charset="-122"/>
            </a:endParaRPr>
          </a:p>
        </p:txBody>
      </p:sp>
      <p:sp>
        <p:nvSpPr>
          <p:cNvPr id="245" name="矩形: 圆顶角 244">
            <a:extLst>
              <a:ext uri="{FF2B5EF4-FFF2-40B4-BE49-F238E27FC236}">
                <a16:creationId xmlns:a16="http://schemas.microsoft.com/office/drawing/2014/main" id="{CFE40DE4-5CFB-479E-8852-4D1149027299}"/>
              </a:ext>
            </a:extLst>
          </p:cNvPr>
          <p:cNvSpPr/>
          <p:nvPr/>
        </p:nvSpPr>
        <p:spPr>
          <a:xfrm>
            <a:off x="8054545" y="1662919"/>
            <a:ext cx="3105150" cy="1197582"/>
          </a:xfrm>
          <a:prstGeom prst="round2SameRect">
            <a:avLst>
              <a:gd name="adj1" fmla="val 14700"/>
              <a:gd name="adj2" fmla="val 0"/>
            </a:avLst>
          </a:prstGeom>
          <a:gradFill>
            <a:gsLst>
              <a:gs pos="0">
                <a:schemeClr val="accent1">
                  <a:lumMod val="80000"/>
                  <a:lumOff val="20000"/>
                </a:schemeClr>
              </a:gs>
              <a:gs pos="100000">
                <a:schemeClr val="accent1"/>
              </a:gs>
            </a:gsLst>
            <a:lin ang="5400000" scaled="1"/>
          </a:gradFill>
          <a:ln>
            <a:noFill/>
          </a:ln>
          <a:effectLst>
            <a:outerShdw dist="38100" dir="5400000" algn="t" rotWithShape="0">
              <a:schemeClr val="accent2">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76" name="文本框 275">
            <a:extLst>
              <a:ext uri="{FF2B5EF4-FFF2-40B4-BE49-F238E27FC236}">
                <a16:creationId xmlns:a16="http://schemas.microsoft.com/office/drawing/2014/main" id="{2C975A6E-DC7A-4855-ADCE-EF09DD28A771}"/>
              </a:ext>
            </a:extLst>
          </p:cNvPr>
          <p:cNvSpPr txBox="1"/>
          <p:nvPr/>
        </p:nvSpPr>
        <p:spPr>
          <a:xfrm>
            <a:off x="8722263" y="2418588"/>
            <a:ext cx="1769715" cy="338554"/>
          </a:xfrm>
          <a:prstGeom prst="rect">
            <a:avLst/>
          </a:prstGeom>
          <a:noFill/>
          <a:ln>
            <a:noFill/>
          </a:ln>
        </p:spPr>
        <p:txBody>
          <a:bodyPr wrap="none" lIns="0" tIns="0" rIns="0" bIns="0" rtlCol="0">
            <a:noAutofit/>
          </a:bodyPr>
          <a:lstStyle/>
          <a:p>
            <a:pPr algn="ctr"/>
            <a:r>
              <a:rPr lang="zh-CN" altLang="en-US" sz="2200" b="1" spc="100" dirty="0">
                <a:gradFill>
                  <a:gsLst>
                    <a:gs pos="0">
                      <a:schemeClr val="accent2">
                        <a:lumMod val="20000"/>
                        <a:lumOff val="80000"/>
                      </a:schemeClr>
                    </a:gs>
                    <a:gs pos="100000">
                      <a:schemeClr val="accent2">
                        <a:lumMod val="60000"/>
                        <a:lumOff val="40000"/>
                      </a:schemeClr>
                    </a:gs>
                  </a:gsLst>
                  <a:lin ang="5400000" scaled="1"/>
                </a:gradFill>
                <a:effectLst>
                  <a:outerShdw blurRad="101600" dist="50800" dir="5400000" algn="t" rotWithShape="0">
                    <a:schemeClr val="accent1">
                      <a:lumMod val="50000"/>
                      <a:alpha val="56000"/>
                    </a:schemeClr>
                  </a:outerShdw>
                </a:effectLst>
                <a:latin typeface="+mj-ea"/>
                <a:ea typeface="+mj-ea"/>
                <a:cs typeface="汉仪典雅体简" panose="00020600040101010101" pitchFamily="18" charset="-122"/>
              </a:rPr>
              <a:t>客户推广</a:t>
            </a:r>
          </a:p>
        </p:txBody>
      </p:sp>
      <p:grpSp>
        <p:nvGrpSpPr>
          <p:cNvPr id="246" name="图形 98">
            <a:extLst>
              <a:ext uri="{FF2B5EF4-FFF2-40B4-BE49-F238E27FC236}">
                <a16:creationId xmlns:a16="http://schemas.microsoft.com/office/drawing/2014/main" id="{8A1150AF-0068-482A-85A2-950DA25836AA}"/>
              </a:ext>
            </a:extLst>
          </p:cNvPr>
          <p:cNvGrpSpPr/>
          <p:nvPr/>
        </p:nvGrpSpPr>
        <p:grpSpPr>
          <a:xfrm>
            <a:off x="9354326" y="1825701"/>
            <a:ext cx="505588" cy="505586"/>
            <a:chOff x="8252672" y="2533379"/>
            <a:chExt cx="773227" cy="773227"/>
          </a:xfrm>
          <a:gradFill>
            <a:gsLst>
              <a:gs pos="0">
                <a:schemeClr val="accent2">
                  <a:lumMod val="20000"/>
                  <a:lumOff val="80000"/>
                </a:schemeClr>
              </a:gs>
              <a:gs pos="100000">
                <a:schemeClr val="accent2">
                  <a:lumMod val="60000"/>
                  <a:lumOff val="40000"/>
                </a:schemeClr>
              </a:gs>
            </a:gsLst>
            <a:lin ang="5400000" scaled="1"/>
          </a:gradFill>
        </p:grpSpPr>
        <p:sp>
          <p:nvSpPr>
            <p:cNvPr id="247" name="任意多边形: 形状 246">
              <a:extLst>
                <a:ext uri="{FF2B5EF4-FFF2-40B4-BE49-F238E27FC236}">
                  <a16:creationId xmlns:a16="http://schemas.microsoft.com/office/drawing/2014/main" id="{2C3AB87A-6D6F-403B-9BB5-BA3EC4187CFD}"/>
                </a:ext>
              </a:extLst>
            </p:cNvPr>
            <p:cNvSpPr/>
            <p:nvPr/>
          </p:nvSpPr>
          <p:spPr>
            <a:xfrm>
              <a:off x="8252672" y="2533444"/>
              <a:ext cx="773473" cy="773341"/>
            </a:xfrm>
            <a:custGeom>
              <a:avLst/>
              <a:gdLst>
                <a:gd name="connsiteX0" fmla="*/ 733008 w 773473"/>
                <a:gd name="connsiteY0" fmla="*/ 294096 h 773341"/>
                <a:gd name="connsiteX1" fmla="*/ 771515 w 773473"/>
                <a:gd name="connsiteY1" fmla="*/ 154284 h 773341"/>
                <a:gd name="connsiteX2" fmla="*/ 566841 w 773473"/>
                <a:gd name="connsiteY2" fmla="*/ 1930 h 773341"/>
                <a:gd name="connsiteX3" fmla="*/ 453486 w 773473"/>
                <a:gd name="connsiteY3" fmla="*/ 66045 h 773341"/>
                <a:gd name="connsiteX4" fmla="*/ 358341 w 773473"/>
                <a:gd name="connsiteY4" fmla="*/ 98740 h 773341"/>
                <a:gd name="connsiteX5" fmla="*/ 266842 w 773473"/>
                <a:gd name="connsiteY5" fmla="*/ 92193 h 773341"/>
                <a:gd name="connsiteX6" fmla="*/ 66628 w 773473"/>
                <a:gd name="connsiteY6" fmla="*/ 290578 h 773341"/>
                <a:gd name="connsiteX7" fmla="*/ 88820 w 773473"/>
                <a:gd name="connsiteY7" fmla="*/ 425467 h 773341"/>
                <a:gd name="connsiteX8" fmla="*/ 10 w 773473"/>
                <a:gd name="connsiteY8" fmla="*/ 516877 h 773341"/>
                <a:gd name="connsiteX9" fmla="*/ 78510 w 773473"/>
                <a:gd name="connsiteY9" fmla="*/ 604946 h 773341"/>
                <a:gd name="connsiteX10" fmla="*/ 92415 w 773473"/>
                <a:gd name="connsiteY10" fmla="*/ 747568 h 773341"/>
                <a:gd name="connsiteX11" fmla="*/ 118189 w 773473"/>
                <a:gd name="connsiteY11" fmla="*/ 773342 h 773341"/>
                <a:gd name="connsiteX12" fmla="*/ 193386 w 773473"/>
                <a:gd name="connsiteY12" fmla="*/ 773342 h 773341"/>
                <a:gd name="connsiteX13" fmla="*/ 212948 w 773473"/>
                <a:gd name="connsiteY13" fmla="*/ 764321 h 773341"/>
                <a:gd name="connsiteX14" fmla="*/ 218619 w 773473"/>
                <a:gd name="connsiteY14" fmla="*/ 742413 h 773341"/>
                <a:gd name="connsiteX15" fmla="*/ 184158 w 773473"/>
                <a:gd name="connsiteY15" fmla="*/ 605810 h 773341"/>
                <a:gd name="connsiteX16" fmla="*/ 190602 w 773473"/>
                <a:gd name="connsiteY16" fmla="*/ 605810 h 773341"/>
                <a:gd name="connsiteX17" fmla="*/ 233207 w 773473"/>
                <a:gd name="connsiteY17" fmla="*/ 608877 h 773341"/>
                <a:gd name="connsiteX18" fmla="*/ 490240 w 773473"/>
                <a:gd name="connsiteY18" fmla="*/ 773342 h 773341"/>
                <a:gd name="connsiteX19" fmla="*/ 516015 w 773473"/>
                <a:gd name="connsiteY19" fmla="*/ 772195 h 773341"/>
                <a:gd name="connsiteX20" fmla="*/ 772468 w 773473"/>
                <a:gd name="connsiteY20" fmla="*/ 512919 h 773341"/>
                <a:gd name="connsiteX21" fmla="*/ 730289 w 773473"/>
                <a:gd name="connsiteY21" fmla="*/ 339858 h 773341"/>
                <a:gd name="connsiteX22" fmla="*/ 733008 w 773473"/>
                <a:gd name="connsiteY22" fmla="*/ 294096 h 773341"/>
                <a:gd name="connsiteX23" fmla="*/ 77402 w 773473"/>
                <a:gd name="connsiteY23" fmla="*/ 578747 h 773341"/>
                <a:gd name="connsiteX24" fmla="*/ 27077 w 773473"/>
                <a:gd name="connsiteY24" fmla="*/ 502777 h 773341"/>
                <a:gd name="connsiteX25" fmla="*/ 77402 w 773473"/>
                <a:gd name="connsiteY25" fmla="*/ 452453 h 773341"/>
                <a:gd name="connsiteX26" fmla="*/ 77402 w 773473"/>
                <a:gd name="connsiteY26" fmla="*/ 578747 h 773341"/>
                <a:gd name="connsiteX27" fmla="*/ 193386 w 773473"/>
                <a:gd name="connsiteY27" fmla="*/ 747568 h 773341"/>
                <a:gd name="connsiteX28" fmla="*/ 118125 w 773473"/>
                <a:gd name="connsiteY28" fmla="*/ 746279 h 773341"/>
                <a:gd name="connsiteX29" fmla="*/ 104465 w 773473"/>
                <a:gd name="connsiteY29" fmla="*/ 605810 h 773341"/>
                <a:gd name="connsiteX30" fmla="*/ 157547 w 773473"/>
                <a:gd name="connsiteY30" fmla="*/ 605810 h 773341"/>
                <a:gd name="connsiteX31" fmla="*/ 193386 w 773473"/>
                <a:gd name="connsiteY31" fmla="*/ 747568 h 773341"/>
                <a:gd name="connsiteX32" fmla="*/ 103176 w 773473"/>
                <a:gd name="connsiteY32" fmla="*/ 580035 h 773341"/>
                <a:gd name="connsiteX33" fmla="*/ 103176 w 773473"/>
                <a:gd name="connsiteY33" fmla="*/ 451164 h 773341"/>
                <a:gd name="connsiteX34" fmla="*/ 128950 w 773473"/>
                <a:gd name="connsiteY34" fmla="*/ 451164 h 773341"/>
                <a:gd name="connsiteX35" fmla="*/ 128950 w 773473"/>
                <a:gd name="connsiteY35" fmla="*/ 580035 h 773341"/>
                <a:gd name="connsiteX36" fmla="*/ 103176 w 773473"/>
                <a:gd name="connsiteY36" fmla="*/ 580035 h 773341"/>
                <a:gd name="connsiteX37" fmla="*/ 190563 w 773473"/>
                <a:gd name="connsiteY37" fmla="*/ 580035 h 773341"/>
                <a:gd name="connsiteX38" fmla="*/ 154724 w 773473"/>
                <a:gd name="connsiteY38" fmla="*/ 580035 h 773341"/>
                <a:gd name="connsiteX39" fmla="*/ 154724 w 773473"/>
                <a:gd name="connsiteY39" fmla="*/ 451164 h 773341"/>
                <a:gd name="connsiteX40" fmla="*/ 190563 w 773473"/>
                <a:gd name="connsiteY40" fmla="*/ 451164 h 773341"/>
                <a:gd name="connsiteX41" fmla="*/ 300594 w 773473"/>
                <a:gd name="connsiteY41" fmla="*/ 433303 h 773341"/>
                <a:gd name="connsiteX42" fmla="*/ 360918 w 773473"/>
                <a:gd name="connsiteY42" fmla="*/ 413199 h 773341"/>
                <a:gd name="connsiteX43" fmla="*/ 360918 w 773473"/>
                <a:gd name="connsiteY43" fmla="*/ 618001 h 773341"/>
                <a:gd name="connsiteX44" fmla="*/ 300594 w 773473"/>
                <a:gd name="connsiteY44" fmla="*/ 597897 h 773341"/>
                <a:gd name="connsiteX45" fmla="*/ 190563 w 773473"/>
                <a:gd name="connsiteY45" fmla="*/ 580035 h 773341"/>
                <a:gd name="connsiteX46" fmla="*/ 746694 w 773473"/>
                <a:gd name="connsiteY46" fmla="*/ 510844 h 773341"/>
                <a:gd name="connsiteX47" fmla="*/ 469579 w 773473"/>
                <a:gd name="connsiteY47" fmla="*/ 746737 h 773341"/>
                <a:gd name="connsiteX48" fmla="*/ 264909 w 773473"/>
                <a:gd name="connsiteY48" fmla="*/ 614599 h 773341"/>
                <a:gd name="connsiteX49" fmla="*/ 292449 w 773473"/>
                <a:gd name="connsiteY49" fmla="*/ 622331 h 773341"/>
                <a:gd name="connsiteX50" fmla="*/ 434207 w 773473"/>
                <a:gd name="connsiteY50" fmla="*/ 669575 h 773341"/>
                <a:gd name="connsiteX51" fmla="*/ 438241 w 773473"/>
                <a:gd name="connsiteY51" fmla="*/ 670245 h 773341"/>
                <a:gd name="connsiteX52" fmla="*/ 451128 w 773473"/>
                <a:gd name="connsiteY52" fmla="*/ 657358 h 773341"/>
                <a:gd name="connsiteX53" fmla="*/ 451128 w 773473"/>
                <a:gd name="connsiteY53" fmla="*/ 592922 h 773341"/>
                <a:gd name="connsiteX54" fmla="*/ 502676 w 773473"/>
                <a:gd name="connsiteY54" fmla="*/ 541374 h 773341"/>
                <a:gd name="connsiteX55" fmla="*/ 502676 w 773473"/>
                <a:gd name="connsiteY55" fmla="*/ 489825 h 773341"/>
                <a:gd name="connsiteX56" fmla="*/ 451128 w 773473"/>
                <a:gd name="connsiteY56" fmla="*/ 438277 h 773341"/>
                <a:gd name="connsiteX57" fmla="*/ 451128 w 773473"/>
                <a:gd name="connsiteY57" fmla="*/ 373841 h 773341"/>
                <a:gd name="connsiteX58" fmla="*/ 438244 w 773473"/>
                <a:gd name="connsiteY58" fmla="*/ 360951 h 773341"/>
                <a:gd name="connsiteX59" fmla="*/ 434169 w 773473"/>
                <a:gd name="connsiteY59" fmla="*/ 361612 h 773341"/>
                <a:gd name="connsiteX60" fmla="*/ 292410 w 773473"/>
                <a:gd name="connsiteY60" fmla="*/ 408856 h 773341"/>
                <a:gd name="connsiteX61" fmla="*/ 190563 w 773473"/>
                <a:gd name="connsiteY61" fmla="*/ 425390 h 773341"/>
                <a:gd name="connsiteX62" fmla="*/ 118189 w 773473"/>
                <a:gd name="connsiteY62" fmla="*/ 425390 h 773341"/>
                <a:gd name="connsiteX63" fmla="*/ 92170 w 773473"/>
                <a:gd name="connsiteY63" fmla="*/ 293941 h 773341"/>
                <a:gd name="connsiteX64" fmla="*/ 324494 w 773473"/>
                <a:gd name="connsiteY64" fmla="*/ 118013 h 773341"/>
                <a:gd name="connsiteX65" fmla="*/ 351382 w 773473"/>
                <a:gd name="connsiteY65" fmla="*/ 123574 h 773341"/>
                <a:gd name="connsiteX66" fmla="*/ 473397 w 773473"/>
                <a:gd name="connsiteY66" fmla="*/ 82412 h 773341"/>
                <a:gd name="connsiteX67" fmla="*/ 690861 w 773473"/>
                <a:gd name="connsiteY67" fmla="*/ 60330 h 773341"/>
                <a:gd name="connsiteX68" fmla="*/ 712943 w 773473"/>
                <a:gd name="connsiteY68" fmla="*/ 277794 h 773341"/>
                <a:gd name="connsiteX69" fmla="*/ 708368 w 773473"/>
                <a:gd name="connsiteY69" fmla="*/ 353518 h 773341"/>
                <a:gd name="connsiteX70" fmla="*/ 746694 w 773473"/>
                <a:gd name="connsiteY70" fmla="*/ 510844 h 773341"/>
                <a:gd name="connsiteX71" fmla="*/ 386692 w 773473"/>
                <a:gd name="connsiteY71" fmla="*/ 626596 h 773341"/>
                <a:gd name="connsiteX72" fmla="*/ 386692 w 773473"/>
                <a:gd name="connsiteY72" fmla="*/ 404603 h 773341"/>
                <a:gd name="connsiteX73" fmla="*/ 425354 w 773473"/>
                <a:gd name="connsiteY73" fmla="*/ 391716 h 773341"/>
                <a:gd name="connsiteX74" fmla="*/ 425354 w 773473"/>
                <a:gd name="connsiteY74" fmla="*/ 639484 h 773341"/>
                <a:gd name="connsiteX75" fmla="*/ 386692 w 773473"/>
                <a:gd name="connsiteY75" fmla="*/ 626596 h 773341"/>
                <a:gd name="connsiteX76" fmla="*/ 451128 w 773473"/>
                <a:gd name="connsiteY76" fmla="*/ 567148 h 773341"/>
                <a:gd name="connsiteX77" fmla="*/ 451128 w 773473"/>
                <a:gd name="connsiteY77" fmla="*/ 464051 h 773341"/>
                <a:gd name="connsiteX78" fmla="*/ 476902 w 773473"/>
                <a:gd name="connsiteY78" fmla="*/ 489825 h 773341"/>
                <a:gd name="connsiteX79" fmla="*/ 476902 w 773473"/>
                <a:gd name="connsiteY79" fmla="*/ 541374 h 773341"/>
                <a:gd name="connsiteX80" fmla="*/ 451128 w 773473"/>
                <a:gd name="connsiteY80" fmla="*/ 567148 h 773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773473" h="773341">
                  <a:moveTo>
                    <a:pt x="733008" y="294096"/>
                  </a:moveTo>
                  <a:cubicBezTo>
                    <a:pt x="764978" y="255003"/>
                    <a:pt x="778960" y="204232"/>
                    <a:pt x="771515" y="154284"/>
                  </a:cubicBezTo>
                  <a:cubicBezTo>
                    <a:pt x="757066" y="55694"/>
                    <a:pt x="665433" y="-12518"/>
                    <a:pt x="566841" y="1930"/>
                  </a:cubicBezTo>
                  <a:cubicBezTo>
                    <a:pt x="522392" y="8445"/>
                    <a:pt x="481970" y="31307"/>
                    <a:pt x="453486" y="66045"/>
                  </a:cubicBezTo>
                  <a:cubicBezTo>
                    <a:pt x="431001" y="94764"/>
                    <a:pt x="393729" y="107573"/>
                    <a:pt x="358341" y="98740"/>
                  </a:cubicBezTo>
                  <a:cubicBezTo>
                    <a:pt x="328584" y="90473"/>
                    <a:pt x="297473" y="88247"/>
                    <a:pt x="266842" y="92193"/>
                  </a:cubicBezTo>
                  <a:cubicBezTo>
                    <a:pt x="163283" y="106176"/>
                    <a:pt x="81561" y="187152"/>
                    <a:pt x="66628" y="290578"/>
                  </a:cubicBezTo>
                  <a:cubicBezTo>
                    <a:pt x="60218" y="336751"/>
                    <a:pt x="67955" y="383782"/>
                    <a:pt x="88820" y="425467"/>
                  </a:cubicBezTo>
                  <a:cubicBezTo>
                    <a:pt x="39053" y="426186"/>
                    <a:pt x="-709" y="467112"/>
                    <a:pt x="10" y="516877"/>
                  </a:cubicBezTo>
                  <a:cubicBezTo>
                    <a:pt x="656" y="561661"/>
                    <a:pt x="34094" y="599176"/>
                    <a:pt x="78510" y="604946"/>
                  </a:cubicBezTo>
                  <a:lnTo>
                    <a:pt x="92415" y="747568"/>
                  </a:lnTo>
                  <a:cubicBezTo>
                    <a:pt x="92415" y="761803"/>
                    <a:pt x="103954" y="773342"/>
                    <a:pt x="118189" y="773342"/>
                  </a:cubicBezTo>
                  <a:lnTo>
                    <a:pt x="193386" y="773342"/>
                  </a:lnTo>
                  <a:cubicBezTo>
                    <a:pt x="200910" y="773336"/>
                    <a:pt x="208058" y="770040"/>
                    <a:pt x="212948" y="764321"/>
                  </a:cubicBezTo>
                  <a:cubicBezTo>
                    <a:pt x="218039" y="758243"/>
                    <a:pt x="220122" y="750197"/>
                    <a:pt x="218619" y="742413"/>
                  </a:cubicBezTo>
                  <a:lnTo>
                    <a:pt x="184158" y="605810"/>
                  </a:lnTo>
                  <a:lnTo>
                    <a:pt x="190602" y="605810"/>
                  </a:lnTo>
                  <a:cubicBezTo>
                    <a:pt x="204855" y="605887"/>
                    <a:pt x="219089" y="606911"/>
                    <a:pt x="233207" y="608877"/>
                  </a:cubicBezTo>
                  <a:cubicBezTo>
                    <a:pt x="279460" y="709151"/>
                    <a:pt x="379812" y="773363"/>
                    <a:pt x="490240" y="773342"/>
                  </a:cubicBezTo>
                  <a:cubicBezTo>
                    <a:pt x="498746" y="773342"/>
                    <a:pt x="507337" y="772960"/>
                    <a:pt x="516015" y="772195"/>
                  </a:cubicBezTo>
                  <a:cubicBezTo>
                    <a:pt x="652732" y="758697"/>
                    <a:pt x="760469" y="649776"/>
                    <a:pt x="772468" y="512919"/>
                  </a:cubicBezTo>
                  <a:cubicBezTo>
                    <a:pt x="777520" y="452187"/>
                    <a:pt x="762719" y="391455"/>
                    <a:pt x="730289" y="339858"/>
                  </a:cubicBezTo>
                  <a:cubicBezTo>
                    <a:pt x="721289" y="325600"/>
                    <a:pt x="722382" y="307189"/>
                    <a:pt x="733008" y="294096"/>
                  </a:cubicBezTo>
                  <a:close/>
                  <a:moveTo>
                    <a:pt x="77402" y="578747"/>
                  </a:moveTo>
                  <a:cubicBezTo>
                    <a:pt x="42526" y="571665"/>
                    <a:pt x="19996" y="537653"/>
                    <a:pt x="27077" y="502777"/>
                  </a:cubicBezTo>
                  <a:cubicBezTo>
                    <a:pt x="32226" y="477420"/>
                    <a:pt x="52045" y="457601"/>
                    <a:pt x="77402" y="452453"/>
                  </a:cubicBezTo>
                  <a:lnTo>
                    <a:pt x="77402" y="578747"/>
                  </a:lnTo>
                  <a:close/>
                  <a:moveTo>
                    <a:pt x="193386" y="747568"/>
                  </a:moveTo>
                  <a:lnTo>
                    <a:pt x="118125" y="746279"/>
                  </a:lnTo>
                  <a:lnTo>
                    <a:pt x="104465" y="605810"/>
                  </a:lnTo>
                  <a:lnTo>
                    <a:pt x="157547" y="605810"/>
                  </a:lnTo>
                  <a:lnTo>
                    <a:pt x="193386" y="747568"/>
                  </a:lnTo>
                  <a:close/>
                  <a:moveTo>
                    <a:pt x="103176" y="580035"/>
                  </a:moveTo>
                  <a:lnTo>
                    <a:pt x="103176" y="451164"/>
                  </a:lnTo>
                  <a:lnTo>
                    <a:pt x="128950" y="451164"/>
                  </a:lnTo>
                  <a:lnTo>
                    <a:pt x="128950" y="580035"/>
                  </a:lnTo>
                  <a:lnTo>
                    <a:pt x="103176" y="580035"/>
                  </a:lnTo>
                  <a:close/>
                  <a:moveTo>
                    <a:pt x="190563" y="580035"/>
                  </a:moveTo>
                  <a:lnTo>
                    <a:pt x="154724" y="580035"/>
                  </a:lnTo>
                  <a:lnTo>
                    <a:pt x="154724" y="451164"/>
                  </a:lnTo>
                  <a:lnTo>
                    <a:pt x="190563" y="451164"/>
                  </a:lnTo>
                  <a:cubicBezTo>
                    <a:pt x="227963" y="451177"/>
                    <a:pt x="265119" y="445146"/>
                    <a:pt x="300594" y="433303"/>
                  </a:cubicBezTo>
                  <a:lnTo>
                    <a:pt x="360918" y="413199"/>
                  </a:lnTo>
                  <a:lnTo>
                    <a:pt x="360918" y="618001"/>
                  </a:lnTo>
                  <a:lnTo>
                    <a:pt x="300594" y="597897"/>
                  </a:lnTo>
                  <a:cubicBezTo>
                    <a:pt x="265119" y="586055"/>
                    <a:pt x="227963" y="580022"/>
                    <a:pt x="190563" y="580035"/>
                  </a:cubicBezTo>
                  <a:close/>
                  <a:moveTo>
                    <a:pt x="746694" y="510844"/>
                  </a:moveTo>
                  <a:cubicBezTo>
                    <a:pt x="735310" y="652508"/>
                    <a:pt x="611242" y="758119"/>
                    <a:pt x="469579" y="746737"/>
                  </a:cubicBezTo>
                  <a:cubicBezTo>
                    <a:pt x="383506" y="739819"/>
                    <a:pt x="306641" y="690194"/>
                    <a:pt x="264909" y="614599"/>
                  </a:cubicBezTo>
                  <a:cubicBezTo>
                    <a:pt x="274162" y="616802"/>
                    <a:pt x="283363" y="619315"/>
                    <a:pt x="292449" y="622331"/>
                  </a:cubicBezTo>
                  <a:lnTo>
                    <a:pt x="434207" y="669575"/>
                  </a:lnTo>
                  <a:cubicBezTo>
                    <a:pt x="435507" y="670010"/>
                    <a:pt x="436870" y="670235"/>
                    <a:pt x="438241" y="670245"/>
                  </a:cubicBezTo>
                  <a:cubicBezTo>
                    <a:pt x="445358" y="670245"/>
                    <a:pt x="451128" y="664475"/>
                    <a:pt x="451128" y="657358"/>
                  </a:cubicBezTo>
                  <a:lnTo>
                    <a:pt x="451128" y="592922"/>
                  </a:lnTo>
                  <a:cubicBezTo>
                    <a:pt x="479597" y="592922"/>
                    <a:pt x="502676" y="569843"/>
                    <a:pt x="502676" y="541374"/>
                  </a:cubicBezTo>
                  <a:lnTo>
                    <a:pt x="502676" y="489825"/>
                  </a:lnTo>
                  <a:cubicBezTo>
                    <a:pt x="502676" y="461356"/>
                    <a:pt x="479597" y="438277"/>
                    <a:pt x="451128" y="438277"/>
                  </a:cubicBezTo>
                  <a:lnTo>
                    <a:pt x="451128" y="373841"/>
                  </a:lnTo>
                  <a:cubicBezTo>
                    <a:pt x="451130" y="366724"/>
                    <a:pt x="445361" y="360953"/>
                    <a:pt x="438244" y="360951"/>
                  </a:cubicBezTo>
                  <a:cubicBezTo>
                    <a:pt x="436859" y="360951"/>
                    <a:pt x="435483" y="361173"/>
                    <a:pt x="434169" y="361612"/>
                  </a:cubicBezTo>
                  <a:lnTo>
                    <a:pt x="292410" y="408856"/>
                  </a:lnTo>
                  <a:cubicBezTo>
                    <a:pt x="259572" y="419810"/>
                    <a:pt x="225181" y="425393"/>
                    <a:pt x="190563" y="425390"/>
                  </a:cubicBezTo>
                  <a:lnTo>
                    <a:pt x="118189" y="425390"/>
                  </a:lnTo>
                  <a:cubicBezTo>
                    <a:pt x="95020" y="385731"/>
                    <a:pt x="85856" y="339436"/>
                    <a:pt x="92170" y="293941"/>
                  </a:cubicBezTo>
                  <a:cubicBezTo>
                    <a:pt x="107744" y="181206"/>
                    <a:pt x="211759" y="102440"/>
                    <a:pt x="324494" y="118013"/>
                  </a:cubicBezTo>
                  <a:cubicBezTo>
                    <a:pt x="333570" y="119266"/>
                    <a:pt x="342552" y="121125"/>
                    <a:pt x="351382" y="123574"/>
                  </a:cubicBezTo>
                  <a:cubicBezTo>
                    <a:pt x="396614" y="135174"/>
                    <a:pt x="444435" y="119042"/>
                    <a:pt x="473397" y="82412"/>
                  </a:cubicBezTo>
                  <a:cubicBezTo>
                    <a:pt x="527350" y="16264"/>
                    <a:pt x="624711" y="6378"/>
                    <a:pt x="690861" y="60330"/>
                  </a:cubicBezTo>
                  <a:cubicBezTo>
                    <a:pt x="757010" y="114282"/>
                    <a:pt x="766896" y="211644"/>
                    <a:pt x="712943" y="277794"/>
                  </a:cubicBezTo>
                  <a:cubicBezTo>
                    <a:pt x="695353" y="299449"/>
                    <a:pt x="693514" y="329903"/>
                    <a:pt x="708368" y="353518"/>
                  </a:cubicBezTo>
                  <a:cubicBezTo>
                    <a:pt x="737841" y="400428"/>
                    <a:pt x="751290" y="455636"/>
                    <a:pt x="746694" y="510844"/>
                  </a:cubicBezTo>
                  <a:close/>
                  <a:moveTo>
                    <a:pt x="386692" y="626596"/>
                  </a:moveTo>
                  <a:lnTo>
                    <a:pt x="386692" y="404603"/>
                  </a:lnTo>
                  <a:lnTo>
                    <a:pt x="425354" y="391716"/>
                  </a:lnTo>
                  <a:lnTo>
                    <a:pt x="425354" y="639484"/>
                  </a:lnTo>
                  <a:lnTo>
                    <a:pt x="386692" y="626596"/>
                  </a:lnTo>
                  <a:close/>
                  <a:moveTo>
                    <a:pt x="451128" y="567148"/>
                  </a:moveTo>
                  <a:lnTo>
                    <a:pt x="451128" y="464051"/>
                  </a:lnTo>
                  <a:cubicBezTo>
                    <a:pt x="465363" y="464051"/>
                    <a:pt x="476902" y="475590"/>
                    <a:pt x="476902" y="489825"/>
                  </a:cubicBezTo>
                  <a:lnTo>
                    <a:pt x="476902" y="541374"/>
                  </a:lnTo>
                  <a:cubicBezTo>
                    <a:pt x="476902" y="555609"/>
                    <a:pt x="465362" y="567148"/>
                    <a:pt x="451128" y="567148"/>
                  </a:cubicBezTo>
                  <a:close/>
                </a:path>
              </a:pathLst>
            </a:custGeom>
            <a:grpFill/>
            <a:ln w="1607" cap="flat">
              <a:noFill/>
              <a:prstDash val="solid"/>
              <a:miter/>
            </a:ln>
          </p:spPr>
          <p:txBody>
            <a:bodyPr rtlCol="0" anchor="ctr">
              <a:noAutofit/>
            </a:bodyPr>
            <a:lstStyle/>
            <a:p>
              <a:endParaRPr lang="zh-CN" altLang="en-US"/>
            </a:p>
          </p:txBody>
        </p:sp>
        <p:sp>
          <p:nvSpPr>
            <p:cNvPr id="248" name="任意多边形: 形状 247">
              <a:extLst>
                <a:ext uri="{FF2B5EF4-FFF2-40B4-BE49-F238E27FC236}">
                  <a16:creationId xmlns:a16="http://schemas.microsoft.com/office/drawing/2014/main" id="{4B1424EC-9001-47CC-83D5-5D2F1C43926C}"/>
                </a:ext>
              </a:extLst>
            </p:cNvPr>
            <p:cNvSpPr/>
            <p:nvPr/>
          </p:nvSpPr>
          <p:spPr>
            <a:xfrm>
              <a:off x="8433170" y="3061931"/>
              <a:ext cx="51548" cy="25774"/>
            </a:xfrm>
            <a:custGeom>
              <a:avLst/>
              <a:gdLst>
                <a:gd name="connsiteX0" fmla="*/ 0 w 51548"/>
                <a:gd name="connsiteY0" fmla="*/ 0 h 25774"/>
                <a:gd name="connsiteX1" fmla="*/ 51548 w 51548"/>
                <a:gd name="connsiteY1" fmla="*/ 0 h 25774"/>
                <a:gd name="connsiteX2" fmla="*/ 51548 w 51548"/>
                <a:gd name="connsiteY2" fmla="*/ 25774 h 25774"/>
                <a:gd name="connsiteX3" fmla="*/ 0 w 51548"/>
                <a:gd name="connsiteY3" fmla="*/ 25774 h 25774"/>
              </a:gdLst>
              <a:ahLst/>
              <a:cxnLst>
                <a:cxn ang="0">
                  <a:pos x="connsiteX0" y="connsiteY0"/>
                </a:cxn>
                <a:cxn ang="0">
                  <a:pos x="connsiteX1" y="connsiteY1"/>
                </a:cxn>
                <a:cxn ang="0">
                  <a:pos x="connsiteX2" y="connsiteY2"/>
                </a:cxn>
                <a:cxn ang="0">
                  <a:pos x="connsiteX3" y="connsiteY3"/>
                </a:cxn>
              </a:cxnLst>
              <a:rect l="l" t="t" r="r" b="b"/>
              <a:pathLst>
                <a:path w="51548" h="25774">
                  <a:moveTo>
                    <a:pt x="0" y="0"/>
                  </a:moveTo>
                  <a:lnTo>
                    <a:pt x="51548" y="0"/>
                  </a:lnTo>
                  <a:lnTo>
                    <a:pt x="51548" y="25774"/>
                  </a:lnTo>
                  <a:lnTo>
                    <a:pt x="0" y="25774"/>
                  </a:lnTo>
                  <a:close/>
                </a:path>
              </a:pathLst>
            </a:custGeom>
            <a:grpFill/>
            <a:ln w="1607" cap="flat">
              <a:noFill/>
              <a:prstDash val="solid"/>
              <a:miter/>
            </a:ln>
          </p:spPr>
          <p:txBody>
            <a:bodyPr rtlCol="0" anchor="ctr">
              <a:noAutofit/>
            </a:bodyPr>
            <a:lstStyle/>
            <a:p>
              <a:endParaRPr lang="zh-CN" altLang="en-US"/>
            </a:p>
          </p:txBody>
        </p:sp>
        <p:sp>
          <p:nvSpPr>
            <p:cNvPr id="249" name="任意多边形: 形状 248">
              <a:extLst>
                <a:ext uri="{FF2B5EF4-FFF2-40B4-BE49-F238E27FC236}">
                  <a16:creationId xmlns:a16="http://schemas.microsoft.com/office/drawing/2014/main" id="{0D5EF13A-841D-4406-975A-EF6F132C9480}"/>
                </a:ext>
              </a:extLst>
            </p:cNvPr>
            <p:cNvSpPr/>
            <p:nvPr/>
          </p:nvSpPr>
          <p:spPr>
            <a:xfrm>
              <a:off x="8433170" y="3010382"/>
              <a:ext cx="51548" cy="25774"/>
            </a:xfrm>
            <a:custGeom>
              <a:avLst/>
              <a:gdLst>
                <a:gd name="connsiteX0" fmla="*/ 0 w 51548"/>
                <a:gd name="connsiteY0" fmla="*/ 0 h 25774"/>
                <a:gd name="connsiteX1" fmla="*/ 51548 w 51548"/>
                <a:gd name="connsiteY1" fmla="*/ 0 h 25774"/>
                <a:gd name="connsiteX2" fmla="*/ 51548 w 51548"/>
                <a:gd name="connsiteY2" fmla="*/ 25774 h 25774"/>
                <a:gd name="connsiteX3" fmla="*/ 0 w 51548"/>
                <a:gd name="connsiteY3" fmla="*/ 25774 h 25774"/>
              </a:gdLst>
              <a:ahLst/>
              <a:cxnLst>
                <a:cxn ang="0">
                  <a:pos x="connsiteX0" y="connsiteY0"/>
                </a:cxn>
                <a:cxn ang="0">
                  <a:pos x="connsiteX1" y="connsiteY1"/>
                </a:cxn>
                <a:cxn ang="0">
                  <a:pos x="connsiteX2" y="connsiteY2"/>
                </a:cxn>
                <a:cxn ang="0">
                  <a:pos x="connsiteX3" y="connsiteY3"/>
                </a:cxn>
              </a:cxnLst>
              <a:rect l="l" t="t" r="r" b="b"/>
              <a:pathLst>
                <a:path w="51548" h="25774">
                  <a:moveTo>
                    <a:pt x="0" y="0"/>
                  </a:moveTo>
                  <a:lnTo>
                    <a:pt x="51548" y="0"/>
                  </a:lnTo>
                  <a:lnTo>
                    <a:pt x="51548" y="25774"/>
                  </a:lnTo>
                  <a:lnTo>
                    <a:pt x="0" y="25774"/>
                  </a:lnTo>
                  <a:close/>
                </a:path>
              </a:pathLst>
            </a:custGeom>
            <a:grpFill/>
            <a:ln w="1607" cap="flat">
              <a:noFill/>
              <a:prstDash val="solid"/>
              <a:miter/>
            </a:ln>
          </p:spPr>
          <p:txBody>
            <a:bodyPr rtlCol="0" anchor="ctr">
              <a:noAutofit/>
            </a:bodyPr>
            <a:lstStyle/>
            <a:p>
              <a:endParaRPr lang="zh-CN" altLang="en-US"/>
            </a:p>
          </p:txBody>
        </p:sp>
        <p:sp>
          <p:nvSpPr>
            <p:cNvPr id="250" name="任意多边形: 形状 249">
              <a:extLst>
                <a:ext uri="{FF2B5EF4-FFF2-40B4-BE49-F238E27FC236}">
                  <a16:creationId xmlns:a16="http://schemas.microsoft.com/office/drawing/2014/main" id="{9C7E515A-F736-40FA-952E-6D880F96D55F}"/>
                </a:ext>
              </a:extLst>
            </p:cNvPr>
            <p:cNvSpPr/>
            <p:nvPr/>
          </p:nvSpPr>
          <p:spPr>
            <a:xfrm>
              <a:off x="8806896" y="2649540"/>
              <a:ext cx="103101" cy="128878"/>
            </a:xfrm>
            <a:custGeom>
              <a:avLst/>
              <a:gdLst>
                <a:gd name="connsiteX0" fmla="*/ 100935 w 103101"/>
                <a:gd name="connsiteY0" fmla="*/ 57290 h 128878"/>
                <a:gd name="connsiteX1" fmla="*/ 97362 w 103101"/>
                <a:gd name="connsiteY1" fmla="*/ 53717 h 128878"/>
                <a:gd name="connsiteX2" fmla="*/ 20039 w 103101"/>
                <a:gd name="connsiteY2" fmla="*/ 2168 h 128878"/>
                <a:gd name="connsiteX3" fmla="*/ 2167 w 103101"/>
                <a:gd name="connsiteY3" fmla="*/ 5737 h 128878"/>
                <a:gd name="connsiteX4" fmla="*/ 0 w 103101"/>
                <a:gd name="connsiteY4" fmla="*/ 12890 h 128878"/>
                <a:gd name="connsiteX5" fmla="*/ 0 w 103101"/>
                <a:gd name="connsiteY5" fmla="*/ 115987 h 128878"/>
                <a:gd name="connsiteX6" fmla="*/ 6804 w 103101"/>
                <a:gd name="connsiteY6" fmla="*/ 127354 h 128878"/>
                <a:gd name="connsiteX7" fmla="*/ 20039 w 103101"/>
                <a:gd name="connsiteY7" fmla="*/ 126710 h 128878"/>
                <a:gd name="connsiteX8" fmla="*/ 97362 w 103101"/>
                <a:gd name="connsiteY8" fmla="*/ 75161 h 128878"/>
                <a:gd name="connsiteX9" fmla="*/ 100935 w 103101"/>
                <a:gd name="connsiteY9" fmla="*/ 57290 h 128878"/>
                <a:gd name="connsiteX10" fmla="*/ 25774 w 103101"/>
                <a:gd name="connsiteY10" fmla="*/ 91901 h 128878"/>
                <a:gd name="connsiteX11" fmla="*/ 25774 w 103101"/>
                <a:gd name="connsiteY11" fmla="*/ 36977 h 128878"/>
                <a:gd name="connsiteX12" fmla="*/ 67013 w 103101"/>
                <a:gd name="connsiteY12" fmla="*/ 64439 h 128878"/>
                <a:gd name="connsiteX13" fmla="*/ 25774 w 103101"/>
                <a:gd name="connsiteY13" fmla="*/ 91901 h 12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101" h="128878">
                  <a:moveTo>
                    <a:pt x="100935" y="57290"/>
                  </a:moveTo>
                  <a:cubicBezTo>
                    <a:pt x="99991" y="55875"/>
                    <a:pt x="98778" y="54661"/>
                    <a:pt x="97362" y="53717"/>
                  </a:cubicBezTo>
                  <a:lnTo>
                    <a:pt x="20039" y="2168"/>
                  </a:lnTo>
                  <a:cubicBezTo>
                    <a:pt x="14119" y="-1782"/>
                    <a:pt x="6117" y="-185"/>
                    <a:pt x="2167" y="5737"/>
                  </a:cubicBezTo>
                  <a:cubicBezTo>
                    <a:pt x="754" y="7855"/>
                    <a:pt x="0" y="10344"/>
                    <a:pt x="0" y="12890"/>
                  </a:cubicBezTo>
                  <a:lnTo>
                    <a:pt x="0" y="115987"/>
                  </a:lnTo>
                  <a:cubicBezTo>
                    <a:pt x="-2" y="120741"/>
                    <a:pt x="2613" y="125110"/>
                    <a:pt x="6804" y="127354"/>
                  </a:cubicBezTo>
                  <a:cubicBezTo>
                    <a:pt x="10998" y="129598"/>
                    <a:pt x="16085" y="129350"/>
                    <a:pt x="20039" y="126710"/>
                  </a:cubicBezTo>
                  <a:lnTo>
                    <a:pt x="97362" y="75161"/>
                  </a:lnTo>
                  <a:cubicBezTo>
                    <a:pt x="103284" y="71213"/>
                    <a:pt x="104883" y="63211"/>
                    <a:pt x="100935" y="57290"/>
                  </a:cubicBezTo>
                  <a:close/>
                  <a:moveTo>
                    <a:pt x="25774" y="91901"/>
                  </a:moveTo>
                  <a:lnTo>
                    <a:pt x="25774" y="36977"/>
                  </a:lnTo>
                  <a:lnTo>
                    <a:pt x="67013" y="64439"/>
                  </a:lnTo>
                  <a:lnTo>
                    <a:pt x="25774" y="91901"/>
                  </a:lnTo>
                  <a:close/>
                </a:path>
              </a:pathLst>
            </a:custGeom>
            <a:grpFill/>
            <a:ln w="1607" cap="flat">
              <a:noFill/>
              <a:prstDash val="solid"/>
              <a:miter/>
            </a:ln>
          </p:spPr>
          <p:txBody>
            <a:bodyPr rtlCol="0" anchor="ctr">
              <a:noAutofit/>
            </a:bodyPr>
            <a:lstStyle/>
            <a:p>
              <a:endParaRPr lang="zh-CN" altLang="en-US"/>
            </a:p>
          </p:txBody>
        </p:sp>
        <p:sp>
          <p:nvSpPr>
            <p:cNvPr id="251" name="任意多边形: 形状 250">
              <a:extLst>
                <a:ext uri="{FF2B5EF4-FFF2-40B4-BE49-F238E27FC236}">
                  <a16:creationId xmlns:a16="http://schemas.microsoft.com/office/drawing/2014/main" id="{8973B5C7-FB8C-4ABC-9772-D440618748CA}"/>
                </a:ext>
              </a:extLst>
            </p:cNvPr>
            <p:cNvSpPr/>
            <p:nvPr/>
          </p:nvSpPr>
          <p:spPr>
            <a:xfrm>
              <a:off x="8729574" y="2597995"/>
              <a:ext cx="231968" cy="231968"/>
            </a:xfrm>
            <a:custGeom>
              <a:avLst/>
              <a:gdLst>
                <a:gd name="connsiteX0" fmla="*/ 115984 w 231968"/>
                <a:gd name="connsiteY0" fmla="*/ 0 h 231968"/>
                <a:gd name="connsiteX1" fmla="*/ 0 w 231968"/>
                <a:gd name="connsiteY1" fmla="*/ 115984 h 231968"/>
                <a:gd name="connsiteX2" fmla="*/ 115984 w 231968"/>
                <a:gd name="connsiteY2" fmla="*/ 231968 h 231968"/>
                <a:gd name="connsiteX3" fmla="*/ 231968 w 231968"/>
                <a:gd name="connsiteY3" fmla="*/ 115984 h 231968"/>
                <a:gd name="connsiteX4" fmla="*/ 115984 w 231968"/>
                <a:gd name="connsiteY4" fmla="*/ 0 h 231968"/>
                <a:gd name="connsiteX5" fmla="*/ 115984 w 231968"/>
                <a:gd name="connsiteY5" fmla="*/ 206194 h 231968"/>
                <a:gd name="connsiteX6" fmla="*/ 25774 w 231968"/>
                <a:gd name="connsiteY6" fmla="*/ 115984 h 231968"/>
                <a:gd name="connsiteX7" fmla="*/ 115984 w 231968"/>
                <a:gd name="connsiteY7" fmla="*/ 25774 h 231968"/>
                <a:gd name="connsiteX8" fmla="*/ 206194 w 231968"/>
                <a:gd name="connsiteY8" fmla="*/ 115984 h 231968"/>
                <a:gd name="connsiteX9" fmla="*/ 115984 w 231968"/>
                <a:gd name="connsiteY9" fmla="*/ 206194 h 23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968" h="231968">
                  <a:moveTo>
                    <a:pt x="115984" y="0"/>
                  </a:moveTo>
                  <a:cubicBezTo>
                    <a:pt x="51929" y="0"/>
                    <a:pt x="0" y="51927"/>
                    <a:pt x="0" y="115984"/>
                  </a:cubicBezTo>
                  <a:cubicBezTo>
                    <a:pt x="71" y="180010"/>
                    <a:pt x="51958" y="231897"/>
                    <a:pt x="115984" y="231968"/>
                  </a:cubicBezTo>
                  <a:cubicBezTo>
                    <a:pt x="180041" y="231968"/>
                    <a:pt x="231968" y="180039"/>
                    <a:pt x="231968" y="115984"/>
                  </a:cubicBezTo>
                  <a:cubicBezTo>
                    <a:pt x="231968" y="51929"/>
                    <a:pt x="180039" y="0"/>
                    <a:pt x="115984" y="0"/>
                  </a:cubicBezTo>
                  <a:close/>
                  <a:moveTo>
                    <a:pt x="115984" y="206194"/>
                  </a:moveTo>
                  <a:cubicBezTo>
                    <a:pt x="66162" y="206194"/>
                    <a:pt x="25774" y="165806"/>
                    <a:pt x="25774" y="115984"/>
                  </a:cubicBezTo>
                  <a:cubicBezTo>
                    <a:pt x="25831" y="66187"/>
                    <a:pt x="66187" y="25831"/>
                    <a:pt x="115984" y="25774"/>
                  </a:cubicBezTo>
                  <a:cubicBezTo>
                    <a:pt x="165806" y="25774"/>
                    <a:pt x="206194" y="66162"/>
                    <a:pt x="206194" y="115984"/>
                  </a:cubicBezTo>
                  <a:cubicBezTo>
                    <a:pt x="206194" y="165806"/>
                    <a:pt x="165806" y="206194"/>
                    <a:pt x="115984" y="206194"/>
                  </a:cubicBezTo>
                  <a:close/>
                </a:path>
              </a:pathLst>
            </a:custGeom>
            <a:grpFill/>
            <a:ln w="1607" cap="flat">
              <a:noFill/>
              <a:prstDash val="solid"/>
              <a:miter/>
            </a:ln>
          </p:spPr>
          <p:txBody>
            <a:bodyPr rtlCol="0" anchor="ctr">
              <a:noAutofit/>
            </a:bodyPr>
            <a:lstStyle/>
            <a:p>
              <a:endParaRPr lang="zh-CN" altLang="en-US"/>
            </a:p>
          </p:txBody>
        </p:sp>
        <p:sp>
          <p:nvSpPr>
            <p:cNvPr id="252" name="任意多边形: 形状 251">
              <a:extLst>
                <a:ext uri="{FF2B5EF4-FFF2-40B4-BE49-F238E27FC236}">
                  <a16:creationId xmlns:a16="http://schemas.microsoft.com/office/drawing/2014/main" id="{C8BE552C-FE02-49E0-A784-92FDBB0D2DAF}"/>
                </a:ext>
              </a:extLst>
            </p:cNvPr>
            <p:cNvSpPr/>
            <p:nvPr/>
          </p:nvSpPr>
          <p:spPr>
            <a:xfrm>
              <a:off x="8394509" y="2675317"/>
              <a:ext cx="231968" cy="244855"/>
            </a:xfrm>
            <a:custGeom>
              <a:avLst/>
              <a:gdLst>
                <a:gd name="connsiteX0" fmla="*/ 193307 w 231968"/>
                <a:gd name="connsiteY0" fmla="*/ 90210 h 244855"/>
                <a:gd name="connsiteX1" fmla="*/ 180420 w 231968"/>
                <a:gd name="connsiteY1" fmla="*/ 90210 h 244855"/>
                <a:gd name="connsiteX2" fmla="*/ 167533 w 231968"/>
                <a:gd name="connsiteY2" fmla="*/ 77323 h 244855"/>
                <a:gd name="connsiteX3" fmla="*/ 167533 w 231968"/>
                <a:gd name="connsiteY3" fmla="*/ 38661 h 244855"/>
                <a:gd name="connsiteX4" fmla="*/ 128871 w 231968"/>
                <a:gd name="connsiteY4" fmla="*/ 0 h 244855"/>
                <a:gd name="connsiteX5" fmla="*/ 90210 w 231968"/>
                <a:gd name="connsiteY5" fmla="*/ 38661 h 244855"/>
                <a:gd name="connsiteX6" fmla="*/ 90210 w 231968"/>
                <a:gd name="connsiteY6" fmla="*/ 77323 h 244855"/>
                <a:gd name="connsiteX7" fmla="*/ 77323 w 231968"/>
                <a:gd name="connsiteY7" fmla="*/ 90210 h 244855"/>
                <a:gd name="connsiteX8" fmla="*/ 64436 w 231968"/>
                <a:gd name="connsiteY8" fmla="*/ 77323 h 244855"/>
                <a:gd name="connsiteX9" fmla="*/ 12887 w 231968"/>
                <a:gd name="connsiteY9" fmla="*/ 77323 h 244855"/>
                <a:gd name="connsiteX10" fmla="*/ 0 w 231968"/>
                <a:gd name="connsiteY10" fmla="*/ 90210 h 244855"/>
                <a:gd name="connsiteX11" fmla="*/ 0 w 231968"/>
                <a:gd name="connsiteY11" fmla="*/ 231968 h 244855"/>
                <a:gd name="connsiteX12" fmla="*/ 12887 w 231968"/>
                <a:gd name="connsiteY12" fmla="*/ 244855 h 244855"/>
                <a:gd name="connsiteX13" fmla="*/ 64436 w 231968"/>
                <a:gd name="connsiteY13" fmla="*/ 244855 h 244855"/>
                <a:gd name="connsiteX14" fmla="*/ 77323 w 231968"/>
                <a:gd name="connsiteY14" fmla="*/ 231968 h 244855"/>
                <a:gd name="connsiteX15" fmla="*/ 193307 w 231968"/>
                <a:gd name="connsiteY15" fmla="*/ 231968 h 244855"/>
                <a:gd name="connsiteX16" fmla="*/ 231968 w 231968"/>
                <a:gd name="connsiteY16" fmla="*/ 193307 h 244855"/>
                <a:gd name="connsiteX17" fmla="*/ 231968 w 231968"/>
                <a:gd name="connsiteY17" fmla="*/ 128871 h 244855"/>
                <a:gd name="connsiteX18" fmla="*/ 193307 w 231968"/>
                <a:gd name="connsiteY18" fmla="*/ 90210 h 244855"/>
                <a:gd name="connsiteX19" fmla="*/ 51548 w 231968"/>
                <a:gd name="connsiteY19" fmla="*/ 219081 h 244855"/>
                <a:gd name="connsiteX20" fmla="*/ 25774 w 231968"/>
                <a:gd name="connsiteY20" fmla="*/ 219081 h 244855"/>
                <a:gd name="connsiteX21" fmla="*/ 25774 w 231968"/>
                <a:gd name="connsiteY21" fmla="*/ 103097 h 244855"/>
                <a:gd name="connsiteX22" fmla="*/ 51548 w 231968"/>
                <a:gd name="connsiteY22" fmla="*/ 103097 h 244855"/>
                <a:gd name="connsiteX23" fmla="*/ 51548 w 231968"/>
                <a:gd name="connsiteY23" fmla="*/ 219081 h 244855"/>
                <a:gd name="connsiteX24" fmla="*/ 206194 w 231968"/>
                <a:gd name="connsiteY24" fmla="*/ 193307 h 244855"/>
                <a:gd name="connsiteX25" fmla="*/ 193307 w 231968"/>
                <a:gd name="connsiteY25" fmla="*/ 206194 h 244855"/>
                <a:gd name="connsiteX26" fmla="*/ 77323 w 231968"/>
                <a:gd name="connsiteY26" fmla="*/ 206194 h 244855"/>
                <a:gd name="connsiteX27" fmla="*/ 77323 w 231968"/>
                <a:gd name="connsiteY27" fmla="*/ 115984 h 244855"/>
                <a:gd name="connsiteX28" fmla="*/ 115984 w 231968"/>
                <a:gd name="connsiteY28" fmla="*/ 77323 h 244855"/>
                <a:gd name="connsiteX29" fmla="*/ 115984 w 231968"/>
                <a:gd name="connsiteY29" fmla="*/ 38661 h 244855"/>
                <a:gd name="connsiteX30" fmla="*/ 128871 w 231968"/>
                <a:gd name="connsiteY30" fmla="*/ 25774 h 244855"/>
                <a:gd name="connsiteX31" fmla="*/ 141758 w 231968"/>
                <a:gd name="connsiteY31" fmla="*/ 38661 h 244855"/>
                <a:gd name="connsiteX32" fmla="*/ 141758 w 231968"/>
                <a:gd name="connsiteY32" fmla="*/ 77323 h 244855"/>
                <a:gd name="connsiteX33" fmla="*/ 180420 w 231968"/>
                <a:gd name="connsiteY33" fmla="*/ 115984 h 244855"/>
                <a:gd name="connsiteX34" fmla="*/ 193307 w 231968"/>
                <a:gd name="connsiteY34" fmla="*/ 115984 h 244855"/>
                <a:gd name="connsiteX35" fmla="*/ 206194 w 231968"/>
                <a:gd name="connsiteY35" fmla="*/ 128871 h 244855"/>
                <a:gd name="connsiteX36" fmla="*/ 206194 w 231968"/>
                <a:gd name="connsiteY36" fmla="*/ 193307 h 24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31968" h="244855">
                  <a:moveTo>
                    <a:pt x="193307" y="90210"/>
                  </a:moveTo>
                  <a:lnTo>
                    <a:pt x="180420" y="90210"/>
                  </a:lnTo>
                  <a:cubicBezTo>
                    <a:pt x="173303" y="90210"/>
                    <a:pt x="167533" y="84440"/>
                    <a:pt x="167533" y="77323"/>
                  </a:cubicBezTo>
                  <a:lnTo>
                    <a:pt x="167533" y="38661"/>
                  </a:lnTo>
                  <a:cubicBezTo>
                    <a:pt x="167533" y="17309"/>
                    <a:pt x="150224" y="0"/>
                    <a:pt x="128871" y="0"/>
                  </a:cubicBezTo>
                  <a:cubicBezTo>
                    <a:pt x="107519" y="0"/>
                    <a:pt x="90210" y="17309"/>
                    <a:pt x="90210" y="38661"/>
                  </a:cubicBezTo>
                  <a:lnTo>
                    <a:pt x="90210" y="77323"/>
                  </a:lnTo>
                  <a:cubicBezTo>
                    <a:pt x="90210" y="84440"/>
                    <a:pt x="84440" y="90210"/>
                    <a:pt x="77323" y="90210"/>
                  </a:cubicBezTo>
                  <a:cubicBezTo>
                    <a:pt x="77323" y="83093"/>
                    <a:pt x="71552" y="77323"/>
                    <a:pt x="64436" y="77323"/>
                  </a:cubicBezTo>
                  <a:lnTo>
                    <a:pt x="12887" y="77323"/>
                  </a:lnTo>
                  <a:cubicBezTo>
                    <a:pt x="5770" y="77323"/>
                    <a:pt x="0" y="83093"/>
                    <a:pt x="0" y="90210"/>
                  </a:cubicBezTo>
                  <a:lnTo>
                    <a:pt x="0" y="231968"/>
                  </a:lnTo>
                  <a:cubicBezTo>
                    <a:pt x="0" y="239085"/>
                    <a:pt x="5770" y="244855"/>
                    <a:pt x="12887" y="244855"/>
                  </a:cubicBezTo>
                  <a:lnTo>
                    <a:pt x="64436" y="244855"/>
                  </a:lnTo>
                  <a:cubicBezTo>
                    <a:pt x="71552" y="244855"/>
                    <a:pt x="77323" y="239085"/>
                    <a:pt x="77323" y="231968"/>
                  </a:cubicBezTo>
                  <a:lnTo>
                    <a:pt x="193307" y="231968"/>
                  </a:lnTo>
                  <a:cubicBezTo>
                    <a:pt x="214659" y="231968"/>
                    <a:pt x="231968" y="214659"/>
                    <a:pt x="231968" y="193307"/>
                  </a:cubicBezTo>
                  <a:lnTo>
                    <a:pt x="231968" y="128871"/>
                  </a:lnTo>
                  <a:cubicBezTo>
                    <a:pt x="231968" y="107520"/>
                    <a:pt x="214659" y="90210"/>
                    <a:pt x="193307" y="90210"/>
                  </a:cubicBezTo>
                  <a:close/>
                  <a:moveTo>
                    <a:pt x="51548" y="219081"/>
                  </a:moveTo>
                  <a:lnTo>
                    <a:pt x="25774" y="219081"/>
                  </a:lnTo>
                  <a:lnTo>
                    <a:pt x="25774" y="103097"/>
                  </a:lnTo>
                  <a:lnTo>
                    <a:pt x="51548" y="103097"/>
                  </a:lnTo>
                  <a:lnTo>
                    <a:pt x="51548" y="219081"/>
                  </a:lnTo>
                  <a:close/>
                  <a:moveTo>
                    <a:pt x="206194" y="193307"/>
                  </a:moveTo>
                  <a:cubicBezTo>
                    <a:pt x="206194" y="200424"/>
                    <a:pt x="200424" y="206194"/>
                    <a:pt x="193307" y="206194"/>
                  </a:cubicBezTo>
                  <a:lnTo>
                    <a:pt x="77323" y="206194"/>
                  </a:lnTo>
                  <a:lnTo>
                    <a:pt x="77323" y="115984"/>
                  </a:lnTo>
                  <a:cubicBezTo>
                    <a:pt x="98675" y="115984"/>
                    <a:pt x="115984" y="98675"/>
                    <a:pt x="115984" y="77323"/>
                  </a:cubicBezTo>
                  <a:lnTo>
                    <a:pt x="115984" y="38661"/>
                  </a:lnTo>
                  <a:cubicBezTo>
                    <a:pt x="115984" y="31544"/>
                    <a:pt x="121754" y="25774"/>
                    <a:pt x="128871" y="25774"/>
                  </a:cubicBezTo>
                  <a:cubicBezTo>
                    <a:pt x="135988" y="25774"/>
                    <a:pt x="141758" y="31544"/>
                    <a:pt x="141758" y="38661"/>
                  </a:cubicBezTo>
                  <a:lnTo>
                    <a:pt x="141758" y="77323"/>
                  </a:lnTo>
                  <a:cubicBezTo>
                    <a:pt x="141758" y="98675"/>
                    <a:pt x="159067" y="115984"/>
                    <a:pt x="180420" y="115984"/>
                  </a:cubicBezTo>
                  <a:lnTo>
                    <a:pt x="193307" y="115984"/>
                  </a:lnTo>
                  <a:cubicBezTo>
                    <a:pt x="200424" y="115984"/>
                    <a:pt x="206194" y="121754"/>
                    <a:pt x="206194" y="128871"/>
                  </a:cubicBezTo>
                  <a:lnTo>
                    <a:pt x="206194" y="193307"/>
                  </a:lnTo>
                  <a:close/>
                </a:path>
              </a:pathLst>
            </a:custGeom>
            <a:grpFill/>
            <a:ln w="1607" cap="flat">
              <a:noFill/>
              <a:prstDash val="solid"/>
              <a:miter/>
            </a:ln>
          </p:spPr>
          <p:txBody>
            <a:bodyPr rtlCol="0" anchor="ctr">
              <a:noAutofit/>
            </a:bodyPr>
            <a:lstStyle/>
            <a:p>
              <a:endParaRPr lang="zh-CN" altLang="en-US"/>
            </a:p>
          </p:txBody>
        </p:sp>
        <p:sp>
          <p:nvSpPr>
            <p:cNvPr id="253" name="任意多边形: 形状 252">
              <a:extLst>
                <a:ext uri="{FF2B5EF4-FFF2-40B4-BE49-F238E27FC236}">
                  <a16:creationId xmlns:a16="http://schemas.microsoft.com/office/drawing/2014/main" id="{D3EDD3B6-BB53-43FE-A53C-5F47E6CCC6CC}"/>
                </a:ext>
              </a:extLst>
            </p:cNvPr>
            <p:cNvSpPr/>
            <p:nvPr/>
          </p:nvSpPr>
          <p:spPr>
            <a:xfrm>
              <a:off x="8815346" y="2984589"/>
              <a:ext cx="159061" cy="134326"/>
            </a:xfrm>
            <a:custGeom>
              <a:avLst/>
              <a:gdLst>
                <a:gd name="connsiteX0" fmla="*/ 147742 w 159061"/>
                <a:gd name="connsiteY0" fmla="*/ 16798 h 134326"/>
                <a:gd name="connsiteX1" fmla="*/ 142252 w 159061"/>
                <a:gd name="connsiteY1" fmla="*/ 11283 h 134326"/>
                <a:gd name="connsiteX2" fmla="*/ 93475 w 159061"/>
                <a:gd name="connsiteY2" fmla="*/ 6463 h 134326"/>
                <a:gd name="connsiteX3" fmla="*/ 79544 w 159061"/>
                <a:gd name="connsiteY3" fmla="*/ 15755 h 134326"/>
                <a:gd name="connsiteX4" fmla="*/ 65613 w 159061"/>
                <a:gd name="connsiteY4" fmla="*/ 6463 h 134326"/>
                <a:gd name="connsiteX5" fmla="*/ 16835 w 159061"/>
                <a:gd name="connsiteY5" fmla="*/ 11283 h 134326"/>
                <a:gd name="connsiteX6" fmla="*/ 11319 w 159061"/>
                <a:gd name="connsiteY6" fmla="*/ 16798 h 134326"/>
                <a:gd name="connsiteX7" fmla="*/ 11319 w 159061"/>
                <a:gd name="connsiteY7" fmla="*/ 71466 h 134326"/>
                <a:gd name="connsiteX8" fmla="*/ 70420 w 159061"/>
                <a:gd name="connsiteY8" fmla="*/ 130553 h 134326"/>
                <a:gd name="connsiteX9" fmla="*/ 88642 w 159061"/>
                <a:gd name="connsiteY9" fmla="*/ 130553 h 134326"/>
                <a:gd name="connsiteX10" fmla="*/ 147742 w 159061"/>
                <a:gd name="connsiteY10" fmla="*/ 71466 h 134326"/>
                <a:gd name="connsiteX11" fmla="*/ 147742 w 159061"/>
                <a:gd name="connsiteY11" fmla="*/ 16798 h 134326"/>
                <a:gd name="connsiteX12" fmla="*/ 129543 w 159061"/>
                <a:gd name="connsiteY12" fmla="*/ 53234 h 134326"/>
                <a:gd name="connsiteX13" fmla="*/ 129533 w 159061"/>
                <a:gd name="connsiteY13" fmla="*/ 53243 h 134326"/>
                <a:gd name="connsiteX14" fmla="*/ 79544 w 159061"/>
                <a:gd name="connsiteY14" fmla="*/ 103219 h 134326"/>
                <a:gd name="connsiteX15" fmla="*/ 29567 w 159061"/>
                <a:gd name="connsiteY15" fmla="*/ 53295 h 134326"/>
                <a:gd name="connsiteX16" fmla="*/ 29567 w 159061"/>
                <a:gd name="connsiteY16" fmla="*/ 35072 h 134326"/>
                <a:gd name="connsiteX17" fmla="*/ 35070 w 159061"/>
                <a:gd name="connsiteY17" fmla="*/ 29570 h 134326"/>
                <a:gd name="connsiteX18" fmla="*/ 51334 w 159061"/>
                <a:gd name="connsiteY18" fmla="*/ 27959 h 134326"/>
                <a:gd name="connsiteX19" fmla="*/ 72404 w 159061"/>
                <a:gd name="connsiteY19" fmla="*/ 42006 h 134326"/>
                <a:gd name="connsiteX20" fmla="*/ 86709 w 159061"/>
                <a:gd name="connsiteY20" fmla="*/ 42006 h 134326"/>
                <a:gd name="connsiteX21" fmla="*/ 107792 w 159061"/>
                <a:gd name="connsiteY21" fmla="*/ 27959 h 134326"/>
                <a:gd name="connsiteX22" fmla="*/ 124043 w 159061"/>
                <a:gd name="connsiteY22" fmla="*/ 29557 h 134326"/>
                <a:gd name="connsiteX23" fmla="*/ 124043 w 159061"/>
                <a:gd name="connsiteY23" fmla="*/ 29505 h 134326"/>
                <a:gd name="connsiteX24" fmla="*/ 129533 w 159061"/>
                <a:gd name="connsiteY24" fmla="*/ 35008 h 134326"/>
                <a:gd name="connsiteX25" fmla="*/ 129543 w 159061"/>
                <a:gd name="connsiteY25" fmla="*/ 53234 h 13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9061" h="134326">
                  <a:moveTo>
                    <a:pt x="147742" y="16798"/>
                  </a:moveTo>
                  <a:lnTo>
                    <a:pt x="142252" y="11283"/>
                  </a:lnTo>
                  <a:cubicBezTo>
                    <a:pt x="129195" y="-1690"/>
                    <a:pt x="108818" y="-3703"/>
                    <a:pt x="93475" y="6463"/>
                  </a:cubicBezTo>
                  <a:lnTo>
                    <a:pt x="79544" y="15755"/>
                  </a:lnTo>
                  <a:lnTo>
                    <a:pt x="65613" y="6463"/>
                  </a:lnTo>
                  <a:cubicBezTo>
                    <a:pt x="50271" y="-3713"/>
                    <a:pt x="29888" y="-1699"/>
                    <a:pt x="16835" y="11283"/>
                  </a:cubicBezTo>
                  <a:lnTo>
                    <a:pt x="11319" y="16798"/>
                  </a:lnTo>
                  <a:cubicBezTo>
                    <a:pt x="-3773" y="31896"/>
                    <a:pt x="-3773" y="56368"/>
                    <a:pt x="11319" y="71466"/>
                  </a:cubicBezTo>
                  <a:lnTo>
                    <a:pt x="70420" y="130553"/>
                  </a:lnTo>
                  <a:cubicBezTo>
                    <a:pt x="75452" y="135584"/>
                    <a:pt x="83610" y="135584"/>
                    <a:pt x="88642" y="130553"/>
                  </a:cubicBezTo>
                  <a:lnTo>
                    <a:pt x="147742" y="71466"/>
                  </a:lnTo>
                  <a:cubicBezTo>
                    <a:pt x="162835" y="56368"/>
                    <a:pt x="162835" y="31896"/>
                    <a:pt x="147742" y="16798"/>
                  </a:cubicBezTo>
                  <a:close/>
                  <a:moveTo>
                    <a:pt x="129543" y="53234"/>
                  </a:moveTo>
                  <a:cubicBezTo>
                    <a:pt x="129539" y="53237"/>
                    <a:pt x="129536" y="53240"/>
                    <a:pt x="129533" y="53243"/>
                  </a:cubicBezTo>
                  <a:lnTo>
                    <a:pt x="79544" y="103219"/>
                  </a:lnTo>
                  <a:lnTo>
                    <a:pt x="29567" y="53295"/>
                  </a:lnTo>
                  <a:cubicBezTo>
                    <a:pt x="24537" y="48262"/>
                    <a:pt x="24537" y="40105"/>
                    <a:pt x="29567" y="35072"/>
                  </a:cubicBezTo>
                  <a:lnTo>
                    <a:pt x="35070" y="29570"/>
                  </a:lnTo>
                  <a:cubicBezTo>
                    <a:pt x="39415" y="25223"/>
                    <a:pt x="46222" y="24550"/>
                    <a:pt x="51334" y="27959"/>
                  </a:cubicBezTo>
                  <a:lnTo>
                    <a:pt x="72404" y="42006"/>
                  </a:lnTo>
                  <a:cubicBezTo>
                    <a:pt x="76734" y="44896"/>
                    <a:pt x="82379" y="44896"/>
                    <a:pt x="86709" y="42006"/>
                  </a:cubicBezTo>
                  <a:lnTo>
                    <a:pt x="107792" y="27959"/>
                  </a:lnTo>
                  <a:cubicBezTo>
                    <a:pt x="112899" y="24553"/>
                    <a:pt x="119698" y="25222"/>
                    <a:pt x="124043" y="29557"/>
                  </a:cubicBezTo>
                  <a:lnTo>
                    <a:pt x="124043" y="29505"/>
                  </a:lnTo>
                  <a:lnTo>
                    <a:pt x="129533" y="35008"/>
                  </a:lnTo>
                  <a:cubicBezTo>
                    <a:pt x="134568" y="40039"/>
                    <a:pt x="134573" y="48198"/>
                    <a:pt x="129543" y="53234"/>
                  </a:cubicBezTo>
                  <a:close/>
                </a:path>
              </a:pathLst>
            </a:custGeom>
            <a:grpFill/>
            <a:ln w="1607" cap="flat">
              <a:noFill/>
              <a:prstDash val="solid"/>
              <a:miter/>
            </a:ln>
          </p:spPr>
          <p:txBody>
            <a:bodyPr rtlCol="0" anchor="ctr">
              <a:noAutofit/>
            </a:bodyPr>
            <a:lstStyle/>
            <a:p>
              <a:endParaRPr lang="zh-CN" altLang="en-US"/>
            </a:p>
          </p:txBody>
        </p:sp>
        <p:sp>
          <p:nvSpPr>
            <p:cNvPr id="254" name="任意多边形: 形状 253">
              <a:extLst>
                <a:ext uri="{FF2B5EF4-FFF2-40B4-BE49-F238E27FC236}">
                  <a16:creationId xmlns:a16="http://schemas.microsoft.com/office/drawing/2014/main" id="{7259CA53-5531-4CB7-9C4F-332D09FA7B62}"/>
                </a:ext>
              </a:extLst>
            </p:cNvPr>
            <p:cNvSpPr/>
            <p:nvPr/>
          </p:nvSpPr>
          <p:spPr>
            <a:xfrm rot="-4556908">
              <a:off x="8735243" y="2894418"/>
              <a:ext cx="53134" cy="25761"/>
            </a:xfrm>
            <a:custGeom>
              <a:avLst/>
              <a:gdLst>
                <a:gd name="connsiteX0" fmla="*/ 0 w 53134"/>
                <a:gd name="connsiteY0" fmla="*/ 0 h 25761"/>
                <a:gd name="connsiteX1" fmla="*/ 53135 w 53134"/>
                <a:gd name="connsiteY1" fmla="*/ 0 h 25761"/>
                <a:gd name="connsiteX2" fmla="*/ 53135 w 53134"/>
                <a:gd name="connsiteY2" fmla="*/ 25762 h 25761"/>
                <a:gd name="connsiteX3" fmla="*/ 0 w 53134"/>
                <a:gd name="connsiteY3" fmla="*/ 25762 h 25761"/>
              </a:gdLst>
              <a:ahLst/>
              <a:cxnLst>
                <a:cxn ang="0">
                  <a:pos x="connsiteX0" y="connsiteY0"/>
                </a:cxn>
                <a:cxn ang="0">
                  <a:pos x="connsiteX1" y="connsiteY1"/>
                </a:cxn>
                <a:cxn ang="0">
                  <a:pos x="connsiteX2" y="connsiteY2"/>
                </a:cxn>
                <a:cxn ang="0">
                  <a:pos x="connsiteX3" y="connsiteY3"/>
                </a:cxn>
              </a:cxnLst>
              <a:rect l="l" t="t" r="r" b="b"/>
              <a:pathLst>
                <a:path w="53134" h="25761">
                  <a:moveTo>
                    <a:pt x="0" y="0"/>
                  </a:moveTo>
                  <a:lnTo>
                    <a:pt x="53135" y="0"/>
                  </a:lnTo>
                  <a:lnTo>
                    <a:pt x="53135" y="25762"/>
                  </a:lnTo>
                  <a:lnTo>
                    <a:pt x="0" y="25762"/>
                  </a:lnTo>
                  <a:close/>
                </a:path>
              </a:pathLst>
            </a:custGeom>
            <a:grpFill/>
            <a:ln w="1607" cap="flat">
              <a:noFill/>
              <a:prstDash val="solid"/>
              <a:miter/>
            </a:ln>
          </p:spPr>
          <p:txBody>
            <a:bodyPr rtlCol="0" anchor="ctr">
              <a:noAutofit/>
            </a:bodyPr>
            <a:lstStyle/>
            <a:p>
              <a:endParaRPr lang="zh-CN" altLang="en-US"/>
            </a:p>
          </p:txBody>
        </p:sp>
        <p:sp>
          <p:nvSpPr>
            <p:cNvPr id="255" name="任意多边形: 形状 254">
              <a:extLst>
                <a:ext uri="{FF2B5EF4-FFF2-40B4-BE49-F238E27FC236}">
                  <a16:creationId xmlns:a16="http://schemas.microsoft.com/office/drawing/2014/main" id="{6EA2ED22-BE5B-4361-AC5C-8565C8596F31}"/>
                </a:ext>
              </a:extLst>
            </p:cNvPr>
            <p:cNvSpPr/>
            <p:nvPr/>
          </p:nvSpPr>
          <p:spPr>
            <a:xfrm rot="-1593903">
              <a:off x="8778068" y="2933055"/>
              <a:ext cx="57629" cy="25773"/>
            </a:xfrm>
            <a:custGeom>
              <a:avLst/>
              <a:gdLst>
                <a:gd name="connsiteX0" fmla="*/ 0 w 57629"/>
                <a:gd name="connsiteY0" fmla="*/ 0 h 25773"/>
                <a:gd name="connsiteX1" fmla="*/ 57629 w 57629"/>
                <a:gd name="connsiteY1" fmla="*/ 0 h 25773"/>
                <a:gd name="connsiteX2" fmla="*/ 57629 w 57629"/>
                <a:gd name="connsiteY2" fmla="*/ 25773 h 25773"/>
                <a:gd name="connsiteX3" fmla="*/ 0 w 57629"/>
                <a:gd name="connsiteY3" fmla="*/ 25773 h 25773"/>
              </a:gdLst>
              <a:ahLst/>
              <a:cxnLst>
                <a:cxn ang="0">
                  <a:pos x="connsiteX0" y="connsiteY0"/>
                </a:cxn>
                <a:cxn ang="0">
                  <a:pos x="connsiteX1" y="connsiteY1"/>
                </a:cxn>
                <a:cxn ang="0">
                  <a:pos x="connsiteX2" y="connsiteY2"/>
                </a:cxn>
                <a:cxn ang="0">
                  <a:pos x="connsiteX3" y="connsiteY3"/>
                </a:cxn>
              </a:cxnLst>
              <a:rect l="l" t="t" r="r" b="b"/>
              <a:pathLst>
                <a:path w="57629" h="25773">
                  <a:moveTo>
                    <a:pt x="0" y="0"/>
                  </a:moveTo>
                  <a:lnTo>
                    <a:pt x="57629" y="0"/>
                  </a:lnTo>
                  <a:lnTo>
                    <a:pt x="57629" y="25773"/>
                  </a:lnTo>
                  <a:lnTo>
                    <a:pt x="0" y="25773"/>
                  </a:lnTo>
                  <a:close/>
                </a:path>
              </a:pathLst>
            </a:custGeom>
            <a:grpFill/>
            <a:ln w="1607" cap="flat">
              <a:noFill/>
              <a:prstDash val="solid"/>
              <a:miter/>
            </a:ln>
          </p:spPr>
          <p:txBody>
            <a:bodyPr rtlCol="0" anchor="ctr">
              <a:noAutofit/>
            </a:bodyPr>
            <a:lstStyle/>
            <a:p>
              <a:endParaRPr lang="zh-CN" altLang="en-US"/>
            </a:p>
          </p:txBody>
        </p:sp>
        <p:sp>
          <p:nvSpPr>
            <p:cNvPr id="256" name="任意多边形: 形状 255">
              <a:extLst>
                <a:ext uri="{FF2B5EF4-FFF2-40B4-BE49-F238E27FC236}">
                  <a16:creationId xmlns:a16="http://schemas.microsoft.com/office/drawing/2014/main" id="{98C92BC9-D101-47A6-A463-A74B58E7258F}"/>
                </a:ext>
              </a:extLst>
            </p:cNvPr>
            <p:cNvSpPr/>
            <p:nvPr/>
          </p:nvSpPr>
          <p:spPr>
            <a:xfrm rot="-842091">
              <a:off x="8748854" y="3177113"/>
              <a:ext cx="25760" cy="53130"/>
            </a:xfrm>
            <a:custGeom>
              <a:avLst/>
              <a:gdLst>
                <a:gd name="connsiteX0" fmla="*/ 0 w 25760"/>
                <a:gd name="connsiteY0" fmla="*/ 0 h 53130"/>
                <a:gd name="connsiteX1" fmla="*/ 25760 w 25760"/>
                <a:gd name="connsiteY1" fmla="*/ 0 h 53130"/>
                <a:gd name="connsiteX2" fmla="*/ 25760 w 25760"/>
                <a:gd name="connsiteY2" fmla="*/ 53131 h 53130"/>
                <a:gd name="connsiteX3" fmla="*/ 0 w 25760"/>
                <a:gd name="connsiteY3" fmla="*/ 53131 h 53130"/>
              </a:gdLst>
              <a:ahLst/>
              <a:cxnLst>
                <a:cxn ang="0">
                  <a:pos x="connsiteX0" y="connsiteY0"/>
                </a:cxn>
                <a:cxn ang="0">
                  <a:pos x="connsiteX1" y="connsiteY1"/>
                </a:cxn>
                <a:cxn ang="0">
                  <a:pos x="connsiteX2" y="connsiteY2"/>
                </a:cxn>
                <a:cxn ang="0">
                  <a:pos x="connsiteX3" y="connsiteY3"/>
                </a:cxn>
              </a:cxnLst>
              <a:rect l="l" t="t" r="r" b="b"/>
              <a:pathLst>
                <a:path w="25760" h="53130">
                  <a:moveTo>
                    <a:pt x="0" y="0"/>
                  </a:moveTo>
                  <a:lnTo>
                    <a:pt x="25760" y="0"/>
                  </a:lnTo>
                  <a:lnTo>
                    <a:pt x="25760" y="53131"/>
                  </a:lnTo>
                  <a:lnTo>
                    <a:pt x="0" y="53131"/>
                  </a:lnTo>
                  <a:close/>
                </a:path>
              </a:pathLst>
            </a:custGeom>
            <a:grpFill/>
            <a:ln w="1607" cap="flat">
              <a:noFill/>
              <a:prstDash val="solid"/>
              <a:miter/>
            </a:ln>
          </p:spPr>
          <p:txBody>
            <a:bodyPr rtlCol="0" anchor="ctr">
              <a:noAutofit/>
            </a:bodyPr>
            <a:lstStyle/>
            <a:p>
              <a:endParaRPr lang="zh-CN" altLang="en-US"/>
            </a:p>
          </p:txBody>
        </p:sp>
        <p:sp>
          <p:nvSpPr>
            <p:cNvPr id="257" name="任意多边形: 形状 256">
              <a:extLst>
                <a:ext uri="{FF2B5EF4-FFF2-40B4-BE49-F238E27FC236}">
                  <a16:creationId xmlns:a16="http://schemas.microsoft.com/office/drawing/2014/main" id="{3215DE15-DCA1-46EB-8B5E-AC931E730A4C}"/>
                </a:ext>
              </a:extLst>
            </p:cNvPr>
            <p:cNvSpPr/>
            <p:nvPr/>
          </p:nvSpPr>
          <p:spPr>
            <a:xfrm rot="-3806097">
              <a:off x="8793989" y="3136199"/>
              <a:ext cx="25773" cy="57629"/>
            </a:xfrm>
            <a:custGeom>
              <a:avLst/>
              <a:gdLst>
                <a:gd name="connsiteX0" fmla="*/ 0 w 25773"/>
                <a:gd name="connsiteY0" fmla="*/ 0 h 57629"/>
                <a:gd name="connsiteX1" fmla="*/ 25773 w 25773"/>
                <a:gd name="connsiteY1" fmla="*/ 0 h 57629"/>
                <a:gd name="connsiteX2" fmla="*/ 25773 w 25773"/>
                <a:gd name="connsiteY2" fmla="*/ 57629 h 57629"/>
                <a:gd name="connsiteX3" fmla="*/ 0 w 25773"/>
                <a:gd name="connsiteY3" fmla="*/ 57629 h 57629"/>
              </a:gdLst>
              <a:ahLst/>
              <a:cxnLst>
                <a:cxn ang="0">
                  <a:pos x="connsiteX0" y="connsiteY0"/>
                </a:cxn>
                <a:cxn ang="0">
                  <a:pos x="connsiteX1" y="connsiteY1"/>
                </a:cxn>
                <a:cxn ang="0">
                  <a:pos x="connsiteX2" y="connsiteY2"/>
                </a:cxn>
                <a:cxn ang="0">
                  <a:pos x="connsiteX3" y="connsiteY3"/>
                </a:cxn>
              </a:cxnLst>
              <a:rect l="l" t="t" r="r" b="b"/>
              <a:pathLst>
                <a:path w="25773" h="57629">
                  <a:moveTo>
                    <a:pt x="0" y="0"/>
                  </a:moveTo>
                  <a:lnTo>
                    <a:pt x="25773" y="0"/>
                  </a:lnTo>
                  <a:lnTo>
                    <a:pt x="25773" y="57629"/>
                  </a:lnTo>
                  <a:lnTo>
                    <a:pt x="0" y="57629"/>
                  </a:lnTo>
                  <a:close/>
                </a:path>
              </a:pathLst>
            </a:custGeom>
            <a:grpFill/>
            <a:ln w="1607" cap="flat">
              <a:noFill/>
              <a:prstDash val="solid"/>
              <a:miter/>
            </a:ln>
          </p:spPr>
          <p:txBody>
            <a:bodyPr rtlCol="0" anchor="ctr">
              <a:noAutofit/>
            </a:bodyPr>
            <a:lstStyle/>
            <a:p>
              <a:endParaRPr lang="zh-CN" altLang="en-US"/>
            </a:p>
          </p:txBody>
        </p:sp>
        <p:sp>
          <p:nvSpPr>
            <p:cNvPr id="258" name="任意多边形: 形状 257">
              <a:extLst>
                <a:ext uri="{FF2B5EF4-FFF2-40B4-BE49-F238E27FC236}">
                  <a16:creationId xmlns:a16="http://schemas.microsoft.com/office/drawing/2014/main" id="{0F665B69-80CB-4660-881A-9D3D8B86A263}"/>
                </a:ext>
              </a:extLst>
            </p:cNvPr>
            <p:cNvSpPr/>
            <p:nvPr/>
          </p:nvSpPr>
          <p:spPr>
            <a:xfrm>
              <a:off x="8265638" y="2572220"/>
              <a:ext cx="296403" cy="309290"/>
            </a:xfrm>
            <a:custGeom>
              <a:avLst/>
              <a:gdLst>
                <a:gd name="connsiteX0" fmla="*/ 0 w 296403"/>
                <a:gd name="connsiteY0" fmla="*/ 309291 h 309290"/>
                <a:gd name="connsiteX1" fmla="*/ 25774 w 296403"/>
                <a:gd name="connsiteY1" fmla="*/ 309291 h 309290"/>
                <a:gd name="connsiteX2" fmla="*/ 296404 w 296403"/>
                <a:gd name="connsiteY2" fmla="*/ 25774 h 309290"/>
                <a:gd name="connsiteX3" fmla="*/ 296404 w 296403"/>
                <a:gd name="connsiteY3" fmla="*/ 0 h 309290"/>
                <a:gd name="connsiteX4" fmla="*/ 0 w 296403"/>
                <a:gd name="connsiteY4" fmla="*/ 309291 h 309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403" h="309290">
                  <a:moveTo>
                    <a:pt x="0" y="309291"/>
                  </a:moveTo>
                  <a:lnTo>
                    <a:pt x="25774" y="309291"/>
                  </a:lnTo>
                  <a:cubicBezTo>
                    <a:pt x="25774" y="134413"/>
                    <a:pt x="129477" y="25774"/>
                    <a:pt x="296404" y="25774"/>
                  </a:cubicBezTo>
                  <a:lnTo>
                    <a:pt x="296404" y="0"/>
                  </a:lnTo>
                  <a:cubicBezTo>
                    <a:pt x="113574" y="0"/>
                    <a:pt x="0" y="118561"/>
                    <a:pt x="0" y="309291"/>
                  </a:cubicBezTo>
                  <a:close/>
                </a:path>
              </a:pathLst>
            </a:custGeom>
            <a:grpFill/>
            <a:ln w="1607" cap="flat">
              <a:noFill/>
              <a:prstDash val="solid"/>
              <a:miter/>
            </a:ln>
          </p:spPr>
          <p:txBody>
            <a:bodyPr rtlCol="0" anchor="ctr">
              <a:noAutofit/>
            </a:bodyPr>
            <a:lstStyle/>
            <a:p>
              <a:endParaRPr lang="zh-CN" altLang="en-US"/>
            </a:p>
          </p:txBody>
        </p:sp>
      </p:grpSp>
      <p:sp>
        <p:nvSpPr>
          <p:cNvPr id="259" name="矩形: 圆角 258">
            <a:extLst>
              <a:ext uri="{FF2B5EF4-FFF2-40B4-BE49-F238E27FC236}">
                <a16:creationId xmlns:a16="http://schemas.microsoft.com/office/drawing/2014/main" id="{1C38228E-F3E4-4EE7-A644-1E85AE8B6EFF}"/>
              </a:ext>
            </a:extLst>
          </p:cNvPr>
          <p:cNvSpPr/>
          <p:nvPr/>
        </p:nvSpPr>
        <p:spPr>
          <a:xfrm>
            <a:off x="1032305" y="1662920"/>
            <a:ext cx="3105150" cy="4178906"/>
          </a:xfrm>
          <a:prstGeom prst="roundRect">
            <a:avLst>
              <a:gd name="adj" fmla="val 6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63" name="文本框 262">
            <a:extLst>
              <a:ext uri="{FF2B5EF4-FFF2-40B4-BE49-F238E27FC236}">
                <a16:creationId xmlns:a16="http://schemas.microsoft.com/office/drawing/2014/main" id="{84180C00-8D4F-4DE0-A579-3F9573843FC6}"/>
              </a:ext>
            </a:extLst>
          </p:cNvPr>
          <p:cNvSpPr txBox="1"/>
          <p:nvPr/>
        </p:nvSpPr>
        <p:spPr>
          <a:xfrm>
            <a:off x="1473334" y="3127757"/>
            <a:ext cx="2223092" cy="2183226"/>
          </a:xfrm>
          <a:prstGeom prst="rect">
            <a:avLst/>
          </a:prstGeom>
          <a:noFill/>
          <a:ln>
            <a:noFill/>
          </a:ln>
        </p:spPr>
        <p:txBody>
          <a:bodyPr wrap="square" lIns="0" tIns="0" rIns="0" bIns="0" rtlCol="0">
            <a:noAutofit/>
          </a:bodyPr>
          <a:lstStyle/>
          <a:p>
            <a:pPr algn="ctr" hangingPunct="0">
              <a:lnSpc>
                <a:spcPct val="150000"/>
              </a:lnSpc>
            </a:pPr>
            <a:r>
              <a:rPr lang="zh-CN" altLang="en-US" sz="1600" dirty="0">
                <a:solidFill>
                  <a:schemeClr val="tx1">
                    <a:lumMod val="75000"/>
                    <a:lumOff val="25000"/>
                  </a:schemeClr>
                </a:solidFill>
                <a:latin typeface="+mn-ea"/>
                <a:cs typeface="汉仪典雅体简" panose="00020600040101010101" pitchFamily="18" charset="-122"/>
              </a:rPr>
              <a:t>请在这里一段文字内容</a:t>
            </a:r>
            <a:endParaRPr lang="en-US" altLang="zh-CN" sz="1600" dirty="0">
              <a:solidFill>
                <a:schemeClr val="tx1">
                  <a:lumMod val="75000"/>
                  <a:lumOff val="25000"/>
                </a:schemeClr>
              </a:solidFill>
              <a:latin typeface="+mn-ea"/>
              <a:cs typeface="汉仪典雅体简" panose="00020600040101010101" pitchFamily="18" charset="-122"/>
            </a:endParaRPr>
          </a:p>
          <a:p>
            <a:pPr algn="ctr" hangingPunct="0">
              <a:lnSpc>
                <a:spcPct val="150000"/>
              </a:lnSpc>
            </a:pPr>
            <a:r>
              <a:rPr lang="zh-CN" altLang="en-US" sz="1600" dirty="0">
                <a:solidFill>
                  <a:schemeClr val="tx1">
                    <a:lumMod val="75000"/>
                    <a:lumOff val="25000"/>
                  </a:schemeClr>
                </a:solidFill>
                <a:latin typeface="+mn-ea"/>
                <a:cs typeface="汉仪典雅体简" panose="00020600040101010101" pitchFamily="18" charset="-122"/>
              </a:rPr>
              <a:t>请在这里一段文字内容</a:t>
            </a:r>
            <a:endParaRPr lang="en-US" altLang="zh-CN" sz="1600" dirty="0">
              <a:solidFill>
                <a:schemeClr val="tx1">
                  <a:lumMod val="75000"/>
                  <a:lumOff val="25000"/>
                </a:schemeClr>
              </a:solidFill>
              <a:latin typeface="+mn-ea"/>
              <a:cs typeface="汉仪典雅体简" panose="00020600040101010101" pitchFamily="18" charset="-122"/>
            </a:endParaRPr>
          </a:p>
          <a:p>
            <a:pPr algn="ctr" hangingPunct="0">
              <a:lnSpc>
                <a:spcPct val="150000"/>
              </a:lnSpc>
            </a:pPr>
            <a:r>
              <a:rPr lang="zh-CN" altLang="en-US" sz="1600" dirty="0">
                <a:solidFill>
                  <a:schemeClr val="tx1">
                    <a:lumMod val="75000"/>
                    <a:lumOff val="25000"/>
                  </a:schemeClr>
                </a:solidFill>
                <a:latin typeface="+mn-ea"/>
                <a:cs typeface="汉仪典雅体简" panose="00020600040101010101" pitchFamily="18" charset="-122"/>
              </a:rPr>
              <a:t>请在这里一段文字内容</a:t>
            </a:r>
            <a:endParaRPr lang="en-US" altLang="zh-CN" sz="1600" dirty="0">
              <a:solidFill>
                <a:schemeClr val="tx1">
                  <a:lumMod val="75000"/>
                  <a:lumOff val="25000"/>
                </a:schemeClr>
              </a:solidFill>
              <a:latin typeface="+mn-ea"/>
              <a:cs typeface="汉仪典雅体简" panose="00020600040101010101" pitchFamily="18" charset="-122"/>
            </a:endParaRPr>
          </a:p>
          <a:p>
            <a:pPr algn="ctr" hangingPunct="0">
              <a:lnSpc>
                <a:spcPct val="150000"/>
              </a:lnSpc>
            </a:pPr>
            <a:r>
              <a:rPr lang="zh-CN" altLang="en-US" sz="1600" dirty="0">
                <a:solidFill>
                  <a:schemeClr val="tx1">
                    <a:lumMod val="75000"/>
                    <a:lumOff val="25000"/>
                  </a:schemeClr>
                </a:solidFill>
                <a:latin typeface="+mn-ea"/>
                <a:cs typeface="汉仪典雅体简" panose="00020600040101010101" pitchFamily="18" charset="-122"/>
              </a:rPr>
              <a:t>请在这里一段文字内容</a:t>
            </a:r>
            <a:endParaRPr lang="en-US" altLang="zh-CN" sz="1600" dirty="0">
              <a:solidFill>
                <a:schemeClr val="tx1">
                  <a:lumMod val="75000"/>
                  <a:lumOff val="25000"/>
                </a:schemeClr>
              </a:solidFill>
              <a:latin typeface="+mn-ea"/>
              <a:cs typeface="汉仪典雅体简" panose="00020600040101010101" pitchFamily="18" charset="-122"/>
            </a:endParaRPr>
          </a:p>
          <a:p>
            <a:pPr algn="ctr" hangingPunct="0">
              <a:lnSpc>
                <a:spcPct val="150000"/>
              </a:lnSpc>
            </a:pPr>
            <a:r>
              <a:rPr lang="zh-CN" altLang="en-US" sz="1600" dirty="0">
                <a:solidFill>
                  <a:schemeClr val="tx1">
                    <a:lumMod val="75000"/>
                    <a:lumOff val="25000"/>
                  </a:schemeClr>
                </a:solidFill>
                <a:latin typeface="+mn-ea"/>
                <a:cs typeface="汉仪典雅体简" panose="00020600040101010101" pitchFamily="18" charset="-122"/>
              </a:rPr>
              <a:t>请在这里一段文字内容</a:t>
            </a:r>
            <a:endParaRPr lang="en-US" altLang="zh-CN" sz="1600" dirty="0">
              <a:solidFill>
                <a:schemeClr val="tx1">
                  <a:lumMod val="75000"/>
                  <a:lumOff val="25000"/>
                </a:schemeClr>
              </a:solidFill>
              <a:latin typeface="+mn-ea"/>
              <a:cs typeface="汉仪典雅体简" panose="00020600040101010101" pitchFamily="18" charset="-122"/>
            </a:endParaRPr>
          </a:p>
          <a:p>
            <a:pPr algn="ctr" hangingPunct="0">
              <a:lnSpc>
                <a:spcPct val="150000"/>
              </a:lnSpc>
            </a:pPr>
            <a:r>
              <a:rPr lang="zh-CN" altLang="en-US" sz="1600" dirty="0">
                <a:solidFill>
                  <a:schemeClr val="tx1">
                    <a:lumMod val="75000"/>
                    <a:lumOff val="25000"/>
                  </a:schemeClr>
                </a:solidFill>
                <a:latin typeface="+mn-ea"/>
                <a:cs typeface="汉仪典雅体简" panose="00020600040101010101" pitchFamily="18" charset="-122"/>
              </a:rPr>
              <a:t>请在这里一段文字内容</a:t>
            </a:r>
            <a:endParaRPr lang="en-US" altLang="zh-CN" sz="1600" dirty="0">
              <a:solidFill>
                <a:schemeClr val="tx1">
                  <a:lumMod val="75000"/>
                  <a:lumOff val="25000"/>
                </a:schemeClr>
              </a:solidFill>
              <a:latin typeface="+mn-ea"/>
              <a:cs typeface="汉仪典雅体简" panose="00020600040101010101" pitchFamily="18" charset="-122"/>
            </a:endParaRPr>
          </a:p>
        </p:txBody>
      </p:sp>
      <p:sp>
        <p:nvSpPr>
          <p:cNvPr id="244" name="矩形: 圆顶角 243">
            <a:extLst>
              <a:ext uri="{FF2B5EF4-FFF2-40B4-BE49-F238E27FC236}">
                <a16:creationId xmlns:a16="http://schemas.microsoft.com/office/drawing/2014/main" id="{31EF8CCA-B7D4-4031-BB90-54A6A279388D}"/>
              </a:ext>
            </a:extLst>
          </p:cNvPr>
          <p:cNvSpPr/>
          <p:nvPr/>
        </p:nvSpPr>
        <p:spPr>
          <a:xfrm>
            <a:off x="1032305" y="1662919"/>
            <a:ext cx="3105150" cy="1197582"/>
          </a:xfrm>
          <a:prstGeom prst="round2SameRect">
            <a:avLst>
              <a:gd name="adj1" fmla="val 14700"/>
              <a:gd name="adj2" fmla="val 0"/>
            </a:avLst>
          </a:prstGeom>
          <a:gradFill>
            <a:gsLst>
              <a:gs pos="0">
                <a:schemeClr val="accent1">
                  <a:lumMod val="80000"/>
                  <a:lumOff val="20000"/>
                </a:schemeClr>
              </a:gs>
              <a:gs pos="100000">
                <a:schemeClr val="accent1"/>
              </a:gs>
            </a:gsLst>
            <a:lin ang="5400000" scaled="1"/>
          </a:gradFill>
          <a:ln>
            <a:noFill/>
          </a:ln>
          <a:effectLst>
            <a:outerShdw dist="38100" dir="5400000" algn="t" rotWithShape="0">
              <a:schemeClr val="accent2">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61" name="文本框 260">
            <a:extLst>
              <a:ext uri="{FF2B5EF4-FFF2-40B4-BE49-F238E27FC236}">
                <a16:creationId xmlns:a16="http://schemas.microsoft.com/office/drawing/2014/main" id="{B7974851-A1DB-4358-A97C-D157560B6486}"/>
              </a:ext>
            </a:extLst>
          </p:cNvPr>
          <p:cNvSpPr txBox="1"/>
          <p:nvPr/>
        </p:nvSpPr>
        <p:spPr>
          <a:xfrm>
            <a:off x="1700021" y="2418588"/>
            <a:ext cx="1769715" cy="338554"/>
          </a:xfrm>
          <a:prstGeom prst="rect">
            <a:avLst/>
          </a:prstGeom>
          <a:noFill/>
          <a:ln>
            <a:noFill/>
          </a:ln>
        </p:spPr>
        <p:txBody>
          <a:bodyPr wrap="none" lIns="0" tIns="0" rIns="0" bIns="0" rtlCol="0">
            <a:noAutofit/>
          </a:bodyPr>
          <a:lstStyle/>
          <a:p>
            <a:pPr algn="ctr"/>
            <a:r>
              <a:rPr lang="zh-CN" altLang="en-US" sz="2200" b="1" spc="100" dirty="0">
                <a:gradFill>
                  <a:gsLst>
                    <a:gs pos="0">
                      <a:schemeClr val="accent2">
                        <a:lumMod val="20000"/>
                        <a:lumOff val="80000"/>
                      </a:schemeClr>
                    </a:gs>
                    <a:gs pos="100000">
                      <a:schemeClr val="accent2">
                        <a:lumMod val="60000"/>
                        <a:lumOff val="40000"/>
                      </a:schemeClr>
                    </a:gs>
                  </a:gsLst>
                  <a:lin ang="5400000" scaled="1"/>
                </a:gradFill>
                <a:effectLst>
                  <a:outerShdw blurRad="101600" dist="50800" dir="5400000" algn="t" rotWithShape="0">
                    <a:schemeClr val="accent1">
                      <a:lumMod val="50000"/>
                      <a:alpha val="56000"/>
                    </a:schemeClr>
                  </a:outerShdw>
                </a:effectLst>
                <a:latin typeface="+mj-ea"/>
                <a:ea typeface="+mj-ea"/>
                <a:cs typeface="汉仪典雅体简" panose="00020600040101010101" pitchFamily="18" charset="-122"/>
              </a:rPr>
              <a:t>市场推广</a:t>
            </a:r>
          </a:p>
        </p:txBody>
      </p:sp>
      <p:grpSp>
        <p:nvGrpSpPr>
          <p:cNvPr id="260" name="图形 130">
            <a:extLst>
              <a:ext uri="{FF2B5EF4-FFF2-40B4-BE49-F238E27FC236}">
                <a16:creationId xmlns:a16="http://schemas.microsoft.com/office/drawing/2014/main" id="{C01933EB-D0B8-4413-A3FB-821550AE34F0}"/>
              </a:ext>
            </a:extLst>
          </p:cNvPr>
          <p:cNvGrpSpPr/>
          <p:nvPr/>
        </p:nvGrpSpPr>
        <p:grpSpPr>
          <a:xfrm>
            <a:off x="2331032" y="1826258"/>
            <a:ext cx="507696" cy="507694"/>
            <a:chOff x="5744850" y="4481273"/>
            <a:chExt cx="776449" cy="776449"/>
          </a:xfrm>
          <a:gradFill>
            <a:gsLst>
              <a:gs pos="0">
                <a:schemeClr val="accent2">
                  <a:lumMod val="20000"/>
                  <a:lumOff val="80000"/>
                </a:schemeClr>
              </a:gs>
              <a:gs pos="100000">
                <a:schemeClr val="accent2">
                  <a:lumMod val="60000"/>
                  <a:lumOff val="40000"/>
                </a:schemeClr>
              </a:gs>
            </a:gsLst>
            <a:lin ang="5400000" scaled="1"/>
          </a:gradFill>
        </p:grpSpPr>
        <p:sp>
          <p:nvSpPr>
            <p:cNvPr id="262" name="任意多边形: 形状 261">
              <a:extLst>
                <a:ext uri="{FF2B5EF4-FFF2-40B4-BE49-F238E27FC236}">
                  <a16:creationId xmlns:a16="http://schemas.microsoft.com/office/drawing/2014/main" id="{CFFDE305-7D08-4CD3-87D0-95039F62F21F}"/>
                </a:ext>
              </a:extLst>
            </p:cNvPr>
            <p:cNvSpPr/>
            <p:nvPr/>
          </p:nvSpPr>
          <p:spPr>
            <a:xfrm>
              <a:off x="5744849" y="4484586"/>
              <a:ext cx="776658" cy="773230"/>
            </a:xfrm>
            <a:custGeom>
              <a:avLst/>
              <a:gdLst>
                <a:gd name="connsiteX0" fmla="*/ 765601 w 776658"/>
                <a:gd name="connsiteY0" fmla="*/ 200630 h 773230"/>
                <a:gd name="connsiteX1" fmla="*/ 765598 w 776658"/>
                <a:gd name="connsiteY1" fmla="*/ 200630 h 773230"/>
                <a:gd name="connsiteX2" fmla="*/ 765572 w 776658"/>
                <a:gd name="connsiteY2" fmla="*/ 200605 h 773230"/>
                <a:gd name="connsiteX3" fmla="*/ 715441 w 776658"/>
                <a:gd name="connsiteY3" fmla="*/ 193452 h 773230"/>
                <a:gd name="connsiteX4" fmla="*/ 704500 w 776658"/>
                <a:gd name="connsiteY4" fmla="*/ 178877 h 773230"/>
                <a:gd name="connsiteX5" fmla="*/ 709526 w 776658"/>
                <a:gd name="connsiteY5" fmla="*/ 170384 h 773230"/>
                <a:gd name="connsiteX6" fmla="*/ 750043 w 776658"/>
                <a:gd name="connsiteY6" fmla="*/ 139996 h 773230"/>
                <a:gd name="connsiteX7" fmla="*/ 752621 w 776658"/>
                <a:gd name="connsiteY7" fmla="*/ 121954 h 773230"/>
                <a:gd name="connsiteX8" fmla="*/ 706227 w 776658"/>
                <a:gd name="connsiteY8" fmla="*/ 60096 h 773230"/>
                <a:gd name="connsiteX9" fmla="*/ 688185 w 776658"/>
                <a:gd name="connsiteY9" fmla="*/ 57519 h 773230"/>
                <a:gd name="connsiteX10" fmla="*/ 647681 w 776658"/>
                <a:gd name="connsiteY10" fmla="*/ 87907 h 773230"/>
                <a:gd name="connsiteX11" fmla="*/ 629625 w 776658"/>
                <a:gd name="connsiteY11" fmla="*/ 85431 h 773230"/>
                <a:gd name="connsiteX12" fmla="*/ 627139 w 776658"/>
                <a:gd name="connsiteY12" fmla="*/ 75780 h 773230"/>
                <a:gd name="connsiteX13" fmla="*/ 634304 w 776658"/>
                <a:gd name="connsiteY13" fmla="*/ 25649 h 773230"/>
                <a:gd name="connsiteX14" fmla="*/ 623377 w 776658"/>
                <a:gd name="connsiteY14" fmla="*/ 11062 h 773230"/>
                <a:gd name="connsiteX15" fmla="*/ 623363 w 776658"/>
                <a:gd name="connsiteY15" fmla="*/ 11061 h 773230"/>
                <a:gd name="connsiteX16" fmla="*/ 546865 w 776658"/>
                <a:gd name="connsiteY16" fmla="*/ 133 h 773230"/>
                <a:gd name="connsiteX17" fmla="*/ 532277 w 776658"/>
                <a:gd name="connsiteY17" fmla="*/ 11058 h 773230"/>
                <a:gd name="connsiteX18" fmla="*/ 532277 w 776658"/>
                <a:gd name="connsiteY18" fmla="*/ 11061 h 773230"/>
                <a:gd name="connsiteX19" fmla="*/ 525112 w 776658"/>
                <a:gd name="connsiteY19" fmla="*/ 61192 h 773230"/>
                <a:gd name="connsiteX20" fmla="*/ 510536 w 776658"/>
                <a:gd name="connsiteY20" fmla="*/ 72133 h 773230"/>
                <a:gd name="connsiteX21" fmla="*/ 502044 w 776658"/>
                <a:gd name="connsiteY21" fmla="*/ 67107 h 773230"/>
                <a:gd name="connsiteX22" fmla="*/ 471669 w 776658"/>
                <a:gd name="connsiteY22" fmla="*/ 26590 h 773230"/>
                <a:gd name="connsiteX23" fmla="*/ 453627 w 776658"/>
                <a:gd name="connsiteY23" fmla="*/ 24012 h 773230"/>
                <a:gd name="connsiteX24" fmla="*/ 414901 w 776658"/>
                <a:gd name="connsiteY24" fmla="*/ 53073 h 773230"/>
                <a:gd name="connsiteX25" fmla="*/ 362193 w 776658"/>
                <a:gd name="connsiteY25" fmla="*/ 53073 h 773230"/>
                <a:gd name="connsiteX26" fmla="*/ 146295 w 776658"/>
                <a:gd name="connsiteY26" fmla="*/ 272631 h 773230"/>
                <a:gd name="connsiteX27" fmla="*/ 145637 w 776658"/>
                <a:gd name="connsiteY27" fmla="*/ 283520 h 773230"/>
                <a:gd name="connsiteX28" fmla="*/ 141771 w 776658"/>
                <a:gd name="connsiteY28" fmla="*/ 283520 h 773230"/>
                <a:gd name="connsiteX29" fmla="*/ 129168 w 776658"/>
                <a:gd name="connsiteY29" fmla="*/ 293830 h 773230"/>
                <a:gd name="connsiteX30" fmla="*/ 120263 w 776658"/>
                <a:gd name="connsiteY30" fmla="*/ 336177 h 773230"/>
                <a:gd name="connsiteX31" fmla="*/ 84591 w 776658"/>
                <a:gd name="connsiteY31" fmla="*/ 311576 h 773230"/>
                <a:gd name="connsiteX32" fmla="*/ 68160 w 776658"/>
                <a:gd name="connsiteY32" fmla="*/ 313070 h 773230"/>
                <a:gd name="connsiteX33" fmla="*/ 29499 w 776658"/>
                <a:gd name="connsiteY33" fmla="*/ 351732 h 773230"/>
                <a:gd name="connsiteX34" fmla="*/ 28004 w 776658"/>
                <a:gd name="connsiteY34" fmla="*/ 368150 h 773230"/>
                <a:gd name="connsiteX35" fmla="*/ 52489 w 776658"/>
                <a:gd name="connsiteY35" fmla="*/ 403757 h 773230"/>
                <a:gd name="connsiteX36" fmla="*/ 10129 w 776658"/>
                <a:gd name="connsiteY36" fmla="*/ 412662 h 773230"/>
                <a:gd name="connsiteX37" fmla="*/ 0 w 776658"/>
                <a:gd name="connsiteY37" fmla="*/ 425279 h 773230"/>
                <a:gd name="connsiteX38" fmla="*/ 0 w 776658"/>
                <a:gd name="connsiteY38" fmla="*/ 476827 h 773230"/>
                <a:gd name="connsiteX39" fmla="*/ 10232 w 776658"/>
                <a:gd name="connsiteY39" fmla="*/ 489444 h 773230"/>
                <a:gd name="connsiteX40" fmla="*/ 52592 w 776658"/>
                <a:gd name="connsiteY40" fmla="*/ 498349 h 773230"/>
                <a:gd name="connsiteX41" fmla="*/ 28107 w 776658"/>
                <a:gd name="connsiteY41" fmla="*/ 533956 h 773230"/>
                <a:gd name="connsiteX42" fmla="*/ 29602 w 776658"/>
                <a:gd name="connsiteY42" fmla="*/ 550374 h 773230"/>
                <a:gd name="connsiteX43" fmla="*/ 68263 w 776658"/>
                <a:gd name="connsiteY43" fmla="*/ 589035 h 773230"/>
                <a:gd name="connsiteX44" fmla="*/ 84694 w 776658"/>
                <a:gd name="connsiteY44" fmla="*/ 590530 h 773230"/>
                <a:gd name="connsiteX45" fmla="*/ 120301 w 776658"/>
                <a:gd name="connsiteY45" fmla="*/ 565980 h 773230"/>
                <a:gd name="connsiteX46" fmla="*/ 129206 w 776658"/>
                <a:gd name="connsiteY46" fmla="*/ 608340 h 773230"/>
                <a:gd name="connsiteX47" fmla="*/ 141810 w 776658"/>
                <a:gd name="connsiteY47" fmla="*/ 618650 h 773230"/>
                <a:gd name="connsiteX48" fmla="*/ 193358 w 776658"/>
                <a:gd name="connsiteY48" fmla="*/ 618650 h 773230"/>
                <a:gd name="connsiteX49" fmla="*/ 205975 w 776658"/>
                <a:gd name="connsiteY49" fmla="*/ 608418 h 773230"/>
                <a:gd name="connsiteX50" fmla="*/ 214880 w 776658"/>
                <a:gd name="connsiteY50" fmla="*/ 566058 h 773230"/>
                <a:gd name="connsiteX51" fmla="*/ 250487 w 776658"/>
                <a:gd name="connsiteY51" fmla="*/ 590543 h 773230"/>
                <a:gd name="connsiteX52" fmla="*/ 266905 w 776658"/>
                <a:gd name="connsiteY52" fmla="*/ 589048 h 773230"/>
                <a:gd name="connsiteX53" fmla="*/ 286919 w 776658"/>
                <a:gd name="connsiteY53" fmla="*/ 568970 h 773230"/>
                <a:gd name="connsiteX54" fmla="*/ 286919 w 776658"/>
                <a:gd name="connsiteY54" fmla="*/ 605698 h 773230"/>
                <a:gd name="connsiteX55" fmla="*/ 312693 w 776658"/>
                <a:gd name="connsiteY55" fmla="*/ 650082 h 773230"/>
                <a:gd name="connsiteX56" fmla="*/ 312693 w 776658"/>
                <a:gd name="connsiteY56" fmla="*/ 721682 h 773230"/>
                <a:gd name="connsiteX57" fmla="*/ 364242 w 776658"/>
                <a:gd name="connsiteY57" fmla="*/ 773231 h 773230"/>
                <a:gd name="connsiteX58" fmla="*/ 415790 w 776658"/>
                <a:gd name="connsiteY58" fmla="*/ 773231 h 773230"/>
                <a:gd name="connsiteX59" fmla="*/ 467339 w 776658"/>
                <a:gd name="connsiteY59" fmla="*/ 721682 h 773230"/>
                <a:gd name="connsiteX60" fmla="*/ 467339 w 776658"/>
                <a:gd name="connsiteY60" fmla="*/ 650082 h 773230"/>
                <a:gd name="connsiteX61" fmla="*/ 493113 w 776658"/>
                <a:gd name="connsiteY61" fmla="*/ 605698 h 773230"/>
                <a:gd name="connsiteX62" fmla="*/ 493113 w 776658"/>
                <a:gd name="connsiteY62" fmla="*/ 554691 h 773230"/>
                <a:gd name="connsiteX63" fmla="*/ 522921 w 776658"/>
                <a:gd name="connsiteY63" fmla="*/ 502086 h 773230"/>
                <a:gd name="connsiteX64" fmla="*/ 553257 w 776658"/>
                <a:gd name="connsiteY64" fmla="*/ 478889 h 773230"/>
                <a:gd name="connsiteX65" fmla="*/ 536066 w 776658"/>
                <a:gd name="connsiteY65" fmla="*/ 459687 h 773230"/>
                <a:gd name="connsiteX66" fmla="*/ 508912 w 776658"/>
                <a:gd name="connsiteY66" fmla="*/ 480448 h 773230"/>
                <a:gd name="connsiteX67" fmla="*/ 467339 w 776658"/>
                <a:gd name="connsiteY67" fmla="*/ 554691 h 773230"/>
                <a:gd name="connsiteX68" fmla="*/ 467339 w 776658"/>
                <a:gd name="connsiteY68" fmla="*/ 605698 h 773230"/>
                <a:gd name="connsiteX69" fmla="*/ 441564 w 776658"/>
                <a:gd name="connsiteY69" fmla="*/ 631473 h 773230"/>
                <a:gd name="connsiteX70" fmla="*/ 338467 w 776658"/>
                <a:gd name="connsiteY70" fmla="*/ 631473 h 773230"/>
                <a:gd name="connsiteX71" fmla="*/ 312693 w 776658"/>
                <a:gd name="connsiteY71" fmla="*/ 605698 h 773230"/>
                <a:gd name="connsiteX72" fmla="*/ 312693 w 776658"/>
                <a:gd name="connsiteY72" fmla="*/ 553621 h 773230"/>
                <a:gd name="connsiteX73" fmla="*/ 271815 w 776658"/>
                <a:gd name="connsiteY73" fmla="*/ 480887 h 773230"/>
                <a:gd name="connsiteX74" fmla="*/ 203080 w 776658"/>
                <a:gd name="connsiteY74" fmla="*/ 179734 h 773230"/>
                <a:gd name="connsiteX75" fmla="*/ 387245 w 776658"/>
                <a:gd name="connsiteY75" fmla="*/ 77520 h 773230"/>
                <a:gd name="connsiteX76" fmla="*/ 386743 w 776658"/>
                <a:gd name="connsiteY76" fmla="*/ 78924 h 773230"/>
                <a:gd name="connsiteX77" fmla="*/ 389204 w 776658"/>
                <a:gd name="connsiteY77" fmla="*/ 88474 h 773230"/>
                <a:gd name="connsiteX78" fmla="*/ 419579 w 776658"/>
                <a:gd name="connsiteY78" fmla="*/ 128978 h 773230"/>
                <a:gd name="connsiteX79" fmla="*/ 420352 w 776658"/>
                <a:gd name="connsiteY79" fmla="*/ 143283 h 773230"/>
                <a:gd name="connsiteX80" fmla="*/ 407465 w 776658"/>
                <a:gd name="connsiteY80" fmla="*/ 149481 h 773230"/>
                <a:gd name="connsiteX81" fmla="*/ 357334 w 776658"/>
                <a:gd name="connsiteY81" fmla="*/ 142316 h 773230"/>
                <a:gd name="connsiteX82" fmla="*/ 342748 w 776658"/>
                <a:gd name="connsiteY82" fmla="*/ 153243 h 773230"/>
                <a:gd name="connsiteX83" fmla="*/ 342746 w 776658"/>
                <a:gd name="connsiteY83" fmla="*/ 153257 h 773230"/>
                <a:gd name="connsiteX84" fmla="*/ 331805 w 776658"/>
                <a:gd name="connsiteY84" fmla="*/ 229794 h 773230"/>
                <a:gd name="connsiteX85" fmla="*/ 342731 w 776658"/>
                <a:gd name="connsiteY85" fmla="*/ 244380 h 773230"/>
                <a:gd name="connsiteX86" fmla="*/ 342746 w 776658"/>
                <a:gd name="connsiteY86" fmla="*/ 244382 h 773230"/>
                <a:gd name="connsiteX87" fmla="*/ 392877 w 776658"/>
                <a:gd name="connsiteY87" fmla="*/ 251547 h 773230"/>
                <a:gd name="connsiteX88" fmla="*/ 403818 w 776658"/>
                <a:gd name="connsiteY88" fmla="*/ 266123 h 773230"/>
                <a:gd name="connsiteX89" fmla="*/ 398792 w 776658"/>
                <a:gd name="connsiteY89" fmla="*/ 274615 h 773230"/>
                <a:gd name="connsiteX90" fmla="*/ 358288 w 776658"/>
                <a:gd name="connsiteY90" fmla="*/ 304990 h 773230"/>
                <a:gd name="connsiteX91" fmla="*/ 355710 w 776658"/>
                <a:gd name="connsiteY91" fmla="*/ 323032 h 773230"/>
                <a:gd name="connsiteX92" fmla="*/ 402104 w 776658"/>
                <a:gd name="connsiteY92" fmla="*/ 384890 h 773230"/>
                <a:gd name="connsiteX93" fmla="*/ 420146 w 776658"/>
                <a:gd name="connsiteY93" fmla="*/ 387468 h 773230"/>
                <a:gd name="connsiteX94" fmla="*/ 460663 w 776658"/>
                <a:gd name="connsiteY94" fmla="*/ 357093 h 773230"/>
                <a:gd name="connsiteX95" fmla="*/ 478702 w 776658"/>
                <a:gd name="connsiteY95" fmla="*/ 359696 h 773230"/>
                <a:gd name="connsiteX96" fmla="*/ 481141 w 776658"/>
                <a:gd name="connsiteY96" fmla="*/ 369220 h 773230"/>
                <a:gd name="connsiteX97" fmla="*/ 473988 w 776658"/>
                <a:gd name="connsiteY97" fmla="*/ 419351 h 773230"/>
                <a:gd name="connsiteX98" fmla="*/ 484913 w 776658"/>
                <a:gd name="connsiteY98" fmla="*/ 433939 h 773230"/>
                <a:gd name="connsiteX99" fmla="*/ 484917 w 776658"/>
                <a:gd name="connsiteY99" fmla="*/ 433939 h 773230"/>
                <a:gd name="connsiteX100" fmla="*/ 561466 w 776658"/>
                <a:gd name="connsiteY100" fmla="*/ 444880 h 773230"/>
                <a:gd name="connsiteX101" fmla="*/ 563283 w 776658"/>
                <a:gd name="connsiteY101" fmla="*/ 444996 h 773230"/>
                <a:gd name="connsiteX102" fmla="*/ 576054 w 776658"/>
                <a:gd name="connsiteY102" fmla="*/ 433939 h 773230"/>
                <a:gd name="connsiteX103" fmla="*/ 583207 w 776658"/>
                <a:gd name="connsiteY103" fmla="*/ 383808 h 773230"/>
                <a:gd name="connsiteX104" fmla="*/ 597782 w 776658"/>
                <a:gd name="connsiteY104" fmla="*/ 372867 h 773230"/>
                <a:gd name="connsiteX105" fmla="*/ 606275 w 776658"/>
                <a:gd name="connsiteY105" fmla="*/ 377893 h 773230"/>
                <a:gd name="connsiteX106" fmla="*/ 636662 w 776658"/>
                <a:gd name="connsiteY106" fmla="*/ 418397 h 773230"/>
                <a:gd name="connsiteX107" fmla="*/ 654704 w 776658"/>
                <a:gd name="connsiteY107" fmla="*/ 420974 h 773230"/>
                <a:gd name="connsiteX108" fmla="*/ 716563 w 776658"/>
                <a:gd name="connsiteY108" fmla="*/ 374581 h 773230"/>
                <a:gd name="connsiteX109" fmla="*/ 719140 w 776658"/>
                <a:gd name="connsiteY109" fmla="*/ 356539 h 773230"/>
                <a:gd name="connsiteX110" fmla="*/ 688765 w 776658"/>
                <a:gd name="connsiteY110" fmla="*/ 316034 h 773230"/>
                <a:gd name="connsiteX111" fmla="*/ 687992 w 776658"/>
                <a:gd name="connsiteY111" fmla="*/ 301730 h 773230"/>
                <a:gd name="connsiteX112" fmla="*/ 700879 w 776658"/>
                <a:gd name="connsiteY112" fmla="*/ 295544 h 773230"/>
                <a:gd name="connsiteX113" fmla="*/ 751010 w 776658"/>
                <a:gd name="connsiteY113" fmla="*/ 302696 h 773230"/>
                <a:gd name="connsiteX114" fmla="*/ 765598 w 776658"/>
                <a:gd name="connsiteY114" fmla="*/ 291771 h 773230"/>
                <a:gd name="connsiteX115" fmla="*/ 765598 w 776658"/>
                <a:gd name="connsiteY115" fmla="*/ 291768 h 773230"/>
                <a:gd name="connsiteX116" fmla="*/ 776526 w 776658"/>
                <a:gd name="connsiteY116" fmla="*/ 215219 h 773230"/>
                <a:gd name="connsiteX117" fmla="*/ 765601 w 776658"/>
                <a:gd name="connsiteY117" fmla="*/ 200630 h 773230"/>
                <a:gd name="connsiteX118" fmla="*/ 338467 w 776658"/>
                <a:gd name="connsiteY118" fmla="*/ 657247 h 773230"/>
                <a:gd name="connsiteX119" fmla="*/ 441564 w 776658"/>
                <a:gd name="connsiteY119" fmla="*/ 657247 h 773230"/>
                <a:gd name="connsiteX120" fmla="*/ 441564 w 776658"/>
                <a:gd name="connsiteY120" fmla="*/ 683021 h 773230"/>
                <a:gd name="connsiteX121" fmla="*/ 338467 w 776658"/>
                <a:gd name="connsiteY121" fmla="*/ 683021 h 773230"/>
                <a:gd name="connsiteX122" fmla="*/ 338467 w 776658"/>
                <a:gd name="connsiteY122" fmla="*/ 657247 h 773230"/>
                <a:gd name="connsiteX123" fmla="*/ 338467 w 776658"/>
                <a:gd name="connsiteY123" fmla="*/ 708795 h 773230"/>
                <a:gd name="connsiteX124" fmla="*/ 441564 w 776658"/>
                <a:gd name="connsiteY124" fmla="*/ 708795 h 773230"/>
                <a:gd name="connsiteX125" fmla="*/ 441564 w 776658"/>
                <a:gd name="connsiteY125" fmla="*/ 721682 h 773230"/>
                <a:gd name="connsiteX126" fmla="*/ 415790 w 776658"/>
                <a:gd name="connsiteY126" fmla="*/ 747457 h 773230"/>
                <a:gd name="connsiteX127" fmla="*/ 364242 w 776658"/>
                <a:gd name="connsiteY127" fmla="*/ 747457 h 773230"/>
                <a:gd name="connsiteX128" fmla="*/ 338467 w 776658"/>
                <a:gd name="connsiteY128" fmla="*/ 721682 h 773230"/>
                <a:gd name="connsiteX129" fmla="*/ 338467 w 776658"/>
                <a:gd name="connsiteY129" fmla="*/ 708795 h 773230"/>
                <a:gd name="connsiteX130" fmla="*/ 235873 w 776658"/>
                <a:gd name="connsiteY130" fmla="*/ 486557 h 773230"/>
                <a:gd name="connsiteX131" fmla="*/ 257897 w 776658"/>
                <a:gd name="connsiteY131" fmla="*/ 502601 h 773230"/>
                <a:gd name="connsiteX132" fmla="*/ 283865 w 776658"/>
                <a:gd name="connsiteY132" fmla="*/ 535580 h 773230"/>
                <a:gd name="connsiteX133" fmla="*/ 256222 w 776658"/>
                <a:gd name="connsiteY133" fmla="*/ 563171 h 773230"/>
                <a:gd name="connsiteX134" fmla="*/ 229455 w 776658"/>
                <a:gd name="connsiteY134" fmla="*/ 544716 h 773230"/>
                <a:gd name="connsiteX135" fmla="*/ 193606 w 776658"/>
                <a:gd name="connsiteY135" fmla="*/ 551315 h 773230"/>
                <a:gd name="connsiteX136" fmla="*/ 189608 w 776658"/>
                <a:gd name="connsiteY136" fmla="*/ 560632 h 773230"/>
                <a:gd name="connsiteX137" fmla="*/ 182855 w 776658"/>
                <a:gd name="connsiteY137" fmla="*/ 592811 h 773230"/>
                <a:gd name="connsiteX138" fmla="*/ 152223 w 776658"/>
                <a:gd name="connsiteY138" fmla="*/ 592811 h 773230"/>
                <a:gd name="connsiteX139" fmla="*/ 145470 w 776658"/>
                <a:gd name="connsiteY139" fmla="*/ 560684 h 773230"/>
                <a:gd name="connsiteX140" fmla="*/ 114940 w 776658"/>
                <a:gd name="connsiteY140" fmla="*/ 540770 h 773230"/>
                <a:gd name="connsiteX141" fmla="*/ 105623 w 776658"/>
                <a:gd name="connsiteY141" fmla="*/ 544768 h 773230"/>
                <a:gd name="connsiteX142" fmla="*/ 78843 w 776658"/>
                <a:gd name="connsiteY142" fmla="*/ 563171 h 773230"/>
                <a:gd name="connsiteX143" fmla="*/ 55363 w 776658"/>
                <a:gd name="connsiteY143" fmla="*/ 539742 h 773230"/>
                <a:gd name="connsiteX144" fmla="*/ 73805 w 776658"/>
                <a:gd name="connsiteY144" fmla="*/ 512988 h 773230"/>
                <a:gd name="connsiteX145" fmla="*/ 67229 w 776658"/>
                <a:gd name="connsiteY145" fmla="*/ 477136 h 773230"/>
                <a:gd name="connsiteX146" fmla="*/ 57902 w 776658"/>
                <a:gd name="connsiteY146" fmla="*/ 473128 h 773230"/>
                <a:gd name="connsiteX147" fmla="*/ 25774 w 776658"/>
                <a:gd name="connsiteY147" fmla="*/ 466363 h 773230"/>
                <a:gd name="connsiteX148" fmla="*/ 25774 w 776658"/>
                <a:gd name="connsiteY148" fmla="*/ 435743 h 773230"/>
                <a:gd name="connsiteX149" fmla="*/ 57902 w 776658"/>
                <a:gd name="connsiteY149" fmla="*/ 428977 h 773230"/>
                <a:gd name="connsiteX150" fmla="*/ 77769 w 776658"/>
                <a:gd name="connsiteY150" fmla="*/ 398417 h 773230"/>
                <a:gd name="connsiteX151" fmla="*/ 73817 w 776658"/>
                <a:gd name="connsiteY151" fmla="*/ 389195 h 773230"/>
                <a:gd name="connsiteX152" fmla="*/ 55363 w 776658"/>
                <a:gd name="connsiteY152" fmla="*/ 362364 h 773230"/>
                <a:gd name="connsiteX153" fmla="*/ 78843 w 776658"/>
                <a:gd name="connsiteY153" fmla="*/ 338935 h 773230"/>
                <a:gd name="connsiteX154" fmla="*/ 105636 w 776658"/>
                <a:gd name="connsiteY154" fmla="*/ 357389 h 773230"/>
                <a:gd name="connsiteX155" fmla="*/ 141480 w 776658"/>
                <a:gd name="connsiteY155" fmla="*/ 350768 h 773230"/>
                <a:gd name="connsiteX156" fmla="*/ 145470 w 776658"/>
                <a:gd name="connsiteY156" fmla="*/ 341461 h 773230"/>
                <a:gd name="connsiteX157" fmla="*/ 147725 w 776658"/>
                <a:gd name="connsiteY157" fmla="*/ 330739 h 773230"/>
                <a:gd name="connsiteX158" fmla="*/ 157945 w 776658"/>
                <a:gd name="connsiteY158" fmla="*/ 374439 h 773230"/>
                <a:gd name="connsiteX159" fmla="*/ 90319 w 776658"/>
                <a:gd name="connsiteY159" fmla="*/ 460372 h 773230"/>
                <a:gd name="connsiteX160" fmla="*/ 176252 w 776658"/>
                <a:gd name="connsiteY160" fmla="*/ 527997 h 773230"/>
                <a:gd name="connsiteX161" fmla="*/ 235873 w 776658"/>
                <a:gd name="connsiteY161" fmla="*/ 486557 h 773230"/>
                <a:gd name="connsiteX162" fmla="*/ 215859 w 776658"/>
                <a:gd name="connsiteY162" fmla="*/ 468399 h 773230"/>
                <a:gd name="connsiteX163" fmla="*/ 150003 w 776658"/>
                <a:gd name="connsiteY163" fmla="*/ 499409 h 773230"/>
                <a:gd name="connsiteX164" fmla="*/ 118993 w 776658"/>
                <a:gd name="connsiteY164" fmla="*/ 433552 h 773230"/>
                <a:gd name="connsiteX165" fmla="*/ 167531 w 776658"/>
                <a:gd name="connsiteY165" fmla="*/ 399504 h 773230"/>
                <a:gd name="connsiteX166" fmla="*/ 168021 w 776658"/>
                <a:gd name="connsiteY166" fmla="*/ 399504 h 773230"/>
                <a:gd name="connsiteX167" fmla="*/ 215859 w 776658"/>
                <a:gd name="connsiteY167" fmla="*/ 468399 h 773230"/>
                <a:gd name="connsiteX168" fmla="*/ 741834 w 776658"/>
                <a:gd name="connsiteY168" fmla="*/ 275324 h 773230"/>
                <a:gd name="connsiteX169" fmla="*/ 704462 w 776658"/>
                <a:gd name="connsiteY169" fmla="*/ 269989 h 773230"/>
                <a:gd name="connsiteX170" fmla="*/ 660723 w 776658"/>
                <a:gd name="connsiteY170" fmla="*/ 302796 h 773230"/>
                <a:gd name="connsiteX171" fmla="*/ 668068 w 776658"/>
                <a:gd name="connsiteY171" fmla="*/ 331460 h 773230"/>
                <a:gd name="connsiteX172" fmla="*/ 690711 w 776658"/>
                <a:gd name="connsiteY172" fmla="*/ 361655 h 773230"/>
                <a:gd name="connsiteX173" fmla="*/ 649472 w 776658"/>
                <a:gd name="connsiteY173" fmla="*/ 392584 h 773230"/>
                <a:gd name="connsiteX174" fmla="*/ 626817 w 776658"/>
                <a:gd name="connsiteY174" fmla="*/ 362402 h 773230"/>
                <a:gd name="connsiteX175" fmla="*/ 572692 w 776658"/>
                <a:gd name="connsiteY175" fmla="*/ 354664 h 773230"/>
                <a:gd name="connsiteX176" fmla="*/ 557613 w 776658"/>
                <a:gd name="connsiteY176" fmla="*/ 380122 h 773230"/>
                <a:gd name="connsiteX177" fmla="*/ 552394 w 776658"/>
                <a:gd name="connsiteY177" fmla="*/ 417546 h 773230"/>
                <a:gd name="connsiteX178" fmla="*/ 501373 w 776658"/>
                <a:gd name="connsiteY178" fmla="*/ 410252 h 773230"/>
                <a:gd name="connsiteX179" fmla="*/ 506709 w 776658"/>
                <a:gd name="connsiteY179" fmla="*/ 372880 h 773230"/>
                <a:gd name="connsiteX180" fmla="*/ 473917 w 776658"/>
                <a:gd name="connsiteY180" fmla="*/ 329129 h 773230"/>
                <a:gd name="connsiteX181" fmla="*/ 445237 w 776658"/>
                <a:gd name="connsiteY181" fmla="*/ 336473 h 773230"/>
                <a:gd name="connsiteX182" fmla="*/ 415043 w 776658"/>
                <a:gd name="connsiteY182" fmla="*/ 359116 h 773230"/>
                <a:gd name="connsiteX183" fmla="*/ 384114 w 776658"/>
                <a:gd name="connsiteY183" fmla="*/ 317877 h 773230"/>
                <a:gd name="connsiteX184" fmla="*/ 414295 w 776658"/>
                <a:gd name="connsiteY184" fmla="*/ 295222 h 773230"/>
                <a:gd name="connsiteX185" fmla="*/ 422034 w 776658"/>
                <a:gd name="connsiteY185" fmla="*/ 241097 h 773230"/>
                <a:gd name="connsiteX186" fmla="*/ 396575 w 776658"/>
                <a:gd name="connsiteY186" fmla="*/ 226018 h 773230"/>
                <a:gd name="connsiteX187" fmla="*/ 359203 w 776658"/>
                <a:gd name="connsiteY187" fmla="*/ 220683 h 773230"/>
                <a:gd name="connsiteX188" fmla="*/ 366497 w 776658"/>
                <a:gd name="connsiteY188" fmla="*/ 169663 h 773230"/>
                <a:gd name="connsiteX189" fmla="*/ 403870 w 776658"/>
                <a:gd name="connsiteY189" fmla="*/ 174998 h 773230"/>
                <a:gd name="connsiteX190" fmla="*/ 447620 w 776658"/>
                <a:gd name="connsiteY190" fmla="*/ 142207 h 773230"/>
                <a:gd name="connsiteX191" fmla="*/ 440276 w 776658"/>
                <a:gd name="connsiteY191" fmla="*/ 113526 h 773230"/>
                <a:gd name="connsiteX192" fmla="*/ 417556 w 776658"/>
                <a:gd name="connsiteY192" fmla="*/ 83306 h 773230"/>
                <a:gd name="connsiteX193" fmla="*/ 458794 w 776658"/>
                <a:gd name="connsiteY193" fmla="*/ 52377 h 773230"/>
                <a:gd name="connsiteX194" fmla="*/ 481450 w 776658"/>
                <a:gd name="connsiteY194" fmla="*/ 82571 h 773230"/>
                <a:gd name="connsiteX195" fmla="*/ 535574 w 776658"/>
                <a:gd name="connsiteY195" fmla="*/ 90310 h 773230"/>
                <a:gd name="connsiteX196" fmla="*/ 550654 w 776658"/>
                <a:gd name="connsiteY196" fmla="*/ 64852 h 773230"/>
                <a:gd name="connsiteX197" fmla="*/ 555989 w 776658"/>
                <a:gd name="connsiteY197" fmla="*/ 27479 h 773230"/>
                <a:gd name="connsiteX198" fmla="*/ 607009 w 776658"/>
                <a:gd name="connsiteY198" fmla="*/ 34760 h 773230"/>
                <a:gd name="connsiteX199" fmla="*/ 601674 w 776658"/>
                <a:gd name="connsiteY199" fmla="*/ 72133 h 773230"/>
                <a:gd name="connsiteX200" fmla="*/ 634481 w 776658"/>
                <a:gd name="connsiteY200" fmla="*/ 115872 h 773230"/>
                <a:gd name="connsiteX201" fmla="*/ 663146 w 776658"/>
                <a:gd name="connsiteY201" fmla="*/ 108526 h 773230"/>
                <a:gd name="connsiteX202" fmla="*/ 693340 w 776658"/>
                <a:gd name="connsiteY202" fmla="*/ 85883 h 773230"/>
                <a:gd name="connsiteX203" fmla="*/ 724269 w 776658"/>
                <a:gd name="connsiteY203" fmla="*/ 127122 h 773230"/>
                <a:gd name="connsiteX204" fmla="*/ 694075 w 776658"/>
                <a:gd name="connsiteY204" fmla="*/ 149778 h 773230"/>
                <a:gd name="connsiteX205" fmla="*/ 686336 w 776658"/>
                <a:gd name="connsiteY205" fmla="*/ 203902 h 773230"/>
                <a:gd name="connsiteX206" fmla="*/ 711794 w 776658"/>
                <a:gd name="connsiteY206" fmla="*/ 218982 h 773230"/>
                <a:gd name="connsiteX207" fmla="*/ 749167 w 776658"/>
                <a:gd name="connsiteY207" fmla="*/ 224317 h 773230"/>
                <a:gd name="connsiteX208" fmla="*/ 741834 w 776658"/>
                <a:gd name="connsiteY208" fmla="*/ 275324 h 77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776658" h="773230">
                  <a:moveTo>
                    <a:pt x="765601" y="200630"/>
                  </a:moveTo>
                  <a:cubicBezTo>
                    <a:pt x="765600" y="200630"/>
                    <a:pt x="765600" y="200630"/>
                    <a:pt x="765598" y="200630"/>
                  </a:cubicBezTo>
                  <a:lnTo>
                    <a:pt x="765572" y="200605"/>
                  </a:lnTo>
                  <a:lnTo>
                    <a:pt x="715441" y="193452"/>
                  </a:lnTo>
                  <a:cubicBezTo>
                    <a:pt x="708395" y="192449"/>
                    <a:pt x="703497" y="185923"/>
                    <a:pt x="704500" y="178877"/>
                  </a:cubicBezTo>
                  <a:cubicBezTo>
                    <a:pt x="704982" y="175491"/>
                    <a:pt x="706791" y="172437"/>
                    <a:pt x="709526" y="170384"/>
                  </a:cubicBezTo>
                  <a:lnTo>
                    <a:pt x="750043" y="139996"/>
                  </a:lnTo>
                  <a:cubicBezTo>
                    <a:pt x="755738" y="135726"/>
                    <a:pt x="756891" y="127649"/>
                    <a:pt x="752621" y="121954"/>
                  </a:cubicBezTo>
                  <a:lnTo>
                    <a:pt x="706227" y="60096"/>
                  </a:lnTo>
                  <a:cubicBezTo>
                    <a:pt x="701957" y="54402"/>
                    <a:pt x="693880" y="53248"/>
                    <a:pt x="688185" y="57519"/>
                  </a:cubicBezTo>
                  <a:lnTo>
                    <a:pt x="647681" y="87907"/>
                  </a:lnTo>
                  <a:cubicBezTo>
                    <a:pt x="642011" y="92209"/>
                    <a:pt x="633927" y="91101"/>
                    <a:pt x="629625" y="85431"/>
                  </a:cubicBezTo>
                  <a:cubicBezTo>
                    <a:pt x="627535" y="82678"/>
                    <a:pt x="626640" y="79200"/>
                    <a:pt x="627139" y="75780"/>
                  </a:cubicBezTo>
                  <a:lnTo>
                    <a:pt x="634304" y="25649"/>
                  </a:lnTo>
                  <a:cubicBezTo>
                    <a:pt x="635314" y="18603"/>
                    <a:pt x="630422" y="12074"/>
                    <a:pt x="623377" y="11062"/>
                  </a:cubicBezTo>
                  <a:cubicBezTo>
                    <a:pt x="623373" y="11062"/>
                    <a:pt x="623368" y="11061"/>
                    <a:pt x="623363" y="11061"/>
                  </a:cubicBezTo>
                  <a:lnTo>
                    <a:pt x="546865" y="133"/>
                  </a:lnTo>
                  <a:cubicBezTo>
                    <a:pt x="539821" y="-879"/>
                    <a:pt x="533288" y="4012"/>
                    <a:pt x="532277" y="11058"/>
                  </a:cubicBezTo>
                  <a:cubicBezTo>
                    <a:pt x="532277" y="11059"/>
                    <a:pt x="532277" y="11059"/>
                    <a:pt x="532277" y="11061"/>
                  </a:cubicBezTo>
                  <a:lnTo>
                    <a:pt x="525112" y="61192"/>
                  </a:lnTo>
                  <a:cubicBezTo>
                    <a:pt x="524108" y="68238"/>
                    <a:pt x="517582" y="73136"/>
                    <a:pt x="510536" y="72133"/>
                  </a:cubicBezTo>
                  <a:cubicBezTo>
                    <a:pt x="507150" y="71651"/>
                    <a:pt x="504096" y="69842"/>
                    <a:pt x="502044" y="67107"/>
                  </a:cubicBezTo>
                  <a:lnTo>
                    <a:pt x="471669" y="26590"/>
                  </a:lnTo>
                  <a:cubicBezTo>
                    <a:pt x="467398" y="20895"/>
                    <a:pt x="459321" y="19742"/>
                    <a:pt x="453627" y="24012"/>
                  </a:cubicBezTo>
                  <a:lnTo>
                    <a:pt x="414901" y="53073"/>
                  </a:lnTo>
                  <a:cubicBezTo>
                    <a:pt x="397381" y="51211"/>
                    <a:pt x="379713" y="51211"/>
                    <a:pt x="362193" y="53073"/>
                  </a:cubicBezTo>
                  <a:cubicBezTo>
                    <a:pt x="247455" y="66187"/>
                    <a:pt x="157479" y="157689"/>
                    <a:pt x="146295" y="272631"/>
                  </a:cubicBezTo>
                  <a:cubicBezTo>
                    <a:pt x="145947" y="276278"/>
                    <a:pt x="145818" y="279899"/>
                    <a:pt x="145637" y="283520"/>
                  </a:cubicBezTo>
                  <a:lnTo>
                    <a:pt x="141771" y="283520"/>
                  </a:lnTo>
                  <a:cubicBezTo>
                    <a:pt x="135656" y="283532"/>
                    <a:pt x="130390" y="287839"/>
                    <a:pt x="129168" y="293830"/>
                  </a:cubicBezTo>
                  <a:lnTo>
                    <a:pt x="120263" y="336177"/>
                  </a:lnTo>
                  <a:lnTo>
                    <a:pt x="84591" y="311576"/>
                  </a:lnTo>
                  <a:cubicBezTo>
                    <a:pt x="79472" y="308043"/>
                    <a:pt x="72558" y="308673"/>
                    <a:pt x="68160" y="313070"/>
                  </a:cubicBezTo>
                  <a:lnTo>
                    <a:pt x="29499" y="351732"/>
                  </a:lnTo>
                  <a:cubicBezTo>
                    <a:pt x="25107" y="356128"/>
                    <a:pt x="24479" y="363032"/>
                    <a:pt x="28004" y="368150"/>
                  </a:cubicBezTo>
                  <a:lnTo>
                    <a:pt x="52489" y="403757"/>
                  </a:lnTo>
                  <a:lnTo>
                    <a:pt x="10129" y="412662"/>
                  </a:lnTo>
                  <a:cubicBezTo>
                    <a:pt x="4204" y="413960"/>
                    <a:pt x="-13" y="419214"/>
                    <a:pt x="0" y="425279"/>
                  </a:cubicBezTo>
                  <a:lnTo>
                    <a:pt x="0" y="476827"/>
                  </a:lnTo>
                  <a:cubicBezTo>
                    <a:pt x="-3" y="482923"/>
                    <a:pt x="4267" y="488187"/>
                    <a:pt x="10232" y="489444"/>
                  </a:cubicBezTo>
                  <a:lnTo>
                    <a:pt x="52592" y="498349"/>
                  </a:lnTo>
                  <a:lnTo>
                    <a:pt x="28107" y="533956"/>
                  </a:lnTo>
                  <a:cubicBezTo>
                    <a:pt x="24582" y="539074"/>
                    <a:pt x="25210" y="545978"/>
                    <a:pt x="29602" y="550374"/>
                  </a:cubicBezTo>
                  <a:lnTo>
                    <a:pt x="68263" y="589035"/>
                  </a:lnTo>
                  <a:cubicBezTo>
                    <a:pt x="72661" y="593433"/>
                    <a:pt x="79575" y="594063"/>
                    <a:pt x="84694" y="590530"/>
                  </a:cubicBezTo>
                  <a:lnTo>
                    <a:pt x="120301" y="565980"/>
                  </a:lnTo>
                  <a:lnTo>
                    <a:pt x="129206" y="608340"/>
                  </a:lnTo>
                  <a:cubicBezTo>
                    <a:pt x="130429" y="614331"/>
                    <a:pt x="135695" y="618639"/>
                    <a:pt x="141810" y="618650"/>
                  </a:cubicBezTo>
                  <a:lnTo>
                    <a:pt x="193358" y="618650"/>
                  </a:lnTo>
                  <a:cubicBezTo>
                    <a:pt x="199454" y="618653"/>
                    <a:pt x="204718" y="614383"/>
                    <a:pt x="205975" y="608418"/>
                  </a:cubicBezTo>
                  <a:lnTo>
                    <a:pt x="214880" y="566058"/>
                  </a:lnTo>
                  <a:lnTo>
                    <a:pt x="250487" y="590543"/>
                  </a:lnTo>
                  <a:cubicBezTo>
                    <a:pt x="255605" y="594068"/>
                    <a:pt x="262509" y="593439"/>
                    <a:pt x="266905" y="589048"/>
                  </a:cubicBezTo>
                  <a:lnTo>
                    <a:pt x="286919" y="568970"/>
                  </a:lnTo>
                  <a:lnTo>
                    <a:pt x="286919" y="605698"/>
                  </a:lnTo>
                  <a:cubicBezTo>
                    <a:pt x="286977" y="624032"/>
                    <a:pt x="296798" y="640945"/>
                    <a:pt x="312693" y="650082"/>
                  </a:cubicBezTo>
                  <a:lnTo>
                    <a:pt x="312693" y="721682"/>
                  </a:lnTo>
                  <a:cubicBezTo>
                    <a:pt x="312693" y="750152"/>
                    <a:pt x="335772" y="773231"/>
                    <a:pt x="364242" y="773231"/>
                  </a:cubicBezTo>
                  <a:lnTo>
                    <a:pt x="415790" y="773231"/>
                  </a:lnTo>
                  <a:cubicBezTo>
                    <a:pt x="444259" y="773231"/>
                    <a:pt x="467339" y="750152"/>
                    <a:pt x="467339" y="721682"/>
                  </a:cubicBezTo>
                  <a:lnTo>
                    <a:pt x="467339" y="650082"/>
                  </a:lnTo>
                  <a:cubicBezTo>
                    <a:pt x="483233" y="640945"/>
                    <a:pt x="493055" y="624032"/>
                    <a:pt x="493113" y="605698"/>
                  </a:cubicBezTo>
                  <a:lnTo>
                    <a:pt x="493113" y="554691"/>
                  </a:lnTo>
                  <a:cubicBezTo>
                    <a:pt x="493462" y="533229"/>
                    <a:pt x="504690" y="513415"/>
                    <a:pt x="522921" y="502086"/>
                  </a:cubicBezTo>
                  <a:cubicBezTo>
                    <a:pt x="533615" y="495148"/>
                    <a:pt x="543758" y="487391"/>
                    <a:pt x="553257" y="478889"/>
                  </a:cubicBezTo>
                  <a:lnTo>
                    <a:pt x="536066" y="459687"/>
                  </a:lnTo>
                  <a:cubicBezTo>
                    <a:pt x="527568" y="467304"/>
                    <a:pt x="518489" y="474245"/>
                    <a:pt x="508912" y="480448"/>
                  </a:cubicBezTo>
                  <a:cubicBezTo>
                    <a:pt x="483323" y="496509"/>
                    <a:pt x="467659" y="524480"/>
                    <a:pt x="467339" y="554691"/>
                  </a:cubicBezTo>
                  <a:lnTo>
                    <a:pt x="467339" y="605698"/>
                  </a:lnTo>
                  <a:cubicBezTo>
                    <a:pt x="467339" y="619934"/>
                    <a:pt x="455800" y="631473"/>
                    <a:pt x="441564" y="631473"/>
                  </a:cubicBezTo>
                  <a:lnTo>
                    <a:pt x="338467" y="631473"/>
                  </a:lnTo>
                  <a:cubicBezTo>
                    <a:pt x="324232" y="631473"/>
                    <a:pt x="312693" y="619934"/>
                    <a:pt x="312693" y="605698"/>
                  </a:cubicBezTo>
                  <a:lnTo>
                    <a:pt x="312693" y="553621"/>
                  </a:lnTo>
                  <a:cubicBezTo>
                    <a:pt x="312395" y="523983"/>
                    <a:pt x="296977" y="496551"/>
                    <a:pt x="271815" y="480887"/>
                  </a:cubicBezTo>
                  <a:cubicBezTo>
                    <a:pt x="169673" y="416705"/>
                    <a:pt x="138899" y="281876"/>
                    <a:pt x="203080" y="179734"/>
                  </a:cubicBezTo>
                  <a:cubicBezTo>
                    <a:pt x="242901" y="116360"/>
                    <a:pt x="312398" y="77787"/>
                    <a:pt x="387245" y="77520"/>
                  </a:cubicBezTo>
                  <a:cubicBezTo>
                    <a:pt x="387053" y="77979"/>
                    <a:pt x="386884" y="78448"/>
                    <a:pt x="386743" y="78924"/>
                  </a:cubicBezTo>
                  <a:cubicBezTo>
                    <a:pt x="386264" y="82307"/>
                    <a:pt x="387150" y="85743"/>
                    <a:pt x="389204" y="88474"/>
                  </a:cubicBezTo>
                  <a:lnTo>
                    <a:pt x="419579" y="128978"/>
                  </a:lnTo>
                  <a:cubicBezTo>
                    <a:pt x="422781" y="133123"/>
                    <a:pt x="423089" y="138816"/>
                    <a:pt x="420352" y="143283"/>
                  </a:cubicBezTo>
                  <a:cubicBezTo>
                    <a:pt x="417717" y="147777"/>
                    <a:pt x="412621" y="150229"/>
                    <a:pt x="407465" y="149481"/>
                  </a:cubicBezTo>
                  <a:lnTo>
                    <a:pt x="357334" y="142316"/>
                  </a:lnTo>
                  <a:cubicBezTo>
                    <a:pt x="350288" y="141306"/>
                    <a:pt x="343759" y="146198"/>
                    <a:pt x="342748" y="153243"/>
                  </a:cubicBezTo>
                  <a:cubicBezTo>
                    <a:pt x="342748" y="153248"/>
                    <a:pt x="342746" y="153252"/>
                    <a:pt x="342746" y="153257"/>
                  </a:cubicBezTo>
                  <a:lnTo>
                    <a:pt x="331805" y="229794"/>
                  </a:lnTo>
                  <a:cubicBezTo>
                    <a:pt x="330795" y="236838"/>
                    <a:pt x="335687" y="243369"/>
                    <a:pt x="342731" y="244380"/>
                  </a:cubicBezTo>
                  <a:cubicBezTo>
                    <a:pt x="342736" y="244380"/>
                    <a:pt x="342741" y="244382"/>
                    <a:pt x="342746" y="244382"/>
                  </a:cubicBezTo>
                  <a:lnTo>
                    <a:pt x="392877" y="251547"/>
                  </a:lnTo>
                  <a:cubicBezTo>
                    <a:pt x="399923" y="252551"/>
                    <a:pt x="404822" y="259077"/>
                    <a:pt x="403818" y="266123"/>
                  </a:cubicBezTo>
                  <a:cubicBezTo>
                    <a:pt x="403336" y="269509"/>
                    <a:pt x="401527" y="272563"/>
                    <a:pt x="398792" y="274615"/>
                  </a:cubicBezTo>
                  <a:lnTo>
                    <a:pt x="358288" y="304990"/>
                  </a:lnTo>
                  <a:cubicBezTo>
                    <a:pt x="352593" y="309261"/>
                    <a:pt x="351440" y="317338"/>
                    <a:pt x="355710" y="323032"/>
                  </a:cubicBezTo>
                  <a:lnTo>
                    <a:pt x="402104" y="384890"/>
                  </a:lnTo>
                  <a:cubicBezTo>
                    <a:pt x="406374" y="390585"/>
                    <a:pt x="414451" y="391738"/>
                    <a:pt x="420146" y="387468"/>
                  </a:cubicBezTo>
                  <a:lnTo>
                    <a:pt x="460663" y="357093"/>
                  </a:lnTo>
                  <a:cubicBezTo>
                    <a:pt x="466362" y="352830"/>
                    <a:pt x="474439" y="353995"/>
                    <a:pt x="478702" y="359696"/>
                  </a:cubicBezTo>
                  <a:cubicBezTo>
                    <a:pt x="480741" y="362423"/>
                    <a:pt x="481619" y="365848"/>
                    <a:pt x="481141" y="369220"/>
                  </a:cubicBezTo>
                  <a:lnTo>
                    <a:pt x="473988" y="419351"/>
                  </a:lnTo>
                  <a:cubicBezTo>
                    <a:pt x="472977" y="426395"/>
                    <a:pt x="477867" y="432927"/>
                    <a:pt x="484913" y="433939"/>
                  </a:cubicBezTo>
                  <a:cubicBezTo>
                    <a:pt x="484915" y="433939"/>
                    <a:pt x="484915" y="433939"/>
                    <a:pt x="484917" y="433939"/>
                  </a:cubicBezTo>
                  <a:lnTo>
                    <a:pt x="561466" y="444880"/>
                  </a:lnTo>
                  <a:cubicBezTo>
                    <a:pt x="562069" y="444957"/>
                    <a:pt x="562676" y="444996"/>
                    <a:pt x="563283" y="444996"/>
                  </a:cubicBezTo>
                  <a:cubicBezTo>
                    <a:pt x="569699" y="445004"/>
                    <a:pt x="575143" y="440290"/>
                    <a:pt x="576054" y="433939"/>
                  </a:cubicBezTo>
                  <a:lnTo>
                    <a:pt x="583207" y="383808"/>
                  </a:lnTo>
                  <a:cubicBezTo>
                    <a:pt x="584210" y="376762"/>
                    <a:pt x="590736" y="371863"/>
                    <a:pt x="597782" y="372867"/>
                  </a:cubicBezTo>
                  <a:cubicBezTo>
                    <a:pt x="601168" y="373348"/>
                    <a:pt x="604222" y="375157"/>
                    <a:pt x="606275" y="377893"/>
                  </a:cubicBezTo>
                  <a:lnTo>
                    <a:pt x="636662" y="418397"/>
                  </a:lnTo>
                  <a:cubicBezTo>
                    <a:pt x="640933" y="424091"/>
                    <a:pt x="649010" y="425245"/>
                    <a:pt x="654704" y="420974"/>
                  </a:cubicBezTo>
                  <a:lnTo>
                    <a:pt x="716563" y="374581"/>
                  </a:lnTo>
                  <a:cubicBezTo>
                    <a:pt x="722257" y="370310"/>
                    <a:pt x="723411" y="362233"/>
                    <a:pt x="719140" y="356539"/>
                  </a:cubicBezTo>
                  <a:lnTo>
                    <a:pt x="688765" y="316034"/>
                  </a:lnTo>
                  <a:cubicBezTo>
                    <a:pt x="685577" y="311883"/>
                    <a:pt x="685269" y="306200"/>
                    <a:pt x="687992" y="301730"/>
                  </a:cubicBezTo>
                  <a:cubicBezTo>
                    <a:pt x="690571" y="297176"/>
                    <a:pt x="695713" y="294708"/>
                    <a:pt x="700879" y="295544"/>
                  </a:cubicBezTo>
                  <a:lnTo>
                    <a:pt x="751010" y="302696"/>
                  </a:lnTo>
                  <a:cubicBezTo>
                    <a:pt x="758054" y="303708"/>
                    <a:pt x="764586" y="298816"/>
                    <a:pt x="765598" y="291771"/>
                  </a:cubicBezTo>
                  <a:cubicBezTo>
                    <a:pt x="765598" y="291770"/>
                    <a:pt x="765598" y="291770"/>
                    <a:pt x="765598" y="291768"/>
                  </a:cubicBezTo>
                  <a:lnTo>
                    <a:pt x="776526" y="215219"/>
                  </a:lnTo>
                  <a:cubicBezTo>
                    <a:pt x="777538" y="208173"/>
                    <a:pt x="772647" y="201642"/>
                    <a:pt x="765601" y="200630"/>
                  </a:cubicBezTo>
                  <a:close/>
                  <a:moveTo>
                    <a:pt x="338467" y="657247"/>
                  </a:moveTo>
                  <a:lnTo>
                    <a:pt x="441564" y="657247"/>
                  </a:lnTo>
                  <a:lnTo>
                    <a:pt x="441564" y="683021"/>
                  </a:lnTo>
                  <a:lnTo>
                    <a:pt x="338467" y="683021"/>
                  </a:lnTo>
                  <a:lnTo>
                    <a:pt x="338467" y="657247"/>
                  </a:lnTo>
                  <a:close/>
                  <a:moveTo>
                    <a:pt x="338467" y="708795"/>
                  </a:moveTo>
                  <a:lnTo>
                    <a:pt x="441564" y="708795"/>
                  </a:lnTo>
                  <a:lnTo>
                    <a:pt x="441564" y="721682"/>
                  </a:lnTo>
                  <a:cubicBezTo>
                    <a:pt x="441564" y="735918"/>
                    <a:pt x="430026" y="747457"/>
                    <a:pt x="415790" y="747457"/>
                  </a:cubicBezTo>
                  <a:lnTo>
                    <a:pt x="364242" y="747457"/>
                  </a:lnTo>
                  <a:cubicBezTo>
                    <a:pt x="350006" y="747457"/>
                    <a:pt x="338467" y="735918"/>
                    <a:pt x="338467" y="721682"/>
                  </a:cubicBezTo>
                  <a:lnTo>
                    <a:pt x="338467" y="708795"/>
                  </a:lnTo>
                  <a:close/>
                  <a:moveTo>
                    <a:pt x="235873" y="486557"/>
                  </a:moveTo>
                  <a:cubicBezTo>
                    <a:pt x="242909" y="492311"/>
                    <a:pt x="250261" y="497669"/>
                    <a:pt x="257897" y="502601"/>
                  </a:cubicBezTo>
                  <a:cubicBezTo>
                    <a:pt x="270074" y="510297"/>
                    <a:pt x="279240" y="521938"/>
                    <a:pt x="283865" y="535580"/>
                  </a:cubicBezTo>
                  <a:lnTo>
                    <a:pt x="256222" y="563171"/>
                  </a:lnTo>
                  <a:lnTo>
                    <a:pt x="229455" y="544716"/>
                  </a:lnTo>
                  <a:cubicBezTo>
                    <a:pt x="217734" y="536639"/>
                    <a:pt x="201685" y="539594"/>
                    <a:pt x="193606" y="551315"/>
                  </a:cubicBezTo>
                  <a:cubicBezTo>
                    <a:pt x="191670" y="554126"/>
                    <a:pt x="190311" y="557293"/>
                    <a:pt x="189608" y="560632"/>
                  </a:cubicBezTo>
                  <a:lnTo>
                    <a:pt x="182855" y="592811"/>
                  </a:lnTo>
                  <a:lnTo>
                    <a:pt x="152223" y="592811"/>
                  </a:lnTo>
                  <a:lnTo>
                    <a:pt x="145470" y="560684"/>
                  </a:lnTo>
                  <a:cubicBezTo>
                    <a:pt x="142538" y="546754"/>
                    <a:pt x="128870" y="537838"/>
                    <a:pt x="114940" y="540770"/>
                  </a:cubicBezTo>
                  <a:cubicBezTo>
                    <a:pt x="111601" y="541472"/>
                    <a:pt x="108434" y="542832"/>
                    <a:pt x="105623" y="544768"/>
                  </a:cubicBezTo>
                  <a:lnTo>
                    <a:pt x="78843" y="563171"/>
                  </a:lnTo>
                  <a:lnTo>
                    <a:pt x="55363" y="539742"/>
                  </a:lnTo>
                  <a:lnTo>
                    <a:pt x="73805" y="512988"/>
                  </a:lnTo>
                  <a:cubicBezTo>
                    <a:pt x="81890" y="501272"/>
                    <a:pt x="78945" y="485221"/>
                    <a:pt x="67229" y="477136"/>
                  </a:cubicBezTo>
                  <a:cubicBezTo>
                    <a:pt x="64416" y="475195"/>
                    <a:pt x="61246" y="473832"/>
                    <a:pt x="57902" y="473128"/>
                  </a:cubicBezTo>
                  <a:lnTo>
                    <a:pt x="25774" y="466363"/>
                  </a:lnTo>
                  <a:lnTo>
                    <a:pt x="25774" y="435743"/>
                  </a:lnTo>
                  <a:lnTo>
                    <a:pt x="57902" y="428977"/>
                  </a:lnTo>
                  <a:cubicBezTo>
                    <a:pt x="71826" y="426024"/>
                    <a:pt x="80722" y="412343"/>
                    <a:pt x="77769" y="398417"/>
                  </a:cubicBezTo>
                  <a:cubicBezTo>
                    <a:pt x="77068" y="395113"/>
                    <a:pt x="75726" y="391980"/>
                    <a:pt x="73817" y="389195"/>
                  </a:cubicBezTo>
                  <a:lnTo>
                    <a:pt x="55363" y="362364"/>
                  </a:lnTo>
                  <a:lnTo>
                    <a:pt x="78843" y="338935"/>
                  </a:lnTo>
                  <a:lnTo>
                    <a:pt x="105636" y="357389"/>
                  </a:lnTo>
                  <a:cubicBezTo>
                    <a:pt x="117361" y="365458"/>
                    <a:pt x="133411" y="362494"/>
                    <a:pt x="141480" y="350768"/>
                  </a:cubicBezTo>
                  <a:cubicBezTo>
                    <a:pt x="143413" y="347961"/>
                    <a:pt x="144769" y="344797"/>
                    <a:pt x="145470" y="341461"/>
                  </a:cubicBezTo>
                  <a:lnTo>
                    <a:pt x="147725" y="330739"/>
                  </a:lnTo>
                  <a:cubicBezTo>
                    <a:pt x="149790" y="345588"/>
                    <a:pt x="153210" y="360215"/>
                    <a:pt x="157945" y="374439"/>
                  </a:cubicBezTo>
                  <a:cubicBezTo>
                    <a:pt x="115541" y="379494"/>
                    <a:pt x="85264" y="417968"/>
                    <a:pt x="90319" y="460372"/>
                  </a:cubicBezTo>
                  <a:cubicBezTo>
                    <a:pt x="95374" y="502775"/>
                    <a:pt x="133849" y="533052"/>
                    <a:pt x="176252" y="527997"/>
                  </a:cubicBezTo>
                  <a:cubicBezTo>
                    <a:pt x="201779" y="524952"/>
                    <a:pt x="224123" y="509422"/>
                    <a:pt x="235873" y="486557"/>
                  </a:cubicBezTo>
                  <a:close/>
                  <a:moveTo>
                    <a:pt x="215859" y="468399"/>
                  </a:moveTo>
                  <a:cubicBezTo>
                    <a:pt x="206236" y="495148"/>
                    <a:pt x="176752" y="509030"/>
                    <a:pt x="150003" y="499409"/>
                  </a:cubicBezTo>
                  <a:cubicBezTo>
                    <a:pt x="123254" y="489785"/>
                    <a:pt x="109371" y="460301"/>
                    <a:pt x="118993" y="433552"/>
                  </a:cubicBezTo>
                  <a:cubicBezTo>
                    <a:pt x="126355" y="413089"/>
                    <a:pt x="145784" y="399459"/>
                    <a:pt x="167531" y="399504"/>
                  </a:cubicBezTo>
                  <a:cubicBezTo>
                    <a:pt x="167699" y="399504"/>
                    <a:pt x="167853" y="399504"/>
                    <a:pt x="168021" y="399504"/>
                  </a:cubicBezTo>
                  <a:cubicBezTo>
                    <a:pt x="179872" y="425058"/>
                    <a:pt x="196057" y="448366"/>
                    <a:pt x="215859" y="468399"/>
                  </a:cubicBezTo>
                  <a:close/>
                  <a:moveTo>
                    <a:pt x="741834" y="275324"/>
                  </a:moveTo>
                  <a:lnTo>
                    <a:pt x="704462" y="269989"/>
                  </a:lnTo>
                  <a:cubicBezTo>
                    <a:pt x="683324" y="266970"/>
                    <a:pt x="663742" y="281660"/>
                    <a:pt x="660723" y="302796"/>
                  </a:cubicBezTo>
                  <a:cubicBezTo>
                    <a:pt x="659273" y="312946"/>
                    <a:pt x="661915" y="323258"/>
                    <a:pt x="668068" y="331460"/>
                  </a:cubicBezTo>
                  <a:lnTo>
                    <a:pt x="690711" y="361655"/>
                  </a:lnTo>
                  <a:lnTo>
                    <a:pt x="649472" y="392584"/>
                  </a:lnTo>
                  <a:lnTo>
                    <a:pt x="626817" y="362402"/>
                  </a:lnTo>
                  <a:cubicBezTo>
                    <a:pt x="614007" y="345319"/>
                    <a:pt x="589774" y="341854"/>
                    <a:pt x="572692" y="354664"/>
                  </a:cubicBezTo>
                  <a:cubicBezTo>
                    <a:pt x="564490" y="360814"/>
                    <a:pt x="559066" y="369972"/>
                    <a:pt x="557613" y="380122"/>
                  </a:cubicBezTo>
                  <a:lnTo>
                    <a:pt x="552394" y="417546"/>
                  </a:lnTo>
                  <a:lnTo>
                    <a:pt x="501373" y="410252"/>
                  </a:lnTo>
                  <a:lnTo>
                    <a:pt x="506709" y="372880"/>
                  </a:lnTo>
                  <a:cubicBezTo>
                    <a:pt x="509736" y="351743"/>
                    <a:pt x="495054" y="332155"/>
                    <a:pt x="473917" y="329129"/>
                  </a:cubicBezTo>
                  <a:cubicBezTo>
                    <a:pt x="463761" y="327675"/>
                    <a:pt x="453445" y="330317"/>
                    <a:pt x="445237" y="336473"/>
                  </a:cubicBezTo>
                  <a:lnTo>
                    <a:pt x="415043" y="359116"/>
                  </a:lnTo>
                  <a:lnTo>
                    <a:pt x="384114" y="317877"/>
                  </a:lnTo>
                  <a:lnTo>
                    <a:pt x="414295" y="295222"/>
                  </a:lnTo>
                  <a:cubicBezTo>
                    <a:pt x="431379" y="282412"/>
                    <a:pt x="434844" y="258179"/>
                    <a:pt x="422034" y="241097"/>
                  </a:cubicBezTo>
                  <a:cubicBezTo>
                    <a:pt x="415884" y="232895"/>
                    <a:pt x="406726" y="227471"/>
                    <a:pt x="396575" y="226018"/>
                  </a:cubicBezTo>
                  <a:lnTo>
                    <a:pt x="359203" y="220683"/>
                  </a:lnTo>
                  <a:lnTo>
                    <a:pt x="366497" y="169663"/>
                  </a:lnTo>
                  <a:lnTo>
                    <a:pt x="403870" y="174998"/>
                  </a:lnTo>
                  <a:cubicBezTo>
                    <a:pt x="425006" y="178025"/>
                    <a:pt x="444594" y="163343"/>
                    <a:pt x="447620" y="142207"/>
                  </a:cubicBezTo>
                  <a:cubicBezTo>
                    <a:pt x="449074" y="132050"/>
                    <a:pt x="446432" y="121734"/>
                    <a:pt x="440276" y="113526"/>
                  </a:cubicBezTo>
                  <a:lnTo>
                    <a:pt x="417556" y="83306"/>
                  </a:lnTo>
                  <a:lnTo>
                    <a:pt x="458794" y="52377"/>
                  </a:lnTo>
                  <a:lnTo>
                    <a:pt x="481450" y="82571"/>
                  </a:lnTo>
                  <a:cubicBezTo>
                    <a:pt x="494260" y="99655"/>
                    <a:pt x="518492" y="103120"/>
                    <a:pt x="535574" y="90310"/>
                  </a:cubicBezTo>
                  <a:cubicBezTo>
                    <a:pt x="543777" y="84160"/>
                    <a:pt x="549201" y="75002"/>
                    <a:pt x="550654" y="64852"/>
                  </a:cubicBezTo>
                  <a:lnTo>
                    <a:pt x="555989" y="27479"/>
                  </a:lnTo>
                  <a:lnTo>
                    <a:pt x="607009" y="34760"/>
                  </a:lnTo>
                  <a:lnTo>
                    <a:pt x="601674" y="72133"/>
                  </a:lnTo>
                  <a:cubicBezTo>
                    <a:pt x="598655" y="93271"/>
                    <a:pt x="613343" y="112853"/>
                    <a:pt x="634481" y="115872"/>
                  </a:cubicBezTo>
                  <a:cubicBezTo>
                    <a:pt x="644632" y="117322"/>
                    <a:pt x="654943" y="114680"/>
                    <a:pt x="663146" y="108526"/>
                  </a:cubicBezTo>
                  <a:lnTo>
                    <a:pt x="693340" y="85883"/>
                  </a:lnTo>
                  <a:lnTo>
                    <a:pt x="724269" y="127122"/>
                  </a:lnTo>
                  <a:lnTo>
                    <a:pt x="694075" y="149778"/>
                  </a:lnTo>
                  <a:cubicBezTo>
                    <a:pt x="676991" y="162588"/>
                    <a:pt x="673526" y="186820"/>
                    <a:pt x="686336" y="203902"/>
                  </a:cubicBezTo>
                  <a:cubicBezTo>
                    <a:pt x="692486" y="212105"/>
                    <a:pt x="701644" y="217529"/>
                    <a:pt x="711794" y="218982"/>
                  </a:cubicBezTo>
                  <a:lnTo>
                    <a:pt x="749167" y="224317"/>
                  </a:lnTo>
                  <a:lnTo>
                    <a:pt x="741834" y="275324"/>
                  </a:lnTo>
                  <a:close/>
                </a:path>
              </a:pathLst>
            </a:custGeom>
            <a:grpFill/>
            <a:ln w="1601" cap="flat">
              <a:noFill/>
              <a:prstDash val="solid"/>
              <a:miter/>
            </a:ln>
          </p:spPr>
          <p:txBody>
            <a:bodyPr rtlCol="0" anchor="ctr">
              <a:noAutofit/>
            </a:bodyPr>
            <a:lstStyle/>
            <a:p>
              <a:endParaRPr lang="zh-CN" altLang="en-US"/>
            </a:p>
          </p:txBody>
        </p:sp>
        <p:sp>
          <p:nvSpPr>
            <p:cNvPr id="264" name="任意多边形: 形状 263">
              <a:extLst>
                <a:ext uri="{FF2B5EF4-FFF2-40B4-BE49-F238E27FC236}">
                  <a16:creationId xmlns:a16="http://schemas.microsoft.com/office/drawing/2014/main" id="{32184434-6D24-44F8-9DFB-7F56228A0B87}"/>
                </a:ext>
              </a:extLst>
            </p:cNvPr>
            <p:cNvSpPr/>
            <p:nvPr/>
          </p:nvSpPr>
          <p:spPr>
            <a:xfrm>
              <a:off x="6195899" y="4603976"/>
              <a:ext cx="206193" cy="206193"/>
            </a:xfrm>
            <a:custGeom>
              <a:avLst/>
              <a:gdLst>
                <a:gd name="connsiteX0" fmla="*/ 103097 w 206193"/>
                <a:gd name="connsiteY0" fmla="*/ 0 h 206193"/>
                <a:gd name="connsiteX1" fmla="*/ 0 w 206193"/>
                <a:gd name="connsiteY1" fmla="*/ 103097 h 206193"/>
                <a:gd name="connsiteX2" fmla="*/ 103097 w 206193"/>
                <a:gd name="connsiteY2" fmla="*/ 206194 h 206193"/>
                <a:gd name="connsiteX3" fmla="*/ 206194 w 206193"/>
                <a:gd name="connsiteY3" fmla="*/ 103097 h 206193"/>
                <a:gd name="connsiteX4" fmla="*/ 103097 w 206193"/>
                <a:gd name="connsiteY4" fmla="*/ 0 h 206193"/>
                <a:gd name="connsiteX5" fmla="*/ 103097 w 206193"/>
                <a:gd name="connsiteY5" fmla="*/ 180420 h 206193"/>
                <a:gd name="connsiteX6" fmla="*/ 25774 w 206193"/>
                <a:gd name="connsiteY6" fmla="*/ 103097 h 206193"/>
                <a:gd name="connsiteX7" fmla="*/ 103097 w 206193"/>
                <a:gd name="connsiteY7" fmla="*/ 25774 h 206193"/>
                <a:gd name="connsiteX8" fmla="*/ 180420 w 206193"/>
                <a:gd name="connsiteY8" fmla="*/ 103097 h 206193"/>
                <a:gd name="connsiteX9" fmla="*/ 103097 w 206193"/>
                <a:gd name="connsiteY9" fmla="*/ 180420 h 20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193" h="206193">
                  <a:moveTo>
                    <a:pt x="103097" y="0"/>
                  </a:moveTo>
                  <a:cubicBezTo>
                    <a:pt x="46158" y="0"/>
                    <a:pt x="0" y="46158"/>
                    <a:pt x="0" y="103097"/>
                  </a:cubicBezTo>
                  <a:cubicBezTo>
                    <a:pt x="0" y="160035"/>
                    <a:pt x="46158" y="206194"/>
                    <a:pt x="103097" y="206194"/>
                  </a:cubicBezTo>
                  <a:cubicBezTo>
                    <a:pt x="160036" y="206194"/>
                    <a:pt x="206194" y="160035"/>
                    <a:pt x="206194" y="103097"/>
                  </a:cubicBezTo>
                  <a:cubicBezTo>
                    <a:pt x="206129" y="46184"/>
                    <a:pt x="160010" y="63"/>
                    <a:pt x="103097" y="0"/>
                  </a:cubicBezTo>
                  <a:close/>
                  <a:moveTo>
                    <a:pt x="103097" y="180420"/>
                  </a:moveTo>
                  <a:cubicBezTo>
                    <a:pt x="60392" y="180420"/>
                    <a:pt x="25774" y="145802"/>
                    <a:pt x="25774" y="103097"/>
                  </a:cubicBezTo>
                  <a:cubicBezTo>
                    <a:pt x="25774" y="60392"/>
                    <a:pt x="60392" y="25774"/>
                    <a:pt x="103097" y="25774"/>
                  </a:cubicBezTo>
                  <a:cubicBezTo>
                    <a:pt x="145802" y="25774"/>
                    <a:pt x="180420" y="60392"/>
                    <a:pt x="180420" y="103097"/>
                  </a:cubicBezTo>
                  <a:cubicBezTo>
                    <a:pt x="180370" y="145781"/>
                    <a:pt x="145781" y="180370"/>
                    <a:pt x="103097" y="180420"/>
                  </a:cubicBezTo>
                  <a:close/>
                </a:path>
              </a:pathLst>
            </a:custGeom>
            <a:grpFill/>
            <a:ln w="1601" cap="flat">
              <a:noFill/>
              <a:prstDash val="solid"/>
              <a:miter/>
            </a:ln>
          </p:spPr>
          <p:txBody>
            <a:bodyPr rtlCol="0" anchor="ctr">
              <a:noAutofit/>
            </a:bodyPr>
            <a:lstStyle/>
            <a:p>
              <a:endParaRPr lang="zh-CN" altLang="en-US"/>
            </a:p>
          </p:txBody>
        </p:sp>
        <p:sp>
          <p:nvSpPr>
            <p:cNvPr id="265" name="任意多边形: 形状 264">
              <a:extLst>
                <a:ext uri="{FF2B5EF4-FFF2-40B4-BE49-F238E27FC236}">
                  <a16:creationId xmlns:a16="http://schemas.microsoft.com/office/drawing/2014/main" id="{587EAC96-7930-44FF-8863-34570B21D9B9}"/>
                </a:ext>
              </a:extLst>
            </p:cNvPr>
            <p:cNvSpPr/>
            <p:nvPr/>
          </p:nvSpPr>
          <p:spPr>
            <a:xfrm>
              <a:off x="6121978" y="5051623"/>
              <a:ext cx="25774" cy="38661"/>
            </a:xfrm>
            <a:custGeom>
              <a:avLst/>
              <a:gdLst>
                <a:gd name="connsiteX0" fmla="*/ 0 w 25774"/>
                <a:gd name="connsiteY0" fmla="*/ 0 h 38661"/>
                <a:gd name="connsiteX1" fmla="*/ 25774 w 25774"/>
                <a:gd name="connsiteY1" fmla="*/ 0 h 38661"/>
                <a:gd name="connsiteX2" fmla="*/ 25774 w 25774"/>
                <a:gd name="connsiteY2" fmla="*/ 38661 h 38661"/>
                <a:gd name="connsiteX3" fmla="*/ 0 w 25774"/>
                <a:gd name="connsiteY3" fmla="*/ 38661 h 38661"/>
              </a:gdLst>
              <a:ahLst/>
              <a:cxnLst>
                <a:cxn ang="0">
                  <a:pos x="connsiteX0" y="connsiteY0"/>
                </a:cxn>
                <a:cxn ang="0">
                  <a:pos x="connsiteX1" y="connsiteY1"/>
                </a:cxn>
                <a:cxn ang="0">
                  <a:pos x="connsiteX2" y="connsiteY2"/>
                </a:cxn>
                <a:cxn ang="0">
                  <a:pos x="connsiteX3" y="connsiteY3"/>
                </a:cxn>
              </a:cxnLst>
              <a:rect l="l" t="t" r="r" b="b"/>
              <a:pathLst>
                <a:path w="25774" h="38661">
                  <a:moveTo>
                    <a:pt x="0" y="0"/>
                  </a:moveTo>
                  <a:lnTo>
                    <a:pt x="25774" y="0"/>
                  </a:lnTo>
                  <a:lnTo>
                    <a:pt x="25774" y="38661"/>
                  </a:lnTo>
                  <a:lnTo>
                    <a:pt x="0" y="38661"/>
                  </a:lnTo>
                  <a:close/>
                </a:path>
              </a:pathLst>
            </a:custGeom>
            <a:grpFill/>
            <a:ln w="1601" cap="flat">
              <a:noFill/>
              <a:prstDash val="solid"/>
              <a:miter/>
            </a:ln>
          </p:spPr>
          <p:txBody>
            <a:bodyPr rtlCol="0" anchor="ctr">
              <a:noAutofit/>
            </a:bodyPr>
            <a:lstStyle/>
            <a:p>
              <a:endParaRPr lang="zh-CN" altLang="en-US"/>
            </a:p>
          </p:txBody>
        </p:sp>
        <p:sp>
          <p:nvSpPr>
            <p:cNvPr id="266" name="任意多边形: 形状 265">
              <a:extLst>
                <a:ext uri="{FF2B5EF4-FFF2-40B4-BE49-F238E27FC236}">
                  <a16:creationId xmlns:a16="http://schemas.microsoft.com/office/drawing/2014/main" id="{BABA9290-E002-4585-9E5C-A16AE070892C}"/>
                </a:ext>
              </a:extLst>
            </p:cNvPr>
            <p:cNvSpPr/>
            <p:nvPr/>
          </p:nvSpPr>
          <p:spPr>
            <a:xfrm>
              <a:off x="5954337" y="4628332"/>
              <a:ext cx="193415" cy="397516"/>
            </a:xfrm>
            <a:custGeom>
              <a:avLst/>
              <a:gdLst>
                <a:gd name="connsiteX0" fmla="*/ 124160 w 193415"/>
                <a:gd name="connsiteY0" fmla="*/ 296726 h 397516"/>
                <a:gd name="connsiteX1" fmla="*/ 36388 w 193415"/>
                <a:gd name="connsiteY1" fmla="*/ 96410 h 397516"/>
                <a:gd name="connsiteX2" fmla="*/ 98051 w 193415"/>
                <a:gd name="connsiteY2" fmla="*/ 21805 h 397516"/>
                <a:gd name="connsiteX3" fmla="*/ 84275 w 193415"/>
                <a:gd name="connsiteY3" fmla="*/ 0 h 397516"/>
                <a:gd name="connsiteX4" fmla="*/ 27790 w 193415"/>
                <a:gd name="connsiteY4" fmla="*/ 248821 h 397516"/>
                <a:gd name="connsiteX5" fmla="*/ 114804 w 193415"/>
                <a:gd name="connsiteY5" fmla="*/ 320709 h 397516"/>
                <a:gd name="connsiteX6" fmla="*/ 167642 w 193415"/>
                <a:gd name="connsiteY6" fmla="*/ 397516 h 397516"/>
                <a:gd name="connsiteX7" fmla="*/ 193416 w 193415"/>
                <a:gd name="connsiteY7" fmla="*/ 397516 h 397516"/>
                <a:gd name="connsiteX8" fmla="*/ 124160 w 193415"/>
                <a:gd name="connsiteY8" fmla="*/ 296726 h 39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415" h="397516">
                  <a:moveTo>
                    <a:pt x="124160" y="296726"/>
                  </a:moveTo>
                  <a:cubicBezTo>
                    <a:pt x="44607" y="265649"/>
                    <a:pt x="5309" y="175964"/>
                    <a:pt x="36388" y="96410"/>
                  </a:cubicBezTo>
                  <a:cubicBezTo>
                    <a:pt x="48431" y="65584"/>
                    <a:pt x="70044" y="39435"/>
                    <a:pt x="98051" y="21805"/>
                  </a:cubicBezTo>
                  <a:lnTo>
                    <a:pt x="84275" y="0"/>
                  </a:lnTo>
                  <a:cubicBezTo>
                    <a:pt x="-33" y="53113"/>
                    <a:pt x="-25322" y="164514"/>
                    <a:pt x="27790" y="248821"/>
                  </a:cubicBezTo>
                  <a:cubicBezTo>
                    <a:pt x="48360" y="281472"/>
                    <a:pt x="78857" y="306668"/>
                    <a:pt x="114804" y="320709"/>
                  </a:cubicBezTo>
                  <a:cubicBezTo>
                    <a:pt x="146623" y="332900"/>
                    <a:pt x="167633" y="363443"/>
                    <a:pt x="167642" y="397516"/>
                  </a:cubicBezTo>
                  <a:lnTo>
                    <a:pt x="193416" y="397516"/>
                  </a:lnTo>
                  <a:cubicBezTo>
                    <a:pt x="193456" y="352811"/>
                    <a:pt x="165907" y="312717"/>
                    <a:pt x="124160" y="296726"/>
                  </a:cubicBezTo>
                  <a:close/>
                </a:path>
              </a:pathLst>
            </a:custGeom>
            <a:grpFill/>
            <a:ln w="1601" cap="flat">
              <a:noFill/>
              <a:prstDash val="solid"/>
              <a:miter/>
            </a:ln>
          </p:spPr>
          <p:txBody>
            <a:bodyPr rtlCol="0" anchor="ctr">
              <a:noAutofit/>
            </a:bodyPr>
            <a:lstStyle/>
            <a:p>
              <a:endParaRPr lang="zh-CN" altLang="en-US"/>
            </a:p>
          </p:txBody>
        </p:sp>
        <p:sp>
          <p:nvSpPr>
            <p:cNvPr id="267" name="任意多边形: 形状 266">
              <a:extLst>
                <a:ext uri="{FF2B5EF4-FFF2-40B4-BE49-F238E27FC236}">
                  <a16:creationId xmlns:a16="http://schemas.microsoft.com/office/drawing/2014/main" id="{370C6978-6CC8-4AF2-B686-4A4E9EB7266D}"/>
                </a:ext>
              </a:extLst>
            </p:cNvPr>
            <p:cNvSpPr/>
            <p:nvPr/>
          </p:nvSpPr>
          <p:spPr>
            <a:xfrm>
              <a:off x="6379721" y="4961413"/>
              <a:ext cx="90209" cy="25774"/>
            </a:xfrm>
            <a:custGeom>
              <a:avLst/>
              <a:gdLst>
                <a:gd name="connsiteX0" fmla="*/ 0 w 90209"/>
                <a:gd name="connsiteY0" fmla="*/ 0 h 25774"/>
                <a:gd name="connsiteX1" fmla="*/ 90210 w 90209"/>
                <a:gd name="connsiteY1" fmla="*/ 0 h 25774"/>
                <a:gd name="connsiteX2" fmla="*/ 90210 w 90209"/>
                <a:gd name="connsiteY2" fmla="*/ 25774 h 25774"/>
                <a:gd name="connsiteX3" fmla="*/ 0 w 90209"/>
                <a:gd name="connsiteY3" fmla="*/ 25774 h 25774"/>
              </a:gdLst>
              <a:ahLst/>
              <a:cxnLst>
                <a:cxn ang="0">
                  <a:pos x="connsiteX0" y="connsiteY0"/>
                </a:cxn>
                <a:cxn ang="0">
                  <a:pos x="connsiteX1" y="connsiteY1"/>
                </a:cxn>
                <a:cxn ang="0">
                  <a:pos x="connsiteX2" y="connsiteY2"/>
                </a:cxn>
                <a:cxn ang="0">
                  <a:pos x="connsiteX3" y="connsiteY3"/>
                </a:cxn>
              </a:cxnLst>
              <a:rect l="l" t="t" r="r" b="b"/>
              <a:pathLst>
                <a:path w="90209" h="25774">
                  <a:moveTo>
                    <a:pt x="0" y="0"/>
                  </a:moveTo>
                  <a:lnTo>
                    <a:pt x="90210" y="0"/>
                  </a:lnTo>
                  <a:lnTo>
                    <a:pt x="90210" y="25774"/>
                  </a:lnTo>
                  <a:lnTo>
                    <a:pt x="0" y="25774"/>
                  </a:lnTo>
                  <a:close/>
                </a:path>
              </a:pathLst>
            </a:custGeom>
            <a:grpFill/>
            <a:ln w="1601" cap="flat">
              <a:noFill/>
              <a:prstDash val="solid"/>
              <a:miter/>
            </a:ln>
          </p:spPr>
          <p:txBody>
            <a:bodyPr rtlCol="0" anchor="ctr">
              <a:noAutofit/>
            </a:bodyPr>
            <a:lstStyle/>
            <a:p>
              <a:endParaRPr lang="zh-CN" altLang="en-US"/>
            </a:p>
          </p:txBody>
        </p:sp>
        <p:sp>
          <p:nvSpPr>
            <p:cNvPr id="268" name="任意多边形: 形状 267">
              <a:extLst>
                <a:ext uri="{FF2B5EF4-FFF2-40B4-BE49-F238E27FC236}">
                  <a16:creationId xmlns:a16="http://schemas.microsoft.com/office/drawing/2014/main" id="{006A446C-54C4-4304-B506-2CA1EA6D166E}"/>
                </a:ext>
              </a:extLst>
            </p:cNvPr>
            <p:cNvSpPr/>
            <p:nvPr/>
          </p:nvSpPr>
          <p:spPr>
            <a:xfrm rot="-3012062">
              <a:off x="6392612" y="5020615"/>
              <a:ext cx="25774" cy="100649"/>
            </a:xfrm>
            <a:custGeom>
              <a:avLst/>
              <a:gdLst>
                <a:gd name="connsiteX0" fmla="*/ 0 w 25774"/>
                <a:gd name="connsiteY0" fmla="*/ 0 h 100649"/>
                <a:gd name="connsiteX1" fmla="*/ 25774 w 25774"/>
                <a:gd name="connsiteY1" fmla="*/ 0 h 100649"/>
                <a:gd name="connsiteX2" fmla="*/ 25774 w 25774"/>
                <a:gd name="connsiteY2" fmla="*/ 100649 h 100649"/>
                <a:gd name="connsiteX3" fmla="*/ 0 w 25774"/>
                <a:gd name="connsiteY3" fmla="*/ 100649 h 100649"/>
              </a:gdLst>
              <a:ahLst/>
              <a:cxnLst>
                <a:cxn ang="0">
                  <a:pos x="connsiteX0" y="connsiteY0"/>
                </a:cxn>
                <a:cxn ang="0">
                  <a:pos x="connsiteX1" y="connsiteY1"/>
                </a:cxn>
                <a:cxn ang="0">
                  <a:pos x="connsiteX2" y="connsiteY2"/>
                </a:cxn>
                <a:cxn ang="0">
                  <a:pos x="connsiteX3" y="connsiteY3"/>
                </a:cxn>
              </a:cxnLst>
              <a:rect l="l" t="t" r="r" b="b"/>
              <a:pathLst>
                <a:path w="25774" h="100649">
                  <a:moveTo>
                    <a:pt x="0" y="0"/>
                  </a:moveTo>
                  <a:lnTo>
                    <a:pt x="25774" y="0"/>
                  </a:lnTo>
                  <a:lnTo>
                    <a:pt x="25774" y="100649"/>
                  </a:lnTo>
                  <a:lnTo>
                    <a:pt x="0" y="100649"/>
                  </a:lnTo>
                  <a:close/>
                </a:path>
              </a:pathLst>
            </a:custGeom>
            <a:grpFill/>
            <a:ln w="1601" cap="flat">
              <a:noFill/>
              <a:prstDash val="solid"/>
              <a:miter/>
            </a:ln>
          </p:spPr>
          <p:txBody>
            <a:bodyPr rtlCol="0" anchor="ctr">
              <a:noAutofit/>
            </a:bodyPr>
            <a:lstStyle/>
            <a:p>
              <a:endParaRPr lang="zh-CN" altLang="en-US"/>
            </a:p>
          </p:txBody>
        </p:sp>
        <p:sp>
          <p:nvSpPr>
            <p:cNvPr id="269" name="任意多边形: 形状 268">
              <a:extLst>
                <a:ext uri="{FF2B5EF4-FFF2-40B4-BE49-F238E27FC236}">
                  <a16:creationId xmlns:a16="http://schemas.microsoft.com/office/drawing/2014/main" id="{3C7DD715-D6A6-4DE3-AFC0-1945D78EFAC7}"/>
                </a:ext>
              </a:extLst>
            </p:cNvPr>
            <p:cNvSpPr/>
            <p:nvPr/>
          </p:nvSpPr>
          <p:spPr>
            <a:xfrm>
              <a:off x="6302398" y="5064510"/>
              <a:ext cx="25774" cy="90209"/>
            </a:xfrm>
            <a:custGeom>
              <a:avLst/>
              <a:gdLst>
                <a:gd name="connsiteX0" fmla="*/ 0 w 25774"/>
                <a:gd name="connsiteY0" fmla="*/ 0 h 90209"/>
                <a:gd name="connsiteX1" fmla="*/ 25774 w 25774"/>
                <a:gd name="connsiteY1" fmla="*/ 0 h 90209"/>
                <a:gd name="connsiteX2" fmla="*/ 25774 w 25774"/>
                <a:gd name="connsiteY2" fmla="*/ 90210 h 90209"/>
                <a:gd name="connsiteX3" fmla="*/ 0 w 25774"/>
                <a:gd name="connsiteY3" fmla="*/ 90210 h 90209"/>
              </a:gdLst>
              <a:ahLst/>
              <a:cxnLst>
                <a:cxn ang="0">
                  <a:pos x="connsiteX0" y="connsiteY0"/>
                </a:cxn>
                <a:cxn ang="0">
                  <a:pos x="connsiteX1" y="connsiteY1"/>
                </a:cxn>
                <a:cxn ang="0">
                  <a:pos x="connsiteX2" y="connsiteY2"/>
                </a:cxn>
                <a:cxn ang="0">
                  <a:pos x="connsiteX3" y="connsiteY3"/>
                </a:cxn>
              </a:cxnLst>
              <a:rect l="l" t="t" r="r" b="b"/>
              <a:pathLst>
                <a:path w="25774" h="90209">
                  <a:moveTo>
                    <a:pt x="0" y="0"/>
                  </a:moveTo>
                  <a:lnTo>
                    <a:pt x="25774" y="0"/>
                  </a:lnTo>
                  <a:lnTo>
                    <a:pt x="25774" y="90210"/>
                  </a:lnTo>
                  <a:lnTo>
                    <a:pt x="0" y="90210"/>
                  </a:lnTo>
                  <a:close/>
                </a:path>
              </a:pathLst>
            </a:custGeom>
            <a:grpFill/>
            <a:ln w="1601" cap="flat">
              <a:noFill/>
              <a:prstDash val="solid"/>
              <a:miter/>
            </a:ln>
          </p:spPr>
          <p:txBody>
            <a:bodyPr rtlCol="0" anchor="ctr">
              <a:noAutofit/>
            </a:bodyPr>
            <a:lstStyle/>
            <a:p>
              <a:endParaRPr lang="zh-CN" altLang="en-US"/>
            </a:p>
          </p:txBody>
        </p:sp>
        <p:sp>
          <p:nvSpPr>
            <p:cNvPr id="278" name="任意多边形: 形状 277">
              <a:extLst>
                <a:ext uri="{FF2B5EF4-FFF2-40B4-BE49-F238E27FC236}">
                  <a16:creationId xmlns:a16="http://schemas.microsoft.com/office/drawing/2014/main" id="{7D9B694C-940A-43DC-B359-DA81A8DAB7EE}"/>
                </a:ext>
              </a:extLst>
            </p:cNvPr>
            <p:cNvSpPr/>
            <p:nvPr/>
          </p:nvSpPr>
          <p:spPr>
            <a:xfrm rot="-842091">
              <a:off x="5759546" y="4690774"/>
              <a:ext cx="106261" cy="25760"/>
            </a:xfrm>
            <a:custGeom>
              <a:avLst/>
              <a:gdLst>
                <a:gd name="connsiteX0" fmla="*/ 0 w 106261"/>
                <a:gd name="connsiteY0" fmla="*/ 0 h 25760"/>
                <a:gd name="connsiteX1" fmla="*/ 106262 w 106261"/>
                <a:gd name="connsiteY1" fmla="*/ 0 h 25760"/>
                <a:gd name="connsiteX2" fmla="*/ 106262 w 106261"/>
                <a:gd name="connsiteY2" fmla="*/ 25760 h 25760"/>
                <a:gd name="connsiteX3" fmla="*/ 0 w 106261"/>
                <a:gd name="connsiteY3" fmla="*/ 25760 h 25760"/>
              </a:gdLst>
              <a:ahLst/>
              <a:cxnLst>
                <a:cxn ang="0">
                  <a:pos x="connsiteX0" y="connsiteY0"/>
                </a:cxn>
                <a:cxn ang="0">
                  <a:pos x="connsiteX1" y="connsiteY1"/>
                </a:cxn>
                <a:cxn ang="0">
                  <a:pos x="connsiteX2" y="connsiteY2"/>
                </a:cxn>
                <a:cxn ang="0">
                  <a:pos x="connsiteX3" y="connsiteY3"/>
                </a:cxn>
              </a:cxnLst>
              <a:rect l="l" t="t" r="r" b="b"/>
              <a:pathLst>
                <a:path w="106261" h="25760">
                  <a:moveTo>
                    <a:pt x="0" y="0"/>
                  </a:moveTo>
                  <a:lnTo>
                    <a:pt x="106262" y="0"/>
                  </a:lnTo>
                  <a:lnTo>
                    <a:pt x="106262" y="25760"/>
                  </a:lnTo>
                  <a:lnTo>
                    <a:pt x="0" y="25760"/>
                  </a:lnTo>
                  <a:close/>
                </a:path>
              </a:pathLst>
            </a:custGeom>
            <a:grpFill/>
            <a:ln w="1601" cap="flat">
              <a:noFill/>
              <a:prstDash val="solid"/>
              <a:miter/>
            </a:ln>
          </p:spPr>
          <p:txBody>
            <a:bodyPr rtlCol="0" anchor="ctr">
              <a:noAutofit/>
            </a:bodyPr>
            <a:lstStyle/>
            <a:p>
              <a:endParaRPr lang="zh-CN" altLang="en-US"/>
            </a:p>
          </p:txBody>
        </p:sp>
        <p:sp>
          <p:nvSpPr>
            <p:cNvPr id="279" name="任意多边形: 形状 278">
              <a:extLst>
                <a:ext uri="{FF2B5EF4-FFF2-40B4-BE49-F238E27FC236}">
                  <a16:creationId xmlns:a16="http://schemas.microsoft.com/office/drawing/2014/main" id="{11107324-59B2-4567-9A81-7A79C7133556}"/>
                </a:ext>
              </a:extLst>
            </p:cNvPr>
            <p:cNvSpPr/>
            <p:nvPr/>
          </p:nvSpPr>
          <p:spPr>
            <a:xfrm rot="-3267779">
              <a:off x="5819124" y="4538713"/>
              <a:ext cx="25760" cy="110849"/>
            </a:xfrm>
            <a:custGeom>
              <a:avLst/>
              <a:gdLst>
                <a:gd name="connsiteX0" fmla="*/ 0 w 25760"/>
                <a:gd name="connsiteY0" fmla="*/ 0 h 110849"/>
                <a:gd name="connsiteX1" fmla="*/ 25760 w 25760"/>
                <a:gd name="connsiteY1" fmla="*/ 0 h 110849"/>
                <a:gd name="connsiteX2" fmla="*/ 25760 w 25760"/>
                <a:gd name="connsiteY2" fmla="*/ 110850 h 110849"/>
                <a:gd name="connsiteX3" fmla="*/ 0 w 25760"/>
                <a:gd name="connsiteY3" fmla="*/ 110850 h 110849"/>
              </a:gdLst>
              <a:ahLst/>
              <a:cxnLst>
                <a:cxn ang="0">
                  <a:pos x="connsiteX0" y="connsiteY0"/>
                </a:cxn>
                <a:cxn ang="0">
                  <a:pos x="connsiteX1" y="connsiteY1"/>
                </a:cxn>
                <a:cxn ang="0">
                  <a:pos x="connsiteX2" y="connsiteY2"/>
                </a:cxn>
                <a:cxn ang="0">
                  <a:pos x="connsiteX3" y="connsiteY3"/>
                </a:cxn>
              </a:cxnLst>
              <a:rect l="l" t="t" r="r" b="b"/>
              <a:pathLst>
                <a:path w="25760" h="110849">
                  <a:moveTo>
                    <a:pt x="0" y="0"/>
                  </a:moveTo>
                  <a:lnTo>
                    <a:pt x="25760" y="0"/>
                  </a:lnTo>
                  <a:lnTo>
                    <a:pt x="25760" y="110850"/>
                  </a:lnTo>
                  <a:lnTo>
                    <a:pt x="0" y="110850"/>
                  </a:lnTo>
                  <a:close/>
                </a:path>
              </a:pathLst>
            </a:custGeom>
            <a:grpFill/>
            <a:ln w="1601" cap="flat">
              <a:noFill/>
              <a:prstDash val="solid"/>
              <a:miter/>
            </a:ln>
          </p:spPr>
          <p:txBody>
            <a:bodyPr rtlCol="0" anchor="ctr">
              <a:noAutofit/>
            </a:bodyPr>
            <a:lstStyle/>
            <a:p>
              <a:endParaRPr lang="zh-CN" altLang="en-US"/>
            </a:p>
          </p:txBody>
        </p:sp>
        <p:sp>
          <p:nvSpPr>
            <p:cNvPr id="281" name="任意多边形: 形状 280">
              <a:extLst>
                <a:ext uri="{FF2B5EF4-FFF2-40B4-BE49-F238E27FC236}">
                  <a16:creationId xmlns:a16="http://schemas.microsoft.com/office/drawing/2014/main" id="{227342A6-0465-4F95-86C4-C3A0DE5C8C63}"/>
                </a:ext>
              </a:extLst>
            </p:cNvPr>
            <p:cNvSpPr/>
            <p:nvPr/>
          </p:nvSpPr>
          <p:spPr>
            <a:xfrm rot="-860518">
              <a:off x="5902612" y="4482914"/>
              <a:ext cx="25773" cy="106405"/>
            </a:xfrm>
            <a:custGeom>
              <a:avLst/>
              <a:gdLst>
                <a:gd name="connsiteX0" fmla="*/ 0 w 25773"/>
                <a:gd name="connsiteY0" fmla="*/ 0 h 106405"/>
                <a:gd name="connsiteX1" fmla="*/ 25773 w 25773"/>
                <a:gd name="connsiteY1" fmla="*/ 0 h 106405"/>
                <a:gd name="connsiteX2" fmla="*/ 25773 w 25773"/>
                <a:gd name="connsiteY2" fmla="*/ 106405 h 106405"/>
                <a:gd name="connsiteX3" fmla="*/ 0 w 25773"/>
                <a:gd name="connsiteY3" fmla="*/ 106405 h 106405"/>
              </a:gdLst>
              <a:ahLst/>
              <a:cxnLst>
                <a:cxn ang="0">
                  <a:pos x="connsiteX0" y="connsiteY0"/>
                </a:cxn>
                <a:cxn ang="0">
                  <a:pos x="connsiteX1" y="connsiteY1"/>
                </a:cxn>
                <a:cxn ang="0">
                  <a:pos x="connsiteX2" y="connsiteY2"/>
                </a:cxn>
                <a:cxn ang="0">
                  <a:pos x="connsiteX3" y="connsiteY3"/>
                </a:cxn>
              </a:cxnLst>
              <a:rect l="l" t="t" r="r" b="b"/>
              <a:pathLst>
                <a:path w="25773" h="106405">
                  <a:moveTo>
                    <a:pt x="0" y="0"/>
                  </a:moveTo>
                  <a:lnTo>
                    <a:pt x="25773" y="0"/>
                  </a:lnTo>
                  <a:lnTo>
                    <a:pt x="25773" y="106405"/>
                  </a:lnTo>
                  <a:lnTo>
                    <a:pt x="0" y="106405"/>
                  </a:lnTo>
                  <a:close/>
                </a:path>
              </a:pathLst>
            </a:custGeom>
            <a:grpFill/>
            <a:ln w="1601" cap="flat">
              <a:noFill/>
              <a:prstDash val="solid"/>
              <a:miter/>
            </a:ln>
          </p:spPr>
          <p:txBody>
            <a:bodyPr rtlCol="0" anchor="ctr">
              <a:noAutofit/>
            </a:bodyPr>
            <a:lstStyle/>
            <a:p>
              <a:endParaRPr lang="zh-CN" altLang="en-US"/>
            </a:p>
          </p:txBody>
        </p:sp>
      </p:grpSp>
      <p:sp>
        <p:nvSpPr>
          <p:cNvPr id="270" name="矩形: 圆角 269">
            <a:extLst>
              <a:ext uri="{FF2B5EF4-FFF2-40B4-BE49-F238E27FC236}">
                <a16:creationId xmlns:a16="http://schemas.microsoft.com/office/drawing/2014/main" id="{17C31BBC-F0BE-46FB-95F4-4293818FE54D}"/>
              </a:ext>
            </a:extLst>
          </p:cNvPr>
          <p:cNvSpPr/>
          <p:nvPr/>
        </p:nvSpPr>
        <p:spPr>
          <a:xfrm>
            <a:off x="4543425" y="1662920"/>
            <a:ext cx="3105150" cy="4178906"/>
          </a:xfrm>
          <a:prstGeom prst="roundRect">
            <a:avLst>
              <a:gd name="adj" fmla="val 6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73" name="文本框 272">
            <a:extLst>
              <a:ext uri="{FF2B5EF4-FFF2-40B4-BE49-F238E27FC236}">
                <a16:creationId xmlns:a16="http://schemas.microsoft.com/office/drawing/2014/main" id="{0FF63FDB-B3F1-4946-8EDE-7515CEE1DB8A}"/>
              </a:ext>
            </a:extLst>
          </p:cNvPr>
          <p:cNvSpPr txBox="1"/>
          <p:nvPr/>
        </p:nvSpPr>
        <p:spPr>
          <a:xfrm>
            <a:off x="4984454" y="3127757"/>
            <a:ext cx="2223092" cy="2183226"/>
          </a:xfrm>
          <a:prstGeom prst="rect">
            <a:avLst/>
          </a:prstGeom>
          <a:noFill/>
          <a:ln>
            <a:noFill/>
          </a:ln>
        </p:spPr>
        <p:txBody>
          <a:bodyPr wrap="square" lIns="0" tIns="0" rIns="0" bIns="0" rtlCol="0">
            <a:noAutofit/>
          </a:bodyPr>
          <a:lstStyle/>
          <a:p>
            <a:pPr algn="ctr" hangingPunct="0">
              <a:lnSpc>
                <a:spcPct val="150000"/>
              </a:lnSpc>
            </a:pPr>
            <a:r>
              <a:rPr lang="zh-CN" altLang="en-US" sz="1600" dirty="0">
                <a:solidFill>
                  <a:schemeClr val="tx1">
                    <a:lumMod val="75000"/>
                    <a:lumOff val="25000"/>
                  </a:schemeClr>
                </a:solidFill>
                <a:latin typeface="+mn-ea"/>
                <a:cs typeface="汉仪典雅体简" panose="00020600040101010101" pitchFamily="18" charset="-122"/>
              </a:rPr>
              <a:t>请在这里一段文字内容</a:t>
            </a:r>
            <a:endParaRPr lang="en-US" altLang="zh-CN" sz="1600" dirty="0">
              <a:solidFill>
                <a:schemeClr val="tx1">
                  <a:lumMod val="75000"/>
                  <a:lumOff val="25000"/>
                </a:schemeClr>
              </a:solidFill>
              <a:latin typeface="+mn-ea"/>
              <a:cs typeface="汉仪典雅体简" panose="00020600040101010101" pitchFamily="18" charset="-122"/>
            </a:endParaRPr>
          </a:p>
          <a:p>
            <a:pPr algn="ctr" hangingPunct="0">
              <a:lnSpc>
                <a:spcPct val="150000"/>
              </a:lnSpc>
            </a:pPr>
            <a:r>
              <a:rPr lang="zh-CN" altLang="en-US" sz="1600" dirty="0">
                <a:solidFill>
                  <a:schemeClr val="tx1">
                    <a:lumMod val="75000"/>
                    <a:lumOff val="25000"/>
                  </a:schemeClr>
                </a:solidFill>
                <a:latin typeface="+mn-ea"/>
                <a:cs typeface="汉仪典雅体简" panose="00020600040101010101" pitchFamily="18" charset="-122"/>
              </a:rPr>
              <a:t>请在这里一段文字内容</a:t>
            </a:r>
            <a:endParaRPr lang="en-US" altLang="zh-CN" sz="1600" dirty="0">
              <a:solidFill>
                <a:schemeClr val="tx1">
                  <a:lumMod val="75000"/>
                  <a:lumOff val="25000"/>
                </a:schemeClr>
              </a:solidFill>
              <a:latin typeface="+mn-ea"/>
              <a:cs typeface="汉仪典雅体简" panose="00020600040101010101" pitchFamily="18" charset="-122"/>
            </a:endParaRPr>
          </a:p>
          <a:p>
            <a:pPr algn="ctr" hangingPunct="0">
              <a:lnSpc>
                <a:spcPct val="150000"/>
              </a:lnSpc>
            </a:pPr>
            <a:r>
              <a:rPr lang="zh-CN" altLang="en-US" sz="1600" dirty="0">
                <a:solidFill>
                  <a:schemeClr val="tx1">
                    <a:lumMod val="75000"/>
                    <a:lumOff val="25000"/>
                  </a:schemeClr>
                </a:solidFill>
                <a:latin typeface="+mn-ea"/>
                <a:cs typeface="汉仪典雅体简" panose="00020600040101010101" pitchFamily="18" charset="-122"/>
              </a:rPr>
              <a:t>请在这里一段文字内容</a:t>
            </a:r>
            <a:endParaRPr lang="en-US" altLang="zh-CN" sz="1600" dirty="0">
              <a:solidFill>
                <a:schemeClr val="tx1">
                  <a:lumMod val="75000"/>
                  <a:lumOff val="25000"/>
                </a:schemeClr>
              </a:solidFill>
              <a:latin typeface="+mn-ea"/>
              <a:cs typeface="汉仪典雅体简" panose="00020600040101010101" pitchFamily="18" charset="-122"/>
            </a:endParaRPr>
          </a:p>
          <a:p>
            <a:pPr algn="ctr" hangingPunct="0">
              <a:lnSpc>
                <a:spcPct val="150000"/>
              </a:lnSpc>
            </a:pPr>
            <a:r>
              <a:rPr lang="zh-CN" altLang="en-US" sz="1600" dirty="0">
                <a:solidFill>
                  <a:schemeClr val="tx1">
                    <a:lumMod val="75000"/>
                    <a:lumOff val="25000"/>
                  </a:schemeClr>
                </a:solidFill>
                <a:latin typeface="+mn-ea"/>
                <a:cs typeface="汉仪典雅体简" panose="00020600040101010101" pitchFamily="18" charset="-122"/>
              </a:rPr>
              <a:t>请在这里一段文字内容</a:t>
            </a:r>
            <a:endParaRPr lang="en-US" altLang="zh-CN" sz="1600" dirty="0">
              <a:solidFill>
                <a:schemeClr val="tx1">
                  <a:lumMod val="75000"/>
                  <a:lumOff val="25000"/>
                </a:schemeClr>
              </a:solidFill>
              <a:latin typeface="+mn-ea"/>
              <a:cs typeface="汉仪典雅体简" panose="00020600040101010101" pitchFamily="18" charset="-122"/>
            </a:endParaRPr>
          </a:p>
          <a:p>
            <a:pPr algn="ctr" hangingPunct="0">
              <a:lnSpc>
                <a:spcPct val="150000"/>
              </a:lnSpc>
            </a:pPr>
            <a:r>
              <a:rPr lang="zh-CN" altLang="en-US" sz="1600" dirty="0">
                <a:solidFill>
                  <a:schemeClr val="tx1">
                    <a:lumMod val="75000"/>
                    <a:lumOff val="25000"/>
                  </a:schemeClr>
                </a:solidFill>
                <a:latin typeface="+mn-ea"/>
                <a:cs typeface="汉仪典雅体简" panose="00020600040101010101" pitchFamily="18" charset="-122"/>
              </a:rPr>
              <a:t>请在这里一段文字内容</a:t>
            </a:r>
            <a:endParaRPr lang="en-US" altLang="zh-CN" sz="1600" dirty="0">
              <a:solidFill>
                <a:schemeClr val="tx1">
                  <a:lumMod val="75000"/>
                  <a:lumOff val="25000"/>
                </a:schemeClr>
              </a:solidFill>
              <a:latin typeface="+mn-ea"/>
              <a:cs typeface="汉仪典雅体简" panose="00020600040101010101" pitchFamily="18" charset="-122"/>
            </a:endParaRPr>
          </a:p>
          <a:p>
            <a:pPr algn="ctr" hangingPunct="0">
              <a:lnSpc>
                <a:spcPct val="150000"/>
              </a:lnSpc>
            </a:pPr>
            <a:r>
              <a:rPr lang="zh-CN" altLang="en-US" sz="1600" dirty="0">
                <a:solidFill>
                  <a:schemeClr val="tx1">
                    <a:lumMod val="75000"/>
                    <a:lumOff val="25000"/>
                  </a:schemeClr>
                </a:solidFill>
                <a:latin typeface="+mn-ea"/>
                <a:cs typeface="汉仪典雅体简" panose="00020600040101010101" pitchFamily="18" charset="-122"/>
              </a:rPr>
              <a:t>请在这里一段文字内容</a:t>
            </a:r>
            <a:endParaRPr lang="en-US" altLang="zh-CN" sz="1600" dirty="0">
              <a:solidFill>
                <a:schemeClr val="tx1">
                  <a:lumMod val="75000"/>
                  <a:lumOff val="25000"/>
                </a:schemeClr>
              </a:solidFill>
              <a:latin typeface="+mn-ea"/>
              <a:cs typeface="汉仪典雅体简" panose="00020600040101010101" pitchFamily="18" charset="-122"/>
            </a:endParaRPr>
          </a:p>
        </p:txBody>
      </p:sp>
      <p:sp>
        <p:nvSpPr>
          <p:cNvPr id="243" name="矩形: 圆顶角 242">
            <a:extLst>
              <a:ext uri="{FF2B5EF4-FFF2-40B4-BE49-F238E27FC236}">
                <a16:creationId xmlns:a16="http://schemas.microsoft.com/office/drawing/2014/main" id="{DB249AD3-3D87-40FD-BDE0-3E54ECD90EAB}"/>
              </a:ext>
            </a:extLst>
          </p:cNvPr>
          <p:cNvSpPr/>
          <p:nvPr/>
        </p:nvSpPr>
        <p:spPr>
          <a:xfrm>
            <a:off x="4543425" y="1662919"/>
            <a:ext cx="3105150" cy="1197582"/>
          </a:xfrm>
          <a:prstGeom prst="round2SameRect">
            <a:avLst>
              <a:gd name="adj1" fmla="val 14700"/>
              <a:gd name="adj2" fmla="val 0"/>
            </a:avLst>
          </a:prstGeom>
          <a:gradFill>
            <a:gsLst>
              <a:gs pos="0">
                <a:schemeClr val="accent1">
                  <a:lumMod val="80000"/>
                  <a:lumOff val="20000"/>
                </a:schemeClr>
              </a:gs>
              <a:gs pos="100000">
                <a:schemeClr val="accent1"/>
              </a:gs>
            </a:gsLst>
            <a:lin ang="5400000" scaled="1"/>
          </a:gradFill>
          <a:ln>
            <a:noFill/>
          </a:ln>
          <a:effectLst>
            <a:outerShdw dist="38100" dir="5400000" algn="t" rotWithShape="0">
              <a:schemeClr val="accent2">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72" name="文本框 271">
            <a:extLst>
              <a:ext uri="{FF2B5EF4-FFF2-40B4-BE49-F238E27FC236}">
                <a16:creationId xmlns:a16="http://schemas.microsoft.com/office/drawing/2014/main" id="{D0154440-DA3E-4686-9526-59AE63DADD59}"/>
              </a:ext>
            </a:extLst>
          </p:cNvPr>
          <p:cNvSpPr txBox="1"/>
          <p:nvPr/>
        </p:nvSpPr>
        <p:spPr>
          <a:xfrm>
            <a:off x="5211143" y="2418588"/>
            <a:ext cx="1769715" cy="338554"/>
          </a:xfrm>
          <a:prstGeom prst="rect">
            <a:avLst/>
          </a:prstGeom>
          <a:noFill/>
          <a:ln>
            <a:noFill/>
          </a:ln>
        </p:spPr>
        <p:txBody>
          <a:bodyPr wrap="none" lIns="0" tIns="0" rIns="0" bIns="0" rtlCol="0">
            <a:noAutofit/>
          </a:bodyPr>
          <a:lstStyle/>
          <a:p>
            <a:pPr algn="ctr"/>
            <a:r>
              <a:rPr lang="zh-CN" altLang="en-US" sz="2200" b="1" spc="100" dirty="0">
                <a:gradFill>
                  <a:gsLst>
                    <a:gs pos="0">
                      <a:schemeClr val="accent2">
                        <a:lumMod val="20000"/>
                        <a:lumOff val="80000"/>
                      </a:schemeClr>
                    </a:gs>
                    <a:gs pos="100000">
                      <a:schemeClr val="accent2">
                        <a:lumMod val="60000"/>
                        <a:lumOff val="40000"/>
                      </a:schemeClr>
                    </a:gs>
                  </a:gsLst>
                  <a:lin ang="5400000" scaled="1"/>
                </a:gradFill>
                <a:effectLst>
                  <a:outerShdw blurRad="101600" dist="50800" dir="5400000" algn="t" rotWithShape="0">
                    <a:schemeClr val="accent1">
                      <a:lumMod val="50000"/>
                      <a:alpha val="56000"/>
                    </a:schemeClr>
                  </a:outerShdw>
                </a:effectLst>
                <a:latin typeface="+mj-ea"/>
                <a:ea typeface="+mj-ea"/>
                <a:cs typeface="汉仪典雅体简" panose="00020600040101010101" pitchFamily="18" charset="-122"/>
              </a:rPr>
              <a:t>产品推广</a:t>
            </a:r>
          </a:p>
        </p:txBody>
      </p:sp>
      <p:grpSp>
        <p:nvGrpSpPr>
          <p:cNvPr id="282" name="图形 132">
            <a:extLst>
              <a:ext uri="{FF2B5EF4-FFF2-40B4-BE49-F238E27FC236}">
                <a16:creationId xmlns:a16="http://schemas.microsoft.com/office/drawing/2014/main" id="{66CE567A-C255-4B3D-BF1E-E4B364ADA303}"/>
              </a:ext>
            </a:extLst>
          </p:cNvPr>
          <p:cNvGrpSpPr/>
          <p:nvPr/>
        </p:nvGrpSpPr>
        <p:grpSpPr>
          <a:xfrm>
            <a:off x="5843206" y="1825701"/>
            <a:ext cx="505588" cy="505586"/>
            <a:chOff x="6998760" y="4481273"/>
            <a:chExt cx="773227" cy="773227"/>
          </a:xfrm>
          <a:gradFill>
            <a:gsLst>
              <a:gs pos="0">
                <a:schemeClr val="accent2">
                  <a:lumMod val="20000"/>
                  <a:lumOff val="80000"/>
                </a:schemeClr>
              </a:gs>
              <a:gs pos="100000">
                <a:schemeClr val="accent2">
                  <a:lumMod val="60000"/>
                  <a:lumOff val="40000"/>
                </a:schemeClr>
              </a:gs>
            </a:gsLst>
            <a:lin ang="5400000" scaled="1"/>
          </a:gradFill>
        </p:grpSpPr>
        <p:sp>
          <p:nvSpPr>
            <p:cNvPr id="283" name="任意多边形: 形状 282">
              <a:extLst>
                <a:ext uri="{FF2B5EF4-FFF2-40B4-BE49-F238E27FC236}">
                  <a16:creationId xmlns:a16="http://schemas.microsoft.com/office/drawing/2014/main" id="{4F091BC4-F273-4C98-8361-09AABB017871}"/>
                </a:ext>
              </a:extLst>
            </p:cNvPr>
            <p:cNvSpPr/>
            <p:nvPr/>
          </p:nvSpPr>
          <p:spPr>
            <a:xfrm>
              <a:off x="6998763" y="4481273"/>
              <a:ext cx="773220" cy="773227"/>
            </a:xfrm>
            <a:custGeom>
              <a:avLst/>
              <a:gdLst>
                <a:gd name="connsiteX0" fmla="*/ 725390 w 773220"/>
                <a:gd name="connsiteY0" fmla="*/ 503590 h 773227"/>
                <a:gd name="connsiteX1" fmla="*/ 723119 w 773220"/>
                <a:gd name="connsiteY1" fmla="*/ 267203 h 773227"/>
                <a:gd name="connsiteX2" fmla="*/ 683017 w 773220"/>
                <a:gd name="connsiteY2" fmla="*/ 238141 h 773227"/>
                <a:gd name="connsiteX3" fmla="*/ 683017 w 773220"/>
                <a:gd name="connsiteY3" fmla="*/ 12887 h 773227"/>
                <a:gd name="connsiteX4" fmla="*/ 670130 w 773220"/>
                <a:gd name="connsiteY4" fmla="*/ 0 h 773227"/>
                <a:gd name="connsiteX5" fmla="*/ 103097 w 773220"/>
                <a:gd name="connsiteY5" fmla="*/ 0 h 773227"/>
                <a:gd name="connsiteX6" fmla="*/ 90210 w 773220"/>
                <a:gd name="connsiteY6" fmla="*/ 12887 h 773227"/>
                <a:gd name="connsiteX7" fmla="*/ 90210 w 773220"/>
                <a:gd name="connsiteY7" fmla="*/ 451049 h 773227"/>
                <a:gd name="connsiteX8" fmla="*/ 103097 w 773220"/>
                <a:gd name="connsiteY8" fmla="*/ 463936 h 773227"/>
                <a:gd name="connsiteX9" fmla="*/ 457222 w 773220"/>
                <a:gd name="connsiteY9" fmla="*/ 463936 h 773227"/>
                <a:gd name="connsiteX10" fmla="*/ 649949 w 773220"/>
                <a:gd name="connsiteY10" fmla="*/ 548025 h 773227"/>
                <a:gd name="connsiteX11" fmla="*/ 585294 w 773220"/>
                <a:gd name="connsiteY11" fmla="*/ 629690 h 773227"/>
                <a:gd name="connsiteX12" fmla="*/ 554971 w 773220"/>
                <a:gd name="connsiteY12" fmla="*/ 644356 h 773227"/>
                <a:gd name="connsiteX13" fmla="*/ 531439 w 773220"/>
                <a:gd name="connsiteY13" fmla="*/ 644356 h 773227"/>
                <a:gd name="connsiteX14" fmla="*/ 515438 w 773220"/>
                <a:gd name="connsiteY14" fmla="*/ 563919 h 773227"/>
                <a:gd name="connsiteX15" fmla="*/ 483267 w 773220"/>
                <a:gd name="connsiteY15" fmla="*/ 554146 h 773227"/>
                <a:gd name="connsiteX16" fmla="*/ 324575 w 773220"/>
                <a:gd name="connsiteY16" fmla="*/ 554146 h 773227"/>
                <a:gd name="connsiteX17" fmla="*/ 219777 w 773220"/>
                <a:gd name="connsiteY17" fmla="*/ 513848 h 773227"/>
                <a:gd name="connsiteX18" fmla="*/ 77323 w 773220"/>
                <a:gd name="connsiteY18" fmla="*/ 510240 h 773227"/>
                <a:gd name="connsiteX19" fmla="*/ 77323 w 773220"/>
                <a:gd name="connsiteY19" fmla="*/ 502598 h 773227"/>
                <a:gd name="connsiteX20" fmla="*/ 64436 w 773220"/>
                <a:gd name="connsiteY20" fmla="*/ 489710 h 773227"/>
                <a:gd name="connsiteX21" fmla="*/ 12887 w 773220"/>
                <a:gd name="connsiteY21" fmla="*/ 489710 h 773227"/>
                <a:gd name="connsiteX22" fmla="*/ 0 w 773220"/>
                <a:gd name="connsiteY22" fmla="*/ 502598 h 773227"/>
                <a:gd name="connsiteX23" fmla="*/ 0 w 773220"/>
                <a:gd name="connsiteY23" fmla="*/ 760340 h 773227"/>
                <a:gd name="connsiteX24" fmla="*/ 12887 w 773220"/>
                <a:gd name="connsiteY24" fmla="*/ 773227 h 773227"/>
                <a:gd name="connsiteX25" fmla="*/ 64436 w 773220"/>
                <a:gd name="connsiteY25" fmla="*/ 773227 h 773227"/>
                <a:gd name="connsiteX26" fmla="*/ 77323 w 773220"/>
                <a:gd name="connsiteY26" fmla="*/ 760340 h 773227"/>
                <a:gd name="connsiteX27" fmla="*/ 77323 w 773220"/>
                <a:gd name="connsiteY27" fmla="*/ 737143 h 773227"/>
                <a:gd name="connsiteX28" fmla="*/ 268245 w 773220"/>
                <a:gd name="connsiteY28" fmla="*/ 772944 h 773227"/>
                <a:gd name="connsiteX29" fmla="*/ 270629 w 773220"/>
                <a:gd name="connsiteY29" fmla="*/ 773227 h 773227"/>
                <a:gd name="connsiteX30" fmla="*/ 593671 w 773220"/>
                <a:gd name="connsiteY30" fmla="*/ 773227 h 773227"/>
                <a:gd name="connsiteX31" fmla="*/ 623311 w 773220"/>
                <a:gd name="connsiteY31" fmla="*/ 759412 h 773227"/>
                <a:gd name="connsiteX32" fmla="*/ 755185 w 773220"/>
                <a:gd name="connsiteY32" fmla="*/ 602112 h 773227"/>
                <a:gd name="connsiteX33" fmla="*/ 757500 w 773220"/>
                <a:gd name="connsiteY33" fmla="*/ 520788 h 773227"/>
                <a:gd name="connsiteX34" fmla="*/ 725390 w 773220"/>
                <a:gd name="connsiteY34" fmla="*/ 503590 h 773227"/>
                <a:gd name="connsiteX35" fmla="*/ 51548 w 773220"/>
                <a:gd name="connsiteY35" fmla="*/ 747453 h 773227"/>
                <a:gd name="connsiteX36" fmla="*/ 25774 w 773220"/>
                <a:gd name="connsiteY36" fmla="*/ 747453 h 773227"/>
                <a:gd name="connsiteX37" fmla="*/ 25774 w 773220"/>
                <a:gd name="connsiteY37" fmla="*/ 515485 h 773227"/>
                <a:gd name="connsiteX38" fmla="*/ 51548 w 773220"/>
                <a:gd name="connsiteY38" fmla="*/ 515485 h 773227"/>
                <a:gd name="connsiteX39" fmla="*/ 51548 w 773220"/>
                <a:gd name="connsiteY39" fmla="*/ 747453 h 773227"/>
                <a:gd name="connsiteX40" fmla="*/ 335065 w 773220"/>
                <a:gd name="connsiteY40" fmla="*/ 25774 h 773227"/>
                <a:gd name="connsiteX41" fmla="*/ 438162 w 773220"/>
                <a:gd name="connsiteY41" fmla="*/ 25774 h 773227"/>
                <a:gd name="connsiteX42" fmla="*/ 438162 w 773220"/>
                <a:gd name="connsiteY42" fmla="*/ 154645 h 773227"/>
                <a:gd name="connsiteX43" fmla="*/ 335065 w 773220"/>
                <a:gd name="connsiteY43" fmla="*/ 154645 h 773227"/>
                <a:gd name="connsiteX44" fmla="*/ 335065 w 773220"/>
                <a:gd name="connsiteY44" fmla="*/ 25774 h 773227"/>
                <a:gd name="connsiteX45" fmla="*/ 446358 w 773220"/>
                <a:gd name="connsiteY45" fmla="*/ 334706 h 773227"/>
                <a:gd name="connsiteX46" fmla="*/ 446358 w 773220"/>
                <a:gd name="connsiteY46" fmla="*/ 438162 h 773227"/>
                <a:gd name="connsiteX47" fmla="*/ 115984 w 773220"/>
                <a:gd name="connsiteY47" fmla="*/ 438162 h 773227"/>
                <a:gd name="connsiteX48" fmla="*/ 115984 w 773220"/>
                <a:gd name="connsiteY48" fmla="*/ 25774 h 773227"/>
                <a:gd name="connsiteX49" fmla="*/ 309291 w 773220"/>
                <a:gd name="connsiteY49" fmla="*/ 25774 h 773227"/>
                <a:gd name="connsiteX50" fmla="*/ 309291 w 773220"/>
                <a:gd name="connsiteY50" fmla="*/ 167533 h 773227"/>
                <a:gd name="connsiteX51" fmla="*/ 322178 w 773220"/>
                <a:gd name="connsiteY51" fmla="*/ 180420 h 773227"/>
                <a:gd name="connsiteX52" fmla="*/ 451049 w 773220"/>
                <a:gd name="connsiteY52" fmla="*/ 180420 h 773227"/>
                <a:gd name="connsiteX53" fmla="*/ 463936 w 773220"/>
                <a:gd name="connsiteY53" fmla="*/ 167533 h 773227"/>
                <a:gd name="connsiteX54" fmla="*/ 463936 w 773220"/>
                <a:gd name="connsiteY54" fmla="*/ 25774 h 773227"/>
                <a:gd name="connsiteX55" fmla="*/ 657243 w 773220"/>
                <a:gd name="connsiteY55" fmla="*/ 25774 h 773227"/>
                <a:gd name="connsiteX56" fmla="*/ 657243 w 773220"/>
                <a:gd name="connsiteY56" fmla="*/ 227277 h 773227"/>
                <a:gd name="connsiteX57" fmla="*/ 446358 w 773220"/>
                <a:gd name="connsiteY57" fmla="*/ 334706 h 773227"/>
                <a:gd name="connsiteX58" fmla="*/ 605695 w 773220"/>
                <a:gd name="connsiteY58" fmla="*/ 528372 h 773227"/>
                <a:gd name="connsiteX59" fmla="*/ 463936 w 773220"/>
                <a:gd name="connsiteY59" fmla="*/ 386614 h 773227"/>
                <a:gd name="connsiteX60" fmla="*/ 605695 w 773220"/>
                <a:gd name="connsiteY60" fmla="*/ 244855 h 773227"/>
                <a:gd name="connsiteX61" fmla="*/ 747453 w 773220"/>
                <a:gd name="connsiteY61" fmla="*/ 386614 h 773227"/>
                <a:gd name="connsiteX62" fmla="*/ 605695 w 773220"/>
                <a:gd name="connsiteY62" fmla="*/ 528372 h 773227"/>
                <a:gd name="connsiteX63" fmla="*/ 737143 w 773220"/>
                <a:gd name="connsiteY63" fmla="*/ 583722 h 773227"/>
                <a:gd name="connsiteX64" fmla="*/ 735970 w 773220"/>
                <a:gd name="connsiteY64" fmla="*/ 584946 h 773227"/>
                <a:gd name="connsiteX65" fmla="*/ 603542 w 773220"/>
                <a:gd name="connsiteY65" fmla="*/ 742852 h 773227"/>
                <a:gd name="connsiteX66" fmla="*/ 593671 w 773220"/>
                <a:gd name="connsiteY66" fmla="*/ 747453 h 773227"/>
                <a:gd name="connsiteX67" fmla="*/ 271828 w 773220"/>
                <a:gd name="connsiteY67" fmla="*/ 747453 h 773227"/>
                <a:gd name="connsiteX68" fmla="*/ 77323 w 773220"/>
                <a:gd name="connsiteY68" fmla="*/ 710982 h 773227"/>
                <a:gd name="connsiteX69" fmla="*/ 77323 w 773220"/>
                <a:gd name="connsiteY69" fmla="*/ 537148 h 773227"/>
                <a:gd name="connsiteX70" fmla="*/ 210511 w 773220"/>
                <a:gd name="connsiteY70" fmla="*/ 537895 h 773227"/>
                <a:gd name="connsiteX71" fmla="*/ 317551 w 773220"/>
                <a:gd name="connsiteY71" fmla="*/ 579134 h 773227"/>
                <a:gd name="connsiteX72" fmla="*/ 322178 w 773220"/>
                <a:gd name="connsiteY72" fmla="*/ 579920 h 773227"/>
                <a:gd name="connsiteX73" fmla="*/ 483267 w 773220"/>
                <a:gd name="connsiteY73" fmla="*/ 579920 h 773227"/>
                <a:gd name="connsiteX74" fmla="*/ 515485 w 773220"/>
                <a:gd name="connsiteY74" fmla="*/ 612138 h 773227"/>
                <a:gd name="connsiteX75" fmla="*/ 483267 w 773220"/>
                <a:gd name="connsiteY75" fmla="*/ 644356 h 773227"/>
                <a:gd name="connsiteX76" fmla="*/ 399501 w 773220"/>
                <a:gd name="connsiteY76" fmla="*/ 644356 h 773227"/>
                <a:gd name="connsiteX77" fmla="*/ 399501 w 773220"/>
                <a:gd name="connsiteY77" fmla="*/ 670130 h 773227"/>
                <a:gd name="connsiteX78" fmla="*/ 554971 w 773220"/>
                <a:gd name="connsiteY78" fmla="*/ 670130 h 773227"/>
                <a:gd name="connsiteX79" fmla="*/ 605501 w 773220"/>
                <a:gd name="connsiteY79" fmla="*/ 645645 h 773227"/>
                <a:gd name="connsiteX80" fmla="*/ 692541 w 773220"/>
                <a:gd name="connsiteY80" fmla="*/ 535692 h 773227"/>
                <a:gd name="connsiteX81" fmla="*/ 712915 w 773220"/>
                <a:gd name="connsiteY81" fmla="*/ 528372 h 773227"/>
                <a:gd name="connsiteX82" fmla="*/ 715583 w 773220"/>
                <a:gd name="connsiteY82" fmla="*/ 528372 h 773227"/>
                <a:gd name="connsiteX83" fmla="*/ 747453 w 773220"/>
                <a:gd name="connsiteY83" fmla="*/ 560242 h 773227"/>
                <a:gd name="connsiteX84" fmla="*/ 737143 w 773220"/>
                <a:gd name="connsiteY84" fmla="*/ 583722 h 77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773220" h="773227">
                  <a:moveTo>
                    <a:pt x="725390" y="503590"/>
                  </a:moveTo>
                  <a:cubicBezTo>
                    <a:pt x="790040" y="437687"/>
                    <a:pt x="789023" y="331851"/>
                    <a:pt x="723119" y="267203"/>
                  </a:cubicBezTo>
                  <a:cubicBezTo>
                    <a:pt x="711269" y="255579"/>
                    <a:pt x="697754" y="245783"/>
                    <a:pt x="683017" y="238141"/>
                  </a:cubicBezTo>
                  <a:lnTo>
                    <a:pt x="683017" y="12887"/>
                  </a:lnTo>
                  <a:cubicBezTo>
                    <a:pt x="683017" y="5770"/>
                    <a:pt x="677247" y="0"/>
                    <a:pt x="670130" y="0"/>
                  </a:cubicBezTo>
                  <a:lnTo>
                    <a:pt x="103097" y="0"/>
                  </a:lnTo>
                  <a:cubicBezTo>
                    <a:pt x="95980" y="0"/>
                    <a:pt x="90210" y="5770"/>
                    <a:pt x="90210" y="12887"/>
                  </a:cubicBezTo>
                  <a:lnTo>
                    <a:pt x="90210" y="451049"/>
                  </a:lnTo>
                  <a:cubicBezTo>
                    <a:pt x="90210" y="458166"/>
                    <a:pt x="95980" y="463936"/>
                    <a:pt x="103097" y="463936"/>
                  </a:cubicBezTo>
                  <a:lnTo>
                    <a:pt x="457222" y="463936"/>
                  </a:lnTo>
                  <a:cubicBezTo>
                    <a:pt x="493401" y="534116"/>
                    <a:pt x="573896" y="569237"/>
                    <a:pt x="649949" y="548025"/>
                  </a:cubicBezTo>
                  <a:lnTo>
                    <a:pt x="585294" y="629690"/>
                  </a:lnTo>
                  <a:cubicBezTo>
                    <a:pt x="577979" y="638980"/>
                    <a:pt x="566796" y="644390"/>
                    <a:pt x="554971" y="644356"/>
                  </a:cubicBezTo>
                  <a:lnTo>
                    <a:pt x="531439" y="644356"/>
                  </a:lnTo>
                  <a:cubicBezTo>
                    <a:pt x="549233" y="617725"/>
                    <a:pt x="542068" y="581712"/>
                    <a:pt x="515438" y="563919"/>
                  </a:cubicBezTo>
                  <a:cubicBezTo>
                    <a:pt x="505914" y="557556"/>
                    <a:pt x="494720" y="554156"/>
                    <a:pt x="483267" y="554146"/>
                  </a:cubicBezTo>
                  <a:lnTo>
                    <a:pt x="324575" y="554146"/>
                  </a:lnTo>
                  <a:lnTo>
                    <a:pt x="219777" y="513848"/>
                  </a:lnTo>
                  <a:cubicBezTo>
                    <a:pt x="173514" y="499656"/>
                    <a:pt x="124246" y="498408"/>
                    <a:pt x="77323" y="510240"/>
                  </a:cubicBezTo>
                  <a:lnTo>
                    <a:pt x="77323" y="502598"/>
                  </a:lnTo>
                  <a:cubicBezTo>
                    <a:pt x="77323" y="495481"/>
                    <a:pt x="71552" y="489710"/>
                    <a:pt x="64436" y="489710"/>
                  </a:cubicBezTo>
                  <a:lnTo>
                    <a:pt x="12887" y="489710"/>
                  </a:lnTo>
                  <a:cubicBezTo>
                    <a:pt x="5770" y="489710"/>
                    <a:pt x="0" y="495481"/>
                    <a:pt x="0" y="502598"/>
                  </a:cubicBezTo>
                  <a:lnTo>
                    <a:pt x="0" y="760340"/>
                  </a:lnTo>
                  <a:cubicBezTo>
                    <a:pt x="0" y="767457"/>
                    <a:pt x="5770" y="773227"/>
                    <a:pt x="12887" y="773227"/>
                  </a:cubicBezTo>
                  <a:lnTo>
                    <a:pt x="64436" y="773227"/>
                  </a:lnTo>
                  <a:cubicBezTo>
                    <a:pt x="71552" y="773227"/>
                    <a:pt x="77323" y="767457"/>
                    <a:pt x="77323" y="760340"/>
                  </a:cubicBezTo>
                  <a:lnTo>
                    <a:pt x="77323" y="737143"/>
                  </a:lnTo>
                  <a:lnTo>
                    <a:pt x="268245" y="772944"/>
                  </a:lnTo>
                  <a:cubicBezTo>
                    <a:pt x="269030" y="773108"/>
                    <a:pt x="269827" y="773203"/>
                    <a:pt x="270629" y="773227"/>
                  </a:cubicBezTo>
                  <a:lnTo>
                    <a:pt x="593671" y="773227"/>
                  </a:lnTo>
                  <a:cubicBezTo>
                    <a:pt x="605111" y="773245"/>
                    <a:pt x="615969" y="768185"/>
                    <a:pt x="623311" y="759412"/>
                  </a:cubicBezTo>
                  <a:lnTo>
                    <a:pt x="755185" y="602112"/>
                  </a:lnTo>
                  <a:cubicBezTo>
                    <a:pt x="778282" y="580294"/>
                    <a:pt x="779318" y="543885"/>
                    <a:pt x="757500" y="520788"/>
                  </a:cubicBezTo>
                  <a:cubicBezTo>
                    <a:pt x="748943" y="511728"/>
                    <a:pt x="737675" y="505694"/>
                    <a:pt x="725390" y="503590"/>
                  </a:cubicBezTo>
                  <a:close/>
                  <a:moveTo>
                    <a:pt x="51548" y="747453"/>
                  </a:moveTo>
                  <a:lnTo>
                    <a:pt x="25774" y="747453"/>
                  </a:lnTo>
                  <a:lnTo>
                    <a:pt x="25774" y="515485"/>
                  </a:lnTo>
                  <a:lnTo>
                    <a:pt x="51548" y="515485"/>
                  </a:lnTo>
                  <a:lnTo>
                    <a:pt x="51548" y="747453"/>
                  </a:lnTo>
                  <a:close/>
                  <a:moveTo>
                    <a:pt x="335065" y="25774"/>
                  </a:moveTo>
                  <a:lnTo>
                    <a:pt x="438162" y="25774"/>
                  </a:lnTo>
                  <a:lnTo>
                    <a:pt x="438162" y="154645"/>
                  </a:lnTo>
                  <a:lnTo>
                    <a:pt x="335065" y="154645"/>
                  </a:lnTo>
                  <a:lnTo>
                    <a:pt x="335065" y="25774"/>
                  </a:lnTo>
                  <a:close/>
                  <a:moveTo>
                    <a:pt x="446358" y="334706"/>
                  </a:moveTo>
                  <a:cubicBezTo>
                    <a:pt x="435432" y="368325"/>
                    <a:pt x="435432" y="404541"/>
                    <a:pt x="446358" y="438162"/>
                  </a:cubicBezTo>
                  <a:lnTo>
                    <a:pt x="115984" y="438162"/>
                  </a:lnTo>
                  <a:lnTo>
                    <a:pt x="115984" y="25774"/>
                  </a:lnTo>
                  <a:lnTo>
                    <a:pt x="309291" y="25774"/>
                  </a:lnTo>
                  <a:lnTo>
                    <a:pt x="309291" y="167533"/>
                  </a:lnTo>
                  <a:cubicBezTo>
                    <a:pt x="309291" y="174649"/>
                    <a:pt x="315061" y="180420"/>
                    <a:pt x="322178" y="180420"/>
                  </a:cubicBezTo>
                  <a:lnTo>
                    <a:pt x="451049" y="180420"/>
                  </a:lnTo>
                  <a:cubicBezTo>
                    <a:pt x="458166" y="180420"/>
                    <a:pt x="463936" y="174649"/>
                    <a:pt x="463936" y="167533"/>
                  </a:cubicBezTo>
                  <a:lnTo>
                    <a:pt x="463936" y="25774"/>
                  </a:lnTo>
                  <a:lnTo>
                    <a:pt x="657243" y="25774"/>
                  </a:lnTo>
                  <a:lnTo>
                    <a:pt x="657243" y="227277"/>
                  </a:lnTo>
                  <a:cubicBezTo>
                    <a:pt x="569343" y="198708"/>
                    <a:pt x="474927" y="246806"/>
                    <a:pt x="446358" y="334706"/>
                  </a:cubicBezTo>
                  <a:close/>
                  <a:moveTo>
                    <a:pt x="605695" y="528372"/>
                  </a:moveTo>
                  <a:cubicBezTo>
                    <a:pt x="527442" y="528280"/>
                    <a:pt x="464028" y="464866"/>
                    <a:pt x="463936" y="386614"/>
                  </a:cubicBezTo>
                  <a:cubicBezTo>
                    <a:pt x="463936" y="308323"/>
                    <a:pt x="527404" y="244855"/>
                    <a:pt x="605695" y="244855"/>
                  </a:cubicBezTo>
                  <a:cubicBezTo>
                    <a:pt x="683985" y="244855"/>
                    <a:pt x="747453" y="308323"/>
                    <a:pt x="747453" y="386614"/>
                  </a:cubicBezTo>
                  <a:cubicBezTo>
                    <a:pt x="747453" y="464904"/>
                    <a:pt x="683985" y="528372"/>
                    <a:pt x="605695" y="528372"/>
                  </a:cubicBezTo>
                  <a:close/>
                  <a:moveTo>
                    <a:pt x="737143" y="583722"/>
                  </a:moveTo>
                  <a:cubicBezTo>
                    <a:pt x="736729" y="584107"/>
                    <a:pt x="736338" y="584516"/>
                    <a:pt x="735970" y="584946"/>
                  </a:cubicBezTo>
                  <a:lnTo>
                    <a:pt x="603542" y="742852"/>
                  </a:lnTo>
                  <a:cubicBezTo>
                    <a:pt x="601094" y="745769"/>
                    <a:pt x="597479" y="747453"/>
                    <a:pt x="593671" y="747453"/>
                  </a:cubicBezTo>
                  <a:lnTo>
                    <a:pt x="271828" y="747453"/>
                  </a:lnTo>
                  <a:lnTo>
                    <a:pt x="77323" y="710982"/>
                  </a:lnTo>
                  <a:lnTo>
                    <a:pt x="77323" y="537148"/>
                  </a:lnTo>
                  <a:cubicBezTo>
                    <a:pt x="120888" y="524739"/>
                    <a:pt x="167088" y="524999"/>
                    <a:pt x="210511" y="537895"/>
                  </a:cubicBezTo>
                  <a:lnTo>
                    <a:pt x="317551" y="579134"/>
                  </a:lnTo>
                  <a:cubicBezTo>
                    <a:pt x="319032" y="579677"/>
                    <a:pt x="320601" y="579944"/>
                    <a:pt x="322178" y="579920"/>
                  </a:cubicBezTo>
                  <a:lnTo>
                    <a:pt x="483267" y="579920"/>
                  </a:lnTo>
                  <a:cubicBezTo>
                    <a:pt x="501061" y="579920"/>
                    <a:pt x="515485" y="594344"/>
                    <a:pt x="515485" y="612138"/>
                  </a:cubicBezTo>
                  <a:cubicBezTo>
                    <a:pt x="515485" y="629932"/>
                    <a:pt x="501061" y="644356"/>
                    <a:pt x="483267" y="644356"/>
                  </a:cubicBezTo>
                  <a:lnTo>
                    <a:pt x="399501" y="644356"/>
                  </a:lnTo>
                  <a:lnTo>
                    <a:pt x="399501" y="670130"/>
                  </a:lnTo>
                  <a:lnTo>
                    <a:pt x="554971" y="670130"/>
                  </a:lnTo>
                  <a:cubicBezTo>
                    <a:pt x="574683" y="670170"/>
                    <a:pt x="593318" y="661140"/>
                    <a:pt x="605501" y="645645"/>
                  </a:cubicBezTo>
                  <a:lnTo>
                    <a:pt x="692541" y="535692"/>
                  </a:lnTo>
                  <a:cubicBezTo>
                    <a:pt x="698267" y="530944"/>
                    <a:pt x="705476" y="528354"/>
                    <a:pt x="712915" y="528372"/>
                  </a:cubicBezTo>
                  <a:lnTo>
                    <a:pt x="715583" y="528372"/>
                  </a:lnTo>
                  <a:cubicBezTo>
                    <a:pt x="733179" y="528386"/>
                    <a:pt x="747438" y="542646"/>
                    <a:pt x="747453" y="560242"/>
                  </a:cubicBezTo>
                  <a:cubicBezTo>
                    <a:pt x="747451" y="569166"/>
                    <a:pt x="743712" y="577681"/>
                    <a:pt x="737143" y="583722"/>
                  </a:cubicBezTo>
                  <a:close/>
                </a:path>
              </a:pathLst>
            </a:custGeom>
            <a:grpFill/>
            <a:ln w="1607" cap="flat">
              <a:noFill/>
              <a:prstDash val="solid"/>
              <a:miter/>
            </a:ln>
          </p:spPr>
          <p:txBody>
            <a:bodyPr rtlCol="0" anchor="ctr">
              <a:noAutofit/>
            </a:bodyPr>
            <a:lstStyle/>
            <a:p>
              <a:endParaRPr lang="zh-CN" altLang="en-US"/>
            </a:p>
          </p:txBody>
        </p:sp>
        <p:sp>
          <p:nvSpPr>
            <p:cNvPr id="284" name="任意多边形: 形状 283">
              <a:extLst>
                <a:ext uri="{FF2B5EF4-FFF2-40B4-BE49-F238E27FC236}">
                  <a16:creationId xmlns:a16="http://schemas.microsoft.com/office/drawing/2014/main" id="{B768F41E-7D6F-4FC5-A323-A534C11F5647}"/>
                </a:ext>
              </a:extLst>
            </p:cNvPr>
            <p:cNvSpPr/>
            <p:nvPr/>
          </p:nvSpPr>
          <p:spPr>
            <a:xfrm>
              <a:off x="7501255" y="4751887"/>
              <a:ext cx="206297" cy="206260"/>
            </a:xfrm>
            <a:custGeom>
              <a:avLst/>
              <a:gdLst>
                <a:gd name="connsiteX0" fmla="*/ 205681 w 206297"/>
                <a:gd name="connsiteY0" fmla="*/ 73395 h 206260"/>
                <a:gd name="connsiteX1" fmla="*/ 194933 w 206297"/>
                <a:gd name="connsiteY1" fmla="*/ 64541 h 206260"/>
                <a:gd name="connsiteX2" fmla="*/ 138655 w 206297"/>
                <a:gd name="connsiteY2" fmla="*/ 57866 h 206260"/>
                <a:gd name="connsiteX3" fmla="*/ 114801 w 206297"/>
                <a:gd name="connsiteY3" fmla="*/ 7400 h 206260"/>
                <a:gd name="connsiteX4" fmla="*/ 103203 w 206297"/>
                <a:gd name="connsiteY4" fmla="*/ 15 h 206260"/>
                <a:gd name="connsiteX5" fmla="*/ 91540 w 206297"/>
                <a:gd name="connsiteY5" fmla="*/ 7232 h 206260"/>
                <a:gd name="connsiteX6" fmla="*/ 66693 w 206297"/>
                <a:gd name="connsiteY6" fmla="*/ 57866 h 206260"/>
                <a:gd name="connsiteX7" fmla="*/ 11343 w 206297"/>
                <a:gd name="connsiteY7" fmla="*/ 64541 h 206260"/>
                <a:gd name="connsiteX8" fmla="*/ 94 w 206297"/>
                <a:gd name="connsiteY8" fmla="*/ 78881 h 206260"/>
                <a:gd name="connsiteX9" fmla="*/ 3882 w 206297"/>
                <a:gd name="connsiteY9" fmla="*/ 86552 h 206260"/>
                <a:gd name="connsiteX10" fmla="*/ 44656 w 206297"/>
                <a:gd name="connsiteY10" fmla="*/ 126309 h 206260"/>
                <a:gd name="connsiteX11" fmla="*/ 26382 w 206297"/>
                <a:gd name="connsiteY11" fmla="*/ 189791 h 206260"/>
                <a:gd name="connsiteX12" fmla="*/ 35223 w 206297"/>
                <a:gd name="connsiteY12" fmla="*/ 205728 h 206260"/>
                <a:gd name="connsiteX13" fmla="*/ 45790 w 206297"/>
                <a:gd name="connsiteY13" fmla="*/ 204147 h 206260"/>
                <a:gd name="connsiteX14" fmla="*/ 103203 w 206297"/>
                <a:gd name="connsiteY14" fmla="*/ 166813 h 206260"/>
                <a:gd name="connsiteX15" fmla="*/ 160615 w 206297"/>
                <a:gd name="connsiteY15" fmla="*/ 204186 h 206260"/>
                <a:gd name="connsiteX16" fmla="*/ 178438 w 206297"/>
                <a:gd name="connsiteY16" fmla="*/ 200380 h 206260"/>
                <a:gd name="connsiteX17" fmla="*/ 179855 w 206297"/>
                <a:gd name="connsiteY17" fmla="*/ 189314 h 206260"/>
                <a:gd name="connsiteX18" fmla="*/ 158888 w 206297"/>
                <a:gd name="connsiteY18" fmla="*/ 126309 h 206260"/>
                <a:gd name="connsiteX19" fmla="*/ 202098 w 206297"/>
                <a:gd name="connsiteY19" fmla="*/ 86849 h 206260"/>
                <a:gd name="connsiteX20" fmla="*/ 205681 w 206297"/>
                <a:gd name="connsiteY20" fmla="*/ 73395 h 206260"/>
                <a:gd name="connsiteX21" fmla="*/ 135330 w 206297"/>
                <a:gd name="connsiteY21" fmla="*/ 112932 h 206260"/>
                <a:gd name="connsiteX22" fmla="*/ 131799 w 206297"/>
                <a:gd name="connsiteY22" fmla="*/ 126515 h 206260"/>
                <a:gd name="connsiteX23" fmla="*/ 143758 w 206297"/>
                <a:gd name="connsiteY23" fmla="*/ 162432 h 206260"/>
                <a:gd name="connsiteX24" fmla="*/ 110252 w 206297"/>
                <a:gd name="connsiteY24" fmla="*/ 140640 h 206260"/>
                <a:gd name="connsiteX25" fmla="*/ 96205 w 206297"/>
                <a:gd name="connsiteY25" fmla="*/ 140640 h 206260"/>
                <a:gd name="connsiteX26" fmla="*/ 60675 w 206297"/>
                <a:gd name="connsiteY26" fmla="*/ 163682 h 206260"/>
                <a:gd name="connsiteX27" fmla="*/ 71526 w 206297"/>
                <a:gd name="connsiteY27" fmla="*/ 125987 h 206260"/>
                <a:gd name="connsiteX28" fmla="*/ 68150 w 206297"/>
                <a:gd name="connsiteY28" fmla="*/ 113216 h 206260"/>
                <a:gd name="connsiteX29" fmla="*/ 41203 w 206297"/>
                <a:gd name="connsiteY29" fmla="*/ 86900 h 206260"/>
                <a:gd name="connsiteX30" fmla="*/ 76797 w 206297"/>
                <a:gd name="connsiteY30" fmla="*/ 82596 h 206260"/>
                <a:gd name="connsiteX31" fmla="*/ 86810 w 206297"/>
                <a:gd name="connsiteY31" fmla="*/ 75482 h 206260"/>
                <a:gd name="connsiteX32" fmla="*/ 102945 w 206297"/>
                <a:gd name="connsiteY32" fmla="*/ 42620 h 206260"/>
                <a:gd name="connsiteX33" fmla="*/ 118409 w 206297"/>
                <a:gd name="connsiteY33" fmla="*/ 75302 h 206260"/>
                <a:gd name="connsiteX34" fmla="*/ 128539 w 206297"/>
                <a:gd name="connsiteY34" fmla="*/ 82609 h 206260"/>
                <a:gd name="connsiteX35" fmla="*/ 163940 w 206297"/>
                <a:gd name="connsiteY35" fmla="*/ 86797 h 206260"/>
                <a:gd name="connsiteX36" fmla="*/ 135330 w 206297"/>
                <a:gd name="connsiteY36" fmla="*/ 112932 h 20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6297" h="206260">
                  <a:moveTo>
                    <a:pt x="205681" y="73395"/>
                  </a:moveTo>
                  <a:cubicBezTo>
                    <a:pt x="204138" y="68596"/>
                    <a:pt x="199938" y="65136"/>
                    <a:pt x="194933" y="64541"/>
                  </a:cubicBezTo>
                  <a:lnTo>
                    <a:pt x="138655" y="57866"/>
                  </a:lnTo>
                  <a:lnTo>
                    <a:pt x="114801" y="7400"/>
                  </a:lnTo>
                  <a:cubicBezTo>
                    <a:pt x="112681" y="2909"/>
                    <a:pt x="108169" y="36"/>
                    <a:pt x="103203" y="15"/>
                  </a:cubicBezTo>
                  <a:cubicBezTo>
                    <a:pt x="98193" y="-237"/>
                    <a:pt x="93548" y="2635"/>
                    <a:pt x="91540" y="7232"/>
                  </a:cubicBezTo>
                  <a:lnTo>
                    <a:pt x="66693" y="57866"/>
                  </a:lnTo>
                  <a:lnTo>
                    <a:pt x="11343" y="64541"/>
                  </a:lnTo>
                  <a:cubicBezTo>
                    <a:pt x="4278" y="65395"/>
                    <a:pt x="-759" y="71814"/>
                    <a:pt x="94" y="78881"/>
                  </a:cubicBezTo>
                  <a:cubicBezTo>
                    <a:pt x="447" y="81795"/>
                    <a:pt x="1783" y="84502"/>
                    <a:pt x="3882" y="86552"/>
                  </a:cubicBezTo>
                  <a:lnTo>
                    <a:pt x="44656" y="126309"/>
                  </a:lnTo>
                  <a:lnTo>
                    <a:pt x="26382" y="189791"/>
                  </a:lnTo>
                  <a:cubicBezTo>
                    <a:pt x="24424" y="196633"/>
                    <a:pt x="28382" y="203769"/>
                    <a:pt x="35223" y="205728"/>
                  </a:cubicBezTo>
                  <a:cubicBezTo>
                    <a:pt x="38809" y="206754"/>
                    <a:pt x="42662" y="206177"/>
                    <a:pt x="45790" y="204147"/>
                  </a:cubicBezTo>
                  <a:lnTo>
                    <a:pt x="103203" y="166813"/>
                  </a:lnTo>
                  <a:lnTo>
                    <a:pt x="160615" y="204186"/>
                  </a:lnTo>
                  <a:cubicBezTo>
                    <a:pt x="166588" y="208057"/>
                    <a:pt x="174567" y="206353"/>
                    <a:pt x="178438" y="200380"/>
                  </a:cubicBezTo>
                  <a:cubicBezTo>
                    <a:pt x="180564" y="197096"/>
                    <a:pt x="181086" y="193026"/>
                    <a:pt x="179855" y="189314"/>
                  </a:cubicBezTo>
                  <a:lnTo>
                    <a:pt x="158888" y="126309"/>
                  </a:lnTo>
                  <a:lnTo>
                    <a:pt x="202098" y="86849"/>
                  </a:lnTo>
                  <a:cubicBezTo>
                    <a:pt x="205821" y="83450"/>
                    <a:pt x="207221" y="78194"/>
                    <a:pt x="205681" y="73395"/>
                  </a:cubicBezTo>
                  <a:close/>
                  <a:moveTo>
                    <a:pt x="135330" y="112932"/>
                  </a:moveTo>
                  <a:cubicBezTo>
                    <a:pt x="131575" y="116365"/>
                    <a:pt x="130191" y="121688"/>
                    <a:pt x="131799" y="126515"/>
                  </a:cubicBezTo>
                  <a:lnTo>
                    <a:pt x="143758" y="162432"/>
                  </a:lnTo>
                  <a:lnTo>
                    <a:pt x="110252" y="140640"/>
                  </a:lnTo>
                  <a:cubicBezTo>
                    <a:pt x="105981" y="137864"/>
                    <a:pt x="100475" y="137864"/>
                    <a:pt x="96205" y="140640"/>
                  </a:cubicBezTo>
                  <a:lnTo>
                    <a:pt x="60675" y="163682"/>
                  </a:lnTo>
                  <a:lnTo>
                    <a:pt x="71526" y="125987"/>
                  </a:lnTo>
                  <a:cubicBezTo>
                    <a:pt x="72834" y="121433"/>
                    <a:pt x="71537" y="116528"/>
                    <a:pt x="68150" y="113216"/>
                  </a:cubicBezTo>
                  <a:lnTo>
                    <a:pt x="41203" y="86900"/>
                  </a:lnTo>
                  <a:lnTo>
                    <a:pt x="76797" y="82596"/>
                  </a:lnTo>
                  <a:cubicBezTo>
                    <a:pt x="81122" y="82071"/>
                    <a:pt x="84890" y="79394"/>
                    <a:pt x="86810" y="75482"/>
                  </a:cubicBezTo>
                  <a:lnTo>
                    <a:pt x="102945" y="42620"/>
                  </a:lnTo>
                  <a:lnTo>
                    <a:pt x="118409" y="75302"/>
                  </a:lnTo>
                  <a:cubicBezTo>
                    <a:pt x="120301" y="79321"/>
                    <a:pt x="124128" y="82082"/>
                    <a:pt x="128539" y="82609"/>
                  </a:cubicBezTo>
                  <a:lnTo>
                    <a:pt x="163940" y="86797"/>
                  </a:lnTo>
                  <a:lnTo>
                    <a:pt x="135330" y="112932"/>
                  </a:lnTo>
                  <a:close/>
                </a:path>
              </a:pathLst>
            </a:custGeom>
            <a:grpFill/>
            <a:ln w="1607" cap="flat">
              <a:noFill/>
              <a:prstDash val="solid"/>
              <a:miter/>
            </a:ln>
          </p:spPr>
          <p:txBody>
            <a:bodyPr rtlCol="0" anchor="ctr">
              <a:noAutofit/>
            </a:bodyPr>
            <a:lstStyle/>
            <a:p>
              <a:endParaRPr lang="zh-CN" altLang="en-US"/>
            </a:p>
          </p:txBody>
        </p:sp>
        <p:sp>
          <p:nvSpPr>
            <p:cNvPr id="285" name="任意多边形: 形状 284">
              <a:extLst>
                <a:ext uri="{FF2B5EF4-FFF2-40B4-BE49-F238E27FC236}">
                  <a16:creationId xmlns:a16="http://schemas.microsoft.com/office/drawing/2014/main" id="{F74BB035-3C6B-4ACA-A1E3-289546B1B8D2}"/>
                </a:ext>
              </a:extLst>
            </p:cNvPr>
            <p:cNvSpPr/>
            <p:nvPr/>
          </p:nvSpPr>
          <p:spPr>
            <a:xfrm>
              <a:off x="7140521" y="4790563"/>
              <a:ext cx="257742" cy="103096"/>
            </a:xfrm>
            <a:custGeom>
              <a:avLst/>
              <a:gdLst>
                <a:gd name="connsiteX0" fmla="*/ 244855 w 257742"/>
                <a:gd name="connsiteY0" fmla="*/ 0 h 103096"/>
                <a:gd name="connsiteX1" fmla="*/ 12887 w 257742"/>
                <a:gd name="connsiteY1" fmla="*/ 0 h 103096"/>
                <a:gd name="connsiteX2" fmla="*/ 0 w 257742"/>
                <a:gd name="connsiteY2" fmla="*/ 12887 h 103096"/>
                <a:gd name="connsiteX3" fmla="*/ 0 w 257742"/>
                <a:gd name="connsiteY3" fmla="*/ 90210 h 103096"/>
                <a:gd name="connsiteX4" fmla="*/ 12887 w 257742"/>
                <a:gd name="connsiteY4" fmla="*/ 103097 h 103096"/>
                <a:gd name="connsiteX5" fmla="*/ 244855 w 257742"/>
                <a:gd name="connsiteY5" fmla="*/ 103097 h 103096"/>
                <a:gd name="connsiteX6" fmla="*/ 257742 w 257742"/>
                <a:gd name="connsiteY6" fmla="*/ 90210 h 103096"/>
                <a:gd name="connsiteX7" fmla="*/ 257742 w 257742"/>
                <a:gd name="connsiteY7" fmla="*/ 12887 h 103096"/>
                <a:gd name="connsiteX8" fmla="*/ 244855 w 257742"/>
                <a:gd name="connsiteY8" fmla="*/ 0 h 103096"/>
                <a:gd name="connsiteX9" fmla="*/ 231968 w 257742"/>
                <a:gd name="connsiteY9" fmla="*/ 77323 h 103096"/>
                <a:gd name="connsiteX10" fmla="*/ 25774 w 257742"/>
                <a:gd name="connsiteY10" fmla="*/ 77323 h 103096"/>
                <a:gd name="connsiteX11" fmla="*/ 25774 w 257742"/>
                <a:gd name="connsiteY11" fmla="*/ 25774 h 103096"/>
                <a:gd name="connsiteX12" fmla="*/ 231968 w 257742"/>
                <a:gd name="connsiteY12" fmla="*/ 25774 h 103096"/>
                <a:gd name="connsiteX13" fmla="*/ 231968 w 257742"/>
                <a:gd name="connsiteY13" fmla="*/ 77323 h 10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742" h="103096">
                  <a:moveTo>
                    <a:pt x="244855" y="0"/>
                  </a:moveTo>
                  <a:lnTo>
                    <a:pt x="12887" y="0"/>
                  </a:lnTo>
                  <a:cubicBezTo>
                    <a:pt x="5770" y="0"/>
                    <a:pt x="0" y="5770"/>
                    <a:pt x="0" y="12887"/>
                  </a:cubicBezTo>
                  <a:lnTo>
                    <a:pt x="0" y="90210"/>
                  </a:lnTo>
                  <a:cubicBezTo>
                    <a:pt x="0" y="97327"/>
                    <a:pt x="5770" y="103097"/>
                    <a:pt x="12887" y="103097"/>
                  </a:cubicBezTo>
                  <a:lnTo>
                    <a:pt x="244855" y="103097"/>
                  </a:lnTo>
                  <a:cubicBezTo>
                    <a:pt x="251972" y="103097"/>
                    <a:pt x="257742" y="97327"/>
                    <a:pt x="257742" y="90210"/>
                  </a:cubicBezTo>
                  <a:lnTo>
                    <a:pt x="257742" y="12887"/>
                  </a:lnTo>
                  <a:cubicBezTo>
                    <a:pt x="257742" y="5770"/>
                    <a:pt x="251974" y="0"/>
                    <a:pt x="244855" y="0"/>
                  </a:cubicBezTo>
                  <a:close/>
                  <a:moveTo>
                    <a:pt x="231968" y="77323"/>
                  </a:moveTo>
                  <a:lnTo>
                    <a:pt x="25774" y="77323"/>
                  </a:lnTo>
                  <a:lnTo>
                    <a:pt x="25774" y="25774"/>
                  </a:lnTo>
                  <a:lnTo>
                    <a:pt x="231968" y="25774"/>
                  </a:lnTo>
                  <a:lnTo>
                    <a:pt x="231968" y="77323"/>
                  </a:lnTo>
                  <a:close/>
                </a:path>
              </a:pathLst>
            </a:custGeom>
            <a:grpFill/>
            <a:ln w="1607" cap="flat">
              <a:noFill/>
              <a:prstDash val="solid"/>
              <a:miter/>
            </a:ln>
          </p:spPr>
          <p:txBody>
            <a:bodyPr rtlCol="0" anchor="ctr">
              <a:noAutofit/>
            </a:bodyPr>
            <a:lstStyle/>
            <a:p>
              <a:endParaRPr lang="zh-CN" altLang="en-US"/>
            </a:p>
          </p:txBody>
        </p:sp>
        <p:sp>
          <p:nvSpPr>
            <p:cNvPr id="286" name="任意多边形: 形状 285">
              <a:extLst>
                <a:ext uri="{FF2B5EF4-FFF2-40B4-BE49-F238E27FC236}">
                  <a16:creationId xmlns:a16="http://schemas.microsoft.com/office/drawing/2014/main" id="{A07C1E60-9E21-4EE1-83F8-B2353003FC31}"/>
                </a:ext>
              </a:extLst>
            </p:cNvPr>
            <p:cNvSpPr/>
            <p:nvPr/>
          </p:nvSpPr>
          <p:spPr>
            <a:xfrm>
              <a:off x="7140524" y="4545711"/>
              <a:ext cx="128865" cy="115981"/>
            </a:xfrm>
            <a:custGeom>
              <a:avLst/>
              <a:gdLst>
                <a:gd name="connsiteX0" fmla="*/ 125093 w 128865"/>
                <a:gd name="connsiteY0" fmla="*/ 55322 h 115981"/>
                <a:gd name="connsiteX1" fmla="*/ 73544 w 128865"/>
                <a:gd name="connsiteY1" fmla="*/ 3773 h 115981"/>
                <a:gd name="connsiteX2" fmla="*/ 55322 w 128865"/>
                <a:gd name="connsiteY2" fmla="*/ 3773 h 115981"/>
                <a:gd name="connsiteX3" fmla="*/ 3773 w 128865"/>
                <a:gd name="connsiteY3" fmla="*/ 55322 h 115981"/>
                <a:gd name="connsiteX4" fmla="*/ 3777 w 128865"/>
                <a:gd name="connsiteY4" fmla="*/ 73547 h 115981"/>
                <a:gd name="connsiteX5" fmla="*/ 12884 w 128865"/>
                <a:gd name="connsiteY5" fmla="*/ 77320 h 115981"/>
                <a:gd name="connsiteX6" fmla="*/ 25772 w 128865"/>
                <a:gd name="connsiteY6" fmla="*/ 77320 h 115981"/>
                <a:gd name="connsiteX7" fmla="*/ 25772 w 128865"/>
                <a:gd name="connsiteY7" fmla="*/ 103094 h 115981"/>
                <a:gd name="connsiteX8" fmla="*/ 38659 w 128865"/>
                <a:gd name="connsiteY8" fmla="*/ 115981 h 115981"/>
                <a:gd name="connsiteX9" fmla="*/ 90207 w 128865"/>
                <a:gd name="connsiteY9" fmla="*/ 115981 h 115981"/>
                <a:gd name="connsiteX10" fmla="*/ 103094 w 128865"/>
                <a:gd name="connsiteY10" fmla="*/ 103094 h 115981"/>
                <a:gd name="connsiteX11" fmla="*/ 103094 w 128865"/>
                <a:gd name="connsiteY11" fmla="*/ 77320 h 115981"/>
                <a:gd name="connsiteX12" fmla="*/ 115981 w 128865"/>
                <a:gd name="connsiteY12" fmla="*/ 77320 h 115981"/>
                <a:gd name="connsiteX13" fmla="*/ 128865 w 128865"/>
                <a:gd name="connsiteY13" fmla="*/ 64430 h 115981"/>
                <a:gd name="connsiteX14" fmla="*/ 125093 w 128865"/>
                <a:gd name="connsiteY14" fmla="*/ 55322 h 115981"/>
                <a:gd name="connsiteX15" fmla="*/ 77320 w 128865"/>
                <a:gd name="connsiteY15" fmla="*/ 64433 h 115981"/>
                <a:gd name="connsiteX16" fmla="*/ 77320 w 128865"/>
                <a:gd name="connsiteY16" fmla="*/ 90207 h 115981"/>
                <a:gd name="connsiteX17" fmla="*/ 51546 w 128865"/>
                <a:gd name="connsiteY17" fmla="*/ 90207 h 115981"/>
                <a:gd name="connsiteX18" fmla="*/ 51546 w 128865"/>
                <a:gd name="connsiteY18" fmla="*/ 64433 h 115981"/>
                <a:gd name="connsiteX19" fmla="*/ 43182 w 128865"/>
                <a:gd name="connsiteY19" fmla="*/ 52358 h 115981"/>
                <a:gd name="connsiteX20" fmla="*/ 64433 w 128865"/>
                <a:gd name="connsiteY20" fmla="*/ 31107 h 115981"/>
                <a:gd name="connsiteX21" fmla="*/ 85684 w 128865"/>
                <a:gd name="connsiteY21" fmla="*/ 52358 h 115981"/>
                <a:gd name="connsiteX22" fmla="*/ 77320 w 128865"/>
                <a:gd name="connsiteY22" fmla="*/ 64433 h 11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8865" h="115981">
                  <a:moveTo>
                    <a:pt x="125093" y="55322"/>
                  </a:moveTo>
                  <a:lnTo>
                    <a:pt x="73544" y="3773"/>
                  </a:lnTo>
                  <a:cubicBezTo>
                    <a:pt x="68512" y="-1258"/>
                    <a:pt x="60354" y="-1258"/>
                    <a:pt x="55322" y="3773"/>
                  </a:cubicBezTo>
                  <a:lnTo>
                    <a:pt x="3773" y="55322"/>
                  </a:lnTo>
                  <a:cubicBezTo>
                    <a:pt x="-1259" y="60356"/>
                    <a:pt x="-1258" y="68515"/>
                    <a:pt x="3777" y="73547"/>
                  </a:cubicBezTo>
                  <a:cubicBezTo>
                    <a:pt x="6193" y="75962"/>
                    <a:pt x="9469" y="77320"/>
                    <a:pt x="12884" y="77320"/>
                  </a:cubicBezTo>
                  <a:lnTo>
                    <a:pt x="25772" y="77320"/>
                  </a:lnTo>
                  <a:lnTo>
                    <a:pt x="25772" y="103094"/>
                  </a:lnTo>
                  <a:cubicBezTo>
                    <a:pt x="25772" y="110211"/>
                    <a:pt x="31542" y="115981"/>
                    <a:pt x="38659" y="115981"/>
                  </a:cubicBezTo>
                  <a:lnTo>
                    <a:pt x="90207" y="115981"/>
                  </a:lnTo>
                  <a:cubicBezTo>
                    <a:pt x="97324" y="115981"/>
                    <a:pt x="103094" y="110211"/>
                    <a:pt x="103094" y="103094"/>
                  </a:cubicBezTo>
                  <a:lnTo>
                    <a:pt x="103094" y="77320"/>
                  </a:lnTo>
                  <a:lnTo>
                    <a:pt x="115981" y="77320"/>
                  </a:lnTo>
                  <a:cubicBezTo>
                    <a:pt x="123098" y="77318"/>
                    <a:pt x="128867" y="71548"/>
                    <a:pt x="128865" y="64430"/>
                  </a:cubicBezTo>
                  <a:cubicBezTo>
                    <a:pt x="128865" y="61014"/>
                    <a:pt x="127509" y="57738"/>
                    <a:pt x="125093" y="55322"/>
                  </a:cubicBezTo>
                  <a:close/>
                  <a:moveTo>
                    <a:pt x="77320" y="64433"/>
                  </a:moveTo>
                  <a:lnTo>
                    <a:pt x="77320" y="90207"/>
                  </a:lnTo>
                  <a:lnTo>
                    <a:pt x="51546" y="90207"/>
                  </a:lnTo>
                  <a:lnTo>
                    <a:pt x="51546" y="64433"/>
                  </a:lnTo>
                  <a:cubicBezTo>
                    <a:pt x="51549" y="59057"/>
                    <a:pt x="48216" y="54244"/>
                    <a:pt x="43182" y="52358"/>
                  </a:cubicBezTo>
                  <a:lnTo>
                    <a:pt x="64433" y="31107"/>
                  </a:lnTo>
                  <a:lnTo>
                    <a:pt x="85684" y="52358"/>
                  </a:lnTo>
                  <a:cubicBezTo>
                    <a:pt x="80651" y="54244"/>
                    <a:pt x="77317" y="59057"/>
                    <a:pt x="77320" y="64433"/>
                  </a:cubicBezTo>
                  <a:close/>
                </a:path>
              </a:pathLst>
            </a:custGeom>
            <a:grpFill/>
            <a:ln w="1607" cap="flat">
              <a:noFill/>
              <a:prstDash val="solid"/>
              <a:miter/>
            </a:ln>
          </p:spPr>
          <p:txBody>
            <a:bodyPr rtlCol="0" anchor="ctr">
              <a:noAutofit/>
            </a:bodyPr>
            <a:lstStyle/>
            <a:p>
              <a:endParaRPr lang="zh-CN" altLang="en-US"/>
            </a:p>
          </p:txBody>
        </p:sp>
      </p:grpSp>
      <p:sp>
        <p:nvSpPr>
          <p:cNvPr id="5" name="文本占位符 4">
            <a:extLst>
              <a:ext uri="{FF2B5EF4-FFF2-40B4-BE49-F238E27FC236}">
                <a16:creationId xmlns:a16="http://schemas.microsoft.com/office/drawing/2014/main" id="{FE70797D-7662-4CFB-BADD-49E2FE56F206}"/>
              </a:ext>
            </a:extLst>
          </p:cNvPr>
          <p:cNvSpPr>
            <a:spLocks noGrp="1"/>
          </p:cNvSpPr>
          <p:nvPr>
            <p:ph type="body" sz="quarter" idx="11"/>
          </p:nvPr>
        </p:nvSpPr>
        <p:spPr/>
        <p:txBody>
          <a:bodyPr/>
          <a:lstStyle/>
          <a:p>
            <a:r>
              <a:rPr lang="zh-CN" altLang="en-US" dirty="0"/>
              <a:t>工作概述</a:t>
            </a:r>
          </a:p>
        </p:txBody>
      </p:sp>
    </p:spTree>
    <p:extLst>
      <p:ext uri="{BB962C8B-B14F-4D97-AF65-F5344CB8AC3E}">
        <p14:creationId xmlns:p14="http://schemas.microsoft.com/office/powerpoint/2010/main" val="2112968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任意多边形: 形状 90">
            <a:extLst>
              <a:ext uri="{FF2B5EF4-FFF2-40B4-BE49-F238E27FC236}">
                <a16:creationId xmlns:a16="http://schemas.microsoft.com/office/drawing/2014/main" id="{AECD0ED4-70D1-4FA6-96D0-A92E7DA96CFB}"/>
              </a:ext>
            </a:extLst>
          </p:cNvPr>
          <p:cNvSpPr/>
          <p:nvPr/>
        </p:nvSpPr>
        <p:spPr>
          <a:xfrm>
            <a:off x="0" y="3264911"/>
            <a:ext cx="12192000" cy="3854347"/>
          </a:xfrm>
          <a:custGeom>
            <a:avLst/>
            <a:gdLst>
              <a:gd name="connsiteX0" fmla="*/ 4731657 w 12192000"/>
              <a:gd name="connsiteY0" fmla="*/ 804 h 3854347"/>
              <a:gd name="connsiteX1" fmla="*/ 7547429 w 12192000"/>
              <a:gd name="connsiteY1" fmla="*/ 523318 h 3854347"/>
              <a:gd name="connsiteX2" fmla="*/ 10232571 w 12192000"/>
              <a:gd name="connsiteY2" fmla="*/ 102404 h 3854347"/>
              <a:gd name="connsiteX3" fmla="*/ 12105935 w 12192000"/>
              <a:gd name="connsiteY3" fmla="*/ 629681 h 3854347"/>
              <a:gd name="connsiteX4" fmla="*/ 12192000 w 12192000"/>
              <a:gd name="connsiteY4" fmla="*/ 668007 h 3854347"/>
              <a:gd name="connsiteX5" fmla="*/ 12192000 w 12192000"/>
              <a:gd name="connsiteY5" fmla="*/ 3854347 h 3854347"/>
              <a:gd name="connsiteX6" fmla="*/ 0 w 12192000"/>
              <a:gd name="connsiteY6" fmla="*/ 3854347 h 3854347"/>
              <a:gd name="connsiteX7" fmla="*/ 0 w 12192000"/>
              <a:gd name="connsiteY7" fmla="*/ 278191 h 3854347"/>
              <a:gd name="connsiteX8" fmla="*/ 258989 w 12192000"/>
              <a:gd name="connsiteY8" fmla="*/ 383164 h 3854347"/>
              <a:gd name="connsiteX9" fmla="*/ 1596571 w 12192000"/>
              <a:gd name="connsiteY9" fmla="*/ 668461 h 3854347"/>
              <a:gd name="connsiteX10" fmla="*/ 4731657 w 12192000"/>
              <a:gd name="connsiteY10" fmla="*/ 804 h 385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3854347">
                <a:moveTo>
                  <a:pt x="4731657" y="804"/>
                </a:moveTo>
                <a:cubicBezTo>
                  <a:pt x="5723468" y="-23386"/>
                  <a:pt x="6630610" y="506385"/>
                  <a:pt x="7547429" y="523318"/>
                </a:cubicBezTo>
                <a:cubicBezTo>
                  <a:pt x="8464248" y="540251"/>
                  <a:pt x="9371390" y="39509"/>
                  <a:pt x="10232571" y="102404"/>
                </a:cubicBezTo>
                <a:cubicBezTo>
                  <a:pt x="10878457" y="149575"/>
                  <a:pt x="11495768" y="368197"/>
                  <a:pt x="12105935" y="629681"/>
                </a:cubicBezTo>
                <a:lnTo>
                  <a:pt x="12192000" y="668007"/>
                </a:lnTo>
                <a:lnTo>
                  <a:pt x="12192000" y="3854347"/>
                </a:lnTo>
                <a:lnTo>
                  <a:pt x="0" y="3854347"/>
                </a:lnTo>
                <a:lnTo>
                  <a:pt x="0" y="278191"/>
                </a:lnTo>
                <a:lnTo>
                  <a:pt x="258989" y="383164"/>
                </a:lnTo>
                <a:cubicBezTo>
                  <a:pt x="681264" y="541763"/>
                  <a:pt x="1121228" y="652737"/>
                  <a:pt x="1596571" y="668461"/>
                </a:cubicBezTo>
                <a:cubicBezTo>
                  <a:pt x="2547257" y="699909"/>
                  <a:pt x="3739847" y="24994"/>
                  <a:pt x="4731657" y="804"/>
                </a:cubicBezTo>
                <a:close/>
              </a:path>
            </a:pathLst>
          </a:custGeom>
          <a:gradFill flip="none" rotWithShape="1">
            <a:gsLst>
              <a:gs pos="4000">
                <a:schemeClr val="accent1">
                  <a:lumMod val="88000"/>
                  <a:lumOff val="12000"/>
                </a:schemeClr>
              </a:gs>
              <a:gs pos="95000">
                <a:schemeClr val="accent1">
                  <a:lumMod val="86000"/>
                </a:schemeClr>
              </a:gs>
            </a:gsLst>
            <a:lin ang="4200000" scaled="0"/>
            <a:tileRect/>
          </a:gradFill>
          <a:ln w="12700" cap="flat" cmpd="sng" algn="ctr">
            <a:noFill/>
            <a:prstDash val="solid"/>
            <a:miter lim="800000"/>
          </a:ln>
          <a:effectLst>
            <a:outerShdw blurRad="228600" dist="88900" dir="2700000" sx="98000" sy="98000" algn="t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sp>
        <p:nvSpPr>
          <p:cNvPr id="85" name="任意多边形: 形状 84">
            <a:extLst>
              <a:ext uri="{FF2B5EF4-FFF2-40B4-BE49-F238E27FC236}">
                <a16:creationId xmlns:a16="http://schemas.microsoft.com/office/drawing/2014/main" id="{0C9ADA16-67D6-4CD5-A0A2-C39E485EC33F}"/>
              </a:ext>
            </a:extLst>
          </p:cNvPr>
          <p:cNvSpPr/>
          <p:nvPr/>
        </p:nvSpPr>
        <p:spPr>
          <a:xfrm>
            <a:off x="0" y="3465571"/>
            <a:ext cx="12192000" cy="3854347"/>
          </a:xfrm>
          <a:custGeom>
            <a:avLst/>
            <a:gdLst>
              <a:gd name="connsiteX0" fmla="*/ 4731657 w 12192000"/>
              <a:gd name="connsiteY0" fmla="*/ 804 h 3854347"/>
              <a:gd name="connsiteX1" fmla="*/ 7547429 w 12192000"/>
              <a:gd name="connsiteY1" fmla="*/ 523318 h 3854347"/>
              <a:gd name="connsiteX2" fmla="*/ 10232571 w 12192000"/>
              <a:gd name="connsiteY2" fmla="*/ 102404 h 3854347"/>
              <a:gd name="connsiteX3" fmla="*/ 12105935 w 12192000"/>
              <a:gd name="connsiteY3" fmla="*/ 629681 h 3854347"/>
              <a:gd name="connsiteX4" fmla="*/ 12192000 w 12192000"/>
              <a:gd name="connsiteY4" fmla="*/ 668007 h 3854347"/>
              <a:gd name="connsiteX5" fmla="*/ 12192000 w 12192000"/>
              <a:gd name="connsiteY5" fmla="*/ 3854347 h 3854347"/>
              <a:gd name="connsiteX6" fmla="*/ 0 w 12192000"/>
              <a:gd name="connsiteY6" fmla="*/ 3854347 h 3854347"/>
              <a:gd name="connsiteX7" fmla="*/ 0 w 12192000"/>
              <a:gd name="connsiteY7" fmla="*/ 278191 h 3854347"/>
              <a:gd name="connsiteX8" fmla="*/ 258989 w 12192000"/>
              <a:gd name="connsiteY8" fmla="*/ 383164 h 3854347"/>
              <a:gd name="connsiteX9" fmla="*/ 1596571 w 12192000"/>
              <a:gd name="connsiteY9" fmla="*/ 668461 h 3854347"/>
              <a:gd name="connsiteX10" fmla="*/ 4731657 w 12192000"/>
              <a:gd name="connsiteY10" fmla="*/ 804 h 385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3854347">
                <a:moveTo>
                  <a:pt x="4731657" y="804"/>
                </a:moveTo>
                <a:cubicBezTo>
                  <a:pt x="5723468" y="-23386"/>
                  <a:pt x="6630610" y="506385"/>
                  <a:pt x="7547429" y="523318"/>
                </a:cubicBezTo>
                <a:cubicBezTo>
                  <a:pt x="8464248" y="540251"/>
                  <a:pt x="9371390" y="39509"/>
                  <a:pt x="10232571" y="102404"/>
                </a:cubicBezTo>
                <a:cubicBezTo>
                  <a:pt x="10878457" y="149575"/>
                  <a:pt x="11495768" y="368197"/>
                  <a:pt x="12105935" y="629681"/>
                </a:cubicBezTo>
                <a:lnTo>
                  <a:pt x="12192000" y="668007"/>
                </a:lnTo>
                <a:lnTo>
                  <a:pt x="12192000" y="3854347"/>
                </a:lnTo>
                <a:lnTo>
                  <a:pt x="0" y="3854347"/>
                </a:lnTo>
                <a:lnTo>
                  <a:pt x="0" y="278191"/>
                </a:lnTo>
                <a:lnTo>
                  <a:pt x="258989" y="383164"/>
                </a:lnTo>
                <a:cubicBezTo>
                  <a:pt x="681264" y="541763"/>
                  <a:pt x="1121228" y="652737"/>
                  <a:pt x="1596571" y="668461"/>
                </a:cubicBezTo>
                <a:cubicBezTo>
                  <a:pt x="2547257" y="699909"/>
                  <a:pt x="3739847" y="24994"/>
                  <a:pt x="4731657" y="804"/>
                </a:cubicBezTo>
                <a:close/>
              </a:path>
            </a:pathLst>
          </a:custGeom>
          <a:solidFill>
            <a:schemeClr val="accent1">
              <a:lumMod val="40000"/>
              <a:lumOff val="60000"/>
              <a:alpha val="17000"/>
            </a:schemeClr>
          </a:solidFill>
          <a:ln w="12700" cap="flat" cmpd="sng" algn="ctr">
            <a:noFill/>
            <a:prstDash val="solid"/>
            <a:miter lim="800000"/>
          </a:ln>
          <a:effectLst>
            <a:outerShdw blurRad="228600" dist="88900" dir="2700000" sx="98000" sy="98000" algn="t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sp>
        <p:nvSpPr>
          <p:cNvPr id="3" name="椭圆 2">
            <a:extLst>
              <a:ext uri="{FF2B5EF4-FFF2-40B4-BE49-F238E27FC236}">
                <a16:creationId xmlns:a16="http://schemas.microsoft.com/office/drawing/2014/main" id="{8DB259FE-AFD2-489F-98E7-CFE7E844BDD9}"/>
              </a:ext>
            </a:extLst>
          </p:cNvPr>
          <p:cNvSpPr/>
          <p:nvPr/>
        </p:nvSpPr>
        <p:spPr>
          <a:xfrm>
            <a:off x="339575" y="422810"/>
            <a:ext cx="340678" cy="340678"/>
          </a:xfrm>
          <a:prstGeom prst="ellipse">
            <a:avLst/>
          </a:prstGeom>
          <a:gradFill>
            <a:gsLst>
              <a:gs pos="4000">
                <a:schemeClr val="accent1">
                  <a:lumMod val="88000"/>
                  <a:lumOff val="12000"/>
                </a:schemeClr>
              </a:gs>
              <a:gs pos="100000">
                <a:schemeClr val="accent1">
                  <a:lumMod val="69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 name="椭圆 3">
            <a:extLst>
              <a:ext uri="{FF2B5EF4-FFF2-40B4-BE49-F238E27FC236}">
                <a16:creationId xmlns:a16="http://schemas.microsoft.com/office/drawing/2014/main" id="{FCBD7C7C-BD69-48BD-872A-3B8800CFD852}"/>
              </a:ext>
            </a:extLst>
          </p:cNvPr>
          <p:cNvSpPr/>
          <p:nvPr/>
        </p:nvSpPr>
        <p:spPr>
          <a:xfrm>
            <a:off x="482600" y="516850"/>
            <a:ext cx="316866" cy="316866"/>
          </a:xfrm>
          <a:prstGeom prst="ellipse">
            <a:avLst/>
          </a:prstGeom>
          <a:gradFill>
            <a:gsLst>
              <a:gs pos="4000">
                <a:schemeClr val="accent2"/>
              </a:gs>
              <a:gs pos="95000">
                <a:schemeClr val="accent2">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 name="矩形: 圆角 5">
            <a:extLst>
              <a:ext uri="{FF2B5EF4-FFF2-40B4-BE49-F238E27FC236}">
                <a16:creationId xmlns:a16="http://schemas.microsoft.com/office/drawing/2014/main" id="{024871CB-E9CC-4C00-B4CF-F3E061204493}"/>
              </a:ext>
            </a:extLst>
          </p:cNvPr>
          <p:cNvSpPr/>
          <p:nvPr/>
        </p:nvSpPr>
        <p:spPr>
          <a:xfrm>
            <a:off x="571111" y="2237330"/>
            <a:ext cx="2498875" cy="3531034"/>
          </a:xfrm>
          <a:prstGeom prst="roundRect">
            <a:avLst>
              <a:gd name="adj" fmla="val 2945"/>
            </a:avLst>
          </a:prstGeom>
          <a:gradFill>
            <a:gsLst>
              <a:gs pos="4000">
                <a:schemeClr val="bg1"/>
              </a:gs>
              <a:gs pos="100000">
                <a:schemeClr val="accent1">
                  <a:lumMod val="7000"/>
                  <a:lumOff val="93000"/>
                </a:schemeClr>
              </a:gs>
            </a:gsLst>
            <a:lin ang="4200000" scaled="0"/>
          </a:gradFill>
          <a:ln>
            <a:noFill/>
          </a:ln>
          <a:effectLst>
            <a:outerShdw blurRad="381000" sx="102000" sy="102000" algn="ctr" rotWithShape="0">
              <a:schemeClr val="accent1">
                <a:lumMod val="50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7" name="文本框 166">
            <a:extLst>
              <a:ext uri="{FF2B5EF4-FFF2-40B4-BE49-F238E27FC236}">
                <a16:creationId xmlns:a16="http://schemas.microsoft.com/office/drawing/2014/main" id="{95DC6332-4BCE-45CE-920D-EF434AC06826}"/>
              </a:ext>
            </a:extLst>
          </p:cNvPr>
          <p:cNvSpPr txBox="1"/>
          <p:nvPr/>
        </p:nvSpPr>
        <p:spPr>
          <a:xfrm>
            <a:off x="709002" y="3596358"/>
            <a:ext cx="2223092" cy="1662506"/>
          </a:xfrm>
          <a:prstGeom prst="rect">
            <a:avLst/>
          </a:prstGeom>
          <a:noFill/>
          <a:ln>
            <a:noFill/>
          </a:ln>
        </p:spPr>
        <p:txBody>
          <a:bodyPr wrap="square" lIns="0" tIns="0" rIns="0" bIns="0" rtlCol="0">
            <a:noAutofit/>
          </a:bodyPr>
          <a:lstStyle/>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请在这里输入文字内容</a:t>
            </a:r>
            <a:endParaRPr lang="en-US" altLang="zh-CN" sz="1400" dirty="0">
              <a:solidFill>
                <a:schemeClr val="tx1">
                  <a:lumMod val="75000"/>
                  <a:lumOff val="25000"/>
                </a:schemeClr>
              </a:solidFill>
              <a:latin typeface="+mn-ea"/>
              <a:cs typeface="汉仪典雅体简" panose="00020600040101010101" pitchFamily="18" charset="-122"/>
            </a:endParaRPr>
          </a:p>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请在这里输入文字内容</a:t>
            </a:r>
            <a:endParaRPr lang="en-US" altLang="zh-CN" sz="1400" dirty="0">
              <a:solidFill>
                <a:schemeClr val="tx1">
                  <a:lumMod val="75000"/>
                  <a:lumOff val="25000"/>
                </a:schemeClr>
              </a:solidFill>
              <a:latin typeface="+mn-ea"/>
              <a:cs typeface="汉仪典雅体简" panose="00020600040101010101" pitchFamily="18" charset="-122"/>
            </a:endParaRPr>
          </a:p>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请在这里输入文字内容</a:t>
            </a:r>
            <a:endParaRPr lang="en-US" altLang="zh-CN" sz="1400" dirty="0">
              <a:solidFill>
                <a:schemeClr val="tx1">
                  <a:lumMod val="75000"/>
                  <a:lumOff val="25000"/>
                </a:schemeClr>
              </a:solidFill>
              <a:latin typeface="+mn-ea"/>
              <a:cs typeface="汉仪典雅体简" panose="00020600040101010101" pitchFamily="18" charset="-122"/>
            </a:endParaRPr>
          </a:p>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请在这里输入文字内容</a:t>
            </a:r>
            <a:endParaRPr lang="en-US" altLang="zh-CN" sz="1400" dirty="0">
              <a:solidFill>
                <a:schemeClr val="tx1">
                  <a:lumMod val="75000"/>
                  <a:lumOff val="25000"/>
                </a:schemeClr>
              </a:solidFill>
              <a:latin typeface="+mn-ea"/>
              <a:cs typeface="汉仪典雅体简" panose="00020600040101010101" pitchFamily="18" charset="-122"/>
            </a:endParaRPr>
          </a:p>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请在这里输入文字内容</a:t>
            </a:r>
            <a:endParaRPr lang="en-US" altLang="zh-CN" sz="1400" dirty="0">
              <a:solidFill>
                <a:schemeClr val="tx1">
                  <a:lumMod val="75000"/>
                  <a:lumOff val="25000"/>
                </a:schemeClr>
              </a:solidFill>
              <a:latin typeface="+mn-ea"/>
              <a:cs typeface="汉仪典雅体简" panose="00020600040101010101" pitchFamily="18" charset="-122"/>
            </a:endParaRPr>
          </a:p>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请在这里输入文字内容</a:t>
            </a:r>
            <a:endParaRPr lang="en-US" altLang="zh-CN" sz="1400" dirty="0">
              <a:solidFill>
                <a:schemeClr val="tx1">
                  <a:lumMod val="75000"/>
                  <a:lumOff val="25000"/>
                </a:schemeClr>
              </a:solidFill>
              <a:latin typeface="+mn-ea"/>
              <a:cs typeface="汉仪典雅体简" panose="00020600040101010101" pitchFamily="18" charset="-122"/>
            </a:endParaRPr>
          </a:p>
        </p:txBody>
      </p:sp>
      <p:sp>
        <p:nvSpPr>
          <p:cNvPr id="170" name="文本框 169">
            <a:extLst>
              <a:ext uri="{FF2B5EF4-FFF2-40B4-BE49-F238E27FC236}">
                <a16:creationId xmlns:a16="http://schemas.microsoft.com/office/drawing/2014/main" id="{679045B0-26FA-4036-B0D5-4FC179E52AB2}"/>
              </a:ext>
            </a:extLst>
          </p:cNvPr>
          <p:cNvSpPr txBox="1"/>
          <p:nvPr/>
        </p:nvSpPr>
        <p:spPr>
          <a:xfrm>
            <a:off x="1087560" y="2917935"/>
            <a:ext cx="1465977" cy="374526"/>
          </a:xfrm>
          <a:prstGeom prst="rect">
            <a:avLst/>
          </a:prstGeom>
          <a:noFill/>
          <a:ln>
            <a:noFill/>
          </a:ln>
        </p:spPr>
        <p:txBody>
          <a:bodyPr wrap="square" lIns="0" tIns="0" rIns="0" bIns="0" rtlCol="0">
            <a:noAutofit/>
          </a:bodyPr>
          <a:lstStyle/>
          <a:p>
            <a:pPr algn="ctr" hangingPunct="0">
              <a:lnSpc>
                <a:spcPct val="130000"/>
              </a:lnSpc>
            </a:pPr>
            <a:r>
              <a:rPr lang="zh-CN" altLang="en-US" sz="2000" b="1" spc="100" dirty="0">
                <a:solidFill>
                  <a:schemeClr val="tx1">
                    <a:lumMod val="75000"/>
                    <a:lumOff val="25000"/>
                  </a:schemeClr>
                </a:solidFill>
                <a:latin typeface="+mj-ea"/>
                <a:ea typeface="+mj-ea"/>
                <a:cs typeface="汉仪典雅体简" panose="00020600040101010101" pitchFamily="18" charset="-122"/>
              </a:rPr>
              <a:t>销售回顾</a:t>
            </a:r>
          </a:p>
        </p:txBody>
      </p:sp>
      <p:sp>
        <p:nvSpPr>
          <p:cNvPr id="171" name="椭圆 170">
            <a:extLst>
              <a:ext uri="{FF2B5EF4-FFF2-40B4-BE49-F238E27FC236}">
                <a16:creationId xmlns:a16="http://schemas.microsoft.com/office/drawing/2014/main" id="{D46AEC7B-5F4E-4BEA-B642-D1FCC2ACEAD6}"/>
              </a:ext>
            </a:extLst>
          </p:cNvPr>
          <p:cNvSpPr/>
          <p:nvPr/>
        </p:nvSpPr>
        <p:spPr>
          <a:xfrm>
            <a:off x="1338236" y="1758284"/>
            <a:ext cx="964624" cy="964624"/>
          </a:xfrm>
          <a:prstGeom prst="ellipse">
            <a:avLst/>
          </a:prstGeom>
          <a:gradFill>
            <a:gsLst>
              <a:gs pos="0">
                <a:schemeClr val="accent2">
                  <a:lumMod val="60000"/>
                  <a:lumOff val="40000"/>
                </a:schemeClr>
              </a:gs>
              <a:gs pos="100000">
                <a:schemeClr val="accent2">
                  <a:lumMod val="75000"/>
                </a:schemeClr>
              </a:gs>
            </a:gsLst>
            <a:path path="circle">
              <a:fillToRect r="100000" b="100000"/>
            </a:path>
          </a:gradFill>
          <a:ln>
            <a:noFill/>
          </a:ln>
          <a:effectLst>
            <a:outerShdw blurRad="254000" dist="152400" dir="3600000" sx="98000" sy="98000" algn="tl" rotWithShape="0">
              <a:schemeClr val="accent2">
                <a:lumMod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175" name="图形 52">
            <a:extLst>
              <a:ext uri="{FF2B5EF4-FFF2-40B4-BE49-F238E27FC236}">
                <a16:creationId xmlns:a16="http://schemas.microsoft.com/office/drawing/2014/main" id="{6E399D4B-FB46-4A11-8529-D1A5737DA834}"/>
              </a:ext>
            </a:extLst>
          </p:cNvPr>
          <p:cNvGrpSpPr>
            <a:grpSpLocks/>
          </p:cNvGrpSpPr>
          <p:nvPr/>
        </p:nvGrpSpPr>
        <p:grpSpPr>
          <a:xfrm>
            <a:off x="1549927" y="1969975"/>
            <a:ext cx="541242" cy="541242"/>
            <a:chOff x="2270004" y="5016979"/>
            <a:chExt cx="987582" cy="987582"/>
          </a:xfrm>
          <a:solidFill>
            <a:schemeClr val="bg1"/>
          </a:solidFill>
        </p:grpSpPr>
        <p:sp>
          <p:nvSpPr>
            <p:cNvPr id="176" name="任意多边形: 形状 175">
              <a:extLst>
                <a:ext uri="{FF2B5EF4-FFF2-40B4-BE49-F238E27FC236}">
                  <a16:creationId xmlns:a16="http://schemas.microsoft.com/office/drawing/2014/main" id="{2C565858-3131-46DF-A7B7-9F85E229FE66}"/>
                </a:ext>
              </a:extLst>
            </p:cNvPr>
            <p:cNvSpPr/>
            <p:nvPr/>
          </p:nvSpPr>
          <p:spPr>
            <a:xfrm>
              <a:off x="2285434" y="5032409"/>
              <a:ext cx="956720" cy="956720"/>
            </a:xfrm>
            <a:custGeom>
              <a:avLst/>
              <a:gdLst>
                <a:gd name="connsiteX0" fmla="*/ 956720 w 956720"/>
                <a:gd name="connsiteY0" fmla="*/ 0 h 956720"/>
                <a:gd name="connsiteX1" fmla="*/ 410248 w 956720"/>
                <a:gd name="connsiteY1" fmla="*/ 0 h 956720"/>
                <a:gd name="connsiteX2" fmla="*/ 185172 w 956720"/>
                <a:gd name="connsiteY2" fmla="*/ 225076 h 956720"/>
                <a:gd name="connsiteX3" fmla="*/ 185172 w 956720"/>
                <a:gd name="connsiteY3" fmla="*/ 260104 h 956720"/>
                <a:gd name="connsiteX4" fmla="*/ 167874 w 956720"/>
                <a:gd name="connsiteY4" fmla="*/ 273236 h 956720"/>
                <a:gd name="connsiteX5" fmla="*/ 89623 w 956720"/>
                <a:gd name="connsiteY5" fmla="*/ 351487 h 956720"/>
                <a:gd name="connsiteX6" fmla="*/ 30862 w 956720"/>
                <a:gd name="connsiteY6" fmla="*/ 493344 h 956720"/>
                <a:gd name="connsiteX7" fmla="*/ 30908 w 956720"/>
                <a:gd name="connsiteY7" fmla="*/ 771548 h 956720"/>
                <a:gd name="connsiteX8" fmla="*/ 0 w 956720"/>
                <a:gd name="connsiteY8" fmla="*/ 771548 h 956720"/>
                <a:gd name="connsiteX9" fmla="*/ 0 w 956720"/>
                <a:gd name="connsiteY9" fmla="*/ 956720 h 956720"/>
                <a:gd name="connsiteX10" fmla="*/ 308619 w 956720"/>
                <a:gd name="connsiteY10" fmla="*/ 956720 h 956720"/>
                <a:gd name="connsiteX11" fmla="*/ 308619 w 956720"/>
                <a:gd name="connsiteY11" fmla="*/ 864134 h 956720"/>
                <a:gd name="connsiteX12" fmla="*/ 956720 w 956720"/>
                <a:gd name="connsiteY12" fmla="*/ 864134 h 956720"/>
                <a:gd name="connsiteX13" fmla="*/ 401205 w 956720"/>
                <a:gd name="connsiteY13" fmla="*/ 52681 h 956720"/>
                <a:gd name="connsiteX14" fmla="*/ 401205 w 956720"/>
                <a:gd name="connsiteY14" fmla="*/ 216034 h 956720"/>
                <a:gd name="connsiteX15" fmla="*/ 237853 w 956720"/>
                <a:gd name="connsiteY15" fmla="*/ 216034 h 956720"/>
                <a:gd name="connsiteX16" fmla="*/ 61724 w 956720"/>
                <a:gd name="connsiteY16" fmla="*/ 493344 h 956720"/>
                <a:gd name="connsiteX17" fmla="*/ 111442 w 956720"/>
                <a:gd name="connsiteY17" fmla="*/ 373306 h 956720"/>
                <a:gd name="connsiteX18" fmla="*/ 185172 w 956720"/>
                <a:gd name="connsiteY18" fmla="*/ 299577 h 956720"/>
                <a:gd name="connsiteX19" fmla="*/ 185172 w 956720"/>
                <a:gd name="connsiteY19" fmla="*/ 570946 h 956720"/>
                <a:gd name="connsiteX20" fmla="*/ 154310 w 956720"/>
                <a:gd name="connsiteY20" fmla="*/ 570946 h 956720"/>
                <a:gd name="connsiteX21" fmla="*/ 154310 w 956720"/>
                <a:gd name="connsiteY21" fmla="*/ 601808 h 956720"/>
                <a:gd name="connsiteX22" fmla="*/ 205895 w 956720"/>
                <a:gd name="connsiteY22" fmla="*/ 601808 h 956720"/>
                <a:gd name="connsiteX23" fmla="*/ 260444 w 956720"/>
                <a:gd name="connsiteY23" fmla="*/ 579201 h 956720"/>
                <a:gd name="connsiteX24" fmla="*/ 334405 w 956720"/>
                <a:gd name="connsiteY24" fmla="*/ 505241 h 956720"/>
                <a:gd name="connsiteX25" fmla="*/ 362072 w 956720"/>
                <a:gd name="connsiteY25" fmla="*/ 493791 h 956720"/>
                <a:gd name="connsiteX26" fmla="*/ 401205 w 956720"/>
                <a:gd name="connsiteY26" fmla="*/ 532909 h 956720"/>
                <a:gd name="connsiteX27" fmla="*/ 389740 w 956720"/>
                <a:gd name="connsiteY27" fmla="*/ 560576 h 956720"/>
                <a:gd name="connsiteX28" fmla="*/ 269486 w 956720"/>
                <a:gd name="connsiteY28" fmla="*/ 680830 h 956720"/>
                <a:gd name="connsiteX29" fmla="*/ 246896 w 956720"/>
                <a:gd name="connsiteY29" fmla="*/ 735394 h 956720"/>
                <a:gd name="connsiteX30" fmla="*/ 246896 w 956720"/>
                <a:gd name="connsiteY30" fmla="*/ 771548 h 956720"/>
                <a:gd name="connsiteX31" fmla="*/ 61770 w 956720"/>
                <a:gd name="connsiteY31" fmla="*/ 771548 h 956720"/>
                <a:gd name="connsiteX32" fmla="*/ 277757 w 956720"/>
                <a:gd name="connsiteY32" fmla="*/ 925858 h 956720"/>
                <a:gd name="connsiteX33" fmla="*/ 30862 w 956720"/>
                <a:gd name="connsiteY33" fmla="*/ 925858 h 956720"/>
                <a:gd name="connsiteX34" fmla="*/ 30862 w 956720"/>
                <a:gd name="connsiteY34" fmla="*/ 802410 h 956720"/>
                <a:gd name="connsiteX35" fmla="*/ 277757 w 956720"/>
                <a:gd name="connsiteY35" fmla="*/ 802410 h 956720"/>
                <a:gd name="connsiteX36" fmla="*/ 925858 w 956720"/>
                <a:gd name="connsiteY36" fmla="*/ 833272 h 956720"/>
                <a:gd name="connsiteX37" fmla="*/ 308619 w 956720"/>
                <a:gd name="connsiteY37" fmla="*/ 833272 h 956720"/>
                <a:gd name="connsiteX38" fmla="*/ 308619 w 956720"/>
                <a:gd name="connsiteY38" fmla="*/ 771548 h 956720"/>
                <a:gd name="connsiteX39" fmla="*/ 277757 w 956720"/>
                <a:gd name="connsiteY39" fmla="*/ 771548 h 956720"/>
                <a:gd name="connsiteX40" fmla="*/ 277757 w 956720"/>
                <a:gd name="connsiteY40" fmla="*/ 735394 h 956720"/>
                <a:gd name="connsiteX41" fmla="*/ 291306 w 956720"/>
                <a:gd name="connsiteY41" fmla="*/ 702649 h 956720"/>
                <a:gd name="connsiteX42" fmla="*/ 411559 w 956720"/>
                <a:gd name="connsiteY42" fmla="*/ 582396 h 956720"/>
                <a:gd name="connsiteX43" fmla="*/ 432067 w 956720"/>
                <a:gd name="connsiteY43" fmla="*/ 532909 h 956720"/>
                <a:gd name="connsiteX44" fmla="*/ 362072 w 956720"/>
                <a:gd name="connsiteY44" fmla="*/ 462929 h 956720"/>
                <a:gd name="connsiteX45" fmla="*/ 312585 w 956720"/>
                <a:gd name="connsiteY45" fmla="*/ 483421 h 956720"/>
                <a:gd name="connsiteX46" fmla="*/ 238625 w 956720"/>
                <a:gd name="connsiteY46" fmla="*/ 557382 h 956720"/>
                <a:gd name="connsiteX47" fmla="*/ 216034 w 956720"/>
                <a:gd name="connsiteY47" fmla="*/ 569711 h 956720"/>
                <a:gd name="connsiteX48" fmla="*/ 216034 w 956720"/>
                <a:gd name="connsiteY48" fmla="*/ 246896 h 956720"/>
                <a:gd name="connsiteX49" fmla="*/ 432067 w 956720"/>
                <a:gd name="connsiteY49" fmla="*/ 246896 h 956720"/>
                <a:gd name="connsiteX50" fmla="*/ 432067 w 956720"/>
                <a:gd name="connsiteY50" fmla="*/ 30862 h 956720"/>
                <a:gd name="connsiteX51" fmla="*/ 925858 w 956720"/>
                <a:gd name="connsiteY51" fmla="*/ 30862 h 95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56720" h="956720">
                  <a:moveTo>
                    <a:pt x="956720" y="0"/>
                  </a:moveTo>
                  <a:lnTo>
                    <a:pt x="410248" y="0"/>
                  </a:lnTo>
                  <a:lnTo>
                    <a:pt x="185172" y="225076"/>
                  </a:lnTo>
                  <a:lnTo>
                    <a:pt x="185172" y="260104"/>
                  </a:lnTo>
                  <a:cubicBezTo>
                    <a:pt x="178953" y="263854"/>
                    <a:pt x="173043" y="268067"/>
                    <a:pt x="167874" y="273236"/>
                  </a:cubicBezTo>
                  <a:lnTo>
                    <a:pt x="89623" y="351487"/>
                  </a:lnTo>
                  <a:cubicBezTo>
                    <a:pt x="51725" y="389370"/>
                    <a:pt x="30862" y="439767"/>
                    <a:pt x="30862" y="493344"/>
                  </a:cubicBezTo>
                  <a:lnTo>
                    <a:pt x="30908" y="771548"/>
                  </a:lnTo>
                  <a:lnTo>
                    <a:pt x="0" y="771548"/>
                  </a:lnTo>
                  <a:lnTo>
                    <a:pt x="0" y="956720"/>
                  </a:lnTo>
                  <a:lnTo>
                    <a:pt x="308619" y="956720"/>
                  </a:lnTo>
                  <a:lnTo>
                    <a:pt x="308619" y="864134"/>
                  </a:lnTo>
                  <a:lnTo>
                    <a:pt x="956720" y="864134"/>
                  </a:lnTo>
                  <a:close/>
                  <a:moveTo>
                    <a:pt x="401205" y="52681"/>
                  </a:moveTo>
                  <a:lnTo>
                    <a:pt x="401205" y="216034"/>
                  </a:lnTo>
                  <a:lnTo>
                    <a:pt x="237853" y="216034"/>
                  </a:lnTo>
                  <a:close/>
                  <a:moveTo>
                    <a:pt x="61724" y="493344"/>
                  </a:moveTo>
                  <a:cubicBezTo>
                    <a:pt x="61724" y="448007"/>
                    <a:pt x="79377" y="405372"/>
                    <a:pt x="111442" y="373306"/>
                  </a:cubicBezTo>
                  <a:lnTo>
                    <a:pt x="185172" y="299577"/>
                  </a:lnTo>
                  <a:lnTo>
                    <a:pt x="185172" y="570946"/>
                  </a:lnTo>
                  <a:lnTo>
                    <a:pt x="154310" y="570946"/>
                  </a:lnTo>
                  <a:lnTo>
                    <a:pt x="154310" y="601808"/>
                  </a:lnTo>
                  <a:lnTo>
                    <a:pt x="205895" y="601808"/>
                  </a:lnTo>
                  <a:cubicBezTo>
                    <a:pt x="226496" y="601808"/>
                    <a:pt x="245877" y="593768"/>
                    <a:pt x="260444" y="579201"/>
                  </a:cubicBezTo>
                  <a:lnTo>
                    <a:pt x="334405" y="505241"/>
                  </a:lnTo>
                  <a:cubicBezTo>
                    <a:pt x="341703" y="497973"/>
                    <a:pt x="351780" y="493791"/>
                    <a:pt x="362072" y="493791"/>
                  </a:cubicBezTo>
                  <a:cubicBezTo>
                    <a:pt x="383645" y="493791"/>
                    <a:pt x="401205" y="511351"/>
                    <a:pt x="401205" y="532909"/>
                  </a:cubicBezTo>
                  <a:cubicBezTo>
                    <a:pt x="401205" y="543355"/>
                    <a:pt x="397131" y="553169"/>
                    <a:pt x="389740" y="560576"/>
                  </a:cubicBezTo>
                  <a:lnTo>
                    <a:pt x="269486" y="680830"/>
                  </a:lnTo>
                  <a:cubicBezTo>
                    <a:pt x="254920" y="695397"/>
                    <a:pt x="246896" y="714778"/>
                    <a:pt x="246896" y="735394"/>
                  </a:cubicBezTo>
                  <a:lnTo>
                    <a:pt x="246896" y="771548"/>
                  </a:lnTo>
                  <a:lnTo>
                    <a:pt x="61770" y="771548"/>
                  </a:lnTo>
                  <a:close/>
                  <a:moveTo>
                    <a:pt x="277757" y="925858"/>
                  </a:moveTo>
                  <a:lnTo>
                    <a:pt x="30862" y="925858"/>
                  </a:lnTo>
                  <a:lnTo>
                    <a:pt x="30862" y="802410"/>
                  </a:lnTo>
                  <a:lnTo>
                    <a:pt x="277757" y="802410"/>
                  </a:lnTo>
                  <a:close/>
                  <a:moveTo>
                    <a:pt x="925858" y="833272"/>
                  </a:moveTo>
                  <a:lnTo>
                    <a:pt x="308619" y="833272"/>
                  </a:lnTo>
                  <a:lnTo>
                    <a:pt x="308619" y="771548"/>
                  </a:lnTo>
                  <a:lnTo>
                    <a:pt x="277757" y="771548"/>
                  </a:lnTo>
                  <a:lnTo>
                    <a:pt x="277757" y="735394"/>
                  </a:lnTo>
                  <a:cubicBezTo>
                    <a:pt x="277757" y="723018"/>
                    <a:pt x="282572" y="711383"/>
                    <a:pt x="291306" y="702649"/>
                  </a:cubicBezTo>
                  <a:lnTo>
                    <a:pt x="411559" y="582396"/>
                  </a:lnTo>
                  <a:cubicBezTo>
                    <a:pt x="424784" y="569187"/>
                    <a:pt x="432067" y="551595"/>
                    <a:pt x="432067" y="532909"/>
                  </a:cubicBezTo>
                  <a:cubicBezTo>
                    <a:pt x="432067" y="494316"/>
                    <a:pt x="400665" y="462929"/>
                    <a:pt x="362072" y="462929"/>
                  </a:cubicBezTo>
                  <a:cubicBezTo>
                    <a:pt x="343385" y="462929"/>
                    <a:pt x="325809" y="470212"/>
                    <a:pt x="312585" y="483421"/>
                  </a:cubicBezTo>
                  <a:lnTo>
                    <a:pt x="238625" y="557382"/>
                  </a:lnTo>
                  <a:cubicBezTo>
                    <a:pt x="232437" y="563570"/>
                    <a:pt x="224505" y="567782"/>
                    <a:pt x="216034" y="569711"/>
                  </a:cubicBezTo>
                  <a:lnTo>
                    <a:pt x="216034" y="246896"/>
                  </a:lnTo>
                  <a:lnTo>
                    <a:pt x="432067" y="246896"/>
                  </a:lnTo>
                  <a:lnTo>
                    <a:pt x="432067" y="30862"/>
                  </a:lnTo>
                  <a:lnTo>
                    <a:pt x="925858"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77" name="任意多边形: 形状 176">
              <a:extLst>
                <a:ext uri="{FF2B5EF4-FFF2-40B4-BE49-F238E27FC236}">
                  <a16:creationId xmlns:a16="http://schemas.microsoft.com/office/drawing/2014/main" id="{DB91CA54-ABB1-4600-BD96-D8A114CBCA74}"/>
                </a:ext>
              </a:extLst>
            </p:cNvPr>
            <p:cNvSpPr/>
            <p:nvPr/>
          </p:nvSpPr>
          <p:spPr>
            <a:xfrm>
              <a:off x="2680251" y="5103176"/>
              <a:ext cx="506567" cy="413982"/>
            </a:xfrm>
            <a:custGeom>
              <a:avLst/>
              <a:gdLst>
                <a:gd name="connsiteX0" fmla="*/ 0 w 506567"/>
                <a:gd name="connsiteY0" fmla="*/ 253284 h 413982"/>
                <a:gd name="connsiteX1" fmla="*/ 160698 w 506567"/>
                <a:gd name="connsiteY1" fmla="*/ 413982 h 413982"/>
                <a:gd name="connsiteX2" fmla="*/ 506568 w 506567"/>
                <a:gd name="connsiteY2" fmla="*/ 68112 h 413982"/>
                <a:gd name="connsiteX3" fmla="*/ 438456 w 506567"/>
                <a:gd name="connsiteY3" fmla="*/ 0 h 413982"/>
                <a:gd name="connsiteX4" fmla="*/ 160698 w 506567"/>
                <a:gd name="connsiteY4" fmla="*/ 277757 h 413982"/>
                <a:gd name="connsiteX5" fmla="*/ 68112 w 506567"/>
                <a:gd name="connsiteY5" fmla="*/ 185172 h 413982"/>
                <a:gd name="connsiteX6" fmla="*/ 438456 w 506567"/>
                <a:gd name="connsiteY6" fmla="*/ 43639 h 413982"/>
                <a:gd name="connsiteX7" fmla="*/ 462929 w 506567"/>
                <a:gd name="connsiteY7" fmla="*/ 68112 h 413982"/>
                <a:gd name="connsiteX8" fmla="*/ 160698 w 506567"/>
                <a:gd name="connsiteY8" fmla="*/ 370343 h 413982"/>
                <a:gd name="connsiteX9" fmla="*/ 43639 w 506567"/>
                <a:gd name="connsiteY9" fmla="*/ 253284 h 413982"/>
                <a:gd name="connsiteX10" fmla="*/ 68112 w 506567"/>
                <a:gd name="connsiteY10" fmla="*/ 228810 h 413982"/>
                <a:gd name="connsiteX11" fmla="*/ 160698 w 506567"/>
                <a:gd name="connsiteY11" fmla="*/ 321396 h 41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6567" h="413982">
                  <a:moveTo>
                    <a:pt x="0" y="253284"/>
                  </a:moveTo>
                  <a:lnTo>
                    <a:pt x="160698" y="413982"/>
                  </a:lnTo>
                  <a:lnTo>
                    <a:pt x="506568" y="68112"/>
                  </a:lnTo>
                  <a:lnTo>
                    <a:pt x="438456" y="0"/>
                  </a:lnTo>
                  <a:lnTo>
                    <a:pt x="160698" y="277757"/>
                  </a:lnTo>
                  <a:lnTo>
                    <a:pt x="68112" y="185172"/>
                  </a:lnTo>
                  <a:close/>
                  <a:moveTo>
                    <a:pt x="438456" y="43639"/>
                  </a:moveTo>
                  <a:lnTo>
                    <a:pt x="462929" y="68112"/>
                  </a:lnTo>
                  <a:lnTo>
                    <a:pt x="160698" y="370343"/>
                  </a:lnTo>
                  <a:lnTo>
                    <a:pt x="43639" y="253284"/>
                  </a:lnTo>
                  <a:lnTo>
                    <a:pt x="68112" y="228810"/>
                  </a:lnTo>
                  <a:lnTo>
                    <a:pt x="160698" y="321396"/>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78" name="任意多边形: 形状 177">
              <a:extLst>
                <a:ext uri="{FF2B5EF4-FFF2-40B4-BE49-F238E27FC236}">
                  <a16:creationId xmlns:a16="http://schemas.microsoft.com/office/drawing/2014/main" id="{68F481C8-31B8-47A2-836C-89A326BD2B55}"/>
                </a:ext>
              </a:extLst>
            </p:cNvPr>
            <p:cNvSpPr/>
            <p:nvPr/>
          </p:nvSpPr>
          <p:spPr>
            <a:xfrm>
              <a:off x="2748364" y="5557062"/>
              <a:ext cx="432067" cy="277757"/>
            </a:xfrm>
            <a:custGeom>
              <a:avLst/>
              <a:gdLst>
                <a:gd name="connsiteX0" fmla="*/ 0 w 432067"/>
                <a:gd name="connsiteY0" fmla="*/ 277757 h 277757"/>
                <a:gd name="connsiteX1" fmla="*/ 432067 w 432067"/>
                <a:gd name="connsiteY1" fmla="*/ 277757 h 277757"/>
                <a:gd name="connsiteX2" fmla="*/ 432067 w 432067"/>
                <a:gd name="connsiteY2" fmla="*/ 0 h 277757"/>
                <a:gd name="connsiteX3" fmla="*/ 0 w 432067"/>
                <a:gd name="connsiteY3" fmla="*/ 0 h 277757"/>
                <a:gd name="connsiteX4" fmla="*/ 30862 w 432067"/>
                <a:gd name="connsiteY4" fmla="*/ 30862 h 277757"/>
                <a:gd name="connsiteX5" fmla="*/ 401205 w 432067"/>
                <a:gd name="connsiteY5" fmla="*/ 30862 h 277757"/>
                <a:gd name="connsiteX6" fmla="*/ 401205 w 432067"/>
                <a:gd name="connsiteY6" fmla="*/ 246896 h 277757"/>
                <a:gd name="connsiteX7" fmla="*/ 30862 w 432067"/>
                <a:gd name="connsiteY7" fmla="*/ 246896 h 2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067" h="277757">
                  <a:moveTo>
                    <a:pt x="0" y="277757"/>
                  </a:moveTo>
                  <a:lnTo>
                    <a:pt x="432067" y="277757"/>
                  </a:lnTo>
                  <a:lnTo>
                    <a:pt x="432067" y="0"/>
                  </a:lnTo>
                  <a:lnTo>
                    <a:pt x="0" y="0"/>
                  </a:lnTo>
                  <a:close/>
                  <a:moveTo>
                    <a:pt x="30862" y="30862"/>
                  </a:moveTo>
                  <a:lnTo>
                    <a:pt x="401205" y="30862"/>
                  </a:lnTo>
                  <a:lnTo>
                    <a:pt x="401205" y="246896"/>
                  </a:lnTo>
                  <a:lnTo>
                    <a:pt x="30862" y="246896"/>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79" name="任意多边形: 形状 178">
              <a:extLst>
                <a:ext uri="{FF2B5EF4-FFF2-40B4-BE49-F238E27FC236}">
                  <a16:creationId xmlns:a16="http://schemas.microsoft.com/office/drawing/2014/main" id="{C5534748-0C22-402A-A3E0-BA50A6B4EC7B}"/>
                </a:ext>
              </a:extLst>
            </p:cNvPr>
            <p:cNvSpPr/>
            <p:nvPr/>
          </p:nvSpPr>
          <p:spPr>
            <a:xfrm>
              <a:off x="2810087" y="5618786"/>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80" name="任意多边形: 形状 179">
              <a:extLst>
                <a:ext uri="{FF2B5EF4-FFF2-40B4-BE49-F238E27FC236}">
                  <a16:creationId xmlns:a16="http://schemas.microsoft.com/office/drawing/2014/main" id="{EE3939E8-ED0B-417F-92AE-77CB84668654}"/>
                </a:ext>
              </a:extLst>
            </p:cNvPr>
            <p:cNvSpPr/>
            <p:nvPr/>
          </p:nvSpPr>
          <p:spPr>
            <a:xfrm>
              <a:off x="2871811" y="5618786"/>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81" name="任意多边形: 形状 180">
              <a:extLst>
                <a:ext uri="{FF2B5EF4-FFF2-40B4-BE49-F238E27FC236}">
                  <a16:creationId xmlns:a16="http://schemas.microsoft.com/office/drawing/2014/main" id="{83D59156-CC75-4628-880A-5E6654E3AC5B}"/>
                </a:ext>
              </a:extLst>
            </p:cNvPr>
            <p:cNvSpPr/>
            <p:nvPr/>
          </p:nvSpPr>
          <p:spPr>
            <a:xfrm>
              <a:off x="2933535" y="5618786"/>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82" name="任意多边形: 形状 181">
              <a:extLst>
                <a:ext uri="{FF2B5EF4-FFF2-40B4-BE49-F238E27FC236}">
                  <a16:creationId xmlns:a16="http://schemas.microsoft.com/office/drawing/2014/main" id="{0D2C2F29-E8DA-452D-989D-7C8E25478129}"/>
                </a:ext>
              </a:extLst>
            </p:cNvPr>
            <p:cNvSpPr/>
            <p:nvPr/>
          </p:nvSpPr>
          <p:spPr>
            <a:xfrm>
              <a:off x="2810087" y="5680510"/>
              <a:ext cx="308619" cy="30861"/>
            </a:xfrm>
            <a:custGeom>
              <a:avLst/>
              <a:gdLst>
                <a:gd name="connsiteX0" fmla="*/ 0 w 308619"/>
                <a:gd name="connsiteY0" fmla="*/ 0 h 30861"/>
                <a:gd name="connsiteX1" fmla="*/ 308619 w 308619"/>
                <a:gd name="connsiteY1" fmla="*/ 0 h 30861"/>
                <a:gd name="connsiteX2" fmla="*/ 308619 w 308619"/>
                <a:gd name="connsiteY2" fmla="*/ 30862 h 30861"/>
                <a:gd name="connsiteX3" fmla="*/ 0 w 308619"/>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9" h="30861">
                  <a:moveTo>
                    <a:pt x="0" y="0"/>
                  </a:moveTo>
                  <a:lnTo>
                    <a:pt x="308619" y="0"/>
                  </a:lnTo>
                  <a:lnTo>
                    <a:pt x="308619"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83" name="任意多边形: 形状 182">
              <a:extLst>
                <a:ext uri="{FF2B5EF4-FFF2-40B4-BE49-F238E27FC236}">
                  <a16:creationId xmlns:a16="http://schemas.microsoft.com/office/drawing/2014/main" id="{4F224842-D5A5-4237-A934-4B8B5D318037}"/>
                </a:ext>
              </a:extLst>
            </p:cNvPr>
            <p:cNvSpPr/>
            <p:nvPr/>
          </p:nvSpPr>
          <p:spPr>
            <a:xfrm>
              <a:off x="2810087" y="5742234"/>
              <a:ext cx="308619" cy="30861"/>
            </a:xfrm>
            <a:custGeom>
              <a:avLst/>
              <a:gdLst>
                <a:gd name="connsiteX0" fmla="*/ 0 w 308619"/>
                <a:gd name="connsiteY0" fmla="*/ 0 h 30861"/>
                <a:gd name="connsiteX1" fmla="*/ 308619 w 308619"/>
                <a:gd name="connsiteY1" fmla="*/ 0 h 30861"/>
                <a:gd name="connsiteX2" fmla="*/ 308619 w 308619"/>
                <a:gd name="connsiteY2" fmla="*/ 30862 h 30861"/>
                <a:gd name="connsiteX3" fmla="*/ 0 w 308619"/>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9" h="30861">
                  <a:moveTo>
                    <a:pt x="0" y="0"/>
                  </a:moveTo>
                  <a:lnTo>
                    <a:pt x="308619" y="0"/>
                  </a:lnTo>
                  <a:lnTo>
                    <a:pt x="308619"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84" name="任意多边形: 形状 183">
              <a:extLst>
                <a:ext uri="{FF2B5EF4-FFF2-40B4-BE49-F238E27FC236}">
                  <a16:creationId xmlns:a16="http://schemas.microsoft.com/office/drawing/2014/main" id="{46C865C5-E105-4BA6-A9FC-F33326C5C6DF}"/>
                </a:ext>
              </a:extLst>
            </p:cNvPr>
            <p:cNvSpPr/>
            <p:nvPr/>
          </p:nvSpPr>
          <p:spPr>
            <a:xfrm>
              <a:off x="2748364" y="5094133"/>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85" name="任意多边形: 形状 184">
              <a:extLst>
                <a:ext uri="{FF2B5EF4-FFF2-40B4-BE49-F238E27FC236}">
                  <a16:creationId xmlns:a16="http://schemas.microsoft.com/office/drawing/2014/main" id="{B77C4E3C-A24F-493D-8923-AE4F6F95D769}"/>
                </a:ext>
              </a:extLst>
            </p:cNvPr>
            <p:cNvSpPr/>
            <p:nvPr/>
          </p:nvSpPr>
          <p:spPr>
            <a:xfrm>
              <a:off x="2748364" y="5155857"/>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86" name="任意多边形: 形状 185">
              <a:extLst>
                <a:ext uri="{FF2B5EF4-FFF2-40B4-BE49-F238E27FC236}">
                  <a16:creationId xmlns:a16="http://schemas.microsoft.com/office/drawing/2014/main" id="{286F6DF9-E2D1-4E90-938E-C8A978EADF45}"/>
                </a:ext>
              </a:extLst>
            </p:cNvPr>
            <p:cNvSpPr/>
            <p:nvPr/>
          </p:nvSpPr>
          <p:spPr>
            <a:xfrm>
              <a:off x="2748364" y="5217581"/>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87" name="任意多边形: 形状 186">
              <a:extLst>
                <a:ext uri="{FF2B5EF4-FFF2-40B4-BE49-F238E27FC236}">
                  <a16:creationId xmlns:a16="http://schemas.microsoft.com/office/drawing/2014/main" id="{75C2CD02-30C9-473C-9CF0-E1F48337ACC0}"/>
                </a:ext>
              </a:extLst>
            </p:cNvPr>
            <p:cNvSpPr/>
            <p:nvPr/>
          </p:nvSpPr>
          <p:spPr>
            <a:xfrm>
              <a:off x="3149569" y="5495339"/>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88" name="任意多边形: 形状 187">
              <a:extLst>
                <a:ext uri="{FF2B5EF4-FFF2-40B4-BE49-F238E27FC236}">
                  <a16:creationId xmlns:a16="http://schemas.microsoft.com/office/drawing/2014/main" id="{154288BC-2147-4F7D-9735-0F99CEE86A5A}"/>
                </a:ext>
              </a:extLst>
            </p:cNvPr>
            <p:cNvSpPr/>
            <p:nvPr/>
          </p:nvSpPr>
          <p:spPr>
            <a:xfrm>
              <a:off x="3149569" y="5433615"/>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89" name="任意多边形: 形状 188">
              <a:extLst>
                <a:ext uri="{FF2B5EF4-FFF2-40B4-BE49-F238E27FC236}">
                  <a16:creationId xmlns:a16="http://schemas.microsoft.com/office/drawing/2014/main" id="{75E56083-5994-44B8-AFA6-A00613F4F7F4}"/>
                </a:ext>
              </a:extLst>
            </p:cNvPr>
            <p:cNvSpPr/>
            <p:nvPr/>
          </p:nvSpPr>
          <p:spPr>
            <a:xfrm>
              <a:off x="3149569" y="5371891"/>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grpSp>
      <p:cxnSp>
        <p:nvCxnSpPr>
          <p:cNvPr id="26" name="直接连接符 25">
            <a:extLst>
              <a:ext uri="{FF2B5EF4-FFF2-40B4-BE49-F238E27FC236}">
                <a16:creationId xmlns:a16="http://schemas.microsoft.com/office/drawing/2014/main" id="{ECA68913-8CCA-4530-B0B0-3C28A421DAFB}"/>
              </a:ext>
            </a:extLst>
          </p:cNvPr>
          <p:cNvCxnSpPr>
            <a:cxnSpLocks/>
          </p:cNvCxnSpPr>
          <p:nvPr/>
        </p:nvCxnSpPr>
        <p:spPr>
          <a:xfrm>
            <a:off x="1603884" y="3444410"/>
            <a:ext cx="433329"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29" name="矩形: 圆角 228">
            <a:extLst>
              <a:ext uri="{FF2B5EF4-FFF2-40B4-BE49-F238E27FC236}">
                <a16:creationId xmlns:a16="http://schemas.microsoft.com/office/drawing/2014/main" id="{0DD28668-16E6-4534-80C5-5198CE9F4458}"/>
              </a:ext>
            </a:extLst>
          </p:cNvPr>
          <p:cNvSpPr/>
          <p:nvPr/>
        </p:nvSpPr>
        <p:spPr>
          <a:xfrm>
            <a:off x="3421412" y="1721541"/>
            <a:ext cx="2498875" cy="3531034"/>
          </a:xfrm>
          <a:prstGeom prst="roundRect">
            <a:avLst>
              <a:gd name="adj" fmla="val 3606"/>
            </a:avLst>
          </a:prstGeom>
          <a:gradFill>
            <a:gsLst>
              <a:gs pos="4000">
                <a:schemeClr val="bg1"/>
              </a:gs>
              <a:gs pos="100000">
                <a:schemeClr val="accent1">
                  <a:lumMod val="7000"/>
                  <a:lumOff val="93000"/>
                </a:schemeClr>
              </a:gs>
            </a:gsLst>
            <a:lin ang="4200000" scaled="0"/>
          </a:gradFill>
          <a:ln>
            <a:noFill/>
          </a:ln>
          <a:effectLst>
            <a:outerShdw blurRad="381000" sx="102000" sy="102000" algn="ctr" rotWithShape="0">
              <a:schemeClr val="accent1">
                <a:lumMod val="50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1" name="文本框 230">
            <a:extLst>
              <a:ext uri="{FF2B5EF4-FFF2-40B4-BE49-F238E27FC236}">
                <a16:creationId xmlns:a16="http://schemas.microsoft.com/office/drawing/2014/main" id="{9456DE02-2BFA-40B8-A572-C3DE7C7CDC9E}"/>
              </a:ext>
            </a:extLst>
          </p:cNvPr>
          <p:cNvSpPr txBox="1"/>
          <p:nvPr/>
        </p:nvSpPr>
        <p:spPr>
          <a:xfrm>
            <a:off x="3559303" y="3080569"/>
            <a:ext cx="2223092" cy="1662506"/>
          </a:xfrm>
          <a:prstGeom prst="rect">
            <a:avLst/>
          </a:prstGeom>
          <a:noFill/>
          <a:ln>
            <a:noFill/>
          </a:ln>
        </p:spPr>
        <p:txBody>
          <a:bodyPr wrap="square" lIns="0" tIns="0" rIns="0" bIns="0" rtlCol="0">
            <a:noAutofit/>
          </a:bodyPr>
          <a:lstStyle/>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请在这里输入文字内容</a:t>
            </a:r>
            <a:endParaRPr lang="en-US" altLang="zh-CN" sz="1400" dirty="0">
              <a:solidFill>
                <a:schemeClr val="tx1">
                  <a:lumMod val="75000"/>
                  <a:lumOff val="25000"/>
                </a:schemeClr>
              </a:solidFill>
              <a:latin typeface="+mn-ea"/>
              <a:cs typeface="汉仪典雅体简" panose="00020600040101010101" pitchFamily="18" charset="-122"/>
            </a:endParaRPr>
          </a:p>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请在这里输入文字内容</a:t>
            </a:r>
            <a:endParaRPr lang="en-US" altLang="zh-CN" sz="1400" dirty="0">
              <a:solidFill>
                <a:schemeClr val="tx1">
                  <a:lumMod val="75000"/>
                  <a:lumOff val="25000"/>
                </a:schemeClr>
              </a:solidFill>
              <a:latin typeface="+mn-ea"/>
              <a:cs typeface="汉仪典雅体简" panose="00020600040101010101" pitchFamily="18" charset="-122"/>
            </a:endParaRPr>
          </a:p>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请在这里输入文字内容</a:t>
            </a:r>
            <a:endParaRPr lang="en-US" altLang="zh-CN" sz="1400" dirty="0">
              <a:solidFill>
                <a:schemeClr val="tx1">
                  <a:lumMod val="75000"/>
                  <a:lumOff val="25000"/>
                </a:schemeClr>
              </a:solidFill>
              <a:latin typeface="+mn-ea"/>
              <a:cs typeface="汉仪典雅体简" panose="00020600040101010101" pitchFamily="18" charset="-122"/>
            </a:endParaRPr>
          </a:p>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请在这里输入文字内容</a:t>
            </a:r>
            <a:endParaRPr lang="en-US" altLang="zh-CN" sz="1400" dirty="0">
              <a:solidFill>
                <a:schemeClr val="tx1">
                  <a:lumMod val="75000"/>
                  <a:lumOff val="25000"/>
                </a:schemeClr>
              </a:solidFill>
              <a:latin typeface="+mn-ea"/>
              <a:cs typeface="汉仪典雅体简" panose="00020600040101010101" pitchFamily="18" charset="-122"/>
            </a:endParaRPr>
          </a:p>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请在这里输入文字内容</a:t>
            </a:r>
            <a:endParaRPr lang="en-US" altLang="zh-CN" sz="1400" dirty="0">
              <a:solidFill>
                <a:schemeClr val="tx1">
                  <a:lumMod val="75000"/>
                  <a:lumOff val="25000"/>
                </a:schemeClr>
              </a:solidFill>
              <a:latin typeface="+mn-ea"/>
              <a:cs typeface="汉仪典雅体简" panose="00020600040101010101" pitchFamily="18" charset="-122"/>
            </a:endParaRPr>
          </a:p>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请在这里输入文字内容</a:t>
            </a:r>
            <a:endParaRPr lang="en-US" altLang="zh-CN" sz="1400" dirty="0">
              <a:solidFill>
                <a:schemeClr val="tx1">
                  <a:lumMod val="75000"/>
                  <a:lumOff val="25000"/>
                </a:schemeClr>
              </a:solidFill>
              <a:latin typeface="+mn-ea"/>
              <a:cs typeface="汉仪典雅体简" panose="00020600040101010101" pitchFamily="18" charset="-122"/>
            </a:endParaRPr>
          </a:p>
        </p:txBody>
      </p:sp>
      <p:sp>
        <p:nvSpPr>
          <p:cNvPr id="232" name="文本框 231">
            <a:extLst>
              <a:ext uri="{FF2B5EF4-FFF2-40B4-BE49-F238E27FC236}">
                <a16:creationId xmlns:a16="http://schemas.microsoft.com/office/drawing/2014/main" id="{86D49C7B-12C3-4C75-8745-8AB3A8923923}"/>
              </a:ext>
            </a:extLst>
          </p:cNvPr>
          <p:cNvSpPr txBox="1"/>
          <p:nvPr/>
        </p:nvSpPr>
        <p:spPr>
          <a:xfrm>
            <a:off x="3937861" y="2402146"/>
            <a:ext cx="1465977" cy="374526"/>
          </a:xfrm>
          <a:prstGeom prst="rect">
            <a:avLst/>
          </a:prstGeom>
          <a:noFill/>
          <a:ln>
            <a:noFill/>
          </a:ln>
        </p:spPr>
        <p:txBody>
          <a:bodyPr wrap="square" lIns="0" tIns="0" rIns="0" bIns="0" rtlCol="0">
            <a:noAutofit/>
          </a:bodyPr>
          <a:lstStyle/>
          <a:p>
            <a:pPr algn="ctr" hangingPunct="0">
              <a:lnSpc>
                <a:spcPct val="130000"/>
              </a:lnSpc>
            </a:pPr>
            <a:r>
              <a:rPr lang="zh-CN" altLang="en-US" sz="2000" b="1" spc="100" dirty="0">
                <a:solidFill>
                  <a:schemeClr val="tx1">
                    <a:lumMod val="75000"/>
                    <a:lumOff val="25000"/>
                  </a:schemeClr>
                </a:solidFill>
                <a:latin typeface="+mj-ea"/>
                <a:ea typeface="+mj-ea"/>
                <a:cs typeface="汉仪典雅体简" panose="00020600040101010101" pitchFamily="18" charset="-122"/>
              </a:rPr>
              <a:t>活动回顾</a:t>
            </a:r>
          </a:p>
        </p:txBody>
      </p:sp>
      <p:sp>
        <p:nvSpPr>
          <p:cNvPr id="172" name="椭圆 171">
            <a:extLst>
              <a:ext uri="{FF2B5EF4-FFF2-40B4-BE49-F238E27FC236}">
                <a16:creationId xmlns:a16="http://schemas.microsoft.com/office/drawing/2014/main" id="{872FD8AF-C24C-4E00-8C9E-9F4820B3AC2B}"/>
              </a:ext>
            </a:extLst>
          </p:cNvPr>
          <p:cNvSpPr/>
          <p:nvPr/>
        </p:nvSpPr>
        <p:spPr>
          <a:xfrm>
            <a:off x="4188537" y="1216763"/>
            <a:ext cx="964624" cy="964624"/>
          </a:xfrm>
          <a:prstGeom prst="ellipse">
            <a:avLst/>
          </a:prstGeom>
          <a:gradFill>
            <a:gsLst>
              <a:gs pos="0">
                <a:schemeClr val="accent2">
                  <a:lumMod val="60000"/>
                  <a:lumOff val="40000"/>
                </a:schemeClr>
              </a:gs>
              <a:gs pos="100000">
                <a:schemeClr val="accent2">
                  <a:lumMod val="75000"/>
                </a:schemeClr>
              </a:gs>
            </a:gsLst>
            <a:path path="circle">
              <a:fillToRect r="100000" b="100000"/>
            </a:path>
          </a:gradFill>
          <a:ln>
            <a:noFill/>
          </a:ln>
          <a:effectLst>
            <a:outerShdw blurRad="254000" dist="152400" dir="3600000" sx="98000" sy="98000" algn="tl" rotWithShape="0">
              <a:schemeClr val="accent2">
                <a:lumMod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190" name="图形 6">
            <a:extLst>
              <a:ext uri="{FF2B5EF4-FFF2-40B4-BE49-F238E27FC236}">
                <a16:creationId xmlns:a16="http://schemas.microsoft.com/office/drawing/2014/main" id="{9642D5C4-E785-4BDD-9033-A8DC07AA16A1}"/>
              </a:ext>
            </a:extLst>
          </p:cNvPr>
          <p:cNvGrpSpPr>
            <a:grpSpLocks/>
          </p:cNvGrpSpPr>
          <p:nvPr/>
        </p:nvGrpSpPr>
        <p:grpSpPr>
          <a:xfrm>
            <a:off x="4400228" y="1428454"/>
            <a:ext cx="541242" cy="541242"/>
            <a:chOff x="3602886" y="853440"/>
            <a:chExt cx="987582" cy="987582"/>
          </a:xfrm>
          <a:solidFill>
            <a:schemeClr val="bg1"/>
          </a:solidFill>
        </p:grpSpPr>
        <p:sp>
          <p:nvSpPr>
            <p:cNvPr id="191" name="任意多边形: 形状 190">
              <a:extLst>
                <a:ext uri="{FF2B5EF4-FFF2-40B4-BE49-F238E27FC236}">
                  <a16:creationId xmlns:a16="http://schemas.microsoft.com/office/drawing/2014/main" id="{58181A5E-5ED3-42BD-B683-4022A0A83FEB}"/>
                </a:ext>
              </a:extLst>
            </p:cNvPr>
            <p:cNvSpPr/>
            <p:nvPr/>
          </p:nvSpPr>
          <p:spPr>
            <a:xfrm>
              <a:off x="3618316" y="868870"/>
              <a:ext cx="956720" cy="953109"/>
            </a:xfrm>
            <a:custGeom>
              <a:avLst/>
              <a:gdLst>
                <a:gd name="connsiteX0" fmla="*/ 756118 w 956720"/>
                <a:gd name="connsiteY0" fmla="*/ 771548 h 953109"/>
                <a:gd name="connsiteX1" fmla="*/ 668284 w 956720"/>
                <a:gd name="connsiteY1" fmla="*/ 771548 h 953109"/>
                <a:gd name="connsiteX2" fmla="*/ 771548 w 956720"/>
                <a:gd name="connsiteY2" fmla="*/ 509222 h 953109"/>
                <a:gd name="connsiteX3" fmla="*/ 694301 w 956720"/>
                <a:gd name="connsiteY3" fmla="*/ 277757 h 953109"/>
                <a:gd name="connsiteX4" fmla="*/ 817841 w 956720"/>
                <a:gd name="connsiteY4" fmla="*/ 277757 h 953109"/>
                <a:gd name="connsiteX5" fmla="*/ 956720 w 956720"/>
                <a:gd name="connsiteY5" fmla="*/ 138879 h 953109"/>
                <a:gd name="connsiteX6" fmla="*/ 817841 w 956720"/>
                <a:gd name="connsiteY6" fmla="*/ 0 h 953109"/>
                <a:gd name="connsiteX7" fmla="*/ 725256 w 956720"/>
                <a:gd name="connsiteY7" fmla="*/ 0 h 953109"/>
                <a:gd name="connsiteX8" fmla="*/ 586377 w 956720"/>
                <a:gd name="connsiteY8" fmla="*/ 138879 h 953109"/>
                <a:gd name="connsiteX9" fmla="*/ 586377 w 956720"/>
                <a:gd name="connsiteY9" fmla="*/ 179663 h 953109"/>
                <a:gd name="connsiteX10" fmla="*/ 385774 w 956720"/>
                <a:gd name="connsiteY10" fmla="*/ 123448 h 953109"/>
                <a:gd name="connsiteX11" fmla="*/ 0 w 956720"/>
                <a:gd name="connsiteY11" fmla="*/ 509222 h 953109"/>
                <a:gd name="connsiteX12" fmla="*/ 103017 w 956720"/>
                <a:gd name="connsiteY12" fmla="*/ 771548 h 953109"/>
                <a:gd name="connsiteX13" fmla="*/ 92586 w 956720"/>
                <a:gd name="connsiteY13" fmla="*/ 771548 h 953109"/>
                <a:gd name="connsiteX14" fmla="*/ 92586 w 956720"/>
                <a:gd name="connsiteY14" fmla="*/ 802410 h 953109"/>
                <a:gd name="connsiteX15" fmla="*/ 385774 w 956720"/>
                <a:gd name="connsiteY15" fmla="*/ 802410 h 953109"/>
                <a:gd name="connsiteX16" fmla="*/ 678963 w 956720"/>
                <a:gd name="connsiteY16" fmla="*/ 509222 h 953109"/>
                <a:gd name="connsiteX17" fmla="*/ 385774 w 956720"/>
                <a:gd name="connsiteY17" fmla="*/ 216034 h 953109"/>
                <a:gd name="connsiteX18" fmla="*/ 92586 w 956720"/>
                <a:gd name="connsiteY18" fmla="*/ 509222 h 953109"/>
                <a:gd name="connsiteX19" fmla="*/ 254904 w 956720"/>
                <a:gd name="connsiteY19" fmla="*/ 771548 h 953109"/>
                <a:gd name="connsiteX20" fmla="*/ 146887 w 956720"/>
                <a:gd name="connsiteY20" fmla="*/ 771548 h 953109"/>
                <a:gd name="connsiteX21" fmla="*/ 30862 w 956720"/>
                <a:gd name="connsiteY21" fmla="*/ 509222 h 953109"/>
                <a:gd name="connsiteX22" fmla="*/ 385774 w 956720"/>
                <a:gd name="connsiteY22" fmla="*/ 154310 h 953109"/>
                <a:gd name="connsiteX23" fmla="*/ 586377 w 956720"/>
                <a:gd name="connsiteY23" fmla="*/ 216666 h 953109"/>
                <a:gd name="connsiteX24" fmla="*/ 586377 w 956720"/>
                <a:gd name="connsiteY24" fmla="*/ 277757 h 953109"/>
                <a:gd name="connsiteX25" fmla="*/ 654520 w 956720"/>
                <a:gd name="connsiteY25" fmla="*/ 277757 h 953109"/>
                <a:gd name="connsiteX26" fmla="*/ 740687 w 956720"/>
                <a:gd name="connsiteY26" fmla="*/ 509222 h 953109"/>
                <a:gd name="connsiteX27" fmla="*/ 385774 w 956720"/>
                <a:gd name="connsiteY27" fmla="*/ 864134 h 953109"/>
                <a:gd name="connsiteX28" fmla="*/ 123448 w 956720"/>
                <a:gd name="connsiteY28" fmla="*/ 864134 h 953109"/>
                <a:gd name="connsiteX29" fmla="*/ 123448 w 956720"/>
                <a:gd name="connsiteY29" fmla="*/ 894996 h 953109"/>
                <a:gd name="connsiteX30" fmla="*/ 385774 w 956720"/>
                <a:gd name="connsiteY30" fmla="*/ 894996 h 953109"/>
                <a:gd name="connsiteX31" fmla="*/ 756118 w 956720"/>
                <a:gd name="connsiteY31" fmla="*/ 894996 h 953109"/>
                <a:gd name="connsiteX32" fmla="*/ 756118 w 956720"/>
                <a:gd name="connsiteY32" fmla="*/ 953109 h 953109"/>
                <a:gd name="connsiteX33" fmla="*/ 955856 w 956720"/>
                <a:gd name="connsiteY33" fmla="*/ 833272 h 953109"/>
                <a:gd name="connsiteX34" fmla="*/ 756118 w 956720"/>
                <a:gd name="connsiteY34" fmla="*/ 713435 h 953109"/>
                <a:gd name="connsiteX35" fmla="*/ 123448 w 956720"/>
                <a:gd name="connsiteY35" fmla="*/ 509222 h 953109"/>
                <a:gd name="connsiteX36" fmla="*/ 385774 w 956720"/>
                <a:gd name="connsiteY36" fmla="*/ 246896 h 953109"/>
                <a:gd name="connsiteX37" fmla="*/ 648101 w 956720"/>
                <a:gd name="connsiteY37" fmla="*/ 509222 h 953109"/>
                <a:gd name="connsiteX38" fmla="*/ 385774 w 956720"/>
                <a:gd name="connsiteY38" fmla="*/ 771548 h 953109"/>
                <a:gd name="connsiteX39" fmla="*/ 123448 w 956720"/>
                <a:gd name="connsiteY39" fmla="*/ 509222 h 953109"/>
                <a:gd name="connsiteX40" fmla="*/ 617239 w 956720"/>
                <a:gd name="connsiteY40" fmla="*/ 138879 h 953109"/>
                <a:gd name="connsiteX41" fmla="*/ 725256 w 956720"/>
                <a:gd name="connsiteY41" fmla="*/ 30862 h 953109"/>
                <a:gd name="connsiteX42" fmla="*/ 817841 w 956720"/>
                <a:gd name="connsiteY42" fmla="*/ 30862 h 953109"/>
                <a:gd name="connsiteX43" fmla="*/ 925858 w 956720"/>
                <a:gd name="connsiteY43" fmla="*/ 138879 h 953109"/>
                <a:gd name="connsiteX44" fmla="*/ 817841 w 956720"/>
                <a:gd name="connsiteY44" fmla="*/ 246896 h 953109"/>
                <a:gd name="connsiteX45" fmla="*/ 617239 w 956720"/>
                <a:gd name="connsiteY45" fmla="*/ 246896 h 953109"/>
                <a:gd name="connsiteX46" fmla="*/ 786979 w 956720"/>
                <a:gd name="connsiteY46" fmla="*/ 767938 h 953109"/>
                <a:gd name="connsiteX47" fmla="*/ 895860 w 956720"/>
                <a:gd name="connsiteY47" fmla="*/ 833272 h 953109"/>
                <a:gd name="connsiteX48" fmla="*/ 786979 w 956720"/>
                <a:gd name="connsiteY48" fmla="*/ 898607 h 953109"/>
                <a:gd name="connsiteX49" fmla="*/ 786979 w 956720"/>
                <a:gd name="connsiteY49" fmla="*/ 864134 h 953109"/>
                <a:gd name="connsiteX50" fmla="*/ 536890 w 956720"/>
                <a:gd name="connsiteY50" fmla="*/ 864134 h 953109"/>
                <a:gd name="connsiteX51" fmla="*/ 636080 w 956720"/>
                <a:gd name="connsiteY51" fmla="*/ 802410 h 953109"/>
                <a:gd name="connsiteX52" fmla="*/ 786979 w 956720"/>
                <a:gd name="connsiteY52" fmla="*/ 802410 h 95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56720" h="953109">
                  <a:moveTo>
                    <a:pt x="756118" y="771548"/>
                  </a:moveTo>
                  <a:lnTo>
                    <a:pt x="668284" y="771548"/>
                  </a:lnTo>
                  <a:cubicBezTo>
                    <a:pt x="732292" y="702665"/>
                    <a:pt x="771548" y="610465"/>
                    <a:pt x="771548" y="509222"/>
                  </a:cubicBezTo>
                  <a:cubicBezTo>
                    <a:pt x="771548" y="425278"/>
                    <a:pt x="744266" y="344296"/>
                    <a:pt x="694301" y="277757"/>
                  </a:cubicBezTo>
                  <a:lnTo>
                    <a:pt x="817841" y="277757"/>
                  </a:lnTo>
                  <a:cubicBezTo>
                    <a:pt x="894410" y="277757"/>
                    <a:pt x="956720" y="215447"/>
                    <a:pt x="956720" y="138879"/>
                  </a:cubicBezTo>
                  <a:cubicBezTo>
                    <a:pt x="956720" y="62310"/>
                    <a:pt x="894410" y="0"/>
                    <a:pt x="817841" y="0"/>
                  </a:cubicBezTo>
                  <a:lnTo>
                    <a:pt x="725256" y="0"/>
                  </a:lnTo>
                  <a:cubicBezTo>
                    <a:pt x="648687" y="0"/>
                    <a:pt x="586377" y="62310"/>
                    <a:pt x="586377" y="138879"/>
                  </a:cubicBezTo>
                  <a:lnTo>
                    <a:pt x="586377" y="179663"/>
                  </a:lnTo>
                  <a:cubicBezTo>
                    <a:pt x="526057" y="142814"/>
                    <a:pt x="457297" y="123448"/>
                    <a:pt x="385774" y="123448"/>
                  </a:cubicBezTo>
                  <a:cubicBezTo>
                    <a:pt x="173058" y="123448"/>
                    <a:pt x="0" y="296506"/>
                    <a:pt x="0" y="509222"/>
                  </a:cubicBezTo>
                  <a:cubicBezTo>
                    <a:pt x="0" y="606900"/>
                    <a:pt x="37173" y="700535"/>
                    <a:pt x="103017" y="771548"/>
                  </a:cubicBezTo>
                  <a:lnTo>
                    <a:pt x="92586" y="771548"/>
                  </a:lnTo>
                  <a:lnTo>
                    <a:pt x="92586" y="802410"/>
                  </a:lnTo>
                  <a:lnTo>
                    <a:pt x="385774" y="802410"/>
                  </a:lnTo>
                  <a:cubicBezTo>
                    <a:pt x="547445" y="802410"/>
                    <a:pt x="678963" y="670892"/>
                    <a:pt x="678963" y="509222"/>
                  </a:cubicBezTo>
                  <a:cubicBezTo>
                    <a:pt x="678963" y="347552"/>
                    <a:pt x="547445" y="216034"/>
                    <a:pt x="385774" y="216034"/>
                  </a:cubicBezTo>
                  <a:cubicBezTo>
                    <a:pt x="224104" y="216034"/>
                    <a:pt x="92586" y="347552"/>
                    <a:pt x="92586" y="509222"/>
                  </a:cubicBezTo>
                  <a:cubicBezTo>
                    <a:pt x="92586" y="623874"/>
                    <a:pt x="158754" y="723373"/>
                    <a:pt x="254904" y="771548"/>
                  </a:cubicBezTo>
                  <a:lnTo>
                    <a:pt x="146887" y="771548"/>
                  </a:lnTo>
                  <a:cubicBezTo>
                    <a:pt x="73127" y="704331"/>
                    <a:pt x="30862" y="609091"/>
                    <a:pt x="30862" y="509222"/>
                  </a:cubicBezTo>
                  <a:cubicBezTo>
                    <a:pt x="30862" y="313526"/>
                    <a:pt x="190079" y="154310"/>
                    <a:pt x="385774" y="154310"/>
                  </a:cubicBezTo>
                  <a:cubicBezTo>
                    <a:pt x="458053" y="154310"/>
                    <a:pt x="527168" y="175975"/>
                    <a:pt x="586377" y="216666"/>
                  </a:cubicBezTo>
                  <a:lnTo>
                    <a:pt x="586377" y="277757"/>
                  </a:lnTo>
                  <a:lnTo>
                    <a:pt x="654520" y="277757"/>
                  </a:lnTo>
                  <a:cubicBezTo>
                    <a:pt x="710010" y="342135"/>
                    <a:pt x="740687" y="423981"/>
                    <a:pt x="740687" y="509222"/>
                  </a:cubicBezTo>
                  <a:cubicBezTo>
                    <a:pt x="740687" y="704918"/>
                    <a:pt x="581470" y="864134"/>
                    <a:pt x="385774" y="864134"/>
                  </a:cubicBezTo>
                  <a:lnTo>
                    <a:pt x="123448" y="864134"/>
                  </a:lnTo>
                  <a:lnTo>
                    <a:pt x="123448" y="894996"/>
                  </a:lnTo>
                  <a:lnTo>
                    <a:pt x="385774" y="894996"/>
                  </a:lnTo>
                  <a:lnTo>
                    <a:pt x="756118" y="894996"/>
                  </a:lnTo>
                  <a:lnTo>
                    <a:pt x="756118" y="953109"/>
                  </a:lnTo>
                  <a:lnTo>
                    <a:pt x="955856" y="833272"/>
                  </a:lnTo>
                  <a:lnTo>
                    <a:pt x="756118" y="713435"/>
                  </a:lnTo>
                  <a:close/>
                  <a:moveTo>
                    <a:pt x="123448" y="509222"/>
                  </a:moveTo>
                  <a:cubicBezTo>
                    <a:pt x="123448" y="364572"/>
                    <a:pt x="241124" y="246896"/>
                    <a:pt x="385774" y="246896"/>
                  </a:cubicBezTo>
                  <a:cubicBezTo>
                    <a:pt x="530424" y="246896"/>
                    <a:pt x="648101" y="364572"/>
                    <a:pt x="648101" y="509222"/>
                  </a:cubicBezTo>
                  <a:cubicBezTo>
                    <a:pt x="648101" y="653872"/>
                    <a:pt x="530424" y="771548"/>
                    <a:pt x="385774" y="771548"/>
                  </a:cubicBezTo>
                  <a:cubicBezTo>
                    <a:pt x="241124" y="771548"/>
                    <a:pt x="123448" y="653872"/>
                    <a:pt x="123448" y="509222"/>
                  </a:cubicBezTo>
                  <a:close/>
                  <a:moveTo>
                    <a:pt x="617239" y="138879"/>
                  </a:moveTo>
                  <a:cubicBezTo>
                    <a:pt x="617239" y="79315"/>
                    <a:pt x="665692" y="30862"/>
                    <a:pt x="725256" y="30862"/>
                  </a:cubicBezTo>
                  <a:lnTo>
                    <a:pt x="817841" y="30862"/>
                  </a:lnTo>
                  <a:cubicBezTo>
                    <a:pt x="877405" y="30862"/>
                    <a:pt x="925858" y="79315"/>
                    <a:pt x="925858" y="138879"/>
                  </a:cubicBezTo>
                  <a:cubicBezTo>
                    <a:pt x="925858" y="198442"/>
                    <a:pt x="877405" y="246896"/>
                    <a:pt x="817841" y="246896"/>
                  </a:cubicBezTo>
                  <a:lnTo>
                    <a:pt x="617239" y="246896"/>
                  </a:lnTo>
                  <a:close/>
                  <a:moveTo>
                    <a:pt x="786979" y="767938"/>
                  </a:moveTo>
                  <a:lnTo>
                    <a:pt x="895860" y="833272"/>
                  </a:lnTo>
                  <a:lnTo>
                    <a:pt x="786979" y="898607"/>
                  </a:lnTo>
                  <a:lnTo>
                    <a:pt x="786979" y="864134"/>
                  </a:lnTo>
                  <a:lnTo>
                    <a:pt x="536890" y="864134"/>
                  </a:lnTo>
                  <a:cubicBezTo>
                    <a:pt x="573153" y="848642"/>
                    <a:pt x="606514" y="827686"/>
                    <a:pt x="636080" y="802410"/>
                  </a:cubicBezTo>
                  <a:lnTo>
                    <a:pt x="786979" y="802410"/>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92" name="任意多边形: 形状 191">
              <a:extLst>
                <a:ext uri="{FF2B5EF4-FFF2-40B4-BE49-F238E27FC236}">
                  <a16:creationId xmlns:a16="http://schemas.microsoft.com/office/drawing/2014/main" id="{F9C72F78-FF23-46DF-906B-7D31F894BBAD}"/>
                </a:ext>
              </a:extLst>
            </p:cNvPr>
            <p:cNvSpPr/>
            <p:nvPr/>
          </p:nvSpPr>
          <p:spPr>
            <a:xfrm>
              <a:off x="3649178" y="1640419"/>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93" name="任意多边形: 形状 192">
              <a:extLst>
                <a:ext uri="{FF2B5EF4-FFF2-40B4-BE49-F238E27FC236}">
                  <a16:creationId xmlns:a16="http://schemas.microsoft.com/office/drawing/2014/main" id="{361CF4DE-D65D-4C00-9315-483F787D7460}"/>
                </a:ext>
              </a:extLst>
            </p:cNvPr>
            <p:cNvSpPr/>
            <p:nvPr/>
          </p:nvSpPr>
          <p:spPr>
            <a:xfrm>
              <a:off x="3618316" y="1733005"/>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94" name="任意多边形: 形状 193">
              <a:extLst>
                <a:ext uri="{FF2B5EF4-FFF2-40B4-BE49-F238E27FC236}">
                  <a16:creationId xmlns:a16="http://schemas.microsoft.com/office/drawing/2014/main" id="{606EF986-688C-40F2-BD02-6F8A7AB39C33}"/>
                </a:ext>
              </a:extLst>
            </p:cNvPr>
            <p:cNvSpPr/>
            <p:nvPr/>
          </p:nvSpPr>
          <p:spPr>
            <a:xfrm>
              <a:off x="3680040" y="1733005"/>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95" name="任意多边形: 形状 194">
              <a:extLst>
                <a:ext uri="{FF2B5EF4-FFF2-40B4-BE49-F238E27FC236}">
                  <a16:creationId xmlns:a16="http://schemas.microsoft.com/office/drawing/2014/main" id="{B628CA0C-DD58-47DC-B7FA-81DAB93F5E71}"/>
                </a:ext>
              </a:extLst>
            </p:cNvPr>
            <p:cNvSpPr/>
            <p:nvPr/>
          </p:nvSpPr>
          <p:spPr>
            <a:xfrm>
              <a:off x="3772626" y="1146628"/>
              <a:ext cx="462929" cy="462929"/>
            </a:xfrm>
            <a:custGeom>
              <a:avLst/>
              <a:gdLst>
                <a:gd name="connsiteX0" fmla="*/ 462929 w 462929"/>
                <a:gd name="connsiteY0" fmla="*/ 231465 h 462929"/>
                <a:gd name="connsiteX1" fmla="*/ 231465 w 462929"/>
                <a:gd name="connsiteY1" fmla="*/ 0 h 462929"/>
                <a:gd name="connsiteX2" fmla="*/ 0 w 462929"/>
                <a:gd name="connsiteY2" fmla="*/ 231465 h 462929"/>
                <a:gd name="connsiteX3" fmla="*/ 231465 w 462929"/>
                <a:gd name="connsiteY3" fmla="*/ 462929 h 462929"/>
                <a:gd name="connsiteX4" fmla="*/ 462929 w 462929"/>
                <a:gd name="connsiteY4" fmla="*/ 231465 h 462929"/>
                <a:gd name="connsiteX5" fmla="*/ 122352 w 462929"/>
                <a:gd name="connsiteY5" fmla="*/ 318758 h 462929"/>
                <a:gd name="connsiteX6" fmla="*/ 79284 w 462929"/>
                <a:gd name="connsiteY6" fmla="*/ 361825 h 462929"/>
                <a:gd name="connsiteX7" fmla="*/ 31633 w 462929"/>
                <a:gd name="connsiteY7" fmla="*/ 246911 h 462929"/>
                <a:gd name="connsiteX8" fmla="*/ 92586 w 462929"/>
                <a:gd name="connsiteY8" fmla="*/ 246911 h 462929"/>
                <a:gd name="connsiteX9" fmla="*/ 92586 w 462929"/>
                <a:gd name="connsiteY9" fmla="*/ 216049 h 462929"/>
                <a:gd name="connsiteX10" fmla="*/ 31649 w 462929"/>
                <a:gd name="connsiteY10" fmla="*/ 216049 h 462929"/>
                <a:gd name="connsiteX11" fmla="*/ 79300 w 462929"/>
                <a:gd name="connsiteY11" fmla="*/ 101135 h 462929"/>
                <a:gd name="connsiteX12" fmla="*/ 122368 w 462929"/>
                <a:gd name="connsiteY12" fmla="*/ 144202 h 462929"/>
                <a:gd name="connsiteX13" fmla="*/ 144187 w 462929"/>
                <a:gd name="connsiteY13" fmla="*/ 122383 h 462929"/>
                <a:gd name="connsiteX14" fmla="*/ 101119 w 462929"/>
                <a:gd name="connsiteY14" fmla="*/ 79315 h 462929"/>
                <a:gd name="connsiteX15" fmla="*/ 216034 w 462929"/>
                <a:gd name="connsiteY15" fmla="*/ 31664 h 462929"/>
                <a:gd name="connsiteX16" fmla="*/ 216034 w 462929"/>
                <a:gd name="connsiteY16" fmla="*/ 92586 h 462929"/>
                <a:gd name="connsiteX17" fmla="*/ 246896 w 462929"/>
                <a:gd name="connsiteY17" fmla="*/ 92586 h 462929"/>
                <a:gd name="connsiteX18" fmla="*/ 246896 w 462929"/>
                <a:gd name="connsiteY18" fmla="*/ 31649 h 462929"/>
                <a:gd name="connsiteX19" fmla="*/ 361810 w 462929"/>
                <a:gd name="connsiteY19" fmla="*/ 79300 h 462929"/>
                <a:gd name="connsiteX20" fmla="*/ 318742 w 462929"/>
                <a:gd name="connsiteY20" fmla="*/ 122368 h 462929"/>
                <a:gd name="connsiteX21" fmla="*/ 340561 w 462929"/>
                <a:gd name="connsiteY21" fmla="*/ 144187 h 462929"/>
                <a:gd name="connsiteX22" fmla="*/ 383629 w 462929"/>
                <a:gd name="connsiteY22" fmla="*/ 101119 h 462929"/>
                <a:gd name="connsiteX23" fmla="*/ 431280 w 462929"/>
                <a:gd name="connsiteY23" fmla="*/ 216034 h 462929"/>
                <a:gd name="connsiteX24" fmla="*/ 370343 w 462929"/>
                <a:gd name="connsiteY24" fmla="*/ 216034 h 462929"/>
                <a:gd name="connsiteX25" fmla="*/ 370343 w 462929"/>
                <a:gd name="connsiteY25" fmla="*/ 246896 h 462929"/>
                <a:gd name="connsiteX26" fmla="*/ 431280 w 462929"/>
                <a:gd name="connsiteY26" fmla="*/ 246896 h 462929"/>
                <a:gd name="connsiteX27" fmla="*/ 383629 w 462929"/>
                <a:gd name="connsiteY27" fmla="*/ 361810 h 462929"/>
                <a:gd name="connsiteX28" fmla="*/ 340561 w 462929"/>
                <a:gd name="connsiteY28" fmla="*/ 318742 h 462929"/>
                <a:gd name="connsiteX29" fmla="*/ 318742 w 462929"/>
                <a:gd name="connsiteY29" fmla="*/ 340561 h 462929"/>
                <a:gd name="connsiteX30" fmla="*/ 361810 w 462929"/>
                <a:gd name="connsiteY30" fmla="*/ 383629 h 462929"/>
                <a:gd name="connsiteX31" fmla="*/ 246896 w 462929"/>
                <a:gd name="connsiteY31" fmla="*/ 431280 h 462929"/>
                <a:gd name="connsiteX32" fmla="*/ 246896 w 462929"/>
                <a:gd name="connsiteY32" fmla="*/ 370343 h 462929"/>
                <a:gd name="connsiteX33" fmla="*/ 216034 w 462929"/>
                <a:gd name="connsiteY33" fmla="*/ 370343 h 462929"/>
                <a:gd name="connsiteX34" fmla="*/ 216034 w 462929"/>
                <a:gd name="connsiteY34" fmla="*/ 431280 h 462929"/>
                <a:gd name="connsiteX35" fmla="*/ 101119 w 462929"/>
                <a:gd name="connsiteY35" fmla="*/ 383629 h 462929"/>
                <a:gd name="connsiteX36" fmla="*/ 144187 w 462929"/>
                <a:gd name="connsiteY36" fmla="*/ 340561 h 4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62929" h="462929">
                  <a:moveTo>
                    <a:pt x="462929" y="231465"/>
                  </a:moveTo>
                  <a:cubicBezTo>
                    <a:pt x="462929" y="103835"/>
                    <a:pt x="359094" y="0"/>
                    <a:pt x="231465" y="0"/>
                  </a:cubicBezTo>
                  <a:cubicBezTo>
                    <a:pt x="103835" y="0"/>
                    <a:pt x="0" y="103835"/>
                    <a:pt x="0" y="231465"/>
                  </a:cubicBezTo>
                  <a:cubicBezTo>
                    <a:pt x="0" y="359094"/>
                    <a:pt x="103835" y="462929"/>
                    <a:pt x="231465" y="462929"/>
                  </a:cubicBezTo>
                  <a:cubicBezTo>
                    <a:pt x="359094" y="462929"/>
                    <a:pt x="462929" y="359094"/>
                    <a:pt x="462929" y="231465"/>
                  </a:cubicBezTo>
                  <a:close/>
                  <a:moveTo>
                    <a:pt x="122352" y="318758"/>
                  </a:moveTo>
                  <a:lnTo>
                    <a:pt x="79284" y="361825"/>
                  </a:lnTo>
                  <a:cubicBezTo>
                    <a:pt x="52326" y="330408"/>
                    <a:pt x="34982" y="290611"/>
                    <a:pt x="31633" y="246911"/>
                  </a:cubicBezTo>
                  <a:lnTo>
                    <a:pt x="92586" y="246911"/>
                  </a:lnTo>
                  <a:lnTo>
                    <a:pt x="92586" y="216049"/>
                  </a:lnTo>
                  <a:lnTo>
                    <a:pt x="31649" y="216049"/>
                  </a:lnTo>
                  <a:cubicBezTo>
                    <a:pt x="34997" y="172333"/>
                    <a:pt x="52342" y="132552"/>
                    <a:pt x="79300" y="101135"/>
                  </a:cubicBezTo>
                  <a:lnTo>
                    <a:pt x="122368" y="144202"/>
                  </a:lnTo>
                  <a:lnTo>
                    <a:pt x="144187" y="122383"/>
                  </a:lnTo>
                  <a:lnTo>
                    <a:pt x="101119" y="79315"/>
                  </a:lnTo>
                  <a:cubicBezTo>
                    <a:pt x="132537" y="52357"/>
                    <a:pt x="172333" y="35013"/>
                    <a:pt x="216034" y="31664"/>
                  </a:cubicBezTo>
                  <a:lnTo>
                    <a:pt x="216034" y="92586"/>
                  </a:lnTo>
                  <a:lnTo>
                    <a:pt x="246896" y="92586"/>
                  </a:lnTo>
                  <a:lnTo>
                    <a:pt x="246896" y="31649"/>
                  </a:lnTo>
                  <a:cubicBezTo>
                    <a:pt x="290611" y="34997"/>
                    <a:pt x="330392" y="52342"/>
                    <a:pt x="361810" y="79300"/>
                  </a:cubicBezTo>
                  <a:lnTo>
                    <a:pt x="318742" y="122368"/>
                  </a:lnTo>
                  <a:lnTo>
                    <a:pt x="340561" y="144187"/>
                  </a:lnTo>
                  <a:lnTo>
                    <a:pt x="383629" y="101119"/>
                  </a:lnTo>
                  <a:cubicBezTo>
                    <a:pt x="410587" y="132537"/>
                    <a:pt x="427932" y="172333"/>
                    <a:pt x="431280" y="216034"/>
                  </a:cubicBezTo>
                  <a:lnTo>
                    <a:pt x="370343" y="216034"/>
                  </a:lnTo>
                  <a:lnTo>
                    <a:pt x="370343" y="246896"/>
                  </a:lnTo>
                  <a:lnTo>
                    <a:pt x="431280" y="246896"/>
                  </a:lnTo>
                  <a:cubicBezTo>
                    <a:pt x="427932" y="290611"/>
                    <a:pt x="410587" y="330392"/>
                    <a:pt x="383629" y="361810"/>
                  </a:cubicBezTo>
                  <a:lnTo>
                    <a:pt x="340561" y="318742"/>
                  </a:lnTo>
                  <a:lnTo>
                    <a:pt x="318742" y="340561"/>
                  </a:lnTo>
                  <a:lnTo>
                    <a:pt x="361810" y="383629"/>
                  </a:lnTo>
                  <a:cubicBezTo>
                    <a:pt x="330392" y="410587"/>
                    <a:pt x="290596" y="427932"/>
                    <a:pt x="246896" y="431280"/>
                  </a:cubicBezTo>
                  <a:lnTo>
                    <a:pt x="246896" y="370343"/>
                  </a:lnTo>
                  <a:lnTo>
                    <a:pt x="216034" y="370343"/>
                  </a:lnTo>
                  <a:lnTo>
                    <a:pt x="216034" y="431280"/>
                  </a:lnTo>
                  <a:cubicBezTo>
                    <a:pt x="172318" y="427932"/>
                    <a:pt x="132537" y="410587"/>
                    <a:pt x="101119" y="383629"/>
                  </a:cubicBezTo>
                  <a:lnTo>
                    <a:pt x="144187" y="340561"/>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96" name="任意多边形: 形状 195">
              <a:extLst>
                <a:ext uri="{FF2B5EF4-FFF2-40B4-BE49-F238E27FC236}">
                  <a16:creationId xmlns:a16="http://schemas.microsoft.com/office/drawing/2014/main" id="{9E83561E-CCB0-4E13-992D-AC946EB75592}"/>
                </a:ext>
              </a:extLst>
            </p:cNvPr>
            <p:cNvSpPr/>
            <p:nvPr/>
          </p:nvSpPr>
          <p:spPr>
            <a:xfrm>
              <a:off x="3957798" y="1270076"/>
              <a:ext cx="118926" cy="180650"/>
            </a:xfrm>
            <a:custGeom>
              <a:avLst/>
              <a:gdLst>
                <a:gd name="connsiteX0" fmla="*/ 46293 w 118926"/>
                <a:gd name="connsiteY0" fmla="*/ 154310 h 180650"/>
                <a:gd name="connsiteX1" fmla="*/ 66122 w 118926"/>
                <a:gd name="connsiteY1" fmla="*/ 149665 h 180650"/>
                <a:gd name="connsiteX2" fmla="*/ 97107 w 118926"/>
                <a:gd name="connsiteY2" fmla="*/ 180650 h 180650"/>
                <a:gd name="connsiteX3" fmla="*/ 118926 w 118926"/>
                <a:gd name="connsiteY3" fmla="*/ 158831 h 180650"/>
                <a:gd name="connsiteX4" fmla="*/ 87941 w 118926"/>
                <a:gd name="connsiteY4" fmla="*/ 127846 h 180650"/>
                <a:gd name="connsiteX5" fmla="*/ 92586 w 118926"/>
                <a:gd name="connsiteY5" fmla="*/ 108017 h 180650"/>
                <a:gd name="connsiteX6" fmla="*/ 61724 w 118926"/>
                <a:gd name="connsiteY6" fmla="*/ 64563 h 180650"/>
                <a:gd name="connsiteX7" fmla="*/ 61724 w 118926"/>
                <a:gd name="connsiteY7" fmla="*/ 0 h 180650"/>
                <a:gd name="connsiteX8" fmla="*/ 30862 w 118926"/>
                <a:gd name="connsiteY8" fmla="*/ 0 h 180650"/>
                <a:gd name="connsiteX9" fmla="*/ 30862 w 118926"/>
                <a:gd name="connsiteY9" fmla="*/ 64563 h 180650"/>
                <a:gd name="connsiteX10" fmla="*/ 0 w 118926"/>
                <a:gd name="connsiteY10" fmla="*/ 108017 h 180650"/>
                <a:gd name="connsiteX11" fmla="*/ 46293 w 118926"/>
                <a:gd name="connsiteY11" fmla="*/ 154310 h 180650"/>
                <a:gd name="connsiteX12" fmla="*/ 46293 w 118926"/>
                <a:gd name="connsiteY12" fmla="*/ 92586 h 180650"/>
                <a:gd name="connsiteX13" fmla="*/ 61724 w 118926"/>
                <a:gd name="connsiteY13" fmla="*/ 108017 h 180650"/>
                <a:gd name="connsiteX14" fmla="*/ 46293 w 118926"/>
                <a:gd name="connsiteY14" fmla="*/ 123448 h 180650"/>
                <a:gd name="connsiteX15" fmla="*/ 30862 w 118926"/>
                <a:gd name="connsiteY15" fmla="*/ 108017 h 180650"/>
                <a:gd name="connsiteX16" fmla="*/ 46293 w 118926"/>
                <a:gd name="connsiteY16" fmla="*/ 92586 h 18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926" h="180650">
                  <a:moveTo>
                    <a:pt x="46293" y="154310"/>
                  </a:moveTo>
                  <a:cubicBezTo>
                    <a:pt x="53422" y="154310"/>
                    <a:pt x="60088" y="152566"/>
                    <a:pt x="66122" y="149665"/>
                  </a:cubicBezTo>
                  <a:lnTo>
                    <a:pt x="97107" y="180650"/>
                  </a:lnTo>
                  <a:lnTo>
                    <a:pt x="118926" y="158831"/>
                  </a:lnTo>
                  <a:lnTo>
                    <a:pt x="87941" y="127846"/>
                  </a:lnTo>
                  <a:cubicBezTo>
                    <a:pt x="90842" y="121812"/>
                    <a:pt x="92586" y="115146"/>
                    <a:pt x="92586" y="108017"/>
                  </a:cubicBezTo>
                  <a:cubicBezTo>
                    <a:pt x="92586" y="87926"/>
                    <a:pt x="79639" y="70952"/>
                    <a:pt x="61724" y="64563"/>
                  </a:cubicBezTo>
                  <a:lnTo>
                    <a:pt x="61724" y="0"/>
                  </a:lnTo>
                  <a:lnTo>
                    <a:pt x="30862" y="0"/>
                  </a:lnTo>
                  <a:lnTo>
                    <a:pt x="30862" y="64563"/>
                  </a:lnTo>
                  <a:cubicBezTo>
                    <a:pt x="12947" y="70952"/>
                    <a:pt x="0" y="87926"/>
                    <a:pt x="0" y="108017"/>
                  </a:cubicBezTo>
                  <a:cubicBezTo>
                    <a:pt x="0" y="133540"/>
                    <a:pt x="20770" y="154310"/>
                    <a:pt x="46293" y="154310"/>
                  </a:cubicBezTo>
                  <a:close/>
                  <a:moveTo>
                    <a:pt x="46293" y="92586"/>
                  </a:moveTo>
                  <a:cubicBezTo>
                    <a:pt x="54795" y="92586"/>
                    <a:pt x="61724" y="99514"/>
                    <a:pt x="61724" y="108017"/>
                  </a:cubicBezTo>
                  <a:cubicBezTo>
                    <a:pt x="61724" y="116519"/>
                    <a:pt x="54795" y="123448"/>
                    <a:pt x="46293" y="123448"/>
                  </a:cubicBezTo>
                  <a:cubicBezTo>
                    <a:pt x="37790" y="123448"/>
                    <a:pt x="30862" y="116519"/>
                    <a:pt x="30862" y="108017"/>
                  </a:cubicBezTo>
                  <a:cubicBezTo>
                    <a:pt x="30862" y="99514"/>
                    <a:pt x="37790" y="92586"/>
                    <a:pt x="46293" y="92586"/>
                  </a:cubicBez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97" name="任意多边形: 形状 196">
              <a:extLst>
                <a:ext uri="{FF2B5EF4-FFF2-40B4-BE49-F238E27FC236}">
                  <a16:creationId xmlns:a16="http://schemas.microsoft.com/office/drawing/2014/main" id="{54936DBA-3188-495D-B9D8-F16C1DAC4E11}"/>
                </a:ext>
              </a:extLst>
            </p:cNvPr>
            <p:cNvSpPr/>
            <p:nvPr/>
          </p:nvSpPr>
          <p:spPr>
            <a:xfrm>
              <a:off x="4312710" y="930594"/>
              <a:ext cx="154309" cy="30861"/>
            </a:xfrm>
            <a:custGeom>
              <a:avLst/>
              <a:gdLst>
                <a:gd name="connsiteX0" fmla="*/ 0 w 154309"/>
                <a:gd name="connsiteY0" fmla="*/ 0 h 30861"/>
                <a:gd name="connsiteX1" fmla="*/ 154310 w 154309"/>
                <a:gd name="connsiteY1" fmla="*/ 0 h 30861"/>
                <a:gd name="connsiteX2" fmla="*/ 154310 w 154309"/>
                <a:gd name="connsiteY2" fmla="*/ 30862 h 30861"/>
                <a:gd name="connsiteX3" fmla="*/ 0 w 154309"/>
                <a:gd name="connsiteY3" fmla="*/ 30862 h 30861"/>
              </a:gdLst>
              <a:ahLst/>
              <a:cxnLst>
                <a:cxn ang="0">
                  <a:pos x="connsiteX0" y="connsiteY0"/>
                </a:cxn>
                <a:cxn ang="0">
                  <a:pos x="connsiteX1" y="connsiteY1"/>
                </a:cxn>
                <a:cxn ang="0">
                  <a:pos x="connsiteX2" y="connsiteY2"/>
                </a:cxn>
                <a:cxn ang="0">
                  <a:pos x="connsiteX3" y="connsiteY3"/>
                </a:cxn>
              </a:cxnLst>
              <a:rect l="l" t="t" r="r" b="b"/>
              <a:pathLst>
                <a:path w="154309" h="30861">
                  <a:moveTo>
                    <a:pt x="0" y="0"/>
                  </a:moveTo>
                  <a:lnTo>
                    <a:pt x="154310" y="0"/>
                  </a:lnTo>
                  <a:lnTo>
                    <a:pt x="154310"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98" name="任意多边形: 形状 197">
              <a:extLst>
                <a:ext uri="{FF2B5EF4-FFF2-40B4-BE49-F238E27FC236}">
                  <a16:creationId xmlns:a16="http://schemas.microsoft.com/office/drawing/2014/main" id="{71B35201-F69C-416D-8DFC-84AB075A6EBE}"/>
                </a:ext>
              </a:extLst>
            </p:cNvPr>
            <p:cNvSpPr/>
            <p:nvPr/>
          </p:nvSpPr>
          <p:spPr>
            <a:xfrm>
              <a:off x="4312710" y="992318"/>
              <a:ext cx="154309" cy="30861"/>
            </a:xfrm>
            <a:custGeom>
              <a:avLst/>
              <a:gdLst>
                <a:gd name="connsiteX0" fmla="*/ 0 w 154309"/>
                <a:gd name="connsiteY0" fmla="*/ 0 h 30861"/>
                <a:gd name="connsiteX1" fmla="*/ 154310 w 154309"/>
                <a:gd name="connsiteY1" fmla="*/ 0 h 30861"/>
                <a:gd name="connsiteX2" fmla="*/ 154310 w 154309"/>
                <a:gd name="connsiteY2" fmla="*/ 30862 h 30861"/>
                <a:gd name="connsiteX3" fmla="*/ 0 w 154309"/>
                <a:gd name="connsiteY3" fmla="*/ 30862 h 30861"/>
              </a:gdLst>
              <a:ahLst/>
              <a:cxnLst>
                <a:cxn ang="0">
                  <a:pos x="connsiteX0" y="connsiteY0"/>
                </a:cxn>
                <a:cxn ang="0">
                  <a:pos x="connsiteX1" y="connsiteY1"/>
                </a:cxn>
                <a:cxn ang="0">
                  <a:pos x="connsiteX2" y="connsiteY2"/>
                </a:cxn>
                <a:cxn ang="0">
                  <a:pos x="connsiteX3" y="connsiteY3"/>
                </a:cxn>
              </a:cxnLst>
              <a:rect l="l" t="t" r="r" b="b"/>
              <a:pathLst>
                <a:path w="154309" h="30861">
                  <a:moveTo>
                    <a:pt x="0" y="0"/>
                  </a:moveTo>
                  <a:lnTo>
                    <a:pt x="154310" y="0"/>
                  </a:lnTo>
                  <a:lnTo>
                    <a:pt x="154310"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99" name="任意多边形: 形状 198">
              <a:extLst>
                <a:ext uri="{FF2B5EF4-FFF2-40B4-BE49-F238E27FC236}">
                  <a16:creationId xmlns:a16="http://schemas.microsoft.com/office/drawing/2014/main" id="{2F8B2635-529B-463A-8C70-C397D7A475E2}"/>
                </a:ext>
              </a:extLst>
            </p:cNvPr>
            <p:cNvSpPr/>
            <p:nvPr/>
          </p:nvSpPr>
          <p:spPr>
            <a:xfrm>
              <a:off x="4436158" y="1054042"/>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200" name="任意多边形: 形状 199">
              <a:extLst>
                <a:ext uri="{FF2B5EF4-FFF2-40B4-BE49-F238E27FC236}">
                  <a16:creationId xmlns:a16="http://schemas.microsoft.com/office/drawing/2014/main" id="{D47E9B3B-BCFF-486A-AB77-74969C9882B3}"/>
                </a:ext>
              </a:extLst>
            </p:cNvPr>
            <p:cNvSpPr/>
            <p:nvPr/>
          </p:nvSpPr>
          <p:spPr>
            <a:xfrm>
              <a:off x="4374434" y="1054042"/>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201" name="任意多边形: 形状 200">
              <a:extLst>
                <a:ext uri="{FF2B5EF4-FFF2-40B4-BE49-F238E27FC236}">
                  <a16:creationId xmlns:a16="http://schemas.microsoft.com/office/drawing/2014/main" id="{A07E8286-8E2A-4559-9DE9-7F73B625862F}"/>
                </a:ext>
              </a:extLst>
            </p:cNvPr>
            <p:cNvSpPr/>
            <p:nvPr/>
          </p:nvSpPr>
          <p:spPr>
            <a:xfrm>
              <a:off x="4312710" y="1054042"/>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grpSp>
      <p:cxnSp>
        <p:nvCxnSpPr>
          <p:cNvPr id="242" name="直接连接符 241">
            <a:extLst>
              <a:ext uri="{FF2B5EF4-FFF2-40B4-BE49-F238E27FC236}">
                <a16:creationId xmlns:a16="http://schemas.microsoft.com/office/drawing/2014/main" id="{1D9B4C31-B978-45BB-95FC-35C0B180E353}"/>
              </a:ext>
            </a:extLst>
          </p:cNvPr>
          <p:cNvCxnSpPr>
            <a:cxnSpLocks/>
          </p:cNvCxnSpPr>
          <p:nvPr/>
        </p:nvCxnSpPr>
        <p:spPr>
          <a:xfrm>
            <a:off x="4442511" y="2928620"/>
            <a:ext cx="433329"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62" name="矩形: 圆角 161">
            <a:extLst>
              <a:ext uri="{FF2B5EF4-FFF2-40B4-BE49-F238E27FC236}">
                <a16:creationId xmlns:a16="http://schemas.microsoft.com/office/drawing/2014/main" id="{A73DCB9D-B2A9-4CB6-9E81-E5FFCBA0CFCE}"/>
              </a:ext>
            </a:extLst>
          </p:cNvPr>
          <p:cNvSpPr/>
          <p:nvPr/>
        </p:nvSpPr>
        <p:spPr>
          <a:xfrm>
            <a:off x="6271713" y="2496229"/>
            <a:ext cx="2498875" cy="3531034"/>
          </a:xfrm>
          <a:prstGeom prst="roundRect">
            <a:avLst>
              <a:gd name="adj" fmla="val 4723"/>
            </a:avLst>
          </a:prstGeom>
          <a:gradFill>
            <a:gsLst>
              <a:gs pos="4000">
                <a:schemeClr val="bg1"/>
              </a:gs>
              <a:gs pos="100000">
                <a:schemeClr val="accent1">
                  <a:lumMod val="7000"/>
                  <a:lumOff val="93000"/>
                </a:schemeClr>
              </a:gs>
            </a:gsLst>
            <a:lin ang="4200000" scaled="0"/>
          </a:gradFill>
          <a:ln>
            <a:noFill/>
          </a:ln>
          <a:effectLst>
            <a:outerShdw blurRad="381000" sx="102000" sy="102000" algn="ctr" rotWithShape="0">
              <a:schemeClr val="accent1">
                <a:lumMod val="50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3" name="椭圆 172">
            <a:extLst>
              <a:ext uri="{FF2B5EF4-FFF2-40B4-BE49-F238E27FC236}">
                <a16:creationId xmlns:a16="http://schemas.microsoft.com/office/drawing/2014/main" id="{EB6A211A-A7A5-4D05-A6E6-879405B23CF4}"/>
              </a:ext>
            </a:extLst>
          </p:cNvPr>
          <p:cNvSpPr/>
          <p:nvPr/>
        </p:nvSpPr>
        <p:spPr>
          <a:xfrm>
            <a:off x="7038838" y="2017183"/>
            <a:ext cx="964624" cy="964624"/>
          </a:xfrm>
          <a:prstGeom prst="ellipse">
            <a:avLst/>
          </a:prstGeom>
          <a:gradFill>
            <a:gsLst>
              <a:gs pos="0">
                <a:schemeClr val="accent2">
                  <a:lumMod val="60000"/>
                  <a:lumOff val="40000"/>
                </a:schemeClr>
              </a:gs>
              <a:gs pos="100000">
                <a:schemeClr val="accent2">
                  <a:lumMod val="75000"/>
                </a:schemeClr>
              </a:gs>
            </a:gsLst>
            <a:path path="circle">
              <a:fillToRect r="100000" b="100000"/>
            </a:path>
          </a:gradFill>
          <a:ln>
            <a:noFill/>
          </a:ln>
          <a:effectLst>
            <a:outerShdw blurRad="254000" dist="152400" dir="3600000" sx="98000" sy="98000" algn="tl" rotWithShape="0">
              <a:schemeClr val="accent2">
                <a:lumMod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220" name="图形 34">
            <a:extLst>
              <a:ext uri="{FF2B5EF4-FFF2-40B4-BE49-F238E27FC236}">
                <a16:creationId xmlns:a16="http://schemas.microsoft.com/office/drawing/2014/main" id="{92C3282C-6417-4554-B811-D8BD55FBC350}"/>
              </a:ext>
            </a:extLst>
          </p:cNvPr>
          <p:cNvGrpSpPr>
            <a:grpSpLocks/>
          </p:cNvGrpSpPr>
          <p:nvPr/>
        </p:nvGrpSpPr>
        <p:grpSpPr>
          <a:xfrm>
            <a:off x="7250529" y="2228874"/>
            <a:ext cx="541242" cy="541242"/>
            <a:chOff x="937122" y="3629132"/>
            <a:chExt cx="987582" cy="987582"/>
          </a:xfrm>
          <a:solidFill>
            <a:schemeClr val="bg1"/>
          </a:solidFill>
        </p:grpSpPr>
        <p:sp>
          <p:nvSpPr>
            <p:cNvPr id="221" name="任意多边形: 形状 220">
              <a:extLst>
                <a:ext uri="{FF2B5EF4-FFF2-40B4-BE49-F238E27FC236}">
                  <a16:creationId xmlns:a16="http://schemas.microsoft.com/office/drawing/2014/main" id="{DCF94F71-68D4-4102-8D8C-97AFB05809E7}"/>
                </a:ext>
              </a:extLst>
            </p:cNvPr>
            <p:cNvSpPr/>
            <p:nvPr/>
          </p:nvSpPr>
          <p:spPr>
            <a:xfrm>
              <a:off x="1322896" y="3706294"/>
              <a:ext cx="216033" cy="216025"/>
            </a:xfrm>
            <a:custGeom>
              <a:avLst/>
              <a:gdLst>
                <a:gd name="connsiteX0" fmla="*/ 216034 w 216033"/>
                <a:gd name="connsiteY0" fmla="*/ 216026 h 216025"/>
                <a:gd name="connsiteX1" fmla="*/ 216034 w 216033"/>
                <a:gd name="connsiteY1" fmla="*/ 200595 h 216025"/>
                <a:gd name="connsiteX2" fmla="*/ 179894 w 216033"/>
                <a:gd name="connsiteY2" fmla="*/ 142127 h 216025"/>
                <a:gd name="connsiteX3" fmla="*/ 156547 w 216033"/>
                <a:gd name="connsiteY3" fmla="*/ 130461 h 216025"/>
                <a:gd name="connsiteX4" fmla="*/ 169741 w 216033"/>
                <a:gd name="connsiteY4" fmla="*/ 92578 h 216025"/>
                <a:gd name="connsiteX5" fmla="*/ 169741 w 216033"/>
                <a:gd name="connsiteY5" fmla="*/ 64340 h 216025"/>
                <a:gd name="connsiteX6" fmla="*/ 111319 w 216033"/>
                <a:gd name="connsiteY6" fmla="*/ 85 h 216025"/>
                <a:gd name="connsiteX7" fmla="*/ 65535 w 216033"/>
                <a:gd name="connsiteY7" fmla="*/ 16936 h 216025"/>
                <a:gd name="connsiteX8" fmla="*/ 46293 w 216033"/>
                <a:gd name="connsiteY8" fmla="*/ 61716 h 216025"/>
                <a:gd name="connsiteX9" fmla="*/ 46293 w 216033"/>
                <a:gd name="connsiteY9" fmla="*/ 92578 h 216025"/>
                <a:gd name="connsiteX10" fmla="*/ 59471 w 216033"/>
                <a:gd name="connsiteY10" fmla="*/ 130461 h 216025"/>
                <a:gd name="connsiteX11" fmla="*/ 36124 w 216033"/>
                <a:gd name="connsiteY11" fmla="*/ 142127 h 216025"/>
                <a:gd name="connsiteX12" fmla="*/ 0 w 216033"/>
                <a:gd name="connsiteY12" fmla="*/ 200595 h 216025"/>
                <a:gd name="connsiteX13" fmla="*/ 0 w 216033"/>
                <a:gd name="connsiteY13" fmla="*/ 216026 h 216025"/>
                <a:gd name="connsiteX14" fmla="*/ 49935 w 216033"/>
                <a:gd name="connsiteY14" fmla="*/ 169733 h 216025"/>
                <a:gd name="connsiteX15" fmla="*/ 92586 w 216033"/>
                <a:gd name="connsiteY15" fmla="*/ 148407 h 216025"/>
                <a:gd name="connsiteX16" fmla="*/ 92586 w 216033"/>
                <a:gd name="connsiteY16" fmla="*/ 119984 h 216025"/>
                <a:gd name="connsiteX17" fmla="*/ 87478 w 216033"/>
                <a:gd name="connsiteY17" fmla="*/ 115385 h 216025"/>
                <a:gd name="connsiteX18" fmla="*/ 77155 w 216033"/>
                <a:gd name="connsiteY18" fmla="*/ 92578 h 216025"/>
                <a:gd name="connsiteX19" fmla="*/ 77155 w 216033"/>
                <a:gd name="connsiteY19" fmla="*/ 61716 h 216025"/>
                <a:gd name="connsiteX20" fmla="*/ 86784 w 216033"/>
                <a:gd name="connsiteY20" fmla="*/ 39326 h 216025"/>
                <a:gd name="connsiteX21" fmla="*/ 109683 w 216033"/>
                <a:gd name="connsiteY21" fmla="*/ 30901 h 216025"/>
                <a:gd name="connsiteX22" fmla="*/ 138879 w 216033"/>
                <a:gd name="connsiteY22" fmla="*/ 64340 h 216025"/>
                <a:gd name="connsiteX23" fmla="*/ 138879 w 216033"/>
                <a:gd name="connsiteY23" fmla="*/ 92578 h 216025"/>
                <a:gd name="connsiteX24" fmla="*/ 128555 w 216033"/>
                <a:gd name="connsiteY24" fmla="*/ 115385 h 216025"/>
                <a:gd name="connsiteX25" fmla="*/ 123448 w 216033"/>
                <a:gd name="connsiteY25" fmla="*/ 119984 h 216025"/>
                <a:gd name="connsiteX26" fmla="*/ 123448 w 216033"/>
                <a:gd name="connsiteY26" fmla="*/ 148407 h 216025"/>
                <a:gd name="connsiteX27" fmla="*/ 166099 w 216033"/>
                <a:gd name="connsiteY27" fmla="*/ 169733 h 216025"/>
                <a:gd name="connsiteX28" fmla="*/ 181576 w 216033"/>
                <a:gd name="connsiteY28" fmla="*/ 185164 h 216025"/>
                <a:gd name="connsiteX29" fmla="*/ 34473 w 216033"/>
                <a:gd name="connsiteY29" fmla="*/ 185164 h 216025"/>
                <a:gd name="connsiteX30" fmla="*/ 49935 w 216033"/>
                <a:gd name="connsiteY30" fmla="*/ 169733 h 21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6033" h="216025">
                  <a:moveTo>
                    <a:pt x="216034" y="216026"/>
                  </a:moveTo>
                  <a:lnTo>
                    <a:pt x="216034" y="200595"/>
                  </a:lnTo>
                  <a:cubicBezTo>
                    <a:pt x="216034" y="175674"/>
                    <a:pt x="202192" y="153268"/>
                    <a:pt x="179894" y="142127"/>
                  </a:cubicBezTo>
                  <a:lnTo>
                    <a:pt x="156547" y="130461"/>
                  </a:lnTo>
                  <a:cubicBezTo>
                    <a:pt x="165019" y="119660"/>
                    <a:pt x="169741" y="106327"/>
                    <a:pt x="169741" y="92578"/>
                  </a:cubicBezTo>
                  <a:lnTo>
                    <a:pt x="169741" y="64340"/>
                  </a:lnTo>
                  <a:cubicBezTo>
                    <a:pt x="169741" y="30021"/>
                    <a:pt x="144079" y="1798"/>
                    <a:pt x="111319" y="85"/>
                  </a:cubicBezTo>
                  <a:cubicBezTo>
                    <a:pt x="94067" y="-795"/>
                    <a:pt x="77942" y="5177"/>
                    <a:pt x="65535" y="16936"/>
                  </a:cubicBezTo>
                  <a:cubicBezTo>
                    <a:pt x="53299" y="28540"/>
                    <a:pt x="46293" y="44866"/>
                    <a:pt x="46293" y="61716"/>
                  </a:cubicBezTo>
                  <a:lnTo>
                    <a:pt x="46293" y="92578"/>
                  </a:lnTo>
                  <a:cubicBezTo>
                    <a:pt x="46293" y="106327"/>
                    <a:pt x="51015" y="119660"/>
                    <a:pt x="59471" y="130461"/>
                  </a:cubicBezTo>
                  <a:lnTo>
                    <a:pt x="36124" y="142127"/>
                  </a:lnTo>
                  <a:cubicBezTo>
                    <a:pt x="13842" y="153268"/>
                    <a:pt x="0" y="175674"/>
                    <a:pt x="0" y="200595"/>
                  </a:cubicBezTo>
                  <a:lnTo>
                    <a:pt x="0" y="216026"/>
                  </a:lnTo>
                  <a:close/>
                  <a:moveTo>
                    <a:pt x="49935" y="169733"/>
                  </a:moveTo>
                  <a:lnTo>
                    <a:pt x="92586" y="148407"/>
                  </a:lnTo>
                  <a:lnTo>
                    <a:pt x="92586" y="119984"/>
                  </a:lnTo>
                  <a:lnTo>
                    <a:pt x="87478" y="115385"/>
                  </a:lnTo>
                  <a:cubicBezTo>
                    <a:pt x="80812" y="109383"/>
                    <a:pt x="77155" y="101281"/>
                    <a:pt x="77155" y="92578"/>
                  </a:cubicBezTo>
                  <a:lnTo>
                    <a:pt x="77155" y="61716"/>
                  </a:lnTo>
                  <a:cubicBezTo>
                    <a:pt x="77155" y="53168"/>
                    <a:pt x="80581" y="45221"/>
                    <a:pt x="86784" y="39326"/>
                  </a:cubicBezTo>
                  <a:cubicBezTo>
                    <a:pt x="92972" y="33447"/>
                    <a:pt x="101381" y="30422"/>
                    <a:pt x="109683" y="30901"/>
                  </a:cubicBezTo>
                  <a:cubicBezTo>
                    <a:pt x="125778" y="31749"/>
                    <a:pt x="138879" y="46748"/>
                    <a:pt x="138879" y="64340"/>
                  </a:cubicBezTo>
                  <a:lnTo>
                    <a:pt x="138879" y="92578"/>
                  </a:lnTo>
                  <a:cubicBezTo>
                    <a:pt x="138879" y="101281"/>
                    <a:pt x="135222" y="109383"/>
                    <a:pt x="128555" y="115385"/>
                  </a:cubicBezTo>
                  <a:lnTo>
                    <a:pt x="123448" y="119984"/>
                  </a:lnTo>
                  <a:lnTo>
                    <a:pt x="123448" y="148407"/>
                  </a:lnTo>
                  <a:lnTo>
                    <a:pt x="166099" y="169733"/>
                  </a:lnTo>
                  <a:cubicBezTo>
                    <a:pt x="172950" y="173159"/>
                    <a:pt x="178305" y="178606"/>
                    <a:pt x="181576" y="185164"/>
                  </a:cubicBezTo>
                  <a:lnTo>
                    <a:pt x="34473" y="185164"/>
                  </a:lnTo>
                  <a:cubicBezTo>
                    <a:pt x="37729" y="178606"/>
                    <a:pt x="43083" y="173159"/>
                    <a:pt x="49935" y="169733"/>
                  </a:cubicBez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222" name="任意多边形: 形状 221">
              <a:extLst>
                <a:ext uri="{FF2B5EF4-FFF2-40B4-BE49-F238E27FC236}">
                  <a16:creationId xmlns:a16="http://schemas.microsoft.com/office/drawing/2014/main" id="{0FCF0152-313C-4385-9A05-4EE26F4C5271}"/>
                </a:ext>
              </a:extLst>
            </p:cNvPr>
            <p:cNvSpPr/>
            <p:nvPr/>
          </p:nvSpPr>
          <p:spPr>
            <a:xfrm>
              <a:off x="952552" y="3644562"/>
              <a:ext cx="956720" cy="956720"/>
            </a:xfrm>
            <a:custGeom>
              <a:avLst/>
              <a:gdLst>
                <a:gd name="connsiteX0" fmla="*/ 862483 w 956720"/>
                <a:gd name="connsiteY0" fmla="*/ 193257 h 956720"/>
                <a:gd name="connsiteX1" fmla="*/ 854027 w 956720"/>
                <a:gd name="connsiteY1" fmla="*/ 181900 h 956720"/>
                <a:gd name="connsiteX2" fmla="*/ 646866 w 956720"/>
                <a:gd name="connsiteY2" fmla="*/ 309854 h 956720"/>
                <a:gd name="connsiteX3" fmla="*/ 774820 w 956720"/>
                <a:gd name="connsiteY3" fmla="*/ 102693 h 956720"/>
                <a:gd name="connsiteX4" fmla="*/ 763463 w 956720"/>
                <a:gd name="connsiteY4" fmla="*/ 94237 h 956720"/>
                <a:gd name="connsiteX5" fmla="*/ 478360 w 956720"/>
                <a:gd name="connsiteY5" fmla="*/ 0 h 956720"/>
                <a:gd name="connsiteX6" fmla="*/ 193257 w 956720"/>
                <a:gd name="connsiteY6" fmla="*/ 94237 h 956720"/>
                <a:gd name="connsiteX7" fmla="*/ 181900 w 956720"/>
                <a:gd name="connsiteY7" fmla="*/ 102693 h 956720"/>
                <a:gd name="connsiteX8" fmla="*/ 309854 w 956720"/>
                <a:gd name="connsiteY8" fmla="*/ 309854 h 956720"/>
                <a:gd name="connsiteX9" fmla="*/ 102693 w 956720"/>
                <a:gd name="connsiteY9" fmla="*/ 181900 h 956720"/>
                <a:gd name="connsiteX10" fmla="*/ 94237 w 956720"/>
                <a:gd name="connsiteY10" fmla="*/ 193257 h 956720"/>
                <a:gd name="connsiteX11" fmla="*/ 0 w 956720"/>
                <a:gd name="connsiteY11" fmla="*/ 478360 h 956720"/>
                <a:gd name="connsiteX12" fmla="*/ 94237 w 956720"/>
                <a:gd name="connsiteY12" fmla="*/ 763463 h 956720"/>
                <a:gd name="connsiteX13" fmla="*/ 102693 w 956720"/>
                <a:gd name="connsiteY13" fmla="*/ 774820 h 956720"/>
                <a:gd name="connsiteX14" fmla="*/ 309854 w 956720"/>
                <a:gd name="connsiteY14" fmla="*/ 646866 h 956720"/>
                <a:gd name="connsiteX15" fmla="*/ 181900 w 956720"/>
                <a:gd name="connsiteY15" fmla="*/ 854027 h 956720"/>
                <a:gd name="connsiteX16" fmla="*/ 193257 w 956720"/>
                <a:gd name="connsiteY16" fmla="*/ 862483 h 956720"/>
                <a:gd name="connsiteX17" fmla="*/ 478360 w 956720"/>
                <a:gd name="connsiteY17" fmla="*/ 956720 h 956720"/>
                <a:gd name="connsiteX18" fmla="*/ 763463 w 956720"/>
                <a:gd name="connsiteY18" fmla="*/ 862483 h 956720"/>
                <a:gd name="connsiteX19" fmla="*/ 774820 w 956720"/>
                <a:gd name="connsiteY19" fmla="*/ 854027 h 956720"/>
                <a:gd name="connsiteX20" fmla="*/ 646866 w 956720"/>
                <a:gd name="connsiteY20" fmla="*/ 646866 h 956720"/>
                <a:gd name="connsiteX21" fmla="*/ 854027 w 956720"/>
                <a:gd name="connsiteY21" fmla="*/ 774820 h 956720"/>
                <a:gd name="connsiteX22" fmla="*/ 862483 w 956720"/>
                <a:gd name="connsiteY22" fmla="*/ 763463 h 956720"/>
                <a:gd name="connsiteX23" fmla="*/ 956720 w 956720"/>
                <a:gd name="connsiteY23" fmla="*/ 478360 h 956720"/>
                <a:gd name="connsiteX24" fmla="*/ 862483 w 956720"/>
                <a:gd name="connsiteY24" fmla="*/ 193257 h 956720"/>
                <a:gd name="connsiteX25" fmla="*/ 223163 w 956720"/>
                <a:gd name="connsiteY25" fmla="*/ 110748 h 956720"/>
                <a:gd name="connsiteX26" fmla="*/ 478360 w 956720"/>
                <a:gd name="connsiteY26" fmla="*/ 30862 h 956720"/>
                <a:gd name="connsiteX27" fmla="*/ 733557 w 956720"/>
                <a:gd name="connsiteY27" fmla="*/ 110748 h 956720"/>
                <a:gd name="connsiteX28" fmla="*/ 587426 w 956720"/>
                <a:gd name="connsiteY28" fmla="*/ 347367 h 956720"/>
                <a:gd name="connsiteX29" fmla="*/ 570869 w 956720"/>
                <a:gd name="connsiteY29" fmla="*/ 330809 h 956720"/>
                <a:gd name="connsiteX30" fmla="*/ 536967 w 956720"/>
                <a:gd name="connsiteY30" fmla="*/ 336889 h 956720"/>
                <a:gd name="connsiteX31" fmla="*/ 517277 w 956720"/>
                <a:gd name="connsiteY31" fmla="*/ 308619 h 956720"/>
                <a:gd name="connsiteX32" fmla="*/ 439428 w 956720"/>
                <a:gd name="connsiteY32" fmla="*/ 308619 h 956720"/>
                <a:gd name="connsiteX33" fmla="*/ 419753 w 956720"/>
                <a:gd name="connsiteY33" fmla="*/ 336889 h 956720"/>
                <a:gd name="connsiteX34" fmla="*/ 385851 w 956720"/>
                <a:gd name="connsiteY34" fmla="*/ 330809 h 956720"/>
                <a:gd name="connsiteX35" fmla="*/ 369294 w 956720"/>
                <a:gd name="connsiteY35" fmla="*/ 347367 h 956720"/>
                <a:gd name="connsiteX36" fmla="*/ 592688 w 956720"/>
                <a:gd name="connsiteY36" fmla="*/ 560437 h 956720"/>
                <a:gd name="connsiteX37" fmla="*/ 560437 w 956720"/>
                <a:gd name="connsiteY37" fmla="*/ 592688 h 956720"/>
                <a:gd name="connsiteX38" fmla="*/ 522909 w 956720"/>
                <a:gd name="connsiteY38" fmla="*/ 585945 h 956720"/>
                <a:gd name="connsiteX39" fmla="*/ 501167 w 956720"/>
                <a:gd name="connsiteY39" fmla="*/ 617239 h 956720"/>
                <a:gd name="connsiteX40" fmla="*/ 455569 w 956720"/>
                <a:gd name="connsiteY40" fmla="*/ 617239 h 956720"/>
                <a:gd name="connsiteX41" fmla="*/ 433811 w 956720"/>
                <a:gd name="connsiteY41" fmla="*/ 585960 h 956720"/>
                <a:gd name="connsiteX42" fmla="*/ 396283 w 956720"/>
                <a:gd name="connsiteY42" fmla="*/ 592704 h 956720"/>
                <a:gd name="connsiteX43" fmla="*/ 364032 w 956720"/>
                <a:gd name="connsiteY43" fmla="*/ 560453 h 956720"/>
                <a:gd name="connsiteX44" fmla="*/ 370775 w 956720"/>
                <a:gd name="connsiteY44" fmla="*/ 522925 h 956720"/>
                <a:gd name="connsiteX45" fmla="*/ 339481 w 956720"/>
                <a:gd name="connsiteY45" fmla="*/ 501167 h 956720"/>
                <a:gd name="connsiteX46" fmla="*/ 339481 w 956720"/>
                <a:gd name="connsiteY46" fmla="*/ 455569 h 956720"/>
                <a:gd name="connsiteX47" fmla="*/ 370760 w 956720"/>
                <a:gd name="connsiteY47" fmla="*/ 433795 h 956720"/>
                <a:gd name="connsiteX48" fmla="*/ 364017 w 956720"/>
                <a:gd name="connsiteY48" fmla="*/ 396283 h 956720"/>
                <a:gd name="connsiteX49" fmla="*/ 396267 w 956720"/>
                <a:gd name="connsiteY49" fmla="*/ 364047 h 956720"/>
                <a:gd name="connsiteX50" fmla="*/ 433795 w 956720"/>
                <a:gd name="connsiteY50" fmla="*/ 370775 h 956720"/>
                <a:gd name="connsiteX51" fmla="*/ 455553 w 956720"/>
                <a:gd name="connsiteY51" fmla="*/ 339481 h 956720"/>
                <a:gd name="connsiteX52" fmla="*/ 501152 w 956720"/>
                <a:gd name="connsiteY52" fmla="*/ 339481 h 956720"/>
                <a:gd name="connsiteX53" fmla="*/ 522909 w 956720"/>
                <a:gd name="connsiteY53" fmla="*/ 370760 h 956720"/>
                <a:gd name="connsiteX54" fmla="*/ 560437 w 956720"/>
                <a:gd name="connsiteY54" fmla="*/ 364032 h 956720"/>
                <a:gd name="connsiteX55" fmla="*/ 592688 w 956720"/>
                <a:gd name="connsiteY55" fmla="*/ 396267 h 956720"/>
                <a:gd name="connsiteX56" fmla="*/ 585945 w 956720"/>
                <a:gd name="connsiteY56" fmla="*/ 433780 h 956720"/>
                <a:gd name="connsiteX57" fmla="*/ 617239 w 956720"/>
                <a:gd name="connsiteY57" fmla="*/ 455553 h 956720"/>
                <a:gd name="connsiteX58" fmla="*/ 617239 w 956720"/>
                <a:gd name="connsiteY58" fmla="*/ 501152 h 956720"/>
                <a:gd name="connsiteX59" fmla="*/ 585960 w 956720"/>
                <a:gd name="connsiteY59" fmla="*/ 522909 h 956720"/>
                <a:gd name="connsiteX60" fmla="*/ 110764 w 956720"/>
                <a:gd name="connsiteY60" fmla="*/ 733557 h 956720"/>
                <a:gd name="connsiteX61" fmla="*/ 30862 w 956720"/>
                <a:gd name="connsiteY61" fmla="*/ 478360 h 956720"/>
                <a:gd name="connsiteX62" fmla="*/ 110764 w 956720"/>
                <a:gd name="connsiteY62" fmla="*/ 223147 h 956720"/>
                <a:gd name="connsiteX63" fmla="*/ 347382 w 956720"/>
                <a:gd name="connsiteY63" fmla="*/ 369294 h 956720"/>
                <a:gd name="connsiteX64" fmla="*/ 330825 w 956720"/>
                <a:gd name="connsiteY64" fmla="*/ 385867 h 956720"/>
                <a:gd name="connsiteX65" fmla="*/ 336904 w 956720"/>
                <a:gd name="connsiteY65" fmla="*/ 419769 h 956720"/>
                <a:gd name="connsiteX66" fmla="*/ 308619 w 956720"/>
                <a:gd name="connsiteY66" fmla="*/ 439443 h 956720"/>
                <a:gd name="connsiteX67" fmla="*/ 308619 w 956720"/>
                <a:gd name="connsiteY67" fmla="*/ 517292 h 956720"/>
                <a:gd name="connsiteX68" fmla="*/ 336889 w 956720"/>
                <a:gd name="connsiteY68" fmla="*/ 536967 h 956720"/>
                <a:gd name="connsiteX69" fmla="*/ 330809 w 956720"/>
                <a:gd name="connsiteY69" fmla="*/ 570869 h 956720"/>
                <a:gd name="connsiteX70" fmla="*/ 347367 w 956720"/>
                <a:gd name="connsiteY70" fmla="*/ 587426 h 956720"/>
                <a:gd name="connsiteX71" fmla="*/ 432067 w 956720"/>
                <a:gd name="connsiteY71" fmla="*/ 923219 h 956720"/>
                <a:gd name="connsiteX72" fmla="*/ 432067 w 956720"/>
                <a:gd name="connsiteY72" fmla="*/ 894996 h 956720"/>
                <a:gd name="connsiteX73" fmla="*/ 524653 w 956720"/>
                <a:gd name="connsiteY73" fmla="*/ 894996 h 956720"/>
                <a:gd name="connsiteX74" fmla="*/ 524653 w 956720"/>
                <a:gd name="connsiteY74" fmla="*/ 923219 h 956720"/>
                <a:gd name="connsiteX75" fmla="*/ 478360 w 956720"/>
                <a:gd name="connsiteY75" fmla="*/ 925858 h 956720"/>
                <a:gd name="connsiteX76" fmla="*/ 432067 w 956720"/>
                <a:gd name="connsiteY76" fmla="*/ 923219 h 956720"/>
                <a:gd name="connsiteX77" fmla="*/ 586377 w 956720"/>
                <a:gd name="connsiteY77" fmla="*/ 802410 h 956720"/>
                <a:gd name="connsiteX78" fmla="*/ 370343 w 956720"/>
                <a:gd name="connsiteY78" fmla="*/ 802410 h 956720"/>
                <a:gd name="connsiteX79" fmla="*/ 370343 w 956720"/>
                <a:gd name="connsiteY79" fmla="*/ 725256 h 956720"/>
                <a:gd name="connsiteX80" fmla="*/ 385774 w 956720"/>
                <a:gd name="connsiteY80" fmla="*/ 709825 h 956720"/>
                <a:gd name="connsiteX81" fmla="*/ 570946 w 956720"/>
                <a:gd name="connsiteY81" fmla="*/ 709825 h 956720"/>
                <a:gd name="connsiteX82" fmla="*/ 586377 w 956720"/>
                <a:gd name="connsiteY82" fmla="*/ 725256 h 956720"/>
                <a:gd name="connsiteX83" fmla="*/ 370343 w 956720"/>
                <a:gd name="connsiteY83" fmla="*/ 833272 h 956720"/>
                <a:gd name="connsiteX84" fmla="*/ 586377 w 956720"/>
                <a:gd name="connsiteY84" fmla="*/ 833272 h 956720"/>
                <a:gd name="connsiteX85" fmla="*/ 586377 w 956720"/>
                <a:gd name="connsiteY85" fmla="*/ 848703 h 956720"/>
                <a:gd name="connsiteX86" fmla="*/ 570946 w 956720"/>
                <a:gd name="connsiteY86" fmla="*/ 864134 h 956720"/>
                <a:gd name="connsiteX87" fmla="*/ 385774 w 956720"/>
                <a:gd name="connsiteY87" fmla="*/ 864134 h 956720"/>
                <a:gd name="connsiteX88" fmla="*/ 370343 w 956720"/>
                <a:gd name="connsiteY88" fmla="*/ 848703 h 956720"/>
                <a:gd name="connsiteX89" fmla="*/ 733557 w 956720"/>
                <a:gd name="connsiteY89" fmla="*/ 845957 h 956720"/>
                <a:gd name="connsiteX90" fmla="*/ 555515 w 956720"/>
                <a:gd name="connsiteY90" fmla="*/ 919007 h 956720"/>
                <a:gd name="connsiteX91" fmla="*/ 555515 w 956720"/>
                <a:gd name="connsiteY91" fmla="*/ 894996 h 956720"/>
                <a:gd name="connsiteX92" fmla="*/ 570946 w 956720"/>
                <a:gd name="connsiteY92" fmla="*/ 894996 h 956720"/>
                <a:gd name="connsiteX93" fmla="*/ 617239 w 956720"/>
                <a:gd name="connsiteY93" fmla="*/ 848703 h 956720"/>
                <a:gd name="connsiteX94" fmla="*/ 617239 w 956720"/>
                <a:gd name="connsiteY94" fmla="*/ 725256 h 956720"/>
                <a:gd name="connsiteX95" fmla="*/ 570946 w 956720"/>
                <a:gd name="connsiteY95" fmla="*/ 678963 h 956720"/>
                <a:gd name="connsiteX96" fmla="*/ 385774 w 956720"/>
                <a:gd name="connsiteY96" fmla="*/ 678963 h 956720"/>
                <a:gd name="connsiteX97" fmla="*/ 339481 w 956720"/>
                <a:gd name="connsiteY97" fmla="*/ 725256 h 956720"/>
                <a:gd name="connsiteX98" fmla="*/ 339481 w 956720"/>
                <a:gd name="connsiteY98" fmla="*/ 848703 h 956720"/>
                <a:gd name="connsiteX99" fmla="*/ 385774 w 956720"/>
                <a:gd name="connsiteY99" fmla="*/ 894996 h 956720"/>
                <a:gd name="connsiteX100" fmla="*/ 401205 w 956720"/>
                <a:gd name="connsiteY100" fmla="*/ 894996 h 956720"/>
                <a:gd name="connsiteX101" fmla="*/ 401205 w 956720"/>
                <a:gd name="connsiteY101" fmla="*/ 919022 h 956720"/>
                <a:gd name="connsiteX102" fmla="*/ 223163 w 956720"/>
                <a:gd name="connsiteY102" fmla="*/ 845972 h 956720"/>
                <a:gd name="connsiteX103" fmla="*/ 369294 w 956720"/>
                <a:gd name="connsiteY103" fmla="*/ 609369 h 956720"/>
                <a:gd name="connsiteX104" fmla="*/ 385851 w 956720"/>
                <a:gd name="connsiteY104" fmla="*/ 625926 h 956720"/>
                <a:gd name="connsiteX105" fmla="*/ 419753 w 956720"/>
                <a:gd name="connsiteY105" fmla="*/ 619847 h 956720"/>
                <a:gd name="connsiteX106" fmla="*/ 439443 w 956720"/>
                <a:gd name="connsiteY106" fmla="*/ 648101 h 956720"/>
                <a:gd name="connsiteX107" fmla="*/ 517292 w 956720"/>
                <a:gd name="connsiteY107" fmla="*/ 648101 h 956720"/>
                <a:gd name="connsiteX108" fmla="*/ 536967 w 956720"/>
                <a:gd name="connsiteY108" fmla="*/ 619831 h 956720"/>
                <a:gd name="connsiteX109" fmla="*/ 570869 w 956720"/>
                <a:gd name="connsiteY109" fmla="*/ 625911 h 956720"/>
                <a:gd name="connsiteX110" fmla="*/ 587426 w 956720"/>
                <a:gd name="connsiteY110" fmla="*/ 609354 h 956720"/>
                <a:gd name="connsiteX111" fmla="*/ 845957 w 956720"/>
                <a:gd name="connsiteY111" fmla="*/ 733557 h 956720"/>
                <a:gd name="connsiteX112" fmla="*/ 609354 w 956720"/>
                <a:gd name="connsiteY112" fmla="*/ 587426 h 956720"/>
                <a:gd name="connsiteX113" fmla="*/ 625911 w 956720"/>
                <a:gd name="connsiteY113" fmla="*/ 570869 h 956720"/>
                <a:gd name="connsiteX114" fmla="*/ 619831 w 956720"/>
                <a:gd name="connsiteY114" fmla="*/ 536967 h 956720"/>
                <a:gd name="connsiteX115" fmla="*/ 648101 w 956720"/>
                <a:gd name="connsiteY115" fmla="*/ 517277 h 956720"/>
                <a:gd name="connsiteX116" fmla="*/ 648101 w 956720"/>
                <a:gd name="connsiteY116" fmla="*/ 439428 h 956720"/>
                <a:gd name="connsiteX117" fmla="*/ 619831 w 956720"/>
                <a:gd name="connsiteY117" fmla="*/ 419753 h 956720"/>
                <a:gd name="connsiteX118" fmla="*/ 625911 w 956720"/>
                <a:gd name="connsiteY118" fmla="*/ 385851 h 956720"/>
                <a:gd name="connsiteX119" fmla="*/ 609354 w 956720"/>
                <a:gd name="connsiteY119" fmla="*/ 369279 h 956720"/>
                <a:gd name="connsiteX120" fmla="*/ 845972 w 956720"/>
                <a:gd name="connsiteY120" fmla="*/ 223132 h 956720"/>
                <a:gd name="connsiteX121" fmla="*/ 925858 w 956720"/>
                <a:gd name="connsiteY121" fmla="*/ 478360 h 956720"/>
                <a:gd name="connsiteX122" fmla="*/ 845957 w 956720"/>
                <a:gd name="connsiteY122" fmla="*/ 733557 h 95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56720" h="956720">
                  <a:moveTo>
                    <a:pt x="862483" y="193257"/>
                  </a:moveTo>
                  <a:lnTo>
                    <a:pt x="854027" y="181900"/>
                  </a:lnTo>
                  <a:lnTo>
                    <a:pt x="646866" y="309854"/>
                  </a:lnTo>
                  <a:lnTo>
                    <a:pt x="774820" y="102693"/>
                  </a:lnTo>
                  <a:lnTo>
                    <a:pt x="763463" y="94237"/>
                  </a:lnTo>
                  <a:cubicBezTo>
                    <a:pt x="680521" y="32590"/>
                    <a:pt x="581933" y="0"/>
                    <a:pt x="478360" y="0"/>
                  </a:cubicBezTo>
                  <a:cubicBezTo>
                    <a:pt x="374787" y="0"/>
                    <a:pt x="276199" y="32590"/>
                    <a:pt x="193257" y="94237"/>
                  </a:cubicBezTo>
                  <a:lnTo>
                    <a:pt x="181900" y="102693"/>
                  </a:lnTo>
                  <a:lnTo>
                    <a:pt x="309854" y="309854"/>
                  </a:lnTo>
                  <a:lnTo>
                    <a:pt x="102693" y="181900"/>
                  </a:lnTo>
                  <a:lnTo>
                    <a:pt x="94237" y="193257"/>
                  </a:lnTo>
                  <a:cubicBezTo>
                    <a:pt x="32590" y="276199"/>
                    <a:pt x="0" y="374787"/>
                    <a:pt x="0" y="478360"/>
                  </a:cubicBezTo>
                  <a:cubicBezTo>
                    <a:pt x="0" y="581933"/>
                    <a:pt x="32590" y="680521"/>
                    <a:pt x="94237" y="763463"/>
                  </a:cubicBezTo>
                  <a:lnTo>
                    <a:pt x="102693" y="774820"/>
                  </a:lnTo>
                  <a:lnTo>
                    <a:pt x="309854" y="646866"/>
                  </a:lnTo>
                  <a:lnTo>
                    <a:pt x="181900" y="854027"/>
                  </a:lnTo>
                  <a:lnTo>
                    <a:pt x="193257" y="862483"/>
                  </a:lnTo>
                  <a:cubicBezTo>
                    <a:pt x="276199" y="924130"/>
                    <a:pt x="374787" y="956720"/>
                    <a:pt x="478360" y="956720"/>
                  </a:cubicBezTo>
                  <a:cubicBezTo>
                    <a:pt x="581933" y="956720"/>
                    <a:pt x="680521" y="924130"/>
                    <a:pt x="763463" y="862483"/>
                  </a:cubicBezTo>
                  <a:lnTo>
                    <a:pt x="774820" y="854027"/>
                  </a:lnTo>
                  <a:lnTo>
                    <a:pt x="646866" y="646866"/>
                  </a:lnTo>
                  <a:lnTo>
                    <a:pt x="854027" y="774820"/>
                  </a:lnTo>
                  <a:lnTo>
                    <a:pt x="862483" y="763463"/>
                  </a:lnTo>
                  <a:cubicBezTo>
                    <a:pt x="924130" y="680521"/>
                    <a:pt x="956720" y="581933"/>
                    <a:pt x="956720" y="478360"/>
                  </a:cubicBezTo>
                  <a:cubicBezTo>
                    <a:pt x="956720" y="374787"/>
                    <a:pt x="924130" y="276199"/>
                    <a:pt x="862483" y="193257"/>
                  </a:cubicBezTo>
                  <a:close/>
                  <a:moveTo>
                    <a:pt x="223163" y="110748"/>
                  </a:moveTo>
                  <a:cubicBezTo>
                    <a:pt x="298281" y="58437"/>
                    <a:pt x="386206" y="30862"/>
                    <a:pt x="478360" y="30862"/>
                  </a:cubicBezTo>
                  <a:cubicBezTo>
                    <a:pt x="570514" y="30862"/>
                    <a:pt x="658439" y="58437"/>
                    <a:pt x="733557" y="110748"/>
                  </a:cubicBezTo>
                  <a:lnTo>
                    <a:pt x="587426" y="347367"/>
                  </a:lnTo>
                  <a:lnTo>
                    <a:pt x="570869" y="330809"/>
                  </a:lnTo>
                  <a:lnTo>
                    <a:pt x="536967" y="336889"/>
                  </a:lnTo>
                  <a:lnTo>
                    <a:pt x="517277" y="308619"/>
                  </a:lnTo>
                  <a:lnTo>
                    <a:pt x="439428" y="308619"/>
                  </a:lnTo>
                  <a:lnTo>
                    <a:pt x="419753" y="336889"/>
                  </a:lnTo>
                  <a:lnTo>
                    <a:pt x="385851" y="330809"/>
                  </a:lnTo>
                  <a:lnTo>
                    <a:pt x="369294" y="347367"/>
                  </a:lnTo>
                  <a:close/>
                  <a:moveTo>
                    <a:pt x="592688" y="560437"/>
                  </a:moveTo>
                  <a:lnTo>
                    <a:pt x="560437" y="592688"/>
                  </a:lnTo>
                  <a:lnTo>
                    <a:pt x="522909" y="585945"/>
                  </a:lnTo>
                  <a:lnTo>
                    <a:pt x="501167" y="617239"/>
                  </a:lnTo>
                  <a:lnTo>
                    <a:pt x="455569" y="617239"/>
                  </a:lnTo>
                  <a:lnTo>
                    <a:pt x="433811" y="585960"/>
                  </a:lnTo>
                  <a:lnTo>
                    <a:pt x="396283" y="592704"/>
                  </a:lnTo>
                  <a:lnTo>
                    <a:pt x="364032" y="560453"/>
                  </a:lnTo>
                  <a:lnTo>
                    <a:pt x="370775" y="522925"/>
                  </a:lnTo>
                  <a:lnTo>
                    <a:pt x="339481" y="501167"/>
                  </a:lnTo>
                  <a:lnTo>
                    <a:pt x="339481" y="455569"/>
                  </a:lnTo>
                  <a:lnTo>
                    <a:pt x="370760" y="433795"/>
                  </a:lnTo>
                  <a:lnTo>
                    <a:pt x="364017" y="396283"/>
                  </a:lnTo>
                  <a:lnTo>
                    <a:pt x="396267" y="364047"/>
                  </a:lnTo>
                  <a:lnTo>
                    <a:pt x="433795" y="370775"/>
                  </a:lnTo>
                  <a:lnTo>
                    <a:pt x="455553" y="339481"/>
                  </a:lnTo>
                  <a:lnTo>
                    <a:pt x="501152" y="339481"/>
                  </a:lnTo>
                  <a:lnTo>
                    <a:pt x="522909" y="370760"/>
                  </a:lnTo>
                  <a:lnTo>
                    <a:pt x="560437" y="364032"/>
                  </a:lnTo>
                  <a:lnTo>
                    <a:pt x="592688" y="396267"/>
                  </a:lnTo>
                  <a:lnTo>
                    <a:pt x="585945" y="433780"/>
                  </a:lnTo>
                  <a:lnTo>
                    <a:pt x="617239" y="455553"/>
                  </a:lnTo>
                  <a:lnTo>
                    <a:pt x="617239" y="501152"/>
                  </a:lnTo>
                  <a:lnTo>
                    <a:pt x="585960" y="522909"/>
                  </a:lnTo>
                  <a:close/>
                  <a:moveTo>
                    <a:pt x="110764" y="733557"/>
                  </a:moveTo>
                  <a:cubicBezTo>
                    <a:pt x="58437" y="658439"/>
                    <a:pt x="30862" y="570514"/>
                    <a:pt x="30862" y="478360"/>
                  </a:cubicBezTo>
                  <a:cubicBezTo>
                    <a:pt x="30862" y="386206"/>
                    <a:pt x="58437" y="298281"/>
                    <a:pt x="110764" y="223147"/>
                  </a:cubicBezTo>
                  <a:lnTo>
                    <a:pt x="347382" y="369294"/>
                  </a:lnTo>
                  <a:lnTo>
                    <a:pt x="330825" y="385867"/>
                  </a:lnTo>
                  <a:lnTo>
                    <a:pt x="336904" y="419769"/>
                  </a:lnTo>
                  <a:lnTo>
                    <a:pt x="308619" y="439443"/>
                  </a:lnTo>
                  <a:lnTo>
                    <a:pt x="308619" y="517292"/>
                  </a:lnTo>
                  <a:lnTo>
                    <a:pt x="336889" y="536967"/>
                  </a:lnTo>
                  <a:lnTo>
                    <a:pt x="330809" y="570869"/>
                  </a:lnTo>
                  <a:lnTo>
                    <a:pt x="347367" y="587426"/>
                  </a:lnTo>
                  <a:close/>
                  <a:moveTo>
                    <a:pt x="432067" y="923219"/>
                  </a:moveTo>
                  <a:lnTo>
                    <a:pt x="432067" y="894996"/>
                  </a:lnTo>
                  <a:lnTo>
                    <a:pt x="524653" y="894996"/>
                  </a:lnTo>
                  <a:lnTo>
                    <a:pt x="524653" y="923219"/>
                  </a:lnTo>
                  <a:cubicBezTo>
                    <a:pt x="509345" y="924778"/>
                    <a:pt x="493945" y="925858"/>
                    <a:pt x="478360" y="925858"/>
                  </a:cubicBezTo>
                  <a:cubicBezTo>
                    <a:pt x="462775" y="925858"/>
                    <a:pt x="447375" y="924778"/>
                    <a:pt x="432067" y="923219"/>
                  </a:cubicBezTo>
                  <a:close/>
                  <a:moveTo>
                    <a:pt x="586377" y="802410"/>
                  </a:moveTo>
                  <a:lnTo>
                    <a:pt x="370343" y="802410"/>
                  </a:lnTo>
                  <a:lnTo>
                    <a:pt x="370343" y="725256"/>
                  </a:lnTo>
                  <a:cubicBezTo>
                    <a:pt x="370343" y="716738"/>
                    <a:pt x="377256" y="709825"/>
                    <a:pt x="385774" y="709825"/>
                  </a:cubicBezTo>
                  <a:lnTo>
                    <a:pt x="570946" y="709825"/>
                  </a:lnTo>
                  <a:cubicBezTo>
                    <a:pt x="579464" y="709825"/>
                    <a:pt x="586377" y="716738"/>
                    <a:pt x="586377" y="725256"/>
                  </a:cubicBezTo>
                  <a:close/>
                  <a:moveTo>
                    <a:pt x="370343" y="833272"/>
                  </a:moveTo>
                  <a:lnTo>
                    <a:pt x="586377" y="833272"/>
                  </a:lnTo>
                  <a:lnTo>
                    <a:pt x="586377" y="848703"/>
                  </a:lnTo>
                  <a:cubicBezTo>
                    <a:pt x="586377" y="857221"/>
                    <a:pt x="579464" y="864134"/>
                    <a:pt x="570946" y="864134"/>
                  </a:cubicBezTo>
                  <a:lnTo>
                    <a:pt x="385774" y="864134"/>
                  </a:lnTo>
                  <a:cubicBezTo>
                    <a:pt x="377256" y="864134"/>
                    <a:pt x="370343" y="857221"/>
                    <a:pt x="370343" y="848703"/>
                  </a:cubicBezTo>
                  <a:close/>
                  <a:moveTo>
                    <a:pt x="733557" y="845957"/>
                  </a:moveTo>
                  <a:cubicBezTo>
                    <a:pt x="679750" y="883438"/>
                    <a:pt x="619307" y="907974"/>
                    <a:pt x="555515" y="919007"/>
                  </a:cubicBezTo>
                  <a:lnTo>
                    <a:pt x="555515" y="894996"/>
                  </a:lnTo>
                  <a:lnTo>
                    <a:pt x="570946" y="894996"/>
                  </a:lnTo>
                  <a:cubicBezTo>
                    <a:pt x="596469" y="894996"/>
                    <a:pt x="617239" y="874226"/>
                    <a:pt x="617239" y="848703"/>
                  </a:cubicBezTo>
                  <a:lnTo>
                    <a:pt x="617239" y="725256"/>
                  </a:lnTo>
                  <a:cubicBezTo>
                    <a:pt x="617239" y="699733"/>
                    <a:pt x="596469" y="678963"/>
                    <a:pt x="570946" y="678963"/>
                  </a:cubicBezTo>
                  <a:lnTo>
                    <a:pt x="385774" y="678963"/>
                  </a:lnTo>
                  <a:cubicBezTo>
                    <a:pt x="360251" y="678963"/>
                    <a:pt x="339481" y="699733"/>
                    <a:pt x="339481" y="725256"/>
                  </a:cubicBezTo>
                  <a:lnTo>
                    <a:pt x="339481" y="848703"/>
                  </a:lnTo>
                  <a:cubicBezTo>
                    <a:pt x="339481" y="874226"/>
                    <a:pt x="360251" y="894996"/>
                    <a:pt x="385774" y="894996"/>
                  </a:cubicBezTo>
                  <a:lnTo>
                    <a:pt x="401205" y="894996"/>
                  </a:lnTo>
                  <a:lnTo>
                    <a:pt x="401205" y="919022"/>
                  </a:lnTo>
                  <a:cubicBezTo>
                    <a:pt x="337414" y="907974"/>
                    <a:pt x="276970" y="883438"/>
                    <a:pt x="223163" y="845972"/>
                  </a:cubicBezTo>
                  <a:lnTo>
                    <a:pt x="369294" y="609369"/>
                  </a:lnTo>
                  <a:lnTo>
                    <a:pt x="385851" y="625926"/>
                  </a:lnTo>
                  <a:lnTo>
                    <a:pt x="419753" y="619847"/>
                  </a:lnTo>
                  <a:lnTo>
                    <a:pt x="439443" y="648101"/>
                  </a:lnTo>
                  <a:lnTo>
                    <a:pt x="517292" y="648101"/>
                  </a:lnTo>
                  <a:lnTo>
                    <a:pt x="536967" y="619831"/>
                  </a:lnTo>
                  <a:lnTo>
                    <a:pt x="570869" y="625911"/>
                  </a:lnTo>
                  <a:lnTo>
                    <a:pt x="587426" y="609354"/>
                  </a:lnTo>
                  <a:close/>
                  <a:moveTo>
                    <a:pt x="845957" y="733557"/>
                  </a:moveTo>
                  <a:lnTo>
                    <a:pt x="609354" y="587426"/>
                  </a:lnTo>
                  <a:lnTo>
                    <a:pt x="625911" y="570869"/>
                  </a:lnTo>
                  <a:lnTo>
                    <a:pt x="619831" y="536967"/>
                  </a:lnTo>
                  <a:lnTo>
                    <a:pt x="648101" y="517277"/>
                  </a:lnTo>
                  <a:lnTo>
                    <a:pt x="648101" y="439428"/>
                  </a:lnTo>
                  <a:lnTo>
                    <a:pt x="619831" y="419753"/>
                  </a:lnTo>
                  <a:lnTo>
                    <a:pt x="625911" y="385851"/>
                  </a:lnTo>
                  <a:lnTo>
                    <a:pt x="609354" y="369279"/>
                  </a:lnTo>
                  <a:lnTo>
                    <a:pt x="845972" y="223132"/>
                  </a:lnTo>
                  <a:cubicBezTo>
                    <a:pt x="898283" y="298281"/>
                    <a:pt x="925858" y="386206"/>
                    <a:pt x="925858" y="478360"/>
                  </a:cubicBezTo>
                  <a:cubicBezTo>
                    <a:pt x="925858" y="570514"/>
                    <a:pt x="898283" y="658439"/>
                    <a:pt x="845957" y="733557"/>
                  </a:cubicBez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223" name="任意多边形: 形状 222">
              <a:extLst>
                <a:ext uri="{FF2B5EF4-FFF2-40B4-BE49-F238E27FC236}">
                  <a16:creationId xmlns:a16="http://schemas.microsoft.com/office/drawing/2014/main" id="{CB657A0B-7253-404E-A025-A6566A4F1BC7}"/>
                </a:ext>
              </a:extLst>
            </p:cNvPr>
            <p:cNvSpPr/>
            <p:nvPr/>
          </p:nvSpPr>
          <p:spPr>
            <a:xfrm>
              <a:off x="1353758" y="4045768"/>
              <a:ext cx="154309" cy="154309"/>
            </a:xfrm>
            <a:custGeom>
              <a:avLst/>
              <a:gdLst>
                <a:gd name="connsiteX0" fmla="*/ 77155 w 154309"/>
                <a:gd name="connsiteY0" fmla="*/ 0 h 154309"/>
                <a:gd name="connsiteX1" fmla="*/ 0 w 154309"/>
                <a:gd name="connsiteY1" fmla="*/ 77155 h 154309"/>
                <a:gd name="connsiteX2" fmla="*/ 77155 w 154309"/>
                <a:gd name="connsiteY2" fmla="*/ 154310 h 154309"/>
                <a:gd name="connsiteX3" fmla="*/ 154310 w 154309"/>
                <a:gd name="connsiteY3" fmla="*/ 77155 h 154309"/>
                <a:gd name="connsiteX4" fmla="*/ 77155 w 154309"/>
                <a:gd name="connsiteY4" fmla="*/ 0 h 154309"/>
                <a:gd name="connsiteX5" fmla="*/ 77155 w 154309"/>
                <a:gd name="connsiteY5" fmla="*/ 123448 h 154309"/>
                <a:gd name="connsiteX6" fmla="*/ 30862 w 154309"/>
                <a:gd name="connsiteY6" fmla="*/ 77155 h 154309"/>
                <a:gd name="connsiteX7" fmla="*/ 77155 w 154309"/>
                <a:gd name="connsiteY7" fmla="*/ 30862 h 154309"/>
                <a:gd name="connsiteX8" fmla="*/ 123448 w 154309"/>
                <a:gd name="connsiteY8" fmla="*/ 77155 h 154309"/>
                <a:gd name="connsiteX9" fmla="*/ 77155 w 154309"/>
                <a:gd name="connsiteY9" fmla="*/ 123448 h 154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309" h="154309">
                  <a:moveTo>
                    <a:pt x="77155" y="0"/>
                  </a:moveTo>
                  <a:cubicBezTo>
                    <a:pt x="34612" y="0"/>
                    <a:pt x="0" y="34612"/>
                    <a:pt x="0" y="77155"/>
                  </a:cubicBezTo>
                  <a:cubicBezTo>
                    <a:pt x="0" y="119698"/>
                    <a:pt x="34612" y="154310"/>
                    <a:pt x="77155" y="154310"/>
                  </a:cubicBezTo>
                  <a:cubicBezTo>
                    <a:pt x="119698" y="154310"/>
                    <a:pt x="154310" y="119698"/>
                    <a:pt x="154310" y="77155"/>
                  </a:cubicBezTo>
                  <a:cubicBezTo>
                    <a:pt x="154310" y="34612"/>
                    <a:pt x="119698" y="0"/>
                    <a:pt x="77155" y="0"/>
                  </a:cubicBezTo>
                  <a:close/>
                  <a:moveTo>
                    <a:pt x="77155" y="123448"/>
                  </a:moveTo>
                  <a:cubicBezTo>
                    <a:pt x="51632" y="123448"/>
                    <a:pt x="30862" y="102678"/>
                    <a:pt x="30862" y="77155"/>
                  </a:cubicBezTo>
                  <a:cubicBezTo>
                    <a:pt x="30862" y="51632"/>
                    <a:pt x="51632" y="30862"/>
                    <a:pt x="77155" y="30862"/>
                  </a:cubicBezTo>
                  <a:cubicBezTo>
                    <a:pt x="102678" y="30862"/>
                    <a:pt x="123448" y="51632"/>
                    <a:pt x="123448" y="77155"/>
                  </a:cubicBezTo>
                  <a:cubicBezTo>
                    <a:pt x="123448" y="102678"/>
                    <a:pt x="102678" y="123448"/>
                    <a:pt x="77155" y="123448"/>
                  </a:cubicBez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224" name="任意多边形: 形状 223">
              <a:extLst>
                <a:ext uri="{FF2B5EF4-FFF2-40B4-BE49-F238E27FC236}">
                  <a16:creationId xmlns:a16="http://schemas.microsoft.com/office/drawing/2014/main" id="{40543564-DB77-4A7B-8439-5D925017753D}"/>
                </a:ext>
              </a:extLst>
            </p:cNvPr>
            <p:cNvSpPr/>
            <p:nvPr/>
          </p:nvSpPr>
          <p:spPr>
            <a:xfrm>
              <a:off x="1616084" y="3968613"/>
              <a:ext cx="246895" cy="293188"/>
            </a:xfrm>
            <a:custGeom>
              <a:avLst/>
              <a:gdLst>
                <a:gd name="connsiteX0" fmla="*/ 123448 w 246895"/>
                <a:gd name="connsiteY0" fmla="*/ 0 h 293188"/>
                <a:gd name="connsiteX1" fmla="*/ 0 w 246895"/>
                <a:gd name="connsiteY1" fmla="*/ 123448 h 293188"/>
                <a:gd name="connsiteX2" fmla="*/ 61724 w 246895"/>
                <a:gd name="connsiteY2" fmla="*/ 225416 h 293188"/>
                <a:gd name="connsiteX3" fmla="*/ 61724 w 246895"/>
                <a:gd name="connsiteY3" fmla="*/ 293188 h 293188"/>
                <a:gd name="connsiteX4" fmla="*/ 185172 w 246895"/>
                <a:gd name="connsiteY4" fmla="*/ 293188 h 293188"/>
                <a:gd name="connsiteX5" fmla="*/ 185172 w 246895"/>
                <a:gd name="connsiteY5" fmla="*/ 225416 h 293188"/>
                <a:gd name="connsiteX6" fmla="*/ 246896 w 246895"/>
                <a:gd name="connsiteY6" fmla="*/ 123448 h 293188"/>
                <a:gd name="connsiteX7" fmla="*/ 123448 w 246895"/>
                <a:gd name="connsiteY7" fmla="*/ 0 h 293188"/>
                <a:gd name="connsiteX8" fmla="*/ 92586 w 246895"/>
                <a:gd name="connsiteY8" fmla="*/ 262326 h 293188"/>
                <a:gd name="connsiteX9" fmla="*/ 92586 w 246895"/>
                <a:gd name="connsiteY9" fmla="*/ 231465 h 293188"/>
                <a:gd name="connsiteX10" fmla="*/ 154310 w 246895"/>
                <a:gd name="connsiteY10" fmla="*/ 231465 h 293188"/>
                <a:gd name="connsiteX11" fmla="*/ 154310 w 246895"/>
                <a:gd name="connsiteY11" fmla="*/ 262326 h 293188"/>
                <a:gd name="connsiteX12" fmla="*/ 108017 w 246895"/>
                <a:gd name="connsiteY12" fmla="*/ 123448 h 293188"/>
                <a:gd name="connsiteX13" fmla="*/ 123448 w 246895"/>
                <a:gd name="connsiteY13" fmla="*/ 108017 h 293188"/>
                <a:gd name="connsiteX14" fmla="*/ 138879 w 246895"/>
                <a:gd name="connsiteY14" fmla="*/ 123448 h 293188"/>
                <a:gd name="connsiteX15" fmla="*/ 123448 w 246895"/>
                <a:gd name="connsiteY15" fmla="*/ 138879 h 293188"/>
                <a:gd name="connsiteX16" fmla="*/ 108017 w 246895"/>
                <a:gd name="connsiteY16" fmla="*/ 123448 h 293188"/>
                <a:gd name="connsiteX17" fmla="*/ 165960 w 246895"/>
                <a:gd name="connsiteY17" fmla="*/ 200603 h 293188"/>
                <a:gd name="connsiteX18" fmla="*/ 138879 w 246895"/>
                <a:gd name="connsiteY18" fmla="*/ 200603 h 293188"/>
                <a:gd name="connsiteX19" fmla="*/ 138879 w 246895"/>
                <a:gd name="connsiteY19" fmla="*/ 166901 h 293188"/>
                <a:gd name="connsiteX20" fmla="*/ 169741 w 246895"/>
                <a:gd name="connsiteY20" fmla="*/ 123448 h 293188"/>
                <a:gd name="connsiteX21" fmla="*/ 123448 w 246895"/>
                <a:gd name="connsiteY21" fmla="*/ 77155 h 293188"/>
                <a:gd name="connsiteX22" fmla="*/ 77155 w 246895"/>
                <a:gd name="connsiteY22" fmla="*/ 123448 h 293188"/>
                <a:gd name="connsiteX23" fmla="*/ 108017 w 246895"/>
                <a:gd name="connsiteY23" fmla="*/ 166901 h 293188"/>
                <a:gd name="connsiteX24" fmla="*/ 108017 w 246895"/>
                <a:gd name="connsiteY24" fmla="*/ 200603 h 293188"/>
                <a:gd name="connsiteX25" fmla="*/ 80935 w 246895"/>
                <a:gd name="connsiteY25" fmla="*/ 200603 h 293188"/>
                <a:gd name="connsiteX26" fmla="*/ 30862 w 246895"/>
                <a:gd name="connsiteY26" fmla="*/ 123448 h 293188"/>
                <a:gd name="connsiteX27" fmla="*/ 123448 w 246895"/>
                <a:gd name="connsiteY27" fmla="*/ 30862 h 293188"/>
                <a:gd name="connsiteX28" fmla="*/ 216034 w 246895"/>
                <a:gd name="connsiteY28" fmla="*/ 123448 h 293188"/>
                <a:gd name="connsiteX29" fmla="*/ 165960 w 246895"/>
                <a:gd name="connsiteY29" fmla="*/ 200603 h 29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6895" h="293188">
                  <a:moveTo>
                    <a:pt x="123448" y="0"/>
                  </a:moveTo>
                  <a:cubicBezTo>
                    <a:pt x="55382" y="0"/>
                    <a:pt x="0" y="55382"/>
                    <a:pt x="0" y="123448"/>
                  </a:cubicBezTo>
                  <a:cubicBezTo>
                    <a:pt x="0" y="166685"/>
                    <a:pt x="22344" y="203380"/>
                    <a:pt x="61724" y="225416"/>
                  </a:cubicBezTo>
                  <a:lnTo>
                    <a:pt x="61724" y="293188"/>
                  </a:lnTo>
                  <a:lnTo>
                    <a:pt x="185172" y="293188"/>
                  </a:lnTo>
                  <a:lnTo>
                    <a:pt x="185172" y="225416"/>
                  </a:lnTo>
                  <a:cubicBezTo>
                    <a:pt x="224551" y="203365"/>
                    <a:pt x="246896" y="166685"/>
                    <a:pt x="246896" y="123448"/>
                  </a:cubicBezTo>
                  <a:cubicBezTo>
                    <a:pt x="246896" y="55382"/>
                    <a:pt x="191514" y="0"/>
                    <a:pt x="123448" y="0"/>
                  </a:cubicBezTo>
                  <a:close/>
                  <a:moveTo>
                    <a:pt x="92586" y="262326"/>
                  </a:moveTo>
                  <a:lnTo>
                    <a:pt x="92586" y="231465"/>
                  </a:lnTo>
                  <a:lnTo>
                    <a:pt x="154310" y="231465"/>
                  </a:lnTo>
                  <a:lnTo>
                    <a:pt x="154310" y="262326"/>
                  </a:lnTo>
                  <a:close/>
                  <a:moveTo>
                    <a:pt x="108017" y="123448"/>
                  </a:moveTo>
                  <a:cubicBezTo>
                    <a:pt x="108017" y="114945"/>
                    <a:pt x="114930" y="108017"/>
                    <a:pt x="123448" y="108017"/>
                  </a:cubicBezTo>
                  <a:cubicBezTo>
                    <a:pt x="131966" y="108017"/>
                    <a:pt x="138879" y="114945"/>
                    <a:pt x="138879" y="123448"/>
                  </a:cubicBezTo>
                  <a:cubicBezTo>
                    <a:pt x="138879" y="131950"/>
                    <a:pt x="131966" y="138879"/>
                    <a:pt x="123448" y="138879"/>
                  </a:cubicBezTo>
                  <a:cubicBezTo>
                    <a:pt x="114930" y="138879"/>
                    <a:pt x="108017" y="131950"/>
                    <a:pt x="108017" y="123448"/>
                  </a:cubicBezTo>
                  <a:close/>
                  <a:moveTo>
                    <a:pt x="165960" y="200603"/>
                  </a:moveTo>
                  <a:lnTo>
                    <a:pt x="138879" y="200603"/>
                  </a:lnTo>
                  <a:lnTo>
                    <a:pt x="138879" y="166901"/>
                  </a:lnTo>
                  <a:cubicBezTo>
                    <a:pt x="156794" y="160513"/>
                    <a:pt x="169741" y="143539"/>
                    <a:pt x="169741" y="123448"/>
                  </a:cubicBezTo>
                  <a:cubicBezTo>
                    <a:pt x="169741" y="97925"/>
                    <a:pt x="148971" y="77155"/>
                    <a:pt x="123448" y="77155"/>
                  </a:cubicBezTo>
                  <a:cubicBezTo>
                    <a:pt x="97925" y="77155"/>
                    <a:pt x="77155" y="97925"/>
                    <a:pt x="77155" y="123448"/>
                  </a:cubicBezTo>
                  <a:cubicBezTo>
                    <a:pt x="77155" y="143539"/>
                    <a:pt x="90101" y="160513"/>
                    <a:pt x="108017" y="166901"/>
                  </a:cubicBezTo>
                  <a:lnTo>
                    <a:pt x="108017" y="200603"/>
                  </a:lnTo>
                  <a:lnTo>
                    <a:pt x="80935" y="200603"/>
                  </a:lnTo>
                  <a:cubicBezTo>
                    <a:pt x="60999" y="190464"/>
                    <a:pt x="30862" y="167889"/>
                    <a:pt x="30862" y="123448"/>
                  </a:cubicBezTo>
                  <a:cubicBezTo>
                    <a:pt x="30862" y="72387"/>
                    <a:pt x="72387" y="30862"/>
                    <a:pt x="123448" y="30862"/>
                  </a:cubicBezTo>
                  <a:cubicBezTo>
                    <a:pt x="174509" y="30862"/>
                    <a:pt x="216034" y="72387"/>
                    <a:pt x="216034" y="123448"/>
                  </a:cubicBezTo>
                  <a:cubicBezTo>
                    <a:pt x="216034" y="167889"/>
                    <a:pt x="185897" y="190464"/>
                    <a:pt x="165960" y="200603"/>
                  </a:cubicBez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225" name="任意多边形: 形状 224">
              <a:extLst>
                <a:ext uri="{FF2B5EF4-FFF2-40B4-BE49-F238E27FC236}">
                  <a16:creationId xmlns:a16="http://schemas.microsoft.com/office/drawing/2014/main" id="{A2EEEA38-A2AD-4946-A798-5D93E9CECC3C}"/>
                </a:ext>
              </a:extLst>
            </p:cNvPr>
            <p:cNvSpPr/>
            <p:nvPr/>
          </p:nvSpPr>
          <p:spPr>
            <a:xfrm>
              <a:off x="1014276" y="4030337"/>
              <a:ext cx="216033" cy="216033"/>
            </a:xfrm>
            <a:custGeom>
              <a:avLst/>
              <a:gdLst>
                <a:gd name="connsiteX0" fmla="*/ 0 w 216033"/>
                <a:gd name="connsiteY0" fmla="*/ 216034 h 216033"/>
                <a:gd name="connsiteX1" fmla="*/ 216034 w 216033"/>
                <a:gd name="connsiteY1" fmla="*/ 216034 h 216033"/>
                <a:gd name="connsiteX2" fmla="*/ 216034 w 216033"/>
                <a:gd name="connsiteY2" fmla="*/ 0 h 216033"/>
                <a:gd name="connsiteX3" fmla="*/ 0 w 216033"/>
                <a:gd name="connsiteY3" fmla="*/ 0 h 216033"/>
                <a:gd name="connsiteX4" fmla="*/ 123448 w 216033"/>
                <a:gd name="connsiteY4" fmla="*/ 185172 h 216033"/>
                <a:gd name="connsiteX5" fmla="*/ 92586 w 216033"/>
                <a:gd name="connsiteY5" fmla="*/ 185172 h 216033"/>
                <a:gd name="connsiteX6" fmla="*/ 92586 w 216033"/>
                <a:gd name="connsiteY6" fmla="*/ 154310 h 216033"/>
                <a:gd name="connsiteX7" fmla="*/ 123448 w 216033"/>
                <a:gd name="connsiteY7" fmla="*/ 154310 h 216033"/>
                <a:gd name="connsiteX8" fmla="*/ 92586 w 216033"/>
                <a:gd name="connsiteY8" fmla="*/ 30862 h 216033"/>
                <a:gd name="connsiteX9" fmla="*/ 123448 w 216033"/>
                <a:gd name="connsiteY9" fmla="*/ 30862 h 216033"/>
                <a:gd name="connsiteX10" fmla="*/ 123448 w 216033"/>
                <a:gd name="connsiteY10" fmla="*/ 61724 h 216033"/>
                <a:gd name="connsiteX11" fmla="*/ 92586 w 216033"/>
                <a:gd name="connsiteY11" fmla="*/ 61724 h 216033"/>
                <a:gd name="connsiteX12" fmla="*/ 30862 w 216033"/>
                <a:gd name="connsiteY12" fmla="*/ 30862 h 216033"/>
                <a:gd name="connsiteX13" fmla="*/ 61724 w 216033"/>
                <a:gd name="connsiteY13" fmla="*/ 30862 h 216033"/>
                <a:gd name="connsiteX14" fmla="*/ 61724 w 216033"/>
                <a:gd name="connsiteY14" fmla="*/ 92586 h 216033"/>
                <a:gd name="connsiteX15" fmla="*/ 154310 w 216033"/>
                <a:gd name="connsiteY15" fmla="*/ 92586 h 216033"/>
                <a:gd name="connsiteX16" fmla="*/ 154310 w 216033"/>
                <a:gd name="connsiteY16" fmla="*/ 30862 h 216033"/>
                <a:gd name="connsiteX17" fmla="*/ 185172 w 216033"/>
                <a:gd name="connsiteY17" fmla="*/ 30862 h 216033"/>
                <a:gd name="connsiteX18" fmla="*/ 185172 w 216033"/>
                <a:gd name="connsiteY18" fmla="*/ 185172 h 216033"/>
                <a:gd name="connsiteX19" fmla="*/ 154310 w 216033"/>
                <a:gd name="connsiteY19" fmla="*/ 185172 h 216033"/>
                <a:gd name="connsiteX20" fmla="*/ 154310 w 216033"/>
                <a:gd name="connsiteY20" fmla="*/ 123448 h 216033"/>
                <a:gd name="connsiteX21" fmla="*/ 61724 w 216033"/>
                <a:gd name="connsiteY21" fmla="*/ 123448 h 216033"/>
                <a:gd name="connsiteX22" fmla="*/ 61724 w 216033"/>
                <a:gd name="connsiteY22" fmla="*/ 185172 h 216033"/>
                <a:gd name="connsiteX23" fmla="*/ 30862 w 216033"/>
                <a:gd name="connsiteY23" fmla="*/ 185172 h 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33" h="216033">
                  <a:moveTo>
                    <a:pt x="0" y="216034"/>
                  </a:moveTo>
                  <a:lnTo>
                    <a:pt x="216034" y="216034"/>
                  </a:lnTo>
                  <a:lnTo>
                    <a:pt x="216034" y="0"/>
                  </a:lnTo>
                  <a:lnTo>
                    <a:pt x="0" y="0"/>
                  </a:lnTo>
                  <a:close/>
                  <a:moveTo>
                    <a:pt x="123448" y="185172"/>
                  </a:moveTo>
                  <a:lnTo>
                    <a:pt x="92586" y="185172"/>
                  </a:lnTo>
                  <a:lnTo>
                    <a:pt x="92586" y="154310"/>
                  </a:lnTo>
                  <a:lnTo>
                    <a:pt x="123448" y="154310"/>
                  </a:lnTo>
                  <a:close/>
                  <a:moveTo>
                    <a:pt x="92586" y="30862"/>
                  </a:moveTo>
                  <a:lnTo>
                    <a:pt x="123448" y="30862"/>
                  </a:lnTo>
                  <a:lnTo>
                    <a:pt x="123448" y="61724"/>
                  </a:lnTo>
                  <a:lnTo>
                    <a:pt x="92586" y="61724"/>
                  </a:lnTo>
                  <a:close/>
                  <a:moveTo>
                    <a:pt x="30862" y="30862"/>
                  </a:moveTo>
                  <a:lnTo>
                    <a:pt x="61724" y="30862"/>
                  </a:lnTo>
                  <a:lnTo>
                    <a:pt x="61724" y="92586"/>
                  </a:lnTo>
                  <a:lnTo>
                    <a:pt x="154310" y="92586"/>
                  </a:lnTo>
                  <a:lnTo>
                    <a:pt x="154310" y="30862"/>
                  </a:lnTo>
                  <a:lnTo>
                    <a:pt x="185172" y="30862"/>
                  </a:lnTo>
                  <a:lnTo>
                    <a:pt x="185172" y="185172"/>
                  </a:lnTo>
                  <a:lnTo>
                    <a:pt x="154310" y="185172"/>
                  </a:lnTo>
                  <a:lnTo>
                    <a:pt x="154310" y="123448"/>
                  </a:lnTo>
                  <a:lnTo>
                    <a:pt x="61724" y="123448"/>
                  </a:lnTo>
                  <a:lnTo>
                    <a:pt x="61724" y="185172"/>
                  </a:lnTo>
                  <a:lnTo>
                    <a:pt x="30862" y="185172"/>
                  </a:lnTo>
                  <a:close/>
                </a:path>
              </a:pathLst>
            </a:custGeom>
            <a:grpFill/>
            <a:ln w="15329" cap="flat">
              <a:noFill/>
              <a:prstDash val="solid"/>
              <a:miter/>
            </a:ln>
          </p:spPr>
          <p:txBody>
            <a:bodyPr rtlCol="0" anchor="ctr">
              <a:noAutofit/>
            </a:bodyPr>
            <a:lstStyle/>
            <a:p>
              <a:endParaRPr lang="zh-CN" altLang="en-US">
                <a:solidFill>
                  <a:schemeClr val="bg1"/>
                </a:solidFill>
              </a:endParaRPr>
            </a:p>
          </p:txBody>
        </p:sp>
      </p:grpSp>
      <p:sp>
        <p:nvSpPr>
          <p:cNvPr id="226" name="文本框 225">
            <a:extLst>
              <a:ext uri="{FF2B5EF4-FFF2-40B4-BE49-F238E27FC236}">
                <a16:creationId xmlns:a16="http://schemas.microsoft.com/office/drawing/2014/main" id="{2E7301BE-5115-4BD3-9983-9983A23A82AC}"/>
              </a:ext>
            </a:extLst>
          </p:cNvPr>
          <p:cNvSpPr txBox="1"/>
          <p:nvPr/>
        </p:nvSpPr>
        <p:spPr>
          <a:xfrm>
            <a:off x="6436668" y="3855257"/>
            <a:ext cx="2223092" cy="1662506"/>
          </a:xfrm>
          <a:prstGeom prst="rect">
            <a:avLst/>
          </a:prstGeom>
          <a:noFill/>
          <a:ln>
            <a:noFill/>
          </a:ln>
        </p:spPr>
        <p:txBody>
          <a:bodyPr wrap="square" lIns="0" tIns="0" rIns="0" bIns="0" rtlCol="0">
            <a:noAutofit/>
          </a:bodyPr>
          <a:lstStyle/>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请在这里输入文字内容</a:t>
            </a:r>
            <a:endParaRPr lang="en-US" altLang="zh-CN" sz="1400" dirty="0">
              <a:solidFill>
                <a:schemeClr val="tx1">
                  <a:lumMod val="75000"/>
                  <a:lumOff val="25000"/>
                </a:schemeClr>
              </a:solidFill>
              <a:latin typeface="+mn-ea"/>
              <a:cs typeface="汉仪典雅体简" panose="00020600040101010101" pitchFamily="18" charset="-122"/>
            </a:endParaRPr>
          </a:p>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请在这里输入文字内容</a:t>
            </a:r>
            <a:endParaRPr lang="en-US" altLang="zh-CN" sz="1400" dirty="0">
              <a:solidFill>
                <a:schemeClr val="tx1">
                  <a:lumMod val="75000"/>
                  <a:lumOff val="25000"/>
                </a:schemeClr>
              </a:solidFill>
              <a:latin typeface="+mn-ea"/>
              <a:cs typeface="汉仪典雅体简" panose="00020600040101010101" pitchFamily="18" charset="-122"/>
            </a:endParaRPr>
          </a:p>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请在这里输入文字内容</a:t>
            </a:r>
            <a:endParaRPr lang="en-US" altLang="zh-CN" sz="1400" dirty="0">
              <a:solidFill>
                <a:schemeClr val="tx1">
                  <a:lumMod val="75000"/>
                  <a:lumOff val="25000"/>
                </a:schemeClr>
              </a:solidFill>
              <a:latin typeface="+mn-ea"/>
              <a:cs typeface="汉仪典雅体简" panose="00020600040101010101" pitchFamily="18" charset="-122"/>
            </a:endParaRPr>
          </a:p>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请在这里输入文字内容</a:t>
            </a:r>
            <a:endParaRPr lang="en-US" altLang="zh-CN" sz="1400" dirty="0">
              <a:solidFill>
                <a:schemeClr val="tx1">
                  <a:lumMod val="75000"/>
                  <a:lumOff val="25000"/>
                </a:schemeClr>
              </a:solidFill>
              <a:latin typeface="+mn-ea"/>
              <a:cs typeface="汉仪典雅体简" panose="00020600040101010101" pitchFamily="18" charset="-122"/>
            </a:endParaRPr>
          </a:p>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请在这里输入文字内容</a:t>
            </a:r>
            <a:endParaRPr lang="en-US" altLang="zh-CN" sz="1400" dirty="0">
              <a:solidFill>
                <a:schemeClr val="tx1">
                  <a:lumMod val="75000"/>
                  <a:lumOff val="25000"/>
                </a:schemeClr>
              </a:solidFill>
              <a:latin typeface="+mn-ea"/>
              <a:cs typeface="汉仪典雅体简" panose="00020600040101010101" pitchFamily="18" charset="-122"/>
            </a:endParaRPr>
          </a:p>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请在这里输入文字内容</a:t>
            </a:r>
            <a:endParaRPr lang="en-US" altLang="zh-CN" sz="1400" dirty="0">
              <a:solidFill>
                <a:schemeClr val="tx1">
                  <a:lumMod val="75000"/>
                  <a:lumOff val="25000"/>
                </a:schemeClr>
              </a:solidFill>
              <a:latin typeface="+mn-ea"/>
              <a:cs typeface="汉仪典雅体简" panose="00020600040101010101" pitchFamily="18" charset="-122"/>
            </a:endParaRPr>
          </a:p>
        </p:txBody>
      </p:sp>
      <p:sp>
        <p:nvSpPr>
          <p:cNvPr id="227" name="文本框 226">
            <a:extLst>
              <a:ext uri="{FF2B5EF4-FFF2-40B4-BE49-F238E27FC236}">
                <a16:creationId xmlns:a16="http://schemas.microsoft.com/office/drawing/2014/main" id="{20439934-2230-4BBD-909D-48011E326BDC}"/>
              </a:ext>
            </a:extLst>
          </p:cNvPr>
          <p:cNvSpPr txBox="1"/>
          <p:nvPr/>
        </p:nvSpPr>
        <p:spPr>
          <a:xfrm>
            <a:off x="6815226" y="3176834"/>
            <a:ext cx="1465977" cy="374526"/>
          </a:xfrm>
          <a:prstGeom prst="rect">
            <a:avLst/>
          </a:prstGeom>
          <a:noFill/>
          <a:ln>
            <a:noFill/>
          </a:ln>
        </p:spPr>
        <p:txBody>
          <a:bodyPr wrap="square" lIns="0" tIns="0" rIns="0" bIns="0" rtlCol="0">
            <a:noAutofit/>
          </a:bodyPr>
          <a:lstStyle/>
          <a:p>
            <a:pPr algn="ctr" hangingPunct="0">
              <a:lnSpc>
                <a:spcPct val="130000"/>
              </a:lnSpc>
            </a:pPr>
            <a:r>
              <a:rPr lang="zh-CN" altLang="en-US" sz="2000" b="1" spc="100" dirty="0">
                <a:solidFill>
                  <a:schemeClr val="tx1">
                    <a:lumMod val="75000"/>
                    <a:lumOff val="25000"/>
                  </a:schemeClr>
                </a:solidFill>
                <a:latin typeface="+mj-ea"/>
                <a:ea typeface="+mj-ea"/>
                <a:cs typeface="汉仪典雅体简" panose="00020600040101010101" pitchFamily="18" charset="-122"/>
              </a:rPr>
              <a:t>产品回顾</a:t>
            </a:r>
          </a:p>
        </p:txBody>
      </p:sp>
      <p:cxnSp>
        <p:nvCxnSpPr>
          <p:cNvPr id="243" name="直接连接符 242">
            <a:extLst>
              <a:ext uri="{FF2B5EF4-FFF2-40B4-BE49-F238E27FC236}">
                <a16:creationId xmlns:a16="http://schemas.microsoft.com/office/drawing/2014/main" id="{53C38A38-EF16-42EE-8DDB-EAF395D1A8A8}"/>
              </a:ext>
            </a:extLst>
          </p:cNvPr>
          <p:cNvCxnSpPr>
            <a:cxnSpLocks/>
          </p:cNvCxnSpPr>
          <p:nvPr/>
        </p:nvCxnSpPr>
        <p:spPr>
          <a:xfrm>
            <a:off x="7331550" y="3703308"/>
            <a:ext cx="433329"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65" name="矩形: 圆角 164">
            <a:extLst>
              <a:ext uri="{FF2B5EF4-FFF2-40B4-BE49-F238E27FC236}">
                <a16:creationId xmlns:a16="http://schemas.microsoft.com/office/drawing/2014/main" id="{0CAC0DA8-AB89-40A0-86CA-62F1797DA26E}"/>
              </a:ext>
            </a:extLst>
          </p:cNvPr>
          <p:cNvSpPr/>
          <p:nvPr/>
        </p:nvSpPr>
        <p:spPr>
          <a:xfrm>
            <a:off x="9122015" y="1880247"/>
            <a:ext cx="2498875" cy="3531034"/>
          </a:xfrm>
          <a:prstGeom prst="roundRect">
            <a:avLst>
              <a:gd name="adj" fmla="val 3961"/>
            </a:avLst>
          </a:prstGeom>
          <a:gradFill>
            <a:gsLst>
              <a:gs pos="4000">
                <a:schemeClr val="bg1"/>
              </a:gs>
              <a:gs pos="100000">
                <a:schemeClr val="accent1">
                  <a:lumMod val="7000"/>
                  <a:lumOff val="93000"/>
                </a:schemeClr>
              </a:gs>
            </a:gsLst>
            <a:lin ang="4200000" scaled="0"/>
          </a:gradFill>
          <a:ln>
            <a:noFill/>
          </a:ln>
          <a:effectLst>
            <a:outerShdw blurRad="381000" sx="102000" sy="102000" algn="ctr" rotWithShape="0">
              <a:schemeClr val="accent1">
                <a:lumMod val="50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4" name="椭圆 173">
            <a:extLst>
              <a:ext uri="{FF2B5EF4-FFF2-40B4-BE49-F238E27FC236}">
                <a16:creationId xmlns:a16="http://schemas.microsoft.com/office/drawing/2014/main" id="{192A3086-A07A-4F20-A20E-52F6DE4AE5F3}"/>
              </a:ext>
            </a:extLst>
          </p:cNvPr>
          <p:cNvSpPr/>
          <p:nvPr/>
        </p:nvSpPr>
        <p:spPr>
          <a:xfrm>
            <a:off x="9916204" y="1375469"/>
            <a:ext cx="964624" cy="964624"/>
          </a:xfrm>
          <a:prstGeom prst="ellipse">
            <a:avLst/>
          </a:prstGeom>
          <a:gradFill>
            <a:gsLst>
              <a:gs pos="0">
                <a:schemeClr val="accent2">
                  <a:lumMod val="60000"/>
                  <a:lumOff val="40000"/>
                </a:schemeClr>
              </a:gs>
              <a:gs pos="100000">
                <a:schemeClr val="accent2">
                  <a:lumMod val="75000"/>
                </a:schemeClr>
              </a:gs>
            </a:gsLst>
            <a:path path="circle">
              <a:fillToRect r="100000" b="100000"/>
            </a:path>
          </a:gradFill>
          <a:ln>
            <a:noFill/>
          </a:ln>
          <a:effectLst>
            <a:outerShdw blurRad="254000" dist="152400" dir="3600000" sx="98000" sy="98000" algn="tl" rotWithShape="0">
              <a:schemeClr val="accent2">
                <a:lumMod val="5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202" name="图形 30">
            <a:extLst>
              <a:ext uri="{FF2B5EF4-FFF2-40B4-BE49-F238E27FC236}">
                <a16:creationId xmlns:a16="http://schemas.microsoft.com/office/drawing/2014/main" id="{FFF40704-A2CC-4DD3-B84E-A6296624F02D}"/>
              </a:ext>
            </a:extLst>
          </p:cNvPr>
          <p:cNvGrpSpPr>
            <a:grpSpLocks/>
          </p:cNvGrpSpPr>
          <p:nvPr/>
        </p:nvGrpSpPr>
        <p:grpSpPr>
          <a:xfrm>
            <a:off x="10127895" y="1587160"/>
            <a:ext cx="541242" cy="541242"/>
            <a:chOff x="8934414" y="2241286"/>
            <a:chExt cx="987582" cy="987582"/>
          </a:xfrm>
          <a:solidFill>
            <a:schemeClr val="bg1"/>
          </a:solidFill>
        </p:grpSpPr>
        <p:sp>
          <p:nvSpPr>
            <p:cNvPr id="203" name="任意多边形: 形状 202">
              <a:extLst>
                <a:ext uri="{FF2B5EF4-FFF2-40B4-BE49-F238E27FC236}">
                  <a16:creationId xmlns:a16="http://schemas.microsoft.com/office/drawing/2014/main" id="{22815900-F771-4F6C-9234-EBB57D0195C6}"/>
                </a:ext>
              </a:extLst>
            </p:cNvPr>
            <p:cNvSpPr/>
            <p:nvPr/>
          </p:nvSpPr>
          <p:spPr>
            <a:xfrm>
              <a:off x="8955739" y="2256716"/>
              <a:ext cx="944930" cy="956720"/>
            </a:xfrm>
            <a:custGeom>
              <a:avLst/>
              <a:gdLst>
                <a:gd name="connsiteX0" fmla="*/ 867776 w 944930"/>
                <a:gd name="connsiteY0" fmla="*/ 555515 h 956720"/>
                <a:gd name="connsiteX1" fmla="*/ 750223 w 944930"/>
                <a:gd name="connsiteY1" fmla="*/ 555515 h 956720"/>
                <a:gd name="connsiteX2" fmla="*/ 750223 w 944930"/>
                <a:gd name="connsiteY2" fmla="*/ 466139 h 956720"/>
                <a:gd name="connsiteX3" fmla="*/ 709562 w 944930"/>
                <a:gd name="connsiteY3" fmla="*/ 456572 h 956720"/>
                <a:gd name="connsiteX4" fmla="*/ 688252 w 944930"/>
                <a:gd name="connsiteY4" fmla="*/ 405156 h 956720"/>
                <a:gd name="connsiteX5" fmla="*/ 710241 w 944930"/>
                <a:gd name="connsiteY5" fmla="*/ 369633 h 956720"/>
                <a:gd name="connsiteX6" fmla="*/ 675167 w 944930"/>
                <a:gd name="connsiteY6" fmla="*/ 334559 h 956720"/>
                <a:gd name="connsiteX7" fmla="*/ 757290 w 944930"/>
                <a:gd name="connsiteY7" fmla="*/ 231897 h 956720"/>
                <a:gd name="connsiteX8" fmla="*/ 811947 w 944930"/>
                <a:gd name="connsiteY8" fmla="*/ 246896 h 956720"/>
                <a:gd name="connsiteX9" fmla="*/ 919964 w 944930"/>
                <a:gd name="connsiteY9" fmla="*/ 138879 h 956720"/>
                <a:gd name="connsiteX10" fmla="*/ 811947 w 944930"/>
                <a:gd name="connsiteY10" fmla="*/ 30862 h 956720"/>
                <a:gd name="connsiteX11" fmla="*/ 706275 w 944930"/>
                <a:gd name="connsiteY11" fmla="*/ 116596 h 956720"/>
                <a:gd name="connsiteX12" fmla="*/ 441171 w 944930"/>
                <a:gd name="connsiteY12" fmla="*/ 99499 h 956720"/>
                <a:gd name="connsiteX13" fmla="*/ 333587 w 944930"/>
                <a:gd name="connsiteY13" fmla="*/ 0 h 956720"/>
                <a:gd name="connsiteX14" fmla="*/ 225570 w 944930"/>
                <a:gd name="connsiteY14" fmla="*/ 108017 h 956720"/>
                <a:gd name="connsiteX15" fmla="*/ 333587 w 944930"/>
                <a:gd name="connsiteY15" fmla="*/ 216034 h 956720"/>
                <a:gd name="connsiteX16" fmla="*/ 439258 w 944930"/>
                <a:gd name="connsiteY16" fmla="*/ 130299 h 956720"/>
                <a:gd name="connsiteX17" fmla="*/ 704362 w 944930"/>
                <a:gd name="connsiteY17" fmla="*/ 147397 h 956720"/>
                <a:gd name="connsiteX18" fmla="*/ 733218 w 944930"/>
                <a:gd name="connsiteY18" fmla="*/ 212592 h 956720"/>
                <a:gd name="connsiteX19" fmla="*/ 653224 w 944930"/>
                <a:gd name="connsiteY19" fmla="*/ 312601 h 956720"/>
                <a:gd name="connsiteX20" fmla="*/ 627500 w 944930"/>
                <a:gd name="connsiteY20" fmla="*/ 286877 h 956720"/>
                <a:gd name="connsiteX21" fmla="*/ 591978 w 944930"/>
                <a:gd name="connsiteY21" fmla="*/ 308866 h 956720"/>
                <a:gd name="connsiteX22" fmla="*/ 540562 w 944930"/>
                <a:gd name="connsiteY22" fmla="*/ 287541 h 956720"/>
                <a:gd name="connsiteX23" fmla="*/ 530980 w 944930"/>
                <a:gd name="connsiteY23" fmla="*/ 246896 h 956720"/>
                <a:gd name="connsiteX24" fmla="*/ 413951 w 944930"/>
                <a:gd name="connsiteY24" fmla="*/ 246896 h 956720"/>
                <a:gd name="connsiteX25" fmla="*/ 404384 w 944930"/>
                <a:gd name="connsiteY25" fmla="*/ 287541 h 956720"/>
                <a:gd name="connsiteX26" fmla="*/ 352968 w 944930"/>
                <a:gd name="connsiteY26" fmla="*/ 308866 h 956720"/>
                <a:gd name="connsiteX27" fmla="*/ 317446 w 944930"/>
                <a:gd name="connsiteY27" fmla="*/ 286877 h 956720"/>
                <a:gd name="connsiteX28" fmla="*/ 234690 w 944930"/>
                <a:gd name="connsiteY28" fmla="*/ 369633 h 956720"/>
                <a:gd name="connsiteX29" fmla="*/ 256679 w 944930"/>
                <a:gd name="connsiteY29" fmla="*/ 405156 h 956720"/>
                <a:gd name="connsiteX30" fmla="*/ 235353 w 944930"/>
                <a:gd name="connsiteY30" fmla="*/ 456572 h 956720"/>
                <a:gd name="connsiteX31" fmla="*/ 194708 w 944930"/>
                <a:gd name="connsiteY31" fmla="*/ 466139 h 956720"/>
                <a:gd name="connsiteX32" fmla="*/ 194708 w 944930"/>
                <a:gd name="connsiteY32" fmla="*/ 555515 h 956720"/>
                <a:gd name="connsiteX33" fmla="*/ 77155 w 944930"/>
                <a:gd name="connsiteY33" fmla="*/ 555515 h 956720"/>
                <a:gd name="connsiteX34" fmla="*/ 0 w 944930"/>
                <a:gd name="connsiteY34" fmla="*/ 709825 h 956720"/>
                <a:gd name="connsiteX35" fmla="*/ 71260 w 944930"/>
                <a:gd name="connsiteY35" fmla="*/ 709825 h 956720"/>
                <a:gd name="connsiteX36" fmla="*/ 71260 w 944930"/>
                <a:gd name="connsiteY36" fmla="*/ 956720 h 956720"/>
                <a:gd name="connsiteX37" fmla="*/ 873671 w 944930"/>
                <a:gd name="connsiteY37" fmla="*/ 956720 h 956720"/>
                <a:gd name="connsiteX38" fmla="*/ 873671 w 944930"/>
                <a:gd name="connsiteY38" fmla="*/ 709825 h 956720"/>
                <a:gd name="connsiteX39" fmla="*/ 944931 w 944930"/>
                <a:gd name="connsiteY39" fmla="*/ 709825 h 956720"/>
                <a:gd name="connsiteX40" fmla="*/ 811947 w 944930"/>
                <a:gd name="connsiteY40" fmla="*/ 61724 h 956720"/>
                <a:gd name="connsiteX41" fmla="*/ 889102 w 944930"/>
                <a:gd name="connsiteY41" fmla="*/ 138879 h 956720"/>
                <a:gd name="connsiteX42" fmla="*/ 811947 w 944930"/>
                <a:gd name="connsiteY42" fmla="*/ 216034 h 956720"/>
                <a:gd name="connsiteX43" fmla="*/ 734792 w 944930"/>
                <a:gd name="connsiteY43" fmla="*/ 138879 h 956720"/>
                <a:gd name="connsiteX44" fmla="*/ 811947 w 944930"/>
                <a:gd name="connsiteY44" fmla="*/ 61724 h 956720"/>
                <a:gd name="connsiteX45" fmla="*/ 333587 w 944930"/>
                <a:gd name="connsiteY45" fmla="*/ 185172 h 956720"/>
                <a:gd name="connsiteX46" fmla="*/ 256432 w 944930"/>
                <a:gd name="connsiteY46" fmla="*/ 108017 h 956720"/>
                <a:gd name="connsiteX47" fmla="*/ 333587 w 944930"/>
                <a:gd name="connsiteY47" fmla="*/ 30862 h 956720"/>
                <a:gd name="connsiteX48" fmla="*/ 410742 w 944930"/>
                <a:gd name="connsiteY48" fmla="*/ 108017 h 956720"/>
                <a:gd name="connsiteX49" fmla="*/ 333587 w 944930"/>
                <a:gd name="connsiteY49" fmla="*/ 185172 h 956720"/>
                <a:gd name="connsiteX50" fmla="*/ 894996 w 944930"/>
                <a:gd name="connsiteY50" fmla="*/ 678963 h 956720"/>
                <a:gd name="connsiteX51" fmla="*/ 574588 w 944930"/>
                <a:gd name="connsiteY51" fmla="*/ 678963 h 956720"/>
                <a:gd name="connsiteX52" fmla="*/ 528295 w 944930"/>
                <a:gd name="connsiteY52" fmla="*/ 586377 h 956720"/>
                <a:gd name="connsiteX53" fmla="*/ 848703 w 944930"/>
                <a:gd name="connsiteY53" fmla="*/ 586377 h 956720"/>
                <a:gd name="connsiteX54" fmla="*/ 419182 w 944930"/>
                <a:gd name="connsiteY54" fmla="*/ 555515 h 956720"/>
                <a:gd name="connsiteX55" fmla="*/ 410742 w 944930"/>
                <a:gd name="connsiteY55" fmla="*/ 524653 h 956720"/>
                <a:gd name="connsiteX56" fmla="*/ 472465 w 944930"/>
                <a:gd name="connsiteY56" fmla="*/ 462929 h 956720"/>
                <a:gd name="connsiteX57" fmla="*/ 534189 w 944930"/>
                <a:gd name="connsiteY57" fmla="*/ 524653 h 956720"/>
                <a:gd name="connsiteX58" fmla="*/ 525764 w 944930"/>
                <a:gd name="connsiteY58" fmla="*/ 555515 h 956720"/>
                <a:gd name="connsiteX59" fmla="*/ 321612 w 944930"/>
                <a:gd name="connsiteY59" fmla="*/ 555515 h 956720"/>
                <a:gd name="connsiteX60" fmla="*/ 318156 w 944930"/>
                <a:gd name="connsiteY60" fmla="*/ 524653 h 956720"/>
                <a:gd name="connsiteX61" fmla="*/ 472465 w 944930"/>
                <a:gd name="connsiteY61" fmla="*/ 370343 h 956720"/>
                <a:gd name="connsiteX62" fmla="*/ 626775 w 944930"/>
                <a:gd name="connsiteY62" fmla="*/ 524653 h 956720"/>
                <a:gd name="connsiteX63" fmla="*/ 623319 w 944930"/>
                <a:gd name="connsiteY63" fmla="*/ 555515 h 956720"/>
                <a:gd name="connsiteX64" fmla="*/ 559681 w 944930"/>
                <a:gd name="connsiteY64" fmla="*/ 555515 h 956720"/>
                <a:gd name="connsiteX65" fmla="*/ 565051 w 944930"/>
                <a:gd name="connsiteY65" fmla="*/ 524653 h 956720"/>
                <a:gd name="connsiteX66" fmla="*/ 472465 w 944930"/>
                <a:gd name="connsiteY66" fmla="*/ 432067 h 956720"/>
                <a:gd name="connsiteX67" fmla="*/ 379880 w 944930"/>
                <a:gd name="connsiteY67" fmla="*/ 524653 h 956720"/>
                <a:gd name="connsiteX68" fmla="*/ 385265 w 944930"/>
                <a:gd name="connsiteY68" fmla="*/ 555515 h 956720"/>
                <a:gd name="connsiteX69" fmla="*/ 225570 w 944930"/>
                <a:gd name="connsiteY69" fmla="*/ 490581 h 956720"/>
                <a:gd name="connsiteX70" fmla="*/ 260629 w 944930"/>
                <a:gd name="connsiteY70" fmla="*/ 482326 h 956720"/>
                <a:gd name="connsiteX71" fmla="*/ 262882 w 944930"/>
                <a:gd name="connsiteY71" fmla="*/ 473144 h 956720"/>
                <a:gd name="connsiteX72" fmla="*/ 287865 w 944930"/>
                <a:gd name="connsiteY72" fmla="*/ 412902 h 956720"/>
                <a:gd name="connsiteX73" fmla="*/ 292772 w 944930"/>
                <a:gd name="connsiteY73" fmla="*/ 404816 h 956720"/>
                <a:gd name="connsiteX74" fmla="*/ 273807 w 944930"/>
                <a:gd name="connsiteY74" fmla="*/ 374170 h 956720"/>
                <a:gd name="connsiteX75" fmla="*/ 321998 w 944930"/>
                <a:gd name="connsiteY75" fmla="*/ 325979 h 956720"/>
                <a:gd name="connsiteX76" fmla="*/ 352644 w 944930"/>
                <a:gd name="connsiteY76" fmla="*/ 344944 h 956720"/>
                <a:gd name="connsiteX77" fmla="*/ 360730 w 944930"/>
                <a:gd name="connsiteY77" fmla="*/ 340037 h 956720"/>
                <a:gd name="connsiteX78" fmla="*/ 420972 w 944930"/>
                <a:gd name="connsiteY78" fmla="*/ 315054 h 956720"/>
                <a:gd name="connsiteX79" fmla="*/ 430154 w 944930"/>
                <a:gd name="connsiteY79" fmla="*/ 312801 h 956720"/>
                <a:gd name="connsiteX80" fmla="*/ 438394 w 944930"/>
                <a:gd name="connsiteY80" fmla="*/ 277757 h 956720"/>
                <a:gd name="connsiteX81" fmla="*/ 506537 w 944930"/>
                <a:gd name="connsiteY81" fmla="*/ 277757 h 956720"/>
                <a:gd name="connsiteX82" fmla="*/ 514793 w 944930"/>
                <a:gd name="connsiteY82" fmla="*/ 312817 h 956720"/>
                <a:gd name="connsiteX83" fmla="*/ 523974 w 944930"/>
                <a:gd name="connsiteY83" fmla="*/ 315070 h 956720"/>
                <a:gd name="connsiteX84" fmla="*/ 584217 w 944930"/>
                <a:gd name="connsiteY84" fmla="*/ 340052 h 956720"/>
                <a:gd name="connsiteX85" fmla="*/ 592302 w 944930"/>
                <a:gd name="connsiteY85" fmla="*/ 344959 h 956720"/>
                <a:gd name="connsiteX86" fmla="*/ 622948 w 944930"/>
                <a:gd name="connsiteY86" fmla="*/ 325995 h 956720"/>
                <a:gd name="connsiteX87" fmla="*/ 671139 w 944930"/>
                <a:gd name="connsiteY87" fmla="*/ 374186 h 956720"/>
                <a:gd name="connsiteX88" fmla="*/ 652174 w 944930"/>
                <a:gd name="connsiteY88" fmla="*/ 404831 h 956720"/>
                <a:gd name="connsiteX89" fmla="*/ 657082 w 944930"/>
                <a:gd name="connsiteY89" fmla="*/ 412917 h 956720"/>
                <a:gd name="connsiteX90" fmla="*/ 682064 w 944930"/>
                <a:gd name="connsiteY90" fmla="*/ 473160 h 956720"/>
                <a:gd name="connsiteX91" fmla="*/ 684317 w 944930"/>
                <a:gd name="connsiteY91" fmla="*/ 482341 h 956720"/>
                <a:gd name="connsiteX92" fmla="*/ 719361 w 944930"/>
                <a:gd name="connsiteY92" fmla="*/ 490581 h 956720"/>
                <a:gd name="connsiteX93" fmla="*/ 719361 w 944930"/>
                <a:gd name="connsiteY93" fmla="*/ 555515 h 956720"/>
                <a:gd name="connsiteX94" fmla="*/ 654967 w 944930"/>
                <a:gd name="connsiteY94" fmla="*/ 555515 h 956720"/>
                <a:gd name="connsiteX95" fmla="*/ 657637 w 944930"/>
                <a:gd name="connsiteY95" fmla="*/ 524653 h 956720"/>
                <a:gd name="connsiteX96" fmla="*/ 472465 w 944930"/>
                <a:gd name="connsiteY96" fmla="*/ 339481 h 956720"/>
                <a:gd name="connsiteX97" fmla="*/ 287294 w 944930"/>
                <a:gd name="connsiteY97" fmla="*/ 524653 h 956720"/>
                <a:gd name="connsiteX98" fmla="*/ 289963 w 944930"/>
                <a:gd name="connsiteY98" fmla="*/ 555515 h 956720"/>
                <a:gd name="connsiteX99" fmla="*/ 225570 w 944930"/>
                <a:gd name="connsiteY99" fmla="*/ 555515 h 956720"/>
                <a:gd name="connsiteX100" fmla="*/ 96228 w 944930"/>
                <a:gd name="connsiteY100" fmla="*/ 586377 h 956720"/>
                <a:gd name="connsiteX101" fmla="*/ 447498 w 944930"/>
                <a:gd name="connsiteY101" fmla="*/ 586377 h 956720"/>
                <a:gd name="connsiteX102" fmla="*/ 401205 w 944930"/>
                <a:gd name="connsiteY102" fmla="*/ 678963 h 956720"/>
                <a:gd name="connsiteX103" fmla="*/ 49935 w 944930"/>
                <a:gd name="connsiteY103" fmla="*/ 678963 h 956720"/>
                <a:gd name="connsiteX104" fmla="*/ 102122 w 944930"/>
                <a:gd name="connsiteY104" fmla="*/ 709825 h 956720"/>
                <a:gd name="connsiteX105" fmla="*/ 420278 w 944930"/>
                <a:gd name="connsiteY105" fmla="*/ 709825 h 956720"/>
                <a:gd name="connsiteX106" fmla="*/ 472465 w 944930"/>
                <a:gd name="connsiteY106" fmla="*/ 605450 h 956720"/>
                <a:gd name="connsiteX107" fmla="*/ 472465 w 944930"/>
                <a:gd name="connsiteY107" fmla="*/ 925858 h 956720"/>
                <a:gd name="connsiteX108" fmla="*/ 102122 w 944930"/>
                <a:gd name="connsiteY108" fmla="*/ 925858 h 956720"/>
                <a:gd name="connsiteX109" fmla="*/ 842809 w 944930"/>
                <a:gd name="connsiteY109" fmla="*/ 925858 h 956720"/>
                <a:gd name="connsiteX110" fmla="*/ 503327 w 944930"/>
                <a:gd name="connsiteY110" fmla="*/ 925858 h 956720"/>
                <a:gd name="connsiteX111" fmla="*/ 503327 w 944930"/>
                <a:gd name="connsiteY111" fmla="*/ 605450 h 956720"/>
                <a:gd name="connsiteX112" fmla="*/ 555515 w 944930"/>
                <a:gd name="connsiteY112" fmla="*/ 709825 h 956720"/>
                <a:gd name="connsiteX113" fmla="*/ 842809 w 944930"/>
                <a:gd name="connsiteY113" fmla="*/ 709825 h 95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944930" h="956720">
                  <a:moveTo>
                    <a:pt x="867776" y="555515"/>
                  </a:moveTo>
                  <a:lnTo>
                    <a:pt x="750223" y="555515"/>
                  </a:lnTo>
                  <a:lnTo>
                    <a:pt x="750223" y="466139"/>
                  </a:lnTo>
                  <a:lnTo>
                    <a:pt x="709562" y="456572"/>
                  </a:lnTo>
                  <a:cubicBezTo>
                    <a:pt x="704424" y="438672"/>
                    <a:pt x="697295" y="421451"/>
                    <a:pt x="688252" y="405156"/>
                  </a:cubicBezTo>
                  <a:lnTo>
                    <a:pt x="710241" y="369633"/>
                  </a:lnTo>
                  <a:lnTo>
                    <a:pt x="675167" y="334559"/>
                  </a:lnTo>
                  <a:lnTo>
                    <a:pt x="757290" y="231897"/>
                  </a:lnTo>
                  <a:cubicBezTo>
                    <a:pt x="773354" y="241356"/>
                    <a:pt x="791995" y="246896"/>
                    <a:pt x="811947" y="246896"/>
                  </a:cubicBezTo>
                  <a:cubicBezTo>
                    <a:pt x="871510" y="246896"/>
                    <a:pt x="919964" y="198442"/>
                    <a:pt x="919964" y="138879"/>
                  </a:cubicBezTo>
                  <a:cubicBezTo>
                    <a:pt x="919964" y="79315"/>
                    <a:pt x="871510" y="30862"/>
                    <a:pt x="811947" y="30862"/>
                  </a:cubicBezTo>
                  <a:cubicBezTo>
                    <a:pt x="760022" y="30862"/>
                    <a:pt x="716568" y="67696"/>
                    <a:pt x="706275" y="116596"/>
                  </a:cubicBezTo>
                  <a:lnTo>
                    <a:pt x="441171" y="99499"/>
                  </a:lnTo>
                  <a:cubicBezTo>
                    <a:pt x="436804" y="43917"/>
                    <a:pt x="390265" y="0"/>
                    <a:pt x="333587" y="0"/>
                  </a:cubicBezTo>
                  <a:cubicBezTo>
                    <a:pt x="274023" y="0"/>
                    <a:pt x="225570" y="48453"/>
                    <a:pt x="225570" y="108017"/>
                  </a:cubicBezTo>
                  <a:cubicBezTo>
                    <a:pt x="225570" y="167580"/>
                    <a:pt x="274023" y="216034"/>
                    <a:pt x="333587" y="216034"/>
                  </a:cubicBezTo>
                  <a:cubicBezTo>
                    <a:pt x="385512" y="216034"/>
                    <a:pt x="428966" y="179200"/>
                    <a:pt x="439258" y="130299"/>
                  </a:cubicBezTo>
                  <a:lnTo>
                    <a:pt x="704362" y="147397"/>
                  </a:lnTo>
                  <a:cubicBezTo>
                    <a:pt x="706337" y="172534"/>
                    <a:pt x="716938" y="195217"/>
                    <a:pt x="733218" y="212592"/>
                  </a:cubicBezTo>
                  <a:lnTo>
                    <a:pt x="653224" y="312601"/>
                  </a:lnTo>
                  <a:lnTo>
                    <a:pt x="627500" y="286877"/>
                  </a:lnTo>
                  <a:lnTo>
                    <a:pt x="591978" y="308866"/>
                  </a:lnTo>
                  <a:cubicBezTo>
                    <a:pt x="575683" y="299824"/>
                    <a:pt x="558462" y="292679"/>
                    <a:pt x="540562" y="287541"/>
                  </a:cubicBezTo>
                  <a:lnTo>
                    <a:pt x="530980" y="246896"/>
                  </a:lnTo>
                  <a:lnTo>
                    <a:pt x="413951" y="246896"/>
                  </a:lnTo>
                  <a:lnTo>
                    <a:pt x="404384" y="287541"/>
                  </a:lnTo>
                  <a:cubicBezTo>
                    <a:pt x="386484" y="292679"/>
                    <a:pt x="369263" y="299808"/>
                    <a:pt x="352968" y="308866"/>
                  </a:cubicBezTo>
                  <a:lnTo>
                    <a:pt x="317446" y="286877"/>
                  </a:lnTo>
                  <a:lnTo>
                    <a:pt x="234690" y="369633"/>
                  </a:lnTo>
                  <a:lnTo>
                    <a:pt x="256679" y="405156"/>
                  </a:lnTo>
                  <a:cubicBezTo>
                    <a:pt x="247636" y="421451"/>
                    <a:pt x="240492" y="438672"/>
                    <a:pt x="235353" y="456572"/>
                  </a:cubicBezTo>
                  <a:lnTo>
                    <a:pt x="194708" y="466139"/>
                  </a:lnTo>
                  <a:lnTo>
                    <a:pt x="194708" y="555515"/>
                  </a:lnTo>
                  <a:lnTo>
                    <a:pt x="77155" y="555515"/>
                  </a:lnTo>
                  <a:lnTo>
                    <a:pt x="0" y="709825"/>
                  </a:lnTo>
                  <a:lnTo>
                    <a:pt x="71260" y="709825"/>
                  </a:lnTo>
                  <a:lnTo>
                    <a:pt x="71260" y="956720"/>
                  </a:lnTo>
                  <a:lnTo>
                    <a:pt x="873671" y="956720"/>
                  </a:lnTo>
                  <a:lnTo>
                    <a:pt x="873671" y="709825"/>
                  </a:lnTo>
                  <a:lnTo>
                    <a:pt x="944931" y="709825"/>
                  </a:lnTo>
                  <a:close/>
                  <a:moveTo>
                    <a:pt x="811947" y="61724"/>
                  </a:moveTo>
                  <a:cubicBezTo>
                    <a:pt x="854490" y="61724"/>
                    <a:pt x="889102" y="96336"/>
                    <a:pt x="889102" y="138879"/>
                  </a:cubicBezTo>
                  <a:cubicBezTo>
                    <a:pt x="889102" y="181422"/>
                    <a:pt x="854490" y="216034"/>
                    <a:pt x="811947" y="216034"/>
                  </a:cubicBezTo>
                  <a:cubicBezTo>
                    <a:pt x="769404" y="216034"/>
                    <a:pt x="734792" y="181422"/>
                    <a:pt x="734792" y="138879"/>
                  </a:cubicBezTo>
                  <a:cubicBezTo>
                    <a:pt x="734792" y="96336"/>
                    <a:pt x="769404" y="61724"/>
                    <a:pt x="811947" y="61724"/>
                  </a:cubicBezTo>
                  <a:close/>
                  <a:moveTo>
                    <a:pt x="333587" y="185172"/>
                  </a:moveTo>
                  <a:cubicBezTo>
                    <a:pt x="291044" y="185172"/>
                    <a:pt x="256432" y="150560"/>
                    <a:pt x="256432" y="108017"/>
                  </a:cubicBezTo>
                  <a:cubicBezTo>
                    <a:pt x="256432" y="65474"/>
                    <a:pt x="291044" y="30862"/>
                    <a:pt x="333587" y="30862"/>
                  </a:cubicBezTo>
                  <a:cubicBezTo>
                    <a:pt x="376130" y="30862"/>
                    <a:pt x="410742" y="65474"/>
                    <a:pt x="410742" y="108017"/>
                  </a:cubicBezTo>
                  <a:cubicBezTo>
                    <a:pt x="410742" y="150560"/>
                    <a:pt x="376130" y="185172"/>
                    <a:pt x="333587" y="185172"/>
                  </a:cubicBezTo>
                  <a:close/>
                  <a:moveTo>
                    <a:pt x="894996" y="678963"/>
                  </a:moveTo>
                  <a:lnTo>
                    <a:pt x="574588" y="678963"/>
                  </a:lnTo>
                  <a:lnTo>
                    <a:pt x="528295" y="586377"/>
                  </a:lnTo>
                  <a:lnTo>
                    <a:pt x="848703" y="586377"/>
                  </a:lnTo>
                  <a:close/>
                  <a:moveTo>
                    <a:pt x="419182" y="555515"/>
                  </a:moveTo>
                  <a:cubicBezTo>
                    <a:pt x="413735" y="546164"/>
                    <a:pt x="410742" y="535655"/>
                    <a:pt x="410742" y="524653"/>
                  </a:cubicBezTo>
                  <a:cubicBezTo>
                    <a:pt x="410742" y="490612"/>
                    <a:pt x="438425" y="462929"/>
                    <a:pt x="472465" y="462929"/>
                  </a:cubicBezTo>
                  <a:cubicBezTo>
                    <a:pt x="506506" y="462929"/>
                    <a:pt x="534189" y="490612"/>
                    <a:pt x="534189" y="524653"/>
                  </a:cubicBezTo>
                  <a:cubicBezTo>
                    <a:pt x="534189" y="535671"/>
                    <a:pt x="531196" y="546148"/>
                    <a:pt x="525764" y="555515"/>
                  </a:cubicBezTo>
                  <a:close/>
                  <a:moveTo>
                    <a:pt x="321612" y="555515"/>
                  </a:moveTo>
                  <a:cubicBezTo>
                    <a:pt x="319560" y="545377"/>
                    <a:pt x="318156" y="535084"/>
                    <a:pt x="318156" y="524653"/>
                  </a:cubicBezTo>
                  <a:cubicBezTo>
                    <a:pt x="318156" y="439567"/>
                    <a:pt x="387379" y="370343"/>
                    <a:pt x="472465" y="370343"/>
                  </a:cubicBezTo>
                  <a:cubicBezTo>
                    <a:pt x="557552" y="370343"/>
                    <a:pt x="626775" y="439567"/>
                    <a:pt x="626775" y="524653"/>
                  </a:cubicBezTo>
                  <a:cubicBezTo>
                    <a:pt x="626775" y="535100"/>
                    <a:pt x="625371" y="545377"/>
                    <a:pt x="623319" y="555515"/>
                  </a:cubicBezTo>
                  <a:lnTo>
                    <a:pt x="559681" y="555515"/>
                  </a:lnTo>
                  <a:cubicBezTo>
                    <a:pt x="563153" y="545701"/>
                    <a:pt x="565051" y="535331"/>
                    <a:pt x="565051" y="524653"/>
                  </a:cubicBezTo>
                  <a:cubicBezTo>
                    <a:pt x="565051" y="473592"/>
                    <a:pt x="523526" y="432067"/>
                    <a:pt x="472465" y="432067"/>
                  </a:cubicBezTo>
                  <a:cubicBezTo>
                    <a:pt x="421404" y="432067"/>
                    <a:pt x="379880" y="473592"/>
                    <a:pt x="379880" y="524653"/>
                  </a:cubicBezTo>
                  <a:cubicBezTo>
                    <a:pt x="379880" y="535331"/>
                    <a:pt x="381778" y="545701"/>
                    <a:pt x="385265" y="555515"/>
                  </a:cubicBezTo>
                  <a:close/>
                  <a:moveTo>
                    <a:pt x="225570" y="490581"/>
                  </a:moveTo>
                  <a:lnTo>
                    <a:pt x="260629" y="482326"/>
                  </a:lnTo>
                  <a:lnTo>
                    <a:pt x="262882" y="473144"/>
                  </a:lnTo>
                  <a:cubicBezTo>
                    <a:pt x="268082" y="451911"/>
                    <a:pt x="276492" y="431650"/>
                    <a:pt x="287865" y="412902"/>
                  </a:cubicBezTo>
                  <a:lnTo>
                    <a:pt x="292772" y="404816"/>
                  </a:lnTo>
                  <a:lnTo>
                    <a:pt x="273807" y="374170"/>
                  </a:lnTo>
                  <a:lnTo>
                    <a:pt x="321998" y="325979"/>
                  </a:lnTo>
                  <a:lnTo>
                    <a:pt x="352644" y="344944"/>
                  </a:lnTo>
                  <a:lnTo>
                    <a:pt x="360730" y="340037"/>
                  </a:lnTo>
                  <a:cubicBezTo>
                    <a:pt x="379463" y="328664"/>
                    <a:pt x="399739" y="320270"/>
                    <a:pt x="420972" y="315054"/>
                  </a:cubicBezTo>
                  <a:lnTo>
                    <a:pt x="430154" y="312801"/>
                  </a:lnTo>
                  <a:lnTo>
                    <a:pt x="438394" y="277757"/>
                  </a:lnTo>
                  <a:lnTo>
                    <a:pt x="506537" y="277757"/>
                  </a:lnTo>
                  <a:lnTo>
                    <a:pt x="514793" y="312817"/>
                  </a:lnTo>
                  <a:lnTo>
                    <a:pt x="523974" y="315070"/>
                  </a:lnTo>
                  <a:cubicBezTo>
                    <a:pt x="545207" y="320270"/>
                    <a:pt x="565468" y="328680"/>
                    <a:pt x="584217" y="340052"/>
                  </a:cubicBezTo>
                  <a:lnTo>
                    <a:pt x="592302" y="344959"/>
                  </a:lnTo>
                  <a:lnTo>
                    <a:pt x="622948" y="325995"/>
                  </a:lnTo>
                  <a:lnTo>
                    <a:pt x="671139" y="374186"/>
                  </a:lnTo>
                  <a:lnTo>
                    <a:pt x="652174" y="404831"/>
                  </a:lnTo>
                  <a:lnTo>
                    <a:pt x="657082" y="412917"/>
                  </a:lnTo>
                  <a:cubicBezTo>
                    <a:pt x="668439" y="431635"/>
                    <a:pt x="676849" y="451911"/>
                    <a:pt x="682064" y="473160"/>
                  </a:cubicBezTo>
                  <a:lnTo>
                    <a:pt x="684317" y="482341"/>
                  </a:lnTo>
                  <a:lnTo>
                    <a:pt x="719361" y="490581"/>
                  </a:lnTo>
                  <a:lnTo>
                    <a:pt x="719361" y="555515"/>
                  </a:lnTo>
                  <a:lnTo>
                    <a:pt x="654967" y="555515"/>
                  </a:lnTo>
                  <a:cubicBezTo>
                    <a:pt x="656665" y="545346"/>
                    <a:pt x="657637" y="535038"/>
                    <a:pt x="657637" y="524653"/>
                  </a:cubicBezTo>
                  <a:cubicBezTo>
                    <a:pt x="657637" y="422546"/>
                    <a:pt x="574572" y="339481"/>
                    <a:pt x="472465" y="339481"/>
                  </a:cubicBezTo>
                  <a:cubicBezTo>
                    <a:pt x="370359" y="339481"/>
                    <a:pt x="287294" y="422546"/>
                    <a:pt x="287294" y="524653"/>
                  </a:cubicBezTo>
                  <a:cubicBezTo>
                    <a:pt x="287294" y="535038"/>
                    <a:pt x="288266" y="545346"/>
                    <a:pt x="289963" y="555515"/>
                  </a:cubicBezTo>
                  <a:lnTo>
                    <a:pt x="225570" y="555515"/>
                  </a:lnTo>
                  <a:close/>
                  <a:moveTo>
                    <a:pt x="96228" y="586377"/>
                  </a:moveTo>
                  <a:lnTo>
                    <a:pt x="447498" y="586377"/>
                  </a:lnTo>
                  <a:lnTo>
                    <a:pt x="401205" y="678963"/>
                  </a:lnTo>
                  <a:lnTo>
                    <a:pt x="49935" y="678963"/>
                  </a:lnTo>
                  <a:close/>
                  <a:moveTo>
                    <a:pt x="102122" y="709825"/>
                  </a:moveTo>
                  <a:lnTo>
                    <a:pt x="420278" y="709825"/>
                  </a:lnTo>
                  <a:lnTo>
                    <a:pt x="472465" y="605450"/>
                  </a:lnTo>
                  <a:lnTo>
                    <a:pt x="472465" y="925858"/>
                  </a:lnTo>
                  <a:lnTo>
                    <a:pt x="102122" y="925858"/>
                  </a:lnTo>
                  <a:close/>
                  <a:moveTo>
                    <a:pt x="842809" y="925858"/>
                  </a:moveTo>
                  <a:lnTo>
                    <a:pt x="503327" y="925858"/>
                  </a:lnTo>
                  <a:lnTo>
                    <a:pt x="503327" y="605450"/>
                  </a:lnTo>
                  <a:lnTo>
                    <a:pt x="555515" y="709825"/>
                  </a:lnTo>
                  <a:lnTo>
                    <a:pt x="842809" y="709825"/>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204" name="任意多边形: 形状 203">
              <a:extLst>
                <a:ext uri="{FF2B5EF4-FFF2-40B4-BE49-F238E27FC236}">
                  <a16:creationId xmlns:a16="http://schemas.microsoft.com/office/drawing/2014/main" id="{C6661C81-7D7C-4FF6-94B7-48FEFE290B65}"/>
                </a:ext>
              </a:extLst>
            </p:cNvPr>
            <p:cNvSpPr/>
            <p:nvPr/>
          </p:nvSpPr>
          <p:spPr>
            <a:xfrm>
              <a:off x="9721393" y="2349302"/>
              <a:ext cx="92585" cy="92585"/>
            </a:xfrm>
            <a:custGeom>
              <a:avLst/>
              <a:gdLst>
                <a:gd name="connsiteX0" fmla="*/ 46293 w 92585"/>
                <a:gd name="connsiteY0" fmla="*/ 92586 h 92585"/>
                <a:gd name="connsiteX1" fmla="*/ 92586 w 92585"/>
                <a:gd name="connsiteY1" fmla="*/ 46293 h 92585"/>
                <a:gd name="connsiteX2" fmla="*/ 46293 w 92585"/>
                <a:gd name="connsiteY2" fmla="*/ 0 h 92585"/>
                <a:gd name="connsiteX3" fmla="*/ 0 w 92585"/>
                <a:gd name="connsiteY3" fmla="*/ 46293 h 92585"/>
                <a:gd name="connsiteX4" fmla="*/ 46293 w 92585"/>
                <a:gd name="connsiteY4" fmla="*/ 92586 h 92585"/>
                <a:gd name="connsiteX5" fmla="*/ 46293 w 92585"/>
                <a:gd name="connsiteY5" fmla="*/ 30862 h 92585"/>
                <a:gd name="connsiteX6" fmla="*/ 61724 w 92585"/>
                <a:gd name="connsiteY6" fmla="*/ 46293 h 92585"/>
                <a:gd name="connsiteX7" fmla="*/ 46293 w 92585"/>
                <a:gd name="connsiteY7" fmla="*/ 61724 h 92585"/>
                <a:gd name="connsiteX8" fmla="*/ 30862 w 92585"/>
                <a:gd name="connsiteY8" fmla="*/ 46293 h 92585"/>
                <a:gd name="connsiteX9" fmla="*/ 46293 w 92585"/>
                <a:gd name="connsiteY9" fmla="*/ 30862 h 9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585" h="92585">
                  <a:moveTo>
                    <a:pt x="46293" y="92586"/>
                  </a:moveTo>
                  <a:cubicBezTo>
                    <a:pt x="71816" y="92586"/>
                    <a:pt x="92586" y="71816"/>
                    <a:pt x="92586" y="46293"/>
                  </a:cubicBezTo>
                  <a:cubicBezTo>
                    <a:pt x="92586" y="20770"/>
                    <a:pt x="71816" y="0"/>
                    <a:pt x="46293" y="0"/>
                  </a:cubicBezTo>
                  <a:cubicBezTo>
                    <a:pt x="20770" y="0"/>
                    <a:pt x="0" y="20770"/>
                    <a:pt x="0" y="46293"/>
                  </a:cubicBezTo>
                  <a:cubicBezTo>
                    <a:pt x="0" y="71816"/>
                    <a:pt x="20770" y="92586"/>
                    <a:pt x="46293" y="92586"/>
                  </a:cubicBezTo>
                  <a:close/>
                  <a:moveTo>
                    <a:pt x="46293" y="30862"/>
                  </a:moveTo>
                  <a:cubicBezTo>
                    <a:pt x="54795" y="30862"/>
                    <a:pt x="61724" y="37790"/>
                    <a:pt x="61724" y="46293"/>
                  </a:cubicBezTo>
                  <a:cubicBezTo>
                    <a:pt x="61724" y="54795"/>
                    <a:pt x="54795" y="61724"/>
                    <a:pt x="46293" y="61724"/>
                  </a:cubicBezTo>
                  <a:cubicBezTo>
                    <a:pt x="37790" y="61724"/>
                    <a:pt x="30862" y="54795"/>
                    <a:pt x="30862" y="46293"/>
                  </a:cubicBezTo>
                  <a:cubicBezTo>
                    <a:pt x="30862" y="37790"/>
                    <a:pt x="37790" y="30862"/>
                    <a:pt x="46293" y="30862"/>
                  </a:cubicBez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205" name="任意多边形: 形状 204">
              <a:extLst>
                <a:ext uri="{FF2B5EF4-FFF2-40B4-BE49-F238E27FC236}">
                  <a16:creationId xmlns:a16="http://schemas.microsoft.com/office/drawing/2014/main" id="{4921F20C-74F2-49DC-BE2A-676F5BA6ABD1}"/>
                </a:ext>
              </a:extLst>
            </p:cNvPr>
            <p:cNvSpPr/>
            <p:nvPr/>
          </p:nvSpPr>
          <p:spPr>
            <a:xfrm>
              <a:off x="9243033" y="2318440"/>
              <a:ext cx="92585" cy="92585"/>
            </a:xfrm>
            <a:custGeom>
              <a:avLst/>
              <a:gdLst>
                <a:gd name="connsiteX0" fmla="*/ 46293 w 92585"/>
                <a:gd name="connsiteY0" fmla="*/ 0 h 92585"/>
                <a:gd name="connsiteX1" fmla="*/ 0 w 92585"/>
                <a:gd name="connsiteY1" fmla="*/ 46293 h 92585"/>
                <a:gd name="connsiteX2" fmla="*/ 46293 w 92585"/>
                <a:gd name="connsiteY2" fmla="*/ 92586 h 92585"/>
                <a:gd name="connsiteX3" fmla="*/ 92586 w 92585"/>
                <a:gd name="connsiteY3" fmla="*/ 46293 h 92585"/>
                <a:gd name="connsiteX4" fmla="*/ 46293 w 92585"/>
                <a:gd name="connsiteY4" fmla="*/ 0 h 92585"/>
                <a:gd name="connsiteX5" fmla="*/ 46293 w 92585"/>
                <a:gd name="connsiteY5" fmla="*/ 61724 h 92585"/>
                <a:gd name="connsiteX6" fmla="*/ 30862 w 92585"/>
                <a:gd name="connsiteY6" fmla="*/ 46293 h 92585"/>
                <a:gd name="connsiteX7" fmla="*/ 46293 w 92585"/>
                <a:gd name="connsiteY7" fmla="*/ 30862 h 92585"/>
                <a:gd name="connsiteX8" fmla="*/ 61724 w 92585"/>
                <a:gd name="connsiteY8" fmla="*/ 46293 h 92585"/>
                <a:gd name="connsiteX9" fmla="*/ 46293 w 92585"/>
                <a:gd name="connsiteY9" fmla="*/ 61724 h 9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585" h="92585">
                  <a:moveTo>
                    <a:pt x="46293" y="0"/>
                  </a:moveTo>
                  <a:cubicBezTo>
                    <a:pt x="20770" y="0"/>
                    <a:pt x="0" y="20770"/>
                    <a:pt x="0" y="46293"/>
                  </a:cubicBezTo>
                  <a:cubicBezTo>
                    <a:pt x="0" y="71816"/>
                    <a:pt x="20770" y="92586"/>
                    <a:pt x="46293" y="92586"/>
                  </a:cubicBezTo>
                  <a:cubicBezTo>
                    <a:pt x="71816" y="92586"/>
                    <a:pt x="92586" y="71816"/>
                    <a:pt x="92586" y="46293"/>
                  </a:cubicBezTo>
                  <a:cubicBezTo>
                    <a:pt x="92586" y="20770"/>
                    <a:pt x="71816" y="0"/>
                    <a:pt x="46293" y="0"/>
                  </a:cubicBezTo>
                  <a:close/>
                  <a:moveTo>
                    <a:pt x="46293" y="61724"/>
                  </a:moveTo>
                  <a:cubicBezTo>
                    <a:pt x="37790" y="61724"/>
                    <a:pt x="30862" y="54795"/>
                    <a:pt x="30862" y="46293"/>
                  </a:cubicBezTo>
                  <a:cubicBezTo>
                    <a:pt x="30862" y="37790"/>
                    <a:pt x="37790" y="30862"/>
                    <a:pt x="46293" y="30862"/>
                  </a:cubicBezTo>
                  <a:cubicBezTo>
                    <a:pt x="54795" y="30862"/>
                    <a:pt x="61724" y="37790"/>
                    <a:pt x="61724" y="46293"/>
                  </a:cubicBezTo>
                  <a:cubicBezTo>
                    <a:pt x="61724" y="54795"/>
                    <a:pt x="54795" y="61724"/>
                    <a:pt x="46293" y="61724"/>
                  </a:cubicBez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206" name="任意多边形: 形状 205">
              <a:extLst>
                <a:ext uri="{FF2B5EF4-FFF2-40B4-BE49-F238E27FC236}">
                  <a16:creationId xmlns:a16="http://schemas.microsoft.com/office/drawing/2014/main" id="{B1F8D57A-572A-40F4-8BF1-1D58A0BB1528}"/>
                </a:ext>
              </a:extLst>
            </p:cNvPr>
            <p:cNvSpPr/>
            <p:nvPr/>
          </p:nvSpPr>
          <p:spPr>
            <a:xfrm>
              <a:off x="8949844" y="2472750"/>
              <a:ext cx="216033" cy="154309"/>
            </a:xfrm>
            <a:custGeom>
              <a:avLst/>
              <a:gdLst>
                <a:gd name="connsiteX0" fmla="*/ 77155 w 216033"/>
                <a:gd name="connsiteY0" fmla="*/ 154310 h 154309"/>
                <a:gd name="connsiteX1" fmla="*/ 216034 w 216033"/>
                <a:gd name="connsiteY1" fmla="*/ 154310 h 154309"/>
                <a:gd name="connsiteX2" fmla="*/ 216034 w 216033"/>
                <a:gd name="connsiteY2" fmla="*/ 77155 h 154309"/>
                <a:gd name="connsiteX3" fmla="*/ 138879 w 216033"/>
                <a:gd name="connsiteY3" fmla="*/ 0 h 154309"/>
                <a:gd name="connsiteX4" fmla="*/ 77155 w 216033"/>
                <a:gd name="connsiteY4" fmla="*/ 0 h 154309"/>
                <a:gd name="connsiteX5" fmla="*/ 0 w 216033"/>
                <a:gd name="connsiteY5" fmla="*/ 77155 h 154309"/>
                <a:gd name="connsiteX6" fmla="*/ 77155 w 216033"/>
                <a:gd name="connsiteY6" fmla="*/ 154310 h 154309"/>
                <a:gd name="connsiteX7" fmla="*/ 77155 w 216033"/>
                <a:gd name="connsiteY7" fmla="*/ 30862 h 154309"/>
                <a:gd name="connsiteX8" fmla="*/ 138879 w 216033"/>
                <a:gd name="connsiteY8" fmla="*/ 30862 h 154309"/>
                <a:gd name="connsiteX9" fmla="*/ 185172 w 216033"/>
                <a:gd name="connsiteY9" fmla="*/ 77155 h 154309"/>
                <a:gd name="connsiteX10" fmla="*/ 185172 w 216033"/>
                <a:gd name="connsiteY10" fmla="*/ 123448 h 154309"/>
                <a:gd name="connsiteX11" fmla="*/ 77155 w 216033"/>
                <a:gd name="connsiteY11" fmla="*/ 123448 h 154309"/>
                <a:gd name="connsiteX12" fmla="*/ 30862 w 216033"/>
                <a:gd name="connsiteY12" fmla="*/ 77155 h 154309"/>
                <a:gd name="connsiteX13" fmla="*/ 77155 w 216033"/>
                <a:gd name="connsiteY13" fmla="*/ 30862 h 154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6033" h="154309">
                  <a:moveTo>
                    <a:pt x="77155" y="154310"/>
                  </a:moveTo>
                  <a:lnTo>
                    <a:pt x="216034" y="154310"/>
                  </a:lnTo>
                  <a:lnTo>
                    <a:pt x="216034" y="77155"/>
                  </a:lnTo>
                  <a:cubicBezTo>
                    <a:pt x="216034" y="34612"/>
                    <a:pt x="181422" y="0"/>
                    <a:pt x="138879" y="0"/>
                  </a:cubicBezTo>
                  <a:lnTo>
                    <a:pt x="77155" y="0"/>
                  </a:lnTo>
                  <a:cubicBezTo>
                    <a:pt x="34612" y="0"/>
                    <a:pt x="0" y="34612"/>
                    <a:pt x="0" y="77155"/>
                  </a:cubicBezTo>
                  <a:cubicBezTo>
                    <a:pt x="0" y="119698"/>
                    <a:pt x="34612" y="154310"/>
                    <a:pt x="77155" y="154310"/>
                  </a:cubicBezTo>
                  <a:close/>
                  <a:moveTo>
                    <a:pt x="77155" y="30862"/>
                  </a:moveTo>
                  <a:lnTo>
                    <a:pt x="138879" y="30862"/>
                  </a:lnTo>
                  <a:cubicBezTo>
                    <a:pt x="164402" y="30862"/>
                    <a:pt x="185172" y="51632"/>
                    <a:pt x="185172" y="77155"/>
                  </a:cubicBezTo>
                  <a:lnTo>
                    <a:pt x="185172" y="123448"/>
                  </a:lnTo>
                  <a:lnTo>
                    <a:pt x="77155" y="123448"/>
                  </a:lnTo>
                  <a:cubicBezTo>
                    <a:pt x="51632" y="123448"/>
                    <a:pt x="30862" y="102678"/>
                    <a:pt x="30862" y="77155"/>
                  </a:cubicBezTo>
                  <a:cubicBezTo>
                    <a:pt x="30862" y="51632"/>
                    <a:pt x="51632" y="30862"/>
                    <a:pt x="77155" y="30862"/>
                  </a:cubicBez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207" name="任意多边形: 形状 206">
              <a:extLst>
                <a:ext uri="{FF2B5EF4-FFF2-40B4-BE49-F238E27FC236}">
                  <a16:creationId xmlns:a16="http://schemas.microsoft.com/office/drawing/2014/main" id="{1926A4C7-705C-480A-BEA6-41F9C9FCB806}"/>
                </a:ext>
              </a:extLst>
            </p:cNvPr>
            <p:cNvSpPr/>
            <p:nvPr/>
          </p:nvSpPr>
          <p:spPr>
            <a:xfrm>
              <a:off x="9011568" y="2534474"/>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208" name="任意多边形: 形状 207">
              <a:extLst>
                <a:ext uri="{FF2B5EF4-FFF2-40B4-BE49-F238E27FC236}">
                  <a16:creationId xmlns:a16="http://schemas.microsoft.com/office/drawing/2014/main" id="{BAB2159F-F2AC-45C2-9AB0-DFECCCF49FBD}"/>
                </a:ext>
              </a:extLst>
            </p:cNvPr>
            <p:cNvSpPr/>
            <p:nvPr/>
          </p:nvSpPr>
          <p:spPr>
            <a:xfrm>
              <a:off x="9073292" y="2534474"/>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209" name="任意多边形: 形状 208">
              <a:extLst>
                <a:ext uri="{FF2B5EF4-FFF2-40B4-BE49-F238E27FC236}">
                  <a16:creationId xmlns:a16="http://schemas.microsoft.com/office/drawing/2014/main" id="{45DCE7CB-8C60-4D21-B067-D4BA873C4187}"/>
                </a:ext>
              </a:extLst>
            </p:cNvPr>
            <p:cNvSpPr/>
            <p:nvPr/>
          </p:nvSpPr>
          <p:spPr>
            <a:xfrm>
              <a:off x="9690531" y="2534474"/>
              <a:ext cx="216033" cy="154309"/>
            </a:xfrm>
            <a:custGeom>
              <a:avLst/>
              <a:gdLst>
                <a:gd name="connsiteX0" fmla="*/ 77155 w 216033"/>
                <a:gd name="connsiteY0" fmla="*/ 0 h 154309"/>
                <a:gd name="connsiteX1" fmla="*/ 0 w 216033"/>
                <a:gd name="connsiteY1" fmla="*/ 77155 h 154309"/>
                <a:gd name="connsiteX2" fmla="*/ 0 w 216033"/>
                <a:gd name="connsiteY2" fmla="*/ 154310 h 154309"/>
                <a:gd name="connsiteX3" fmla="*/ 138879 w 216033"/>
                <a:gd name="connsiteY3" fmla="*/ 154310 h 154309"/>
                <a:gd name="connsiteX4" fmla="*/ 216034 w 216033"/>
                <a:gd name="connsiteY4" fmla="*/ 77155 h 154309"/>
                <a:gd name="connsiteX5" fmla="*/ 138879 w 216033"/>
                <a:gd name="connsiteY5" fmla="*/ 0 h 154309"/>
                <a:gd name="connsiteX6" fmla="*/ 185172 w 216033"/>
                <a:gd name="connsiteY6" fmla="*/ 77155 h 154309"/>
                <a:gd name="connsiteX7" fmla="*/ 138879 w 216033"/>
                <a:gd name="connsiteY7" fmla="*/ 123448 h 154309"/>
                <a:gd name="connsiteX8" fmla="*/ 30862 w 216033"/>
                <a:gd name="connsiteY8" fmla="*/ 123448 h 154309"/>
                <a:gd name="connsiteX9" fmla="*/ 30862 w 216033"/>
                <a:gd name="connsiteY9" fmla="*/ 77155 h 154309"/>
                <a:gd name="connsiteX10" fmla="*/ 77155 w 216033"/>
                <a:gd name="connsiteY10" fmla="*/ 30862 h 154309"/>
                <a:gd name="connsiteX11" fmla="*/ 138879 w 216033"/>
                <a:gd name="connsiteY11" fmla="*/ 30862 h 154309"/>
                <a:gd name="connsiteX12" fmla="*/ 185172 w 216033"/>
                <a:gd name="connsiteY12" fmla="*/ 77155 h 154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033" h="154309">
                  <a:moveTo>
                    <a:pt x="77155" y="0"/>
                  </a:moveTo>
                  <a:cubicBezTo>
                    <a:pt x="34612" y="0"/>
                    <a:pt x="0" y="34612"/>
                    <a:pt x="0" y="77155"/>
                  </a:cubicBezTo>
                  <a:lnTo>
                    <a:pt x="0" y="154310"/>
                  </a:lnTo>
                  <a:lnTo>
                    <a:pt x="138879" y="154310"/>
                  </a:lnTo>
                  <a:cubicBezTo>
                    <a:pt x="181422" y="154310"/>
                    <a:pt x="216034" y="119698"/>
                    <a:pt x="216034" y="77155"/>
                  </a:cubicBezTo>
                  <a:cubicBezTo>
                    <a:pt x="216034" y="34612"/>
                    <a:pt x="181422" y="0"/>
                    <a:pt x="138879" y="0"/>
                  </a:cubicBezTo>
                  <a:close/>
                  <a:moveTo>
                    <a:pt x="185172" y="77155"/>
                  </a:moveTo>
                  <a:cubicBezTo>
                    <a:pt x="185172" y="102678"/>
                    <a:pt x="164402" y="123448"/>
                    <a:pt x="138879" y="123448"/>
                  </a:cubicBezTo>
                  <a:lnTo>
                    <a:pt x="30862" y="123448"/>
                  </a:lnTo>
                  <a:lnTo>
                    <a:pt x="30862" y="77155"/>
                  </a:lnTo>
                  <a:cubicBezTo>
                    <a:pt x="30862" y="51632"/>
                    <a:pt x="51632" y="30862"/>
                    <a:pt x="77155" y="30862"/>
                  </a:cubicBezTo>
                  <a:lnTo>
                    <a:pt x="138879" y="30862"/>
                  </a:lnTo>
                  <a:cubicBezTo>
                    <a:pt x="164402" y="30862"/>
                    <a:pt x="185172" y="51632"/>
                    <a:pt x="185172" y="77155"/>
                  </a:cubicBez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210" name="任意多边形: 形状 209">
              <a:extLst>
                <a:ext uri="{FF2B5EF4-FFF2-40B4-BE49-F238E27FC236}">
                  <a16:creationId xmlns:a16="http://schemas.microsoft.com/office/drawing/2014/main" id="{E19768EB-D312-4AD7-8165-AB09F3AD8A46}"/>
                </a:ext>
              </a:extLst>
            </p:cNvPr>
            <p:cNvSpPr/>
            <p:nvPr/>
          </p:nvSpPr>
          <p:spPr>
            <a:xfrm>
              <a:off x="9813979" y="2596198"/>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211" name="任意多边形: 形状 210">
              <a:extLst>
                <a:ext uri="{FF2B5EF4-FFF2-40B4-BE49-F238E27FC236}">
                  <a16:creationId xmlns:a16="http://schemas.microsoft.com/office/drawing/2014/main" id="{BC61BF4A-A852-4804-9A0C-B0ACF2BA13D1}"/>
                </a:ext>
              </a:extLst>
            </p:cNvPr>
            <p:cNvSpPr/>
            <p:nvPr/>
          </p:nvSpPr>
          <p:spPr>
            <a:xfrm>
              <a:off x="9752255" y="2596198"/>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212" name="任意多边形: 形状 211">
              <a:extLst>
                <a:ext uri="{FF2B5EF4-FFF2-40B4-BE49-F238E27FC236}">
                  <a16:creationId xmlns:a16="http://schemas.microsoft.com/office/drawing/2014/main" id="{82F1D33E-6987-4085-8A83-228B8AD1304A}"/>
                </a:ext>
              </a:extLst>
            </p:cNvPr>
            <p:cNvSpPr/>
            <p:nvPr/>
          </p:nvSpPr>
          <p:spPr>
            <a:xfrm>
              <a:off x="9088723" y="2997403"/>
              <a:ext cx="308619" cy="154309"/>
            </a:xfrm>
            <a:custGeom>
              <a:avLst/>
              <a:gdLst>
                <a:gd name="connsiteX0" fmla="*/ 0 w 308619"/>
                <a:gd name="connsiteY0" fmla="*/ 0 h 154309"/>
                <a:gd name="connsiteX1" fmla="*/ 0 w 308619"/>
                <a:gd name="connsiteY1" fmla="*/ 154310 h 154309"/>
                <a:gd name="connsiteX2" fmla="*/ 308619 w 308619"/>
                <a:gd name="connsiteY2" fmla="*/ 154310 h 154309"/>
                <a:gd name="connsiteX3" fmla="*/ 308619 w 308619"/>
                <a:gd name="connsiteY3" fmla="*/ 0 h 154309"/>
                <a:gd name="connsiteX4" fmla="*/ 277757 w 308619"/>
                <a:gd name="connsiteY4" fmla="*/ 123448 h 154309"/>
                <a:gd name="connsiteX5" fmla="*/ 30862 w 308619"/>
                <a:gd name="connsiteY5" fmla="*/ 123448 h 154309"/>
                <a:gd name="connsiteX6" fmla="*/ 30862 w 308619"/>
                <a:gd name="connsiteY6" fmla="*/ 30862 h 154309"/>
                <a:gd name="connsiteX7" fmla="*/ 277757 w 308619"/>
                <a:gd name="connsiteY7" fmla="*/ 30862 h 154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19" h="154309">
                  <a:moveTo>
                    <a:pt x="0" y="0"/>
                  </a:moveTo>
                  <a:lnTo>
                    <a:pt x="0" y="154310"/>
                  </a:lnTo>
                  <a:lnTo>
                    <a:pt x="308619" y="154310"/>
                  </a:lnTo>
                  <a:lnTo>
                    <a:pt x="308619" y="0"/>
                  </a:lnTo>
                  <a:close/>
                  <a:moveTo>
                    <a:pt x="277757" y="123448"/>
                  </a:moveTo>
                  <a:lnTo>
                    <a:pt x="30862" y="123448"/>
                  </a:lnTo>
                  <a:lnTo>
                    <a:pt x="30862" y="30862"/>
                  </a:lnTo>
                  <a:lnTo>
                    <a:pt x="277757"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213" name="任意多边形: 形状 212">
              <a:extLst>
                <a:ext uri="{FF2B5EF4-FFF2-40B4-BE49-F238E27FC236}">
                  <a16:creationId xmlns:a16="http://schemas.microsoft.com/office/drawing/2014/main" id="{E214BB91-AD27-4614-8EAD-20CFFE9F7B1D}"/>
                </a:ext>
              </a:extLst>
            </p:cNvPr>
            <p:cNvSpPr/>
            <p:nvPr/>
          </p:nvSpPr>
          <p:spPr>
            <a:xfrm>
              <a:off x="9304757" y="3059127"/>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214" name="任意多边形: 形状 213">
              <a:extLst>
                <a:ext uri="{FF2B5EF4-FFF2-40B4-BE49-F238E27FC236}">
                  <a16:creationId xmlns:a16="http://schemas.microsoft.com/office/drawing/2014/main" id="{FB6A8805-D508-4878-A278-9F39E434640E}"/>
                </a:ext>
              </a:extLst>
            </p:cNvPr>
            <p:cNvSpPr/>
            <p:nvPr/>
          </p:nvSpPr>
          <p:spPr>
            <a:xfrm>
              <a:off x="9243033" y="3059127"/>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215" name="任意多边形: 形状 214">
              <a:extLst>
                <a:ext uri="{FF2B5EF4-FFF2-40B4-BE49-F238E27FC236}">
                  <a16:creationId xmlns:a16="http://schemas.microsoft.com/office/drawing/2014/main" id="{189D26F6-E0F7-4473-9D95-9478D0C3667B}"/>
                </a:ext>
              </a:extLst>
            </p:cNvPr>
            <p:cNvSpPr/>
            <p:nvPr/>
          </p:nvSpPr>
          <p:spPr>
            <a:xfrm>
              <a:off x="9181309" y="3059127"/>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216" name="任意多边形: 形状 215">
              <a:extLst>
                <a:ext uri="{FF2B5EF4-FFF2-40B4-BE49-F238E27FC236}">
                  <a16:creationId xmlns:a16="http://schemas.microsoft.com/office/drawing/2014/main" id="{BA55DD6D-81B9-4A48-B3BD-7724BA693666}"/>
                </a:ext>
              </a:extLst>
            </p:cNvPr>
            <p:cNvSpPr/>
            <p:nvPr/>
          </p:nvSpPr>
          <p:spPr>
            <a:xfrm>
              <a:off x="9736824" y="3120851"/>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217" name="任意多边形: 形状 216">
              <a:extLst>
                <a:ext uri="{FF2B5EF4-FFF2-40B4-BE49-F238E27FC236}">
                  <a16:creationId xmlns:a16="http://schemas.microsoft.com/office/drawing/2014/main" id="{0FD1C7A0-F205-47E0-8C11-42D08F3791E1}"/>
                </a:ext>
              </a:extLst>
            </p:cNvPr>
            <p:cNvSpPr/>
            <p:nvPr/>
          </p:nvSpPr>
          <p:spPr>
            <a:xfrm>
              <a:off x="9675100" y="3120851"/>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218" name="任意多边形: 形状 217">
              <a:extLst>
                <a:ext uri="{FF2B5EF4-FFF2-40B4-BE49-F238E27FC236}">
                  <a16:creationId xmlns:a16="http://schemas.microsoft.com/office/drawing/2014/main" id="{812CF23D-A111-4181-8FE4-5DE6753C47CE}"/>
                </a:ext>
              </a:extLst>
            </p:cNvPr>
            <p:cNvSpPr/>
            <p:nvPr/>
          </p:nvSpPr>
          <p:spPr>
            <a:xfrm>
              <a:off x="9613376" y="3120851"/>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219" name="任意多边形: 形状 218">
              <a:extLst>
                <a:ext uri="{FF2B5EF4-FFF2-40B4-BE49-F238E27FC236}">
                  <a16:creationId xmlns:a16="http://schemas.microsoft.com/office/drawing/2014/main" id="{22D01525-C97F-431D-BA43-1AC0EF6C2A48}"/>
                </a:ext>
              </a:extLst>
            </p:cNvPr>
            <p:cNvSpPr/>
            <p:nvPr/>
          </p:nvSpPr>
          <p:spPr>
            <a:xfrm>
              <a:off x="9613376" y="3059127"/>
              <a:ext cx="154309" cy="30861"/>
            </a:xfrm>
            <a:custGeom>
              <a:avLst/>
              <a:gdLst>
                <a:gd name="connsiteX0" fmla="*/ 0 w 154309"/>
                <a:gd name="connsiteY0" fmla="*/ 0 h 30861"/>
                <a:gd name="connsiteX1" fmla="*/ 154310 w 154309"/>
                <a:gd name="connsiteY1" fmla="*/ 0 h 30861"/>
                <a:gd name="connsiteX2" fmla="*/ 154310 w 154309"/>
                <a:gd name="connsiteY2" fmla="*/ 30862 h 30861"/>
                <a:gd name="connsiteX3" fmla="*/ 0 w 154309"/>
                <a:gd name="connsiteY3" fmla="*/ 30862 h 30861"/>
              </a:gdLst>
              <a:ahLst/>
              <a:cxnLst>
                <a:cxn ang="0">
                  <a:pos x="connsiteX0" y="connsiteY0"/>
                </a:cxn>
                <a:cxn ang="0">
                  <a:pos x="connsiteX1" y="connsiteY1"/>
                </a:cxn>
                <a:cxn ang="0">
                  <a:pos x="connsiteX2" y="connsiteY2"/>
                </a:cxn>
                <a:cxn ang="0">
                  <a:pos x="connsiteX3" y="connsiteY3"/>
                </a:cxn>
              </a:cxnLst>
              <a:rect l="l" t="t" r="r" b="b"/>
              <a:pathLst>
                <a:path w="154309" h="30861">
                  <a:moveTo>
                    <a:pt x="0" y="0"/>
                  </a:moveTo>
                  <a:lnTo>
                    <a:pt x="154310" y="0"/>
                  </a:lnTo>
                  <a:lnTo>
                    <a:pt x="154310"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grpSp>
      <p:sp>
        <p:nvSpPr>
          <p:cNvPr id="233" name="文本框 232">
            <a:extLst>
              <a:ext uri="{FF2B5EF4-FFF2-40B4-BE49-F238E27FC236}">
                <a16:creationId xmlns:a16="http://schemas.microsoft.com/office/drawing/2014/main" id="{433D037B-CE1C-42A3-81DC-6DC07FF3A8A4}"/>
              </a:ext>
            </a:extLst>
          </p:cNvPr>
          <p:cNvSpPr txBox="1"/>
          <p:nvPr/>
        </p:nvSpPr>
        <p:spPr>
          <a:xfrm>
            <a:off x="9286970" y="3239275"/>
            <a:ext cx="2223092" cy="1662506"/>
          </a:xfrm>
          <a:prstGeom prst="rect">
            <a:avLst/>
          </a:prstGeom>
          <a:noFill/>
          <a:ln>
            <a:noFill/>
          </a:ln>
        </p:spPr>
        <p:txBody>
          <a:bodyPr wrap="square" lIns="0" tIns="0" rIns="0" bIns="0" rtlCol="0">
            <a:noAutofit/>
          </a:bodyPr>
          <a:lstStyle/>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请在这里输入文字内容</a:t>
            </a:r>
            <a:endParaRPr lang="en-US" altLang="zh-CN" sz="1400" dirty="0">
              <a:solidFill>
                <a:schemeClr val="tx1">
                  <a:lumMod val="75000"/>
                  <a:lumOff val="25000"/>
                </a:schemeClr>
              </a:solidFill>
              <a:latin typeface="+mn-ea"/>
              <a:cs typeface="汉仪典雅体简" panose="00020600040101010101" pitchFamily="18" charset="-122"/>
            </a:endParaRPr>
          </a:p>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请在这里输入文字内容</a:t>
            </a:r>
            <a:endParaRPr lang="en-US" altLang="zh-CN" sz="1400" dirty="0">
              <a:solidFill>
                <a:schemeClr val="tx1">
                  <a:lumMod val="75000"/>
                  <a:lumOff val="25000"/>
                </a:schemeClr>
              </a:solidFill>
              <a:latin typeface="+mn-ea"/>
              <a:cs typeface="汉仪典雅体简" panose="00020600040101010101" pitchFamily="18" charset="-122"/>
            </a:endParaRPr>
          </a:p>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请在这里输入文字内容</a:t>
            </a:r>
            <a:endParaRPr lang="en-US" altLang="zh-CN" sz="1400" dirty="0">
              <a:solidFill>
                <a:schemeClr val="tx1">
                  <a:lumMod val="75000"/>
                  <a:lumOff val="25000"/>
                </a:schemeClr>
              </a:solidFill>
              <a:latin typeface="+mn-ea"/>
              <a:cs typeface="汉仪典雅体简" panose="00020600040101010101" pitchFamily="18" charset="-122"/>
            </a:endParaRPr>
          </a:p>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请在这里输入文字内容</a:t>
            </a:r>
            <a:endParaRPr lang="en-US" altLang="zh-CN" sz="1400" dirty="0">
              <a:solidFill>
                <a:schemeClr val="tx1">
                  <a:lumMod val="75000"/>
                  <a:lumOff val="25000"/>
                </a:schemeClr>
              </a:solidFill>
              <a:latin typeface="+mn-ea"/>
              <a:cs typeface="汉仪典雅体简" panose="00020600040101010101" pitchFamily="18" charset="-122"/>
            </a:endParaRPr>
          </a:p>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请在这里输入文字内容</a:t>
            </a:r>
            <a:endParaRPr lang="en-US" altLang="zh-CN" sz="1400" dirty="0">
              <a:solidFill>
                <a:schemeClr val="tx1">
                  <a:lumMod val="75000"/>
                  <a:lumOff val="25000"/>
                </a:schemeClr>
              </a:solidFill>
              <a:latin typeface="+mn-ea"/>
              <a:cs typeface="汉仪典雅体简" panose="00020600040101010101" pitchFamily="18" charset="-122"/>
            </a:endParaRPr>
          </a:p>
          <a:p>
            <a:pPr algn="ctr" hangingPunct="0">
              <a:lnSpc>
                <a:spcPct val="130000"/>
              </a:lnSpc>
            </a:pPr>
            <a:r>
              <a:rPr lang="zh-CN" altLang="en-US" sz="1400" dirty="0">
                <a:solidFill>
                  <a:schemeClr val="tx1">
                    <a:lumMod val="75000"/>
                    <a:lumOff val="25000"/>
                  </a:schemeClr>
                </a:solidFill>
                <a:latin typeface="+mn-ea"/>
                <a:cs typeface="汉仪典雅体简" panose="00020600040101010101" pitchFamily="18" charset="-122"/>
              </a:rPr>
              <a:t>请在这里输入文字内容</a:t>
            </a:r>
            <a:endParaRPr lang="en-US" altLang="zh-CN" sz="1400" dirty="0">
              <a:solidFill>
                <a:schemeClr val="tx1">
                  <a:lumMod val="75000"/>
                  <a:lumOff val="25000"/>
                </a:schemeClr>
              </a:solidFill>
              <a:latin typeface="+mn-ea"/>
              <a:cs typeface="汉仪典雅体简" panose="00020600040101010101" pitchFamily="18" charset="-122"/>
            </a:endParaRPr>
          </a:p>
        </p:txBody>
      </p:sp>
      <p:sp>
        <p:nvSpPr>
          <p:cNvPr id="234" name="文本框 233">
            <a:extLst>
              <a:ext uri="{FF2B5EF4-FFF2-40B4-BE49-F238E27FC236}">
                <a16:creationId xmlns:a16="http://schemas.microsoft.com/office/drawing/2014/main" id="{988DEA64-C2AA-4D3D-B7E5-6DF7DD620358}"/>
              </a:ext>
            </a:extLst>
          </p:cNvPr>
          <p:cNvSpPr txBox="1"/>
          <p:nvPr/>
        </p:nvSpPr>
        <p:spPr>
          <a:xfrm>
            <a:off x="9665528" y="2560852"/>
            <a:ext cx="1465977" cy="374526"/>
          </a:xfrm>
          <a:prstGeom prst="rect">
            <a:avLst/>
          </a:prstGeom>
          <a:noFill/>
          <a:ln>
            <a:noFill/>
          </a:ln>
        </p:spPr>
        <p:txBody>
          <a:bodyPr wrap="square" lIns="0" tIns="0" rIns="0" bIns="0" rtlCol="0">
            <a:noAutofit/>
          </a:bodyPr>
          <a:lstStyle/>
          <a:p>
            <a:pPr algn="ctr" hangingPunct="0">
              <a:lnSpc>
                <a:spcPct val="130000"/>
              </a:lnSpc>
            </a:pPr>
            <a:r>
              <a:rPr lang="zh-CN" altLang="en-US" sz="2000" b="1" spc="100" dirty="0">
                <a:solidFill>
                  <a:schemeClr val="tx1">
                    <a:lumMod val="75000"/>
                    <a:lumOff val="25000"/>
                  </a:schemeClr>
                </a:solidFill>
                <a:latin typeface="+mj-ea"/>
                <a:ea typeface="+mj-ea"/>
                <a:cs typeface="汉仪典雅体简" panose="00020600040101010101" pitchFamily="18" charset="-122"/>
              </a:rPr>
              <a:t>数据回顾</a:t>
            </a:r>
          </a:p>
        </p:txBody>
      </p:sp>
      <p:cxnSp>
        <p:nvCxnSpPr>
          <p:cNvPr id="244" name="直接连接符 243">
            <a:extLst>
              <a:ext uri="{FF2B5EF4-FFF2-40B4-BE49-F238E27FC236}">
                <a16:creationId xmlns:a16="http://schemas.microsoft.com/office/drawing/2014/main" id="{A9286A1F-2B8E-40B1-81CE-610A503E3D93}"/>
              </a:ext>
            </a:extLst>
          </p:cNvPr>
          <p:cNvCxnSpPr>
            <a:cxnSpLocks/>
          </p:cNvCxnSpPr>
          <p:nvPr/>
        </p:nvCxnSpPr>
        <p:spPr>
          <a:xfrm>
            <a:off x="10181852" y="3087327"/>
            <a:ext cx="433329"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9" name="文本占位符 8">
            <a:extLst>
              <a:ext uri="{FF2B5EF4-FFF2-40B4-BE49-F238E27FC236}">
                <a16:creationId xmlns:a16="http://schemas.microsoft.com/office/drawing/2014/main" id="{CE06B911-1508-459C-A6A5-1B00B76F30D9}"/>
              </a:ext>
            </a:extLst>
          </p:cNvPr>
          <p:cNvSpPr>
            <a:spLocks noGrp="1"/>
          </p:cNvSpPr>
          <p:nvPr>
            <p:ph type="body" sz="quarter" idx="11"/>
          </p:nvPr>
        </p:nvSpPr>
        <p:spPr/>
        <p:txBody>
          <a:bodyPr/>
          <a:lstStyle/>
          <a:p>
            <a:r>
              <a:rPr lang="zh-CN" altLang="en-US" dirty="0"/>
              <a:t>工作概述</a:t>
            </a:r>
          </a:p>
        </p:txBody>
      </p:sp>
    </p:spTree>
    <p:extLst>
      <p:ext uri="{BB962C8B-B14F-4D97-AF65-F5344CB8AC3E}">
        <p14:creationId xmlns:p14="http://schemas.microsoft.com/office/powerpoint/2010/main" val="320340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8DB259FE-AFD2-489F-98E7-CFE7E844BDD9}"/>
              </a:ext>
            </a:extLst>
          </p:cNvPr>
          <p:cNvSpPr/>
          <p:nvPr/>
        </p:nvSpPr>
        <p:spPr>
          <a:xfrm>
            <a:off x="339575" y="422810"/>
            <a:ext cx="340678" cy="340678"/>
          </a:xfrm>
          <a:prstGeom prst="ellipse">
            <a:avLst/>
          </a:prstGeom>
          <a:gradFill>
            <a:gsLst>
              <a:gs pos="4000">
                <a:schemeClr val="accent1">
                  <a:lumMod val="88000"/>
                  <a:lumOff val="12000"/>
                </a:schemeClr>
              </a:gs>
              <a:gs pos="100000">
                <a:schemeClr val="accent1">
                  <a:lumMod val="69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 name="椭圆 3">
            <a:extLst>
              <a:ext uri="{FF2B5EF4-FFF2-40B4-BE49-F238E27FC236}">
                <a16:creationId xmlns:a16="http://schemas.microsoft.com/office/drawing/2014/main" id="{FCBD7C7C-BD69-48BD-872A-3B8800CFD852}"/>
              </a:ext>
            </a:extLst>
          </p:cNvPr>
          <p:cNvSpPr/>
          <p:nvPr/>
        </p:nvSpPr>
        <p:spPr>
          <a:xfrm>
            <a:off x="482600" y="516850"/>
            <a:ext cx="316866" cy="316866"/>
          </a:xfrm>
          <a:prstGeom prst="ellipse">
            <a:avLst/>
          </a:prstGeom>
          <a:gradFill>
            <a:gsLst>
              <a:gs pos="4000">
                <a:schemeClr val="accent2"/>
              </a:gs>
              <a:gs pos="95000">
                <a:schemeClr val="accent2">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pic>
        <p:nvPicPr>
          <p:cNvPr id="1028" name="Picture 4" descr="closeup photo of silver iMac">
            <a:extLst>
              <a:ext uri="{FF2B5EF4-FFF2-40B4-BE49-F238E27FC236}">
                <a16:creationId xmlns:a16="http://schemas.microsoft.com/office/drawing/2014/main" id="{F63D265A-47C3-4DB0-9F75-071ECBEB9A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20274"/>
          <a:stretch/>
        </p:blipFill>
        <p:spPr bwMode="auto">
          <a:xfrm>
            <a:off x="515938" y="1598506"/>
            <a:ext cx="5166908" cy="4322678"/>
          </a:xfrm>
          <a:prstGeom prst="rect">
            <a:avLst/>
          </a:prstGeom>
          <a:noFill/>
          <a:extLst>
            <a:ext uri="{909E8E84-426E-40DD-AFC4-6F175D3DCCD1}">
              <a14:hiddenFill xmlns:a14="http://schemas.microsoft.com/office/drawing/2010/main">
                <a:solidFill>
                  <a:srgbClr val="FFFFFF"/>
                </a:solidFill>
              </a14:hiddenFill>
            </a:ext>
          </a:extLst>
        </p:spPr>
      </p:pic>
      <p:sp>
        <p:nvSpPr>
          <p:cNvPr id="107" name="矩形: 圆角 106">
            <a:extLst>
              <a:ext uri="{FF2B5EF4-FFF2-40B4-BE49-F238E27FC236}">
                <a16:creationId xmlns:a16="http://schemas.microsoft.com/office/drawing/2014/main" id="{7A1C6FD2-D38B-466B-91C6-B700C5DF8DC8}"/>
              </a:ext>
            </a:extLst>
          </p:cNvPr>
          <p:cNvSpPr/>
          <p:nvPr/>
        </p:nvSpPr>
        <p:spPr>
          <a:xfrm>
            <a:off x="6267450" y="3021366"/>
            <a:ext cx="5429250" cy="1492952"/>
          </a:xfrm>
          <a:prstGeom prst="roundRect">
            <a:avLst>
              <a:gd name="adj" fmla="val 0"/>
            </a:avLst>
          </a:prstGeom>
          <a:gradFill flip="none" rotWithShape="1">
            <a:gsLst>
              <a:gs pos="4000">
                <a:schemeClr val="accent1">
                  <a:lumMod val="88000"/>
                  <a:lumOff val="12000"/>
                </a:schemeClr>
              </a:gs>
              <a:gs pos="95000">
                <a:schemeClr val="accent1">
                  <a:lumMod val="86000"/>
                </a:schemeClr>
              </a:gs>
            </a:gsLst>
            <a:lin ang="4200000" scaled="0"/>
            <a:tileRect/>
          </a:gradFill>
          <a:ln w="12700" cap="flat" cmpd="sng" algn="ctr">
            <a:noFill/>
            <a:prstDash val="solid"/>
            <a:miter lim="800000"/>
          </a:ln>
          <a:effectLst>
            <a:outerShdw blurRad="279400" dist="38100" algn="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sp>
        <p:nvSpPr>
          <p:cNvPr id="93" name="椭圆 92">
            <a:extLst>
              <a:ext uri="{FF2B5EF4-FFF2-40B4-BE49-F238E27FC236}">
                <a16:creationId xmlns:a16="http://schemas.microsoft.com/office/drawing/2014/main" id="{45179A28-5957-4D28-B6DA-E4721CB34B25}"/>
              </a:ext>
            </a:extLst>
          </p:cNvPr>
          <p:cNvSpPr>
            <a:spLocks/>
          </p:cNvSpPr>
          <p:nvPr/>
        </p:nvSpPr>
        <p:spPr>
          <a:xfrm>
            <a:off x="6509156" y="3246711"/>
            <a:ext cx="1042264" cy="1042262"/>
          </a:xfrm>
          <a:prstGeom prst="ellipse">
            <a:avLst/>
          </a:prstGeom>
          <a:gradFill flip="none" rotWithShape="1">
            <a:gsLst>
              <a:gs pos="2655">
                <a:schemeClr val="accent2">
                  <a:lumMod val="20000"/>
                  <a:lumOff val="80000"/>
                </a:schemeClr>
              </a:gs>
              <a:gs pos="100000">
                <a:schemeClr val="accent2">
                  <a:lumMod val="66000"/>
                  <a:lumOff val="34000"/>
                </a:schemeClr>
              </a:gs>
            </a:gsLst>
            <a:lin ang="4800000" scaled="0"/>
            <a:tileRect/>
          </a:gradFill>
          <a:ln>
            <a:noFill/>
          </a:ln>
          <a:effectLst>
            <a:outerShdw blurRad="203200" dist="101600" dir="5400000" sx="88000" sy="88000" algn="t" rotWithShape="0">
              <a:schemeClr val="accent2">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1400">
              <a:solidFill>
                <a:schemeClr val="accent1">
                  <a:lumMod val="50000"/>
                </a:schemeClr>
              </a:solidFill>
            </a:endParaRPr>
          </a:p>
        </p:txBody>
      </p:sp>
      <p:sp>
        <p:nvSpPr>
          <p:cNvPr id="99" name="文本框 98">
            <a:extLst>
              <a:ext uri="{FF2B5EF4-FFF2-40B4-BE49-F238E27FC236}">
                <a16:creationId xmlns:a16="http://schemas.microsoft.com/office/drawing/2014/main" id="{4BE5222F-4EB3-45C8-BFC3-F613E6110400}"/>
              </a:ext>
            </a:extLst>
          </p:cNvPr>
          <p:cNvSpPr txBox="1"/>
          <p:nvPr/>
        </p:nvSpPr>
        <p:spPr>
          <a:xfrm>
            <a:off x="7699967" y="3272258"/>
            <a:ext cx="1346522" cy="374526"/>
          </a:xfrm>
          <a:prstGeom prst="rect">
            <a:avLst/>
          </a:prstGeom>
          <a:noFill/>
          <a:ln>
            <a:noFill/>
          </a:ln>
        </p:spPr>
        <p:txBody>
          <a:bodyPr wrap="square" lIns="0" tIns="0" rIns="0" bIns="0" rtlCol="0">
            <a:noAutofit/>
          </a:bodyPr>
          <a:lstStyle/>
          <a:p>
            <a:pPr hangingPunct="0">
              <a:lnSpc>
                <a:spcPct val="130000"/>
              </a:lnSpc>
            </a:pPr>
            <a:r>
              <a:rPr lang="zh-CN" altLang="en-US" sz="2000" b="1" dirty="0">
                <a:gradFill>
                  <a:gsLst>
                    <a:gs pos="0">
                      <a:schemeClr val="accent2">
                        <a:lumMod val="20000"/>
                        <a:lumOff val="80000"/>
                      </a:schemeClr>
                    </a:gs>
                    <a:gs pos="100000">
                      <a:schemeClr val="accent2">
                        <a:lumMod val="60000"/>
                        <a:lumOff val="40000"/>
                      </a:schemeClr>
                    </a:gs>
                  </a:gsLst>
                  <a:lin ang="5400000" scaled="1"/>
                </a:gradFill>
                <a:effectLst>
                  <a:outerShdw blurRad="127000" dist="50800" dir="5400000" algn="t" rotWithShape="0">
                    <a:schemeClr val="accent1">
                      <a:lumMod val="50000"/>
                      <a:alpha val="70000"/>
                    </a:schemeClr>
                  </a:outerShdw>
                </a:effectLst>
                <a:latin typeface="+mj-ea"/>
                <a:ea typeface="+mj-ea"/>
                <a:cs typeface="汉仪典雅体简" panose="00020600040101010101" pitchFamily="18" charset="-122"/>
              </a:rPr>
              <a:t>用户调研</a:t>
            </a:r>
          </a:p>
        </p:txBody>
      </p:sp>
      <p:sp>
        <p:nvSpPr>
          <p:cNvPr id="100" name="文本框 99">
            <a:extLst>
              <a:ext uri="{FF2B5EF4-FFF2-40B4-BE49-F238E27FC236}">
                <a16:creationId xmlns:a16="http://schemas.microsoft.com/office/drawing/2014/main" id="{AA467D68-A453-4832-AA14-E7FCC5202B96}"/>
              </a:ext>
            </a:extLst>
          </p:cNvPr>
          <p:cNvSpPr txBox="1"/>
          <p:nvPr/>
        </p:nvSpPr>
        <p:spPr>
          <a:xfrm>
            <a:off x="7699967" y="3721227"/>
            <a:ext cx="3873755" cy="542200"/>
          </a:xfrm>
          <a:prstGeom prst="rect">
            <a:avLst/>
          </a:prstGeom>
          <a:noFill/>
          <a:ln>
            <a:noFill/>
          </a:ln>
        </p:spPr>
        <p:txBody>
          <a:bodyPr wrap="square" lIns="0" tIns="0" rIns="0" bIns="0" rtlCol="0">
            <a:noAutofit/>
          </a:bodyPr>
          <a:lstStyle/>
          <a:p>
            <a:pPr>
              <a:lnSpc>
                <a:spcPct val="130000"/>
              </a:lnSpc>
            </a:pPr>
            <a:r>
              <a:rPr lang="zh-CN" altLang="en-US" sz="1400" dirty="0">
                <a:solidFill>
                  <a:schemeClr val="bg1"/>
                </a:solidFill>
                <a:latin typeface="+mn-ea"/>
                <a:cs typeface="+mn-ea"/>
                <a:sym typeface="+mn-lt"/>
              </a:rPr>
              <a:t>请在这里输入一段文字进行工作概述请在这里输入一段文字进行工作概述</a:t>
            </a:r>
          </a:p>
        </p:txBody>
      </p:sp>
      <p:sp>
        <p:nvSpPr>
          <p:cNvPr id="92" name="椭圆 91">
            <a:extLst>
              <a:ext uri="{FF2B5EF4-FFF2-40B4-BE49-F238E27FC236}">
                <a16:creationId xmlns:a16="http://schemas.microsoft.com/office/drawing/2014/main" id="{1691D14B-D88C-47BF-AE4B-E41DE72F1A3B}"/>
              </a:ext>
            </a:extLst>
          </p:cNvPr>
          <p:cNvSpPr>
            <a:spLocks/>
          </p:cNvSpPr>
          <p:nvPr/>
        </p:nvSpPr>
        <p:spPr>
          <a:xfrm>
            <a:off x="6509156" y="1646314"/>
            <a:ext cx="1042264" cy="1042262"/>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lnSpc>
                <a:spcPct val="150000"/>
              </a:lnSpc>
            </a:pPr>
            <a:endParaRPr lang="zh-CN" altLang="en-US"/>
          </a:p>
        </p:txBody>
      </p:sp>
      <p:sp>
        <p:nvSpPr>
          <p:cNvPr id="97" name="文本框 96">
            <a:extLst>
              <a:ext uri="{FF2B5EF4-FFF2-40B4-BE49-F238E27FC236}">
                <a16:creationId xmlns:a16="http://schemas.microsoft.com/office/drawing/2014/main" id="{77D98A98-44D4-46A4-9504-56389DDA7728}"/>
              </a:ext>
            </a:extLst>
          </p:cNvPr>
          <p:cNvSpPr txBox="1"/>
          <p:nvPr/>
        </p:nvSpPr>
        <p:spPr>
          <a:xfrm>
            <a:off x="7699967" y="1671861"/>
            <a:ext cx="1346522" cy="374526"/>
          </a:xfrm>
          <a:prstGeom prst="rect">
            <a:avLst/>
          </a:prstGeom>
          <a:noFill/>
          <a:ln>
            <a:noFill/>
          </a:ln>
        </p:spPr>
        <p:txBody>
          <a:bodyPr wrap="square" lIns="0" tIns="0" rIns="0" bIns="0" rtlCol="0">
            <a:noAutofit/>
          </a:bodyPr>
          <a:lstStyle/>
          <a:p>
            <a:pPr hangingPunct="0">
              <a:lnSpc>
                <a:spcPct val="130000"/>
              </a:lnSpc>
            </a:pPr>
            <a:r>
              <a:rPr lang="zh-CN" altLang="en-US" sz="2000" b="1" dirty="0">
                <a:solidFill>
                  <a:schemeClr val="accent1"/>
                </a:solidFill>
                <a:latin typeface="+mj-ea"/>
                <a:ea typeface="+mj-ea"/>
                <a:cs typeface="汉仪典雅体简" panose="00020600040101010101" pitchFamily="18" charset="-122"/>
              </a:rPr>
              <a:t>营销策划</a:t>
            </a:r>
          </a:p>
        </p:txBody>
      </p:sp>
      <p:sp>
        <p:nvSpPr>
          <p:cNvPr id="98" name="文本框 97">
            <a:extLst>
              <a:ext uri="{FF2B5EF4-FFF2-40B4-BE49-F238E27FC236}">
                <a16:creationId xmlns:a16="http://schemas.microsoft.com/office/drawing/2014/main" id="{EC82BFB6-F487-4CA8-98DD-E37566029AF0}"/>
              </a:ext>
            </a:extLst>
          </p:cNvPr>
          <p:cNvSpPr txBox="1"/>
          <p:nvPr/>
        </p:nvSpPr>
        <p:spPr>
          <a:xfrm>
            <a:off x="7699967" y="2120830"/>
            <a:ext cx="3873755" cy="542200"/>
          </a:xfrm>
          <a:prstGeom prst="rect">
            <a:avLst/>
          </a:prstGeom>
          <a:noFill/>
          <a:ln>
            <a:noFill/>
          </a:ln>
        </p:spPr>
        <p:txBody>
          <a:bodyPr wrap="square" lIns="0" tIns="0" rIns="0" bIns="0" rtlCol="0">
            <a:noAutofit/>
          </a:bodyPr>
          <a:lstStyle/>
          <a:p>
            <a:pPr>
              <a:lnSpc>
                <a:spcPct val="130000"/>
              </a:lnSpc>
            </a:pPr>
            <a:r>
              <a:rPr lang="zh-CN" altLang="en-US" sz="1400" dirty="0">
                <a:solidFill>
                  <a:schemeClr val="tx1">
                    <a:lumMod val="75000"/>
                    <a:lumOff val="25000"/>
                  </a:schemeClr>
                </a:solidFill>
                <a:latin typeface="+mn-ea"/>
                <a:cs typeface="+mn-ea"/>
                <a:sym typeface="+mn-lt"/>
              </a:rPr>
              <a:t>请在这里输入一段文字进行工作概述请在这里输入一段文字进行工作概述</a:t>
            </a:r>
          </a:p>
        </p:txBody>
      </p:sp>
      <p:grpSp>
        <p:nvGrpSpPr>
          <p:cNvPr id="108" name="图形 52">
            <a:extLst>
              <a:ext uri="{FF2B5EF4-FFF2-40B4-BE49-F238E27FC236}">
                <a16:creationId xmlns:a16="http://schemas.microsoft.com/office/drawing/2014/main" id="{34A398D1-C11C-4D3E-90A8-94F64F3B9A22}"/>
              </a:ext>
            </a:extLst>
          </p:cNvPr>
          <p:cNvGrpSpPr>
            <a:grpSpLocks/>
          </p:cNvGrpSpPr>
          <p:nvPr/>
        </p:nvGrpSpPr>
        <p:grpSpPr>
          <a:xfrm>
            <a:off x="6759667" y="1896824"/>
            <a:ext cx="541242" cy="541242"/>
            <a:chOff x="2270004" y="5016979"/>
            <a:chExt cx="987582" cy="987582"/>
          </a:xfrm>
          <a:solidFill>
            <a:schemeClr val="accent1"/>
          </a:solidFill>
        </p:grpSpPr>
        <p:sp>
          <p:nvSpPr>
            <p:cNvPr id="109" name="任意多边形: 形状 108">
              <a:extLst>
                <a:ext uri="{FF2B5EF4-FFF2-40B4-BE49-F238E27FC236}">
                  <a16:creationId xmlns:a16="http://schemas.microsoft.com/office/drawing/2014/main" id="{BBF582AC-93BA-4A16-9F73-EA5F7A3C895A}"/>
                </a:ext>
              </a:extLst>
            </p:cNvPr>
            <p:cNvSpPr/>
            <p:nvPr/>
          </p:nvSpPr>
          <p:spPr>
            <a:xfrm>
              <a:off x="2285434" y="5032409"/>
              <a:ext cx="956720" cy="956720"/>
            </a:xfrm>
            <a:custGeom>
              <a:avLst/>
              <a:gdLst>
                <a:gd name="connsiteX0" fmla="*/ 956720 w 956720"/>
                <a:gd name="connsiteY0" fmla="*/ 0 h 956720"/>
                <a:gd name="connsiteX1" fmla="*/ 410248 w 956720"/>
                <a:gd name="connsiteY1" fmla="*/ 0 h 956720"/>
                <a:gd name="connsiteX2" fmla="*/ 185172 w 956720"/>
                <a:gd name="connsiteY2" fmla="*/ 225076 h 956720"/>
                <a:gd name="connsiteX3" fmla="*/ 185172 w 956720"/>
                <a:gd name="connsiteY3" fmla="*/ 260104 h 956720"/>
                <a:gd name="connsiteX4" fmla="*/ 167874 w 956720"/>
                <a:gd name="connsiteY4" fmla="*/ 273236 h 956720"/>
                <a:gd name="connsiteX5" fmla="*/ 89623 w 956720"/>
                <a:gd name="connsiteY5" fmla="*/ 351487 h 956720"/>
                <a:gd name="connsiteX6" fmla="*/ 30862 w 956720"/>
                <a:gd name="connsiteY6" fmla="*/ 493344 h 956720"/>
                <a:gd name="connsiteX7" fmla="*/ 30908 w 956720"/>
                <a:gd name="connsiteY7" fmla="*/ 771548 h 956720"/>
                <a:gd name="connsiteX8" fmla="*/ 0 w 956720"/>
                <a:gd name="connsiteY8" fmla="*/ 771548 h 956720"/>
                <a:gd name="connsiteX9" fmla="*/ 0 w 956720"/>
                <a:gd name="connsiteY9" fmla="*/ 956720 h 956720"/>
                <a:gd name="connsiteX10" fmla="*/ 308619 w 956720"/>
                <a:gd name="connsiteY10" fmla="*/ 956720 h 956720"/>
                <a:gd name="connsiteX11" fmla="*/ 308619 w 956720"/>
                <a:gd name="connsiteY11" fmla="*/ 864134 h 956720"/>
                <a:gd name="connsiteX12" fmla="*/ 956720 w 956720"/>
                <a:gd name="connsiteY12" fmla="*/ 864134 h 956720"/>
                <a:gd name="connsiteX13" fmla="*/ 401205 w 956720"/>
                <a:gd name="connsiteY13" fmla="*/ 52681 h 956720"/>
                <a:gd name="connsiteX14" fmla="*/ 401205 w 956720"/>
                <a:gd name="connsiteY14" fmla="*/ 216034 h 956720"/>
                <a:gd name="connsiteX15" fmla="*/ 237853 w 956720"/>
                <a:gd name="connsiteY15" fmla="*/ 216034 h 956720"/>
                <a:gd name="connsiteX16" fmla="*/ 61724 w 956720"/>
                <a:gd name="connsiteY16" fmla="*/ 493344 h 956720"/>
                <a:gd name="connsiteX17" fmla="*/ 111442 w 956720"/>
                <a:gd name="connsiteY17" fmla="*/ 373306 h 956720"/>
                <a:gd name="connsiteX18" fmla="*/ 185172 w 956720"/>
                <a:gd name="connsiteY18" fmla="*/ 299577 h 956720"/>
                <a:gd name="connsiteX19" fmla="*/ 185172 w 956720"/>
                <a:gd name="connsiteY19" fmla="*/ 570946 h 956720"/>
                <a:gd name="connsiteX20" fmla="*/ 154310 w 956720"/>
                <a:gd name="connsiteY20" fmla="*/ 570946 h 956720"/>
                <a:gd name="connsiteX21" fmla="*/ 154310 w 956720"/>
                <a:gd name="connsiteY21" fmla="*/ 601808 h 956720"/>
                <a:gd name="connsiteX22" fmla="*/ 205895 w 956720"/>
                <a:gd name="connsiteY22" fmla="*/ 601808 h 956720"/>
                <a:gd name="connsiteX23" fmla="*/ 260444 w 956720"/>
                <a:gd name="connsiteY23" fmla="*/ 579201 h 956720"/>
                <a:gd name="connsiteX24" fmla="*/ 334405 w 956720"/>
                <a:gd name="connsiteY24" fmla="*/ 505241 h 956720"/>
                <a:gd name="connsiteX25" fmla="*/ 362072 w 956720"/>
                <a:gd name="connsiteY25" fmla="*/ 493791 h 956720"/>
                <a:gd name="connsiteX26" fmla="*/ 401205 w 956720"/>
                <a:gd name="connsiteY26" fmla="*/ 532909 h 956720"/>
                <a:gd name="connsiteX27" fmla="*/ 389740 w 956720"/>
                <a:gd name="connsiteY27" fmla="*/ 560576 h 956720"/>
                <a:gd name="connsiteX28" fmla="*/ 269486 w 956720"/>
                <a:gd name="connsiteY28" fmla="*/ 680830 h 956720"/>
                <a:gd name="connsiteX29" fmla="*/ 246896 w 956720"/>
                <a:gd name="connsiteY29" fmla="*/ 735394 h 956720"/>
                <a:gd name="connsiteX30" fmla="*/ 246896 w 956720"/>
                <a:gd name="connsiteY30" fmla="*/ 771548 h 956720"/>
                <a:gd name="connsiteX31" fmla="*/ 61770 w 956720"/>
                <a:gd name="connsiteY31" fmla="*/ 771548 h 956720"/>
                <a:gd name="connsiteX32" fmla="*/ 277757 w 956720"/>
                <a:gd name="connsiteY32" fmla="*/ 925858 h 956720"/>
                <a:gd name="connsiteX33" fmla="*/ 30862 w 956720"/>
                <a:gd name="connsiteY33" fmla="*/ 925858 h 956720"/>
                <a:gd name="connsiteX34" fmla="*/ 30862 w 956720"/>
                <a:gd name="connsiteY34" fmla="*/ 802410 h 956720"/>
                <a:gd name="connsiteX35" fmla="*/ 277757 w 956720"/>
                <a:gd name="connsiteY35" fmla="*/ 802410 h 956720"/>
                <a:gd name="connsiteX36" fmla="*/ 925858 w 956720"/>
                <a:gd name="connsiteY36" fmla="*/ 833272 h 956720"/>
                <a:gd name="connsiteX37" fmla="*/ 308619 w 956720"/>
                <a:gd name="connsiteY37" fmla="*/ 833272 h 956720"/>
                <a:gd name="connsiteX38" fmla="*/ 308619 w 956720"/>
                <a:gd name="connsiteY38" fmla="*/ 771548 h 956720"/>
                <a:gd name="connsiteX39" fmla="*/ 277757 w 956720"/>
                <a:gd name="connsiteY39" fmla="*/ 771548 h 956720"/>
                <a:gd name="connsiteX40" fmla="*/ 277757 w 956720"/>
                <a:gd name="connsiteY40" fmla="*/ 735394 h 956720"/>
                <a:gd name="connsiteX41" fmla="*/ 291306 w 956720"/>
                <a:gd name="connsiteY41" fmla="*/ 702649 h 956720"/>
                <a:gd name="connsiteX42" fmla="*/ 411559 w 956720"/>
                <a:gd name="connsiteY42" fmla="*/ 582396 h 956720"/>
                <a:gd name="connsiteX43" fmla="*/ 432067 w 956720"/>
                <a:gd name="connsiteY43" fmla="*/ 532909 h 956720"/>
                <a:gd name="connsiteX44" fmla="*/ 362072 w 956720"/>
                <a:gd name="connsiteY44" fmla="*/ 462929 h 956720"/>
                <a:gd name="connsiteX45" fmla="*/ 312585 w 956720"/>
                <a:gd name="connsiteY45" fmla="*/ 483421 h 956720"/>
                <a:gd name="connsiteX46" fmla="*/ 238625 w 956720"/>
                <a:gd name="connsiteY46" fmla="*/ 557382 h 956720"/>
                <a:gd name="connsiteX47" fmla="*/ 216034 w 956720"/>
                <a:gd name="connsiteY47" fmla="*/ 569711 h 956720"/>
                <a:gd name="connsiteX48" fmla="*/ 216034 w 956720"/>
                <a:gd name="connsiteY48" fmla="*/ 246896 h 956720"/>
                <a:gd name="connsiteX49" fmla="*/ 432067 w 956720"/>
                <a:gd name="connsiteY49" fmla="*/ 246896 h 956720"/>
                <a:gd name="connsiteX50" fmla="*/ 432067 w 956720"/>
                <a:gd name="connsiteY50" fmla="*/ 30862 h 956720"/>
                <a:gd name="connsiteX51" fmla="*/ 925858 w 956720"/>
                <a:gd name="connsiteY51" fmla="*/ 30862 h 95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56720" h="956720">
                  <a:moveTo>
                    <a:pt x="956720" y="0"/>
                  </a:moveTo>
                  <a:lnTo>
                    <a:pt x="410248" y="0"/>
                  </a:lnTo>
                  <a:lnTo>
                    <a:pt x="185172" y="225076"/>
                  </a:lnTo>
                  <a:lnTo>
                    <a:pt x="185172" y="260104"/>
                  </a:lnTo>
                  <a:cubicBezTo>
                    <a:pt x="178953" y="263854"/>
                    <a:pt x="173043" y="268067"/>
                    <a:pt x="167874" y="273236"/>
                  </a:cubicBezTo>
                  <a:lnTo>
                    <a:pt x="89623" y="351487"/>
                  </a:lnTo>
                  <a:cubicBezTo>
                    <a:pt x="51725" y="389370"/>
                    <a:pt x="30862" y="439767"/>
                    <a:pt x="30862" y="493344"/>
                  </a:cubicBezTo>
                  <a:lnTo>
                    <a:pt x="30908" y="771548"/>
                  </a:lnTo>
                  <a:lnTo>
                    <a:pt x="0" y="771548"/>
                  </a:lnTo>
                  <a:lnTo>
                    <a:pt x="0" y="956720"/>
                  </a:lnTo>
                  <a:lnTo>
                    <a:pt x="308619" y="956720"/>
                  </a:lnTo>
                  <a:lnTo>
                    <a:pt x="308619" y="864134"/>
                  </a:lnTo>
                  <a:lnTo>
                    <a:pt x="956720" y="864134"/>
                  </a:lnTo>
                  <a:close/>
                  <a:moveTo>
                    <a:pt x="401205" y="52681"/>
                  </a:moveTo>
                  <a:lnTo>
                    <a:pt x="401205" y="216034"/>
                  </a:lnTo>
                  <a:lnTo>
                    <a:pt x="237853" y="216034"/>
                  </a:lnTo>
                  <a:close/>
                  <a:moveTo>
                    <a:pt x="61724" y="493344"/>
                  </a:moveTo>
                  <a:cubicBezTo>
                    <a:pt x="61724" y="448007"/>
                    <a:pt x="79377" y="405372"/>
                    <a:pt x="111442" y="373306"/>
                  </a:cubicBezTo>
                  <a:lnTo>
                    <a:pt x="185172" y="299577"/>
                  </a:lnTo>
                  <a:lnTo>
                    <a:pt x="185172" y="570946"/>
                  </a:lnTo>
                  <a:lnTo>
                    <a:pt x="154310" y="570946"/>
                  </a:lnTo>
                  <a:lnTo>
                    <a:pt x="154310" y="601808"/>
                  </a:lnTo>
                  <a:lnTo>
                    <a:pt x="205895" y="601808"/>
                  </a:lnTo>
                  <a:cubicBezTo>
                    <a:pt x="226496" y="601808"/>
                    <a:pt x="245877" y="593768"/>
                    <a:pt x="260444" y="579201"/>
                  </a:cubicBezTo>
                  <a:lnTo>
                    <a:pt x="334405" y="505241"/>
                  </a:lnTo>
                  <a:cubicBezTo>
                    <a:pt x="341703" y="497973"/>
                    <a:pt x="351780" y="493791"/>
                    <a:pt x="362072" y="493791"/>
                  </a:cubicBezTo>
                  <a:cubicBezTo>
                    <a:pt x="383645" y="493791"/>
                    <a:pt x="401205" y="511351"/>
                    <a:pt x="401205" y="532909"/>
                  </a:cubicBezTo>
                  <a:cubicBezTo>
                    <a:pt x="401205" y="543355"/>
                    <a:pt x="397131" y="553169"/>
                    <a:pt x="389740" y="560576"/>
                  </a:cubicBezTo>
                  <a:lnTo>
                    <a:pt x="269486" y="680830"/>
                  </a:lnTo>
                  <a:cubicBezTo>
                    <a:pt x="254920" y="695397"/>
                    <a:pt x="246896" y="714778"/>
                    <a:pt x="246896" y="735394"/>
                  </a:cubicBezTo>
                  <a:lnTo>
                    <a:pt x="246896" y="771548"/>
                  </a:lnTo>
                  <a:lnTo>
                    <a:pt x="61770" y="771548"/>
                  </a:lnTo>
                  <a:close/>
                  <a:moveTo>
                    <a:pt x="277757" y="925858"/>
                  </a:moveTo>
                  <a:lnTo>
                    <a:pt x="30862" y="925858"/>
                  </a:lnTo>
                  <a:lnTo>
                    <a:pt x="30862" y="802410"/>
                  </a:lnTo>
                  <a:lnTo>
                    <a:pt x="277757" y="802410"/>
                  </a:lnTo>
                  <a:close/>
                  <a:moveTo>
                    <a:pt x="925858" y="833272"/>
                  </a:moveTo>
                  <a:lnTo>
                    <a:pt x="308619" y="833272"/>
                  </a:lnTo>
                  <a:lnTo>
                    <a:pt x="308619" y="771548"/>
                  </a:lnTo>
                  <a:lnTo>
                    <a:pt x="277757" y="771548"/>
                  </a:lnTo>
                  <a:lnTo>
                    <a:pt x="277757" y="735394"/>
                  </a:lnTo>
                  <a:cubicBezTo>
                    <a:pt x="277757" y="723018"/>
                    <a:pt x="282572" y="711383"/>
                    <a:pt x="291306" y="702649"/>
                  </a:cubicBezTo>
                  <a:lnTo>
                    <a:pt x="411559" y="582396"/>
                  </a:lnTo>
                  <a:cubicBezTo>
                    <a:pt x="424784" y="569187"/>
                    <a:pt x="432067" y="551595"/>
                    <a:pt x="432067" y="532909"/>
                  </a:cubicBezTo>
                  <a:cubicBezTo>
                    <a:pt x="432067" y="494316"/>
                    <a:pt x="400665" y="462929"/>
                    <a:pt x="362072" y="462929"/>
                  </a:cubicBezTo>
                  <a:cubicBezTo>
                    <a:pt x="343385" y="462929"/>
                    <a:pt x="325809" y="470212"/>
                    <a:pt x="312585" y="483421"/>
                  </a:cubicBezTo>
                  <a:lnTo>
                    <a:pt x="238625" y="557382"/>
                  </a:lnTo>
                  <a:cubicBezTo>
                    <a:pt x="232437" y="563570"/>
                    <a:pt x="224505" y="567782"/>
                    <a:pt x="216034" y="569711"/>
                  </a:cubicBezTo>
                  <a:lnTo>
                    <a:pt x="216034" y="246896"/>
                  </a:lnTo>
                  <a:lnTo>
                    <a:pt x="432067" y="246896"/>
                  </a:lnTo>
                  <a:lnTo>
                    <a:pt x="432067" y="30862"/>
                  </a:lnTo>
                  <a:lnTo>
                    <a:pt x="925858"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10" name="任意多边形: 形状 109">
              <a:extLst>
                <a:ext uri="{FF2B5EF4-FFF2-40B4-BE49-F238E27FC236}">
                  <a16:creationId xmlns:a16="http://schemas.microsoft.com/office/drawing/2014/main" id="{740835F1-1175-4760-8F61-90437DEDC509}"/>
                </a:ext>
              </a:extLst>
            </p:cNvPr>
            <p:cNvSpPr/>
            <p:nvPr/>
          </p:nvSpPr>
          <p:spPr>
            <a:xfrm>
              <a:off x="2680251" y="5103176"/>
              <a:ext cx="506567" cy="413982"/>
            </a:xfrm>
            <a:custGeom>
              <a:avLst/>
              <a:gdLst>
                <a:gd name="connsiteX0" fmla="*/ 0 w 506567"/>
                <a:gd name="connsiteY0" fmla="*/ 253284 h 413982"/>
                <a:gd name="connsiteX1" fmla="*/ 160698 w 506567"/>
                <a:gd name="connsiteY1" fmla="*/ 413982 h 413982"/>
                <a:gd name="connsiteX2" fmla="*/ 506568 w 506567"/>
                <a:gd name="connsiteY2" fmla="*/ 68112 h 413982"/>
                <a:gd name="connsiteX3" fmla="*/ 438456 w 506567"/>
                <a:gd name="connsiteY3" fmla="*/ 0 h 413982"/>
                <a:gd name="connsiteX4" fmla="*/ 160698 w 506567"/>
                <a:gd name="connsiteY4" fmla="*/ 277757 h 413982"/>
                <a:gd name="connsiteX5" fmla="*/ 68112 w 506567"/>
                <a:gd name="connsiteY5" fmla="*/ 185172 h 413982"/>
                <a:gd name="connsiteX6" fmla="*/ 438456 w 506567"/>
                <a:gd name="connsiteY6" fmla="*/ 43639 h 413982"/>
                <a:gd name="connsiteX7" fmla="*/ 462929 w 506567"/>
                <a:gd name="connsiteY7" fmla="*/ 68112 h 413982"/>
                <a:gd name="connsiteX8" fmla="*/ 160698 w 506567"/>
                <a:gd name="connsiteY8" fmla="*/ 370343 h 413982"/>
                <a:gd name="connsiteX9" fmla="*/ 43639 w 506567"/>
                <a:gd name="connsiteY9" fmla="*/ 253284 h 413982"/>
                <a:gd name="connsiteX10" fmla="*/ 68112 w 506567"/>
                <a:gd name="connsiteY10" fmla="*/ 228810 h 413982"/>
                <a:gd name="connsiteX11" fmla="*/ 160698 w 506567"/>
                <a:gd name="connsiteY11" fmla="*/ 321396 h 41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6567" h="413982">
                  <a:moveTo>
                    <a:pt x="0" y="253284"/>
                  </a:moveTo>
                  <a:lnTo>
                    <a:pt x="160698" y="413982"/>
                  </a:lnTo>
                  <a:lnTo>
                    <a:pt x="506568" y="68112"/>
                  </a:lnTo>
                  <a:lnTo>
                    <a:pt x="438456" y="0"/>
                  </a:lnTo>
                  <a:lnTo>
                    <a:pt x="160698" y="277757"/>
                  </a:lnTo>
                  <a:lnTo>
                    <a:pt x="68112" y="185172"/>
                  </a:lnTo>
                  <a:close/>
                  <a:moveTo>
                    <a:pt x="438456" y="43639"/>
                  </a:moveTo>
                  <a:lnTo>
                    <a:pt x="462929" y="68112"/>
                  </a:lnTo>
                  <a:lnTo>
                    <a:pt x="160698" y="370343"/>
                  </a:lnTo>
                  <a:lnTo>
                    <a:pt x="43639" y="253284"/>
                  </a:lnTo>
                  <a:lnTo>
                    <a:pt x="68112" y="228810"/>
                  </a:lnTo>
                  <a:lnTo>
                    <a:pt x="160698" y="321396"/>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11" name="任意多边形: 形状 110">
              <a:extLst>
                <a:ext uri="{FF2B5EF4-FFF2-40B4-BE49-F238E27FC236}">
                  <a16:creationId xmlns:a16="http://schemas.microsoft.com/office/drawing/2014/main" id="{03E51F8D-4B48-406E-B928-50C6665284A5}"/>
                </a:ext>
              </a:extLst>
            </p:cNvPr>
            <p:cNvSpPr/>
            <p:nvPr/>
          </p:nvSpPr>
          <p:spPr>
            <a:xfrm>
              <a:off x="2748364" y="5557062"/>
              <a:ext cx="432067" cy="277757"/>
            </a:xfrm>
            <a:custGeom>
              <a:avLst/>
              <a:gdLst>
                <a:gd name="connsiteX0" fmla="*/ 0 w 432067"/>
                <a:gd name="connsiteY0" fmla="*/ 277757 h 277757"/>
                <a:gd name="connsiteX1" fmla="*/ 432067 w 432067"/>
                <a:gd name="connsiteY1" fmla="*/ 277757 h 277757"/>
                <a:gd name="connsiteX2" fmla="*/ 432067 w 432067"/>
                <a:gd name="connsiteY2" fmla="*/ 0 h 277757"/>
                <a:gd name="connsiteX3" fmla="*/ 0 w 432067"/>
                <a:gd name="connsiteY3" fmla="*/ 0 h 277757"/>
                <a:gd name="connsiteX4" fmla="*/ 30862 w 432067"/>
                <a:gd name="connsiteY4" fmla="*/ 30862 h 277757"/>
                <a:gd name="connsiteX5" fmla="*/ 401205 w 432067"/>
                <a:gd name="connsiteY5" fmla="*/ 30862 h 277757"/>
                <a:gd name="connsiteX6" fmla="*/ 401205 w 432067"/>
                <a:gd name="connsiteY6" fmla="*/ 246896 h 277757"/>
                <a:gd name="connsiteX7" fmla="*/ 30862 w 432067"/>
                <a:gd name="connsiteY7" fmla="*/ 246896 h 2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067" h="277757">
                  <a:moveTo>
                    <a:pt x="0" y="277757"/>
                  </a:moveTo>
                  <a:lnTo>
                    <a:pt x="432067" y="277757"/>
                  </a:lnTo>
                  <a:lnTo>
                    <a:pt x="432067" y="0"/>
                  </a:lnTo>
                  <a:lnTo>
                    <a:pt x="0" y="0"/>
                  </a:lnTo>
                  <a:close/>
                  <a:moveTo>
                    <a:pt x="30862" y="30862"/>
                  </a:moveTo>
                  <a:lnTo>
                    <a:pt x="401205" y="30862"/>
                  </a:lnTo>
                  <a:lnTo>
                    <a:pt x="401205" y="246896"/>
                  </a:lnTo>
                  <a:lnTo>
                    <a:pt x="30862" y="246896"/>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12" name="任意多边形: 形状 111">
              <a:extLst>
                <a:ext uri="{FF2B5EF4-FFF2-40B4-BE49-F238E27FC236}">
                  <a16:creationId xmlns:a16="http://schemas.microsoft.com/office/drawing/2014/main" id="{4AEDA8DC-8DAB-43F4-B41A-E3FE124A5B9C}"/>
                </a:ext>
              </a:extLst>
            </p:cNvPr>
            <p:cNvSpPr/>
            <p:nvPr/>
          </p:nvSpPr>
          <p:spPr>
            <a:xfrm>
              <a:off x="2810087" y="5618786"/>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13" name="任意多边形: 形状 112">
              <a:extLst>
                <a:ext uri="{FF2B5EF4-FFF2-40B4-BE49-F238E27FC236}">
                  <a16:creationId xmlns:a16="http://schemas.microsoft.com/office/drawing/2014/main" id="{F95F5591-4957-48DC-B5E3-2A185620517C}"/>
                </a:ext>
              </a:extLst>
            </p:cNvPr>
            <p:cNvSpPr/>
            <p:nvPr/>
          </p:nvSpPr>
          <p:spPr>
            <a:xfrm>
              <a:off x="2871811" y="5618786"/>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14" name="任意多边形: 形状 113">
              <a:extLst>
                <a:ext uri="{FF2B5EF4-FFF2-40B4-BE49-F238E27FC236}">
                  <a16:creationId xmlns:a16="http://schemas.microsoft.com/office/drawing/2014/main" id="{717FE3DA-B2BC-4D93-B276-71E3A7B0586F}"/>
                </a:ext>
              </a:extLst>
            </p:cNvPr>
            <p:cNvSpPr/>
            <p:nvPr/>
          </p:nvSpPr>
          <p:spPr>
            <a:xfrm>
              <a:off x="2933535" y="5618786"/>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15" name="任意多边形: 形状 114">
              <a:extLst>
                <a:ext uri="{FF2B5EF4-FFF2-40B4-BE49-F238E27FC236}">
                  <a16:creationId xmlns:a16="http://schemas.microsoft.com/office/drawing/2014/main" id="{BDE042AF-EB47-43F6-97FD-E6AA18DA915B}"/>
                </a:ext>
              </a:extLst>
            </p:cNvPr>
            <p:cNvSpPr/>
            <p:nvPr/>
          </p:nvSpPr>
          <p:spPr>
            <a:xfrm>
              <a:off x="2810087" y="5680510"/>
              <a:ext cx="308619" cy="30861"/>
            </a:xfrm>
            <a:custGeom>
              <a:avLst/>
              <a:gdLst>
                <a:gd name="connsiteX0" fmla="*/ 0 w 308619"/>
                <a:gd name="connsiteY0" fmla="*/ 0 h 30861"/>
                <a:gd name="connsiteX1" fmla="*/ 308619 w 308619"/>
                <a:gd name="connsiteY1" fmla="*/ 0 h 30861"/>
                <a:gd name="connsiteX2" fmla="*/ 308619 w 308619"/>
                <a:gd name="connsiteY2" fmla="*/ 30862 h 30861"/>
                <a:gd name="connsiteX3" fmla="*/ 0 w 308619"/>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9" h="30861">
                  <a:moveTo>
                    <a:pt x="0" y="0"/>
                  </a:moveTo>
                  <a:lnTo>
                    <a:pt x="308619" y="0"/>
                  </a:lnTo>
                  <a:lnTo>
                    <a:pt x="308619"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16" name="任意多边形: 形状 115">
              <a:extLst>
                <a:ext uri="{FF2B5EF4-FFF2-40B4-BE49-F238E27FC236}">
                  <a16:creationId xmlns:a16="http://schemas.microsoft.com/office/drawing/2014/main" id="{F776874D-9B8C-4C2A-AFC1-FBEF0FBA6517}"/>
                </a:ext>
              </a:extLst>
            </p:cNvPr>
            <p:cNvSpPr/>
            <p:nvPr/>
          </p:nvSpPr>
          <p:spPr>
            <a:xfrm>
              <a:off x="2810087" y="5742234"/>
              <a:ext cx="308619" cy="30861"/>
            </a:xfrm>
            <a:custGeom>
              <a:avLst/>
              <a:gdLst>
                <a:gd name="connsiteX0" fmla="*/ 0 w 308619"/>
                <a:gd name="connsiteY0" fmla="*/ 0 h 30861"/>
                <a:gd name="connsiteX1" fmla="*/ 308619 w 308619"/>
                <a:gd name="connsiteY1" fmla="*/ 0 h 30861"/>
                <a:gd name="connsiteX2" fmla="*/ 308619 w 308619"/>
                <a:gd name="connsiteY2" fmla="*/ 30862 h 30861"/>
                <a:gd name="connsiteX3" fmla="*/ 0 w 308619"/>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9" h="30861">
                  <a:moveTo>
                    <a:pt x="0" y="0"/>
                  </a:moveTo>
                  <a:lnTo>
                    <a:pt x="308619" y="0"/>
                  </a:lnTo>
                  <a:lnTo>
                    <a:pt x="308619"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17" name="任意多边形: 形状 116">
              <a:extLst>
                <a:ext uri="{FF2B5EF4-FFF2-40B4-BE49-F238E27FC236}">
                  <a16:creationId xmlns:a16="http://schemas.microsoft.com/office/drawing/2014/main" id="{0E506605-73AC-43F4-94FC-EAB6194E6F88}"/>
                </a:ext>
              </a:extLst>
            </p:cNvPr>
            <p:cNvSpPr/>
            <p:nvPr/>
          </p:nvSpPr>
          <p:spPr>
            <a:xfrm>
              <a:off x="2748364" y="5094133"/>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18" name="任意多边形: 形状 117">
              <a:extLst>
                <a:ext uri="{FF2B5EF4-FFF2-40B4-BE49-F238E27FC236}">
                  <a16:creationId xmlns:a16="http://schemas.microsoft.com/office/drawing/2014/main" id="{1BFA9FE7-F1D0-4D86-BB5C-124E1D249627}"/>
                </a:ext>
              </a:extLst>
            </p:cNvPr>
            <p:cNvSpPr/>
            <p:nvPr/>
          </p:nvSpPr>
          <p:spPr>
            <a:xfrm>
              <a:off x="2748364" y="5155857"/>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19" name="任意多边形: 形状 118">
              <a:extLst>
                <a:ext uri="{FF2B5EF4-FFF2-40B4-BE49-F238E27FC236}">
                  <a16:creationId xmlns:a16="http://schemas.microsoft.com/office/drawing/2014/main" id="{AC761EB4-90E2-4E84-A70C-ADD3974E82D9}"/>
                </a:ext>
              </a:extLst>
            </p:cNvPr>
            <p:cNvSpPr/>
            <p:nvPr/>
          </p:nvSpPr>
          <p:spPr>
            <a:xfrm>
              <a:off x="2748364" y="5217581"/>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20" name="任意多边形: 形状 119">
              <a:extLst>
                <a:ext uri="{FF2B5EF4-FFF2-40B4-BE49-F238E27FC236}">
                  <a16:creationId xmlns:a16="http://schemas.microsoft.com/office/drawing/2014/main" id="{49271FC6-213C-4BEF-B3B3-77AFD5C08F44}"/>
                </a:ext>
              </a:extLst>
            </p:cNvPr>
            <p:cNvSpPr/>
            <p:nvPr/>
          </p:nvSpPr>
          <p:spPr>
            <a:xfrm>
              <a:off x="3149569" y="5495339"/>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21" name="任意多边形: 形状 120">
              <a:extLst>
                <a:ext uri="{FF2B5EF4-FFF2-40B4-BE49-F238E27FC236}">
                  <a16:creationId xmlns:a16="http://schemas.microsoft.com/office/drawing/2014/main" id="{02A0CBDE-0BF7-483E-8CF9-1F73A62DA6EB}"/>
                </a:ext>
              </a:extLst>
            </p:cNvPr>
            <p:cNvSpPr/>
            <p:nvPr/>
          </p:nvSpPr>
          <p:spPr>
            <a:xfrm>
              <a:off x="3149569" y="5433615"/>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22" name="任意多边形: 形状 121">
              <a:extLst>
                <a:ext uri="{FF2B5EF4-FFF2-40B4-BE49-F238E27FC236}">
                  <a16:creationId xmlns:a16="http://schemas.microsoft.com/office/drawing/2014/main" id="{74FCFC70-E82F-4BE1-96DB-4227EDB36458}"/>
                </a:ext>
              </a:extLst>
            </p:cNvPr>
            <p:cNvSpPr/>
            <p:nvPr/>
          </p:nvSpPr>
          <p:spPr>
            <a:xfrm>
              <a:off x="3149569" y="5371891"/>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grpSp>
      <p:grpSp>
        <p:nvGrpSpPr>
          <p:cNvPr id="124" name="图形 6">
            <a:extLst>
              <a:ext uri="{FF2B5EF4-FFF2-40B4-BE49-F238E27FC236}">
                <a16:creationId xmlns:a16="http://schemas.microsoft.com/office/drawing/2014/main" id="{B3E18179-7689-48E6-8D90-8B41A90415AC}"/>
              </a:ext>
            </a:extLst>
          </p:cNvPr>
          <p:cNvGrpSpPr>
            <a:grpSpLocks/>
          </p:cNvGrpSpPr>
          <p:nvPr/>
        </p:nvGrpSpPr>
        <p:grpSpPr>
          <a:xfrm>
            <a:off x="6759667" y="3497221"/>
            <a:ext cx="541242" cy="541242"/>
            <a:chOff x="3602886" y="853440"/>
            <a:chExt cx="987582" cy="987582"/>
          </a:xfrm>
          <a:solidFill>
            <a:schemeClr val="accent1"/>
          </a:solidFill>
        </p:grpSpPr>
        <p:sp>
          <p:nvSpPr>
            <p:cNvPr id="125" name="任意多边形: 形状 124">
              <a:extLst>
                <a:ext uri="{FF2B5EF4-FFF2-40B4-BE49-F238E27FC236}">
                  <a16:creationId xmlns:a16="http://schemas.microsoft.com/office/drawing/2014/main" id="{AB6967ED-3996-46C5-B8DC-FC8FFDCBE185}"/>
                </a:ext>
              </a:extLst>
            </p:cNvPr>
            <p:cNvSpPr/>
            <p:nvPr/>
          </p:nvSpPr>
          <p:spPr>
            <a:xfrm>
              <a:off x="3618316" y="868870"/>
              <a:ext cx="956720" cy="953109"/>
            </a:xfrm>
            <a:custGeom>
              <a:avLst/>
              <a:gdLst>
                <a:gd name="connsiteX0" fmla="*/ 756118 w 956720"/>
                <a:gd name="connsiteY0" fmla="*/ 771548 h 953109"/>
                <a:gd name="connsiteX1" fmla="*/ 668284 w 956720"/>
                <a:gd name="connsiteY1" fmla="*/ 771548 h 953109"/>
                <a:gd name="connsiteX2" fmla="*/ 771548 w 956720"/>
                <a:gd name="connsiteY2" fmla="*/ 509222 h 953109"/>
                <a:gd name="connsiteX3" fmla="*/ 694301 w 956720"/>
                <a:gd name="connsiteY3" fmla="*/ 277757 h 953109"/>
                <a:gd name="connsiteX4" fmla="*/ 817841 w 956720"/>
                <a:gd name="connsiteY4" fmla="*/ 277757 h 953109"/>
                <a:gd name="connsiteX5" fmla="*/ 956720 w 956720"/>
                <a:gd name="connsiteY5" fmla="*/ 138879 h 953109"/>
                <a:gd name="connsiteX6" fmla="*/ 817841 w 956720"/>
                <a:gd name="connsiteY6" fmla="*/ 0 h 953109"/>
                <a:gd name="connsiteX7" fmla="*/ 725256 w 956720"/>
                <a:gd name="connsiteY7" fmla="*/ 0 h 953109"/>
                <a:gd name="connsiteX8" fmla="*/ 586377 w 956720"/>
                <a:gd name="connsiteY8" fmla="*/ 138879 h 953109"/>
                <a:gd name="connsiteX9" fmla="*/ 586377 w 956720"/>
                <a:gd name="connsiteY9" fmla="*/ 179663 h 953109"/>
                <a:gd name="connsiteX10" fmla="*/ 385774 w 956720"/>
                <a:gd name="connsiteY10" fmla="*/ 123448 h 953109"/>
                <a:gd name="connsiteX11" fmla="*/ 0 w 956720"/>
                <a:gd name="connsiteY11" fmla="*/ 509222 h 953109"/>
                <a:gd name="connsiteX12" fmla="*/ 103017 w 956720"/>
                <a:gd name="connsiteY12" fmla="*/ 771548 h 953109"/>
                <a:gd name="connsiteX13" fmla="*/ 92586 w 956720"/>
                <a:gd name="connsiteY13" fmla="*/ 771548 h 953109"/>
                <a:gd name="connsiteX14" fmla="*/ 92586 w 956720"/>
                <a:gd name="connsiteY14" fmla="*/ 802410 h 953109"/>
                <a:gd name="connsiteX15" fmla="*/ 385774 w 956720"/>
                <a:gd name="connsiteY15" fmla="*/ 802410 h 953109"/>
                <a:gd name="connsiteX16" fmla="*/ 678963 w 956720"/>
                <a:gd name="connsiteY16" fmla="*/ 509222 h 953109"/>
                <a:gd name="connsiteX17" fmla="*/ 385774 w 956720"/>
                <a:gd name="connsiteY17" fmla="*/ 216034 h 953109"/>
                <a:gd name="connsiteX18" fmla="*/ 92586 w 956720"/>
                <a:gd name="connsiteY18" fmla="*/ 509222 h 953109"/>
                <a:gd name="connsiteX19" fmla="*/ 254904 w 956720"/>
                <a:gd name="connsiteY19" fmla="*/ 771548 h 953109"/>
                <a:gd name="connsiteX20" fmla="*/ 146887 w 956720"/>
                <a:gd name="connsiteY20" fmla="*/ 771548 h 953109"/>
                <a:gd name="connsiteX21" fmla="*/ 30862 w 956720"/>
                <a:gd name="connsiteY21" fmla="*/ 509222 h 953109"/>
                <a:gd name="connsiteX22" fmla="*/ 385774 w 956720"/>
                <a:gd name="connsiteY22" fmla="*/ 154310 h 953109"/>
                <a:gd name="connsiteX23" fmla="*/ 586377 w 956720"/>
                <a:gd name="connsiteY23" fmla="*/ 216666 h 953109"/>
                <a:gd name="connsiteX24" fmla="*/ 586377 w 956720"/>
                <a:gd name="connsiteY24" fmla="*/ 277757 h 953109"/>
                <a:gd name="connsiteX25" fmla="*/ 654520 w 956720"/>
                <a:gd name="connsiteY25" fmla="*/ 277757 h 953109"/>
                <a:gd name="connsiteX26" fmla="*/ 740687 w 956720"/>
                <a:gd name="connsiteY26" fmla="*/ 509222 h 953109"/>
                <a:gd name="connsiteX27" fmla="*/ 385774 w 956720"/>
                <a:gd name="connsiteY27" fmla="*/ 864134 h 953109"/>
                <a:gd name="connsiteX28" fmla="*/ 123448 w 956720"/>
                <a:gd name="connsiteY28" fmla="*/ 864134 h 953109"/>
                <a:gd name="connsiteX29" fmla="*/ 123448 w 956720"/>
                <a:gd name="connsiteY29" fmla="*/ 894996 h 953109"/>
                <a:gd name="connsiteX30" fmla="*/ 385774 w 956720"/>
                <a:gd name="connsiteY30" fmla="*/ 894996 h 953109"/>
                <a:gd name="connsiteX31" fmla="*/ 756118 w 956720"/>
                <a:gd name="connsiteY31" fmla="*/ 894996 h 953109"/>
                <a:gd name="connsiteX32" fmla="*/ 756118 w 956720"/>
                <a:gd name="connsiteY32" fmla="*/ 953109 h 953109"/>
                <a:gd name="connsiteX33" fmla="*/ 955856 w 956720"/>
                <a:gd name="connsiteY33" fmla="*/ 833272 h 953109"/>
                <a:gd name="connsiteX34" fmla="*/ 756118 w 956720"/>
                <a:gd name="connsiteY34" fmla="*/ 713435 h 953109"/>
                <a:gd name="connsiteX35" fmla="*/ 123448 w 956720"/>
                <a:gd name="connsiteY35" fmla="*/ 509222 h 953109"/>
                <a:gd name="connsiteX36" fmla="*/ 385774 w 956720"/>
                <a:gd name="connsiteY36" fmla="*/ 246896 h 953109"/>
                <a:gd name="connsiteX37" fmla="*/ 648101 w 956720"/>
                <a:gd name="connsiteY37" fmla="*/ 509222 h 953109"/>
                <a:gd name="connsiteX38" fmla="*/ 385774 w 956720"/>
                <a:gd name="connsiteY38" fmla="*/ 771548 h 953109"/>
                <a:gd name="connsiteX39" fmla="*/ 123448 w 956720"/>
                <a:gd name="connsiteY39" fmla="*/ 509222 h 953109"/>
                <a:gd name="connsiteX40" fmla="*/ 617239 w 956720"/>
                <a:gd name="connsiteY40" fmla="*/ 138879 h 953109"/>
                <a:gd name="connsiteX41" fmla="*/ 725256 w 956720"/>
                <a:gd name="connsiteY41" fmla="*/ 30862 h 953109"/>
                <a:gd name="connsiteX42" fmla="*/ 817841 w 956720"/>
                <a:gd name="connsiteY42" fmla="*/ 30862 h 953109"/>
                <a:gd name="connsiteX43" fmla="*/ 925858 w 956720"/>
                <a:gd name="connsiteY43" fmla="*/ 138879 h 953109"/>
                <a:gd name="connsiteX44" fmla="*/ 817841 w 956720"/>
                <a:gd name="connsiteY44" fmla="*/ 246896 h 953109"/>
                <a:gd name="connsiteX45" fmla="*/ 617239 w 956720"/>
                <a:gd name="connsiteY45" fmla="*/ 246896 h 953109"/>
                <a:gd name="connsiteX46" fmla="*/ 786979 w 956720"/>
                <a:gd name="connsiteY46" fmla="*/ 767938 h 953109"/>
                <a:gd name="connsiteX47" fmla="*/ 895860 w 956720"/>
                <a:gd name="connsiteY47" fmla="*/ 833272 h 953109"/>
                <a:gd name="connsiteX48" fmla="*/ 786979 w 956720"/>
                <a:gd name="connsiteY48" fmla="*/ 898607 h 953109"/>
                <a:gd name="connsiteX49" fmla="*/ 786979 w 956720"/>
                <a:gd name="connsiteY49" fmla="*/ 864134 h 953109"/>
                <a:gd name="connsiteX50" fmla="*/ 536890 w 956720"/>
                <a:gd name="connsiteY50" fmla="*/ 864134 h 953109"/>
                <a:gd name="connsiteX51" fmla="*/ 636080 w 956720"/>
                <a:gd name="connsiteY51" fmla="*/ 802410 h 953109"/>
                <a:gd name="connsiteX52" fmla="*/ 786979 w 956720"/>
                <a:gd name="connsiteY52" fmla="*/ 802410 h 95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56720" h="953109">
                  <a:moveTo>
                    <a:pt x="756118" y="771548"/>
                  </a:moveTo>
                  <a:lnTo>
                    <a:pt x="668284" y="771548"/>
                  </a:lnTo>
                  <a:cubicBezTo>
                    <a:pt x="732292" y="702665"/>
                    <a:pt x="771548" y="610465"/>
                    <a:pt x="771548" y="509222"/>
                  </a:cubicBezTo>
                  <a:cubicBezTo>
                    <a:pt x="771548" y="425278"/>
                    <a:pt x="744266" y="344296"/>
                    <a:pt x="694301" y="277757"/>
                  </a:cubicBezTo>
                  <a:lnTo>
                    <a:pt x="817841" y="277757"/>
                  </a:lnTo>
                  <a:cubicBezTo>
                    <a:pt x="894410" y="277757"/>
                    <a:pt x="956720" y="215447"/>
                    <a:pt x="956720" y="138879"/>
                  </a:cubicBezTo>
                  <a:cubicBezTo>
                    <a:pt x="956720" y="62310"/>
                    <a:pt x="894410" y="0"/>
                    <a:pt x="817841" y="0"/>
                  </a:cubicBezTo>
                  <a:lnTo>
                    <a:pt x="725256" y="0"/>
                  </a:lnTo>
                  <a:cubicBezTo>
                    <a:pt x="648687" y="0"/>
                    <a:pt x="586377" y="62310"/>
                    <a:pt x="586377" y="138879"/>
                  </a:cubicBezTo>
                  <a:lnTo>
                    <a:pt x="586377" y="179663"/>
                  </a:lnTo>
                  <a:cubicBezTo>
                    <a:pt x="526057" y="142814"/>
                    <a:pt x="457297" y="123448"/>
                    <a:pt x="385774" y="123448"/>
                  </a:cubicBezTo>
                  <a:cubicBezTo>
                    <a:pt x="173058" y="123448"/>
                    <a:pt x="0" y="296506"/>
                    <a:pt x="0" y="509222"/>
                  </a:cubicBezTo>
                  <a:cubicBezTo>
                    <a:pt x="0" y="606900"/>
                    <a:pt x="37173" y="700535"/>
                    <a:pt x="103017" y="771548"/>
                  </a:cubicBezTo>
                  <a:lnTo>
                    <a:pt x="92586" y="771548"/>
                  </a:lnTo>
                  <a:lnTo>
                    <a:pt x="92586" y="802410"/>
                  </a:lnTo>
                  <a:lnTo>
                    <a:pt x="385774" y="802410"/>
                  </a:lnTo>
                  <a:cubicBezTo>
                    <a:pt x="547445" y="802410"/>
                    <a:pt x="678963" y="670892"/>
                    <a:pt x="678963" y="509222"/>
                  </a:cubicBezTo>
                  <a:cubicBezTo>
                    <a:pt x="678963" y="347552"/>
                    <a:pt x="547445" y="216034"/>
                    <a:pt x="385774" y="216034"/>
                  </a:cubicBezTo>
                  <a:cubicBezTo>
                    <a:pt x="224104" y="216034"/>
                    <a:pt x="92586" y="347552"/>
                    <a:pt x="92586" y="509222"/>
                  </a:cubicBezTo>
                  <a:cubicBezTo>
                    <a:pt x="92586" y="623874"/>
                    <a:pt x="158754" y="723373"/>
                    <a:pt x="254904" y="771548"/>
                  </a:cubicBezTo>
                  <a:lnTo>
                    <a:pt x="146887" y="771548"/>
                  </a:lnTo>
                  <a:cubicBezTo>
                    <a:pt x="73127" y="704331"/>
                    <a:pt x="30862" y="609091"/>
                    <a:pt x="30862" y="509222"/>
                  </a:cubicBezTo>
                  <a:cubicBezTo>
                    <a:pt x="30862" y="313526"/>
                    <a:pt x="190079" y="154310"/>
                    <a:pt x="385774" y="154310"/>
                  </a:cubicBezTo>
                  <a:cubicBezTo>
                    <a:pt x="458053" y="154310"/>
                    <a:pt x="527168" y="175975"/>
                    <a:pt x="586377" y="216666"/>
                  </a:cubicBezTo>
                  <a:lnTo>
                    <a:pt x="586377" y="277757"/>
                  </a:lnTo>
                  <a:lnTo>
                    <a:pt x="654520" y="277757"/>
                  </a:lnTo>
                  <a:cubicBezTo>
                    <a:pt x="710010" y="342135"/>
                    <a:pt x="740687" y="423981"/>
                    <a:pt x="740687" y="509222"/>
                  </a:cubicBezTo>
                  <a:cubicBezTo>
                    <a:pt x="740687" y="704918"/>
                    <a:pt x="581470" y="864134"/>
                    <a:pt x="385774" y="864134"/>
                  </a:cubicBezTo>
                  <a:lnTo>
                    <a:pt x="123448" y="864134"/>
                  </a:lnTo>
                  <a:lnTo>
                    <a:pt x="123448" y="894996"/>
                  </a:lnTo>
                  <a:lnTo>
                    <a:pt x="385774" y="894996"/>
                  </a:lnTo>
                  <a:lnTo>
                    <a:pt x="756118" y="894996"/>
                  </a:lnTo>
                  <a:lnTo>
                    <a:pt x="756118" y="953109"/>
                  </a:lnTo>
                  <a:lnTo>
                    <a:pt x="955856" y="833272"/>
                  </a:lnTo>
                  <a:lnTo>
                    <a:pt x="756118" y="713435"/>
                  </a:lnTo>
                  <a:close/>
                  <a:moveTo>
                    <a:pt x="123448" y="509222"/>
                  </a:moveTo>
                  <a:cubicBezTo>
                    <a:pt x="123448" y="364572"/>
                    <a:pt x="241124" y="246896"/>
                    <a:pt x="385774" y="246896"/>
                  </a:cubicBezTo>
                  <a:cubicBezTo>
                    <a:pt x="530424" y="246896"/>
                    <a:pt x="648101" y="364572"/>
                    <a:pt x="648101" y="509222"/>
                  </a:cubicBezTo>
                  <a:cubicBezTo>
                    <a:pt x="648101" y="653872"/>
                    <a:pt x="530424" y="771548"/>
                    <a:pt x="385774" y="771548"/>
                  </a:cubicBezTo>
                  <a:cubicBezTo>
                    <a:pt x="241124" y="771548"/>
                    <a:pt x="123448" y="653872"/>
                    <a:pt x="123448" y="509222"/>
                  </a:cubicBezTo>
                  <a:close/>
                  <a:moveTo>
                    <a:pt x="617239" y="138879"/>
                  </a:moveTo>
                  <a:cubicBezTo>
                    <a:pt x="617239" y="79315"/>
                    <a:pt x="665692" y="30862"/>
                    <a:pt x="725256" y="30862"/>
                  </a:cubicBezTo>
                  <a:lnTo>
                    <a:pt x="817841" y="30862"/>
                  </a:lnTo>
                  <a:cubicBezTo>
                    <a:pt x="877405" y="30862"/>
                    <a:pt x="925858" y="79315"/>
                    <a:pt x="925858" y="138879"/>
                  </a:cubicBezTo>
                  <a:cubicBezTo>
                    <a:pt x="925858" y="198442"/>
                    <a:pt x="877405" y="246896"/>
                    <a:pt x="817841" y="246896"/>
                  </a:cubicBezTo>
                  <a:lnTo>
                    <a:pt x="617239" y="246896"/>
                  </a:lnTo>
                  <a:close/>
                  <a:moveTo>
                    <a:pt x="786979" y="767938"/>
                  </a:moveTo>
                  <a:lnTo>
                    <a:pt x="895860" y="833272"/>
                  </a:lnTo>
                  <a:lnTo>
                    <a:pt x="786979" y="898607"/>
                  </a:lnTo>
                  <a:lnTo>
                    <a:pt x="786979" y="864134"/>
                  </a:lnTo>
                  <a:lnTo>
                    <a:pt x="536890" y="864134"/>
                  </a:lnTo>
                  <a:cubicBezTo>
                    <a:pt x="573153" y="848642"/>
                    <a:pt x="606514" y="827686"/>
                    <a:pt x="636080" y="802410"/>
                  </a:cubicBezTo>
                  <a:lnTo>
                    <a:pt x="786979" y="802410"/>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26" name="任意多边形: 形状 125">
              <a:extLst>
                <a:ext uri="{FF2B5EF4-FFF2-40B4-BE49-F238E27FC236}">
                  <a16:creationId xmlns:a16="http://schemas.microsoft.com/office/drawing/2014/main" id="{C6B07D29-1E63-4433-957B-2DBE195FDBD1}"/>
                </a:ext>
              </a:extLst>
            </p:cNvPr>
            <p:cNvSpPr/>
            <p:nvPr/>
          </p:nvSpPr>
          <p:spPr>
            <a:xfrm>
              <a:off x="3649178" y="1640419"/>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27" name="任意多边形: 形状 126">
              <a:extLst>
                <a:ext uri="{FF2B5EF4-FFF2-40B4-BE49-F238E27FC236}">
                  <a16:creationId xmlns:a16="http://schemas.microsoft.com/office/drawing/2014/main" id="{AF71CC99-B2F2-4797-86FC-46EB0F07842A}"/>
                </a:ext>
              </a:extLst>
            </p:cNvPr>
            <p:cNvSpPr/>
            <p:nvPr/>
          </p:nvSpPr>
          <p:spPr>
            <a:xfrm>
              <a:off x="3618316" y="1733005"/>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28" name="任意多边形: 形状 127">
              <a:extLst>
                <a:ext uri="{FF2B5EF4-FFF2-40B4-BE49-F238E27FC236}">
                  <a16:creationId xmlns:a16="http://schemas.microsoft.com/office/drawing/2014/main" id="{9086F9D2-6E0F-4ADE-9ACD-3A91DAF72145}"/>
                </a:ext>
              </a:extLst>
            </p:cNvPr>
            <p:cNvSpPr/>
            <p:nvPr/>
          </p:nvSpPr>
          <p:spPr>
            <a:xfrm>
              <a:off x="3680040" y="1733005"/>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29" name="任意多边形: 形状 128">
              <a:extLst>
                <a:ext uri="{FF2B5EF4-FFF2-40B4-BE49-F238E27FC236}">
                  <a16:creationId xmlns:a16="http://schemas.microsoft.com/office/drawing/2014/main" id="{1A587853-B419-4BB5-B399-14605FC1CF7E}"/>
                </a:ext>
              </a:extLst>
            </p:cNvPr>
            <p:cNvSpPr/>
            <p:nvPr/>
          </p:nvSpPr>
          <p:spPr>
            <a:xfrm>
              <a:off x="3772626" y="1146628"/>
              <a:ext cx="462929" cy="462929"/>
            </a:xfrm>
            <a:custGeom>
              <a:avLst/>
              <a:gdLst>
                <a:gd name="connsiteX0" fmla="*/ 462929 w 462929"/>
                <a:gd name="connsiteY0" fmla="*/ 231465 h 462929"/>
                <a:gd name="connsiteX1" fmla="*/ 231465 w 462929"/>
                <a:gd name="connsiteY1" fmla="*/ 0 h 462929"/>
                <a:gd name="connsiteX2" fmla="*/ 0 w 462929"/>
                <a:gd name="connsiteY2" fmla="*/ 231465 h 462929"/>
                <a:gd name="connsiteX3" fmla="*/ 231465 w 462929"/>
                <a:gd name="connsiteY3" fmla="*/ 462929 h 462929"/>
                <a:gd name="connsiteX4" fmla="*/ 462929 w 462929"/>
                <a:gd name="connsiteY4" fmla="*/ 231465 h 462929"/>
                <a:gd name="connsiteX5" fmla="*/ 122352 w 462929"/>
                <a:gd name="connsiteY5" fmla="*/ 318758 h 462929"/>
                <a:gd name="connsiteX6" fmla="*/ 79284 w 462929"/>
                <a:gd name="connsiteY6" fmla="*/ 361825 h 462929"/>
                <a:gd name="connsiteX7" fmla="*/ 31633 w 462929"/>
                <a:gd name="connsiteY7" fmla="*/ 246911 h 462929"/>
                <a:gd name="connsiteX8" fmla="*/ 92586 w 462929"/>
                <a:gd name="connsiteY8" fmla="*/ 246911 h 462929"/>
                <a:gd name="connsiteX9" fmla="*/ 92586 w 462929"/>
                <a:gd name="connsiteY9" fmla="*/ 216049 h 462929"/>
                <a:gd name="connsiteX10" fmla="*/ 31649 w 462929"/>
                <a:gd name="connsiteY10" fmla="*/ 216049 h 462929"/>
                <a:gd name="connsiteX11" fmla="*/ 79300 w 462929"/>
                <a:gd name="connsiteY11" fmla="*/ 101135 h 462929"/>
                <a:gd name="connsiteX12" fmla="*/ 122368 w 462929"/>
                <a:gd name="connsiteY12" fmla="*/ 144202 h 462929"/>
                <a:gd name="connsiteX13" fmla="*/ 144187 w 462929"/>
                <a:gd name="connsiteY13" fmla="*/ 122383 h 462929"/>
                <a:gd name="connsiteX14" fmla="*/ 101119 w 462929"/>
                <a:gd name="connsiteY14" fmla="*/ 79315 h 462929"/>
                <a:gd name="connsiteX15" fmla="*/ 216034 w 462929"/>
                <a:gd name="connsiteY15" fmla="*/ 31664 h 462929"/>
                <a:gd name="connsiteX16" fmla="*/ 216034 w 462929"/>
                <a:gd name="connsiteY16" fmla="*/ 92586 h 462929"/>
                <a:gd name="connsiteX17" fmla="*/ 246896 w 462929"/>
                <a:gd name="connsiteY17" fmla="*/ 92586 h 462929"/>
                <a:gd name="connsiteX18" fmla="*/ 246896 w 462929"/>
                <a:gd name="connsiteY18" fmla="*/ 31649 h 462929"/>
                <a:gd name="connsiteX19" fmla="*/ 361810 w 462929"/>
                <a:gd name="connsiteY19" fmla="*/ 79300 h 462929"/>
                <a:gd name="connsiteX20" fmla="*/ 318742 w 462929"/>
                <a:gd name="connsiteY20" fmla="*/ 122368 h 462929"/>
                <a:gd name="connsiteX21" fmla="*/ 340561 w 462929"/>
                <a:gd name="connsiteY21" fmla="*/ 144187 h 462929"/>
                <a:gd name="connsiteX22" fmla="*/ 383629 w 462929"/>
                <a:gd name="connsiteY22" fmla="*/ 101119 h 462929"/>
                <a:gd name="connsiteX23" fmla="*/ 431280 w 462929"/>
                <a:gd name="connsiteY23" fmla="*/ 216034 h 462929"/>
                <a:gd name="connsiteX24" fmla="*/ 370343 w 462929"/>
                <a:gd name="connsiteY24" fmla="*/ 216034 h 462929"/>
                <a:gd name="connsiteX25" fmla="*/ 370343 w 462929"/>
                <a:gd name="connsiteY25" fmla="*/ 246896 h 462929"/>
                <a:gd name="connsiteX26" fmla="*/ 431280 w 462929"/>
                <a:gd name="connsiteY26" fmla="*/ 246896 h 462929"/>
                <a:gd name="connsiteX27" fmla="*/ 383629 w 462929"/>
                <a:gd name="connsiteY27" fmla="*/ 361810 h 462929"/>
                <a:gd name="connsiteX28" fmla="*/ 340561 w 462929"/>
                <a:gd name="connsiteY28" fmla="*/ 318742 h 462929"/>
                <a:gd name="connsiteX29" fmla="*/ 318742 w 462929"/>
                <a:gd name="connsiteY29" fmla="*/ 340561 h 462929"/>
                <a:gd name="connsiteX30" fmla="*/ 361810 w 462929"/>
                <a:gd name="connsiteY30" fmla="*/ 383629 h 462929"/>
                <a:gd name="connsiteX31" fmla="*/ 246896 w 462929"/>
                <a:gd name="connsiteY31" fmla="*/ 431280 h 462929"/>
                <a:gd name="connsiteX32" fmla="*/ 246896 w 462929"/>
                <a:gd name="connsiteY32" fmla="*/ 370343 h 462929"/>
                <a:gd name="connsiteX33" fmla="*/ 216034 w 462929"/>
                <a:gd name="connsiteY33" fmla="*/ 370343 h 462929"/>
                <a:gd name="connsiteX34" fmla="*/ 216034 w 462929"/>
                <a:gd name="connsiteY34" fmla="*/ 431280 h 462929"/>
                <a:gd name="connsiteX35" fmla="*/ 101119 w 462929"/>
                <a:gd name="connsiteY35" fmla="*/ 383629 h 462929"/>
                <a:gd name="connsiteX36" fmla="*/ 144187 w 462929"/>
                <a:gd name="connsiteY36" fmla="*/ 340561 h 4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62929" h="462929">
                  <a:moveTo>
                    <a:pt x="462929" y="231465"/>
                  </a:moveTo>
                  <a:cubicBezTo>
                    <a:pt x="462929" y="103835"/>
                    <a:pt x="359094" y="0"/>
                    <a:pt x="231465" y="0"/>
                  </a:cubicBezTo>
                  <a:cubicBezTo>
                    <a:pt x="103835" y="0"/>
                    <a:pt x="0" y="103835"/>
                    <a:pt x="0" y="231465"/>
                  </a:cubicBezTo>
                  <a:cubicBezTo>
                    <a:pt x="0" y="359094"/>
                    <a:pt x="103835" y="462929"/>
                    <a:pt x="231465" y="462929"/>
                  </a:cubicBezTo>
                  <a:cubicBezTo>
                    <a:pt x="359094" y="462929"/>
                    <a:pt x="462929" y="359094"/>
                    <a:pt x="462929" y="231465"/>
                  </a:cubicBezTo>
                  <a:close/>
                  <a:moveTo>
                    <a:pt x="122352" y="318758"/>
                  </a:moveTo>
                  <a:lnTo>
                    <a:pt x="79284" y="361825"/>
                  </a:lnTo>
                  <a:cubicBezTo>
                    <a:pt x="52326" y="330408"/>
                    <a:pt x="34982" y="290611"/>
                    <a:pt x="31633" y="246911"/>
                  </a:cubicBezTo>
                  <a:lnTo>
                    <a:pt x="92586" y="246911"/>
                  </a:lnTo>
                  <a:lnTo>
                    <a:pt x="92586" y="216049"/>
                  </a:lnTo>
                  <a:lnTo>
                    <a:pt x="31649" y="216049"/>
                  </a:lnTo>
                  <a:cubicBezTo>
                    <a:pt x="34997" y="172333"/>
                    <a:pt x="52342" y="132552"/>
                    <a:pt x="79300" y="101135"/>
                  </a:cubicBezTo>
                  <a:lnTo>
                    <a:pt x="122368" y="144202"/>
                  </a:lnTo>
                  <a:lnTo>
                    <a:pt x="144187" y="122383"/>
                  </a:lnTo>
                  <a:lnTo>
                    <a:pt x="101119" y="79315"/>
                  </a:lnTo>
                  <a:cubicBezTo>
                    <a:pt x="132537" y="52357"/>
                    <a:pt x="172333" y="35013"/>
                    <a:pt x="216034" y="31664"/>
                  </a:cubicBezTo>
                  <a:lnTo>
                    <a:pt x="216034" y="92586"/>
                  </a:lnTo>
                  <a:lnTo>
                    <a:pt x="246896" y="92586"/>
                  </a:lnTo>
                  <a:lnTo>
                    <a:pt x="246896" y="31649"/>
                  </a:lnTo>
                  <a:cubicBezTo>
                    <a:pt x="290611" y="34997"/>
                    <a:pt x="330392" y="52342"/>
                    <a:pt x="361810" y="79300"/>
                  </a:cubicBezTo>
                  <a:lnTo>
                    <a:pt x="318742" y="122368"/>
                  </a:lnTo>
                  <a:lnTo>
                    <a:pt x="340561" y="144187"/>
                  </a:lnTo>
                  <a:lnTo>
                    <a:pt x="383629" y="101119"/>
                  </a:lnTo>
                  <a:cubicBezTo>
                    <a:pt x="410587" y="132537"/>
                    <a:pt x="427932" y="172333"/>
                    <a:pt x="431280" y="216034"/>
                  </a:cubicBezTo>
                  <a:lnTo>
                    <a:pt x="370343" y="216034"/>
                  </a:lnTo>
                  <a:lnTo>
                    <a:pt x="370343" y="246896"/>
                  </a:lnTo>
                  <a:lnTo>
                    <a:pt x="431280" y="246896"/>
                  </a:lnTo>
                  <a:cubicBezTo>
                    <a:pt x="427932" y="290611"/>
                    <a:pt x="410587" y="330392"/>
                    <a:pt x="383629" y="361810"/>
                  </a:cubicBezTo>
                  <a:lnTo>
                    <a:pt x="340561" y="318742"/>
                  </a:lnTo>
                  <a:lnTo>
                    <a:pt x="318742" y="340561"/>
                  </a:lnTo>
                  <a:lnTo>
                    <a:pt x="361810" y="383629"/>
                  </a:lnTo>
                  <a:cubicBezTo>
                    <a:pt x="330392" y="410587"/>
                    <a:pt x="290596" y="427932"/>
                    <a:pt x="246896" y="431280"/>
                  </a:cubicBezTo>
                  <a:lnTo>
                    <a:pt x="246896" y="370343"/>
                  </a:lnTo>
                  <a:lnTo>
                    <a:pt x="216034" y="370343"/>
                  </a:lnTo>
                  <a:lnTo>
                    <a:pt x="216034" y="431280"/>
                  </a:lnTo>
                  <a:cubicBezTo>
                    <a:pt x="172318" y="427932"/>
                    <a:pt x="132537" y="410587"/>
                    <a:pt x="101119" y="383629"/>
                  </a:cubicBezTo>
                  <a:lnTo>
                    <a:pt x="144187" y="340561"/>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30" name="任意多边形: 形状 129">
              <a:extLst>
                <a:ext uri="{FF2B5EF4-FFF2-40B4-BE49-F238E27FC236}">
                  <a16:creationId xmlns:a16="http://schemas.microsoft.com/office/drawing/2014/main" id="{A0A1CDBB-E0C1-472D-B7AC-71D7DCBA8FF0}"/>
                </a:ext>
              </a:extLst>
            </p:cNvPr>
            <p:cNvSpPr/>
            <p:nvPr/>
          </p:nvSpPr>
          <p:spPr>
            <a:xfrm>
              <a:off x="3957798" y="1270076"/>
              <a:ext cx="118926" cy="180650"/>
            </a:xfrm>
            <a:custGeom>
              <a:avLst/>
              <a:gdLst>
                <a:gd name="connsiteX0" fmla="*/ 46293 w 118926"/>
                <a:gd name="connsiteY0" fmla="*/ 154310 h 180650"/>
                <a:gd name="connsiteX1" fmla="*/ 66122 w 118926"/>
                <a:gd name="connsiteY1" fmla="*/ 149665 h 180650"/>
                <a:gd name="connsiteX2" fmla="*/ 97107 w 118926"/>
                <a:gd name="connsiteY2" fmla="*/ 180650 h 180650"/>
                <a:gd name="connsiteX3" fmla="*/ 118926 w 118926"/>
                <a:gd name="connsiteY3" fmla="*/ 158831 h 180650"/>
                <a:gd name="connsiteX4" fmla="*/ 87941 w 118926"/>
                <a:gd name="connsiteY4" fmla="*/ 127846 h 180650"/>
                <a:gd name="connsiteX5" fmla="*/ 92586 w 118926"/>
                <a:gd name="connsiteY5" fmla="*/ 108017 h 180650"/>
                <a:gd name="connsiteX6" fmla="*/ 61724 w 118926"/>
                <a:gd name="connsiteY6" fmla="*/ 64563 h 180650"/>
                <a:gd name="connsiteX7" fmla="*/ 61724 w 118926"/>
                <a:gd name="connsiteY7" fmla="*/ 0 h 180650"/>
                <a:gd name="connsiteX8" fmla="*/ 30862 w 118926"/>
                <a:gd name="connsiteY8" fmla="*/ 0 h 180650"/>
                <a:gd name="connsiteX9" fmla="*/ 30862 w 118926"/>
                <a:gd name="connsiteY9" fmla="*/ 64563 h 180650"/>
                <a:gd name="connsiteX10" fmla="*/ 0 w 118926"/>
                <a:gd name="connsiteY10" fmla="*/ 108017 h 180650"/>
                <a:gd name="connsiteX11" fmla="*/ 46293 w 118926"/>
                <a:gd name="connsiteY11" fmla="*/ 154310 h 180650"/>
                <a:gd name="connsiteX12" fmla="*/ 46293 w 118926"/>
                <a:gd name="connsiteY12" fmla="*/ 92586 h 180650"/>
                <a:gd name="connsiteX13" fmla="*/ 61724 w 118926"/>
                <a:gd name="connsiteY13" fmla="*/ 108017 h 180650"/>
                <a:gd name="connsiteX14" fmla="*/ 46293 w 118926"/>
                <a:gd name="connsiteY14" fmla="*/ 123448 h 180650"/>
                <a:gd name="connsiteX15" fmla="*/ 30862 w 118926"/>
                <a:gd name="connsiteY15" fmla="*/ 108017 h 180650"/>
                <a:gd name="connsiteX16" fmla="*/ 46293 w 118926"/>
                <a:gd name="connsiteY16" fmla="*/ 92586 h 18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926" h="180650">
                  <a:moveTo>
                    <a:pt x="46293" y="154310"/>
                  </a:moveTo>
                  <a:cubicBezTo>
                    <a:pt x="53422" y="154310"/>
                    <a:pt x="60088" y="152566"/>
                    <a:pt x="66122" y="149665"/>
                  </a:cubicBezTo>
                  <a:lnTo>
                    <a:pt x="97107" y="180650"/>
                  </a:lnTo>
                  <a:lnTo>
                    <a:pt x="118926" y="158831"/>
                  </a:lnTo>
                  <a:lnTo>
                    <a:pt x="87941" y="127846"/>
                  </a:lnTo>
                  <a:cubicBezTo>
                    <a:pt x="90842" y="121812"/>
                    <a:pt x="92586" y="115146"/>
                    <a:pt x="92586" y="108017"/>
                  </a:cubicBezTo>
                  <a:cubicBezTo>
                    <a:pt x="92586" y="87926"/>
                    <a:pt x="79639" y="70952"/>
                    <a:pt x="61724" y="64563"/>
                  </a:cubicBezTo>
                  <a:lnTo>
                    <a:pt x="61724" y="0"/>
                  </a:lnTo>
                  <a:lnTo>
                    <a:pt x="30862" y="0"/>
                  </a:lnTo>
                  <a:lnTo>
                    <a:pt x="30862" y="64563"/>
                  </a:lnTo>
                  <a:cubicBezTo>
                    <a:pt x="12947" y="70952"/>
                    <a:pt x="0" y="87926"/>
                    <a:pt x="0" y="108017"/>
                  </a:cubicBezTo>
                  <a:cubicBezTo>
                    <a:pt x="0" y="133540"/>
                    <a:pt x="20770" y="154310"/>
                    <a:pt x="46293" y="154310"/>
                  </a:cubicBezTo>
                  <a:close/>
                  <a:moveTo>
                    <a:pt x="46293" y="92586"/>
                  </a:moveTo>
                  <a:cubicBezTo>
                    <a:pt x="54795" y="92586"/>
                    <a:pt x="61724" y="99514"/>
                    <a:pt x="61724" y="108017"/>
                  </a:cubicBezTo>
                  <a:cubicBezTo>
                    <a:pt x="61724" y="116519"/>
                    <a:pt x="54795" y="123448"/>
                    <a:pt x="46293" y="123448"/>
                  </a:cubicBezTo>
                  <a:cubicBezTo>
                    <a:pt x="37790" y="123448"/>
                    <a:pt x="30862" y="116519"/>
                    <a:pt x="30862" y="108017"/>
                  </a:cubicBezTo>
                  <a:cubicBezTo>
                    <a:pt x="30862" y="99514"/>
                    <a:pt x="37790" y="92586"/>
                    <a:pt x="46293" y="92586"/>
                  </a:cubicBez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31" name="任意多边形: 形状 130">
              <a:extLst>
                <a:ext uri="{FF2B5EF4-FFF2-40B4-BE49-F238E27FC236}">
                  <a16:creationId xmlns:a16="http://schemas.microsoft.com/office/drawing/2014/main" id="{11BFC3E5-FE36-411E-829C-993E95518B9A}"/>
                </a:ext>
              </a:extLst>
            </p:cNvPr>
            <p:cNvSpPr/>
            <p:nvPr/>
          </p:nvSpPr>
          <p:spPr>
            <a:xfrm>
              <a:off x="4312710" y="930594"/>
              <a:ext cx="154309" cy="30861"/>
            </a:xfrm>
            <a:custGeom>
              <a:avLst/>
              <a:gdLst>
                <a:gd name="connsiteX0" fmla="*/ 0 w 154309"/>
                <a:gd name="connsiteY0" fmla="*/ 0 h 30861"/>
                <a:gd name="connsiteX1" fmla="*/ 154310 w 154309"/>
                <a:gd name="connsiteY1" fmla="*/ 0 h 30861"/>
                <a:gd name="connsiteX2" fmla="*/ 154310 w 154309"/>
                <a:gd name="connsiteY2" fmla="*/ 30862 h 30861"/>
                <a:gd name="connsiteX3" fmla="*/ 0 w 154309"/>
                <a:gd name="connsiteY3" fmla="*/ 30862 h 30861"/>
              </a:gdLst>
              <a:ahLst/>
              <a:cxnLst>
                <a:cxn ang="0">
                  <a:pos x="connsiteX0" y="connsiteY0"/>
                </a:cxn>
                <a:cxn ang="0">
                  <a:pos x="connsiteX1" y="connsiteY1"/>
                </a:cxn>
                <a:cxn ang="0">
                  <a:pos x="connsiteX2" y="connsiteY2"/>
                </a:cxn>
                <a:cxn ang="0">
                  <a:pos x="connsiteX3" y="connsiteY3"/>
                </a:cxn>
              </a:cxnLst>
              <a:rect l="l" t="t" r="r" b="b"/>
              <a:pathLst>
                <a:path w="154309" h="30861">
                  <a:moveTo>
                    <a:pt x="0" y="0"/>
                  </a:moveTo>
                  <a:lnTo>
                    <a:pt x="154310" y="0"/>
                  </a:lnTo>
                  <a:lnTo>
                    <a:pt x="154310"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32" name="任意多边形: 形状 131">
              <a:extLst>
                <a:ext uri="{FF2B5EF4-FFF2-40B4-BE49-F238E27FC236}">
                  <a16:creationId xmlns:a16="http://schemas.microsoft.com/office/drawing/2014/main" id="{BC365381-0FDC-49F7-8262-FDA2C61D51B2}"/>
                </a:ext>
              </a:extLst>
            </p:cNvPr>
            <p:cNvSpPr/>
            <p:nvPr/>
          </p:nvSpPr>
          <p:spPr>
            <a:xfrm>
              <a:off x="4312710" y="992318"/>
              <a:ext cx="154309" cy="30861"/>
            </a:xfrm>
            <a:custGeom>
              <a:avLst/>
              <a:gdLst>
                <a:gd name="connsiteX0" fmla="*/ 0 w 154309"/>
                <a:gd name="connsiteY0" fmla="*/ 0 h 30861"/>
                <a:gd name="connsiteX1" fmla="*/ 154310 w 154309"/>
                <a:gd name="connsiteY1" fmla="*/ 0 h 30861"/>
                <a:gd name="connsiteX2" fmla="*/ 154310 w 154309"/>
                <a:gd name="connsiteY2" fmla="*/ 30862 h 30861"/>
                <a:gd name="connsiteX3" fmla="*/ 0 w 154309"/>
                <a:gd name="connsiteY3" fmla="*/ 30862 h 30861"/>
              </a:gdLst>
              <a:ahLst/>
              <a:cxnLst>
                <a:cxn ang="0">
                  <a:pos x="connsiteX0" y="connsiteY0"/>
                </a:cxn>
                <a:cxn ang="0">
                  <a:pos x="connsiteX1" y="connsiteY1"/>
                </a:cxn>
                <a:cxn ang="0">
                  <a:pos x="connsiteX2" y="connsiteY2"/>
                </a:cxn>
                <a:cxn ang="0">
                  <a:pos x="connsiteX3" y="connsiteY3"/>
                </a:cxn>
              </a:cxnLst>
              <a:rect l="l" t="t" r="r" b="b"/>
              <a:pathLst>
                <a:path w="154309" h="30861">
                  <a:moveTo>
                    <a:pt x="0" y="0"/>
                  </a:moveTo>
                  <a:lnTo>
                    <a:pt x="154310" y="0"/>
                  </a:lnTo>
                  <a:lnTo>
                    <a:pt x="154310"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33" name="任意多边形: 形状 132">
              <a:extLst>
                <a:ext uri="{FF2B5EF4-FFF2-40B4-BE49-F238E27FC236}">
                  <a16:creationId xmlns:a16="http://schemas.microsoft.com/office/drawing/2014/main" id="{C5B5A0D6-B756-41C7-B80B-A0F00BE90AA8}"/>
                </a:ext>
              </a:extLst>
            </p:cNvPr>
            <p:cNvSpPr/>
            <p:nvPr/>
          </p:nvSpPr>
          <p:spPr>
            <a:xfrm>
              <a:off x="4436158" y="1054042"/>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34" name="任意多边形: 形状 133">
              <a:extLst>
                <a:ext uri="{FF2B5EF4-FFF2-40B4-BE49-F238E27FC236}">
                  <a16:creationId xmlns:a16="http://schemas.microsoft.com/office/drawing/2014/main" id="{2FB66F84-351F-43D5-A754-038DC1B668CD}"/>
                </a:ext>
              </a:extLst>
            </p:cNvPr>
            <p:cNvSpPr/>
            <p:nvPr/>
          </p:nvSpPr>
          <p:spPr>
            <a:xfrm>
              <a:off x="4374434" y="1054042"/>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35" name="任意多边形: 形状 134">
              <a:extLst>
                <a:ext uri="{FF2B5EF4-FFF2-40B4-BE49-F238E27FC236}">
                  <a16:creationId xmlns:a16="http://schemas.microsoft.com/office/drawing/2014/main" id="{23CE0710-1368-47F5-AC75-A2DAAFFFE801}"/>
                </a:ext>
              </a:extLst>
            </p:cNvPr>
            <p:cNvSpPr/>
            <p:nvPr/>
          </p:nvSpPr>
          <p:spPr>
            <a:xfrm>
              <a:off x="4312710" y="1054042"/>
              <a:ext cx="30861" cy="30861"/>
            </a:xfrm>
            <a:custGeom>
              <a:avLst/>
              <a:gdLst>
                <a:gd name="connsiteX0" fmla="*/ 0 w 30861"/>
                <a:gd name="connsiteY0" fmla="*/ 0 h 30861"/>
                <a:gd name="connsiteX1" fmla="*/ 30862 w 30861"/>
                <a:gd name="connsiteY1" fmla="*/ 0 h 30861"/>
                <a:gd name="connsiteX2" fmla="*/ 30862 w 30861"/>
                <a:gd name="connsiteY2" fmla="*/ 30862 h 30861"/>
                <a:gd name="connsiteX3" fmla="*/ 0 w 30861"/>
                <a:gd name="connsiteY3" fmla="*/ 30862 h 30861"/>
              </a:gdLst>
              <a:ahLst/>
              <a:cxnLst>
                <a:cxn ang="0">
                  <a:pos x="connsiteX0" y="connsiteY0"/>
                </a:cxn>
                <a:cxn ang="0">
                  <a:pos x="connsiteX1" y="connsiteY1"/>
                </a:cxn>
                <a:cxn ang="0">
                  <a:pos x="connsiteX2" y="connsiteY2"/>
                </a:cxn>
                <a:cxn ang="0">
                  <a:pos x="connsiteX3" y="connsiteY3"/>
                </a:cxn>
              </a:cxnLst>
              <a:rect l="l" t="t" r="r" b="b"/>
              <a:pathLst>
                <a:path w="30861" h="30861">
                  <a:moveTo>
                    <a:pt x="0" y="0"/>
                  </a:moveTo>
                  <a:lnTo>
                    <a:pt x="30862" y="0"/>
                  </a:lnTo>
                  <a:lnTo>
                    <a:pt x="30862" y="30862"/>
                  </a:lnTo>
                  <a:lnTo>
                    <a:pt x="0" y="30862"/>
                  </a:lnTo>
                  <a:close/>
                </a:path>
              </a:pathLst>
            </a:custGeom>
            <a:grpFill/>
            <a:ln w="15329" cap="flat">
              <a:noFill/>
              <a:prstDash val="solid"/>
              <a:miter/>
            </a:ln>
          </p:spPr>
          <p:txBody>
            <a:bodyPr rtlCol="0" anchor="ctr">
              <a:noAutofit/>
            </a:bodyPr>
            <a:lstStyle/>
            <a:p>
              <a:endParaRPr lang="zh-CN" altLang="en-US">
                <a:solidFill>
                  <a:schemeClr val="bg1"/>
                </a:solidFill>
              </a:endParaRPr>
            </a:p>
          </p:txBody>
        </p:sp>
      </p:grpSp>
      <p:sp>
        <p:nvSpPr>
          <p:cNvPr id="101" name="椭圆 100">
            <a:extLst>
              <a:ext uri="{FF2B5EF4-FFF2-40B4-BE49-F238E27FC236}">
                <a16:creationId xmlns:a16="http://schemas.microsoft.com/office/drawing/2014/main" id="{99F40FB3-EBE1-4535-B2E3-3C5F61DC0731}"/>
              </a:ext>
            </a:extLst>
          </p:cNvPr>
          <p:cNvSpPr>
            <a:spLocks/>
          </p:cNvSpPr>
          <p:nvPr/>
        </p:nvSpPr>
        <p:spPr>
          <a:xfrm>
            <a:off x="6509156" y="4847108"/>
            <a:ext cx="1042264" cy="1042262"/>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lnSpc>
                <a:spcPct val="150000"/>
              </a:lnSpc>
            </a:pPr>
            <a:endParaRPr lang="zh-CN" altLang="en-US"/>
          </a:p>
        </p:txBody>
      </p:sp>
      <p:sp>
        <p:nvSpPr>
          <p:cNvPr id="102" name="文本框 101">
            <a:extLst>
              <a:ext uri="{FF2B5EF4-FFF2-40B4-BE49-F238E27FC236}">
                <a16:creationId xmlns:a16="http://schemas.microsoft.com/office/drawing/2014/main" id="{4E955B45-C304-4F12-811D-F349B42FDDAA}"/>
              </a:ext>
            </a:extLst>
          </p:cNvPr>
          <p:cNvSpPr txBox="1"/>
          <p:nvPr/>
        </p:nvSpPr>
        <p:spPr>
          <a:xfrm>
            <a:off x="7699967" y="4872655"/>
            <a:ext cx="1346522" cy="374526"/>
          </a:xfrm>
          <a:prstGeom prst="rect">
            <a:avLst/>
          </a:prstGeom>
          <a:noFill/>
          <a:ln>
            <a:noFill/>
          </a:ln>
        </p:spPr>
        <p:txBody>
          <a:bodyPr wrap="square" lIns="0" tIns="0" rIns="0" bIns="0" rtlCol="0">
            <a:noAutofit/>
          </a:bodyPr>
          <a:lstStyle/>
          <a:p>
            <a:pPr hangingPunct="0">
              <a:lnSpc>
                <a:spcPct val="130000"/>
              </a:lnSpc>
            </a:pPr>
            <a:r>
              <a:rPr lang="zh-CN" altLang="en-US" sz="2000" b="1" dirty="0">
                <a:solidFill>
                  <a:schemeClr val="accent1"/>
                </a:solidFill>
                <a:latin typeface="+mj-ea"/>
                <a:ea typeface="+mj-ea"/>
                <a:cs typeface="汉仪典雅体简" panose="00020600040101010101" pitchFamily="18" charset="-122"/>
              </a:rPr>
              <a:t>产品推广</a:t>
            </a:r>
          </a:p>
        </p:txBody>
      </p:sp>
      <p:sp>
        <p:nvSpPr>
          <p:cNvPr id="103" name="文本框 102">
            <a:extLst>
              <a:ext uri="{FF2B5EF4-FFF2-40B4-BE49-F238E27FC236}">
                <a16:creationId xmlns:a16="http://schemas.microsoft.com/office/drawing/2014/main" id="{EBF23944-CD37-4A85-AAF6-4E36BBEF6443}"/>
              </a:ext>
            </a:extLst>
          </p:cNvPr>
          <p:cNvSpPr txBox="1"/>
          <p:nvPr/>
        </p:nvSpPr>
        <p:spPr>
          <a:xfrm>
            <a:off x="7699967" y="5321624"/>
            <a:ext cx="3873755" cy="542200"/>
          </a:xfrm>
          <a:prstGeom prst="rect">
            <a:avLst/>
          </a:prstGeom>
          <a:noFill/>
          <a:ln>
            <a:noFill/>
          </a:ln>
        </p:spPr>
        <p:txBody>
          <a:bodyPr wrap="square" lIns="0" tIns="0" rIns="0" bIns="0" rtlCol="0">
            <a:noAutofit/>
          </a:bodyPr>
          <a:lstStyle/>
          <a:p>
            <a:pPr>
              <a:lnSpc>
                <a:spcPct val="130000"/>
              </a:lnSpc>
            </a:pPr>
            <a:r>
              <a:rPr lang="zh-CN" altLang="en-US" sz="1400" dirty="0">
                <a:solidFill>
                  <a:schemeClr val="tx1">
                    <a:lumMod val="75000"/>
                    <a:lumOff val="25000"/>
                  </a:schemeClr>
                </a:solidFill>
                <a:latin typeface="+mn-ea"/>
                <a:cs typeface="+mn-ea"/>
                <a:sym typeface="+mn-lt"/>
              </a:rPr>
              <a:t>请在这里输入一段文字进行工作概述请在这里输入一段文字进行工作概述</a:t>
            </a:r>
          </a:p>
        </p:txBody>
      </p:sp>
      <p:grpSp>
        <p:nvGrpSpPr>
          <p:cNvPr id="137" name="图形 34">
            <a:extLst>
              <a:ext uri="{FF2B5EF4-FFF2-40B4-BE49-F238E27FC236}">
                <a16:creationId xmlns:a16="http://schemas.microsoft.com/office/drawing/2014/main" id="{66BB2E1C-E346-4EAD-9282-68AA68BEE8D6}"/>
              </a:ext>
            </a:extLst>
          </p:cNvPr>
          <p:cNvGrpSpPr>
            <a:grpSpLocks/>
          </p:cNvGrpSpPr>
          <p:nvPr/>
        </p:nvGrpSpPr>
        <p:grpSpPr>
          <a:xfrm>
            <a:off x="6759667" y="5097618"/>
            <a:ext cx="541242" cy="541242"/>
            <a:chOff x="937122" y="3629132"/>
            <a:chExt cx="987582" cy="987582"/>
          </a:xfrm>
          <a:solidFill>
            <a:schemeClr val="accent1"/>
          </a:solidFill>
        </p:grpSpPr>
        <p:sp>
          <p:nvSpPr>
            <p:cNvPr id="138" name="任意多边形: 形状 137">
              <a:extLst>
                <a:ext uri="{FF2B5EF4-FFF2-40B4-BE49-F238E27FC236}">
                  <a16:creationId xmlns:a16="http://schemas.microsoft.com/office/drawing/2014/main" id="{9B80F10F-A28B-4A67-8EBC-6B4307BF3FB7}"/>
                </a:ext>
              </a:extLst>
            </p:cNvPr>
            <p:cNvSpPr/>
            <p:nvPr/>
          </p:nvSpPr>
          <p:spPr>
            <a:xfrm>
              <a:off x="1322896" y="3706294"/>
              <a:ext cx="216033" cy="216025"/>
            </a:xfrm>
            <a:custGeom>
              <a:avLst/>
              <a:gdLst>
                <a:gd name="connsiteX0" fmla="*/ 216034 w 216033"/>
                <a:gd name="connsiteY0" fmla="*/ 216026 h 216025"/>
                <a:gd name="connsiteX1" fmla="*/ 216034 w 216033"/>
                <a:gd name="connsiteY1" fmla="*/ 200595 h 216025"/>
                <a:gd name="connsiteX2" fmla="*/ 179894 w 216033"/>
                <a:gd name="connsiteY2" fmla="*/ 142127 h 216025"/>
                <a:gd name="connsiteX3" fmla="*/ 156547 w 216033"/>
                <a:gd name="connsiteY3" fmla="*/ 130461 h 216025"/>
                <a:gd name="connsiteX4" fmla="*/ 169741 w 216033"/>
                <a:gd name="connsiteY4" fmla="*/ 92578 h 216025"/>
                <a:gd name="connsiteX5" fmla="*/ 169741 w 216033"/>
                <a:gd name="connsiteY5" fmla="*/ 64340 h 216025"/>
                <a:gd name="connsiteX6" fmla="*/ 111319 w 216033"/>
                <a:gd name="connsiteY6" fmla="*/ 85 h 216025"/>
                <a:gd name="connsiteX7" fmla="*/ 65535 w 216033"/>
                <a:gd name="connsiteY7" fmla="*/ 16936 h 216025"/>
                <a:gd name="connsiteX8" fmla="*/ 46293 w 216033"/>
                <a:gd name="connsiteY8" fmla="*/ 61716 h 216025"/>
                <a:gd name="connsiteX9" fmla="*/ 46293 w 216033"/>
                <a:gd name="connsiteY9" fmla="*/ 92578 h 216025"/>
                <a:gd name="connsiteX10" fmla="*/ 59471 w 216033"/>
                <a:gd name="connsiteY10" fmla="*/ 130461 h 216025"/>
                <a:gd name="connsiteX11" fmla="*/ 36124 w 216033"/>
                <a:gd name="connsiteY11" fmla="*/ 142127 h 216025"/>
                <a:gd name="connsiteX12" fmla="*/ 0 w 216033"/>
                <a:gd name="connsiteY12" fmla="*/ 200595 h 216025"/>
                <a:gd name="connsiteX13" fmla="*/ 0 w 216033"/>
                <a:gd name="connsiteY13" fmla="*/ 216026 h 216025"/>
                <a:gd name="connsiteX14" fmla="*/ 49935 w 216033"/>
                <a:gd name="connsiteY14" fmla="*/ 169733 h 216025"/>
                <a:gd name="connsiteX15" fmla="*/ 92586 w 216033"/>
                <a:gd name="connsiteY15" fmla="*/ 148407 h 216025"/>
                <a:gd name="connsiteX16" fmla="*/ 92586 w 216033"/>
                <a:gd name="connsiteY16" fmla="*/ 119984 h 216025"/>
                <a:gd name="connsiteX17" fmla="*/ 87478 w 216033"/>
                <a:gd name="connsiteY17" fmla="*/ 115385 h 216025"/>
                <a:gd name="connsiteX18" fmla="*/ 77155 w 216033"/>
                <a:gd name="connsiteY18" fmla="*/ 92578 h 216025"/>
                <a:gd name="connsiteX19" fmla="*/ 77155 w 216033"/>
                <a:gd name="connsiteY19" fmla="*/ 61716 h 216025"/>
                <a:gd name="connsiteX20" fmla="*/ 86784 w 216033"/>
                <a:gd name="connsiteY20" fmla="*/ 39326 h 216025"/>
                <a:gd name="connsiteX21" fmla="*/ 109683 w 216033"/>
                <a:gd name="connsiteY21" fmla="*/ 30901 h 216025"/>
                <a:gd name="connsiteX22" fmla="*/ 138879 w 216033"/>
                <a:gd name="connsiteY22" fmla="*/ 64340 h 216025"/>
                <a:gd name="connsiteX23" fmla="*/ 138879 w 216033"/>
                <a:gd name="connsiteY23" fmla="*/ 92578 h 216025"/>
                <a:gd name="connsiteX24" fmla="*/ 128555 w 216033"/>
                <a:gd name="connsiteY24" fmla="*/ 115385 h 216025"/>
                <a:gd name="connsiteX25" fmla="*/ 123448 w 216033"/>
                <a:gd name="connsiteY25" fmla="*/ 119984 h 216025"/>
                <a:gd name="connsiteX26" fmla="*/ 123448 w 216033"/>
                <a:gd name="connsiteY26" fmla="*/ 148407 h 216025"/>
                <a:gd name="connsiteX27" fmla="*/ 166099 w 216033"/>
                <a:gd name="connsiteY27" fmla="*/ 169733 h 216025"/>
                <a:gd name="connsiteX28" fmla="*/ 181576 w 216033"/>
                <a:gd name="connsiteY28" fmla="*/ 185164 h 216025"/>
                <a:gd name="connsiteX29" fmla="*/ 34473 w 216033"/>
                <a:gd name="connsiteY29" fmla="*/ 185164 h 216025"/>
                <a:gd name="connsiteX30" fmla="*/ 49935 w 216033"/>
                <a:gd name="connsiteY30" fmla="*/ 169733 h 21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6033" h="216025">
                  <a:moveTo>
                    <a:pt x="216034" y="216026"/>
                  </a:moveTo>
                  <a:lnTo>
                    <a:pt x="216034" y="200595"/>
                  </a:lnTo>
                  <a:cubicBezTo>
                    <a:pt x="216034" y="175674"/>
                    <a:pt x="202192" y="153268"/>
                    <a:pt x="179894" y="142127"/>
                  </a:cubicBezTo>
                  <a:lnTo>
                    <a:pt x="156547" y="130461"/>
                  </a:lnTo>
                  <a:cubicBezTo>
                    <a:pt x="165019" y="119660"/>
                    <a:pt x="169741" y="106327"/>
                    <a:pt x="169741" y="92578"/>
                  </a:cubicBezTo>
                  <a:lnTo>
                    <a:pt x="169741" y="64340"/>
                  </a:lnTo>
                  <a:cubicBezTo>
                    <a:pt x="169741" y="30021"/>
                    <a:pt x="144079" y="1798"/>
                    <a:pt x="111319" y="85"/>
                  </a:cubicBezTo>
                  <a:cubicBezTo>
                    <a:pt x="94067" y="-795"/>
                    <a:pt x="77942" y="5177"/>
                    <a:pt x="65535" y="16936"/>
                  </a:cubicBezTo>
                  <a:cubicBezTo>
                    <a:pt x="53299" y="28540"/>
                    <a:pt x="46293" y="44866"/>
                    <a:pt x="46293" y="61716"/>
                  </a:cubicBezTo>
                  <a:lnTo>
                    <a:pt x="46293" y="92578"/>
                  </a:lnTo>
                  <a:cubicBezTo>
                    <a:pt x="46293" y="106327"/>
                    <a:pt x="51015" y="119660"/>
                    <a:pt x="59471" y="130461"/>
                  </a:cubicBezTo>
                  <a:lnTo>
                    <a:pt x="36124" y="142127"/>
                  </a:lnTo>
                  <a:cubicBezTo>
                    <a:pt x="13842" y="153268"/>
                    <a:pt x="0" y="175674"/>
                    <a:pt x="0" y="200595"/>
                  </a:cubicBezTo>
                  <a:lnTo>
                    <a:pt x="0" y="216026"/>
                  </a:lnTo>
                  <a:close/>
                  <a:moveTo>
                    <a:pt x="49935" y="169733"/>
                  </a:moveTo>
                  <a:lnTo>
                    <a:pt x="92586" y="148407"/>
                  </a:lnTo>
                  <a:lnTo>
                    <a:pt x="92586" y="119984"/>
                  </a:lnTo>
                  <a:lnTo>
                    <a:pt x="87478" y="115385"/>
                  </a:lnTo>
                  <a:cubicBezTo>
                    <a:pt x="80812" y="109383"/>
                    <a:pt x="77155" y="101281"/>
                    <a:pt x="77155" y="92578"/>
                  </a:cubicBezTo>
                  <a:lnTo>
                    <a:pt x="77155" y="61716"/>
                  </a:lnTo>
                  <a:cubicBezTo>
                    <a:pt x="77155" y="53168"/>
                    <a:pt x="80581" y="45221"/>
                    <a:pt x="86784" y="39326"/>
                  </a:cubicBezTo>
                  <a:cubicBezTo>
                    <a:pt x="92972" y="33447"/>
                    <a:pt x="101381" y="30422"/>
                    <a:pt x="109683" y="30901"/>
                  </a:cubicBezTo>
                  <a:cubicBezTo>
                    <a:pt x="125778" y="31749"/>
                    <a:pt x="138879" y="46748"/>
                    <a:pt x="138879" y="64340"/>
                  </a:cubicBezTo>
                  <a:lnTo>
                    <a:pt x="138879" y="92578"/>
                  </a:lnTo>
                  <a:cubicBezTo>
                    <a:pt x="138879" y="101281"/>
                    <a:pt x="135222" y="109383"/>
                    <a:pt x="128555" y="115385"/>
                  </a:cubicBezTo>
                  <a:lnTo>
                    <a:pt x="123448" y="119984"/>
                  </a:lnTo>
                  <a:lnTo>
                    <a:pt x="123448" y="148407"/>
                  </a:lnTo>
                  <a:lnTo>
                    <a:pt x="166099" y="169733"/>
                  </a:lnTo>
                  <a:cubicBezTo>
                    <a:pt x="172950" y="173159"/>
                    <a:pt x="178305" y="178606"/>
                    <a:pt x="181576" y="185164"/>
                  </a:cubicBezTo>
                  <a:lnTo>
                    <a:pt x="34473" y="185164"/>
                  </a:lnTo>
                  <a:cubicBezTo>
                    <a:pt x="37729" y="178606"/>
                    <a:pt x="43083" y="173159"/>
                    <a:pt x="49935" y="169733"/>
                  </a:cubicBez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39" name="任意多边形: 形状 138">
              <a:extLst>
                <a:ext uri="{FF2B5EF4-FFF2-40B4-BE49-F238E27FC236}">
                  <a16:creationId xmlns:a16="http://schemas.microsoft.com/office/drawing/2014/main" id="{E0A74A3A-903F-4888-894B-AB1F3AFE20EA}"/>
                </a:ext>
              </a:extLst>
            </p:cNvPr>
            <p:cNvSpPr/>
            <p:nvPr/>
          </p:nvSpPr>
          <p:spPr>
            <a:xfrm>
              <a:off x="952552" y="3644562"/>
              <a:ext cx="956720" cy="956720"/>
            </a:xfrm>
            <a:custGeom>
              <a:avLst/>
              <a:gdLst>
                <a:gd name="connsiteX0" fmla="*/ 862483 w 956720"/>
                <a:gd name="connsiteY0" fmla="*/ 193257 h 956720"/>
                <a:gd name="connsiteX1" fmla="*/ 854027 w 956720"/>
                <a:gd name="connsiteY1" fmla="*/ 181900 h 956720"/>
                <a:gd name="connsiteX2" fmla="*/ 646866 w 956720"/>
                <a:gd name="connsiteY2" fmla="*/ 309854 h 956720"/>
                <a:gd name="connsiteX3" fmla="*/ 774820 w 956720"/>
                <a:gd name="connsiteY3" fmla="*/ 102693 h 956720"/>
                <a:gd name="connsiteX4" fmla="*/ 763463 w 956720"/>
                <a:gd name="connsiteY4" fmla="*/ 94237 h 956720"/>
                <a:gd name="connsiteX5" fmla="*/ 478360 w 956720"/>
                <a:gd name="connsiteY5" fmla="*/ 0 h 956720"/>
                <a:gd name="connsiteX6" fmla="*/ 193257 w 956720"/>
                <a:gd name="connsiteY6" fmla="*/ 94237 h 956720"/>
                <a:gd name="connsiteX7" fmla="*/ 181900 w 956720"/>
                <a:gd name="connsiteY7" fmla="*/ 102693 h 956720"/>
                <a:gd name="connsiteX8" fmla="*/ 309854 w 956720"/>
                <a:gd name="connsiteY8" fmla="*/ 309854 h 956720"/>
                <a:gd name="connsiteX9" fmla="*/ 102693 w 956720"/>
                <a:gd name="connsiteY9" fmla="*/ 181900 h 956720"/>
                <a:gd name="connsiteX10" fmla="*/ 94237 w 956720"/>
                <a:gd name="connsiteY10" fmla="*/ 193257 h 956720"/>
                <a:gd name="connsiteX11" fmla="*/ 0 w 956720"/>
                <a:gd name="connsiteY11" fmla="*/ 478360 h 956720"/>
                <a:gd name="connsiteX12" fmla="*/ 94237 w 956720"/>
                <a:gd name="connsiteY12" fmla="*/ 763463 h 956720"/>
                <a:gd name="connsiteX13" fmla="*/ 102693 w 956720"/>
                <a:gd name="connsiteY13" fmla="*/ 774820 h 956720"/>
                <a:gd name="connsiteX14" fmla="*/ 309854 w 956720"/>
                <a:gd name="connsiteY14" fmla="*/ 646866 h 956720"/>
                <a:gd name="connsiteX15" fmla="*/ 181900 w 956720"/>
                <a:gd name="connsiteY15" fmla="*/ 854027 h 956720"/>
                <a:gd name="connsiteX16" fmla="*/ 193257 w 956720"/>
                <a:gd name="connsiteY16" fmla="*/ 862483 h 956720"/>
                <a:gd name="connsiteX17" fmla="*/ 478360 w 956720"/>
                <a:gd name="connsiteY17" fmla="*/ 956720 h 956720"/>
                <a:gd name="connsiteX18" fmla="*/ 763463 w 956720"/>
                <a:gd name="connsiteY18" fmla="*/ 862483 h 956720"/>
                <a:gd name="connsiteX19" fmla="*/ 774820 w 956720"/>
                <a:gd name="connsiteY19" fmla="*/ 854027 h 956720"/>
                <a:gd name="connsiteX20" fmla="*/ 646866 w 956720"/>
                <a:gd name="connsiteY20" fmla="*/ 646866 h 956720"/>
                <a:gd name="connsiteX21" fmla="*/ 854027 w 956720"/>
                <a:gd name="connsiteY21" fmla="*/ 774820 h 956720"/>
                <a:gd name="connsiteX22" fmla="*/ 862483 w 956720"/>
                <a:gd name="connsiteY22" fmla="*/ 763463 h 956720"/>
                <a:gd name="connsiteX23" fmla="*/ 956720 w 956720"/>
                <a:gd name="connsiteY23" fmla="*/ 478360 h 956720"/>
                <a:gd name="connsiteX24" fmla="*/ 862483 w 956720"/>
                <a:gd name="connsiteY24" fmla="*/ 193257 h 956720"/>
                <a:gd name="connsiteX25" fmla="*/ 223163 w 956720"/>
                <a:gd name="connsiteY25" fmla="*/ 110748 h 956720"/>
                <a:gd name="connsiteX26" fmla="*/ 478360 w 956720"/>
                <a:gd name="connsiteY26" fmla="*/ 30862 h 956720"/>
                <a:gd name="connsiteX27" fmla="*/ 733557 w 956720"/>
                <a:gd name="connsiteY27" fmla="*/ 110748 h 956720"/>
                <a:gd name="connsiteX28" fmla="*/ 587426 w 956720"/>
                <a:gd name="connsiteY28" fmla="*/ 347367 h 956720"/>
                <a:gd name="connsiteX29" fmla="*/ 570869 w 956720"/>
                <a:gd name="connsiteY29" fmla="*/ 330809 h 956720"/>
                <a:gd name="connsiteX30" fmla="*/ 536967 w 956720"/>
                <a:gd name="connsiteY30" fmla="*/ 336889 h 956720"/>
                <a:gd name="connsiteX31" fmla="*/ 517277 w 956720"/>
                <a:gd name="connsiteY31" fmla="*/ 308619 h 956720"/>
                <a:gd name="connsiteX32" fmla="*/ 439428 w 956720"/>
                <a:gd name="connsiteY32" fmla="*/ 308619 h 956720"/>
                <a:gd name="connsiteX33" fmla="*/ 419753 w 956720"/>
                <a:gd name="connsiteY33" fmla="*/ 336889 h 956720"/>
                <a:gd name="connsiteX34" fmla="*/ 385851 w 956720"/>
                <a:gd name="connsiteY34" fmla="*/ 330809 h 956720"/>
                <a:gd name="connsiteX35" fmla="*/ 369294 w 956720"/>
                <a:gd name="connsiteY35" fmla="*/ 347367 h 956720"/>
                <a:gd name="connsiteX36" fmla="*/ 592688 w 956720"/>
                <a:gd name="connsiteY36" fmla="*/ 560437 h 956720"/>
                <a:gd name="connsiteX37" fmla="*/ 560437 w 956720"/>
                <a:gd name="connsiteY37" fmla="*/ 592688 h 956720"/>
                <a:gd name="connsiteX38" fmla="*/ 522909 w 956720"/>
                <a:gd name="connsiteY38" fmla="*/ 585945 h 956720"/>
                <a:gd name="connsiteX39" fmla="*/ 501167 w 956720"/>
                <a:gd name="connsiteY39" fmla="*/ 617239 h 956720"/>
                <a:gd name="connsiteX40" fmla="*/ 455569 w 956720"/>
                <a:gd name="connsiteY40" fmla="*/ 617239 h 956720"/>
                <a:gd name="connsiteX41" fmla="*/ 433811 w 956720"/>
                <a:gd name="connsiteY41" fmla="*/ 585960 h 956720"/>
                <a:gd name="connsiteX42" fmla="*/ 396283 w 956720"/>
                <a:gd name="connsiteY42" fmla="*/ 592704 h 956720"/>
                <a:gd name="connsiteX43" fmla="*/ 364032 w 956720"/>
                <a:gd name="connsiteY43" fmla="*/ 560453 h 956720"/>
                <a:gd name="connsiteX44" fmla="*/ 370775 w 956720"/>
                <a:gd name="connsiteY44" fmla="*/ 522925 h 956720"/>
                <a:gd name="connsiteX45" fmla="*/ 339481 w 956720"/>
                <a:gd name="connsiteY45" fmla="*/ 501167 h 956720"/>
                <a:gd name="connsiteX46" fmla="*/ 339481 w 956720"/>
                <a:gd name="connsiteY46" fmla="*/ 455569 h 956720"/>
                <a:gd name="connsiteX47" fmla="*/ 370760 w 956720"/>
                <a:gd name="connsiteY47" fmla="*/ 433795 h 956720"/>
                <a:gd name="connsiteX48" fmla="*/ 364017 w 956720"/>
                <a:gd name="connsiteY48" fmla="*/ 396283 h 956720"/>
                <a:gd name="connsiteX49" fmla="*/ 396267 w 956720"/>
                <a:gd name="connsiteY49" fmla="*/ 364047 h 956720"/>
                <a:gd name="connsiteX50" fmla="*/ 433795 w 956720"/>
                <a:gd name="connsiteY50" fmla="*/ 370775 h 956720"/>
                <a:gd name="connsiteX51" fmla="*/ 455553 w 956720"/>
                <a:gd name="connsiteY51" fmla="*/ 339481 h 956720"/>
                <a:gd name="connsiteX52" fmla="*/ 501152 w 956720"/>
                <a:gd name="connsiteY52" fmla="*/ 339481 h 956720"/>
                <a:gd name="connsiteX53" fmla="*/ 522909 w 956720"/>
                <a:gd name="connsiteY53" fmla="*/ 370760 h 956720"/>
                <a:gd name="connsiteX54" fmla="*/ 560437 w 956720"/>
                <a:gd name="connsiteY54" fmla="*/ 364032 h 956720"/>
                <a:gd name="connsiteX55" fmla="*/ 592688 w 956720"/>
                <a:gd name="connsiteY55" fmla="*/ 396267 h 956720"/>
                <a:gd name="connsiteX56" fmla="*/ 585945 w 956720"/>
                <a:gd name="connsiteY56" fmla="*/ 433780 h 956720"/>
                <a:gd name="connsiteX57" fmla="*/ 617239 w 956720"/>
                <a:gd name="connsiteY57" fmla="*/ 455553 h 956720"/>
                <a:gd name="connsiteX58" fmla="*/ 617239 w 956720"/>
                <a:gd name="connsiteY58" fmla="*/ 501152 h 956720"/>
                <a:gd name="connsiteX59" fmla="*/ 585960 w 956720"/>
                <a:gd name="connsiteY59" fmla="*/ 522909 h 956720"/>
                <a:gd name="connsiteX60" fmla="*/ 110764 w 956720"/>
                <a:gd name="connsiteY60" fmla="*/ 733557 h 956720"/>
                <a:gd name="connsiteX61" fmla="*/ 30862 w 956720"/>
                <a:gd name="connsiteY61" fmla="*/ 478360 h 956720"/>
                <a:gd name="connsiteX62" fmla="*/ 110764 w 956720"/>
                <a:gd name="connsiteY62" fmla="*/ 223147 h 956720"/>
                <a:gd name="connsiteX63" fmla="*/ 347382 w 956720"/>
                <a:gd name="connsiteY63" fmla="*/ 369294 h 956720"/>
                <a:gd name="connsiteX64" fmla="*/ 330825 w 956720"/>
                <a:gd name="connsiteY64" fmla="*/ 385867 h 956720"/>
                <a:gd name="connsiteX65" fmla="*/ 336904 w 956720"/>
                <a:gd name="connsiteY65" fmla="*/ 419769 h 956720"/>
                <a:gd name="connsiteX66" fmla="*/ 308619 w 956720"/>
                <a:gd name="connsiteY66" fmla="*/ 439443 h 956720"/>
                <a:gd name="connsiteX67" fmla="*/ 308619 w 956720"/>
                <a:gd name="connsiteY67" fmla="*/ 517292 h 956720"/>
                <a:gd name="connsiteX68" fmla="*/ 336889 w 956720"/>
                <a:gd name="connsiteY68" fmla="*/ 536967 h 956720"/>
                <a:gd name="connsiteX69" fmla="*/ 330809 w 956720"/>
                <a:gd name="connsiteY69" fmla="*/ 570869 h 956720"/>
                <a:gd name="connsiteX70" fmla="*/ 347367 w 956720"/>
                <a:gd name="connsiteY70" fmla="*/ 587426 h 956720"/>
                <a:gd name="connsiteX71" fmla="*/ 432067 w 956720"/>
                <a:gd name="connsiteY71" fmla="*/ 923219 h 956720"/>
                <a:gd name="connsiteX72" fmla="*/ 432067 w 956720"/>
                <a:gd name="connsiteY72" fmla="*/ 894996 h 956720"/>
                <a:gd name="connsiteX73" fmla="*/ 524653 w 956720"/>
                <a:gd name="connsiteY73" fmla="*/ 894996 h 956720"/>
                <a:gd name="connsiteX74" fmla="*/ 524653 w 956720"/>
                <a:gd name="connsiteY74" fmla="*/ 923219 h 956720"/>
                <a:gd name="connsiteX75" fmla="*/ 478360 w 956720"/>
                <a:gd name="connsiteY75" fmla="*/ 925858 h 956720"/>
                <a:gd name="connsiteX76" fmla="*/ 432067 w 956720"/>
                <a:gd name="connsiteY76" fmla="*/ 923219 h 956720"/>
                <a:gd name="connsiteX77" fmla="*/ 586377 w 956720"/>
                <a:gd name="connsiteY77" fmla="*/ 802410 h 956720"/>
                <a:gd name="connsiteX78" fmla="*/ 370343 w 956720"/>
                <a:gd name="connsiteY78" fmla="*/ 802410 h 956720"/>
                <a:gd name="connsiteX79" fmla="*/ 370343 w 956720"/>
                <a:gd name="connsiteY79" fmla="*/ 725256 h 956720"/>
                <a:gd name="connsiteX80" fmla="*/ 385774 w 956720"/>
                <a:gd name="connsiteY80" fmla="*/ 709825 h 956720"/>
                <a:gd name="connsiteX81" fmla="*/ 570946 w 956720"/>
                <a:gd name="connsiteY81" fmla="*/ 709825 h 956720"/>
                <a:gd name="connsiteX82" fmla="*/ 586377 w 956720"/>
                <a:gd name="connsiteY82" fmla="*/ 725256 h 956720"/>
                <a:gd name="connsiteX83" fmla="*/ 370343 w 956720"/>
                <a:gd name="connsiteY83" fmla="*/ 833272 h 956720"/>
                <a:gd name="connsiteX84" fmla="*/ 586377 w 956720"/>
                <a:gd name="connsiteY84" fmla="*/ 833272 h 956720"/>
                <a:gd name="connsiteX85" fmla="*/ 586377 w 956720"/>
                <a:gd name="connsiteY85" fmla="*/ 848703 h 956720"/>
                <a:gd name="connsiteX86" fmla="*/ 570946 w 956720"/>
                <a:gd name="connsiteY86" fmla="*/ 864134 h 956720"/>
                <a:gd name="connsiteX87" fmla="*/ 385774 w 956720"/>
                <a:gd name="connsiteY87" fmla="*/ 864134 h 956720"/>
                <a:gd name="connsiteX88" fmla="*/ 370343 w 956720"/>
                <a:gd name="connsiteY88" fmla="*/ 848703 h 956720"/>
                <a:gd name="connsiteX89" fmla="*/ 733557 w 956720"/>
                <a:gd name="connsiteY89" fmla="*/ 845957 h 956720"/>
                <a:gd name="connsiteX90" fmla="*/ 555515 w 956720"/>
                <a:gd name="connsiteY90" fmla="*/ 919007 h 956720"/>
                <a:gd name="connsiteX91" fmla="*/ 555515 w 956720"/>
                <a:gd name="connsiteY91" fmla="*/ 894996 h 956720"/>
                <a:gd name="connsiteX92" fmla="*/ 570946 w 956720"/>
                <a:gd name="connsiteY92" fmla="*/ 894996 h 956720"/>
                <a:gd name="connsiteX93" fmla="*/ 617239 w 956720"/>
                <a:gd name="connsiteY93" fmla="*/ 848703 h 956720"/>
                <a:gd name="connsiteX94" fmla="*/ 617239 w 956720"/>
                <a:gd name="connsiteY94" fmla="*/ 725256 h 956720"/>
                <a:gd name="connsiteX95" fmla="*/ 570946 w 956720"/>
                <a:gd name="connsiteY95" fmla="*/ 678963 h 956720"/>
                <a:gd name="connsiteX96" fmla="*/ 385774 w 956720"/>
                <a:gd name="connsiteY96" fmla="*/ 678963 h 956720"/>
                <a:gd name="connsiteX97" fmla="*/ 339481 w 956720"/>
                <a:gd name="connsiteY97" fmla="*/ 725256 h 956720"/>
                <a:gd name="connsiteX98" fmla="*/ 339481 w 956720"/>
                <a:gd name="connsiteY98" fmla="*/ 848703 h 956720"/>
                <a:gd name="connsiteX99" fmla="*/ 385774 w 956720"/>
                <a:gd name="connsiteY99" fmla="*/ 894996 h 956720"/>
                <a:gd name="connsiteX100" fmla="*/ 401205 w 956720"/>
                <a:gd name="connsiteY100" fmla="*/ 894996 h 956720"/>
                <a:gd name="connsiteX101" fmla="*/ 401205 w 956720"/>
                <a:gd name="connsiteY101" fmla="*/ 919022 h 956720"/>
                <a:gd name="connsiteX102" fmla="*/ 223163 w 956720"/>
                <a:gd name="connsiteY102" fmla="*/ 845972 h 956720"/>
                <a:gd name="connsiteX103" fmla="*/ 369294 w 956720"/>
                <a:gd name="connsiteY103" fmla="*/ 609369 h 956720"/>
                <a:gd name="connsiteX104" fmla="*/ 385851 w 956720"/>
                <a:gd name="connsiteY104" fmla="*/ 625926 h 956720"/>
                <a:gd name="connsiteX105" fmla="*/ 419753 w 956720"/>
                <a:gd name="connsiteY105" fmla="*/ 619847 h 956720"/>
                <a:gd name="connsiteX106" fmla="*/ 439443 w 956720"/>
                <a:gd name="connsiteY106" fmla="*/ 648101 h 956720"/>
                <a:gd name="connsiteX107" fmla="*/ 517292 w 956720"/>
                <a:gd name="connsiteY107" fmla="*/ 648101 h 956720"/>
                <a:gd name="connsiteX108" fmla="*/ 536967 w 956720"/>
                <a:gd name="connsiteY108" fmla="*/ 619831 h 956720"/>
                <a:gd name="connsiteX109" fmla="*/ 570869 w 956720"/>
                <a:gd name="connsiteY109" fmla="*/ 625911 h 956720"/>
                <a:gd name="connsiteX110" fmla="*/ 587426 w 956720"/>
                <a:gd name="connsiteY110" fmla="*/ 609354 h 956720"/>
                <a:gd name="connsiteX111" fmla="*/ 845957 w 956720"/>
                <a:gd name="connsiteY111" fmla="*/ 733557 h 956720"/>
                <a:gd name="connsiteX112" fmla="*/ 609354 w 956720"/>
                <a:gd name="connsiteY112" fmla="*/ 587426 h 956720"/>
                <a:gd name="connsiteX113" fmla="*/ 625911 w 956720"/>
                <a:gd name="connsiteY113" fmla="*/ 570869 h 956720"/>
                <a:gd name="connsiteX114" fmla="*/ 619831 w 956720"/>
                <a:gd name="connsiteY114" fmla="*/ 536967 h 956720"/>
                <a:gd name="connsiteX115" fmla="*/ 648101 w 956720"/>
                <a:gd name="connsiteY115" fmla="*/ 517277 h 956720"/>
                <a:gd name="connsiteX116" fmla="*/ 648101 w 956720"/>
                <a:gd name="connsiteY116" fmla="*/ 439428 h 956720"/>
                <a:gd name="connsiteX117" fmla="*/ 619831 w 956720"/>
                <a:gd name="connsiteY117" fmla="*/ 419753 h 956720"/>
                <a:gd name="connsiteX118" fmla="*/ 625911 w 956720"/>
                <a:gd name="connsiteY118" fmla="*/ 385851 h 956720"/>
                <a:gd name="connsiteX119" fmla="*/ 609354 w 956720"/>
                <a:gd name="connsiteY119" fmla="*/ 369279 h 956720"/>
                <a:gd name="connsiteX120" fmla="*/ 845972 w 956720"/>
                <a:gd name="connsiteY120" fmla="*/ 223132 h 956720"/>
                <a:gd name="connsiteX121" fmla="*/ 925858 w 956720"/>
                <a:gd name="connsiteY121" fmla="*/ 478360 h 956720"/>
                <a:gd name="connsiteX122" fmla="*/ 845957 w 956720"/>
                <a:gd name="connsiteY122" fmla="*/ 733557 h 95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56720" h="956720">
                  <a:moveTo>
                    <a:pt x="862483" y="193257"/>
                  </a:moveTo>
                  <a:lnTo>
                    <a:pt x="854027" y="181900"/>
                  </a:lnTo>
                  <a:lnTo>
                    <a:pt x="646866" y="309854"/>
                  </a:lnTo>
                  <a:lnTo>
                    <a:pt x="774820" y="102693"/>
                  </a:lnTo>
                  <a:lnTo>
                    <a:pt x="763463" y="94237"/>
                  </a:lnTo>
                  <a:cubicBezTo>
                    <a:pt x="680521" y="32590"/>
                    <a:pt x="581933" y="0"/>
                    <a:pt x="478360" y="0"/>
                  </a:cubicBezTo>
                  <a:cubicBezTo>
                    <a:pt x="374787" y="0"/>
                    <a:pt x="276199" y="32590"/>
                    <a:pt x="193257" y="94237"/>
                  </a:cubicBezTo>
                  <a:lnTo>
                    <a:pt x="181900" y="102693"/>
                  </a:lnTo>
                  <a:lnTo>
                    <a:pt x="309854" y="309854"/>
                  </a:lnTo>
                  <a:lnTo>
                    <a:pt x="102693" y="181900"/>
                  </a:lnTo>
                  <a:lnTo>
                    <a:pt x="94237" y="193257"/>
                  </a:lnTo>
                  <a:cubicBezTo>
                    <a:pt x="32590" y="276199"/>
                    <a:pt x="0" y="374787"/>
                    <a:pt x="0" y="478360"/>
                  </a:cubicBezTo>
                  <a:cubicBezTo>
                    <a:pt x="0" y="581933"/>
                    <a:pt x="32590" y="680521"/>
                    <a:pt x="94237" y="763463"/>
                  </a:cubicBezTo>
                  <a:lnTo>
                    <a:pt x="102693" y="774820"/>
                  </a:lnTo>
                  <a:lnTo>
                    <a:pt x="309854" y="646866"/>
                  </a:lnTo>
                  <a:lnTo>
                    <a:pt x="181900" y="854027"/>
                  </a:lnTo>
                  <a:lnTo>
                    <a:pt x="193257" y="862483"/>
                  </a:lnTo>
                  <a:cubicBezTo>
                    <a:pt x="276199" y="924130"/>
                    <a:pt x="374787" y="956720"/>
                    <a:pt x="478360" y="956720"/>
                  </a:cubicBezTo>
                  <a:cubicBezTo>
                    <a:pt x="581933" y="956720"/>
                    <a:pt x="680521" y="924130"/>
                    <a:pt x="763463" y="862483"/>
                  </a:cubicBezTo>
                  <a:lnTo>
                    <a:pt x="774820" y="854027"/>
                  </a:lnTo>
                  <a:lnTo>
                    <a:pt x="646866" y="646866"/>
                  </a:lnTo>
                  <a:lnTo>
                    <a:pt x="854027" y="774820"/>
                  </a:lnTo>
                  <a:lnTo>
                    <a:pt x="862483" y="763463"/>
                  </a:lnTo>
                  <a:cubicBezTo>
                    <a:pt x="924130" y="680521"/>
                    <a:pt x="956720" y="581933"/>
                    <a:pt x="956720" y="478360"/>
                  </a:cubicBezTo>
                  <a:cubicBezTo>
                    <a:pt x="956720" y="374787"/>
                    <a:pt x="924130" y="276199"/>
                    <a:pt x="862483" y="193257"/>
                  </a:cubicBezTo>
                  <a:close/>
                  <a:moveTo>
                    <a:pt x="223163" y="110748"/>
                  </a:moveTo>
                  <a:cubicBezTo>
                    <a:pt x="298281" y="58437"/>
                    <a:pt x="386206" y="30862"/>
                    <a:pt x="478360" y="30862"/>
                  </a:cubicBezTo>
                  <a:cubicBezTo>
                    <a:pt x="570514" y="30862"/>
                    <a:pt x="658439" y="58437"/>
                    <a:pt x="733557" y="110748"/>
                  </a:cubicBezTo>
                  <a:lnTo>
                    <a:pt x="587426" y="347367"/>
                  </a:lnTo>
                  <a:lnTo>
                    <a:pt x="570869" y="330809"/>
                  </a:lnTo>
                  <a:lnTo>
                    <a:pt x="536967" y="336889"/>
                  </a:lnTo>
                  <a:lnTo>
                    <a:pt x="517277" y="308619"/>
                  </a:lnTo>
                  <a:lnTo>
                    <a:pt x="439428" y="308619"/>
                  </a:lnTo>
                  <a:lnTo>
                    <a:pt x="419753" y="336889"/>
                  </a:lnTo>
                  <a:lnTo>
                    <a:pt x="385851" y="330809"/>
                  </a:lnTo>
                  <a:lnTo>
                    <a:pt x="369294" y="347367"/>
                  </a:lnTo>
                  <a:close/>
                  <a:moveTo>
                    <a:pt x="592688" y="560437"/>
                  </a:moveTo>
                  <a:lnTo>
                    <a:pt x="560437" y="592688"/>
                  </a:lnTo>
                  <a:lnTo>
                    <a:pt x="522909" y="585945"/>
                  </a:lnTo>
                  <a:lnTo>
                    <a:pt x="501167" y="617239"/>
                  </a:lnTo>
                  <a:lnTo>
                    <a:pt x="455569" y="617239"/>
                  </a:lnTo>
                  <a:lnTo>
                    <a:pt x="433811" y="585960"/>
                  </a:lnTo>
                  <a:lnTo>
                    <a:pt x="396283" y="592704"/>
                  </a:lnTo>
                  <a:lnTo>
                    <a:pt x="364032" y="560453"/>
                  </a:lnTo>
                  <a:lnTo>
                    <a:pt x="370775" y="522925"/>
                  </a:lnTo>
                  <a:lnTo>
                    <a:pt x="339481" y="501167"/>
                  </a:lnTo>
                  <a:lnTo>
                    <a:pt x="339481" y="455569"/>
                  </a:lnTo>
                  <a:lnTo>
                    <a:pt x="370760" y="433795"/>
                  </a:lnTo>
                  <a:lnTo>
                    <a:pt x="364017" y="396283"/>
                  </a:lnTo>
                  <a:lnTo>
                    <a:pt x="396267" y="364047"/>
                  </a:lnTo>
                  <a:lnTo>
                    <a:pt x="433795" y="370775"/>
                  </a:lnTo>
                  <a:lnTo>
                    <a:pt x="455553" y="339481"/>
                  </a:lnTo>
                  <a:lnTo>
                    <a:pt x="501152" y="339481"/>
                  </a:lnTo>
                  <a:lnTo>
                    <a:pt x="522909" y="370760"/>
                  </a:lnTo>
                  <a:lnTo>
                    <a:pt x="560437" y="364032"/>
                  </a:lnTo>
                  <a:lnTo>
                    <a:pt x="592688" y="396267"/>
                  </a:lnTo>
                  <a:lnTo>
                    <a:pt x="585945" y="433780"/>
                  </a:lnTo>
                  <a:lnTo>
                    <a:pt x="617239" y="455553"/>
                  </a:lnTo>
                  <a:lnTo>
                    <a:pt x="617239" y="501152"/>
                  </a:lnTo>
                  <a:lnTo>
                    <a:pt x="585960" y="522909"/>
                  </a:lnTo>
                  <a:close/>
                  <a:moveTo>
                    <a:pt x="110764" y="733557"/>
                  </a:moveTo>
                  <a:cubicBezTo>
                    <a:pt x="58437" y="658439"/>
                    <a:pt x="30862" y="570514"/>
                    <a:pt x="30862" y="478360"/>
                  </a:cubicBezTo>
                  <a:cubicBezTo>
                    <a:pt x="30862" y="386206"/>
                    <a:pt x="58437" y="298281"/>
                    <a:pt x="110764" y="223147"/>
                  </a:cubicBezTo>
                  <a:lnTo>
                    <a:pt x="347382" y="369294"/>
                  </a:lnTo>
                  <a:lnTo>
                    <a:pt x="330825" y="385867"/>
                  </a:lnTo>
                  <a:lnTo>
                    <a:pt x="336904" y="419769"/>
                  </a:lnTo>
                  <a:lnTo>
                    <a:pt x="308619" y="439443"/>
                  </a:lnTo>
                  <a:lnTo>
                    <a:pt x="308619" y="517292"/>
                  </a:lnTo>
                  <a:lnTo>
                    <a:pt x="336889" y="536967"/>
                  </a:lnTo>
                  <a:lnTo>
                    <a:pt x="330809" y="570869"/>
                  </a:lnTo>
                  <a:lnTo>
                    <a:pt x="347367" y="587426"/>
                  </a:lnTo>
                  <a:close/>
                  <a:moveTo>
                    <a:pt x="432067" y="923219"/>
                  </a:moveTo>
                  <a:lnTo>
                    <a:pt x="432067" y="894996"/>
                  </a:lnTo>
                  <a:lnTo>
                    <a:pt x="524653" y="894996"/>
                  </a:lnTo>
                  <a:lnTo>
                    <a:pt x="524653" y="923219"/>
                  </a:lnTo>
                  <a:cubicBezTo>
                    <a:pt x="509345" y="924778"/>
                    <a:pt x="493945" y="925858"/>
                    <a:pt x="478360" y="925858"/>
                  </a:cubicBezTo>
                  <a:cubicBezTo>
                    <a:pt x="462775" y="925858"/>
                    <a:pt x="447375" y="924778"/>
                    <a:pt x="432067" y="923219"/>
                  </a:cubicBezTo>
                  <a:close/>
                  <a:moveTo>
                    <a:pt x="586377" y="802410"/>
                  </a:moveTo>
                  <a:lnTo>
                    <a:pt x="370343" y="802410"/>
                  </a:lnTo>
                  <a:lnTo>
                    <a:pt x="370343" y="725256"/>
                  </a:lnTo>
                  <a:cubicBezTo>
                    <a:pt x="370343" y="716738"/>
                    <a:pt x="377256" y="709825"/>
                    <a:pt x="385774" y="709825"/>
                  </a:cubicBezTo>
                  <a:lnTo>
                    <a:pt x="570946" y="709825"/>
                  </a:lnTo>
                  <a:cubicBezTo>
                    <a:pt x="579464" y="709825"/>
                    <a:pt x="586377" y="716738"/>
                    <a:pt x="586377" y="725256"/>
                  </a:cubicBezTo>
                  <a:close/>
                  <a:moveTo>
                    <a:pt x="370343" y="833272"/>
                  </a:moveTo>
                  <a:lnTo>
                    <a:pt x="586377" y="833272"/>
                  </a:lnTo>
                  <a:lnTo>
                    <a:pt x="586377" y="848703"/>
                  </a:lnTo>
                  <a:cubicBezTo>
                    <a:pt x="586377" y="857221"/>
                    <a:pt x="579464" y="864134"/>
                    <a:pt x="570946" y="864134"/>
                  </a:cubicBezTo>
                  <a:lnTo>
                    <a:pt x="385774" y="864134"/>
                  </a:lnTo>
                  <a:cubicBezTo>
                    <a:pt x="377256" y="864134"/>
                    <a:pt x="370343" y="857221"/>
                    <a:pt x="370343" y="848703"/>
                  </a:cubicBezTo>
                  <a:close/>
                  <a:moveTo>
                    <a:pt x="733557" y="845957"/>
                  </a:moveTo>
                  <a:cubicBezTo>
                    <a:pt x="679750" y="883438"/>
                    <a:pt x="619307" y="907974"/>
                    <a:pt x="555515" y="919007"/>
                  </a:cubicBezTo>
                  <a:lnTo>
                    <a:pt x="555515" y="894996"/>
                  </a:lnTo>
                  <a:lnTo>
                    <a:pt x="570946" y="894996"/>
                  </a:lnTo>
                  <a:cubicBezTo>
                    <a:pt x="596469" y="894996"/>
                    <a:pt x="617239" y="874226"/>
                    <a:pt x="617239" y="848703"/>
                  </a:cubicBezTo>
                  <a:lnTo>
                    <a:pt x="617239" y="725256"/>
                  </a:lnTo>
                  <a:cubicBezTo>
                    <a:pt x="617239" y="699733"/>
                    <a:pt x="596469" y="678963"/>
                    <a:pt x="570946" y="678963"/>
                  </a:cubicBezTo>
                  <a:lnTo>
                    <a:pt x="385774" y="678963"/>
                  </a:lnTo>
                  <a:cubicBezTo>
                    <a:pt x="360251" y="678963"/>
                    <a:pt x="339481" y="699733"/>
                    <a:pt x="339481" y="725256"/>
                  </a:cubicBezTo>
                  <a:lnTo>
                    <a:pt x="339481" y="848703"/>
                  </a:lnTo>
                  <a:cubicBezTo>
                    <a:pt x="339481" y="874226"/>
                    <a:pt x="360251" y="894996"/>
                    <a:pt x="385774" y="894996"/>
                  </a:cubicBezTo>
                  <a:lnTo>
                    <a:pt x="401205" y="894996"/>
                  </a:lnTo>
                  <a:lnTo>
                    <a:pt x="401205" y="919022"/>
                  </a:lnTo>
                  <a:cubicBezTo>
                    <a:pt x="337414" y="907974"/>
                    <a:pt x="276970" y="883438"/>
                    <a:pt x="223163" y="845972"/>
                  </a:cubicBezTo>
                  <a:lnTo>
                    <a:pt x="369294" y="609369"/>
                  </a:lnTo>
                  <a:lnTo>
                    <a:pt x="385851" y="625926"/>
                  </a:lnTo>
                  <a:lnTo>
                    <a:pt x="419753" y="619847"/>
                  </a:lnTo>
                  <a:lnTo>
                    <a:pt x="439443" y="648101"/>
                  </a:lnTo>
                  <a:lnTo>
                    <a:pt x="517292" y="648101"/>
                  </a:lnTo>
                  <a:lnTo>
                    <a:pt x="536967" y="619831"/>
                  </a:lnTo>
                  <a:lnTo>
                    <a:pt x="570869" y="625911"/>
                  </a:lnTo>
                  <a:lnTo>
                    <a:pt x="587426" y="609354"/>
                  </a:lnTo>
                  <a:close/>
                  <a:moveTo>
                    <a:pt x="845957" y="733557"/>
                  </a:moveTo>
                  <a:lnTo>
                    <a:pt x="609354" y="587426"/>
                  </a:lnTo>
                  <a:lnTo>
                    <a:pt x="625911" y="570869"/>
                  </a:lnTo>
                  <a:lnTo>
                    <a:pt x="619831" y="536967"/>
                  </a:lnTo>
                  <a:lnTo>
                    <a:pt x="648101" y="517277"/>
                  </a:lnTo>
                  <a:lnTo>
                    <a:pt x="648101" y="439428"/>
                  </a:lnTo>
                  <a:lnTo>
                    <a:pt x="619831" y="419753"/>
                  </a:lnTo>
                  <a:lnTo>
                    <a:pt x="625911" y="385851"/>
                  </a:lnTo>
                  <a:lnTo>
                    <a:pt x="609354" y="369279"/>
                  </a:lnTo>
                  <a:lnTo>
                    <a:pt x="845972" y="223132"/>
                  </a:lnTo>
                  <a:cubicBezTo>
                    <a:pt x="898283" y="298281"/>
                    <a:pt x="925858" y="386206"/>
                    <a:pt x="925858" y="478360"/>
                  </a:cubicBezTo>
                  <a:cubicBezTo>
                    <a:pt x="925858" y="570514"/>
                    <a:pt x="898283" y="658439"/>
                    <a:pt x="845957" y="733557"/>
                  </a:cubicBez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40" name="任意多边形: 形状 139">
              <a:extLst>
                <a:ext uri="{FF2B5EF4-FFF2-40B4-BE49-F238E27FC236}">
                  <a16:creationId xmlns:a16="http://schemas.microsoft.com/office/drawing/2014/main" id="{B5A7A684-2B10-4CFB-8F8B-742014A46E4E}"/>
                </a:ext>
              </a:extLst>
            </p:cNvPr>
            <p:cNvSpPr/>
            <p:nvPr/>
          </p:nvSpPr>
          <p:spPr>
            <a:xfrm>
              <a:off x="1353758" y="4045768"/>
              <a:ext cx="154309" cy="154309"/>
            </a:xfrm>
            <a:custGeom>
              <a:avLst/>
              <a:gdLst>
                <a:gd name="connsiteX0" fmla="*/ 77155 w 154309"/>
                <a:gd name="connsiteY0" fmla="*/ 0 h 154309"/>
                <a:gd name="connsiteX1" fmla="*/ 0 w 154309"/>
                <a:gd name="connsiteY1" fmla="*/ 77155 h 154309"/>
                <a:gd name="connsiteX2" fmla="*/ 77155 w 154309"/>
                <a:gd name="connsiteY2" fmla="*/ 154310 h 154309"/>
                <a:gd name="connsiteX3" fmla="*/ 154310 w 154309"/>
                <a:gd name="connsiteY3" fmla="*/ 77155 h 154309"/>
                <a:gd name="connsiteX4" fmla="*/ 77155 w 154309"/>
                <a:gd name="connsiteY4" fmla="*/ 0 h 154309"/>
                <a:gd name="connsiteX5" fmla="*/ 77155 w 154309"/>
                <a:gd name="connsiteY5" fmla="*/ 123448 h 154309"/>
                <a:gd name="connsiteX6" fmla="*/ 30862 w 154309"/>
                <a:gd name="connsiteY6" fmla="*/ 77155 h 154309"/>
                <a:gd name="connsiteX7" fmla="*/ 77155 w 154309"/>
                <a:gd name="connsiteY7" fmla="*/ 30862 h 154309"/>
                <a:gd name="connsiteX8" fmla="*/ 123448 w 154309"/>
                <a:gd name="connsiteY8" fmla="*/ 77155 h 154309"/>
                <a:gd name="connsiteX9" fmla="*/ 77155 w 154309"/>
                <a:gd name="connsiteY9" fmla="*/ 123448 h 154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309" h="154309">
                  <a:moveTo>
                    <a:pt x="77155" y="0"/>
                  </a:moveTo>
                  <a:cubicBezTo>
                    <a:pt x="34612" y="0"/>
                    <a:pt x="0" y="34612"/>
                    <a:pt x="0" y="77155"/>
                  </a:cubicBezTo>
                  <a:cubicBezTo>
                    <a:pt x="0" y="119698"/>
                    <a:pt x="34612" y="154310"/>
                    <a:pt x="77155" y="154310"/>
                  </a:cubicBezTo>
                  <a:cubicBezTo>
                    <a:pt x="119698" y="154310"/>
                    <a:pt x="154310" y="119698"/>
                    <a:pt x="154310" y="77155"/>
                  </a:cubicBezTo>
                  <a:cubicBezTo>
                    <a:pt x="154310" y="34612"/>
                    <a:pt x="119698" y="0"/>
                    <a:pt x="77155" y="0"/>
                  </a:cubicBezTo>
                  <a:close/>
                  <a:moveTo>
                    <a:pt x="77155" y="123448"/>
                  </a:moveTo>
                  <a:cubicBezTo>
                    <a:pt x="51632" y="123448"/>
                    <a:pt x="30862" y="102678"/>
                    <a:pt x="30862" y="77155"/>
                  </a:cubicBezTo>
                  <a:cubicBezTo>
                    <a:pt x="30862" y="51632"/>
                    <a:pt x="51632" y="30862"/>
                    <a:pt x="77155" y="30862"/>
                  </a:cubicBezTo>
                  <a:cubicBezTo>
                    <a:pt x="102678" y="30862"/>
                    <a:pt x="123448" y="51632"/>
                    <a:pt x="123448" y="77155"/>
                  </a:cubicBezTo>
                  <a:cubicBezTo>
                    <a:pt x="123448" y="102678"/>
                    <a:pt x="102678" y="123448"/>
                    <a:pt x="77155" y="123448"/>
                  </a:cubicBez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41" name="任意多边形: 形状 140">
              <a:extLst>
                <a:ext uri="{FF2B5EF4-FFF2-40B4-BE49-F238E27FC236}">
                  <a16:creationId xmlns:a16="http://schemas.microsoft.com/office/drawing/2014/main" id="{8A4D91DE-F2B9-4D0C-A0A8-ECC9BB06975D}"/>
                </a:ext>
              </a:extLst>
            </p:cNvPr>
            <p:cNvSpPr/>
            <p:nvPr/>
          </p:nvSpPr>
          <p:spPr>
            <a:xfrm>
              <a:off x="1616084" y="3968613"/>
              <a:ext cx="246895" cy="293188"/>
            </a:xfrm>
            <a:custGeom>
              <a:avLst/>
              <a:gdLst>
                <a:gd name="connsiteX0" fmla="*/ 123448 w 246895"/>
                <a:gd name="connsiteY0" fmla="*/ 0 h 293188"/>
                <a:gd name="connsiteX1" fmla="*/ 0 w 246895"/>
                <a:gd name="connsiteY1" fmla="*/ 123448 h 293188"/>
                <a:gd name="connsiteX2" fmla="*/ 61724 w 246895"/>
                <a:gd name="connsiteY2" fmla="*/ 225416 h 293188"/>
                <a:gd name="connsiteX3" fmla="*/ 61724 w 246895"/>
                <a:gd name="connsiteY3" fmla="*/ 293188 h 293188"/>
                <a:gd name="connsiteX4" fmla="*/ 185172 w 246895"/>
                <a:gd name="connsiteY4" fmla="*/ 293188 h 293188"/>
                <a:gd name="connsiteX5" fmla="*/ 185172 w 246895"/>
                <a:gd name="connsiteY5" fmla="*/ 225416 h 293188"/>
                <a:gd name="connsiteX6" fmla="*/ 246896 w 246895"/>
                <a:gd name="connsiteY6" fmla="*/ 123448 h 293188"/>
                <a:gd name="connsiteX7" fmla="*/ 123448 w 246895"/>
                <a:gd name="connsiteY7" fmla="*/ 0 h 293188"/>
                <a:gd name="connsiteX8" fmla="*/ 92586 w 246895"/>
                <a:gd name="connsiteY8" fmla="*/ 262326 h 293188"/>
                <a:gd name="connsiteX9" fmla="*/ 92586 w 246895"/>
                <a:gd name="connsiteY9" fmla="*/ 231465 h 293188"/>
                <a:gd name="connsiteX10" fmla="*/ 154310 w 246895"/>
                <a:gd name="connsiteY10" fmla="*/ 231465 h 293188"/>
                <a:gd name="connsiteX11" fmla="*/ 154310 w 246895"/>
                <a:gd name="connsiteY11" fmla="*/ 262326 h 293188"/>
                <a:gd name="connsiteX12" fmla="*/ 108017 w 246895"/>
                <a:gd name="connsiteY12" fmla="*/ 123448 h 293188"/>
                <a:gd name="connsiteX13" fmla="*/ 123448 w 246895"/>
                <a:gd name="connsiteY13" fmla="*/ 108017 h 293188"/>
                <a:gd name="connsiteX14" fmla="*/ 138879 w 246895"/>
                <a:gd name="connsiteY14" fmla="*/ 123448 h 293188"/>
                <a:gd name="connsiteX15" fmla="*/ 123448 w 246895"/>
                <a:gd name="connsiteY15" fmla="*/ 138879 h 293188"/>
                <a:gd name="connsiteX16" fmla="*/ 108017 w 246895"/>
                <a:gd name="connsiteY16" fmla="*/ 123448 h 293188"/>
                <a:gd name="connsiteX17" fmla="*/ 165960 w 246895"/>
                <a:gd name="connsiteY17" fmla="*/ 200603 h 293188"/>
                <a:gd name="connsiteX18" fmla="*/ 138879 w 246895"/>
                <a:gd name="connsiteY18" fmla="*/ 200603 h 293188"/>
                <a:gd name="connsiteX19" fmla="*/ 138879 w 246895"/>
                <a:gd name="connsiteY19" fmla="*/ 166901 h 293188"/>
                <a:gd name="connsiteX20" fmla="*/ 169741 w 246895"/>
                <a:gd name="connsiteY20" fmla="*/ 123448 h 293188"/>
                <a:gd name="connsiteX21" fmla="*/ 123448 w 246895"/>
                <a:gd name="connsiteY21" fmla="*/ 77155 h 293188"/>
                <a:gd name="connsiteX22" fmla="*/ 77155 w 246895"/>
                <a:gd name="connsiteY22" fmla="*/ 123448 h 293188"/>
                <a:gd name="connsiteX23" fmla="*/ 108017 w 246895"/>
                <a:gd name="connsiteY23" fmla="*/ 166901 h 293188"/>
                <a:gd name="connsiteX24" fmla="*/ 108017 w 246895"/>
                <a:gd name="connsiteY24" fmla="*/ 200603 h 293188"/>
                <a:gd name="connsiteX25" fmla="*/ 80935 w 246895"/>
                <a:gd name="connsiteY25" fmla="*/ 200603 h 293188"/>
                <a:gd name="connsiteX26" fmla="*/ 30862 w 246895"/>
                <a:gd name="connsiteY26" fmla="*/ 123448 h 293188"/>
                <a:gd name="connsiteX27" fmla="*/ 123448 w 246895"/>
                <a:gd name="connsiteY27" fmla="*/ 30862 h 293188"/>
                <a:gd name="connsiteX28" fmla="*/ 216034 w 246895"/>
                <a:gd name="connsiteY28" fmla="*/ 123448 h 293188"/>
                <a:gd name="connsiteX29" fmla="*/ 165960 w 246895"/>
                <a:gd name="connsiteY29" fmla="*/ 200603 h 29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6895" h="293188">
                  <a:moveTo>
                    <a:pt x="123448" y="0"/>
                  </a:moveTo>
                  <a:cubicBezTo>
                    <a:pt x="55382" y="0"/>
                    <a:pt x="0" y="55382"/>
                    <a:pt x="0" y="123448"/>
                  </a:cubicBezTo>
                  <a:cubicBezTo>
                    <a:pt x="0" y="166685"/>
                    <a:pt x="22344" y="203380"/>
                    <a:pt x="61724" y="225416"/>
                  </a:cubicBezTo>
                  <a:lnTo>
                    <a:pt x="61724" y="293188"/>
                  </a:lnTo>
                  <a:lnTo>
                    <a:pt x="185172" y="293188"/>
                  </a:lnTo>
                  <a:lnTo>
                    <a:pt x="185172" y="225416"/>
                  </a:lnTo>
                  <a:cubicBezTo>
                    <a:pt x="224551" y="203365"/>
                    <a:pt x="246896" y="166685"/>
                    <a:pt x="246896" y="123448"/>
                  </a:cubicBezTo>
                  <a:cubicBezTo>
                    <a:pt x="246896" y="55382"/>
                    <a:pt x="191514" y="0"/>
                    <a:pt x="123448" y="0"/>
                  </a:cubicBezTo>
                  <a:close/>
                  <a:moveTo>
                    <a:pt x="92586" y="262326"/>
                  </a:moveTo>
                  <a:lnTo>
                    <a:pt x="92586" y="231465"/>
                  </a:lnTo>
                  <a:lnTo>
                    <a:pt x="154310" y="231465"/>
                  </a:lnTo>
                  <a:lnTo>
                    <a:pt x="154310" y="262326"/>
                  </a:lnTo>
                  <a:close/>
                  <a:moveTo>
                    <a:pt x="108017" y="123448"/>
                  </a:moveTo>
                  <a:cubicBezTo>
                    <a:pt x="108017" y="114945"/>
                    <a:pt x="114930" y="108017"/>
                    <a:pt x="123448" y="108017"/>
                  </a:cubicBezTo>
                  <a:cubicBezTo>
                    <a:pt x="131966" y="108017"/>
                    <a:pt x="138879" y="114945"/>
                    <a:pt x="138879" y="123448"/>
                  </a:cubicBezTo>
                  <a:cubicBezTo>
                    <a:pt x="138879" y="131950"/>
                    <a:pt x="131966" y="138879"/>
                    <a:pt x="123448" y="138879"/>
                  </a:cubicBezTo>
                  <a:cubicBezTo>
                    <a:pt x="114930" y="138879"/>
                    <a:pt x="108017" y="131950"/>
                    <a:pt x="108017" y="123448"/>
                  </a:cubicBezTo>
                  <a:close/>
                  <a:moveTo>
                    <a:pt x="165960" y="200603"/>
                  </a:moveTo>
                  <a:lnTo>
                    <a:pt x="138879" y="200603"/>
                  </a:lnTo>
                  <a:lnTo>
                    <a:pt x="138879" y="166901"/>
                  </a:lnTo>
                  <a:cubicBezTo>
                    <a:pt x="156794" y="160513"/>
                    <a:pt x="169741" y="143539"/>
                    <a:pt x="169741" y="123448"/>
                  </a:cubicBezTo>
                  <a:cubicBezTo>
                    <a:pt x="169741" y="97925"/>
                    <a:pt x="148971" y="77155"/>
                    <a:pt x="123448" y="77155"/>
                  </a:cubicBezTo>
                  <a:cubicBezTo>
                    <a:pt x="97925" y="77155"/>
                    <a:pt x="77155" y="97925"/>
                    <a:pt x="77155" y="123448"/>
                  </a:cubicBezTo>
                  <a:cubicBezTo>
                    <a:pt x="77155" y="143539"/>
                    <a:pt x="90101" y="160513"/>
                    <a:pt x="108017" y="166901"/>
                  </a:cubicBezTo>
                  <a:lnTo>
                    <a:pt x="108017" y="200603"/>
                  </a:lnTo>
                  <a:lnTo>
                    <a:pt x="80935" y="200603"/>
                  </a:lnTo>
                  <a:cubicBezTo>
                    <a:pt x="60999" y="190464"/>
                    <a:pt x="30862" y="167889"/>
                    <a:pt x="30862" y="123448"/>
                  </a:cubicBezTo>
                  <a:cubicBezTo>
                    <a:pt x="30862" y="72387"/>
                    <a:pt x="72387" y="30862"/>
                    <a:pt x="123448" y="30862"/>
                  </a:cubicBezTo>
                  <a:cubicBezTo>
                    <a:pt x="174509" y="30862"/>
                    <a:pt x="216034" y="72387"/>
                    <a:pt x="216034" y="123448"/>
                  </a:cubicBezTo>
                  <a:cubicBezTo>
                    <a:pt x="216034" y="167889"/>
                    <a:pt x="185897" y="190464"/>
                    <a:pt x="165960" y="200603"/>
                  </a:cubicBezTo>
                  <a:close/>
                </a:path>
              </a:pathLst>
            </a:custGeom>
            <a:grpFill/>
            <a:ln w="15329" cap="flat">
              <a:noFill/>
              <a:prstDash val="solid"/>
              <a:miter/>
            </a:ln>
          </p:spPr>
          <p:txBody>
            <a:bodyPr rtlCol="0" anchor="ctr">
              <a:noAutofit/>
            </a:bodyPr>
            <a:lstStyle/>
            <a:p>
              <a:endParaRPr lang="zh-CN" altLang="en-US">
                <a:solidFill>
                  <a:schemeClr val="bg1"/>
                </a:solidFill>
              </a:endParaRPr>
            </a:p>
          </p:txBody>
        </p:sp>
        <p:sp>
          <p:nvSpPr>
            <p:cNvPr id="142" name="任意多边形: 形状 141">
              <a:extLst>
                <a:ext uri="{FF2B5EF4-FFF2-40B4-BE49-F238E27FC236}">
                  <a16:creationId xmlns:a16="http://schemas.microsoft.com/office/drawing/2014/main" id="{FA7E74BB-947A-4BB4-BA57-84FCE5365653}"/>
                </a:ext>
              </a:extLst>
            </p:cNvPr>
            <p:cNvSpPr/>
            <p:nvPr/>
          </p:nvSpPr>
          <p:spPr>
            <a:xfrm>
              <a:off x="1014276" y="4030337"/>
              <a:ext cx="216033" cy="216033"/>
            </a:xfrm>
            <a:custGeom>
              <a:avLst/>
              <a:gdLst>
                <a:gd name="connsiteX0" fmla="*/ 0 w 216033"/>
                <a:gd name="connsiteY0" fmla="*/ 216034 h 216033"/>
                <a:gd name="connsiteX1" fmla="*/ 216034 w 216033"/>
                <a:gd name="connsiteY1" fmla="*/ 216034 h 216033"/>
                <a:gd name="connsiteX2" fmla="*/ 216034 w 216033"/>
                <a:gd name="connsiteY2" fmla="*/ 0 h 216033"/>
                <a:gd name="connsiteX3" fmla="*/ 0 w 216033"/>
                <a:gd name="connsiteY3" fmla="*/ 0 h 216033"/>
                <a:gd name="connsiteX4" fmla="*/ 123448 w 216033"/>
                <a:gd name="connsiteY4" fmla="*/ 185172 h 216033"/>
                <a:gd name="connsiteX5" fmla="*/ 92586 w 216033"/>
                <a:gd name="connsiteY5" fmla="*/ 185172 h 216033"/>
                <a:gd name="connsiteX6" fmla="*/ 92586 w 216033"/>
                <a:gd name="connsiteY6" fmla="*/ 154310 h 216033"/>
                <a:gd name="connsiteX7" fmla="*/ 123448 w 216033"/>
                <a:gd name="connsiteY7" fmla="*/ 154310 h 216033"/>
                <a:gd name="connsiteX8" fmla="*/ 92586 w 216033"/>
                <a:gd name="connsiteY8" fmla="*/ 30862 h 216033"/>
                <a:gd name="connsiteX9" fmla="*/ 123448 w 216033"/>
                <a:gd name="connsiteY9" fmla="*/ 30862 h 216033"/>
                <a:gd name="connsiteX10" fmla="*/ 123448 w 216033"/>
                <a:gd name="connsiteY10" fmla="*/ 61724 h 216033"/>
                <a:gd name="connsiteX11" fmla="*/ 92586 w 216033"/>
                <a:gd name="connsiteY11" fmla="*/ 61724 h 216033"/>
                <a:gd name="connsiteX12" fmla="*/ 30862 w 216033"/>
                <a:gd name="connsiteY12" fmla="*/ 30862 h 216033"/>
                <a:gd name="connsiteX13" fmla="*/ 61724 w 216033"/>
                <a:gd name="connsiteY13" fmla="*/ 30862 h 216033"/>
                <a:gd name="connsiteX14" fmla="*/ 61724 w 216033"/>
                <a:gd name="connsiteY14" fmla="*/ 92586 h 216033"/>
                <a:gd name="connsiteX15" fmla="*/ 154310 w 216033"/>
                <a:gd name="connsiteY15" fmla="*/ 92586 h 216033"/>
                <a:gd name="connsiteX16" fmla="*/ 154310 w 216033"/>
                <a:gd name="connsiteY16" fmla="*/ 30862 h 216033"/>
                <a:gd name="connsiteX17" fmla="*/ 185172 w 216033"/>
                <a:gd name="connsiteY17" fmla="*/ 30862 h 216033"/>
                <a:gd name="connsiteX18" fmla="*/ 185172 w 216033"/>
                <a:gd name="connsiteY18" fmla="*/ 185172 h 216033"/>
                <a:gd name="connsiteX19" fmla="*/ 154310 w 216033"/>
                <a:gd name="connsiteY19" fmla="*/ 185172 h 216033"/>
                <a:gd name="connsiteX20" fmla="*/ 154310 w 216033"/>
                <a:gd name="connsiteY20" fmla="*/ 123448 h 216033"/>
                <a:gd name="connsiteX21" fmla="*/ 61724 w 216033"/>
                <a:gd name="connsiteY21" fmla="*/ 123448 h 216033"/>
                <a:gd name="connsiteX22" fmla="*/ 61724 w 216033"/>
                <a:gd name="connsiteY22" fmla="*/ 185172 h 216033"/>
                <a:gd name="connsiteX23" fmla="*/ 30862 w 216033"/>
                <a:gd name="connsiteY23" fmla="*/ 185172 h 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33" h="216033">
                  <a:moveTo>
                    <a:pt x="0" y="216034"/>
                  </a:moveTo>
                  <a:lnTo>
                    <a:pt x="216034" y="216034"/>
                  </a:lnTo>
                  <a:lnTo>
                    <a:pt x="216034" y="0"/>
                  </a:lnTo>
                  <a:lnTo>
                    <a:pt x="0" y="0"/>
                  </a:lnTo>
                  <a:close/>
                  <a:moveTo>
                    <a:pt x="123448" y="185172"/>
                  </a:moveTo>
                  <a:lnTo>
                    <a:pt x="92586" y="185172"/>
                  </a:lnTo>
                  <a:lnTo>
                    <a:pt x="92586" y="154310"/>
                  </a:lnTo>
                  <a:lnTo>
                    <a:pt x="123448" y="154310"/>
                  </a:lnTo>
                  <a:close/>
                  <a:moveTo>
                    <a:pt x="92586" y="30862"/>
                  </a:moveTo>
                  <a:lnTo>
                    <a:pt x="123448" y="30862"/>
                  </a:lnTo>
                  <a:lnTo>
                    <a:pt x="123448" y="61724"/>
                  </a:lnTo>
                  <a:lnTo>
                    <a:pt x="92586" y="61724"/>
                  </a:lnTo>
                  <a:close/>
                  <a:moveTo>
                    <a:pt x="30862" y="30862"/>
                  </a:moveTo>
                  <a:lnTo>
                    <a:pt x="61724" y="30862"/>
                  </a:lnTo>
                  <a:lnTo>
                    <a:pt x="61724" y="92586"/>
                  </a:lnTo>
                  <a:lnTo>
                    <a:pt x="154310" y="92586"/>
                  </a:lnTo>
                  <a:lnTo>
                    <a:pt x="154310" y="30862"/>
                  </a:lnTo>
                  <a:lnTo>
                    <a:pt x="185172" y="30862"/>
                  </a:lnTo>
                  <a:lnTo>
                    <a:pt x="185172" y="185172"/>
                  </a:lnTo>
                  <a:lnTo>
                    <a:pt x="154310" y="185172"/>
                  </a:lnTo>
                  <a:lnTo>
                    <a:pt x="154310" y="123448"/>
                  </a:lnTo>
                  <a:lnTo>
                    <a:pt x="61724" y="123448"/>
                  </a:lnTo>
                  <a:lnTo>
                    <a:pt x="61724" y="185172"/>
                  </a:lnTo>
                  <a:lnTo>
                    <a:pt x="30862" y="185172"/>
                  </a:lnTo>
                  <a:close/>
                </a:path>
              </a:pathLst>
            </a:custGeom>
            <a:grpFill/>
            <a:ln w="15329" cap="flat">
              <a:noFill/>
              <a:prstDash val="solid"/>
              <a:miter/>
            </a:ln>
          </p:spPr>
          <p:txBody>
            <a:bodyPr rtlCol="0" anchor="ctr">
              <a:noAutofit/>
            </a:bodyPr>
            <a:lstStyle/>
            <a:p>
              <a:endParaRPr lang="zh-CN" altLang="en-US">
                <a:solidFill>
                  <a:schemeClr val="bg1"/>
                </a:solidFill>
              </a:endParaRPr>
            </a:p>
          </p:txBody>
        </p:sp>
      </p:grpSp>
      <p:sp>
        <p:nvSpPr>
          <p:cNvPr id="145" name="矩形: 单圆角 144">
            <a:extLst>
              <a:ext uri="{FF2B5EF4-FFF2-40B4-BE49-F238E27FC236}">
                <a16:creationId xmlns:a16="http://schemas.microsoft.com/office/drawing/2014/main" id="{124A0E09-456D-4964-9E50-15D2C6537877}"/>
              </a:ext>
            </a:extLst>
          </p:cNvPr>
          <p:cNvSpPr/>
          <p:nvPr/>
        </p:nvSpPr>
        <p:spPr>
          <a:xfrm>
            <a:off x="515938" y="5190299"/>
            <a:ext cx="5166908" cy="730885"/>
          </a:xfrm>
          <a:prstGeom prst="round1Rect">
            <a:avLst>
              <a:gd name="adj" fmla="val 50000"/>
            </a:avLst>
          </a:prstGeom>
          <a:gradFill flip="none" rotWithShape="1">
            <a:gsLst>
              <a:gs pos="4000">
                <a:schemeClr val="accent1">
                  <a:lumMod val="88000"/>
                  <a:lumOff val="12000"/>
                </a:schemeClr>
              </a:gs>
              <a:gs pos="95000">
                <a:schemeClr val="accent1">
                  <a:lumMod val="86000"/>
                </a:schemeClr>
              </a:gs>
            </a:gsLst>
            <a:lin ang="4200000" scaled="0"/>
            <a:tileRect/>
          </a:gradFill>
          <a:ln w="12700" cap="flat" cmpd="sng" algn="ctr">
            <a:noFill/>
            <a:prstDash val="solid"/>
            <a:miter lim="800000"/>
          </a:ln>
          <a:effectLst>
            <a:outerShdw blurRad="279400" dist="38100" algn="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dirty="0">
                <a:solidFill>
                  <a:schemeClr val="bg1"/>
                </a:solidFill>
              </a:rPr>
              <a:t>这是一张工作相关照片</a:t>
            </a:r>
          </a:p>
        </p:txBody>
      </p:sp>
      <p:sp>
        <p:nvSpPr>
          <p:cNvPr id="5" name="文本占位符 4">
            <a:extLst>
              <a:ext uri="{FF2B5EF4-FFF2-40B4-BE49-F238E27FC236}">
                <a16:creationId xmlns:a16="http://schemas.microsoft.com/office/drawing/2014/main" id="{335F57E2-8B8B-4AEC-AE3E-F323A4B44356}"/>
              </a:ext>
            </a:extLst>
          </p:cNvPr>
          <p:cNvSpPr>
            <a:spLocks noGrp="1"/>
          </p:cNvSpPr>
          <p:nvPr>
            <p:ph type="body" sz="quarter" idx="11"/>
          </p:nvPr>
        </p:nvSpPr>
        <p:spPr/>
        <p:txBody>
          <a:bodyPr/>
          <a:lstStyle/>
          <a:p>
            <a:r>
              <a:rPr lang="zh-CN" altLang="en-US" dirty="0"/>
              <a:t>工作概述</a:t>
            </a:r>
          </a:p>
        </p:txBody>
      </p:sp>
    </p:spTree>
    <p:extLst>
      <p:ext uri="{BB962C8B-B14F-4D97-AF65-F5344CB8AC3E}">
        <p14:creationId xmlns:p14="http://schemas.microsoft.com/office/powerpoint/2010/main" val="3825888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文本占位符 4">
            <a:extLst>
              <a:ext uri="{FF2B5EF4-FFF2-40B4-BE49-F238E27FC236}">
                <a16:creationId xmlns:a16="http://schemas.microsoft.com/office/drawing/2014/main" id="{5C103D85-BBDF-4665-A47E-B4215ADC969A}"/>
              </a:ext>
            </a:extLst>
          </p:cNvPr>
          <p:cNvSpPr txBox="1"/>
          <p:nvPr/>
        </p:nvSpPr>
        <p:spPr>
          <a:xfrm>
            <a:off x="165667" y="1420871"/>
            <a:ext cx="4136073" cy="1477328"/>
          </a:xfrm>
          <a:prstGeom prst="rect">
            <a:avLst/>
          </a:prstGeom>
        </p:spPr>
        <p:txBody>
          <a:bodyPr wrap="square" lIns="0" tIns="0" rIns="0" bIns="0" anchor="ctr" anchorCtr="1">
            <a:noAutofit/>
          </a:bodyPr>
          <a:lstStyle>
            <a:defPPr>
              <a:defRPr lang="zh-CN"/>
            </a:defPPr>
            <a:lvl1pPr marR="0" lvl="0" indent="0" fontAlgn="auto">
              <a:lnSpc>
                <a:spcPct val="100000"/>
              </a:lnSpc>
              <a:spcBef>
                <a:spcPts val="0"/>
              </a:spcBef>
              <a:spcAft>
                <a:spcPts val="300"/>
              </a:spcAft>
              <a:buClrTx/>
              <a:buSzTx/>
              <a:buFont typeface="+mj-lt"/>
              <a:buNone/>
              <a:defRPr kumimoji="0" sz="1200" b="0" i="0" u="none" strike="noStrike" cap="none" spc="0" normalizeH="0" baseline="0">
                <a:ln>
                  <a:noFill/>
                </a:ln>
                <a:solidFill>
                  <a:schemeClr val="tx1">
                    <a:lumMod val="50000"/>
                    <a:lumOff val="50000"/>
                  </a:schemeClr>
                </a:solidFill>
                <a:effectLst/>
                <a:uLnTx/>
                <a:uFillTx/>
                <a:latin typeface="汉仪典雅体简" panose="00020600040101010101" pitchFamily="18" charset="-122"/>
                <a:ea typeface="汉仪典雅体简" panose="00020600040101010101" pitchFamily="18" charset="-122"/>
                <a:cs typeface="Arial" panose="020B0604020202020204" pitchFamily="34" charset="0"/>
              </a:defRPr>
            </a:lvl1pPr>
            <a:lvl2pPr indent="0">
              <a:lnSpc>
                <a:spcPct val="90000"/>
              </a:lnSpc>
              <a:spcBef>
                <a:spcPts val="500"/>
              </a:spcBef>
              <a:buFont typeface="Arial" panose="020B0604020202020204" pitchFamily="34" charset="0"/>
              <a:buNone/>
              <a:defRPr sz="2400"/>
            </a:lvl2pPr>
            <a:lvl3pPr indent="0">
              <a:lnSpc>
                <a:spcPct val="90000"/>
              </a:lnSpc>
              <a:spcBef>
                <a:spcPts val="500"/>
              </a:spcBef>
              <a:buFont typeface="Arial" panose="020B0604020202020204" pitchFamily="34" charset="0"/>
              <a:buNone/>
              <a:defRPr sz="2000"/>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sz="4800" dirty="0">
                <a:solidFill>
                  <a:schemeClr val="accent1">
                    <a:alpha val="13000"/>
                  </a:schemeClr>
                </a:solidFill>
                <a:latin typeface="+mj-ea"/>
                <a:ea typeface="+mj-ea"/>
                <a:sym typeface="+mn-lt"/>
              </a:rPr>
              <a:t>JOB OVERVIEW</a:t>
            </a:r>
          </a:p>
        </p:txBody>
      </p:sp>
      <p:sp>
        <p:nvSpPr>
          <p:cNvPr id="3" name="椭圆 2">
            <a:extLst>
              <a:ext uri="{FF2B5EF4-FFF2-40B4-BE49-F238E27FC236}">
                <a16:creationId xmlns:a16="http://schemas.microsoft.com/office/drawing/2014/main" id="{8DB259FE-AFD2-489F-98E7-CFE7E844BDD9}"/>
              </a:ext>
            </a:extLst>
          </p:cNvPr>
          <p:cNvSpPr/>
          <p:nvPr/>
        </p:nvSpPr>
        <p:spPr>
          <a:xfrm>
            <a:off x="339575" y="422810"/>
            <a:ext cx="340678" cy="340678"/>
          </a:xfrm>
          <a:prstGeom prst="ellipse">
            <a:avLst/>
          </a:prstGeom>
          <a:gradFill>
            <a:gsLst>
              <a:gs pos="4000">
                <a:schemeClr val="accent1">
                  <a:lumMod val="88000"/>
                  <a:lumOff val="12000"/>
                </a:schemeClr>
              </a:gs>
              <a:gs pos="100000">
                <a:schemeClr val="accent1">
                  <a:lumMod val="69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 name="椭圆 3">
            <a:extLst>
              <a:ext uri="{FF2B5EF4-FFF2-40B4-BE49-F238E27FC236}">
                <a16:creationId xmlns:a16="http://schemas.microsoft.com/office/drawing/2014/main" id="{FCBD7C7C-BD69-48BD-872A-3B8800CFD852}"/>
              </a:ext>
            </a:extLst>
          </p:cNvPr>
          <p:cNvSpPr/>
          <p:nvPr/>
        </p:nvSpPr>
        <p:spPr>
          <a:xfrm>
            <a:off x="482600" y="516850"/>
            <a:ext cx="316866" cy="316866"/>
          </a:xfrm>
          <a:prstGeom prst="ellipse">
            <a:avLst/>
          </a:prstGeom>
          <a:gradFill>
            <a:gsLst>
              <a:gs pos="4000">
                <a:schemeClr val="accent2"/>
              </a:gs>
              <a:gs pos="95000">
                <a:schemeClr val="accent2">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7" name="矩形: 单圆角 56">
            <a:extLst>
              <a:ext uri="{FF2B5EF4-FFF2-40B4-BE49-F238E27FC236}">
                <a16:creationId xmlns:a16="http://schemas.microsoft.com/office/drawing/2014/main" id="{64EE75D7-8E3D-4EB2-878F-EF6A84AFB63D}"/>
              </a:ext>
            </a:extLst>
          </p:cNvPr>
          <p:cNvSpPr/>
          <p:nvPr/>
        </p:nvSpPr>
        <p:spPr>
          <a:xfrm>
            <a:off x="339575" y="2686049"/>
            <a:ext cx="5413525" cy="4171951"/>
          </a:xfrm>
          <a:prstGeom prst="round1Rect">
            <a:avLst>
              <a:gd name="adj" fmla="val 22908"/>
            </a:avLst>
          </a:prstGeom>
          <a:gradFill flip="none" rotWithShape="1">
            <a:gsLst>
              <a:gs pos="4000">
                <a:schemeClr val="accent1">
                  <a:lumMod val="88000"/>
                  <a:lumOff val="12000"/>
                </a:schemeClr>
              </a:gs>
              <a:gs pos="95000">
                <a:schemeClr val="accent1">
                  <a:lumMod val="86000"/>
                </a:schemeClr>
              </a:gs>
            </a:gsLst>
            <a:lin ang="4200000" scaled="0"/>
            <a:tileRect/>
          </a:gradFill>
          <a:ln w="12700" cap="flat" cmpd="sng" algn="ctr">
            <a:noFill/>
            <a:prstDash val="solid"/>
            <a:miter lim="800000"/>
          </a:ln>
          <a:effectLst>
            <a:outerShdw blurRad="279400" dist="38100" algn="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bg1"/>
              </a:solidFill>
            </a:endParaRPr>
          </a:p>
        </p:txBody>
      </p:sp>
      <p:sp>
        <p:nvSpPr>
          <p:cNvPr id="64" name="文本框 63">
            <a:extLst>
              <a:ext uri="{FF2B5EF4-FFF2-40B4-BE49-F238E27FC236}">
                <a16:creationId xmlns:a16="http://schemas.microsoft.com/office/drawing/2014/main" id="{9B1F46AF-69B6-4F58-A614-26CD9E27FDAC}"/>
              </a:ext>
            </a:extLst>
          </p:cNvPr>
          <p:cNvSpPr txBox="1"/>
          <p:nvPr/>
        </p:nvSpPr>
        <p:spPr>
          <a:xfrm>
            <a:off x="805491" y="3389824"/>
            <a:ext cx="4183062" cy="1579984"/>
          </a:xfrm>
          <a:prstGeom prst="rect">
            <a:avLst/>
          </a:prstGeom>
          <a:noFill/>
          <a:ln>
            <a:noFill/>
          </a:ln>
        </p:spPr>
        <p:txBody>
          <a:bodyPr wrap="square" lIns="0" tIns="0" rIns="0" bIns="0" rtlCol="0">
            <a:noAutofit/>
          </a:bodyPr>
          <a:lstStyle/>
          <a:p>
            <a:pPr hangingPunct="0">
              <a:lnSpc>
                <a:spcPct val="130000"/>
              </a:lnSpc>
            </a:pPr>
            <a:r>
              <a:rPr lang="zh-CN" altLang="en-US" sz="1600" dirty="0">
                <a:solidFill>
                  <a:schemeClr val="bg1"/>
                </a:solidFill>
                <a:latin typeface="+mn-ea"/>
                <a:cs typeface="汉仪典雅体简" panose="00020600040101010101" pitchFamily="18" charset="-122"/>
              </a:rPr>
              <a:t>你可以在这里添加多张工作内容的图片进行展示并且添加文字描述你可以在这里添加多张工作内容的图片进行展示并且添加文字描述你可以在这里添加多张工作内容的图片进行展示并且添加文字描述</a:t>
            </a:r>
            <a:endParaRPr lang="en-US" altLang="zh-CN" sz="1600" dirty="0">
              <a:solidFill>
                <a:schemeClr val="bg1"/>
              </a:solidFill>
              <a:latin typeface="+mn-ea"/>
              <a:cs typeface="汉仪典雅体简" panose="00020600040101010101" pitchFamily="18" charset="-122"/>
            </a:endParaRPr>
          </a:p>
        </p:txBody>
      </p:sp>
      <p:sp>
        <p:nvSpPr>
          <p:cNvPr id="6" name="矩形: 圆角 5">
            <a:extLst>
              <a:ext uri="{FF2B5EF4-FFF2-40B4-BE49-F238E27FC236}">
                <a16:creationId xmlns:a16="http://schemas.microsoft.com/office/drawing/2014/main" id="{AA876BFE-E5C3-4446-BD9C-0A942D3ED469}"/>
              </a:ext>
            </a:extLst>
          </p:cNvPr>
          <p:cNvSpPr/>
          <p:nvPr/>
        </p:nvSpPr>
        <p:spPr>
          <a:xfrm>
            <a:off x="799466" y="5574506"/>
            <a:ext cx="1822977" cy="351770"/>
          </a:xfrm>
          <a:prstGeom prst="roundRect">
            <a:avLst>
              <a:gd name="adj" fmla="val 50000"/>
            </a:avLst>
          </a:prstGeom>
          <a:solidFill>
            <a:schemeClr val="accent1"/>
          </a:solidFill>
          <a:ln w="95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1400" dirty="0"/>
              <a:t>工作概要</a:t>
            </a:r>
          </a:p>
        </p:txBody>
      </p:sp>
      <p:sp>
        <p:nvSpPr>
          <p:cNvPr id="66" name="矩形: 圆角 65">
            <a:extLst>
              <a:ext uri="{FF2B5EF4-FFF2-40B4-BE49-F238E27FC236}">
                <a16:creationId xmlns:a16="http://schemas.microsoft.com/office/drawing/2014/main" id="{EBA2D93C-6977-48D6-B54C-4A93BA024BD4}"/>
              </a:ext>
            </a:extLst>
          </p:cNvPr>
          <p:cNvSpPr/>
          <p:nvPr/>
        </p:nvSpPr>
        <p:spPr>
          <a:xfrm>
            <a:off x="2870093" y="5574506"/>
            <a:ext cx="1822977" cy="351770"/>
          </a:xfrm>
          <a:prstGeom prst="roundRect">
            <a:avLst>
              <a:gd name="adj" fmla="val 50000"/>
            </a:avLst>
          </a:prstGeom>
          <a:gradFill flip="none" rotWithShape="1">
            <a:gsLst>
              <a:gs pos="2655">
                <a:schemeClr val="accent2">
                  <a:lumMod val="20000"/>
                  <a:lumOff val="80000"/>
                </a:schemeClr>
              </a:gs>
              <a:gs pos="100000">
                <a:schemeClr val="accent2">
                  <a:lumMod val="66000"/>
                  <a:lumOff val="34000"/>
                </a:schemeClr>
              </a:gs>
            </a:gsLst>
            <a:lin ang="4800000" scaled="0"/>
            <a:tileRect/>
          </a:gradFill>
          <a:ln>
            <a:noFill/>
          </a:ln>
          <a:effectLst>
            <a:outerShdw blurRad="203200" dist="101600" dir="5400000" sx="88000" sy="88000" algn="t" rotWithShape="0">
              <a:schemeClr val="accent2">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zh-CN" altLang="en-US" sz="1400" dirty="0">
                <a:solidFill>
                  <a:schemeClr val="accent1">
                    <a:lumMod val="50000"/>
                  </a:schemeClr>
                </a:solidFill>
              </a:rPr>
              <a:t>完成情况</a:t>
            </a:r>
          </a:p>
        </p:txBody>
      </p:sp>
      <p:pic>
        <p:nvPicPr>
          <p:cNvPr id="17" name="图片 16">
            <a:extLst>
              <a:ext uri="{FF2B5EF4-FFF2-40B4-BE49-F238E27FC236}">
                <a16:creationId xmlns:a16="http://schemas.microsoft.com/office/drawing/2014/main" id="{374141F0-268F-4004-9E91-130F464B1E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393" b="3363"/>
          <a:stretch/>
        </p:blipFill>
        <p:spPr bwMode="auto">
          <a:xfrm>
            <a:off x="6493855" y="0"/>
            <a:ext cx="2897796" cy="3429000"/>
          </a:xfrm>
          <a:custGeom>
            <a:avLst/>
            <a:gdLst>
              <a:gd name="connsiteX0" fmla="*/ 0 w 2897796"/>
              <a:gd name="connsiteY0" fmla="*/ 0 h 3429000"/>
              <a:gd name="connsiteX1" fmla="*/ 2897796 w 2897796"/>
              <a:gd name="connsiteY1" fmla="*/ 0 h 3429000"/>
              <a:gd name="connsiteX2" fmla="*/ 2897796 w 2897796"/>
              <a:gd name="connsiteY2" fmla="*/ 3240643 h 3429000"/>
              <a:gd name="connsiteX3" fmla="*/ 2709439 w 2897796"/>
              <a:gd name="connsiteY3" fmla="*/ 3429000 h 3429000"/>
              <a:gd name="connsiteX4" fmla="*/ 188357 w 2897796"/>
              <a:gd name="connsiteY4" fmla="*/ 3429000 h 3429000"/>
              <a:gd name="connsiteX5" fmla="*/ 0 w 2897796"/>
              <a:gd name="connsiteY5" fmla="*/ 3240643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7796" h="3429000">
                <a:moveTo>
                  <a:pt x="0" y="0"/>
                </a:moveTo>
                <a:lnTo>
                  <a:pt x="2897796" y="0"/>
                </a:lnTo>
                <a:lnTo>
                  <a:pt x="2897796" y="3240643"/>
                </a:lnTo>
                <a:cubicBezTo>
                  <a:pt x="2897796" y="3344670"/>
                  <a:pt x="2813466" y="3429000"/>
                  <a:pt x="2709439" y="3429000"/>
                </a:cubicBezTo>
                <a:lnTo>
                  <a:pt x="188357" y="3429000"/>
                </a:lnTo>
                <a:cubicBezTo>
                  <a:pt x="84330" y="3429000"/>
                  <a:pt x="0" y="3344670"/>
                  <a:pt x="0" y="3240643"/>
                </a:cubicBezTo>
                <a:close/>
              </a:path>
            </a:pathLst>
          </a:custGeom>
          <a:noFill/>
          <a:ln w="19050">
            <a:noFill/>
          </a:ln>
          <a:effectLst>
            <a:outerShdw blurRad="228600" dist="101600" dir="5400000" algn="tl" rotWithShape="0">
              <a:schemeClr val="accent1">
                <a:alpha val="30000"/>
              </a:schemeClr>
            </a:outerShdw>
          </a:effectLst>
          <a:extLst>
            <a:ext uri="{909E8E84-426E-40DD-AFC4-6F175D3DCCD1}">
              <a14:hiddenFill xmlns:a14="http://schemas.microsoft.com/office/drawing/2010/main">
                <a:solidFill>
                  <a:srgbClr val="FFFFFF"/>
                </a:solidFill>
              </a14:hiddenFill>
            </a:ext>
          </a:extLst>
        </p:spPr>
      </p:pic>
      <p:pic>
        <p:nvPicPr>
          <p:cNvPr id="19" name="图片 18">
            <a:extLst>
              <a:ext uri="{FF2B5EF4-FFF2-40B4-BE49-F238E27FC236}">
                <a16:creationId xmlns:a16="http://schemas.microsoft.com/office/drawing/2014/main" id="{1694A79E-B69B-4DD6-A28A-9D57CDD0DC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746" b="23507"/>
          <a:stretch/>
        </p:blipFill>
        <p:spPr bwMode="auto">
          <a:xfrm>
            <a:off x="6493855" y="3608990"/>
            <a:ext cx="2897796" cy="3249011"/>
          </a:xfrm>
          <a:custGeom>
            <a:avLst/>
            <a:gdLst>
              <a:gd name="connsiteX0" fmla="*/ 188357 w 2897796"/>
              <a:gd name="connsiteY0" fmla="*/ 0 h 3249011"/>
              <a:gd name="connsiteX1" fmla="*/ 2709439 w 2897796"/>
              <a:gd name="connsiteY1" fmla="*/ 0 h 3249011"/>
              <a:gd name="connsiteX2" fmla="*/ 2897796 w 2897796"/>
              <a:gd name="connsiteY2" fmla="*/ 188357 h 3249011"/>
              <a:gd name="connsiteX3" fmla="*/ 2897796 w 2897796"/>
              <a:gd name="connsiteY3" fmla="*/ 3249011 h 3249011"/>
              <a:gd name="connsiteX4" fmla="*/ 0 w 2897796"/>
              <a:gd name="connsiteY4" fmla="*/ 3249011 h 3249011"/>
              <a:gd name="connsiteX5" fmla="*/ 0 w 2897796"/>
              <a:gd name="connsiteY5" fmla="*/ 188357 h 3249011"/>
              <a:gd name="connsiteX6" fmla="*/ 188357 w 2897796"/>
              <a:gd name="connsiteY6" fmla="*/ 0 h 324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7796" h="3249011">
                <a:moveTo>
                  <a:pt x="188357" y="0"/>
                </a:moveTo>
                <a:lnTo>
                  <a:pt x="2709439" y="0"/>
                </a:lnTo>
                <a:cubicBezTo>
                  <a:pt x="2813466" y="0"/>
                  <a:pt x="2897796" y="84330"/>
                  <a:pt x="2897796" y="188357"/>
                </a:cubicBezTo>
                <a:lnTo>
                  <a:pt x="2897796" y="3249011"/>
                </a:lnTo>
                <a:lnTo>
                  <a:pt x="0" y="3249011"/>
                </a:lnTo>
                <a:lnTo>
                  <a:pt x="0" y="188357"/>
                </a:lnTo>
                <a:cubicBezTo>
                  <a:pt x="0" y="84330"/>
                  <a:pt x="84330" y="0"/>
                  <a:pt x="188357" y="0"/>
                </a:cubicBezTo>
                <a:close/>
              </a:path>
            </a:pathLst>
          </a:custGeom>
          <a:noFill/>
          <a:ln w="19050">
            <a:noFill/>
          </a:ln>
          <a:effectLst>
            <a:outerShdw blurRad="228600" dist="101600" dir="5400000" algn="tl" rotWithShape="0">
              <a:schemeClr val="accent1">
                <a:alpha val="30000"/>
              </a:schemeClr>
            </a:outerShdw>
          </a:effectLst>
          <a:extLst>
            <a:ext uri="{909E8E84-426E-40DD-AFC4-6F175D3DCCD1}">
              <a14:hiddenFill xmlns:a14="http://schemas.microsoft.com/office/drawing/2010/main">
                <a:solidFill>
                  <a:srgbClr val="FFFFFF"/>
                </a:solidFill>
              </a14:hiddenFill>
            </a:ext>
          </a:extLst>
        </p:spPr>
      </p:pic>
      <p:pic>
        <p:nvPicPr>
          <p:cNvPr id="21" name="图片 20">
            <a:extLst>
              <a:ext uri="{FF2B5EF4-FFF2-40B4-BE49-F238E27FC236}">
                <a16:creationId xmlns:a16="http://schemas.microsoft.com/office/drawing/2014/main" id="{C3294F81-F746-4D85-93CC-C3930B1C64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1622" r="10738" b="3363"/>
          <a:stretch/>
        </p:blipFill>
        <p:spPr bwMode="auto">
          <a:xfrm>
            <a:off x="9605368" y="1"/>
            <a:ext cx="2586632" cy="675283"/>
          </a:xfrm>
          <a:custGeom>
            <a:avLst/>
            <a:gdLst>
              <a:gd name="connsiteX0" fmla="*/ 0 w 2586632"/>
              <a:gd name="connsiteY0" fmla="*/ 0 h 675283"/>
              <a:gd name="connsiteX1" fmla="*/ 2586632 w 2586632"/>
              <a:gd name="connsiteY1" fmla="*/ 0 h 675283"/>
              <a:gd name="connsiteX2" fmla="*/ 2586632 w 2586632"/>
              <a:gd name="connsiteY2" fmla="*/ 675283 h 675283"/>
              <a:gd name="connsiteX3" fmla="*/ 188357 w 2586632"/>
              <a:gd name="connsiteY3" fmla="*/ 675283 h 675283"/>
              <a:gd name="connsiteX4" fmla="*/ 0 w 2586632"/>
              <a:gd name="connsiteY4" fmla="*/ 486926 h 675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632" h="675283">
                <a:moveTo>
                  <a:pt x="0" y="0"/>
                </a:moveTo>
                <a:lnTo>
                  <a:pt x="2586632" y="0"/>
                </a:lnTo>
                <a:lnTo>
                  <a:pt x="2586632" y="675283"/>
                </a:lnTo>
                <a:lnTo>
                  <a:pt x="188357" y="675283"/>
                </a:lnTo>
                <a:cubicBezTo>
                  <a:pt x="84330" y="675283"/>
                  <a:pt x="0" y="590953"/>
                  <a:pt x="0" y="486926"/>
                </a:cubicBezTo>
                <a:close/>
              </a:path>
            </a:pathLst>
          </a:custGeom>
          <a:noFill/>
          <a:ln w="19050">
            <a:noFill/>
          </a:ln>
          <a:effectLst>
            <a:outerShdw blurRad="228600" dist="101600" dir="5400000" algn="tl" rotWithShape="0">
              <a:schemeClr val="accent1">
                <a:alpha val="30000"/>
              </a:schemeClr>
            </a:outerShdw>
          </a:effectLst>
          <a:extLst>
            <a:ext uri="{909E8E84-426E-40DD-AFC4-6F175D3DCCD1}">
              <a14:hiddenFill xmlns:a14="http://schemas.microsoft.com/office/drawing/2010/main">
                <a:solidFill>
                  <a:srgbClr val="FFFFFF"/>
                </a:solidFill>
              </a14:hiddenFill>
            </a:ext>
          </a:extLst>
        </p:spPr>
      </p:pic>
      <p:pic>
        <p:nvPicPr>
          <p:cNvPr id="23" name="图片 22">
            <a:extLst>
              <a:ext uri="{FF2B5EF4-FFF2-40B4-BE49-F238E27FC236}">
                <a16:creationId xmlns:a16="http://schemas.microsoft.com/office/drawing/2014/main" id="{DAFC545B-8C70-47E8-BA52-EE1FCC48F0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746" r="10738" b="1746"/>
          <a:stretch/>
        </p:blipFill>
        <p:spPr bwMode="auto">
          <a:xfrm>
            <a:off x="9605368" y="889000"/>
            <a:ext cx="2586632" cy="4194904"/>
          </a:xfrm>
          <a:custGeom>
            <a:avLst/>
            <a:gdLst>
              <a:gd name="connsiteX0" fmla="*/ 188357 w 2586632"/>
              <a:gd name="connsiteY0" fmla="*/ 0 h 4194904"/>
              <a:gd name="connsiteX1" fmla="*/ 2586632 w 2586632"/>
              <a:gd name="connsiteY1" fmla="*/ 0 h 4194904"/>
              <a:gd name="connsiteX2" fmla="*/ 2586632 w 2586632"/>
              <a:gd name="connsiteY2" fmla="*/ 4194904 h 4194904"/>
              <a:gd name="connsiteX3" fmla="*/ 188357 w 2586632"/>
              <a:gd name="connsiteY3" fmla="*/ 4194904 h 4194904"/>
              <a:gd name="connsiteX4" fmla="*/ 0 w 2586632"/>
              <a:gd name="connsiteY4" fmla="*/ 4006547 h 4194904"/>
              <a:gd name="connsiteX5" fmla="*/ 0 w 2586632"/>
              <a:gd name="connsiteY5" fmla="*/ 188357 h 4194904"/>
              <a:gd name="connsiteX6" fmla="*/ 188357 w 2586632"/>
              <a:gd name="connsiteY6" fmla="*/ 0 h 419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6632" h="4194904">
                <a:moveTo>
                  <a:pt x="188357" y="0"/>
                </a:moveTo>
                <a:lnTo>
                  <a:pt x="2586632" y="0"/>
                </a:lnTo>
                <a:lnTo>
                  <a:pt x="2586632" y="4194904"/>
                </a:lnTo>
                <a:lnTo>
                  <a:pt x="188357" y="4194904"/>
                </a:lnTo>
                <a:cubicBezTo>
                  <a:pt x="84330" y="4194904"/>
                  <a:pt x="0" y="4110574"/>
                  <a:pt x="0" y="4006547"/>
                </a:cubicBezTo>
                <a:lnTo>
                  <a:pt x="0" y="188357"/>
                </a:lnTo>
                <a:cubicBezTo>
                  <a:pt x="0" y="84330"/>
                  <a:pt x="84330" y="0"/>
                  <a:pt x="188357" y="0"/>
                </a:cubicBezTo>
                <a:close/>
              </a:path>
            </a:pathLst>
          </a:custGeom>
          <a:noFill/>
          <a:ln w="19050">
            <a:noFill/>
          </a:ln>
          <a:effectLst>
            <a:outerShdw blurRad="228600" dist="101600" dir="5400000" algn="tl" rotWithShape="0">
              <a:schemeClr val="accent1">
                <a:alpha val="30000"/>
              </a:schemeClr>
            </a:outerShdw>
          </a:effectLst>
          <a:extLst>
            <a:ext uri="{909E8E84-426E-40DD-AFC4-6F175D3DCCD1}">
              <a14:hiddenFill xmlns:a14="http://schemas.microsoft.com/office/drawing/2010/main">
                <a:solidFill>
                  <a:srgbClr val="FFFFFF"/>
                </a:solidFill>
              </a14:hiddenFill>
            </a:ext>
          </a:extLst>
        </p:spPr>
      </p:pic>
      <p:pic>
        <p:nvPicPr>
          <p:cNvPr id="25" name="图片 24">
            <a:extLst>
              <a:ext uri="{FF2B5EF4-FFF2-40B4-BE49-F238E27FC236}">
                <a16:creationId xmlns:a16="http://schemas.microsoft.com/office/drawing/2014/main" id="{BD7CF231-6C38-48AC-8B32-69C5B3AF08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363" r="10738" b="61942"/>
          <a:stretch/>
        </p:blipFill>
        <p:spPr bwMode="auto">
          <a:xfrm>
            <a:off x="9605368" y="5297622"/>
            <a:ext cx="2586632" cy="1560379"/>
          </a:xfrm>
          <a:custGeom>
            <a:avLst/>
            <a:gdLst>
              <a:gd name="connsiteX0" fmla="*/ 188357 w 2586632"/>
              <a:gd name="connsiteY0" fmla="*/ 0 h 1560379"/>
              <a:gd name="connsiteX1" fmla="*/ 2586632 w 2586632"/>
              <a:gd name="connsiteY1" fmla="*/ 0 h 1560379"/>
              <a:gd name="connsiteX2" fmla="*/ 2586632 w 2586632"/>
              <a:gd name="connsiteY2" fmla="*/ 1560379 h 1560379"/>
              <a:gd name="connsiteX3" fmla="*/ 0 w 2586632"/>
              <a:gd name="connsiteY3" fmla="*/ 1560379 h 1560379"/>
              <a:gd name="connsiteX4" fmla="*/ 0 w 2586632"/>
              <a:gd name="connsiteY4" fmla="*/ 188357 h 1560379"/>
              <a:gd name="connsiteX5" fmla="*/ 188357 w 2586632"/>
              <a:gd name="connsiteY5" fmla="*/ 0 h 156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6632" h="1560379">
                <a:moveTo>
                  <a:pt x="188357" y="0"/>
                </a:moveTo>
                <a:lnTo>
                  <a:pt x="2586632" y="0"/>
                </a:lnTo>
                <a:lnTo>
                  <a:pt x="2586632" y="1560379"/>
                </a:lnTo>
                <a:lnTo>
                  <a:pt x="0" y="1560379"/>
                </a:lnTo>
                <a:lnTo>
                  <a:pt x="0" y="188357"/>
                </a:lnTo>
                <a:cubicBezTo>
                  <a:pt x="0" y="84330"/>
                  <a:pt x="84330" y="0"/>
                  <a:pt x="188357" y="0"/>
                </a:cubicBezTo>
                <a:close/>
              </a:path>
            </a:pathLst>
          </a:custGeom>
          <a:noFill/>
          <a:ln w="19050">
            <a:noFill/>
          </a:ln>
          <a:effectLst>
            <a:outerShdw blurRad="228600" dist="101600" dir="5400000" algn="tl" rotWithShape="0">
              <a:schemeClr val="accent1">
                <a:alpha val="30000"/>
              </a:schemeClr>
            </a:outerShdw>
          </a:effectLst>
          <a:extLst>
            <a:ext uri="{909E8E84-426E-40DD-AFC4-6F175D3DCCD1}">
              <a14:hiddenFill xmlns:a14="http://schemas.microsoft.com/office/drawing/2010/main">
                <a:solidFill>
                  <a:srgbClr val="FFFFFF"/>
                </a:solidFill>
              </a14:hiddenFill>
            </a:ext>
          </a:extLst>
        </p:spPr>
      </p:pic>
      <p:sp>
        <p:nvSpPr>
          <p:cNvPr id="5" name="文本占位符 4">
            <a:extLst>
              <a:ext uri="{FF2B5EF4-FFF2-40B4-BE49-F238E27FC236}">
                <a16:creationId xmlns:a16="http://schemas.microsoft.com/office/drawing/2014/main" id="{91F6B3FD-6FAF-467C-90C1-246479FB0378}"/>
              </a:ext>
            </a:extLst>
          </p:cNvPr>
          <p:cNvSpPr>
            <a:spLocks noGrp="1"/>
          </p:cNvSpPr>
          <p:nvPr>
            <p:ph type="body" sz="quarter" idx="11"/>
          </p:nvPr>
        </p:nvSpPr>
        <p:spPr/>
        <p:txBody>
          <a:bodyPr/>
          <a:lstStyle/>
          <a:p>
            <a:r>
              <a:rPr lang="zh-CN" altLang="en-US" dirty="0"/>
              <a:t>工作概述</a:t>
            </a:r>
          </a:p>
        </p:txBody>
      </p:sp>
    </p:spTree>
    <p:extLst>
      <p:ext uri="{BB962C8B-B14F-4D97-AF65-F5344CB8AC3E}">
        <p14:creationId xmlns:p14="http://schemas.microsoft.com/office/powerpoint/2010/main" val="470233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8DB259FE-AFD2-489F-98E7-CFE7E844BDD9}"/>
              </a:ext>
            </a:extLst>
          </p:cNvPr>
          <p:cNvSpPr/>
          <p:nvPr/>
        </p:nvSpPr>
        <p:spPr>
          <a:xfrm>
            <a:off x="339575" y="422810"/>
            <a:ext cx="340678" cy="340678"/>
          </a:xfrm>
          <a:prstGeom prst="ellipse">
            <a:avLst/>
          </a:prstGeom>
          <a:gradFill>
            <a:gsLst>
              <a:gs pos="4000">
                <a:schemeClr val="accent1">
                  <a:lumMod val="88000"/>
                  <a:lumOff val="12000"/>
                </a:schemeClr>
              </a:gs>
              <a:gs pos="100000">
                <a:schemeClr val="accent1">
                  <a:lumMod val="69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 name="椭圆 3">
            <a:extLst>
              <a:ext uri="{FF2B5EF4-FFF2-40B4-BE49-F238E27FC236}">
                <a16:creationId xmlns:a16="http://schemas.microsoft.com/office/drawing/2014/main" id="{FCBD7C7C-BD69-48BD-872A-3B8800CFD852}"/>
              </a:ext>
            </a:extLst>
          </p:cNvPr>
          <p:cNvSpPr/>
          <p:nvPr/>
        </p:nvSpPr>
        <p:spPr>
          <a:xfrm>
            <a:off x="482600" y="516850"/>
            <a:ext cx="316866" cy="316866"/>
          </a:xfrm>
          <a:prstGeom prst="ellipse">
            <a:avLst/>
          </a:prstGeom>
          <a:gradFill>
            <a:gsLst>
              <a:gs pos="4000">
                <a:schemeClr val="accent2"/>
              </a:gs>
              <a:gs pos="95000">
                <a:schemeClr val="accent2">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pic>
        <p:nvPicPr>
          <p:cNvPr id="1026" name="Picture 2" descr="man teaching woman while pointing on gray laptop">
            <a:extLst>
              <a:ext uri="{FF2B5EF4-FFF2-40B4-BE49-F238E27FC236}">
                <a16:creationId xmlns:a16="http://schemas.microsoft.com/office/drawing/2014/main" id="{CEA7D3CF-DB28-43E9-9CB7-6DA74D896DA7}"/>
              </a:ext>
            </a:extLst>
          </p:cNvPr>
          <p:cNvPicPr>
            <a:picLocks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906" t="34954" r="906" b="38032"/>
          <a:stretch/>
        </p:blipFill>
        <p:spPr bwMode="auto">
          <a:xfrm>
            <a:off x="495300" y="2498904"/>
            <a:ext cx="11201400" cy="2055501"/>
          </a:xfrm>
          <a:prstGeom prst="roundRect">
            <a:avLst>
              <a:gd name="adj" fmla="val 6800"/>
            </a:avLst>
          </a:prstGeom>
          <a:noFill/>
          <a:extLst>
            <a:ext uri="{909E8E84-426E-40DD-AFC4-6F175D3DCCD1}">
              <a14:hiddenFill xmlns:a14="http://schemas.microsoft.com/office/drawing/2010/main">
                <a:solidFill>
                  <a:srgbClr val="FFFFFF"/>
                </a:solidFill>
              </a14:hiddenFill>
            </a:ext>
          </a:extLst>
        </p:spPr>
      </p:pic>
      <p:sp>
        <p:nvSpPr>
          <p:cNvPr id="7" name="Picture 2-mask">
            <a:extLst>
              <a:ext uri="{FF2B5EF4-FFF2-40B4-BE49-F238E27FC236}">
                <a16:creationId xmlns:a16="http://schemas.microsoft.com/office/drawing/2014/main" id="{5F413F79-3A62-4208-9807-24EA9D576AAC}"/>
              </a:ext>
            </a:extLst>
          </p:cNvPr>
          <p:cNvSpPr>
            <a:spLocks/>
          </p:cNvSpPr>
          <p:nvPr/>
        </p:nvSpPr>
        <p:spPr>
          <a:xfrm>
            <a:off x="495300" y="2498904"/>
            <a:ext cx="11201400" cy="2055500"/>
          </a:xfrm>
          <a:prstGeom prst="roundRect">
            <a:avLst>
              <a:gd name="adj" fmla="val 6800"/>
            </a:avLst>
          </a:prstGeom>
          <a:solidFill>
            <a:schemeClr val="accent1">
              <a:alpha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 name="文本框 19">
            <a:extLst>
              <a:ext uri="{FF2B5EF4-FFF2-40B4-BE49-F238E27FC236}">
                <a16:creationId xmlns:a16="http://schemas.microsoft.com/office/drawing/2014/main" id="{EBE8B5CB-7052-4591-A8DB-88C4E20D97F4}"/>
              </a:ext>
            </a:extLst>
          </p:cNvPr>
          <p:cNvSpPr txBox="1"/>
          <p:nvPr/>
        </p:nvSpPr>
        <p:spPr>
          <a:xfrm>
            <a:off x="3505829" y="1523929"/>
            <a:ext cx="6948766" cy="619721"/>
          </a:xfrm>
          <a:prstGeom prst="rect">
            <a:avLst/>
          </a:prstGeom>
          <a:noFill/>
          <a:ln>
            <a:noFill/>
          </a:ln>
        </p:spPr>
        <p:txBody>
          <a:bodyPr wrap="square" lIns="0" tIns="0" rIns="0" bIns="0" rtlCol="0">
            <a:noAutofit/>
          </a:bodyPr>
          <a:lstStyle/>
          <a:p>
            <a:pPr>
              <a:lnSpc>
                <a:spcPct val="130000"/>
              </a:lnSpc>
            </a:pPr>
            <a:r>
              <a:rPr lang="zh-CN" altLang="en-US" sz="1600" spc="100" dirty="0">
                <a:solidFill>
                  <a:schemeClr val="tx1">
                    <a:lumMod val="75000"/>
                    <a:lumOff val="25000"/>
                  </a:schemeClr>
                </a:solidFill>
                <a:latin typeface="+mn-ea"/>
                <a:cs typeface="+mn-ea"/>
                <a:sym typeface="+mn-lt"/>
              </a:rPr>
              <a:t>请在这里输入一段文字进行工作概述请在这里输入一段文字进行工作概述请在这里输入一段文字进行工作概述请在这里输入一段文字进行工作概述</a:t>
            </a:r>
          </a:p>
        </p:txBody>
      </p:sp>
      <p:sp>
        <p:nvSpPr>
          <p:cNvPr id="24" name="文本框 23">
            <a:extLst>
              <a:ext uri="{FF2B5EF4-FFF2-40B4-BE49-F238E27FC236}">
                <a16:creationId xmlns:a16="http://schemas.microsoft.com/office/drawing/2014/main" id="{6C9F156C-AFB7-4D28-9F56-9497A781988D}"/>
              </a:ext>
            </a:extLst>
          </p:cNvPr>
          <p:cNvSpPr txBox="1"/>
          <p:nvPr/>
        </p:nvSpPr>
        <p:spPr>
          <a:xfrm>
            <a:off x="1737406" y="1446471"/>
            <a:ext cx="1169430" cy="774636"/>
          </a:xfrm>
          <a:prstGeom prst="rect">
            <a:avLst/>
          </a:prstGeom>
          <a:noFill/>
          <a:ln>
            <a:noFill/>
          </a:ln>
        </p:spPr>
        <p:txBody>
          <a:bodyPr wrap="square" lIns="0" tIns="0" rIns="0" bIns="0" rtlCol="0">
            <a:noAutofit/>
          </a:bodyPr>
          <a:lstStyle/>
          <a:p>
            <a:pPr algn="ctr" hangingPunct="0">
              <a:lnSpc>
                <a:spcPct val="130000"/>
              </a:lnSpc>
            </a:pPr>
            <a:r>
              <a:rPr lang="zh-CN" altLang="en-US" sz="2000" b="1" spc="100" dirty="0">
                <a:solidFill>
                  <a:schemeClr val="accent1"/>
                </a:solidFill>
                <a:latin typeface="+mj-ea"/>
                <a:ea typeface="+mj-ea"/>
                <a:cs typeface="汉仪典雅体简" panose="00020600040101010101" pitchFamily="18" charset="-122"/>
              </a:rPr>
              <a:t>重点工作完成情况</a:t>
            </a:r>
          </a:p>
        </p:txBody>
      </p:sp>
      <p:cxnSp>
        <p:nvCxnSpPr>
          <p:cNvPr id="11" name="直接连接符 10">
            <a:extLst>
              <a:ext uri="{FF2B5EF4-FFF2-40B4-BE49-F238E27FC236}">
                <a16:creationId xmlns:a16="http://schemas.microsoft.com/office/drawing/2014/main" id="{87AD959C-25C5-42AC-A7CD-7A0237033598}"/>
              </a:ext>
            </a:extLst>
          </p:cNvPr>
          <p:cNvCxnSpPr>
            <a:cxnSpLocks/>
          </p:cNvCxnSpPr>
          <p:nvPr/>
        </p:nvCxnSpPr>
        <p:spPr>
          <a:xfrm>
            <a:off x="3172139" y="1523929"/>
            <a:ext cx="0" cy="666821"/>
          </a:xfrm>
          <a:prstGeom prst="line">
            <a:avLst/>
          </a:prstGeom>
        </p:spPr>
        <p:style>
          <a:lnRef idx="1">
            <a:schemeClr val="accent1"/>
          </a:lnRef>
          <a:fillRef idx="0">
            <a:schemeClr val="accent1"/>
          </a:fillRef>
          <a:effectRef idx="0">
            <a:schemeClr val="accent1"/>
          </a:effectRef>
          <a:fontRef idx="minor">
            <a:schemeClr val="tx1"/>
          </a:fontRef>
        </p:style>
      </p:cxnSp>
      <p:sp>
        <p:nvSpPr>
          <p:cNvPr id="22" name="矩形: 圆角 21">
            <a:extLst>
              <a:ext uri="{FF2B5EF4-FFF2-40B4-BE49-F238E27FC236}">
                <a16:creationId xmlns:a16="http://schemas.microsoft.com/office/drawing/2014/main" id="{04BF07F3-F6A6-4825-B5AF-876AEBAFF310}"/>
              </a:ext>
            </a:extLst>
          </p:cNvPr>
          <p:cNvSpPr/>
          <p:nvPr/>
        </p:nvSpPr>
        <p:spPr>
          <a:xfrm>
            <a:off x="1726260" y="4355307"/>
            <a:ext cx="2047874" cy="398196"/>
          </a:xfrm>
          <a:prstGeom prst="roundRect">
            <a:avLst>
              <a:gd name="adj" fmla="val 50000"/>
            </a:avLst>
          </a:prstGeom>
          <a:gradFill flip="none" rotWithShape="1">
            <a:gsLst>
              <a:gs pos="2655">
                <a:schemeClr val="accent2">
                  <a:lumMod val="20000"/>
                  <a:lumOff val="80000"/>
                </a:schemeClr>
              </a:gs>
              <a:gs pos="100000">
                <a:schemeClr val="accent2">
                  <a:lumMod val="66000"/>
                  <a:lumOff val="34000"/>
                </a:schemeClr>
              </a:gs>
            </a:gsLst>
            <a:lin ang="4800000" scaled="0"/>
            <a:tileRect/>
          </a:gradFill>
          <a:ln>
            <a:noFill/>
          </a:ln>
          <a:effectLst>
            <a:outerShdw blurRad="152400" dist="50800" dir="5400000" sx="96000" sy="96000" algn="t" rotWithShape="0">
              <a:schemeClr val="accent2">
                <a:lumMod val="75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lnSpc>
                <a:spcPct val="110000"/>
              </a:lnSpc>
            </a:pPr>
            <a:r>
              <a:rPr lang="zh-CN" altLang="en-US" sz="1600" dirty="0">
                <a:solidFill>
                  <a:schemeClr val="accent1">
                    <a:lumMod val="50000"/>
                  </a:schemeClr>
                </a:solidFill>
                <a:latin typeface="+mj-ea"/>
                <a:ea typeface="+mj-ea"/>
              </a:rPr>
              <a:t>全年工作业绩</a:t>
            </a:r>
          </a:p>
        </p:txBody>
      </p:sp>
      <p:sp>
        <p:nvSpPr>
          <p:cNvPr id="23" name="文本框 22">
            <a:extLst>
              <a:ext uri="{FF2B5EF4-FFF2-40B4-BE49-F238E27FC236}">
                <a16:creationId xmlns:a16="http://schemas.microsoft.com/office/drawing/2014/main" id="{C8F2DEBE-1A55-4D05-8938-0DC376E6966D}"/>
              </a:ext>
            </a:extLst>
          </p:cNvPr>
          <p:cNvSpPr txBox="1"/>
          <p:nvPr/>
        </p:nvSpPr>
        <p:spPr>
          <a:xfrm>
            <a:off x="1638650" y="4993596"/>
            <a:ext cx="2223092" cy="1102353"/>
          </a:xfrm>
          <a:prstGeom prst="rect">
            <a:avLst/>
          </a:prstGeom>
          <a:noFill/>
          <a:ln>
            <a:noFill/>
          </a:ln>
        </p:spPr>
        <p:txBody>
          <a:bodyPr wrap="square" lIns="0" tIns="0" rIns="0" bIns="0" rtlCol="0">
            <a:noAutofit/>
          </a:bodyPr>
          <a:lstStyle/>
          <a:p>
            <a:pPr algn="ctr" hangingPunct="0">
              <a:lnSpc>
                <a:spcPct val="130000"/>
              </a:lnSpc>
            </a:pPr>
            <a:r>
              <a:rPr lang="zh-CN" altLang="en-US" sz="1400" spc="100" dirty="0">
                <a:solidFill>
                  <a:schemeClr val="tx1">
                    <a:lumMod val="75000"/>
                    <a:lumOff val="25000"/>
                  </a:schemeClr>
                </a:solidFill>
                <a:latin typeface="+mn-ea"/>
                <a:cs typeface="汉仪典雅体简" panose="00020600040101010101" pitchFamily="18" charset="-122"/>
              </a:rPr>
              <a:t>请在这里输入文字内容</a:t>
            </a:r>
            <a:endParaRPr lang="en-US" altLang="zh-CN" sz="1400" spc="100" dirty="0">
              <a:solidFill>
                <a:schemeClr val="tx1">
                  <a:lumMod val="75000"/>
                  <a:lumOff val="25000"/>
                </a:schemeClr>
              </a:solidFill>
              <a:latin typeface="+mn-ea"/>
              <a:cs typeface="汉仪典雅体简" panose="00020600040101010101" pitchFamily="18" charset="-122"/>
            </a:endParaRPr>
          </a:p>
          <a:p>
            <a:pPr algn="ctr" hangingPunct="0">
              <a:lnSpc>
                <a:spcPct val="130000"/>
              </a:lnSpc>
            </a:pPr>
            <a:r>
              <a:rPr lang="zh-CN" altLang="en-US" sz="1400" spc="100" dirty="0">
                <a:solidFill>
                  <a:schemeClr val="tx1">
                    <a:lumMod val="75000"/>
                    <a:lumOff val="25000"/>
                  </a:schemeClr>
                </a:solidFill>
                <a:latin typeface="+mn-ea"/>
                <a:cs typeface="汉仪典雅体简" panose="00020600040101010101" pitchFamily="18" charset="-122"/>
              </a:rPr>
              <a:t>请在这里输入文字内容</a:t>
            </a:r>
            <a:endParaRPr lang="en-US" altLang="zh-CN" sz="1400" spc="100" dirty="0">
              <a:solidFill>
                <a:schemeClr val="tx1">
                  <a:lumMod val="75000"/>
                  <a:lumOff val="25000"/>
                </a:schemeClr>
              </a:solidFill>
              <a:latin typeface="+mn-ea"/>
              <a:cs typeface="汉仪典雅体简" panose="00020600040101010101" pitchFamily="18" charset="-122"/>
            </a:endParaRPr>
          </a:p>
          <a:p>
            <a:pPr algn="ctr" hangingPunct="0">
              <a:lnSpc>
                <a:spcPct val="130000"/>
              </a:lnSpc>
            </a:pPr>
            <a:r>
              <a:rPr lang="zh-CN" altLang="en-US" sz="1400" spc="100" dirty="0">
                <a:solidFill>
                  <a:schemeClr val="tx1">
                    <a:lumMod val="75000"/>
                    <a:lumOff val="25000"/>
                  </a:schemeClr>
                </a:solidFill>
                <a:latin typeface="+mn-ea"/>
                <a:cs typeface="汉仪典雅体简" panose="00020600040101010101" pitchFamily="18" charset="-122"/>
              </a:rPr>
              <a:t>请在这里输入文字内容</a:t>
            </a:r>
            <a:endParaRPr lang="en-US" altLang="zh-CN" sz="1400" spc="100" dirty="0">
              <a:solidFill>
                <a:schemeClr val="tx1">
                  <a:lumMod val="75000"/>
                  <a:lumOff val="25000"/>
                </a:schemeClr>
              </a:solidFill>
              <a:latin typeface="+mn-ea"/>
              <a:cs typeface="汉仪典雅体简" panose="00020600040101010101" pitchFamily="18" charset="-122"/>
            </a:endParaRPr>
          </a:p>
          <a:p>
            <a:pPr algn="ctr" hangingPunct="0">
              <a:lnSpc>
                <a:spcPct val="130000"/>
              </a:lnSpc>
            </a:pPr>
            <a:r>
              <a:rPr lang="zh-CN" altLang="en-US" sz="1400" spc="100" dirty="0">
                <a:solidFill>
                  <a:schemeClr val="tx1">
                    <a:lumMod val="75000"/>
                    <a:lumOff val="25000"/>
                  </a:schemeClr>
                </a:solidFill>
                <a:latin typeface="+mn-ea"/>
                <a:cs typeface="汉仪典雅体简" panose="00020600040101010101" pitchFamily="18" charset="-122"/>
              </a:rPr>
              <a:t>请在这里输入文字内容</a:t>
            </a:r>
            <a:endParaRPr lang="en-US" altLang="zh-CN" sz="1400" spc="100" dirty="0">
              <a:solidFill>
                <a:schemeClr val="tx1">
                  <a:lumMod val="75000"/>
                  <a:lumOff val="25000"/>
                </a:schemeClr>
              </a:solidFill>
              <a:latin typeface="+mn-ea"/>
              <a:cs typeface="汉仪典雅体简" panose="00020600040101010101" pitchFamily="18" charset="-122"/>
            </a:endParaRPr>
          </a:p>
        </p:txBody>
      </p:sp>
      <p:sp>
        <p:nvSpPr>
          <p:cNvPr id="29" name="矩形: 圆角 28">
            <a:extLst>
              <a:ext uri="{FF2B5EF4-FFF2-40B4-BE49-F238E27FC236}">
                <a16:creationId xmlns:a16="http://schemas.microsoft.com/office/drawing/2014/main" id="{BC7B82E9-F503-48C5-AA90-AB5BE7135BEF}"/>
              </a:ext>
            </a:extLst>
          </p:cNvPr>
          <p:cNvSpPr/>
          <p:nvPr/>
        </p:nvSpPr>
        <p:spPr>
          <a:xfrm>
            <a:off x="5072064" y="4355307"/>
            <a:ext cx="2047874" cy="398196"/>
          </a:xfrm>
          <a:prstGeom prst="roundRect">
            <a:avLst>
              <a:gd name="adj" fmla="val 50000"/>
            </a:avLst>
          </a:prstGeom>
          <a:gradFill flip="none" rotWithShape="1">
            <a:gsLst>
              <a:gs pos="2655">
                <a:schemeClr val="accent2">
                  <a:lumMod val="20000"/>
                  <a:lumOff val="80000"/>
                </a:schemeClr>
              </a:gs>
              <a:gs pos="100000">
                <a:schemeClr val="accent2">
                  <a:lumMod val="66000"/>
                  <a:lumOff val="34000"/>
                </a:schemeClr>
              </a:gs>
            </a:gsLst>
            <a:lin ang="4800000" scaled="0"/>
            <a:tileRect/>
          </a:gradFill>
          <a:ln>
            <a:noFill/>
          </a:ln>
          <a:effectLst>
            <a:outerShdw blurRad="152400" dist="50800" dir="5400000" sx="96000" sy="96000" algn="t" rotWithShape="0">
              <a:schemeClr val="accent2">
                <a:lumMod val="75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lnSpc>
                <a:spcPct val="110000"/>
              </a:lnSpc>
            </a:pPr>
            <a:r>
              <a:rPr lang="zh-CN" altLang="en-US" sz="1600" dirty="0">
                <a:solidFill>
                  <a:schemeClr val="accent1">
                    <a:lumMod val="50000"/>
                  </a:schemeClr>
                </a:solidFill>
                <a:latin typeface="+mj-ea"/>
                <a:ea typeface="+mj-ea"/>
              </a:rPr>
              <a:t>项目业绩占比</a:t>
            </a:r>
          </a:p>
        </p:txBody>
      </p:sp>
      <p:sp>
        <p:nvSpPr>
          <p:cNvPr id="38" name="文本框 37">
            <a:extLst>
              <a:ext uri="{FF2B5EF4-FFF2-40B4-BE49-F238E27FC236}">
                <a16:creationId xmlns:a16="http://schemas.microsoft.com/office/drawing/2014/main" id="{23E6C5E3-B81A-4782-B5D1-2D62E6010C13}"/>
              </a:ext>
            </a:extLst>
          </p:cNvPr>
          <p:cNvSpPr txBox="1"/>
          <p:nvPr/>
        </p:nvSpPr>
        <p:spPr>
          <a:xfrm>
            <a:off x="4984454" y="4993596"/>
            <a:ext cx="2223092" cy="1102353"/>
          </a:xfrm>
          <a:prstGeom prst="rect">
            <a:avLst/>
          </a:prstGeom>
          <a:noFill/>
          <a:ln>
            <a:noFill/>
          </a:ln>
        </p:spPr>
        <p:txBody>
          <a:bodyPr wrap="square" lIns="0" tIns="0" rIns="0" bIns="0" rtlCol="0">
            <a:noAutofit/>
          </a:bodyPr>
          <a:lstStyle/>
          <a:p>
            <a:pPr algn="ctr" hangingPunct="0">
              <a:lnSpc>
                <a:spcPct val="130000"/>
              </a:lnSpc>
            </a:pPr>
            <a:r>
              <a:rPr lang="zh-CN" altLang="en-US" sz="1400" spc="100" dirty="0">
                <a:solidFill>
                  <a:schemeClr val="tx1">
                    <a:lumMod val="75000"/>
                    <a:lumOff val="25000"/>
                  </a:schemeClr>
                </a:solidFill>
                <a:latin typeface="+mn-ea"/>
                <a:cs typeface="汉仪典雅体简" panose="00020600040101010101" pitchFamily="18" charset="-122"/>
              </a:rPr>
              <a:t>请在这里输入文字内容</a:t>
            </a:r>
            <a:endParaRPr lang="en-US" altLang="zh-CN" sz="1400" spc="100" dirty="0">
              <a:solidFill>
                <a:schemeClr val="tx1">
                  <a:lumMod val="75000"/>
                  <a:lumOff val="25000"/>
                </a:schemeClr>
              </a:solidFill>
              <a:latin typeface="+mn-ea"/>
              <a:cs typeface="汉仪典雅体简" panose="00020600040101010101" pitchFamily="18" charset="-122"/>
            </a:endParaRPr>
          </a:p>
          <a:p>
            <a:pPr algn="ctr" hangingPunct="0">
              <a:lnSpc>
                <a:spcPct val="130000"/>
              </a:lnSpc>
            </a:pPr>
            <a:r>
              <a:rPr lang="zh-CN" altLang="en-US" sz="1400" spc="100" dirty="0">
                <a:solidFill>
                  <a:schemeClr val="tx1">
                    <a:lumMod val="75000"/>
                    <a:lumOff val="25000"/>
                  </a:schemeClr>
                </a:solidFill>
                <a:latin typeface="+mn-ea"/>
                <a:cs typeface="汉仪典雅体简" panose="00020600040101010101" pitchFamily="18" charset="-122"/>
              </a:rPr>
              <a:t>请在这里输入文字内容</a:t>
            </a:r>
            <a:endParaRPr lang="en-US" altLang="zh-CN" sz="1400" spc="100" dirty="0">
              <a:solidFill>
                <a:schemeClr val="tx1">
                  <a:lumMod val="75000"/>
                  <a:lumOff val="25000"/>
                </a:schemeClr>
              </a:solidFill>
              <a:latin typeface="+mn-ea"/>
              <a:cs typeface="汉仪典雅体简" panose="00020600040101010101" pitchFamily="18" charset="-122"/>
            </a:endParaRPr>
          </a:p>
          <a:p>
            <a:pPr algn="ctr" hangingPunct="0">
              <a:lnSpc>
                <a:spcPct val="130000"/>
              </a:lnSpc>
            </a:pPr>
            <a:r>
              <a:rPr lang="zh-CN" altLang="en-US" sz="1400" spc="100" dirty="0">
                <a:solidFill>
                  <a:schemeClr val="tx1">
                    <a:lumMod val="75000"/>
                    <a:lumOff val="25000"/>
                  </a:schemeClr>
                </a:solidFill>
                <a:latin typeface="+mn-ea"/>
                <a:cs typeface="汉仪典雅体简" panose="00020600040101010101" pitchFamily="18" charset="-122"/>
              </a:rPr>
              <a:t>请在这里输入文字内容</a:t>
            </a:r>
            <a:endParaRPr lang="en-US" altLang="zh-CN" sz="1400" spc="100" dirty="0">
              <a:solidFill>
                <a:schemeClr val="tx1">
                  <a:lumMod val="75000"/>
                  <a:lumOff val="25000"/>
                </a:schemeClr>
              </a:solidFill>
              <a:latin typeface="+mn-ea"/>
              <a:cs typeface="汉仪典雅体简" panose="00020600040101010101" pitchFamily="18" charset="-122"/>
            </a:endParaRPr>
          </a:p>
          <a:p>
            <a:pPr algn="ctr" hangingPunct="0">
              <a:lnSpc>
                <a:spcPct val="130000"/>
              </a:lnSpc>
            </a:pPr>
            <a:r>
              <a:rPr lang="zh-CN" altLang="en-US" sz="1400" spc="100" dirty="0">
                <a:solidFill>
                  <a:schemeClr val="tx1">
                    <a:lumMod val="75000"/>
                    <a:lumOff val="25000"/>
                  </a:schemeClr>
                </a:solidFill>
                <a:latin typeface="+mn-ea"/>
                <a:cs typeface="汉仪典雅体简" panose="00020600040101010101" pitchFamily="18" charset="-122"/>
              </a:rPr>
              <a:t>请在这里输入文字内容</a:t>
            </a:r>
            <a:endParaRPr lang="en-US" altLang="zh-CN" sz="1400" spc="100" dirty="0">
              <a:solidFill>
                <a:schemeClr val="tx1">
                  <a:lumMod val="75000"/>
                  <a:lumOff val="25000"/>
                </a:schemeClr>
              </a:solidFill>
              <a:latin typeface="+mn-ea"/>
              <a:cs typeface="汉仪典雅体简" panose="00020600040101010101" pitchFamily="18" charset="-122"/>
            </a:endParaRPr>
          </a:p>
        </p:txBody>
      </p:sp>
      <p:sp>
        <p:nvSpPr>
          <p:cNvPr id="33" name="矩形: 圆角 32">
            <a:extLst>
              <a:ext uri="{FF2B5EF4-FFF2-40B4-BE49-F238E27FC236}">
                <a16:creationId xmlns:a16="http://schemas.microsoft.com/office/drawing/2014/main" id="{2D2DA74A-ED5A-4989-BEEE-993161BBB8F1}"/>
              </a:ext>
            </a:extLst>
          </p:cNvPr>
          <p:cNvSpPr/>
          <p:nvPr/>
        </p:nvSpPr>
        <p:spPr>
          <a:xfrm>
            <a:off x="8417869" y="4355307"/>
            <a:ext cx="2047874" cy="398196"/>
          </a:xfrm>
          <a:prstGeom prst="roundRect">
            <a:avLst>
              <a:gd name="adj" fmla="val 50000"/>
            </a:avLst>
          </a:prstGeom>
          <a:gradFill flip="none" rotWithShape="1">
            <a:gsLst>
              <a:gs pos="2655">
                <a:schemeClr val="accent2">
                  <a:lumMod val="20000"/>
                  <a:lumOff val="80000"/>
                </a:schemeClr>
              </a:gs>
              <a:gs pos="100000">
                <a:schemeClr val="accent2">
                  <a:lumMod val="66000"/>
                  <a:lumOff val="34000"/>
                </a:schemeClr>
              </a:gs>
            </a:gsLst>
            <a:lin ang="4800000" scaled="0"/>
            <a:tileRect/>
          </a:gradFill>
          <a:ln>
            <a:noFill/>
          </a:ln>
          <a:effectLst>
            <a:outerShdw blurRad="152400" dist="50800" dir="5400000" sx="96000" sy="96000" algn="t" rotWithShape="0">
              <a:schemeClr val="accent2">
                <a:lumMod val="75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lnSpc>
                <a:spcPct val="110000"/>
              </a:lnSpc>
            </a:pPr>
            <a:r>
              <a:rPr lang="zh-CN" altLang="en-US" sz="1600" dirty="0">
                <a:solidFill>
                  <a:schemeClr val="accent1">
                    <a:lumMod val="50000"/>
                  </a:schemeClr>
                </a:solidFill>
                <a:latin typeface="+mj-ea"/>
                <a:ea typeface="+mj-ea"/>
              </a:rPr>
              <a:t>项目完成时间</a:t>
            </a:r>
          </a:p>
        </p:txBody>
      </p:sp>
      <p:sp>
        <p:nvSpPr>
          <p:cNvPr id="39" name="文本框 38">
            <a:extLst>
              <a:ext uri="{FF2B5EF4-FFF2-40B4-BE49-F238E27FC236}">
                <a16:creationId xmlns:a16="http://schemas.microsoft.com/office/drawing/2014/main" id="{5BD64EFC-AB29-4C1C-AF4D-8CCE5CE7D51E}"/>
              </a:ext>
            </a:extLst>
          </p:cNvPr>
          <p:cNvSpPr txBox="1"/>
          <p:nvPr/>
        </p:nvSpPr>
        <p:spPr>
          <a:xfrm>
            <a:off x="8330259" y="4993595"/>
            <a:ext cx="2223092" cy="1102353"/>
          </a:xfrm>
          <a:prstGeom prst="rect">
            <a:avLst/>
          </a:prstGeom>
          <a:noFill/>
          <a:ln>
            <a:noFill/>
          </a:ln>
        </p:spPr>
        <p:txBody>
          <a:bodyPr wrap="square" lIns="0" tIns="0" rIns="0" bIns="0" rtlCol="0">
            <a:noAutofit/>
          </a:bodyPr>
          <a:lstStyle/>
          <a:p>
            <a:pPr algn="ctr" hangingPunct="0">
              <a:lnSpc>
                <a:spcPct val="130000"/>
              </a:lnSpc>
            </a:pPr>
            <a:r>
              <a:rPr lang="zh-CN" altLang="en-US" sz="1400" spc="100" dirty="0">
                <a:solidFill>
                  <a:schemeClr val="tx1">
                    <a:lumMod val="75000"/>
                    <a:lumOff val="25000"/>
                  </a:schemeClr>
                </a:solidFill>
                <a:latin typeface="+mn-ea"/>
                <a:cs typeface="汉仪典雅体简" panose="00020600040101010101" pitchFamily="18" charset="-122"/>
              </a:rPr>
              <a:t>请在这里输入文字内容</a:t>
            </a:r>
            <a:endParaRPr lang="en-US" altLang="zh-CN" sz="1400" spc="100" dirty="0">
              <a:solidFill>
                <a:schemeClr val="tx1">
                  <a:lumMod val="75000"/>
                  <a:lumOff val="25000"/>
                </a:schemeClr>
              </a:solidFill>
              <a:latin typeface="+mn-ea"/>
              <a:cs typeface="汉仪典雅体简" panose="00020600040101010101" pitchFamily="18" charset="-122"/>
            </a:endParaRPr>
          </a:p>
          <a:p>
            <a:pPr algn="ctr" hangingPunct="0">
              <a:lnSpc>
                <a:spcPct val="130000"/>
              </a:lnSpc>
            </a:pPr>
            <a:r>
              <a:rPr lang="zh-CN" altLang="en-US" sz="1400" spc="100" dirty="0">
                <a:solidFill>
                  <a:schemeClr val="tx1">
                    <a:lumMod val="75000"/>
                    <a:lumOff val="25000"/>
                  </a:schemeClr>
                </a:solidFill>
                <a:latin typeface="+mn-ea"/>
                <a:cs typeface="汉仪典雅体简" panose="00020600040101010101" pitchFamily="18" charset="-122"/>
              </a:rPr>
              <a:t>请在这里输入文字内容</a:t>
            </a:r>
            <a:endParaRPr lang="en-US" altLang="zh-CN" sz="1400" spc="100" dirty="0">
              <a:solidFill>
                <a:schemeClr val="tx1">
                  <a:lumMod val="75000"/>
                  <a:lumOff val="25000"/>
                </a:schemeClr>
              </a:solidFill>
              <a:latin typeface="+mn-ea"/>
              <a:cs typeface="汉仪典雅体简" panose="00020600040101010101" pitchFamily="18" charset="-122"/>
            </a:endParaRPr>
          </a:p>
          <a:p>
            <a:pPr algn="ctr" hangingPunct="0">
              <a:lnSpc>
                <a:spcPct val="130000"/>
              </a:lnSpc>
            </a:pPr>
            <a:r>
              <a:rPr lang="zh-CN" altLang="en-US" sz="1400" spc="100" dirty="0">
                <a:solidFill>
                  <a:schemeClr val="tx1">
                    <a:lumMod val="75000"/>
                    <a:lumOff val="25000"/>
                  </a:schemeClr>
                </a:solidFill>
                <a:latin typeface="+mn-ea"/>
                <a:cs typeface="汉仪典雅体简" panose="00020600040101010101" pitchFamily="18" charset="-122"/>
              </a:rPr>
              <a:t>请在这里输入文字内容</a:t>
            </a:r>
            <a:endParaRPr lang="en-US" altLang="zh-CN" sz="1400" spc="100" dirty="0">
              <a:solidFill>
                <a:schemeClr val="tx1">
                  <a:lumMod val="75000"/>
                  <a:lumOff val="25000"/>
                </a:schemeClr>
              </a:solidFill>
              <a:latin typeface="+mn-ea"/>
              <a:cs typeface="汉仪典雅体简" panose="00020600040101010101" pitchFamily="18" charset="-122"/>
            </a:endParaRPr>
          </a:p>
          <a:p>
            <a:pPr algn="ctr" hangingPunct="0">
              <a:lnSpc>
                <a:spcPct val="130000"/>
              </a:lnSpc>
            </a:pPr>
            <a:r>
              <a:rPr lang="zh-CN" altLang="en-US" sz="1400" spc="100" dirty="0">
                <a:solidFill>
                  <a:schemeClr val="tx1">
                    <a:lumMod val="75000"/>
                    <a:lumOff val="25000"/>
                  </a:schemeClr>
                </a:solidFill>
                <a:latin typeface="+mn-ea"/>
                <a:cs typeface="汉仪典雅体简" panose="00020600040101010101" pitchFamily="18" charset="-122"/>
              </a:rPr>
              <a:t>请在这里输入文字内容</a:t>
            </a:r>
            <a:endParaRPr lang="en-US" altLang="zh-CN" sz="1400" spc="100" dirty="0">
              <a:solidFill>
                <a:schemeClr val="tx1">
                  <a:lumMod val="75000"/>
                  <a:lumOff val="25000"/>
                </a:schemeClr>
              </a:solidFill>
              <a:latin typeface="+mn-ea"/>
              <a:cs typeface="汉仪典雅体简" panose="00020600040101010101" pitchFamily="18" charset="-122"/>
            </a:endParaRPr>
          </a:p>
        </p:txBody>
      </p:sp>
      <p:sp>
        <p:nvSpPr>
          <p:cNvPr id="9" name="椭圆 8">
            <a:extLst>
              <a:ext uri="{FF2B5EF4-FFF2-40B4-BE49-F238E27FC236}">
                <a16:creationId xmlns:a16="http://schemas.microsoft.com/office/drawing/2014/main" id="{19CCEF4B-7AA1-49B9-98B7-8F032FA9C93F}"/>
              </a:ext>
            </a:extLst>
          </p:cNvPr>
          <p:cNvSpPr/>
          <p:nvPr/>
        </p:nvSpPr>
        <p:spPr>
          <a:xfrm>
            <a:off x="1931046" y="2707505"/>
            <a:ext cx="1638300" cy="1638300"/>
          </a:xfrm>
          <a:prstGeom prst="ellipse">
            <a:avLst/>
          </a:prstGeom>
          <a:gradFill flip="none" rotWithShape="1">
            <a:gsLst>
              <a:gs pos="0">
                <a:schemeClr val="accent2">
                  <a:alpha val="30000"/>
                </a:schemeClr>
              </a:gs>
              <a:gs pos="90000">
                <a:schemeClr val="accent2">
                  <a:lumMod val="66000"/>
                  <a:lumOff val="34000"/>
                  <a:alpha val="0"/>
                </a:schemeClr>
              </a:gs>
            </a:gsLst>
            <a:lin ang="5400000" scaled="1"/>
            <a:tileRect/>
          </a:gradFill>
          <a:ln w="9525">
            <a:gradFill>
              <a:gsLst>
                <a:gs pos="0">
                  <a:schemeClr val="accent2">
                    <a:lumMod val="60000"/>
                    <a:lumOff val="40000"/>
                  </a:schemeClr>
                </a:gs>
                <a:gs pos="90000">
                  <a:schemeClr val="accent2">
                    <a:lumMod val="60000"/>
                    <a:lumOff val="4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7" name="椭圆 26">
            <a:extLst>
              <a:ext uri="{FF2B5EF4-FFF2-40B4-BE49-F238E27FC236}">
                <a16:creationId xmlns:a16="http://schemas.microsoft.com/office/drawing/2014/main" id="{99C16907-8C6B-4052-BD0C-7310CA203DAB}"/>
              </a:ext>
            </a:extLst>
          </p:cNvPr>
          <p:cNvSpPr/>
          <p:nvPr/>
        </p:nvSpPr>
        <p:spPr>
          <a:xfrm>
            <a:off x="5276850" y="2707505"/>
            <a:ext cx="1638300" cy="1638300"/>
          </a:xfrm>
          <a:prstGeom prst="ellipse">
            <a:avLst/>
          </a:prstGeom>
          <a:gradFill flip="none" rotWithShape="1">
            <a:gsLst>
              <a:gs pos="0">
                <a:schemeClr val="accent2">
                  <a:alpha val="30000"/>
                </a:schemeClr>
              </a:gs>
              <a:gs pos="90000">
                <a:schemeClr val="accent2">
                  <a:lumMod val="66000"/>
                  <a:lumOff val="34000"/>
                  <a:alpha val="0"/>
                </a:schemeClr>
              </a:gs>
            </a:gsLst>
            <a:lin ang="5400000" scaled="1"/>
            <a:tileRect/>
          </a:gradFill>
          <a:ln w="9525">
            <a:gradFill>
              <a:gsLst>
                <a:gs pos="0">
                  <a:schemeClr val="accent2">
                    <a:lumMod val="60000"/>
                    <a:lumOff val="40000"/>
                  </a:schemeClr>
                </a:gs>
                <a:gs pos="90000">
                  <a:schemeClr val="accent2">
                    <a:lumMod val="60000"/>
                    <a:lumOff val="4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1" name="椭圆 30">
            <a:extLst>
              <a:ext uri="{FF2B5EF4-FFF2-40B4-BE49-F238E27FC236}">
                <a16:creationId xmlns:a16="http://schemas.microsoft.com/office/drawing/2014/main" id="{5AFF213E-E813-499E-92ED-84984AC58EE7}"/>
              </a:ext>
            </a:extLst>
          </p:cNvPr>
          <p:cNvSpPr/>
          <p:nvPr/>
        </p:nvSpPr>
        <p:spPr>
          <a:xfrm>
            <a:off x="8622655" y="2707505"/>
            <a:ext cx="1638300" cy="1638300"/>
          </a:xfrm>
          <a:prstGeom prst="ellipse">
            <a:avLst/>
          </a:prstGeom>
          <a:gradFill flip="none" rotWithShape="1">
            <a:gsLst>
              <a:gs pos="0">
                <a:schemeClr val="accent2">
                  <a:alpha val="30000"/>
                </a:schemeClr>
              </a:gs>
              <a:gs pos="90000">
                <a:schemeClr val="accent2">
                  <a:lumMod val="66000"/>
                  <a:lumOff val="34000"/>
                  <a:alpha val="0"/>
                </a:schemeClr>
              </a:gs>
            </a:gsLst>
            <a:lin ang="5400000" scaled="1"/>
            <a:tileRect/>
          </a:gradFill>
          <a:ln w="9525">
            <a:gradFill>
              <a:gsLst>
                <a:gs pos="0">
                  <a:schemeClr val="accent2">
                    <a:lumMod val="60000"/>
                    <a:lumOff val="40000"/>
                  </a:schemeClr>
                </a:gs>
                <a:gs pos="90000">
                  <a:schemeClr val="accent2">
                    <a:lumMod val="60000"/>
                    <a:lumOff val="4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 name="文本框 7">
            <a:extLst>
              <a:ext uri="{FF2B5EF4-FFF2-40B4-BE49-F238E27FC236}">
                <a16:creationId xmlns:a16="http://schemas.microsoft.com/office/drawing/2014/main" id="{C0BEE693-5ACE-4136-8408-C6A28E87F5C5}"/>
              </a:ext>
            </a:extLst>
          </p:cNvPr>
          <p:cNvSpPr txBox="1"/>
          <p:nvPr/>
        </p:nvSpPr>
        <p:spPr>
          <a:xfrm>
            <a:off x="2059951" y="3139542"/>
            <a:ext cx="1380491" cy="738664"/>
          </a:xfrm>
          <a:prstGeom prst="rect">
            <a:avLst/>
          </a:prstGeom>
          <a:noFill/>
        </p:spPr>
        <p:txBody>
          <a:bodyPr wrap="none" lIns="0" tIns="0" rIns="0" bIns="0" rtlCol="0">
            <a:noAutofit/>
          </a:bodyPr>
          <a:lstStyle/>
          <a:p>
            <a:pPr algn="ctr"/>
            <a:r>
              <a:rPr lang="en-US" altLang="zh-CN" sz="4800" b="1" dirty="0">
                <a:gradFill>
                  <a:gsLst>
                    <a:gs pos="6000">
                      <a:schemeClr val="accent2">
                        <a:lumMod val="20000"/>
                        <a:lumOff val="80000"/>
                      </a:schemeClr>
                    </a:gs>
                    <a:gs pos="100000">
                      <a:schemeClr val="accent2">
                        <a:lumMod val="60000"/>
                        <a:lumOff val="40000"/>
                      </a:schemeClr>
                    </a:gs>
                  </a:gsLst>
                  <a:lin ang="5400000" scaled="1"/>
                </a:gradFill>
                <a:effectLst>
                  <a:outerShdw blurRad="152400" dist="38100" dir="5400000" algn="t" rotWithShape="0">
                    <a:schemeClr val="accent1">
                      <a:lumMod val="50000"/>
                      <a:alpha val="32000"/>
                    </a:schemeClr>
                  </a:outerShdw>
                </a:effectLst>
                <a:latin typeface="+mj-ea"/>
                <a:ea typeface="+mj-ea"/>
              </a:rPr>
              <a:t>2.7</a:t>
            </a:r>
            <a:r>
              <a:rPr lang="zh-CN" altLang="en-US" sz="2800" b="1" dirty="0">
                <a:gradFill>
                  <a:gsLst>
                    <a:gs pos="6000">
                      <a:schemeClr val="accent2">
                        <a:lumMod val="20000"/>
                        <a:lumOff val="80000"/>
                      </a:schemeClr>
                    </a:gs>
                    <a:gs pos="100000">
                      <a:schemeClr val="accent2">
                        <a:lumMod val="60000"/>
                        <a:lumOff val="40000"/>
                      </a:schemeClr>
                    </a:gs>
                  </a:gsLst>
                  <a:lin ang="5400000" scaled="1"/>
                </a:gradFill>
                <a:effectLst>
                  <a:outerShdw blurRad="152400" dist="38100" dir="5400000" algn="t" rotWithShape="0">
                    <a:schemeClr val="accent1">
                      <a:lumMod val="50000"/>
                      <a:alpha val="32000"/>
                    </a:schemeClr>
                  </a:outerShdw>
                </a:effectLst>
                <a:latin typeface="+mj-ea"/>
                <a:ea typeface="+mj-ea"/>
              </a:rPr>
              <a:t>亿</a:t>
            </a:r>
            <a:endParaRPr lang="zh-CN" altLang="en-US" sz="4000" b="1" dirty="0">
              <a:gradFill>
                <a:gsLst>
                  <a:gs pos="6000">
                    <a:schemeClr val="accent2">
                      <a:lumMod val="20000"/>
                      <a:lumOff val="80000"/>
                    </a:schemeClr>
                  </a:gs>
                  <a:gs pos="100000">
                    <a:schemeClr val="accent2">
                      <a:lumMod val="60000"/>
                      <a:lumOff val="40000"/>
                    </a:schemeClr>
                  </a:gs>
                </a:gsLst>
                <a:lin ang="5400000" scaled="1"/>
              </a:gradFill>
              <a:effectLst>
                <a:outerShdw blurRad="152400" dist="38100" dir="5400000" algn="t" rotWithShape="0">
                  <a:schemeClr val="accent1">
                    <a:lumMod val="50000"/>
                    <a:alpha val="32000"/>
                  </a:schemeClr>
                </a:outerShdw>
              </a:effectLst>
              <a:latin typeface="+mj-ea"/>
              <a:ea typeface="+mj-ea"/>
            </a:endParaRPr>
          </a:p>
        </p:txBody>
      </p:sp>
      <p:sp>
        <p:nvSpPr>
          <p:cNvPr id="28" name="文本框 27">
            <a:extLst>
              <a:ext uri="{FF2B5EF4-FFF2-40B4-BE49-F238E27FC236}">
                <a16:creationId xmlns:a16="http://schemas.microsoft.com/office/drawing/2014/main" id="{6D28BE4E-326A-41CB-9F1A-67C3CF70ED8C}"/>
              </a:ext>
            </a:extLst>
          </p:cNvPr>
          <p:cNvSpPr txBox="1"/>
          <p:nvPr/>
        </p:nvSpPr>
        <p:spPr>
          <a:xfrm>
            <a:off x="5528537" y="3139542"/>
            <a:ext cx="1134926" cy="738664"/>
          </a:xfrm>
          <a:prstGeom prst="rect">
            <a:avLst/>
          </a:prstGeom>
          <a:noFill/>
        </p:spPr>
        <p:txBody>
          <a:bodyPr wrap="none" lIns="0" tIns="0" rIns="0" bIns="0" rtlCol="0">
            <a:noAutofit/>
          </a:bodyPr>
          <a:lstStyle/>
          <a:p>
            <a:pPr algn="ctr"/>
            <a:r>
              <a:rPr lang="en-US" altLang="zh-CN" sz="4800" b="1">
                <a:gradFill>
                  <a:gsLst>
                    <a:gs pos="6000">
                      <a:schemeClr val="accent2">
                        <a:lumMod val="20000"/>
                        <a:lumOff val="80000"/>
                      </a:schemeClr>
                    </a:gs>
                    <a:gs pos="100000">
                      <a:schemeClr val="accent2">
                        <a:lumMod val="60000"/>
                        <a:lumOff val="40000"/>
                      </a:schemeClr>
                    </a:gs>
                  </a:gsLst>
                  <a:lin ang="5400000" scaled="1"/>
                </a:gradFill>
                <a:effectLst>
                  <a:outerShdw blurRad="152400" dist="38100" dir="5400000" algn="t" rotWithShape="0">
                    <a:schemeClr val="accent1">
                      <a:lumMod val="50000"/>
                      <a:alpha val="32000"/>
                    </a:schemeClr>
                  </a:outerShdw>
                </a:effectLst>
                <a:latin typeface="+mj-ea"/>
                <a:ea typeface="+mj-ea"/>
              </a:rPr>
              <a:t>88</a:t>
            </a:r>
            <a:r>
              <a:rPr lang="en-US" altLang="zh-CN" sz="2800" b="1">
                <a:gradFill>
                  <a:gsLst>
                    <a:gs pos="6000">
                      <a:schemeClr val="accent2">
                        <a:lumMod val="20000"/>
                        <a:lumOff val="80000"/>
                      </a:schemeClr>
                    </a:gs>
                    <a:gs pos="100000">
                      <a:schemeClr val="accent2">
                        <a:lumMod val="60000"/>
                        <a:lumOff val="40000"/>
                      </a:schemeClr>
                    </a:gs>
                  </a:gsLst>
                  <a:lin ang="5400000" scaled="1"/>
                </a:gradFill>
                <a:effectLst>
                  <a:outerShdw blurRad="152400" dist="38100" dir="5400000" algn="t" rotWithShape="0">
                    <a:schemeClr val="accent1">
                      <a:lumMod val="50000"/>
                      <a:alpha val="32000"/>
                    </a:schemeClr>
                  </a:outerShdw>
                </a:effectLst>
                <a:latin typeface="+mj-ea"/>
                <a:ea typeface="+mj-ea"/>
              </a:rPr>
              <a:t>%</a:t>
            </a:r>
            <a:endParaRPr lang="zh-CN" altLang="en-US" sz="4000" b="1" dirty="0">
              <a:gradFill>
                <a:gsLst>
                  <a:gs pos="6000">
                    <a:schemeClr val="accent2">
                      <a:lumMod val="20000"/>
                      <a:lumOff val="80000"/>
                    </a:schemeClr>
                  </a:gs>
                  <a:gs pos="100000">
                    <a:schemeClr val="accent2">
                      <a:lumMod val="60000"/>
                      <a:lumOff val="40000"/>
                    </a:schemeClr>
                  </a:gs>
                </a:gsLst>
                <a:lin ang="5400000" scaled="1"/>
              </a:gradFill>
              <a:effectLst>
                <a:outerShdw blurRad="152400" dist="38100" dir="5400000" algn="t" rotWithShape="0">
                  <a:schemeClr val="accent1">
                    <a:lumMod val="50000"/>
                    <a:alpha val="32000"/>
                  </a:schemeClr>
                </a:outerShdw>
              </a:effectLst>
              <a:latin typeface="+mj-ea"/>
              <a:ea typeface="+mj-ea"/>
            </a:endParaRPr>
          </a:p>
        </p:txBody>
      </p:sp>
      <p:sp>
        <p:nvSpPr>
          <p:cNvPr id="32" name="文本框 31">
            <a:extLst>
              <a:ext uri="{FF2B5EF4-FFF2-40B4-BE49-F238E27FC236}">
                <a16:creationId xmlns:a16="http://schemas.microsoft.com/office/drawing/2014/main" id="{DDBE8EC3-495D-45F1-92B3-9D6A54A8DB7A}"/>
              </a:ext>
            </a:extLst>
          </p:cNvPr>
          <p:cNvSpPr txBox="1"/>
          <p:nvPr/>
        </p:nvSpPr>
        <p:spPr>
          <a:xfrm>
            <a:off x="8879952" y="3139542"/>
            <a:ext cx="1123706" cy="738664"/>
          </a:xfrm>
          <a:prstGeom prst="rect">
            <a:avLst/>
          </a:prstGeom>
          <a:noFill/>
        </p:spPr>
        <p:txBody>
          <a:bodyPr wrap="none" lIns="0" tIns="0" rIns="0" bIns="0" rtlCol="0">
            <a:noAutofit/>
          </a:bodyPr>
          <a:lstStyle/>
          <a:p>
            <a:pPr algn="ctr"/>
            <a:r>
              <a:rPr lang="en-US" altLang="zh-CN" sz="4800" b="1" dirty="0">
                <a:gradFill>
                  <a:gsLst>
                    <a:gs pos="6000">
                      <a:schemeClr val="accent2">
                        <a:lumMod val="20000"/>
                        <a:lumOff val="80000"/>
                      </a:schemeClr>
                    </a:gs>
                    <a:gs pos="100000">
                      <a:schemeClr val="accent2">
                        <a:lumMod val="60000"/>
                        <a:lumOff val="40000"/>
                      </a:schemeClr>
                    </a:gs>
                  </a:gsLst>
                  <a:lin ang="5400000" scaled="1"/>
                </a:gradFill>
                <a:effectLst>
                  <a:outerShdw blurRad="152400" dist="38100" dir="5400000" algn="t" rotWithShape="0">
                    <a:schemeClr val="accent1">
                      <a:lumMod val="50000"/>
                      <a:alpha val="32000"/>
                    </a:schemeClr>
                  </a:outerShdw>
                </a:effectLst>
                <a:latin typeface="+mj-ea"/>
                <a:ea typeface="+mj-ea"/>
              </a:rPr>
              <a:t>3</a:t>
            </a:r>
            <a:r>
              <a:rPr lang="zh-CN" altLang="en-US" sz="2800" b="1" dirty="0">
                <a:gradFill>
                  <a:gsLst>
                    <a:gs pos="6000">
                      <a:schemeClr val="accent2">
                        <a:lumMod val="20000"/>
                        <a:lumOff val="80000"/>
                      </a:schemeClr>
                    </a:gs>
                    <a:gs pos="100000">
                      <a:schemeClr val="accent2">
                        <a:lumMod val="60000"/>
                        <a:lumOff val="40000"/>
                      </a:schemeClr>
                    </a:gs>
                  </a:gsLst>
                  <a:lin ang="5400000" scaled="1"/>
                </a:gradFill>
                <a:effectLst>
                  <a:outerShdw blurRad="152400" dist="38100" dir="5400000" algn="t" rotWithShape="0">
                    <a:schemeClr val="accent1">
                      <a:lumMod val="50000"/>
                      <a:alpha val="32000"/>
                    </a:schemeClr>
                  </a:outerShdw>
                </a:effectLst>
                <a:latin typeface="+mj-ea"/>
                <a:ea typeface="+mj-ea"/>
              </a:rPr>
              <a:t>个月</a:t>
            </a:r>
            <a:endParaRPr lang="zh-CN" altLang="en-US" sz="4000" b="1" dirty="0">
              <a:gradFill>
                <a:gsLst>
                  <a:gs pos="6000">
                    <a:schemeClr val="accent2">
                      <a:lumMod val="20000"/>
                      <a:lumOff val="80000"/>
                    </a:schemeClr>
                  </a:gs>
                  <a:gs pos="100000">
                    <a:schemeClr val="accent2">
                      <a:lumMod val="60000"/>
                      <a:lumOff val="40000"/>
                    </a:schemeClr>
                  </a:gs>
                </a:gsLst>
                <a:lin ang="5400000" scaled="1"/>
              </a:gradFill>
              <a:effectLst>
                <a:outerShdw blurRad="152400" dist="38100" dir="5400000" algn="t" rotWithShape="0">
                  <a:schemeClr val="accent1">
                    <a:lumMod val="50000"/>
                    <a:alpha val="32000"/>
                  </a:schemeClr>
                </a:outerShdw>
              </a:effectLst>
              <a:latin typeface="+mj-ea"/>
              <a:ea typeface="+mj-ea"/>
            </a:endParaRPr>
          </a:p>
        </p:txBody>
      </p:sp>
      <p:sp>
        <p:nvSpPr>
          <p:cNvPr id="5" name="文本占位符 4">
            <a:extLst>
              <a:ext uri="{FF2B5EF4-FFF2-40B4-BE49-F238E27FC236}">
                <a16:creationId xmlns:a16="http://schemas.microsoft.com/office/drawing/2014/main" id="{902ED2CF-F8DF-4882-8E81-93A0A8713D58}"/>
              </a:ext>
            </a:extLst>
          </p:cNvPr>
          <p:cNvSpPr>
            <a:spLocks noGrp="1"/>
          </p:cNvSpPr>
          <p:nvPr>
            <p:ph type="body" sz="quarter" idx="11"/>
          </p:nvPr>
        </p:nvSpPr>
        <p:spPr/>
        <p:txBody>
          <a:bodyPr/>
          <a:lstStyle/>
          <a:p>
            <a:r>
              <a:rPr lang="zh-CN" altLang="en-US" dirty="0"/>
              <a:t>工作概述</a:t>
            </a:r>
          </a:p>
        </p:txBody>
      </p:sp>
    </p:spTree>
    <p:extLst>
      <p:ext uri="{BB962C8B-B14F-4D97-AF65-F5344CB8AC3E}">
        <p14:creationId xmlns:p14="http://schemas.microsoft.com/office/powerpoint/2010/main" val="3622022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Moderate&quot;,&quot;Name&quot;:&quot;适中&quot;,&quot;Kind&quot;:&quot;System&quot;,&quot;OldGuidesSetting&quot;:{&quot;HeaderHeight&quot;:13.0,&quot;FooterHeight&quot;:6.0,&quot;SideMargin&quot;:4.0,&quot;TopMargin&quot;:0.0,&quot;BottomMargin&quot;:0.0,&quot;IntervalMargin&quot;:1.5}}"/>
</p:tagLst>
</file>

<file path=ppt/tags/tag2.xml><?xml version="1.0" encoding="utf-8"?>
<p:tagLst xmlns:a="http://schemas.openxmlformats.org/drawingml/2006/main" xmlns:r="http://schemas.openxmlformats.org/officeDocument/2006/relationships" xmlns:p="http://schemas.openxmlformats.org/presentationml/2006/main">
  <p:tag name="TEXTSHADOWSIZE" val="100"/>
</p:tagLst>
</file>

<file path=ppt/theme/theme1.xml><?xml version="1.0" encoding="utf-8"?>
<a:theme xmlns:a="http://schemas.openxmlformats.org/drawingml/2006/main" name="Office 主题​​">
  <a:themeElements>
    <a:clrScheme name="稿定模板">
      <a:dk1>
        <a:sysClr val="windowText" lastClr="000000"/>
      </a:dk1>
      <a:lt1>
        <a:sysClr val="window" lastClr="FFFFFF"/>
      </a:lt1>
      <a:dk2>
        <a:srgbClr val="44546A"/>
      </a:dk2>
      <a:lt2>
        <a:srgbClr val="E7E6E6"/>
      </a:lt2>
      <a:accent1>
        <a:srgbClr val="061B66"/>
      </a:accent1>
      <a:accent2>
        <a:srgbClr val="E39949"/>
      </a:accent2>
      <a:accent3>
        <a:srgbClr val="A5A5A5"/>
      </a:accent3>
      <a:accent4>
        <a:srgbClr val="FFC000"/>
      </a:accent4>
      <a:accent5>
        <a:srgbClr val="5B9BD5"/>
      </a:accent5>
      <a:accent6>
        <a:srgbClr val="70AD47"/>
      </a:accent6>
      <a:hlink>
        <a:srgbClr val="0563C1"/>
      </a:hlink>
      <a:folHlink>
        <a:srgbClr val="954F72"/>
      </a:folHlink>
    </a:clrScheme>
    <a:fontScheme name="系统">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algn="l">
          <a:defRPr smtClean="0"/>
        </a:defPPr>
      </a:lstStyle>
    </a:txDef>
  </a:objectDefaults>
  <a:extraClrSchemeLst/>
  <a:extLst>
    <a:ext uri="{05A4C25C-085E-4340-85A3-A5531E510DB2}">
      <thm15:themeFamily xmlns:thm15="http://schemas.microsoft.com/office/thememl/2012/main" name="演示文稿1" id="{60449B58-49D3-4F52-A2A9-154132E00F88}" vid="{5929A17F-E629-44C4-973A-40CFB6DB978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PPT模板 空白</Template>
  <TotalTime>4837</TotalTime>
  <Words>2116</Words>
  <Application>Microsoft Office PowerPoint</Application>
  <PresentationFormat>宽屏</PresentationFormat>
  <Paragraphs>422</Paragraphs>
  <Slides>31</Slides>
  <Notes>14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31</vt:i4>
      </vt:variant>
    </vt:vector>
  </HeadingPairs>
  <TitlesOfParts>
    <vt:vector size="39" baseType="lpstr">
      <vt:lpstr>Microsoft YaHei Light</vt:lpstr>
      <vt:lpstr>等线</vt:lpstr>
      <vt:lpstr>Microsoft YaHei</vt:lpstr>
      <vt:lpstr>Microsoft YaHei</vt:lpstr>
      <vt:lpstr>微软雅黑 Light</vt:lpstr>
      <vt:lpstr>Arial</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dc:creator>
  <cp:lastModifiedBy>S</cp:lastModifiedBy>
  <cp:revision>88</cp:revision>
  <dcterms:created xsi:type="dcterms:W3CDTF">2021-11-12T12:46:43Z</dcterms:created>
  <dcterms:modified xsi:type="dcterms:W3CDTF">2022-03-04T07:38:23Z</dcterms:modified>
</cp:coreProperties>
</file>