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11" r:id="rId2"/>
    <p:sldId id="283" r:id="rId3"/>
    <p:sldId id="287" r:id="rId4"/>
    <p:sldId id="290" r:id="rId5"/>
    <p:sldId id="289" r:id="rId6"/>
    <p:sldId id="299" r:id="rId7"/>
    <p:sldId id="312" r:id="rId8"/>
    <p:sldId id="308" r:id="rId9"/>
    <p:sldId id="300" r:id="rId10"/>
    <p:sldId id="307" r:id="rId11"/>
    <p:sldId id="313" r:id="rId12"/>
    <p:sldId id="301" r:id="rId13"/>
    <p:sldId id="302" r:id="rId14"/>
    <p:sldId id="303" r:id="rId15"/>
    <p:sldId id="309" r:id="rId16"/>
    <p:sldId id="314" r:id="rId17"/>
    <p:sldId id="304" r:id="rId18"/>
    <p:sldId id="306" r:id="rId19"/>
    <p:sldId id="305" r:id="rId20"/>
    <p:sldId id="310" r:id="rId21"/>
    <p:sldId id="318" r:id="rId22"/>
  </p:sldIdLst>
  <p:sldSz cx="12192000" cy="6858000"/>
  <p:notesSz cx="6858000" cy="9144000"/>
  <p:embeddedFontLst>
    <p:embeddedFont>
      <p:font typeface="Microsoft YaHei Light" panose="020B0502040204020203" pitchFamily="34" charset="-122"/>
      <p:regular r:id="rId24"/>
    </p:embeddedFont>
    <p:embeddedFont>
      <p:font typeface="Calibri" panose="020F0502020204030204" pitchFamily="34" charset="0"/>
      <p:regular r:id="rId25"/>
      <p:bold r:id="rId26"/>
      <p:italic r:id="rId27"/>
      <p:boldItalic r:id="rId28"/>
    </p:embeddedFont>
    <p:embeddedFont>
      <p:font typeface="等线" panose="02010600030101010101" pitchFamily="2" charset="-122"/>
      <p:regular r:id="rId29"/>
      <p:bold r:id="rId30"/>
    </p:embeddedFont>
    <p:embeddedFont>
      <p:font typeface="微软雅黑" panose="020B0503020204020204" pitchFamily="34" charset="-122"/>
      <p:regular r:id="rId31"/>
      <p:bold r:id="rId32"/>
    </p:embeddedFont>
    <p:embeddedFont>
      <p:font typeface="微软雅黑" panose="020B0503020204020204" pitchFamily="34" charset="-122"/>
      <p:regular r:id="rId31"/>
      <p:bold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7">
          <p15:clr>
            <a:srgbClr val="A4A3A4"/>
          </p15:clr>
        </p15:guide>
        <p15:guide id="2" pos="3840">
          <p15:clr>
            <a:srgbClr val="A4A3A4"/>
          </p15:clr>
        </p15:guide>
        <p15:guide id="4" pos="7256">
          <p15:clr>
            <a:srgbClr val="A4A3A4"/>
          </p15:clr>
        </p15:guide>
        <p15:guide id="5" orient="horz" pos="255">
          <p15:clr>
            <a:srgbClr val="A4A3A4"/>
          </p15:clr>
        </p15:guide>
        <p15:guide id="6" orient="horz" pos="709">
          <p15:clr>
            <a:srgbClr val="A4A3A4"/>
          </p15:clr>
        </p15:guide>
        <p15:guide id="7" orient="horz" pos="3883" userDrawn="1">
          <p15:clr>
            <a:srgbClr val="A4A3A4"/>
          </p15:clr>
        </p15:guide>
        <p15:guide id="8" orient="horz" pos="38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howGuides="1">
      <p:cViewPr varScale="1">
        <p:scale>
          <a:sx n="81" d="100"/>
          <a:sy n="81" d="100"/>
        </p:scale>
        <p:origin x="149" y="58"/>
      </p:cViewPr>
      <p:guideLst>
        <p:guide orient="horz" pos="3747"/>
        <p:guide pos="3840"/>
        <p:guide pos="7256"/>
        <p:guide orient="horz" pos="255"/>
        <p:guide orient="horz" pos="709"/>
        <p:guide orient="horz" pos="3883"/>
        <p:guide orient="horz" pos="3838"/>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Worksheet.xlsx"/><Relationship Id="rId4" Type="http://schemas.openxmlformats.org/officeDocument/2006/relationships/image" Target="../media/image7.pn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00" b="1" i="0" u="none" strike="noStrike" kern="1200" spc="300" baseline="0">
                <a:ln>
                  <a:solidFill>
                    <a:schemeClr val="tx1"/>
                  </a:solidFill>
                </a:ln>
                <a:solidFill>
                  <a:schemeClr val="bg1"/>
                </a:solidFill>
                <a:latin typeface="+mn-ea"/>
                <a:ea typeface="+mn-ea"/>
                <a:cs typeface="+mn-cs"/>
              </a:defRPr>
            </a:pPr>
            <a:r>
              <a:rPr lang="en-US" altLang="zh-CN" sz="1800" b="1" spc="300" dirty="0">
                <a:ln>
                  <a:solidFill>
                    <a:schemeClr val="tx1"/>
                  </a:solidFill>
                </a:ln>
                <a:solidFill>
                  <a:schemeClr val="bg1"/>
                </a:solidFill>
                <a:latin typeface="+mn-ea"/>
                <a:ea typeface="+mn-ea"/>
              </a:rPr>
              <a:t>20XX</a:t>
            </a:r>
            <a:r>
              <a:rPr lang="zh-CN" altLang="en-US" sz="1800" b="1" spc="300" dirty="0">
                <a:ln>
                  <a:solidFill>
                    <a:schemeClr val="tx1"/>
                  </a:solidFill>
                </a:ln>
                <a:solidFill>
                  <a:schemeClr val="bg1"/>
                </a:solidFill>
                <a:latin typeface="+mn-ea"/>
                <a:ea typeface="+mn-ea"/>
              </a:rPr>
              <a:t>销售情况</a:t>
            </a:r>
          </a:p>
        </c:rich>
      </c:tx>
      <c:layout>
        <c:manualLayout>
          <c:xMode val="edge"/>
          <c:yMode val="edge"/>
          <c:x val="0.24615789592258522"/>
          <c:y val="3.6858709248633763E-2"/>
        </c:manualLayout>
      </c:layout>
      <c:overlay val="0"/>
      <c:spPr>
        <a:noFill/>
        <a:ln>
          <a:noFill/>
        </a:ln>
        <a:effectLst/>
      </c:spPr>
      <c:txPr>
        <a:bodyPr rot="0" spcFirstLastPara="1" vertOverflow="ellipsis" vert="horz" wrap="square" anchor="ctr" anchorCtr="1"/>
        <a:lstStyle/>
        <a:p>
          <a:pPr>
            <a:defRPr lang="zh-CN" sz="1800" b="1" i="0" u="none" strike="noStrike" kern="1200" spc="300" baseline="0">
              <a:ln>
                <a:solidFill>
                  <a:schemeClr val="tx1"/>
                </a:solidFill>
              </a:ln>
              <a:solidFill>
                <a:schemeClr val="bg1"/>
              </a:solidFill>
              <a:latin typeface="+mn-ea"/>
              <a:ea typeface="+mn-ea"/>
              <a:cs typeface="+mn-cs"/>
            </a:defRPr>
          </a:pPr>
          <a:endParaRPr lang="zh-CN"/>
        </a:p>
      </c:txPr>
    </c:title>
    <c:autoTitleDeleted val="0"/>
    <c:plotArea>
      <c:layout/>
      <c:barChart>
        <c:barDir val="bar"/>
        <c:grouping val="clustered"/>
        <c:varyColors val="0"/>
        <c:ser>
          <c:idx val="0"/>
          <c:order val="0"/>
          <c:tx>
            <c:strRef>
              <c:f>Sheet1!$B$1</c:f>
              <c:strCache>
                <c:ptCount val="1"/>
                <c:pt idx="0">
                  <c:v>产品一</c:v>
                </c:pt>
              </c:strCache>
            </c:strRef>
          </c:tx>
          <c:spPr>
            <a:blipFill rotWithShape="1">
              <a:blip xmlns:r="http://schemas.openxmlformats.org/officeDocument/2006/relationships" r:embed="rId3"/>
              <a:stretch>
                <a:fillRect/>
              </a:stretch>
            </a:blipFill>
            <a:ln>
              <a:noFill/>
            </a:ln>
            <a:effectLst/>
          </c:spPr>
          <c:invertIfNegative val="0"/>
          <c:cat>
            <c:strRef>
              <c:f>Sheet1!$A$2:$A$4</c:f>
              <c:strCache>
                <c:ptCount val="3"/>
                <c:pt idx="0">
                  <c:v>X月</c:v>
                </c:pt>
                <c:pt idx="1">
                  <c:v>X月</c:v>
                </c:pt>
                <c:pt idx="2">
                  <c:v>X月</c:v>
                </c:pt>
              </c:strCache>
            </c:strRef>
          </c:cat>
          <c:val>
            <c:numRef>
              <c:f>Sheet1!$B$2:$B$4</c:f>
              <c:numCache>
                <c:formatCode>General</c:formatCode>
                <c:ptCount val="3"/>
                <c:pt idx="0">
                  <c:v>5</c:v>
                </c:pt>
                <c:pt idx="1">
                  <c:v>4</c:v>
                </c:pt>
                <c:pt idx="2">
                  <c:v>5</c:v>
                </c:pt>
              </c:numCache>
            </c:numRef>
          </c:val>
          <c:extLst>
            <c:ext xmlns:c16="http://schemas.microsoft.com/office/drawing/2014/chart" uri="{C3380CC4-5D6E-409C-BE32-E72D297353CC}">
              <c16:uniqueId val="{00000000-5CCA-4BEA-93D5-D0BCB4D74508}"/>
            </c:ext>
          </c:extLst>
        </c:ser>
        <c:ser>
          <c:idx val="1"/>
          <c:order val="1"/>
          <c:tx>
            <c:strRef>
              <c:f>Sheet1!$C$1</c:f>
              <c:strCache>
                <c:ptCount val="1"/>
                <c:pt idx="0">
                  <c:v>产品二</c:v>
                </c:pt>
              </c:strCache>
            </c:strRef>
          </c:tx>
          <c:spPr>
            <a:blipFill rotWithShape="1">
              <a:blip xmlns:r="http://schemas.openxmlformats.org/officeDocument/2006/relationships" r:embed="rId4"/>
              <a:stretch>
                <a:fillRect/>
              </a:stretch>
            </a:blipFill>
            <a:ln>
              <a:noFill/>
            </a:ln>
            <a:effectLst/>
          </c:spPr>
          <c:invertIfNegative val="0"/>
          <c:dPt>
            <c:idx val="2"/>
            <c:invertIfNegative val="0"/>
            <c:bubble3D val="0"/>
            <c:extLst>
              <c:ext xmlns:c16="http://schemas.microsoft.com/office/drawing/2014/chart" uri="{C3380CC4-5D6E-409C-BE32-E72D297353CC}">
                <c16:uniqueId val="{00000001-5CCA-4BEA-93D5-D0BCB4D74508}"/>
              </c:ext>
            </c:extLst>
          </c:dPt>
          <c:cat>
            <c:strRef>
              <c:f>Sheet1!$A$2:$A$4</c:f>
              <c:strCache>
                <c:ptCount val="3"/>
                <c:pt idx="0">
                  <c:v>X月</c:v>
                </c:pt>
                <c:pt idx="1">
                  <c:v>X月</c:v>
                </c:pt>
                <c:pt idx="2">
                  <c:v>X月</c:v>
                </c:pt>
              </c:strCache>
            </c:strRef>
          </c:cat>
          <c:val>
            <c:numRef>
              <c:f>Sheet1!$C$2:$C$4</c:f>
              <c:numCache>
                <c:formatCode>General</c:formatCode>
                <c:ptCount val="3"/>
                <c:pt idx="0">
                  <c:v>6</c:v>
                </c:pt>
                <c:pt idx="1">
                  <c:v>6</c:v>
                </c:pt>
                <c:pt idx="2">
                  <c:v>7</c:v>
                </c:pt>
              </c:numCache>
            </c:numRef>
          </c:val>
          <c:extLst>
            <c:ext xmlns:c16="http://schemas.microsoft.com/office/drawing/2014/chart" uri="{C3380CC4-5D6E-409C-BE32-E72D297353CC}">
              <c16:uniqueId val="{00000002-5CCA-4BEA-93D5-D0BCB4D74508}"/>
            </c:ext>
          </c:extLst>
        </c:ser>
        <c:dLbls>
          <c:showLegendKey val="0"/>
          <c:showVal val="0"/>
          <c:showCatName val="0"/>
          <c:showSerName val="0"/>
          <c:showPercent val="0"/>
          <c:showBubbleSize val="0"/>
        </c:dLbls>
        <c:gapWidth val="100"/>
        <c:overlap val="-30"/>
        <c:axId val="546436975"/>
        <c:axId val="546431983"/>
      </c:barChart>
      <c:catAx>
        <c:axId val="546436975"/>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ln>
                  <a:noFill/>
                </a:ln>
                <a:solidFill>
                  <a:schemeClr val="tx2"/>
                </a:solidFill>
                <a:latin typeface="+mn-ea"/>
                <a:ea typeface="+mn-ea"/>
                <a:cs typeface="OPPOSans R" panose="00020600040101010101" charset="-122"/>
              </a:defRPr>
            </a:pPr>
            <a:endParaRPr lang="zh-CN"/>
          </a:p>
        </c:txPr>
        <c:crossAx val="546431983"/>
        <c:crosses val="autoZero"/>
        <c:auto val="1"/>
        <c:lblAlgn val="ctr"/>
        <c:lblOffset val="100"/>
        <c:noMultiLvlLbl val="0"/>
      </c:catAx>
      <c:valAx>
        <c:axId val="546431983"/>
        <c:scaling>
          <c:orientation val="minMax"/>
        </c:scaling>
        <c:delete val="1"/>
        <c:axPos val="b"/>
        <c:numFmt formatCode="General" sourceLinked="1"/>
        <c:majorTickMark val="none"/>
        <c:minorTickMark val="none"/>
        <c:tickLblPos val="nextTo"/>
        <c:crossAx val="546436975"/>
        <c:crosses val="autoZero"/>
        <c:crossBetween val="between"/>
      </c:valAx>
      <c:spPr>
        <a:noFill/>
        <a:ln>
          <a:noFill/>
        </a:ln>
        <a:effectLst/>
      </c:spPr>
    </c:plotArea>
    <c:legend>
      <c:legendPos val="b"/>
      <c:layout>
        <c:manualLayout>
          <c:xMode val="edge"/>
          <c:yMode val="edge"/>
          <c:x val="0.27601055943754699"/>
          <c:y val="0.87582625379635504"/>
          <c:w val="0.252212695435166"/>
          <c:h val="6.3859494705880995E-2"/>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2"/>
              </a:solidFill>
              <a:latin typeface="+mn-ea"/>
              <a:ea typeface="+mn-ea"/>
              <a:cs typeface="OPPOSans R" panose="00020600040101010101"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000" b="1" i="0" u="none" strike="noStrike" kern="1200" spc="300" baseline="0">
                <a:ln w="12700">
                  <a:solidFill>
                    <a:schemeClr val="tx2"/>
                  </a:solidFill>
                </a:ln>
                <a:solidFill>
                  <a:schemeClr val="bg1"/>
                </a:solidFill>
                <a:latin typeface="+mn-ea"/>
                <a:ea typeface="+mn-ea"/>
                <a:cs typeface="+mn-cs"/>
              </a:defRPr>
            </a:pPr>
            <a:r>
              <a:rPr lang="zh-CN" altLang="en-US" sz="2000" b="1" spc="300" dirty="0">
                <a:ln w="12700">
                  <a:solidFill>
                    <a:schemeClr val="tx2"/>
                  </a:solidFill>
                </a:ln>
                <a:solidFill>
                  <a:schemeClr val="bg1"/>
                </a:solidFill>
                <a:latin typeface="+mn-ea"/>
                <a:ea typeface="+mn-ea"/>
              </a:rPr>
              <a:t>两年销售对比</a:t>
            </a:r>
          </a:p>
        </c:rich>
      </c:tx>
      <c:overlay val="0"/>
      <c:spPr>
        <a:noFill/>
        <a:ln w="12700">
          <a:noFill/>
        </a:ln>
        <a:effectLst/>
      </c:spPr>
      <c:txPr>
        <a:bodyPr rot="0" spcFirstLastPara="1" vertOverflow="ellipsis" vert="horz" wrap="square" anchor="ctr" anchorCtr="1"/>
        <a:lstStyle/>
        <a:p>
          <a:pPr>
            <a:defRPr lang="zh-CN" sz="2000" b="1" i="0" u="none" strike="noStrike" kern="1200" spc="300" baseline="0">
              <a:ln w="12700">
                <a:solidFill>
                  <a:schemeClr val="tx2"/>
                </a:solidFill>
              </a:ln>
              <a:solidFill>
                <a:schemeClr val="bg1"/>
              </a:solidFill>
              <a:latin typeface="+mn-ea"/>
              <a:ea typeface="+mn-ea"/>
              <a:cs typeface="+mn-cs"/>
            </a:defRPr>
          </a:pPr>
          <a:endParaRPr lang="zh-CN"/>
        </a:p>
      </c:txPr>
    </c:title>
    <c:autoTitleDeleted val="0"/>
    <c:plotArea>
      <c:layout>
        <c:manualLayout>
          <c:layoutTarget val="inner"/>
          <c:xMode val="edge"/>
          <c:yMode val="edge"/>
          <c:x val="2.8269255709610398E-2"/>
          <c:y val="0.19354945059207301"/>
          <c:w val="0.94346133587062597"/>
          <c:h val="0.48090550493943501"/>
        </c:manualLayout>
      </c:layout>
      <c:lineChart>
        <c:grouping val="standard"/>
        <c:varyColors val="0"/>
        <c:ser>
          <c:idx val="0"/>
          <c:order val="0"/>
          <c:tx>
            <c:strRef>
              <c:f>Sheet1!$B$1</c:f>
              <c:strCache>
                <c:ptCount val="1"/>
                <c:pt idx="0">
                  <c:v>20XX</c:v>
                </c:pt>
              </c:strCache>
            </c:strRef>
          </c:tx>
          <c:spPr>
            <a:ln w="63500" cap="rnd">
              <a:solidFill>
                <a:schemeClr val="accent5"/>
              </a:solidFill>
              <a:round/>
            </a:ln>
            <a:effectLst/>
          </c:spPr>
          <c:marker>
            <c:symbol val="circle"/>
            <c:size val="5"/>
            <c:spPr>
              <a:solidFill>
                <a:schemeClr val="bg1"/>
              </a:solidFill>
              <a:ln w="12700">
                <a:solidFill>
                  <a:schemeClr val="tx2"/>
                </a:solidFill>
              </a:ln>
              <a:effectLst/>
            </c:spPr>
          </c:marker>
          <c:cat>
            <c:strRef>
              <c:f>Sheet1!$A$2:$A$5</c:f>
              <c:strCache>
                <c:ptCount val="4"/>
                <c:pt idx="0">
                  <c:v>X月</c:v>
                </c:pt>
                <c:pt idx="1">
                  <c:v>X月</c:v>
                </c:pt>
                <c:pt idx="2">
                  <c:v>X月</c:v>
                </c:pt>
                <c:pt idx="3">
                  <c:v>X月</c:v>
                </c:pt>
              </c:strCache>
            </c:strRef>
          </c:cat>
          <c:val>
            <c:numRef>
              <c:f>Sheet1!$B$2:$B$5</c:f>
              <c:numCache>
                <c:formatCode>General</c:formatCode>
                <c:ptCount val="4"/>
                <c:pt idx="0">
                  <c:v>1</c:v>
                </c:pt>
                <c:pt idx="1">
                  <c:v>2</c:v>
                </c:pt>
                <c:pt idx="2">
                  <c:v>1</c:v>
                </c:pt>
                <c:pt idx="3">
                  <c:v>2</c:v>
                </c:pt>
              </c:numCache>
            </c:numRef>
          </c:val>
          <c:smooth val="0"/>
          <c:extLst>
            <c:ext xmlns:c16="http://schemas.microsoft.com/office/drawing/2014/chart" uri="{C3380CC4-5D6E-409C-BE32-E72D297353CC}">
              <c16:uniqueId val="{00000000-2DD1-4FC5-BA1F-16C86DB72FDC}"/>
            </c:ext>
          </c:extLst>
        </c:ser>
        <c:ser>
          <c:idx val="1"/>
          <c:order val="1"/>
          <c:tx>
            <c:strRef>
              <c:f>Sheet1!$C$1</c:f>
              <c:strCache>
                <c:ptCount val="1"/>
                <c:pt idx="0">
                  <c:v>202X</c:v>
                </c:pt>
              </c:strCache>
            </c:strRef>
          </c:tx>
          <c:spPr>
            <a:ln w="63500" cap="rnd">
              <a:solidFill>
                <a:schemeClr val="accent1"/>
              </a:solidFill>
              <a:round/>
            </a:ln>
            <a:effectLst/>
          </c:spPr>
          <c:marker>
            <c:symbol val="circle"/>
            <c:size val="5"/>
            <c:spPr>
              <a:solidFill>
                <a:schemeClr val="bg1"/>
              </a:solidFill>
              <a:ln w="12700">
                <a:solidFill>
                  <a:schemeClr val="tx2"/>
                </a:solidFill>
              </a:ln>
              <a:effectLst/>
            </c:spPr>
          </c:marker>
          <c:cat>
            <c:strRef>
              <c:f>Sheet1!$A$2:$A$5</c:f>
              <c:strCache>
                <c:ptCount val="4"/>
                <c:pt idx="0">
                  <c:v>X月</c:v>
                </c:pt>
                <c:pt idx="1">
                  <c:v>X月</c:v>
                </c:pt>
                <c:pt idx="2">
                  <c:v>X月</c:v>
                </c:pt>
                <c:pt idx="3">
                  <c:v>X月</c:v>
                </c:pt>
              </c:strCache>
            </c:strRef>
          </c:cat>
          <c:val>
            <c:numRef>
              <c:f>Sheet1!$C$2:$C$5</c:f>
              <c:numCache>
                <c:formatCode>General</c:formatCode>
                <c:ptCount val="4"/>
                <c:pt idx="0">
                  <c:v>2</c:v>
                </c:pt>
                <c:pt idx="1">
                  <c:v>3</c:v>
                </c:pt>
                <c:pt idx="2">
                  <c:v>2.5</c:v>
                </c:pt>
                <c:pt idx="3">
                  <c:v>3</c:v>
                </c:pt>
              </c:numCache>
            </c:numRef>
          </c:val>
          <c:smooth val="0"/>
          <c:extLst>
            <c:ext xmlns:c16="http://schemas.microsoft.com/office/drawing/2014/chart" uri="{C3380CC4-5D6E-409C-BE32-E72D297353CC}">
              <c16:uniqueId val="{00000001-2DD1-4FC5-BA1F-16C86DB72FDC}"/>
            </c:ext>
          </c:extLst>
        </c:ser>
        <c:dLbls>
          <c:showLegendKey val="0"/>
          <c:showVal val="0"/>
          <c:showCatName val="0"/>
          <c:showSerName val="0"/>
          <c:showPercent val="0"/>
          <c:showBubbleSize val="0"/>
        </c:dLbls>
        <c:marker val="1"/>
        <c:smooth val="0"/>
        <c:axId val="1439545135"/>
        <c:axId val="1439548463"/>
      </c:lineChart>
      <c:catAx>
        <c:axId val="143954513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ea"/>
                <a:ea typeface="+mn-ea"/>
                <a:cs typeface="OPPOSans R" panose="00020600040101010101" charset="-122"/>
              </a:defRPr>
            </a:pPr>
            <a:endParaRPr lang="zh-CN"/>
          </a:p>
        </c:txPr>
        <c:crossAx val="1439548463"/>
        <c:crosses val="autoZero"/>
        <c:auto val="1"/>
        <c:lblAlgn val="ctr"/>
        <c:lblOffset val="100"/>
        <c:noMultiLvlLbl val="0"/>
      </c:catAx>
      <c:valAx>
        <c:axId val="1439548463"/>
        <c:scaling>
          <c:orientation val="minMax"/>
        </c:scaling>
        <c:delete val="1"/>
        <c:axPos val="l"/>
        <c:numFmt formatCode="General" sourceLinked="1"/>
        <c:majorTickMark val="none"/>
        <c:minorTickMark val="none"/>
        <c:tickLblPos val="nextTo"/>
        <c:crossAx val="1439545135"/>
        <c:crosses val="autoZero"/>
        <c:crossBetween val="between"/>
      </c:valAx>
      <c:spPr>
        <a:noFill/>
        <a:ln>
          <a:noFill/>
        </a:ln>
        <a:effectLst/>
      </c:spPr>
    </c:plotArea>
    <c:legend>
      <c:legendPos val="b"/>
      <c:layout>
        <c:manualLayout>
          <c:xMode val="edge"/>
          <c:yMode val="edge"/>
          <c:x val="0.31876736554326901"/>
          <c:y val="0.83539332862700999"/>
          <c:w val="0.36593103837819901"/>
          <c:h val="8.69715666181438E-2"/>
        </c:manualLayout>
      </c:layout>
      <c:overlay val="0"/>
      <c:spPr>
        <a:noFill/>
        <a:ln>
          <a:noFill/>
        </a:ln>
        <a:effectLst/>
      </c:spPr>
      <c:txPr>
        <a:bodyPr rot="0" spcFirstLastPara="1" vertOverflow="ellipsis" vert="horz" wrap="square" anchor="ctr" anchorCtr="1"/>
        <a:lstStyle/>
        <a:p>
          <a:pPr>
            <a:defRPr lang="zh-CN" sz="1200" b="0" i="0" u="none" strike="noStrike" kern="1200" spc="300" baseline="0">
              <a:solidFill>
                <a:schemeClr val="tx1">
                  <a:lumMod val="65000"/>
                  <a:lumOff val="35000"/>
                </a:schemeClr>
              </a:solidFill>
              <a:latin typeface="+mn-ea"/>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面">
    <p:bg>
      <p:bgPr>
        <a:solidFill>
          <a:schemeClr val="accent3"/>
        </a:solidFill>
        <a:effectLst/>
      </p:bgPr>
    </p:bg>
    <p:spTree>
      <p:nvGrpSpPr>
        <p:cNvPr id="1" name=""/>
        <p:cNvGrpSpPr/>
        <p:nvPr/>
      </p:nvGrpSpPr>
      <p:grpSpPr>
        <a:xfrm>
          <a:off x="0" y="0"/>
          <a:ext cx="0" cy="0"/>
          <a:chOff x="0" y="0"/>
          <a:chExt cx="0" cy="0"/>
        </a:xfrm>
      </p:grpSpPr>
      <p:grpSp>
        <p:nvGrpSpPr>
          <p:cNvPr id="1086" name="组合 1085"/>
          <p:cNvGrpSpPr/>
          <p:nvPr userDrawn="1"/>
        </p:nvGrpSpPr>
        <p:grpSpPr>
          <a:xfrm>
            <a:off x="205105" y="-30480"/>
            <a:ext cx="11838940" cy="6897370"/>
            <a:chOff x="277" y="-65"/>
            <a:chExt cx="18644" cy="10862"/>
          </a:xfrm>
          <a:solidFill>
            <a:schemeClr val="bg1">
              <a:alpha val="20000"/>
            </a:schemeClr>
          </a:solidFill>
        </p:grpSpPr>
        <p:grpSp>
          <p:nvGrpSpPr>
            <p:cNvPr id="556" name="组合 555"/>
            <p:cNvGrpSpPr/>
            <p:nvPr/>
          </p:nvGrpSpPr>
          <p:grpSpPr>
            <a:xfrm>
              <a:off x="277" y="-65"/>
              <a:ext cx="18644" cy="302"/>
              <a:chOff x="217" y="312"/>
              <a:chExt cx="18644" cy="302"/>
            </a:xfrm>
            <a:grpFill/>
          </p:grpSpPr>
          <p:sp>
            <p:nvSpPr>
              <p:cNvPr id="2" name="椭圆 1"/>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椭圆 554"/>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7" name="组合 556"/>
            <p:cNvGrpSpPr/>
            <p:nvPr/>
          </p:nvGrpSpPr>
          <p:grpSpPr>
            <a:xfrm>
              <a:off x="277" y="639"/>
              <a:ext cx="18644" cy="302"/>
              <a:chOff x="217" y="312"/>
              <a:chExt cx="18644" cy="302"/>
            </a:xfrm>
            <a:grpFill/>
          </p:grpSpPr>
          <p:sp>
            <p:nvSpPr>
              <p:cNvPr id="558" name="椭圆 557"/>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椭圆 561"/>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椭圆 563"/>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椭圆 567"/>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椭圆 570"/>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椭圆 573"/>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椭圆 577"/>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椭圆 579"/>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1" name="组合 580"/>
            <p:cNvGrpSpPr/>
            <p:nvPr/>
          </p:nvGrpSpPr>
          <p:grpSpPr>
            <a:xfrm>
              <a:off x="277" y="1343"/>
              <a:ext cx="18644" cy="302"/>
              <a:chOff x="217" y="312"/>
              <a:chExt cx="18644" cy="302"/>
            </a:xfrm>
            <a:grpFill/>
          </p:grpSpPr>
          <p:sp>
            <p:nvSpPr>
              <p:cNvPr id="582" name="椭圆 581"/>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椭圆 582"/>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椭圆 58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椭圆 584"/>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椭圆 587"/>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椭圆 590"/>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椭圆 591"/>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椭圆 592"/>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椭圆 593"/>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椭圆 594"/>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椭圆 595"/>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椭圆 597"/>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椭圆 602"/>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椭圆 603"/>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5" name="组合 604"/>
            <p:cNvGrpSpPr/>
            <p:nvPr/>
          </p:nvGrpSpPr>
          <p:grpSpPr>
            <a:xfrm>
              <a:off x="277" y="2047"/>
              <a:ext cx="18644" cy="302"/>
              <a:chOff x="217" y="312"/>
              <a:chExt cx="18644" cy="302"/>
            </a:xfrm>
            <a:grpFill/>
          </p:grpSpPr>
          <p:sp>
            <p:nvSpPr>
              <p:cNvPr id="606" name="椭圆 605"/>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椭圆 606"/>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椭圆 607"/>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椭圆 608"/>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椭圆 609"/>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椭圆 610"/>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椭圆 611"/>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椭圆 612"/>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椭圆 613"/>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椭圆 615"/>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椭圆 616"/>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椭圆 617"/>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椭圆 618"/>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椭圆 619"/>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椭圆 620"/>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椭圆 621"/>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椭圆 622"/>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椭圆 623"/>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椭圆 624"/>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椭圆 625"/>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椭圆 626"/>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椭圆 627"/>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9" name="组合 628"/>
            <p:cNvGrpSpPr/>
            <p:nvPr/>
          </p:nvGrpSpPr>
          <p:grpSpPr>
            <a:xfrm>
              <a:off x="277" y="2751"/>
              <a:ext cx="18644" cy="302"/>
              <a:chOff x="217" y="312"/>
              <a:chExt cx="18644" cy="302"/>
            </a:xfrm>
            <a:grpFill/>
          </p:grpSpPr>
          <p:sp>
            <p:nvSpPr>
              <p:cNvPr id="630" name="椭圆 629"/>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椭圆 630"/>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椭圆 631"/>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椭圆 632"/>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椭圆 633"/>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椭圆 634"/>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椭圆 635"/>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椭圆 636"/>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椭圆 637"/>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椭圆 638"/>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椭圆 639"/>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1" name="椭圆 640"/>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2" name="椭圆 641"/>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椭圆 642"/>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椭圆 643"/>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椭圆 644"/>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椭圆 645"/>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椭圆 646"/>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椭圆 647"/>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椭圆 648"/>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椭圆 649"/>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椭圆 650"/>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椭圆 651"/>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3" name="组合 652"/>
            <p:cNvGrpSpPr/>
            <p:nvPr/>
          </p:nvGrpSpPr>
          <p:grpSpPr>
            <a:xfrm>
              <a:off x="277" y="3455"/>
              <a:ext cx="18644" cy="302"/>
              <a:chOff x="217" y="312"/>
              <a:chExt cx="18644" cy="302"/>
            </a:xfrm>
            <a:grpFill/>
          </p:grpSpPr>
          <p:sp>
            <p:nvSpPr>
              <p:cNvPr id="654" name="椭圆 653"/>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椭圆 654"/>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椭圆 655"/>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椭圆 656"/>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椭圆 657"/>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椭圆 658"/>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椭圆 659"/>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椭圆 660"/>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椭圆 661"/>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椭圆 662"/>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椭圆 663"/>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椭圆 664"/>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椭圆 665"/>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椭圆 666"/>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椭圆 667"/>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椭圆 668"/>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椭圆 669"/>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椭圆 670"/>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椭圆 671"/>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椭圆 672"/>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椭圆 673"/>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椭圆 674"/>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椭圆 675"/>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7" name="组合 676"/>
            <p:cNvGrpSpPr/>
            <p:nvPr/>
          </p:nvGrpSpPr>
          <p:grpSpPr>
            <a:xfrm>
              <a:off x="277" y="4159"/>
              <a:ext cx="18644" cy="302"/>
              <a:chOff x="217" y="312"/>
              <a:chExt cx="18644" cy="302"/>
            </a:xfrm>
            <a:grpFill/>
          </p:grpSpPr>
          <p:sp>
            <p:nvSpPr>
              <p:cNvPr id="678" name="椭圆 677"/>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9" name="椭圆 678"/>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椭圆 679"/>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椭圆 680"/>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椭圆 681"/>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椭圆 682"/>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椭圆 683"/>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5" name="椭圆 684"/>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椭圆 685"/>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椭圆 686"/>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椭圆 687"/>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椭圆 688"/>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0" name="椭圆 689"/>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椭圆 690"/>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椭圆 691"/>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椭圆 692"/>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椭圆 693"/>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椭圆 694"/>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椭圆 695"/>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椭圆 696"/>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椭圆 697"/>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椭圆 698"/>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椭圆 699"/>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1" name="组合 700"/>
            <p:cNvGrpSpPr/>
            <p:nvPr/>
          </p:nvGrpSpPr>
          <p:grpSpPr>
            <a:xfrm>
              <a:off x="277" y="4863"/>
              <a:ext cx="18644" cy="302"/>
              <a:chOff x="217" y="312"/>
              <a:chExt cx="18644" cy="302"/>
            </a:xfrm>
            <a:grpFill/>
          </p:grpSpPr>
          <p:sp>
            <p:nvSpPr>
              <p:cNvPr id="702" name="椭圆 701"/>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椭圆 702"/>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椭圆 70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椭圆 704"/>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椭圆 705"/>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7" name="椭圆 706"/>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椭圆 707"/>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椭圆 708"/>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椭圆 709"/>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1" name="椭圆 710"/>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椭圆 711"/>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椭圆 712"/>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椭圆 713"/>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椭圆 714"/>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椭圆 715"/>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椭圆 716"/>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椭圆 717"/>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椭圆 718"/>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0" name="椭圆 719"/>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1" name="椭圆 720"/>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椭圆 721"/>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椭圆 722"/>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4" name="椭圆 723"/>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5" name="组合 724"/>
            <p:cNvGrpSpPr/>
            <p:nvPr/>
          </p:nvGrpSpPr>
          <p:grpSpPr>
            <a:xfrm>
              <a:off x="277" y="5567"/>
              <a:ext cx="18644" cy="302"/>
              <a:chOff x="217" y="312"/>
              <a:chExt cx="18644" cy="302"/>
            </a:xfrm>
            <a:grpFill/>
          </p:grpSpPr>
          <p:sp>
            <p:nvSpPr>
              <p:cNvPr id="726" name="椭圆 725"/>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7" name="椭圆 726"/>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8" name="椭圆 727"/>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9" name="椭圆 728"/>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0" name="椭圆 729"/>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1" name="椭圆 730"/>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2" name="椭圆 731"/>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3" name="椭圆 732"/>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4" name="椭圆 733"/>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5" name="椭圆 734"/>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6" name="椭圆 735"/>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7" name="椭圆 736"/>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8" name="椭圆 737"/>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9" name="椭圆 738"/>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0" name="椭圆 739"/>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1" name="椭圆 740"/>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2" name="椭圆 741"/>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3" name="椭圆 742"/>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4" name="椭圆 743"/>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5" name="椭圆 744"/>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6" name="椭圆 745"/>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7" name="椭圆 746"/>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8" name="椭圆 747"/>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9" name="组合 748"/>
            <p:cNvGrpSpPr/>
            <p:nvPr/>
          </p:nvGrpSpPr>
          <p:grpSpPr>
            <a:xfrm>
              <a:off x="277" y="6271"/>
              <a:ext cx="18644" cy="302"/>
              <a:chOff x="217" y="312"/>
              <a:chExt cx="18644" cy="302"/>
            </a:xfrm>
            <a:grpFill/>
          </p:grpSpPr>
          <p:sp>
            <p:nvSpPr>
              <p:cNvPr id="750" name="椭圆 749"/>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1" name="椭圆 750"/>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2" name="椭圆 751"/>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3" name="椭圆 752"/>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4" name="椭圆 753"/>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5" name="椭圆 754"/>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6" name="椭圆 755"/>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7" name="椭圆 756"/>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8" name="椭圆 757"/>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9" name="椭圆 758"/>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0" name="椭圆 759"/>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1" name="椭圆 760"/>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2" name="椭圆 761"/>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3" name="椭圆 762"/>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4" name="椭圆 763"/>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5" name="椭圆 764"/>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6" name="椭圆 765"/>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7" name="椭圆 766"/>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8" name="椭圆 767"/>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9" name="椭圆 768"/>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0" name="椭圆 769"/>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1" name="椭圆 770"/>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2" name="椭圆 771"/>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3" name="组合 772"/>
            <p:cNvGrpSpPr/>
            <p:nvPr/>
          </p:nvGrpSpPr>
          <p:grpSpPr>
            <a:xfrm>
              <a:off x="277" y="6975"/>
              <a:ext cx="18644" cy="302"/>
              <a:chOff x="217" y="312"/>
              <a:chExt cx="18644" cy="302"/>
            </a:xfrm>
            <a:grpFill/>
          </p:grpSpPr>
          <p:sp>
            <p:nvSpPr>
              <p:cNvPr id="774" name="椭圆 773"/>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5" name="椭圆 774"/>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6" name="椭圆 775"/>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7" name="椭圆 776"/>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8" name="椭圆 777"/>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9" name="椭圆 778"/>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0" name="椭圆 779"/>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1" name="椭圆 780"/>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2" name="椭圆 781"/>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3" name="椭圆 782"/>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4" name="椭圆 783"/>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5" name="椭圆 784"/>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6" name="椭圆 785"/>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7" name="椭圆 786"/>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8" name="椭圆 787"/>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9" name="椭圆 788"/>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0" name="椭圆 789"/>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1" name="椭圆 790"/>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2" name="椭圆 791"/>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3" name="椭圆 792"/>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4" name="椭圆 793"/>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5" name="椭圆 794"/>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6" name="椭圆 795"/>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7" name="组合 796"/>
            <p:cNvGrpSpPr/>
            <p:nvPr/>
          </p:nvGrpSpPr>
          <p:grpSpPr>
            <a:xfrm>
              <a:off x="277" y="7679"/>
              <a:ext cx="18644" cy="302"/>
              <a:chOff x="217" y="312"/>
              <a:chExt cx="18644" cy="302"/>
            </a:xfrm>
            <a:grpFill/>
          </p:grpSpPr>
          <p:sp>
            <p:nvSpPr>
              <p:cNvPr id="798" name="椭圆 797"/>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9" name="椭圆 798"/>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0" name="椭圆 799"/>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1" name="椭圆 800"/>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2" name="椭圆 801"/>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3" name="椭圆 802"/>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4" name="椭圆 803"/>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5" name="椭圆 804"/>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6" name="椭圆 805"/>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7" name="椭圆 806"/>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8" name="椭圆 807"/>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9" name="椭圆 808"/>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0" name="椭圆 809"/>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1" name="椭圆 810"/>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2" name="椭圆 811"/>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3" name="椭圆 812"/>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4" name="椭圆 813"/>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5" name="椭圆 814"/>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6" name="椭圆 815"/>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7" name="椭圆 816"/>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椭圆 817"/>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 name="椭圆 818"/>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 name="椭圆 819"/>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1" name="组合 820"/>
            <p:cNvGrpSpPr/>
            <p:nvPr/>
          </p:nvGrpSpPr>
          <p:grpSpPr>
            <a:xfrm>
              <a:off x="277" y="8383"/>
              <a:ext cx="18644" cy="302"/>
              <a:chOff x="217" y="312"/>
              <a:chExt cx="18644" cy="302"/>
            </a:xfrm>
            <a:grpFill/>
          </p:grpSpPr>
          <p:sp>
            <p:nvSpPr>
              <p:cNvPr id="822" name="椭圆 821"/>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3" name="椭圆 822"/>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4" name="椭圆 82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椭圆 824"/>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6" name="椭圆 825"/>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7" name="椭圆 826"/>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8" name="椭圆 827"/>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9" name="椭圆 828"/>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0" name="椭圆 829"/>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1" name="椭圆 830"/>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2" name="椭圆 831"/>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3" name="椭圆 832"/>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4" name="椭圆 833"/>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5" name="椭圆 834"/>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6" name="椭圆 835"/>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7" name="椭圆 836"/>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8" name="椭圆 837"/>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9" name="椭圆 838"/>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0" name="椭圆 839"/>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1" name="椭圆 840"/>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2" name="椭圆 841"/>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3" name="椭圆 842"/>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4" name="椭圆 843"/>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5" name="组合 844"/>
            <p:cNvGrpSpPr/>
            <p:nvPr/>
          </p:nvGrpSpPr>
          <p:grpSpPr>
            <a:xfrm>
              <a:off x="277" y="9087"/>
              <a:ext cx="18644" cy="302"/>
              <a:chOff x="217" y="312"/>
              <a:chExt cx="18644" cy="302"/>
            </a:xfrm>
            <a:grpFill/>
          </p:grpSpPr>
          <p:sp>
            <p:nvSpPr>
              <p:cNvPr id="846" name="椭圆 845"/>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7" name="椭圆 846"/>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8" name="椭圆 847"/>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9" name="椭圆 848"/>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0" name="椭圆 849"/>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1" name="椭圆 850"/>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2" name="椭圆 851"/>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3" name="椭圆 852"/>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4" name="椭圆 853"/>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5" name="椭圆 854"/>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6" name="椭圆 855"/>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7" name="椭圆 856"/>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8" name="椭圆 857"/>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9" name="椭圆 858"/>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0" name="椭圆 859"/>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1" name="椭圆 860"/>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2" name="椭圆 861"/>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3" name="椭圆 862"/>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4" name="椭圆 863"/>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5" name="椭圆 864"/>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6" name="椭圆 865"/>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7" name="椭圆 866"/>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8" name="椭圆 867"/>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9" name="组合 868"/>
            <p:cNvGrpSpPr/>
            <p:nvPr/>
          </p:nvGrpSpPr>
          <p:grpSpPr>
            <a:xfrm>
              <a:off x="277" y="9791"/>
              <a:ext cx="18644" cy="302"/>
              <a:chOff x="217" y="312"/>
              <a:chExt cx="18644" cy="302"/>
            </a:xfrm>
            <a:grpFill/>
          </p:grpSpPr>
          <p:sp>
            <p:nvSpPr>
              <p:cNvPr id="870" name="椭圆 869"/>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1" name="椭圆 870"/>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2" name="椭圆 871"/>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3" name="椭圆 872"/>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4" name="椭圆 873"/>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5" name="椭圆 874"/>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6" name="椭圆 875"/>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7" name="椭圆 876"/>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8" name="椭圆 877"/>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9" name="椭圆 878"/>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0" name="椭圆 879"/>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1" name="椭圆 880"/>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2" name="椭圆 881"/>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3" name="椭圆 882"/>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4" name="椭圆 883"/>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5" name="椭圆 884"/>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6" name="椭圆 885"/>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椭圆 886"/>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8" name="椭圆 887"/>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9" name="椭圆 888"/>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0" name="椭圆 889"/>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1" name="椭圆 890"/>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2" name="椭圆 891"/>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2" name="组合 1061"/>
            <p:cNvGrpSpPr/>
            <p:nvPr/>
          </p:nvGrpSpPr>
          <p:grpSpPr>
            <a:xfrm>
              <a:off x="277" y="10495"/>
              <a:ext cx="18644" cy="302"/>
              <a:chOff x="217" y="312"/>
              <a:chExt cx="18644" cy="302"/>
            </a:xfrm>
            <a:grpFill/>
          </p:grpSpPr>
          <p:sp>
            <p:nvSpPr>
              <p:cNvPr id="1063" name="椭圆 1062"/>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椭圆 1063"/>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5" name="椭圆 1064"/>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椭圆 1065"/>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7" name="椭圆 1066"/>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8" name="椭圆 1067"/>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9" name="椭圆 1068"/>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0" name="椭圆 1069"/>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1" name="椭圆 1070"/>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2" name="椭圆 1071"/>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椭圆 1072"/>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椭圆 1073"/>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椭圆 1074"/>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椭圆 1075"/>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7" name="椭圆 1076"/>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椭圆 1077"/>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椭圆 1078"/>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椭圆 1079"/>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1" name="椭圆 1080"/>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2" name="椭圆 1081"/>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3" name="椭圆 1082"/>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4" name="椭圆 1083"/>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5" name="椭圆 1084"/>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16" name="组合 415">
            <a:extLst>
              <a:ext uri="{FF2B5EF4-FFF2-40B4-BE49-F238E27FC236}">
                <a16:creationId xmlns:a16="http://schemas.microsoft.com/office/drawing/2014/main" id="{6F880EA5-F227-42C9-AE03-F5BC4593E899}"/>
              </a:ext>
            </a:extLst>
          </p:cNvPr>
          <p:cNvGrpSpPr/>
          <p:nvPr userDrawn="1"/>
        </p:nvGrpSpPr>
        <p:grpSpPr>
          <a:xfrm>
            <a:off x="1920000" y="852851"/>
            <a:ext cx="8836343" cy="458324"/>
            <a:chOff x="5142" y="1306"/>
            <a:chExt cx="14148" cy="1334"/>
          </a:xfrm>
        </p:grpSpPr>
        <p:sp>
          <p:nvSpPr>
            <p:cNvPr id="417" name="矩形 416">
              <a:extLst>
                <a:ext uri="{FF2B5EF4-FFF2-40B4-BE49-F238E27FC236}">
                  <a16:creationId xmlns:a16="http://schemas.microsoft.com/office/drawing/2014/main" id="{16B450C1-F186-463C-94C6-FCE2DC9C0500}"/>
                </a:ext>
              </a:extLst>
            </p:cNvPr>
            <p:cNvSpPr/>
            <p:nvPr userDrawn="1"/>
          </p:nvSpPr>
          <p:spPr>
            <a:xfrm>
              <a:off x="5142" y="1306"/>
              <a:ext cx="14148" cy="1334"/>
            </a:xfrm>
            <a:prstGeom prst="rect">
              <a:avLst/>
            </a:prstGeom>
            <a:solidFill>
              <a:schemeClr val="accent5"/>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sz="2700"/>
            </a:p>
          </p:txBody>
        </p:sp>
        <p:cxnSp>
          <p:nvCxnSpPr>
            <p:cNvPr id="418" name="直接连接符 417">
              <a:extLst>
                <a:ext uri="{FF2B5EF4-FFF2-40B4-BE49-F238E27FC236}">
                  <a16:creationId xmlns:a16="http://schemas.microsoft.com/office/drawing/2014/main" id="{937D2F2E-22A1-4655-B188-40AFB322436C}"/>
                </a:ext>
              </a:extLst>
            </p:cNvPr>
            <p:cNvCxnSpPr/>
            <p:nvPr userDrawn="1"/>
          </p:nvCxnSpPr>
          <p:spPr>
            <a:xfrm flipH="1">
              <a:off x="5154"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19" name="直接连接符 418">
              <a:extLst>
                <a:ext uri="{FF2B5EF4-FFF2-40B4-BE49-F238E27FC236}">
                  <a16:creationId xmlns:a16="http://schemas.microsoft.com/office/drawing/2014/main" id="{AFF9D128-218D-463B-B2C5-2E7226B492F2}"/>
                </a:ext>
              </a:extLst>
            </p:cNvPr>
            <p:cNvCxnSpPr/>
            <p:nvPr userDrawn="1"/>
          </p:nvCxnSpPr>
          <p:spPr>
            <a:xfrm flipH="1">
              <a:off x="5943"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20" name="直接连接符 419">
              <a:extLst>
                <a:ext uri="{FF2B5EF4-FFF2-40B4-BE49-F238E27FC236}">
                  <a16:creationId xmlns:a16="http://schemas.microsoft.com/office/drawing/2014/main" id="{9AA65DA9-5136-44CA-88FC-778BC4D1D651}"/>
                </a:ext>
              </a:extLst>
            </p:cNvPr>
            <p:cNvCxnSpPr/>
            <p:nvPr userDrawn="1"/>
          </p:nvCxnSpPr>
          <p:spPr>
            <a:xfrm flipH="1">
              <a:off x="6732"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21" name="直接连接符 420">
              <a:extLst>
                <a:ext uri="{FF2B5EF4-FFF2-40B4-BE49-F238E27FC236}">
                  <a16:creationId xmlns:a16="http://schemas.microsoft.com/office/drawing/2014/main" id="{2FE5F27C-E443-4187-9899-A29C974D9E8C}"/>
                </a:ext>
              </a:extLst>
            </p:cNvPr>
            <p:cNvCxnSpPr/>
            <p:nvPr userDrawn="1"/>
          </p:nvCxnSpPr>
          <p:spPr>
            <a:xfrm flipH="1">
              <a:off x="7521"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22" name="直接连接符 421">
              <a:extLst>
                <a:ext uri="{FF2B5EF4-FFF2-40B4-BE49-F238E27FC236}">
                  <a16:creationId xmlns:a16="http://schemas.microsoft.com/office/drawing/2014/main" id="{0883B478-6BF8-4EC3-852C-1BCF23E61DE1}"/>
                </a:ext>
              </a:extLst>
            </p:cNvPr>
            <p:cNvCxnSpPr/>
            <p:nvPr userDrawn="1"/>
          </p:nvCxnSpPr>
          <p:spPr>
            <a:xfrm flipH="1">
              <a:off x="8310"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23" name="直接连接符 422">
              <a:extLst>
                <a:ext uri="{FF2B5EF4-FFF2-40B4-BE49-F238E27FC236}">
                  <a16:creationId xmlns:a16="http://schemas.microsoft.com/office/drawing/2014/main" id="{FC6344F4-8711-49BC-A091-03C2517AA380}"/>
                </a:ext>
              </a:extLst>
            </p:cNvPr>
            <p:cNvCxnSpPr/>
            <p:nvPr userDrawn="1"/>
          </p:nvCxnSpPr>
          <p:spPr>
            <a:xfrm flipH="1">
              <a:off x="9099"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24" name="直接连接符 423">
              <a:extLst>
                <a:ext uri="{FF2B5EF4-FFF2-40B4-BE49-F238E27FC236}">
                  <a16:creationId xmlns:a16="http://schemas.microsoft.com/office/drawing/2014/main" id="{88196A1C-6351-4F99-B111-F4258B85DE86}"/>
                </a:ext>
              </a:extLst>
            </p:cNvPr>
            <p:cNvCxnSpPr/>
            <p:nvPr userDrawn="1"/>
          </p:nvCxnSpPr>
          <p:spPr>
            <a:xfrm flipH="1">
              <a:off x="9888"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25" name="直接连接符 424">
              <a:extLst>
                <a:ext uri="{FF2B5EF4-FFF2-40B4-BE49-F238E27FC236}">
                  <a16:creationId xmlns:a16="http://schemas.microsoft.com/office/drawing/2014/main" id="{F882D030-D1DD-4793-AC62-C126BA7185E8}"/>
                </a:ext>
              </a:extLst>
            </p:cNvPr>
            <p:cNvCxnSpPr/>
            <p:nvPr userDrawn="1"/>
          </p:nvCxnSpPr>
          <p:spPr>
            <a:xfrm flipH="1">
              <a:off x="10677"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26" name="直接连接符 425">
              <a:extLst>
                <a:ext uri="{FF2B5EF4-FFF2-40B4-BE49-F238E27FC236}">
                  <a16:creationId xmlns:a16="http://schemas.microsoft.com/office/drawing/2014/main" id="{2A9E6116-61B3-49C7-9277-87D3512B2AAE}"/>
                </a:ext>
              </a:extLst>
            </p:cNvPr>
            <p:cNvCxnSpPr/>
            <p:nvPr userDrawn="1"/>
          </p:nvCxnSpPr>
          <p:spPr>
            <a:xfrm flipH="1">
              <a:off x="11466"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27" name="直接连接符 426">
              <a:extLst>
                <a:ext uri="{FF2B5EF4-FFF2-40B4-BE49-F238E27FC236}">
                  <a16:creationId xmlns:a16="http://schemas.microsoft.com/office/drawing/2014/main" id="{68CD4E44-CC8B-4631-89AC-98C95BA21C8B}"/>
                </a:ext>
              </a:extLst>
            </p:cNvPr>
            <p:cNvCxnSpPr/>
            <p:nvPr userDrawn="1"/>
          </p:nvCxnSpPr>
          <p:spPr>
            <a:xfrm flipH="1">
              <a:off x="12255"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28" name="直接连接符 427">
              <a:extLst>
                <a:ext uri="{FF2B5EF4-FFF2-40B4-BE49-F238E27FC236}">
                  <a16:creationId xmlns:a16="http://schemas.microsoft.com/office/drawing/2014/main" id="{6C9B7645-0032-459C-9724-6E9BBFF8D7AE}"/>
                </a:ext>
              </a:extLst>
            </p:cNvPr>
            <p:cNvCxnSpPr/>
            <p:nvPr userDrawn="1"/>
          </p:nvCxnSpPr>
          <p:spPr>
            <a:xfrm flipH="1">
              <a:off x="13044"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29" name="直接连接符 428">
              <a:extLst>
                <a:ext uri="{FF2B5EF4-FFF2-40B4-BE49-F238E27FC236}">
                  <a16:creationId xmlns:a16="http://schemas.microsoft.com/office/drawing/2014/main" id="{76A260E1-88A5-4FDF-B896-1F025ED83320}"/>
                </a:ext>
              </a:extLst>
            </p:cNvPr>
            <p:cNvCxnSpPr/>
            <p:nvPr userDrawn="1"/>
          </p:nvCxnSpPr>
          <p:spPr>
            <a:xfrm flipH="1">
              <a:off x="13833"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30" name="直接连接符 429">
              <a:extLst>
                <a:ext uri="{FF2B5EF4-FFF2-40B4-BE49-F238E27FC236}">
                  <a16:creationId xmlns:a16="http://schemas.microsoft.com/office/drawing/2014/main" id="{041F2B42-8D01-423D-9ABF-E693950A84BE}"/>
                </a:ext>
              </a:extLst>
            </p:cNvPr>
            <p:cNvCxnSpPr/>
            <p:nvPr userDrawn="1"/>
          </p:nvCxnSpPr>
          <p:spPr>
            <a:xfrm flipH="1">
              <a:off x="14622"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31" name="直接连接符 430">
              <a:extLst>
                <a:ext uri="{FF2B5EF4-FFF2-40B4-BE49-F238E27FC236}">
                  <a16:creationId xmlns:a16="http://schemas.microsoft.com/office/drawing/2014/main" id="{0D693C5F-7866-4106-929E-DD8FEBE96C55}"/>
                </a:ext>
              </a:extLst>
            </p:cNvPr>
            <p:cNvCxnSpPr/>
            <p:nvPr userDrawn="1"/>
          </p:nvCxnSpPr>
          <p:spPr>
            <a:xfrm flipH="1">
              <a:off x="15411"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32" name="直接连接符 431">
              <a:extLst>
                <a:ext uri="{FF2B5EF4-FFF2-40B4-BE49-F238E27FC236}">
                  <a16:creationId xmlns:a16="http://schemas.microsoft.com/office/drawing/2014/main" id="{1443B4BA-6171-4703-A472-52AA605A63DC}"/>
                </a:ext>
              </a:extLst>
            </p:cNvPr>
            <p:cNvCxnSpPr/>
            <p:nvPr userDrawn="1"/>
          </p:nvCxnSpPr>
          <p:spPr>
            <a:xfrm flipH="1">
              <a:off x="16200"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33" name="直接连接符 432">
              <a:extLst>
                <a:ext uri="{FF2B5EF4-FFF2-40B4-BE49-F238E27FC236}">
                  <a16:creationId xmlns:a16="http://schemas.microsoft.com/office/drawing/2014/main" id="{5E889965-31B8-4B2F-8C8B-544152A15BFE}"/>
                </a:ext>
              </a:extLst>
            </p:cNvPr>
            <p:cNvCxnSpPr/>
            <p:nvPr userDrawn="1"/>
          </p:nvCxnSpPr>
          <p:spPr>
            <a:xfrm flipH="1">
              <a:off x="16989"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34" name="直接连接符 433">
              <a:extLst>
                <a:ext uri="{FF2B5EF4-FFF2-40B4-BE49-F238E27FC236}">
                  <a16:creationId xmlns:a16="http://schemas.microsoft.com/office/drawing/2014/main" id="{FA48B740-AE3E-4DD2-871A-C631EFAD376F}"/>
                </a:ext>
              </a:extLst>
            </p:cNvPr>
            <p:cNvCxnSpPr/>
            <p:nvPr userDrawn="1"/>
          </p:nvCxnSpPr>
          <p:spPr>
            <a:xfrm flipH="1">
              <a:off x="17778"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35" name="直接连接符 434">
              <a:extLst>
                <a:ext uri="{FF2B5EF4-FFF2-40B4-BE49-F238E27FC236}">
                  <a16:creationId xmlns:a16="http://schemas.microsoft.com/office/drawing/2014/main" id="{F5AAAC21-6CFF-4270-B5A8-7CEC8E8F1091}"/>
                </a:ext>
              </a:extLst>
            </p:cNvPr>
            <p:cNvCxnSpPr/>
            <p:nvPr userDrawn="1"/>
          </p:nvCxnSpPr>
          <p:spPr>
            <a:xfrm flipH="1">
              <a:off x="18567"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436" name="组合 435">
            <a:extLst>
              <a:ext uri="{FF2B5EF4-FFF2-40B4-BE49-F238E27FC236}">
                <a16:creationId xmlns:a16="http://schemas.microsoft.com/office/drawing/2014/main" id="{289C9875-A6C8-4128-99B7-FD883F0041C6}"/>
              </a:ext>
            </a:extLst>
          </p:cNvPr>
          <p:cNvGrpSpPr/>
          <p:nvPr userDrawn="1"/>
        </p:nvGrpSpPr>
        <p:grpSpPr>
          <a:xfrm>
            <a:off x="1435657" y="4263175"/>
            <a:ext cx="8836343" cy="458324"/>
            <a:chOff x="5142" y="1306"/>
            <a:chExt cx="14148" cy="1334"/>
          </a:xfrm>
        </p:grpSpPr>
        <p:sp>
          <p:nvSpPr>
            <p:cNvPr id="437" name="矩形 436">
              <a:extLst>
                <a:ext uri="{FF2B5EF4-FFF2-40B4-BE49-F238E27FC236}">
                  <a16:creationId xmlns:a16="http://schemas.microsoft.com/office/drawing/2014/main" id="{DEB497C3-0187-419A-A220-656E93112207}"/>
                </a:ext>
              </a:extLst>
            </p:cNvPr>
            <p:cNvSpPr/>
            <p:nvPr userDrawn="1"/>
          </p:nvSpPr>
          <p:spPr>
            <a:xfrm>
              <a:off x="5142" y="1306"/>
              <a:ext cx="14148" cy="1334"/>
            </a:xfrm>
            <a:prstGeom prst="rect">
              <a:avLst/>
            </a:prstGeom>
            <a:solidFill>
              <a:schemeClr val="accent5"/>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sz="2700"/>
            </a:p>
          </p:txBody>
        </p:sp>
        <p:cxnSp>
          <p:nvCxnSpPr>
            <p:cNvPr id="438" name="直接连接符 437">
              <a:extLst>
                <a:ext uri="{FF2B5EF4-FFF2-40B4-BE49-F238E27FC236}">
                  <a16:creationId xmlns:a16="http://schemas.microsoft.com/office/drawing/2014/main" id="{ED964E95-2093-4177-9D7F-57FE1EC2FB2D}"/>
                </a:ext>
              </a:extLst>
            </p:cNvPr>
            <p:cNvCxnSpPr/>
            <p:nvPr userDrawn="1"/>
          </p:nvCxnSpPr>
          <p:spPr>
            <a:xfrm flipH="1">
              <a:off x="5154"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39" name="直接连接符 438">
              <a:extLst>
                <a:ext uri="{FF2B5EF4-FFF2-40B4-BE49-F238E27FC236}">
                  <a16:creationId xmlns:a16="http://schemas.microsoft.com/office/drawing/2014/main" id="{00B60ECE-1B3E-438E-9B87-C2EA3E11F0C1}"/>
                </a:ext>
              </a:extLst>
            </p:cNvPr>
            <p:cNvCxnSpPr/>
            <p:nvPr userDrawn="1"/>
          </p:nvCxnSpPr>
          <p:spPr>
            <a:xfrm flipH="1">
              <a:off x="5943"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40" name="直接连接符 439">
              <a:extLst>
                <a:ext uri="{FF2B5EF4-FFF2-40B4-BE49-F238E27FC236}">
                  <a16:creationId xmlns:a16="http://schemas.microsoft.com/office/drawing/2014/main" id="{2F0768B1-DB1C-4AFB-A8BA-D620F4CF0AB3}"/>
                </a:ext>
              </a:extLst>
            </p:cNvPr>
            <p:cNvCxnSpPr/>
            <p:nvPr userDrawn="1"/>
          </p:nvCxnSpPr>
          <p:spPr>
            <a:xfrm flipH="1">
              <a:off x="6732"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41" name="直接连接符 440">
              <a:extLst>
                <a:ext uri="{FF2B5EF4-FFF2-40B4-BE49-F238E27FC236}">
                  <a16:creationId xmlns:a16="http://schemas.microsoft.com/office/drawing/2014/main" id="{5579A843-91F9-4F38-8170-92DC86E07655}"/>
                </a:ext>
              </a:extLst>
            </p:cNvPr>
            <p:cNvCxnSpPr/>
            <p:nvPr userDrawn="1"/>
          </p:nvCxnSpPr>
          <p:spPr>
            <a:xfrm flipH="1">
              <a:off x="7521"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42" name="直接连接符 441">
              <a:extLst>
                <a:ext uri="{FF2B5EF4-FFF2-40B4-BE49-F238E27FC236}">
                  <a16:creationId xmlns:a16="http://schemas.microsoft.com/office/drawing/2014/main" id="{A55CE9E8-4DAA-4C66-B4E4-9BA8D3ABB572}"/>
                </a:ext>
              </a:extLst>
            </p:cNvPr>
            <p:cNvCxnSpPr/>
            <p:nvPr userDrawn="1"/>
          </p:nvCxnSpPr>
          <p:spPr>
            <a:xfrm flipH="1">
              <a:off x="8310"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43" name="直接连接符 442">
              <a:extLst>
                <a:ext uri="{FF2B5EF4-FFF2-40B4-BE49-F238E27FC236}">
                  <a16:creationId xmlns:a16="http://schemas.microsoft.com/office/drawing/2014/main" id="{0A5AA6C4-B7FB-45ED-B475-574D1A7FF574}"/>
                </a:ext>
              </a:extLst>
            </p:cNvPr>
            <p:cNvCxnSpPr/>
            <p:nvPr userDrawn="1"/>
          </p:nvCxnSpPr>
          <p:spPr>
            <a:xfrm flipH="1">
              <a:off x="9099"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44" name="直接连接符 443">
              <a:extLst>
                <a:ext uri="{FF2B5EF4-FFF2-40B4-BE49-F238E27FC236}">
                  <a16:creationId xmlns:a16="http://schemas.microsoft.com/office/drawing/2014/main" id="{67F32DFA-A588-4F74-AF45-FD6C935404D9}"/>
                </a:ext>
              </a:extLst>
            </p:cNvPr>
            <p:cNvCxnSpPr/>
            <p:nvPr userDrawn="1"/>
          </p:nvCxnSpPr>
          <p:spPr>
            <a:xfrm flipH="1">
              <a:off x="9888"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45" name="直接连接符 444">
              <a:extLst>
                <a:ext uri="{FF2B5EF4-FFF2-40B4-BE49-F238E27FC236}">
                  <a16:creationId xmlns:a16="http://schemas.microsoft.com/office/drawing/2014/main" id="{BE94D980-4278-4DBA-B7F7-11AA5B68F092}"/>
                </a:ext>
              </a:extLst>
            </p:cNvPr>
            <p:cNvCxnSpPr/>
            <p:nvPr userDrawn="1"/>
          </p:nvCxnSpPr>
          <p:spPr>
            <a:xfrm flipH="1">
              <a:off x="10677"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46" name="直接连接符 445">
              <a:extLst>
                <a:ext uri="{FF2B5EF4-FFF2-40B4-BE49-F238E27FC236}">
                  <a16:creationId xmlns:a16="http://schemas.microsoft.com/office/drawing/2014/main" id="{8EC54A8D-6D57-42D4-AC32-B01A41B50BE1}"/>
                </a:ext>
              </a:extLst>
            </p:cNvPr>
            <p:cNvCxnSpPr/>
            <p:nvPr userDrawn="1"/>
          </p:nvCxnSpPr>
          <p:spPr>
            <a:xfrm flipH="1">
              <a:off x="11466"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47" name="直接连接符 446">
              <a:extLst>
                <a:ext uri="{FF2B5EF4-FFF2-40B4-BE49-F238E27FC236}">
                  <a16:creationId xmlns:a16="http://schemas.microsoft.com/office/drawing/2014/main" id="{C97949C6-3F15-4EE4-A779-B037C016894C}"/>
                </a:ext>
              </a:extLst>
            </p:cNvPr>
            <p:cNvCxnSpPr/>
            <p:nvPr userDrawn="1"/>
          </p:nvCxnSpPr>
          <p:spPr>
            <a:xfrm flipH="1">
              <a:off x="12255"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48" name="直接连接符 447">
              <a:extLst>
                <a:ext uri="{FF2B5EF4-FFF2-40B4-BE49-F238E27FC236}">
                  <a16:creationId xmlns:a16="http://schemas.microsoft.com/office/drawing/2014/main" id="{1412FD8B-AAF2-488D-8245-E99527E77A1C}"/>
                </a:ext>
              </a:extLst>
            </p:cNvPr>
            <p:cNvCxnSpPr/>
            <p:nvPr userDrawn="1"/>
          </p:nvCxnSpPr>
          <p:spPr>
            <a:xfrm flipH="1">
              <a:off x="13044"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49" name="直接连接符 448">
              <a:extLst>
                <a:ext uri="{FF2B5EF4-FFF2-40B4-BE49-F238E27FC236}">
                  <a16:creationId xmlns:a16="http://schemas.microsoft.com/office/drawing/2014/main" id="{59079313-6DB6-44D1-98A7-B6F661F29106}"/>
                </a:ext>
              </a:extLst>
            </p:cNvPr>
            <p:cNvCxnSpPr/>
            <p:nvPr userDrawn="1"/>
          </p:nvCxnSpPr>
          <p:spPr>
            <a:xfrm flipH="1">
              <a:off x="13833"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50" name="直接连接符 449">
              <a:extLst>
                <a:ext uri="{FF2B5EF4-FFF2-40B4-BE49-F238E27FC236}">
                  <a16:creationId xmlns:a16="http://schemas.microsoft.com/office/drawing/2014/main" id="{43B31146-E768-45B3-8970-3461E2604485}"/>
                </a:ext>
              </a:extLst>
            </p:cNvPr>
            <p:cNvCxnSpPr/>
            <p:nvPr userDrawn="1"/>
          </p:nvCxnSpPr>
          <p:spPr>
            <a:xfrm flipH="1">
              <a:off x="14622"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51" name="直接连接符 450">
              <a:extLst>
                <a:ext uri="{FF2B5EF4-FFF2-40B4-BE49-F238E27FC236}">
                  <a16:creationId xmlns:a16="http://schemas.microsoft.com/office/drawing/2014/main" id="{5B76F03F-6760-4271-8A04-93EA586D8903}"/>
                </a:ext>
              </a:extLst>
            </p:cNvPr>
            <p:cNvCxnSpPr/>
            <p:nvPr userDrawn="1"/>
          </p:nvCxnSpPr>
          <p:spPr>
            <a:xfrm flipH="1">
              <a:off x="15411"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52" name="直接连接符 451">
              <a:extLst>
                <a:ext uri="{FF2B5EF4-FFF2-40B4-BE49-F238E27FC236}">
                  <a16:creationId xmlns:a16="http://schemas.microsoft.com/office/drawing/2014/main" id="{E4CB4048-DDFD-4AD5-8ECC-1890A8196025}"/>
                </a:ext>
              </a:extLst>
            </p:cNvPr>
            <p:cNvCxnSpPr/>
            <p:nvPr userDrawn="1"/>
          </p:nvCxnSpPr>
          <p:spPr>
            <a:xfrm flipH="1">
              <a:off x="16200"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53" name="直接连接符 452">
              <a:extLst>
                <a:ext uri="{FF2B5EF4-FFF2-40B4-BE49-F238E27FC236}">
                  <a16:creationId xmlns:a16="http://schemas.microsoft.com/office/drawing/2014/main" id="{D124D8A0-5FD6-48DB-906E-F1AAE04A6DA4}"/>
                </a:ext>
              </a:extLst>
            </p:cNvPr>
            <p:cNvCxnSpPr/>
            <p:nvPr userDrawn="1"/>
          </p:nvCxnSpPr>
          <p:spPr>
            <a:xfrm flipH="1">
              <a:off x="16989"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54" name="直接连接符 453">
              <a:extLst>
                <a:ext uri="{FF2B5EF4-FFF2-40B4-BE49-F238E27FC236}">
                  <a16:creationId xmlns:a16="http://schemas.microsoft.com/office/drawing/2014/main" id="{1AE6783F-E8C8-41FA-81FA-B3E01694BD29}"/>
                </a:ext>
              </a:extLst>
            </p:cNvPr>
            <p:cNvCxnSpPr/>
            <p:nvPr userDrawn="1"/>
          </p:nvCxnSpPr>
          <p:spPr>
            <a:xfrm flipH="1">
              <a:off x="17778"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55" name="直接连接符 454">
              <a:extLst>
                <a:ext uri="{FF2B5EF4-FFF2-40B4-BE49-F238E27FC236}">
                  <a16:creationId xmlns:a16="http://schemas.microsoft.com/office/drawing/2014/main" id="{6FE81740-F5B0-4547-9052-5150B3432122}"/>
                </a:ext>
              </a:extLst>
            </p:cNvPr>
            <p:cNvCxnSpPr/>
            <p:nvPr userDrawn="1"/>
          </p:nvCxnSpPr>
          <p:spPr>
            <a:xfrm flipH="1">
              <a:off x="18567" y="1332"/>
              <a:ext cx="720" cy="1308"/>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456" name="组合 455">
            <a:extLst>
              <a:ext uri="{FF2B5EF4-FFF2-40B4-BE49-F238E27FC236}">
                <a16:creationId xmlns:a16="http://schemas.microsoft.com/office/drawing/2014/main" id="{447AE65F-D9BA-4146-8272-EB9ECB5BD2FA}"/>
              </a:ext>
            </a:extLst>
          </p:cNvPr>
          <p:cNvGrpSpPr/>
          <p:nvPr userDrawn="1"/>
        </p:nvGrpSpPr>
        <p:grpSpPr>
          <a:xfrm>
            <a:off x="837585" y="693000"/>
            <a:ext cx="10516829" cy="4182207"/>
            <a:chOff x="1121960" y="1550793"/>
            <a:chExt cx="9599200" cy="3689641"/>
          </a:xfrm>
        </p:grpSpPr>
        <p:sp>
          <p:nvSpPr>
            <p:cNvPr id="457" name="矩形 456">
              <a:extLst>
                <a:ext uri="{FF2B5EF4-FFF2-40B4-BE49-F238E27FC236}">
                  <a16:creationId xmlns:a16="http://schemas.microsoft.com/office/drawing/2014/main" id="{E9DB83CE-6372-4ED5-88A1-9F8D6BF90A48}"/>
                </a:ext>
              </a:extLst>
            </p:cNvPr>
            <p:cNvSpPr/>
            <p:nvPr/>
          </p:nvSpPr>
          <p:spPr>
            <a:xfrm>
              <a:off x="1470840" y="1909238"/>
              <a:ext cx="8983980" cy="2972752"/>
            </a:xfrm>
            <a:prstGeom prst="rect">
              <a:avLst/>
            </a:prstGeom>
            <a:solidFill>
              <a:schemeClr val="bg1"/>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sz="2700"/>
            </a:p>
          </p:txBody>
        </p:sp>
        <p:sp>
          <p:nvSpPr>
            <p:cNvPr id="458" name="流程图: 手动输入 457">
              <a:extLst>
                <a:ext uri="{FF2B5EF4-FFF2-40B4-BE49-F238E27FC236}">
                  <a16:creationId xmlns:a16="http://schemas.microsoft.com/office/drawing/2014/main" id="{45555C1A-0761-4917-A16A-BB8AC7D54A3A}"/>
                </a:ext>
              </a:extLst>
            </p:cNvPr>
            <p:cNvSpPr/>
            <p:nvPr userDrawn="1"/>
          </p:nvSpPr>
          <p:spPr>
            <a:xfrm rot="5400000">
              <a:off x="2010967" y="661786"/>
              <a:ext cx="3331196" cy="5109210"/>
            </a:xfrm>
            <a:prstGeom prst="flowChartManualInput">
              <a:avLst/>
            </a:prstGeom>
            <a:pattFill prst="pct5">
              <a:fgClr>
                <a:schemeClr val="bg1"/>
              </a:fgClr>
              <a:bgClr>
                <a:schemeClr val="accent1"/>
              </a:bgClr>
            </a:patt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sz="2700"/>
            </a:p>
          </p:txBody>
        </p:sp>
        <p:sp>
          <p:nvSpPr>
            <p:cNvPr id="459" name="流程图: 手动输入 458">
              <a:extLst>
                <a:ext uri="{FF2B5EF4-FFF2-40B4-BE49-F238E27FC236}">
                  <a16:creationId xmlns:a16="http://schemas.microsoft.com/office/drawing/2014/main" id="{AF3BC75C-9F06-493C-96D7-716464BB81EB}"/>
                </a:ext>
              </a:extLst>
            </p:cNvPr>
            <p:cNvSpPr/>
            <p:nvPr userDrawn="1"/>
          </p:nvSpPr>
          <p:spPr>
            <a:xfrm rot="16200000">
              <a:off x="6500957" y="1020231"/>
              <a:ext cx="3331196" cy="5109210"/>
            </a:xfrm>
            <a:prstGeom prst="flowChartManualInput">
              <a:avLst/>
            </a:prstGeom>
            <a:pattFill prst="pct5">
              <a:fgClr>
                <a:schemeClr val="bg1"/>
              </a:fgClr>
              <a:bgClr>
                <a:schemeClr val="accent4"/>
              </a:bgClr>
            </a:patt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sz="2700" dirty="0"/>
            </a:p>
          </p:txBody>
        </p:sp>
      </p:grpSp>
      <p:sp>
        <p:nvSpPr>
          <p:cNvPr id="460" name="矩形 459">
            <a:extLst>
              <a:ext uri="{FF2B5EF4-FFF2-40B4-BE49-F238E27FC236}">
                <a16:creationId xmlns:a16="http://schemas.microsoft.com/office/drawing/2014/main" id="{C29BAC29-2D5D-437A-854F-EAB38D9C901E}"/>
              </a:ext>
            </a:extLst>
          </p:cNvPr>
          <p:cNvSpPr/>
          <p:nvPr userDrawn="1"/>
        </p:nvSpPr>
        <p:spPr>
          <a:xfrm>
            <a:off x="1559999" y="1394866"/>
            <a:ext cx="9412183" cy="2671757"/>
          </a:xfrm>
          <a:prstGeom prst="rect">
            <a:avLst/>
          </a:prstGeom>
          <a:solidFill>
            <a:schemeClr val="accent3">
              <a:lumMod val="75000"/>
            </a:schemeClr>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sz="2700"/>
          </a:p>
        </p:txBody>
      </p:sp>
      <p:sp>
        <p:nvSpPr>
          <p:cNvPr id="461" name="矩形 460">
            <a:extLst>
              <a:ext uri="{FF2B5EF4-FFF2-40B4-BE49-F238E27FC236}">
                <a16:creationId xmlns:a16="http://schemas.microsoft.com/office/drawing/2014/main" id="{7B702310-7308-4275-B7C6-F8687345D99C}"/>
              </a:ext>
            </a:extLst>
          </p:cNvPr>
          <p:cNvSpPr/>
          <p:nvPr userDrawn="1"/>
        </p:nvSpPr>
        <p:spPr>
          <a:xfrm>
            <a:off x="1219816" y="1580599"/>
            <a:ext cx="9536937" cy="2602565"/>
          </a:xfrm>
          <a:prstGeom prst="rect">
            <a:avLst/>
          </a:prstGeom>
          <a:pattFill prst="pct5">
            <a:fgClr>
              <a:schemeClr val="accent5"/>
            </a:fgClr>
            <a:bgClr>
              <a:schemeClr val="bg1"/>
            </a:bgClr>
          </a:patt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sz="2700" dirty="0"/>
          </a:p>
        </p:txBody>
      </p:sp>
      <p:sp>
        <p:nvSpPr>
          <p:cNvPr id="463" name="流程图: 多文档 462">
            <a:extLst>
              <a:ext uri="{FF2B5EF4-FFF2-40B4-BE49-F238E27FC236}">
                <a16:creationId xmlns:a16="http://schemas.microsoft.com/office/drawing/2014/main" id="{FD9357FB-7DCE-4BAD-97DF-320537D7CFEA}"/>
              </a:ext>
            </a:extLst>
          </p:cNvPr>
          <p:cNvSpPr/>
          <p:nvPr userDrawn="1"/>
        </p:nvSpPr>
        <p:spPr>
          <a:xfrm rot="10800000" flipH="1">
            <a:off x="1435248" y="1772999"/>
            <a:ext cx="2108307" cy="1206146"/>
          </a:xfrm>
          <a:prstGeom prst="flowChartMultidocument">
            <a:avLst/>
          </a:prstGeom>
          <a:solidFill>
            <a:schemeClr val="accent5"/>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bg>
      <p:bgPr>
        <a:solidFill>
          <a:schemeClr val="accent3"/>
        </a:solidFill>
        <a:effectLst/>
      </p:bgPr>
    </p:bg>
    <p:spTree>
      <p:nvGrpSpPr>
        <p:cNvPr id="1" name=""/>
        <p:cNvGrpSpPr/>
        <p:nvPr/>
      </p:nvGrpSpPr>
      <p:grpSpPr>
        <a:xfrm>
          <a:off x="0" y="0"/>
          <a:ext cx="0" cy="0"/>
          <a:chOff x="0" y="0"/>
          <a:chExt cx="0" cy="0"/>
        </a:xfrm>
      </p:grpSpPr>
      <p:grpSp>
        <p:nvGrpSpPr>
          <p:cNvPr id="185" name="组合 184"/>
          <p:cNvGrpSpPr/>
          <p:nvPr userDrawn="1"/>
        </p:nvGrpSpPr>
        <p:grpSpPr>
          <a:xfrm>
            <a:off x="205105" y="-41910"/>
            <a:ext cx="11838940" cy="6897370"/>
            <a:chOff x="277" y="-65"/>
            <a:chExt cx="18644" cy="10862"/>
          </a:xfrm>
          <a:solidFill>
            <a:schemeClr val="bg1">
              <a:alpha val="20000"/>
            </a:schemeClr>
          </a:solidFill>
        </p:grpSpPr>
        <p:grpSp>
          <p:nvGrpSpPr>
            <p:cNvPr id="186" name="组合 185"/>
            <p:cNvGrpSpPr/>
            <p:nvPr/>
          </p:nvGrpSpPr>
          <p:grpSpPr>
            <a:xfrm>
              <a:off x="277" y="-65"/>
              <a:ext cx="18644" cy="302"/>
              <a:chOff x="217" y="312"/>
              <a:chExt cx="18644" cy="302"/>
            </a:xfrm>
            <a:grpFill/>
          </p:grpSpPr>
          <p:sp>
            <p:nvSpPr>
              <p:cNvPr id="547" name="椭圆 546"/>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椭圆 547"/>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椭圆 548"/>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椭圆 549"/>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椭圆 550"/>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椭圆 551"/>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椭圆 552"/>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椭圆 553"/>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椭圆 554"/>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椭圆 555"/>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椭圆 556"/>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椭圆 557"/>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椭圆 561"/>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椭圆 563"/>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椭圆 567"/>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7" name="组合 186"/>
            <p:cNvGrpSpPr/>
            <p:nvPr/>
          </p:nvGrpSpPr>
          <p:grpSpPr>
            <a:xfrm>
              <a:off x="277" y="639"/>
              <a:ext cx="18644" cy="302"/>
              <a:chOff x="217" y="312"/>
              <a:chExt cx="18644" cy="302"/>
            </a:xfrm>
            <a:grpFill/>
          </p:grpSpPr>
          <p:sp>
            <p:nvSpPr>
              <p:cNvPr id="524" name="椭圆 523"/>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椭圆 524"/>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椭圆 525"/>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椭圆 526"/>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椭圆 527"/>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椭圆 528"/>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椭圆 529"/>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椭圆 530"/>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椭圆 531"/>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椭圆 532"/>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椭圆 533"/>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椭圆 534"/>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椭圆 536"/>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椭圆 537"/>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椭圆 539"/>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椭圆 540"/>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椭圆 541"/>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椭圆 542"/>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4" name="椭圆 543"/>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椭圆 544"/>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椭圆 545"/>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8" name="组合 187"/>
            <p:cNvGrpSpPr/>
            <p:nvPr/>
          </p:nvGrpSpPr>
          <p:grpSpPr>
            <a:xfrm>
              <a:off x="277" y="1343"/>
              <a:ext cx="18644" cy="302"/>
              <a:chOff x="217" y="312"/>
              <a:chExt cx="18644" cy="302"/>
            </a:xfrm>
            <a:grpFill/>
          </p:grpSpPr>
          <p:sp>
            <p:nvSpPr>
              <p:cNvPr id="501" name="椭圆 500"/>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椭圆 501"/>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椭圆 502"/>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椭圆 503"/>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椭圆 504"/>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椭圆 505"/>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椭圆 506"/>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椭圆 507"/>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椭圆 508"/>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椭圆 509"/>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椭圆 510"/>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椭圆 511"/>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椭圆 512"/>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椭圆 513"/>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椭圆 514"/>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椭圆 517"/>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椭圆 518"/>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椭圆 519"/>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椭圆 520"/>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椭圆 521"/>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椭圆 522"/>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9" name="组合 188"/>
            <p:cNvGrpSpPr/>
            <p:nvPr/>
          </p:nvGrpSpPr>
          <p:grpSpPr>
            <a:xfrm>
              <a:off x="277" y="2047"/>
              <a:ext cx="18644" cy="302"/>
              <a:chOff x="217" y="312"/>
              <a:chExt cx="18644" cy="302"/>
            </a:xfrm>
            <a:grpFill/>
          </p:grpSpPr>
          <p:sp>
            <p:nvSpPr>
              <p:cNvPr id="478" name="椭圆 477"/>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椭圆 478"/>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椭圆 479"/>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椭圆 480"/>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椭圆 481"/>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椭圆 482"/>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椭圆 483"/>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椭圆 484"/>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椭圆 485"/>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椭圆 486"/>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椭圆 487"/>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椭圆 488"/>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椭圆 489"/>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椭圆 490"/>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椭圆 491"/>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椭圆 492"/>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4" name="椭圆 493"/>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椭圆 494"/>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椭圆 495"/>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椭圆 497"/>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椭圆 498"/>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椭圆 499"/>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189"/>
            <p:cNvGrpSpPr/>
            <p:nvPr/>
          </p:nvGrpSpPr>
          <p:grpSpPr>
            <a:xfrm>
              <a:off x="277" y="2751"/>
              <a:ext cx="18644" cy="302"/>
              <a:chOff x="217" y="312"/>
              <a:chExt cx="18644" cy="302"/>
            </a:xfrm>
            <a:grpFill/>
          </p:grpSpPr>
          <p:sp>
            <p:nvSpPr>
              <p:cNvPr id="455" name="椭圆 454"/>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椭圆 455"/>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椭圆 456"/>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椭圆 457"/>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椭圆 458"/>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椭圆 459"/>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椭圆 460"/>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椭圆 461"/>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椭圆 462"/>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椭圆 463"/>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椭圆 464"/>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椭圆 465"/>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椭圆 466"/>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椭圆 467"/>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椭圆 468"/>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椭圆 469"/>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椭圆 470"/>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椭圆 471"/>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椭圆 472"/>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椭圆 473"/>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椭圆 474"/>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椭圆 475"/>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椭圆 476"/>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a:off x="277" y="3455"/>
              <a:ext cx="18644" cy="302"/>
              <a:chOff x="217" y="312"/>
              <a:chExt cx="18644" cy="302"/>
            </a:xfrm>
            <a:grpFill/>
          </p:grpSpPr>
          <p:sp>
            <p:nvSpPr>
              <p:cNvPr id="432" name="椭圆 431"/>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椭圆 435"/>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椭圆 436"/>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椭圆 437"/>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椭圆 438"/>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椭圆 439"/>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椭圆 440"/>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椭圆 441"/>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椭圆 442"/>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椭圆 443"/>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椭圆 444"/>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椭圆 445"/>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椭圆 446"/>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椭圆 447"/>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椭圆 448"/>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椭圆 449"/>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椭圆 450"/>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椭圆 451"/>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椭圆 452"/>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椭圆 453"/>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2" name="组合 191"/>
            <p:cNvGrpSpPr/>
            <p:nvPr/>
          </p:nvGrpSpPr>
          <p:grpSpPr>
            <a:xfrm>
              <a:off x="277" y="4159"/>
              <a:ext cx="18644" cy="302"/>
              <a:chOff x="217" y="312"/>
              <a:chExt cx="18644" cy="302"/>
            </a:xfrm>
            <a:grpFill/>
          </p:grpSpPr>
          <p:sp>
            <p:nvSpPr>
              <p:cNvPr id="409" name="椭圆 408"/>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椭圆 421"/>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3" name="组合 192"/>
            <p:cNvGrpSpPr/>
            <p:nvPr/>
          </p:nvGrpSpPr>
          <p:grpSpPr>
            <a:xfrm>
              <a:off x="277" y="4863"/>
              <a:ext cx="18644" cy="302"/>
              <a:chOff x="217" y="312"/>
              <a:chExt cx="18644" cy="302"/>
            </a:xfrm>
            <a:grpFill/>
          </p:grpSpPr>
          <p:sp>
            <p:nvSpPr>
              <p:cNvPr id="386" name="椭圆 385"/>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椭圆 393"/>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椭圆 407"/>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4" name="组合 193"/>
            <p:cNvGrpSpPr/>
            <p:nvPr/>
          </p:nvGrpSpPr>
          <p:grpSpPr>
            <a:xfrm>
              <a:off x="277" y="5567"/>
              <a:ext cx="18644" cy="302"/>
              <a:chOff x="217" y="312"/>
              <a:chExt cx="18644" cy="302"/>
            </a:xfrm>
            <a:grpFill/>
          </p:grpSpPr>
          <p:sp>
            <p:nvSpPr>
              <p:cNvPr id="363" name="椭圆 362"/>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椭圆 374"/>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椭圆 375"/>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椭圆 376"/>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椭圆 377"/>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椭圆 378"/>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椭圆 379"/>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5" name="组合 194"/>
            <p:cNvGrpSpPr/>
            <p:nvPr/>
          </p:nvGrpSpPr>
          <p:grpSpPr>
            <a:xfrm>
              <a:off x="277" y="6271"/>
              <a:ext cx="18644" cy="302"/>
              <a:chOff x="217" y="312"/>
              <a:chExt cx="18644" cy="302"/>
            </a:xfrm>
            <a:grpFill/>
          </p:grpSpPr>
          <p:sp>
            <p:nvSpPr>
              <p:cNvPr id="340" name="椭圆 339"/>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椭圆 340"/>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椭圆 341"/>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椭圆 342"/>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椭圆 350"/>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6" name="组合 195"/>
            <p:cNvGrpSpPr/>
            <p:nvPr/>
          </p:nvGrpSpPr>
          <p:grpSpPr>
            <a:xfrm>
              <a:off x="277" y="6975"/>
              <a:ext cx="18644" cy="302"/>
              <a:chOff x="217" y="312"/>
              <a:chExt cx="18644" cy="302"/>
            </a:xfrm>
            <a:grpFill/>
          </p:grpSpPr>
          <p:sp>
            <p:nvSpPr>
              <p:cNvPr id="317" name="椭圆 316"/>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椭圆 322"/>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椭圆 323"/>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椭圆 324"/>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椭圆 325"/>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椭圆 326"/>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椭圆 327"/>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椭圆 328"/>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椭圆 329"/>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椭圆 330"/>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椭圆 331"/>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椭圆 332"/>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椭圆 333"/>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椭圆 334"/>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椭圆 335"/>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椭圆 336"/>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椭圆 337"/>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椭圆 338"/>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7" name="组合 196"/>
            <p:cNvGrpSpPr/>
            <p:nvPr/>
          </p:nvGrpSpPr>
          <p:grpSpPr>
            <a:xfrm>
              <a:off x="277" y="7679"/>
              <a:ext cx="18644" cy="302"/>
              <a:chOff x="217" y="312"/>
              <a:chExt cx="18644" cy="302"/>
            </a:xfrm>
            <a:grpFill/>
          </p:grpSpPr>
          <p:sp>
            <p:nvSpPr>
              <p:cNvPr id="294" name="椭圆 293"/>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p:cNvGrpSpPr/>
            <p:nvPr/>
          </p:nvGrpSpPr>
          <p:grpSpPr>
            <a:xfrm>
              <a:off x="277" y="8383"/>
              <a:ext cx="18644" cy="302"/>
              <a:chOff x="217" y="312"/>
              <a:chExt cx="18644" cy="302"/>
            </a:xfrm>
            <a:grpFill/>
          </p:grpSpPr>
          <p:sp>
            <p:nvSpPr>
              <p:cNvPr id="271" name="椭圆 270"/>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椭圆 271"/>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椭圆 272"/>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椭圆 273"/>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椭圆 274"/>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p:cNvGrpSpPr/>
            <p:nvPr/>
          </p:nvGrpSpPr>
          <p:grpSpPr>
            <a:xfrm>
              <a:off x="277" y="9087"/>
              <a:ext cx="18644" cy="302"/>
              <a:chOff x="217" y="312"/>
              <a:chExt cx="18644" cy="302"/>
            </a:xfrm>
            <a:grpFill/>
          </p:grpSpPr>
          <p:sp>
            <p:nvSpPr>
              <p:cNvPr id="248" name="椭圆 247"/>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椭圆 253"/>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椭圆 255"/>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椭圆 256"/>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椭圆 260"/>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椭圆 261"/>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椭圆 262"/>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椭圆 263"/>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椭圆 264"/>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椭圆 266"/>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椭圆 267"/>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椭圆 268"/>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椭圆 269"/>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p:cNvGrpSpPr/>
            <p:nvPr/>
          </p:nvGrpSpPr>
          <p:grpSpPr>
            <a:xfrm>
              <a:off x="277" y="9791"/>
              <a:ext cx="18644" cy="302"/>
              <a:chOff x="217" y="312"/>
              <a:chExt cx="18644" cy="302"/>
            </a:xfrm>
            <a:grpFill/>
          </p:grpSpPr>
          <p:sp>
            <p:nvSpPr>
              <p:cNvPr id="225" name="椭圆 224"/>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椭圆 244"/>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椭圆 246"/>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p:cNvGrpSpPr/>
            <p:nvPr/>
          </p:nvGrpSpPr>
          <p:grpSpPr>
            <a:xfrm>
              <a:off x="277" y="10495"/>
              <a:ext cx="18644" cy="302"/>
              <a:chOff x="217" y="312"/>
              <a:chExt cx="18644" cy="302"/>
            </a:xfrm>
            <a:grpFill/>
          </p:grpSpPr>
          <p:sp>
            <p:nvSpPr>
              <p:cNvPr id="202" name="椭圆 201"/>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等腰三角形 3"/>
          <p:cNvSpPr/>
          <p:nvPr userDrawn="1"/>
        </p:nvSpPr>
        <p:spPr>
          <a:xfrm rot="10800000">
            <a:off x="0" y="0"/>
            <a:ext cx="7709535" cy="3533775"/>
          </a:xfrm>
          <a:prstGeom prst="triangle">
            <a:avLst>
              <a:gd name="adj" fmla="val 100000"/>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542925" y="260350"/>
            <a:ext cx="11052810" cy="6056630"/>
            <a:chOff x="741" y="649"/>
            <a:chExt cx="17406" cy="9538"/>
          </a:xfrm>
        </p:grpSpPr>
        <p:sp>
          <p:nvSpPr>
            <p:cNvPr id="11" name="任意多边形 13"/>
            <p:cNvSpPr/>
            <p:nvPr/>
          </p:nvSpPr>
          <p:spPr>
            <a:xfrm>
              <a:off x="741" y="649"/>
              <a:ext cx="16938" cy="9096"/>
            </a:xfrm>
            <a:custGeom>
              <a:avLst/>
              <a:gdLst/>
              <a:ahLst/>
              <a:cxnLst>
                <a:cxn ang="3">
                  <a:pos x="hc" y="t"/>
                </a:cxn>
                <a:cxn ang="cd2">
                  <a:pos x="l" y="vc"/>
                </a:cxn>
                <a:cxn ang="cd4">
                  <a:pos x="hc" y="b"/>
                </a:cxn>
                <a:cxn ang="0">
                  <a:pos x="r" y="vc"/>
                </a:cxn>
              </a:cxnLst>
              <a:rect l="l" t="t" r="r" b="b"/>
              <a:pathLst>
                <a:path w="16720" h="9382">
                  <a:moveTo>
                    <a:pt x="12141" y="0"/>
                  </a:moveTo>
                  <a:lnTo>
                    <a:pt x="16720" y="0"/>
                  </a:lnTo>
                  <a:lnTo>
                    <a:pt x="16720" y="5566"/>
                  </a:lnTo>
                  <a:lnTo>
                    <a:pt x="16720" y="6690"/>
                  </a:lnTo>
                  <a:lnTo>
                    <a:pt x="16720" y="9382"/>
                  </a:lnTo>
                  <a:lnTo>
                    <a:pt x="0" y="9382"/>
                  </a:lnTo>
                  <a:lnTo>
                    <a:pt x="0" y="5566"/>
                  </a:lnTo>
                  <a:lnTo>
                    <a:pt x="12141" y="1"/>
                  </a:lnTo>
                  <a:lnTo>
                    <a:pt x="12141" y="0"/>
                  </a:lnTo>
                  <a:close/>
                </a:path>
              </a:pathLst>
            </a:cu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14"/>
            <p:cNvSpPr/>
            <p:nvPr/>
          </p:nvSpPr>
          <p:spPr>
            <a:xfrm>
              <a:off x="973" y="870"/>
              <a:ext cx="16938" cy="9096"/>
            </a:xfrm>
            <a:custGeom>
              <a:avLst/>
              <a:gdLst/>
              <a:ahLst/>
              <a:cxnLst>
                <a:cxn ang="3">
                  <a:pos x="hc" y="t"/>
                </a:cxn>
                <a:cxn ang="cd2">
                  <a:pos x="l" y="vc"/>
                </a:cxn>
                <a:cxn ang="cd4">
                  <a:pos x="hc" y="b"/>
                </a:cxn>
                <a:cxn ang="0">
                  <a:pos x="r" y="vc"/>
                </a:cxn>
              </a:cxnLst>
              <a:rect l="l" t="t" r="r" b="b"/>
              <a:pathLst>
                <a:path w="16720" h="9382">
                  <a:moveTo>
                    <a:pt x="12141" y="0"/>
                  </a:moveTo>
                  <a:lnTo>
                    <a:pt x="16720" y="0"/>
                  </a:lnTo>
                  <a:lnTo>
                    <a:pt x="16720" y="5566"/>
                  </a:lnTo>
                  <a:lnTo>
                    <a:pt x="16720" y="6690"/>
                  </a:lnTo>
                  <a:lnTo>
                    <a:pt x="16720" y="9382"/>
                  </a:lnTo>
                  <a:lnTo>
                    <a:pt x="0" y="9382"/>
                  </a:lnTo>
                  <a:lnTo>
                    <a:pt x="0" y="5566"/>
                  </a:lnTo>
                  <a:lnTo>
                    <a:pt x="12141" y="1"/>
                  </a:lnTo>
                  <a:lnTo>
                    <a:pt x="12141" y="0"/>
                  </a:lnTo>
                  <a:close/>
                </a:path>
              </a:pathLst>
            </a:cu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15"/>
            <p:cNvSpPr/>
            <p:nvPr/>
          </p:nvSpPr>
          <p:spPr>
            <a:xfrm>
              <a:off x="1209" y="1091"/>
              <a:ext cx="16938" cy="9096"/>
            </a:xfrm>
            <a:custGeom>
              <a:avLst/>
              <a:gdLst/>
              <a:ahLst/>
              <a:cxnLst>
                <a:cxn ang="3">
                  <a:pos x="hc" y="t"/>
                </a:cxn>
                <a:cxn ang="cd2">
                  <a:pos x="l" y="vc"/>
                </a:cxn>
                <a:cxn ang="cd4">
                  <a:pos x="hc" y="b"/>
                </a:cxn>
                <a:cxn ang="0">
                  <a:pos x="r" y="vc"/>
                </a:cxn>
              </a:cxnLst>
              <a:rect l="l" t="t" r="r" b="b"/>
              <a:pathLst>
                <a:path w="16720" h="9382">
                  <a:moveTo>
                    <a:pt x="12141" y="0"/>
                  </a:moveTo>
                  <a:lnTo>
                    <a:pt x="16720" y="0"/>
                  </a:lnTo>
                  <a:lnTo>
                    <a:pt x="16720" y="5566"/>
                  </a:lnTo>
                  <a:lnTo>
                    <a:pt x="16720" y="6690"/>
                  </a:lnTo>
                  <a:lnTo>
                    <a:pt x="16720" y="9382"/>
                  </a:lnTo>
                  <a:lnTo>
                    <a:pt x="0" y="9382"/>
                  </a:lnTo>
                  <a:lnTo>
                    <a:pt x="0" y="5566"/>
                  </a:lnTo>
                  <a:lnTo>
                    <a:pt x="12141" y="1"/>
                  </a:lnTo>
                  <a:lnTo>
                    <a:pt x="12141" y="0"/>
                  </a:lnTo>
                  <a:close/>
                </a:path>
              </a:pathLst>
            </a:custGeom>
            <a:solidFill>
              <a:schemeClr val="accent3"/>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
    <p:bg>
      <p:bgPr>
        <a:solidFill>
          <a:schemeClr val="accent3"/>
        </a:solidFill>
        <a:effectLst/>
      </p:bgPr>
    </p:bg>
    <p:spTree>
      <p:nvGrpSpPr>
        <p:cNvPr id="1" name=""/>
        <p:cNvGrpSpPr/>
        <p:nvPr/>
      </p:nvGrpSpPr>
      <p:grpSpPr>
        <a:xfrm>
          <a:off x="0" y="0"/>
          <a:ext cx="0" cy="0"/>
          <a:chOff x="0" y="0"/>
          <a:chExt cx="0" cy="0"/>
        </a:xfrm>
      </p:grpSpPr>
      <p:grpSp>
        <p:nvGrpSpPr>
          <p:cNvPr id="1086" name="组合 1085"/>
          <p:cNvGrpSpPr/>
          <p:nvPr userDrawn="1"/>
        </p:nvGrpSpPr>
        <p:grpSpPr>
          <a:xfrm>
            <a:off x="233060" y="-41910"/>
            <a:ext cx="11838940" cy="6897370"/>
            <a:chOff x="277" y="-65"/>
            <a:chExt cx="18644" cy="10862"/>
          </a:xfrm>
          <a:solidFill>
            <a:schemeClr val="bg1">
              <a:alpha val="20000"/>
            </a:schemeClr>
          </a:solidFill>
        </p:grpSpPr>
        <p:grpSp>
          <p:nvGrpSpPr>
            <p:cNvPr id="556" name="组合 555"/>
            <p:cNvGrpSpPr/>
            <p:nvPr/>
          </p:nvGrpSpPr>
          <p:grpSpPr>
            <a:xfrm>
              <a:off x="277" y="-65"/>
              <a:ext cx="18644" cy="302"/>
              <a:chOff x="217" y="312"/>
              <a:chExt cx="18644" cy="302"/>
            </a:xfrm>
            <a:grpFill/>
          </p:grpSpPr>
          <p:sp>
            <p:nvSpPr>
              <p:cNvPr id="10" name="椭圆 9"/>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椭圆 554"/>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7" name="组合 556"/>
            <p:cNvGrpSpPr/>
            <p:nvPr/>
          </p:nvGrpSpPr>
          <p:grpSpPr>
            <a:xfrm>
              <a:off x="277" y="639"/>
              <a:ext cx="18644" cy="302"/>
              <a:chOff x="217" y="312"/>
              <a:chExt cx="18644" cy="302"/>
            </a:xfrm>
            <a:grpFill/>
          </p:grpSpPr>
          <p:sp>
            <p:nvSpPr>
              <p:cNvPr id="558" name="椭圆 557"/>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椭圆 561"/>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椭圆 563"/>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椭圆 567"/>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椭圆 570"/>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椭圆 573"/>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椭圆 577"/>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椭圆 579"/>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1" name="组合 580"/>
            <p:cNvGrpSpPr/>
            <p:nvPr/>
          </p:nvGrpSpPr>
          <p:grpSpPr>
            <a:xfrm>
              <a:off x="277" y="1343"/>
              <a:ext cx="18644" cy="302"/>
              <a:chOff x="217" y="312"/>
              <a:chExt cx="18644" cy="302"/>
            </a:xfrm>
            <a:grpFill/>
          </p:grpSpPr>
          <p:sp>
            <p:nvSpPr>
              <p:cNvPr id="582" name="椭圆 581"/>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椭圆 582"/>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椭圆 58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椭圆 584"/>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椭圆 587"/>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椭圆 590"/>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椭圆 591"/>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椭圆 592"/>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椭圆 593"/>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椭圆 594"/>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椭圆 595"/>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椭圆 597"/>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椭圆 602"/>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椭圆 603"/>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5" name="组合 604"/>
            <p:cNvGrpSpPr/>
            <p:nvPr/>
          </p:nvGrpSpPr>
          <p:grpSpPr>
            <a:xfrm>
              <a:off x="277" y="2047"/>
              <a:ext cx="18644" cy="302"/>
              <a:chOff x="217" y="312"/>
              <a:chExt cx="18644" cy="302"/>
            </a:xfrm>
            <a:grpFill/>
          </p:grpSpPr>
          <p:sp>
            <p:nvSpPr>
              <p:cNvPr id="606" name="椭圆 605"/>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椭圆 606"/>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椭圆 607"/>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椭圆 608"/>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椭圆 609"/>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椭圆 610"/>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椭圆 611"/>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椭圆 612"/>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椭圆 613"/>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椭圆 615"/>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椭圆 616"/>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椭圆 617"/>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椭圆 618"/>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椭圆 619"/>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椭圆 620"/>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椭圆 621"/>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椭圆 622"/>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椭圆 623"/>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椭圆 624"/>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椭圆 625"/>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椭圆 626"/>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椭圆 627"/>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9" name="组合 628"/>
            <p:cNvGrpSpPr/>
            <p:nvPr/>
          </p:nvGrpSpPr>
          <p:grpSpPr>
            <a:xfrm>
              <a:off x="277" y="2751"/>
              <a:ext cx="18644" cy="302"/>
              <a:chOff x="217" y="312"/>
              <a:chExt cx="18644" cy="302"/>
            </a:xfrm>
            <a:grpFill/>
          </p:grpSpPr>
          <p:sp>
            <p:nvSpPr>
              <p:cNvPr id="630" name="椭圆 629"/>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椭圆 630"/>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椭圆 631"/>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椭圆 632"/>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椭圆 633"/>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椭圆 634"/>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椭圆 635"/>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椭圆 636"/>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椭圆 637"/>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椭圆 638"/>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椭圆 639"/>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1" name="椭圆 640"/>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2" name="椭圆 641"/>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椭圆 642"/>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椭圆 643"/>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椭圆 644"/>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椭圆 645"/>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椭圆 646"/>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椭圆 647"/>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椭圆 648"/>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椭圆 649"/>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椭圆 650"/>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椭圆 651"/>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3" name="组合 652"/>
            <p:cNvGrpSpPr/>
            <p:nvPr/>
          </p:nvGrpSpPr>
          <p:grpSpPr>
            <a:xfrm>
              <a:off x="277" y="3455"/>
              <a:ext cx="18644" cy="302"/>
              <a:chOff x="217" y="312"/>
              <a:chExt cx="18644" cy="302"/>
            </a:xfrm>
            <a:grpFill/>
          </p:grpSpPr>
          <p:sp>
            <p:nvSpPr>
              <p:cNvPr id="654" name="椭圆 653"/>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椭圆 654"/>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椭圆 655"/>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椭圆 656"/>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椭圆 657"/>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椭圆 658"/>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椭圆 659"/>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椭圆 660"/>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椭圆 661"/>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椭圆 662"/>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椭圆 663"/>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椭圆 664"/>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椭圆 665"/>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椭圆 666"/>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椭圆 667"/>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椭圆 668"/>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椭圆 669"/>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椭圆 670"/>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椭圆 671"/>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椭圆 672"/>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椭圆 673"/>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椭圆 674"/>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椭圆 675"/>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7" name="组合 676"/>
            <p:cNvGrpSpPr/>
            <p:nvPr/>
          </p:nvGrpSpPr>
          <p:grpSpPr>
            <a:xfrm>
              <a:off x="277" y="4159"/>
              <a:ext cx="18644" cy="302"/>
              <a:chOff x="217" y="312"/>
              <a:chExt cx="18644" cy="302"/>
            </a:xfrm>
            <a:grpFill/>
          </p:grpSpPr>
          <p:sp>
            <p:nvSpPr>
              <p:cNvPr id="678" name="椭圆 677"/>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9" name="椭圆 678"/>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椭圆 679"/>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椭圆 680"/>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椭圆 681"/>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椭圆 682"/>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椭圆 683"/>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5" name="椭圆 684"/>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椭圆 685"/>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椭圆 686"/>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椭圆 687"/>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椭圆 688"/>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0" name="椭圆 689"/>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椭圆 690"/>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椭圆 691"/>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椭圆 692"/>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椭圆 693"/>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椭圆 694"/>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椭圆 695"/>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椭圆 696"/>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椭圆 697"/>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椭圆 698"/>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椭圆 699"/>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1" name="组合 700"/>
            <p:cNvGrpSpPr/>
            <p:nvPr/>
          </p:nvGrpSpPr>
          <p:grpSpPr>
            <a:xfrm>
              <a:off x="277" y="4863"/>
              <a:ext cx="18644" cy="302"/>
              <a:chOff x="217" y="312"/>
              <a:chExt cx="18644" cy="302"/>
            </a:xfrm>
            <a:grpFill/>
          </p:grpSpPr>
          <p:sp>
            <p:nvSpPr>
              <p:cNvPr id="702" name="椭圆 701"/>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椭圆 702"/>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椭圆 70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椭圆 704"/>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椭圆 705"/>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7" name="椭圆 706"/>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椭圆 707"/>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椭圆 708"/>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椭圆 709"/>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1" name="椭圆 710"/>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椭圆 711"/>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椭圆 712"/>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椭圆 713"/>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椭圆 714"/>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椭圆 715"/>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椭圆 716"/>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椭圆 717"/>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椭圆 718"/>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0" name="椭圆 719"/>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1" name="椭圆 720"/>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椭圆 721"/>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椭圆 722"/>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4" name="椭圆 723"/>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5" name="组合 724"/>
            <p:cNvGrpSpPr/>
            <p:nvPr/>
          </p:nvGrpSpPr>
          <p:grpSpPr>
            <a:xfrm>
              <a:off x="277" y="5567"/>
              <a:ext cx="18644" cy="302"/>
              <a:chOff x="217" y="312"/>
              <a:chExt cx="18644" cy="302"/>
            </a:xfrm>
            <a:grpFill/>
          </p:grpSpPr>
          <p:sp>
            <p:nvSpPr>
              <p:cNvPr id="726" name="椭圆 725"/>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7" name="椭圆 726"/>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8" name="椭圆 727"/>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9" name="椭圆 728"/>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0" name="椭圆 729"/>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1" name="椭圆 730"/>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2" name="椭圆 731"/>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3" name="椭圆 732"/>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4" name="椭圆 733"/>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5" name="椭圆 734"/>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6" name="椭圆 735"/>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7" name="椭圆 736"/>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8" name="椭圆 737"/>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9" name="椭圆 738"/>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0" name="椭圆 739"/>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1" name="椭圆 740"/>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2" name="椭圆 741"/>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3" name="椭圆 742"/>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4" name="椭圆 743"/>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5" name="椭圆 744"/>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6" name="椭圆 745"/>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7" name="椭圆 746"/>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8" name="椭圆 747"/>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9" name="组合 748"/>
            <p:cNvGrpSpPr/>
            <p:nvPr/>
          </p:nvGrpSpPr>
          <p:grpSpPr>
            <a:xfrm>
              <a:off x="277" y="6271"/>
              <a:ext cx="18644" cy="302"/>
              <a:chOff x="217" y="312"/>
              <a:chExt cx="18644" cy="302"/>
            </a:xfrm>
            <a:grpFill/>
          </p:grpSpPr>
          <p:sp>
            <p:nvSpPr>
              <p:cNvPr id="750" name="椭圆 749"/>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1" name="椭圆 750"/>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2" name="椭圆 751"/>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3" name="椭圆 752"/>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4" name="椭圆 753"/>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5" name="椭圆 754"/>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6" name="椭圆 755"/>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7" name="椭圆 756"/>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8" name="椭圆 757"/>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9" name="椭圆 758"/>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0" name="椭圆 759"/>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1" name="椭圆 760"/>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2" name="椭圆 761"/>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3" name="椭圆 762"/>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4" name="椭圆 763"/>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5" name="椭圆 764"/>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6" name="椭圆 765"/>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7" name="椭圆 766"/>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8" name="椭圆 767"/>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9" name="椭圆 768"/>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0" name="椭圆 769"/>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1" name="椭圆 770"/>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2" name="椭圆 771"/>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3" name="组合 772"/>
            <p:cNvGrpSpPr/>
            <p:nvPr/>
          </p:nvGrpSpPr>
          <p:grpSpPr>
            <a:xfrm>
              <a:off x="277" y="6975"/>
              <a:ext cx="18644" cy="302"/>
              <a:chOff x="217" y="312"/>
              <a:chExt cx="18644" cy="302"/>
            </a:xfrm>
            <a:grpFill/>
          </p:grpSpPr>
          <p:sp>
            <p:nvSpPr>
              <p:cNvPr id="774" name="椭圆 773"/>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5" name="椭圆 774"/>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6" name="椭圆 775"/>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7" name="椭圆 776"/>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8" name="椭圆 777"/>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9" name="椭圆 778"/>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0" name="椭圆 779"/>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1" name="椭圆 780"/>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2" name="椭圆 781"/>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3" name="椭圆 782"/>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4" name="椭圆 783"/>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5" name="椭圆 784"/>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6" name="椭圆 785"/>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7" name="椭圆 786"/>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8" name="椭圆 787"/>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9" name="椭圆 788"/>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0" name="椭圆 789"/>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1" name="椭圆 790"/>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2" name="椭圆 791"/>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3" name="椭圆 792"/>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4" name="椭圆 793"/>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5" name="椭圆 794"/>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6" name="椭圆 795"/>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7" name="组合 796"/>
            <p:cNvGrpSpPr/>
            <p:nvPr/>
          </p:nvGrpSpPr>
          <p:grpSpPr>
            <a:xfrm>
              <a:off x="277" y="7679"/>
              <a:ext cx="18644" cy="302"/>
              <a:chOff x="217" y="312"/>
              <a:chExt cx="18644" cy="302"/>
            </a:xfrm>
            <a:grpFill/>
          </p:grpSpPr>
          <p:sp>
            <p:nvSpPr>
              <p:cNvPr id="798" name="椭圆 797"/>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9" name="椭圆 798"/>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0" name="椭圆 799"/>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1" name="椭圆 800"/>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2" name="椭圆 801"/>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3" name="椭圆 802"/>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4" name="椭圆 803"/>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5" name="椭圆 804"/>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6" name="椭圆 805"/>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7" name="椭圆 806"/>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8" name="椭圆 807"/>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9" name="椭圆 808"/>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0" name="椭圆 809"/>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1" name="椭圆 810"/>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2" name="椭圆 811"/>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3" name="椭圆 812"/>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4" name="椭圆 813"/>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5" name="椭圆 814"/>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6" name="椭圆 815"/>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7" name="椭圆 816"/>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椭圆 817"/>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 name="椭圆 818"/>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 name="椭圆 819"/>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1" name="组合 820"/>
            <p:cNvGrpSpPr/>
            <p:nvPr/>
          </p:nvGrpSpPr>
          <p:grpSpPr>
            <a:xfrm>
              <a:off x="277" y="8383"/>
              <a:ext cx="18644" cy="302"/>
              <a:chOff x="217" y="312"/>
              <a:chExt cx="18644" cy="302"/>
            </a:xfrm>
            <a:grpFill/>
          </p:grpSpPr>
          <p:sp>
            <p:nvSpPr>
              <p:cNvPr id="822" name="椭圆 821"/>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3" name="椭圆 822"/>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4" name="椭圆 82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椭圆 824"/>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6" name="椭圆 825"/>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7" name="椭圆 826"/>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8" name="椭圆 827"/>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9" name="椭圆 828"/>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0" name="椭圆 829"/>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1" name="椭圆 830"/>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2" name="椭圆 831"/>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3" name="椭圆 832"/>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4" name="椭圆 833"/>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5" name="椭圆 834"/>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6" name="椭圆 835"/>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7" name="椭圆 836"/>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8" name="椭圆 837"/>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9" name="椭圆 838"/>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0" name="椭圆 839"/>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1" name="椭圆 840"/>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2" name="椭圆 841"/>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3" name="椭圆 842"/>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4" name="椭圆 843"/>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5" name="组合 844"/>
            <p:cNvGrpSpPr/>
            <p:nvPr/>
          </p:nvGrpSpPr>
          <p:grpSpPr>
            <a:xfrm>
              <a:off x="277" y="9087"/>
              <a:ext cx="18644" cy="302"/>
              <a:chOff x="217" y="312"/>
              <a:chExt cx="18644" cy="302"/>
            </a:xfrm>
            <a:grpFill/>
          </p:grpSpPr>
          <p:sp>
            <p:nvSpPr>
              <p:cNvPr id="846" name="椭圆 845"/>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7" name="椭圆 846"/>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8" name="椭圆 847"/>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9" name="椭圆 848"/>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0" name="椭圆 849"/>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1" name="椭圆 850"/>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2" name="椭圆 851"/>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3" name="椭圆 852"/>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4" name="椭圆 853"/>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5" name="椭圆 854"/>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6" name="椭圆 855"/>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7" name="椭圆 856"/>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8" name="椭圆 857"/>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9" name="椭圆 858"/>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0" name="椭圆 859"/>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1" name="椭圆 860"/>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2" name="椭圆 861"/>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3" name="椭圆 862"/>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4" name="椭圆 863"/>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5" name="椭圆 864"/>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6" name="椭圆 865"/>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7" name="椭圆 866"/>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8" name="椭圆 867"/>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9" name="组合 868"/>
            <p:cNvGrpSpPr/>
            <p:nvPr/>
          </p:nvGrpSpPr>
          <p:grpSpPr>
            <a:xfrm>
              <a:off x="277" y="9791"/>
              <a:ext cx="18644" cy="302"/>
              <a:chOff x="217" y="312"/>
              <a:chExt cx="18644" cy="302"/>
            </a:xfrm>
            <a:grpFill/>
          </p:grpSpPr>
          <p:sp>
            <p:nvSpPr>
              <p:cNvPr id="870" name="椭圆 869"/>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1" name="椭圆 870"/>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2" name="椭圆 871"/>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3" name="椭圆 872"/>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4" name="椭圆 873"/>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5" name="椭圆 874"/>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6" name="椭圆 875"/>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7" name="椭圆 876"/>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8" name="椭圆 877"/>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9" name="椭圆 878"/>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0" name="椭圆 879"/>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1" name="椭圆 880"/>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2" name="椭圆 881"/>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3" name="椭圆 882"/>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4" name="椭圆 883"/>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5" name="椭圆 884"/>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6" name="椭圆 885"/>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椭圆 886"/>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8" name="椭圆 887"/>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9" name="椭圆 888"/>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0" name="椭圆 889"/>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1" name="椭圆 890"/>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2" name="椭圆 891"/>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2" name="组合 1061"/>
            <p:cNvGrpSpPr/>
            <p:nvPr/>
          </p:nvGrpSpPr>
          <p:grpSpPr>
            <a:xfrm>
              <a:off x="277" y="10495"/>
              <a:ext cx="18644" cy="302"/>
              <a:chOff x="217" y="312"/>
              <a:chExt cx="18644" cy="302"/>
            </a:xfrm>
            <a:grpFill/>
          </p:grpSpPr>
          <p:sp>
            <p:nvSpPr>
              <p:cNvPr id="1063" name="椭圆 1062"/>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椭圆 1063"/>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5" name="椭圆 1064"/>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椭圆 1065"/>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7" name="椭圆 1066"/>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8" name="椭圆 1067"/>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9" name="椭圆 1068"/>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0" name="椭圆 1069"/>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1" name="椭圆 1070"/>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2" name="椭圆 1071"/>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椭圆 1072"/>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椭圆 1073"/>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椭圆 1074"/>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椭圆 1075"/>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7" name="椭圆 1076"/>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椭圆 1077"/>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椭圆 1078"/>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椭圆 1079"/>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1" name="椭圆 1080"/>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2" name="椭圆 1081"/>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3" name="椭圆 1082"/>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4" name="椭圆 1083"/>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5" name="椭圆 1084"/>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 name="矩形: 剪去单角 37"/>
          <p:cNvSpPr/>
          <p:nvPr userDrawn="1"/>
        </p:nvSpPr>
        <p:spPr>
          <a:xfrm>
            <a:off x="977670" y="1701165"/>
            <a:ext cx="10314940" cy="3863975"/>
          </a:xfrm>
          <a:prstGeom prst="rect">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剪去单角 37"/>
          <p:cNvSpPr/>
          <p:nvPr userDrawn="1"/>
        </p:nvSpPr>
        <p:spPr>
          <a:xfrm>
            <a:off x="822730" y="981075"/>
            <a:ext cx="10624820" cy="3968750"/>
          </a:xfrm>
          <a:prstGeom prst="rect">
            <a:avLst/>
          </a:prstGeom>
          <a:pattFill prst="pct5">
            <a:fgClr>
              <a:schemeClr val="tx2"/>
            </a:fgClr>
            <a:bgClr>
              <a:schemeClr val="accent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3" name="组合 72"/>
          <p:cNvGrpSpPr/>
          <p:nvPr userDrawn="1"/>
        </p:nvGrpSpPr>
        <p:grpSpPr>
          <a:xfrm>
            <a:off x="1387245" y="1338580"/>
            <a:ext cx="9495790" cy="4176395"/>
            <a:chOff x="2343" y="2108"/>
            <a:chExt cx="14954" cy="6577"/>
          </a:xfrm>
        </p:grpSpPr>
        <p:sp>
          <p:nvSpPr>
            <p:cNvPr id="139" name="流程图: 手动输入 138"/>
            <p:cNvSpPr/>
            <p:nvPr userDrawn="1"/>
          </p:nvSpPr>
          <p:spPr>
            <a:xfrm rot="16200000">
              <a:off x="8142" y="-470"/>
              <a:ext cx="6572" cy="11739"/>
            </a:xfrm>
            <a:prstGeom prst="flowChartManualInpu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userDrawn="1"/>
          </p:nvSpPr>
          <p:spPr>
            <a:xfrm rot="5400000">
              <a:off x="1734" y="2717"/>
              <a:ext cx="6572" cy="5354"/>
            </a:xfrm>
            <a:custGeom>
              <a:avLst/>
              <a:gdLst/>
              <a:ahLst/>
              <a:cxnLst>
                <a:cxn ang="3">
                  <a:pos x="hc" y="hd10"/>
                </a:cxn>
                <a:cxn ang="cd2">
                  <a:pos x="l" y="vc"/>
                </a:cxn>
                <a:cxn ang="cd4">
                  <a:pos x="hc" y="b"/>
                </a:cxn>
                <a:cxn ang="0">
                  <a:pos x="r" y="vc"/>
                </a:cxn>
              </a:cxnLst>
              <a:rect l="l" t="t" r="r" b="b"/>
              <a:pathLst>
                <a:path w="6572" h="5354">
                  <a:moveTo>
                    <a:pt x="6572" y="0"/>
                  </a:moveTo>
                  <a:lnTo>
                    <a:pt x="6572" y="5354"/>
                  </a:lnTo>
                  <a:lnTo>
                    <a:pt x="0" y="5354"/>
                  </a:lnTo>
                  <a:lnTo>
                    <a:pt x="0" y="2388"/>
                  </a:lnTo>
                  <a:lnTo>
                    <a:pt x="6572" y="0"/>
                  </a:lnTo>
                  <a:close/>
                </a:path>
              </a:pathLst>
            </a:custGeom>
            <a:solidFill>
              <a:schemeClr val="accent3">
                <a:lumMod val="75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22" name="组合 21"/>
          <p:cNvGrpSpPr/>
          <p:nvPr userDrawn="1"/>
        </p:nvGrpSpPr>
        <p:grpSpPr>
          <a:xfrm>
            <a:off x="2092095" y="-57150"/>
            <a:ext cx="606425" cy="1548130"/>
            <a:chOff x="5984750" y="-142875"/>
            <a:chExt cx="606550" cy="1528241"/>
          </a:xfrm>
        </p:grpSpPr>
        <p:grpSp>
          <p:nvGrpSpPr>
            <p:cNvPr id="16" name="组合 15"/>
            <p:cNvGrpSpPr/>
            <p:nvPr/>
          </p:nvGrpSpPr>
          <p:grpSpPr>
            <a:xfrm>
              <a:off x="5984750" y="866159"/>
              <a:ext cx="606550" cy="519207"/>
              <a:chOff x="5984750" y="866159"/>
              <a:chExt cx="606550" cy="519207"/>
            </a:xfrm>
          </p:grpSpPr>
          <p:sp>
            <p:nvSpPr>
              <p:cNvPr id="9" name="矩形 8"/>
              <p:cNvSpPr/>
              <p:nvPr/>
            </p:nvSpPr>
            <p:spPr>
              <a:xfrm>
                <a:off x="5986655" y="1018630"/>
                <a:ext cx="597025" cy="366736"/>
              </a:xfrm>
              <a:prstGeom prst="rect">
                <a:avLst/>
              </a:prstGeom>
              <a:solidFill>
                <a:srgbClr val="FDC4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5" name="组合 14"/>
              <p:cNvGrpSpPr/>
              <p:nvPr/>
            </p:nvGrpSpPr>
            <p:grpSpPr>
              <a:xfrm>
                <a:off x="6183249" y="866159"/>
                <a:ext cx="210056" cy="293370"/>
                <a:chOff x="6183249" y="866159"/>
                <a:chExt cx="210056" cy="293370"/>
              </a:xfrm>
            </p:grpSpPr>
            <p:sp>
              <p:nvSpPr>
                <p:cNvPr id="13" name="矩形: 圆角 12"/>
                <p:cNvSpPr/>
                <p:nvPr/>
              </p:nvSpPr>
              <p:spPr>
                <a:xfrm>
                  <a:off x="6183249" y="866159"/>
                  <a:ext cx="119305" cy="293370"/>
                </a:xfrm>
                <a:prstGeom prst="roundRect">
                  <a:avLst>
                    <a:gd name="adj"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0" name="矩形: 圆角 59"/>
                <p:cNvSpPr/>
                <p:nvPr/>
              </p:nvSpPr>
              <p:spPr>
                <a:xfrm>
                  <a:off x="6274000" y="866159"/>
                  <a:ext cx="119305" cy="293370"/>
                </a:xfrm>
                <a:prstGeom prst="roundRect">
                  <a:avLst>
                    <a:gd name="adj"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57" name="矩形 56"/>
              <p:cNvSpPr/>
              <p:nvPr/>
            </p:nvSpPr>
            <p:spPr>
              <a:xfrm>
                <a:off x="6001487" y="1024107"/>
                <a:ext cx="179857" cy="214808"/>
              </a:xfrm>
              <a:prstGeom prst="rect">
                <a:avLst/>
              </a:prstGeom>
              <a:solidFill>
                <a:srgbClr val="FDC4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8" name="矩形 57"/>
              <p:cNvSpPr/>
              <p:nvPr/>
            </p:nvSpPr>
            <p:spPr>
              <a:xfrm>
                <a:off x="6183838" y="1024107"/>
                <a:ext cx="227939" cy="214808"/>
              </a:xfrm>
              <a:prstGeom prst="rect">
                <a:avLst/>
              </a:prstGeom>
              <a:solidFill>
                <a:srgbClr val="FDC4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9" name="矩形 58"/>
              <p:cNvSpPr/>
              <p:nvPr/>
            </p:nvSpPr>
            <p:spPr>
              <a:xfrm>
                <a:off x="6399893" y="1023726"/>
                <a:ext cx="179857" cy="214808"/>
              </a:xfrm>
              <a:prstGeom prst="rect">
                <a:avLst/>
              </a:prstGeom>
              <a:solidFill>
                <a:srgbClr val="FDC4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1" name="直接连接符 10"/>
              <p:cNvCxnSpPr/>
              <p:nvPr/>
            </p:nvCxnSpPr>
            <p:spPr>
              <a:xfrm>
                <a:off x="5984750" y="1238534"/>
                <a:ext cx="6065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6285167" y="-142875"/>
              <a:ext cx="0" cy="1019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userDrawn="1"/>
        </p:nvGrpSpPr>
        <p:grpSpPr>
          <a:xfrm>
            <a:off x="9507625" y="-86360"/>
            <a:ext cx="606425" cy="1580515"/>
            <a:chOff x="5984750" y="-142875"/>
            <a:chExt cx="606550" cy="1528241"/>
          </a:xfrm>
        </p:grpSpPr>
        <p:grpSp>
          <p:nvGrpSpPr>
            <p:cNvPr id="93" name="组合 92"/>
            <p:cNvGrpSpPr/>
            <p:nvPr/>
          </p:nvGrpSpPr>
          <p:grpSpPr>
            <a:xfrm>
              <a:off x="5984750" y="866159"/>
              <a:ext cx="606550" cy="519207"/>
              <a:chOff x="5984750" y="866159"/>
              <a:chExt cx="606550" cy="519207"/>
            </a:xfrm>
          </p:grpSpPr>
          <p:sp>
            <p:nvSpPr>
              <p:cNvPr id="95" name="矩形 94"/>
              <p:cNvSpPr/>
              <p:nvPr/>
            </p:nvSpPr>
            <p:spPr>
              <a:xfrm>
                <a:off x="5986655" y="1018630"/>
                <a:ext cx="597025" cy="366736"/>
              </a:xfrm>
              <a:prstGeom prst="rect">
                <a:avLst/>
              </a:prstGeom>
              <a:solidFill>
                <a:srgbClr val="FDC4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96" name="组合 95"/>
              <p:cNvGrpSpPr/>
              <p:nvPr/>
            </p:nvGrpSpPr>
            <p:grpSpPr>
              <a:xfrm>
                <a:off x="6183249" y="866159"/>
                <a:ext cx="210056" cy="293370"/>
                <a:chOff x="6183249" y="866159"/>
                <a:chExt cx="210056" cy="293370"/>
              </a:xfrm>
            </p:grpSpPr>
            <p:sp>
              <p:nvSpPr>
                <p:cNvPr id="101" name="矩形: 圆角 100"/>
                <p:cNvSpPr/>
                <p:nvPr/>
              </p:nvSpPr>
              <p:spPr>
                <a:xfrm>
                  <a:off x="6183249" y="866159"/>
                  <a:ext cx="119305" cy="293370"/>
                </a:xfrm>
                <a:prstGeom prst="roundRect">
                  <a:avLst>
                    <a:gd name="adj"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2" name="矩形: 圆角 101"/>
                <p:cNvSpPr/>
                <p:nvPr/>
              </p:nvSpPr>
              <p:spPr>
                <a:xfrm>
                  <a:off x="6274000" y="866159"/>
                  <a:ext cx="119305" cy="293370"/>
                </a:xfrm>
                <a:prstGeom prst="roundRect">
                  <a:avLst>
                    <a:gd name="adj"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97" name="矩形 96"/>
              <p:cNvSpPr/>
              <p:nvPr/>
            </p:nvSpPr>
            <p:spPr>
              <a:xfrm>
                <a:off x="6001487" y="1024107"/>
                <a:ext cx="179857" cy="214808"/>
              </a:xfrm>
              <a:prstGeom prst="rect">
                <a:avLst/>
              </a:prstGeom>
              <a:solidFill>
                <a:srgbClr val="FDC4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8" name="矩形 97"/>
              <p:cNvSpPr/>
              <p:nvPr/>
            </p:nvSpPr>
            <p:spPr>
              <a:xfrm>
                <a:off x="6183838" y="1024107"/>
                <a:ext cx="227939" cy="214808"/>
              </a:xfrm>
              <a:prstGeom prst="rect">
                <a:avLst/>
              </a:prstGeom>
              <a:solidFill>
                <a:srgbClr val="FDC4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9" name="矩形 98"/>
              <p:cNvSpPr/>
              <p:nvPr/>
            </p:nvSpPr>
            <p:spPr>
              <a:xfrm>
                <a:off x="6399893" y="1023726"/>
                <a:ext cx="179857" cy="214808"/>
              </a:xfrm>
              <a:prstGeom prst="rect">
                <a:avLst/>
              </a:prstGeom>
              <a:solidFill>
                <a:srgbClr val="FDC4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00" name="直接连接符 99"/>
              <p:cNvCxnSpPr/>
              <p:nvPr/>
            </p:nvCxnSpPr>
            <p:spPr>
              <a:xfrm>
                <a:off x="5984750" y="1238534"/>
                <a:ext cx="6065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4" name="直接连接符 93"/>
            <p:cNvCxnSpPr/>
            <p:nvPr/>
          </p:nvCxnSpPr>
          <p:spPr>
            <a:xfrm>
              <a:off x="6285167" y="-142875"/>
              <a:ext cx="0" cy="1019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userDrawn="1"/>
        </p:nvGrpSpPr>
        <p:grpSpPr>
          <a:xfrm>
            <a:off x="1162773" y="5443220"/>
            <a:ext cx="9944735" cy="549910"/>
            <a:chOff x="7632" y="2380"/>
            <a:chExt cx="9432" cy="889"/>
          </a:xfrm>
        </p:grpSpPr>
        <p:sp>
          <p:nvSpPr>
            <p:cNvPr id="39" name="矩形 38"/>
            <p:cNvSpPr/>
            <p:nvPr userDrawn="1"/>
          </p:nvSpPr>
          <p:spPr>
            <a:xfrm>
              <a:off x="7632" y="2380"/>
              <a:ext cx="9432" cy="889"/>
            </a:xfrm>
            <a:prstGeom prst="rect">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userDrawn="1"/>
          </p:nvCxnSpPr>
          <p:spPr>
            <a:xfrm flipH="1">
              <a:off x="7640"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H="1">
              <a:off x="8166"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H="1">
              <a:off x="8692"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H="1">
              <a:off x="9218"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flipH="1">
              <a:off x="9744"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flipH="1">
              <a:off x="10270"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H="1">
              <a:off x="10796"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H="1">
              <a:off x="11322"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H="1">
              <a:off x="11848"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flipH="1">
              <a:off x="12374"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H="1">
              <a:off x="12900"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flipH="1">
              <a:off x="13426"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userDrawn="1"/>
          </p:nvCxnSpPr>
          <p:spPr>
            <a:xfrm flipH="1">
              <a:off x="13952"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flipH="1">
              <a:off x="14478"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flipH="1">
              <a:off x="15004"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flipH="1">
              <a:off x="15530"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flipH="1">
              <a:off x="16056"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flipH="1">
              <a:off x="16582" y="2397"/>
              <a:ext cx="480" cy="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内容">
    <p:bg>
      <p:bgPr>
        <a:solidFill>
          <a:schemeClr val="accent3"/>
        </a:solidFill>
        <a:effectLst/>
      </p:bgPr>
    </p:bg>
    <p:spTree>
      <p:nvGrpSpPr>
        <p:cNvPr id="1" name=""/>
        <p:cNvGrpSpPr/>
        <p:nvPr/>
      </p:nvGrpSpPr>
      <p:grpSpPr>
        <a:xfrm>
          <a:off x="0" y="0"/>
          <a:ext cx="0" cy="0"/>
          <a:chOff x="0" y="0"/>
          <a:chExt cx="0" cy="0"/>
        </a:xfrm>
      </p:grpSpPr>
      <p:sp>
        <p:nvSpPr>
          <p:cNvPr id="2" name="矩形 1"/>
          <p:cNvSpPr/>
          <p:nvPr userDrawn="1"/>
        </p:nvSpPr>
        <p:spPr>
          <a:xfrm>
            <a:off x="-1828800" y="-2340927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828800" y="2022729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9685000" y="-2328227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9685000" y="2022729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6" name="组合 1085"/>
          <p:cNvGrpSpPr/>
          <p:nvPr userDrawn="1"/>
        </p:nvGrpSpPr>
        <p:grpSpPr>
          <a:xfrm>
            <a:off x="205105" y="-30480"/>
            <a:ext cx="11838940" cy="6897370"/>
            <a:chOff x="277" y="-65"/>
            <a:chExt cx="18644" cy="10862"/>
          </a:xfrm>
          <a:solidFill>
            <a:schemeClr val="bg1">
              <a:alpha val="20000"/>
            </a:schemeClr>
          </a:solidFill>
        </p:grpSpPr>
        <p:grpSp>
          <p:nvGrpSpPr>
            <p:cNvPr id="556" name="组合 555"/>
            <p:cNvGrpSpPr/>
            <p:nvPr/>
          </p:nvGrpSpPr>
          <p:grpSpPr>
            <a:xfrm>
              <a:off x="277" y="-65"/>
              <a:ext cx="18644" cy="302"/>
              <a:chOff x="217" y="312"/>
              <a:chExt cx="18644" cy="302"/>
            </a:xfrm>
            <a:grpFill/>
          </p:grpSpPr>
          <p:sp>
            <p:nvSpPr>
              <p:cNvPr id="6" name="椭圆 5"/>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椭圆 554"/>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7" name="组合 556"/>
            <p:cNvGrpSpPr/>
            <p:nvPr/>
          </p:nvGrpSpPr>
          <p:grpSpPr>
            <a:xfrm>
              <a:off x="277" y="639"/>
              <a:ext cx="18644" cy="302"/>
              <a:chOff x="217" y="312"/>
              <a:chExt cx="18644" cy="302"/>
            </a:xfrm>
            <a:grpFill/>
          </p:grpSpPr>
          <p:sp>
            <p:nvSpPr>
              <p:cNvPr id="558" name="椭圆 557"/>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椭圆 561"/>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椭圆 563"/>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椭圆 567"/>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椭圆 570"/>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椭圆 573"/>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椭圆 577"/>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椭圆 579"/>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1" name="组合 580"/>
            <p:cNvGrpSpPr/>
            <p:nvPr/>
          </p:nvGrpSpPr>
          <p:grpSpPr>
            <a:xfrm>
              <a:off x="277" y="1343"/>
              <a:ext cx="18644" cy="302"/>
              <a:chOff x="217" y="312"/>
              <a:chExt cx="18644" cy="302"/>
            </a:xfrm>
            <a:grpFill/>
          </p:grpSpPr>
          <p:sp>
            <p:nvSpPr>
              <p:cNvPr id="582" name="椭圆 581"/>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椭圆 582"/>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椭圆 58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椭圆 584"/>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椭圆 587"/>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椭圆 590"/>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椭圆 591"/>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椭圆 592"/>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椭圆 593"/>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椭圆 594"/>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椭圆 595"/>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椭圆 597"/>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椭圆 602"/>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椭圆 603"/>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5" name="组合 604"/>
            <p:cNvGrpSpPr/>
            <p:nvPr/>
          </p:nvGrpSpPr>
          <p:grpSpPr>
            <a:xfrm>
              <a:off x="277" y="2047"/>
              <a:ext cx="18644" cy="302"/>
              <a:chOff x="217" y="312"/>
              <a:chExt cx="18644" cy="302"/>
            </a:xfrm>
            <a:grpFill/>
          </p:grpSpPr>
          <p:sp>
            <p:nvSpPr>
              <p:cNvPr id="606" name="椭圆 605"/>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椭圆 606"/>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椭圆 607"/>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椭圆 608"/>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椭圆 609"/>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椭圆 610"/>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椭圆 611"/>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椭圆 612"/>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椭圆 613"/>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椭圆 615"/>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椭圆 616"/>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椭圆 617"/>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椭圆 618"/>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椭圆 619"/>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椭圆 620"/>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椭圆 621"/>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椭圆 622"/>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椭圆 623"/>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椭圆 624"/>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椭圆 625"/>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椭圆 626"/>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椭圆 627"/>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9" name="组合 628"/>
            <p:cNvGrpSpPr/>
            <p:nvPr/>
          </p:nvGrpSpPr>
          <p:grpSpPr>
            <a:xfrm>
              <a:off x="277" y="2751"/>
              <a:ext cx="18644" cy="302"/>
              <a:chOff x="217" y="312"/>
              <a:chExt cx="18644" cy="302"/>
            </a:xfrm>
            <a:grpFill/>
          </p:grpSpPr>
          <p:sp>
            <p:nvSpPr>
              <p:cNvPr id="630" name="椭圆 629"/>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椭圆 630"/>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椭圆 631"/>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椭圆 632"/>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椭圆 633"/>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椭圆 634"/>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椭圆 635"/>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椭圆 636"/>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椭圆 637"/>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椭圆 638"/>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椭圆 639"/>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1" name="椭圆 640"/>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2" name="椭圆 641"/>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椭圆 642"/>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椭圆 643"/>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椭圆 644"/>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椭圆 645"/>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椭圆 646"/>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椭圆 647"/>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椭圆 648"/>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椭圆 649"/>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椭圆 650"/>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椭圆 651"/>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3" name="组合 652"/>
            <p:cNvGrpSpPr/>
            <p:nvPr/>
          </p:nvGrpSpPr>
          <p:grpSpPr>
            <a:xfrm>
              <a:off x="277" y="3455"/>
              <a:ext cx="18644" cy="302"/>
              <a:chOff x="217" y="312"/>
              <a:chExt cx="18644" cy="302"/>
            </a:xfrm>
            <a:grpFill/>
          </p:grpSpPr>
          <p:sp>
            <p:nvSpPr>
              <p:cNvPr id="654" name="椭圆 653"/>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椭圆 654"/>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椭圆 655"/>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椭圆 656"/>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椭圆 657"/>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椭圆 658"/>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椭圆 659"/>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椭圆 660"/>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椭圆 661"/>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椭圆 662"/>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椭圆 663"/>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椭圆 664"/>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椭圆 665"/>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椭圆 666"/>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椭圆 667"/>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椭圆 668"/>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椭圆 669"/>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椭圆 670"/>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椭圆 671"/>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椭圆 672"/>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椭圆 673"/>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椭圆 674"/>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椭圆 675"/>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7" name="组合 676"/>
            <p:cNvGrpSpPr/>
            <p:nvPr/>
          </p:nvGrpSpPr>
          <p:grpSpPr>
            <a:xfrm>
              <a:off x="277" y="4159"/>
              <a:ext cx="18644" cy="302"/>
              <a:chOff x="217" y="312"/>
              <a:chExt cx="18644" cy="302"/>
            </a:xfrm>
            <a:grpFill/>
          </p:grpSpPr>
          <p:sp>
            <p:nvSpPr>
              <p:cNvPr id="678" name="椭圆 677"/>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9" name="椭圆 678"/>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椭圆 679"/>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椭圆 680"/>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椭圆 681"/>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椭圆 682"/>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椭圆 683"/>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5" name="椭圆 684"/>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椭圆 685"/>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椭圆 686"/>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椭圆 687"/>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椭圆 688"/>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0" name="椭圆 689"/>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椭圆 690"/>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椭圆 691"/>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椭圆 692"/>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椭圆 693"/>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椭圆 694"/>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椭圆 695"/>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椭圆 696"/>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椭圆 697"/>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椭圆 698"/>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椭圆 699"/>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1" name="组合 700"/>
            <p:cNvGrpSpPr/>
            <p:nvPr/>
          </p:nvGrpSpPr>
          <p:grpSpPr>
            <a:xfrm>
              <a:off x="277" y="4863"/>
              <a:ext cx="18644" cy="302"/>
              <a:chOff x="217" y="312"/>
              <a:chExt cx="18644" cy="302"/>
            </a:xfrm>
            <a:grpFill/>
          </p:grpSpPr>
          <p:sp>
            <p:nvSpPr>
              <p:cNvPr id="702" name="椭圆 701"/>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椭圆 702"/>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椭圆 70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椭圆 704"/>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椭圆 705"/>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7" name="椭圆 706"/>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椭圆 707"/>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椭圆 708"/>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椭圆 709"/>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1" name="椭圆 710"/>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椭圆 711"/>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椭圆 712"/>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椭圆 713"/>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椭圆 714"/>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椭圆 715"/>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椭圆 716"/>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椭圆 717"/>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椭圆 718"/>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0" name="椭圆 719"/>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1" name="椭圆 720"/>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椭圆 721"/>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椭圆 722"/>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4" name="椭圆 723"/>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5" name="组合 724"/>
            <p:cNvGrpSpPr/>
            <p:nvPr/>
          </p:nvGrpSpPr>
          <p:grpSpPr>
            <a:xfrm>
              <a:off x="277" y="5567"/>
              <a:ext cx="18644" cy="302"/>
              <a:chOff x="217" y="312"/>
              <a:chExt cx="18644" cy="302"/>
            </a:xfrm>
            <a:grpFill/>
          </p:grpSpPr>
          <p:sp>
            <p:nvSpPr>
              <p:cNvPr id="726" name="椭圆 725"/>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7" name="椭圆 726"/>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8" name="椭圆 727"/>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9" name="椭圆 728"/>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0" name="椭圆 729"/>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1" name="椭圆 730"/>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2" name="椭圆 731"/>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3" name="椭圆 732"/>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4" name="椭圆 733"/>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5" name="椭圆 734"/>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6" name="椭圆 735"/>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7" name="椭圆 736"/>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8" name="椭圆 737"/>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9" name="椭圆 738"/>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0" name="椭圆 739"/>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1" name="椭圆 740"/>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2" name="椭圆 741"/>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3" name="椭圆 742"/>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4" name="椭圆 743"/>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5" name="椭圆 744"/>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6" name="椭圆 745"/>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7" name="椭圆 746"/>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8" name="椭圆 747"/>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9" name="组合 748"/>
            <p:cNvGrpSpPr/>
            <p:nvPr/>
          </p:nvGrpSpPr>
          <p:grpSpPr>
            <a:xfrm>
              <a:off x="277" y="6271"/>
              <a:ext cx="18644" cy="302"/>
              <a:chOff x="217" y="312"/>
              <a:chExt cx="18644" cy="302"/>
            </a:xfrm>
            <a:grpFill/>
          </p:grpSpPr>
          <p:sp>
            <p:nvSpPr>
              <p:cNvPr id="750" name="椭圆 749"/>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1" name="椭圆 750"/>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2" name="椭圆 751"/>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3" name="椭圆 752"/>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4" name="椭圆 753"/>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5" name="椭圆 754"/>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6" name="椭圆 755"/>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7" name="椭圆 756"/>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8" name="椭圆 757"/>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9" name="椭圆 758"/>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0" name="椭圆 759"/>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1" name="椭圆 760"/>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2" name="椭圆 761"/>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3" name="椭圆 762"/>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4" name="椭圆 763"/>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5" name="椭圆 764"/>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6" name="椭圆 765"/>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7" name="椭圆 766"/>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8" name="椭圆 767"/>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9" name="椭圆 768"/>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0" name="椭圆 769"/>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1" name="椭圆 770"/>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2" name="椭圆 771"/>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3" name="组合 772"/>
            <p:cNvGrpSpPr/>
            <p:nvPr/>
          </p:nvGrpSpPr>
          <p:grpSpPr>
            <a:xfrm>
              <a:off x="277" y="6975"/>
              <a:ext cx="18644" cy="302"/>
              <a:chOff x="217" y="312"/>
              <a:chExt cx="18644" cy="302"/>
            </a:xfrm>
            <a:grpFill/>
          </p:grpSpPr>
          <p:sp>
            <p:nvSpPr>
              <p:cNvPr id="774" name="椭圆 773"/>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5" name="椭圆 774"/>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6" name="椭圆 775"/>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7" name="椭圆 776"/>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8" name="椭圆 777"/>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9" name="椭圆 778"/>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0" name="椭圆 779"/>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1" name="椭圆 780"/>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2" name="椭圆 781"/>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3" name="椭圆 782"/>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4" name="椭圆 783"/>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5" name="椭圆 784"/>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6" name="椭圆 785"/>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7" name="椭圆 786"/>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8" name="椭圆 787"/>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9" name="椭圆 788"/>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0" name="椭圆 789"/>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1" name="椭圆 790"/>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2" name="椭圆 791"/>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3" name="椭圆 792"/>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4" name="椭圆 793"/>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5" name="椭圆 794"/>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6" name="椭圆 795"/>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7" name="组合 796"/>
            <p:cNvGrpSpPr/>
            <p:nvPr/>
          </p:nvGrpSpPr>
          <p:grpSpPr>
            <a:xfrm>
              <a:off x="277" y="7679"/>
              <a:ext cx="18644" cy="302"/>
              <a:chOff x="217" y="312"/>
              <a:chExt cx="18644" cy="302"/>
            </a:xfrm>
            <a:grpFill/>
          </p:grpSpPr>
          <p:sp>
            <p:nvSpPr>
              <p:cNvPr id="798" name="椭圆 797"/>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9" name="椭圆 798"/>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0" name="椭圆 799"/>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1" name="椭圆 800"/>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2" name="椭圆 801"/>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3" name="椭圆 802"/>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4" name="椭圆 803"/>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5" name="椭圆 804"/>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6" name="椭圆 805"/>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7" name="椭圆 806"/>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8" name="椭圆 807"/>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9" name="椭圆 808"/>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0" name="椭圆 809"/>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1" name="椭圆 810"/>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2" name="椭圆 811"/>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3" name="椭圆 812"/>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4" name="椭圆 813"/>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5" name="椭圆 814"/>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6" name="椭圆 815"/>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7" name="椭圆 816"/>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椭圆 817"/>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 name="椭圆 818"/>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 name="椭圆 819"/>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1" name="组合 820"/>
            <p:cNvGrpSpPr/>
            <p:nvPr/>
          </p:nvGrpSpPr>
          <p:grpSpPr>
            <a:xfrm>
              <a:off x="277" y="8383"/>
              <a:ext cx="18644" cy="302"/>
              <a:chOff x="217" y="312"/>
              <a:chExt cx="18644" cy="302"/>
            </a:xfrm>
            <a:grpFill/>
          </p:grpSpPr>
          <p:sp>
            <p:nvSpPr>
              <p:cNvPr id="822" name="椭圆 821"/>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3" name="椭圆 822"/>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4" name="椭圆 823"/>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椭圆 824"/>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6" name="椭圆 825"/>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7" name="椭圆 826"/>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8" name="椭圆 827"/>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9" name="椭圆 828"/>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0" name="椭圆 829"/>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1" name="椭圆 830"/>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2" name="椭圆 831"/>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3" name="椭圆 832"/>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4" name="椭圆 833"/>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5" name="椭圆 834"/>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6" name="椭圆 835"/>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7" name="椭圆 836"/>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8" name="椭圆 837"/>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9" name="椭圆 838"/>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0" name="椭圆 839"/>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1" name="椭圆 840"/>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2" name="椭圆 841"/>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3" name="椭圆 842"/>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4" name="椭圆 843"/>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5" name="组合 844"/>
            <p:cNvGrpSpPr/>
            <p:nvPr/>
          </p:nvGrpSpPr>
          <p:grpSpPr>
            <a:xfrm>
              <a:off x="277" y="9087"/>
              <a:ext cx="18644" cy="302"/>
              <a:chOff x="217" y="312"/>
              <a:chExt cx="18644" cy="302"/>
            </a:xfrm>
            <a:grpFill/>
          </p:grpSpPr>
          <p:sp>
            <p:nvSpPr>
              <p:cNvPr id="846" name="椭圆 845"/>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7" name="椭圆 846"/>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8" name="椭圆 847"/>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9" name="椭圆 848"/>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0" name="椭圆 849"/>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1" name="椭圆 850"/>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2" name="椭圆 851"/>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3" name="椭圆 852"/>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4" name="椭圆 853"/>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5" name="椭圆 854"/>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6" name="椭圆 855"/>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7" name="椭圆 856"/>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8" name="椭圆 857"/>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9" name="椭圆 858"/>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0" name="椭圆 859"/>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1" name="椭圆 860"/>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2" name="椭圆 861"/>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3" name="椭圆 862"/>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4" name="椭圆 863"/>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5" name="椭圆 864"/>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6" name="椭圆 865"/>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7" name="椭圆 866"/>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8" name="椭圆 867"/>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9" name="组合 868"/>
            <p:cNvGrpSpPr/>
            <p:nvPr/>
          </p:nvGrpSpPr>
          <p:grpSpPr>
            <a:xfrm>
              <a:off x="277" y="9791"/>
              <a:ext cx="18644" cy="302"/>
              <a:chOff x="217" y="312"/>
              <a:chExt cx="18644" cy="302"/>
            </a:xfrm>
            <a:grpFill/>
          </p:grpSpPr>
          <p:sp>
            <p:nvSpPr>
              <p:cNvPr id="870" name="椭圆 869"/>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1" name="椭圆 870"/>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2" name="椭圆 871"/>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3" name="椭圆 872"/>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4" name="椭圆 873"/>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5" name="椭圆 874"/>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6" name="椭圆 875"/>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7" name="椭圆 876"/>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8" name="椭圆 877"/>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9" name="椭圆 878"/>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0" name="椭圆 879"/>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1" name="椭圆 880"/>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2" name="椭圆 881"/>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3" name="椭圆 882"/>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4" name="椭圆 883"/>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5" name="椭圆 884"/>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6" name="椭圆 885"/>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椭圆 886"/>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8" name="椭圆 887"/>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9" name="椭圆 888"/>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0" name="椭圆 889"/>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1" name="椭圆 890"/>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2" name="椭圆 891"/>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2" name="组合 1061"/>
            <p:cNvGrpSpPr/>
            <p:nvPr/>
          </p:nvGrpSpPr>
          <p:grpSpPr>
            <a:xfrm>
              <a:off x="277" y="10495"/>
              <a:ext cx="18644" cy="302"/>
              <a:chOff x="217" y="312"/>
              <a:chExt cx="18644" cy="302"/>
            </a:xfrm>
            <a:grpFill/>
          </p:grpSpPr>
          <p:sp>
            <p:nvSpPr>
              <p:cNvPr id="1063" name="椭圆 1062"/>
              <p:cNvSpPr/>
              <p:nvPr/>
            </p:nvSpPr>
            <p:spPr>
              <a:xfrm flipH="1">
                <a:off x="2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椭圆 1063"/>
              <p:cNvSpPr/>
              <p:nvPr/>
            </p:nvSpPr>
            <p:spPr>
              <a:xfrm flipH="1">
                <a:off x="10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5" name="椭圆 1064"/>
              <p:cNvSpPr/>
              <p:nvPr/>
            </p:nvSpPr>
            <p:spPr>
              <a:xfrm flipH="1">
                <a:off x="18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椭圆 1065"/>
              <p:cNvSpPr/>
              <p:nvPr/>
            </p:nvSpPr>
            <p:spPr>
              <a:xfrm flipH="1">
                <a:off x="272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7" name="椭圆 1066"/>
              <p:cNvSpPr/>
              <p:nvPr/>
            </p:nvSpPr>
            <p:spPr>
              <a:xfrm flipH="1">
                <a:off x="355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8" name="椭圆 1067"/>
              <p:cNvSpPr/>
              <p:nvPr/>
            </p:nvSpPr>
            <p:spPr>
              <a:xfrm flipH="1">
                <a:off x="439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9" name="椭圆 1068"/>
              <p:cNvSpPr/>
              <p:nvPr/>
            </p:nvSpPr>
            <p:spPr>
              <a:xfrm flipH="1">
                <a:off x="522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0" name="椭圆 1069"/>
              <p:cNvSpPr/>
              <p:nvPr/>
            </p:nvSpPr>
            <p:spPr>
              <a:xfrm flipH="1">
                <a:off x="606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1" name="椭圆 1070"/>
              <p:cNvSpPr/>
              <p:nvPr/>
            </p:nvSpPr>
            <p:spPr>
              <a:xfrm flipH="1">
                <a:off x="689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2" name="椭圆 1071"/>
              <p:cNvSpPr/>
              <p:nvPr/>
            </p:nvSpPr>
            <p:spPr>
              <a:xfrm flipH="1">
                <a:off x="773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椭圆 1072"/>
              <p:cNvSpPr/>
              <p:nvPr/>
            </p:nvSpPr>
            <p:spPr>
              <a:xfrm flipH="1">
                <a:off x="856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椭圆 1073"/>
              <p:cNvSpPr/>
              <p:nvPr/>
            </p:nvSpPr>
            <p:spPr>
              <a:xfrm flipH="1">
                <a:off x="940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椭圆 1074"/>
              <p:cNvSpPr/>
              <p:nvPr/>
            </p:nvSpPr>
            <p:spPr>
              <a:xfrm flipH="1">
                <a:off x="1023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椭圆 1075"/>
              <p:cNvSpPr/>
              <p:nvPr/>
            </p:nvSpPr>
            <p:spPr>
              <a:xfrm flipH="1">
                <a:off x="1107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7" name="椭圆 1076"/>
              <p:cNvSpPr/>
              <p:nvPr/>
            </p:nvSpPr>
            <p:spPr>
              <a:xfrm flipH="1">
                <a:off x="1190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椭圆 1077"/>
              <p:cNvSpPr/>
              <p:nvPr/>
            </p:nvSpPr>
            <p:spPr>
              <a:xfrm flipH="1">
                <a:off x="1274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椭圆 1078"/>
              <p:cNvSpPr/>
              <p:nvPr/>
            </p:nvSpPr>
            <p:spPr>
              <a:xfrm flipH="1">
                <a:off x="1357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椭圆 1079"/>
              <p:cNvSpPr/>
              <p:nvPr/>
            </p:nvSpPr>
            <p:spPr>
              <a:xfrm flipH="1">
                <a:off x="1441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1" name="椭圆 1080"/>
              <p:cNvSpPr/>
              <p:nvPr/>
            </p:nvSpPr>
            <p:spPr>
              <a:xfrm flipH="1">
                <a:off x="1524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2" name="椭圆 1081"/>
              <p:cNvSpPr/>
              <p:nvPr/>
            </p:nvSpPr>
            <p:spPr>
              <a:xfrm flipH="1">
                <a:off x="1608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3" name="椭圆 1082"/>
              <p:cNvSpPr/>
              <p:nvPr/>
            </p:nvSpPr>
            <p:spPr>
              <a:xfrm flipH="1">
                <a:off x="1691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4" name="椭圆 1083"/>
              <p:cNvSpPr/>
              <p:nvPr/>
            </p:nvSpPr>
            <p:spPr>
              <a:xfrm flipH="1">
                <a:off x="17752"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5" name="椭圆 1084"/>
              <p:cNvSpPr/>
              <p:nvPr/>
            </p:nvSpPr>
            <p:spPr>
              <a:xfrm flipH="1">
                <a:off x="18587" y="312"/>
                <a:ext cx="275" cy="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2">
    <p:bg>
      <p:bgPr>
        <a:solidFill>
          <a:schemeClr val="accent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_3Column_Red">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133549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面-上"/>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面-下"/>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4.xml"/><Relationship Id="rId5" Type="http://schemas.microsoft.com/office/2007/relationships/hdphoto" Target="../media/hdphoto5.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5.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a:extLst>
              <a:ext uri="{FF2B5EF4-FFF2-40B4-BE49-F238E27FC236}">
                <a16:creationId xmlns:a16="http://schemas.microsoft.com/office/drawing/2014/main" id="{06584075-8E2F-45AA-84B8-800BA271464A}"/>
              </a:ext>
            </a:extLst>
          </p:cNvPr>
          <p:cNvSpPr txBox="1"/>
          <p:nvPr/>
        </p:nvSpPr>
        <p:spPr>
          <a:xfrm>
            <a:off x="3709392" y="1629000"/>
            <a:ext cx="6725375" cy="1754326"/>
          </a:xfrm>
          <a:prstGeom prst="rect">
            <a:avLst/>
          </a:prstGeom>
          <a:noFill/>
        </p:spPr>
        <p:txBody>
          <a:bodyPr wrap="square" rtlCol="0">
            <a:noAutofit/>
          </a:bodyPr>
          <a:lstStyle/>
          <a:p>
            <a:pPr algn="dist"/>
            <a:r>
              <a:rPr lang="zh-CN" altLang="en-US" sz="10800" b="1" dirty="0">
                <a:ln w="25400">
                  <a:solidFill>
                    <a:schemeClr val="tx1"/>
                  </a:solidFill>
                </a:ln>
                <a:solidFill>
                  <a:schemeClr val="accent3">
                    <a:lumMod val="75000"/>
                  </a:schemeClr>
                </a:solidFill>
                <a:effectLst>
                  <a:outerShdw dist="152400" algn="l" rotWithShape="0">
                    <a:schemeClr val="tx1"/>
                  </a:outerShdw>
                </a:effectLst>
                <a:latin typeface="+mn-ea"/>
              </a:rPr>
              <a:t>工作总结</a:t>
            </a:r>
          </a:p>
        </p:txBody>
      </p:sp>
      <p:grpSp>
        <p:nvGrpSpPr>
          <p:cNvPr id="55" name="组合 54">
            <a:extLst>
              <a:ext uri="{FF2B5EF4-FFF2-40B4-BE49-F238E27FC236}">
                <a16:creationId xmlns:a16="http://schemas.microsoft.com/office/drawing/2014/main" id="{72DCFA20-70D7-49E0-BFAE-D6B48E3A9BFC}"/>
              </a:ext>
            </a:extLst>
          </p:cNvPr>
          <p:cNvGrpSpPr/>
          <p:nvPr/>
        </p:nvGrpSpPr>
        <p:grpSpPr>
          <a:xfrm>
            <a:off x="861035" y="5595695"/>
            <a:ext cx="1251585" cy="281305"/>
            <a:chOff x="2176397" y="4527732"/>
            <a:chExt cx="1494144" cy="281004"/>
          </a:xfrm>
        </p:grpSpPr>
        <p:sp>
          <p:nvSpPr>
            <p:cNvPr id="56" name="等腰三角形 55">
              <a:extLst>
                <a:ext uri="{FF2B5EF4-FFF2-40B4-BE49-F238E27FC236}">
                  <a16:creationId xmlns:a16="http://schemas.microsoft.com/office/drawing/2014/main" id="{8B22F727-E5C4-49C8-B724-AA0BDB7FD931}"/>
                </a:ext>
              </a:extLst>
            </p:cNvPr>
            <p:cNvSpPr/>
            <p:nvPr/>
          </p:nvSpPr>
          <p:spPr>
            <a:xfrm rot="5400000">
              <a:off x="2157807" y="4546322"/>
              <a:ext cx="269553" cy="232373"/>
            </a:xfrm>
            <a:prstGeom prst="triangle">
              <a:avLst/>
            </a:prstGeom>
            <a:solidFill>
              <a:schemeClr val="accent4"/>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7" name="等腰三角形 56">
              <a:extLst>
                <a:ext uri="{FF2B5EF4-FFF2-40B4-BE49-F238E27FC236}">
                  <a16:creationId xmlns:a16="http://schemas.microsoft.com/office/drawing/2014/main" id="{6D737EDA-6E8F-4C09-ADE7-570B905D1017}"/>
                </a:ext>
              </a:extLst>
            </p:cNvPr>
            <p:cNvSpPr/>
            <p:nvPr/>
          </p:nvSpPr>
          <p:spPr>
            <a:xfrm rot="5400000">
              <a:off x="2578397" y="4546323"/>
              <a:ext cx="269553" cy="232373"/>
            </a:xfrm>
            <a:prstGeom prst="triangle">
              <a:avLst/>
            </a:prstGeom>
            <a:solidFill>
              <a:srgbClr val="FCC3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8" name="等腰三角形 57">
              <a:extLst>
                <a:ext uri="{FF2B5EF4-FFF2-40B4-BE49-F238E27FC236}">
                  <a16:creationId xmlns:a16="http://schemas.microsoft.com/office/drawing/2014/main" id="{A9DA5D52-C963-4463-AB21-31D75EBBE322}"/>
                </a:ext>
              </a:extLst>
            </p:cNvPr>
            <p:cNvSpPr/>
            <p:nvPr/>
          </p:nvSpPr>
          <p:spPr>
            <a:xfrm rot="5400000">
              <a:off x="2998987" y="4546324"/>
              <a:ext cx="269553" cy="232373"/>
            </a:xfrm>
            <a:prstGeom prst="triangle">
              <a:avLst/>
            </a:prstGeom>
            <a:solidFill>
              <a:schemeClr val="accent4"/>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9" name="等腰三角形 58">
              <a:extLst>
                <a:ext uri="{FF2B5EF4-FFF2-40B4-BE49-F238E27FC236}">
                  <a16:creationId xmlns:a16="http://schemas.microsoft.com/office/drawing/2014/main" id="{F0B16A31-BB4D-43E3-A621-AD7689C43D94}"/>
                </a:ext>
              </a:extLst>
            </p:cNvPr>
            <p:cNvSpPr/>
            <p:nvPr/>
          </p:nvSpPr>
          <p:spPr>
            <a:xfrm rot="5400000">
              <a:off x="3419577" y="4557772"/>
              <a:ext cx="269554" cy="232374"/>
            </a:xfrm>
            <a:prstGeom prst="triangle">
              <a:avLst/>
            </a:prstGeom>
            <a:solidFill>
              <a:srgbClr val="FDC40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60" name="组合 59">
            <a:extLst>
              <a:ext uri="{FF2B5EF4-FFF2-40B4-BE49-F238E27FC236}">
                <a16:creationId xmlns:a16="http://schemas.microsoft.com/office/drawing/2014/main" id="{A65A39F9-867E-4996-84BB-84C942555DC3}"/>
              </a:ext>
            </a:extLst>
          </p:cNvPr>
          <p:cNvGrpSpPr/>
          <p:nvPr/>
        </p:nvGrpSpPr>
        <p:grpSpPr>
          <a:xfrm>
            <a:off x="2760761" y="5096275"/>
            <a:ext cx="6608445" cy="1212725"/>
            <a:chOff x="5135" y="7553"/>
            <a:chExt cx="10407" cy="1906"/>
          </a:xfrm>
        </p:grpSpPr>
        <p:sp>
          <p:nvSpPr>
            <p:cNvPr id="61" name="圆角矩形 163">
              <a:extLst>
                <a:ext uri="{FF2B5EF4-FFF2-40B4-BE49-F238E27FC236}">
                  <a16:creationId xmlns:a16="http://schemas.microsoft.com/office/drawing/2014/main" id="{C50B20F6-1565-4D01-8975-19EF195EDADF}"/>
                </a:ext>
              </a:extLst>
            </p:cNvPr>
            <p:cNvSpPr/>
            <p:nvPr/>
          </p:nvSpPr>
          <p:spPr>
            <a:xfrm>
              <a:off x="5135" y="7553"/>
              <a:ext cx="180"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2" name="圆角矩形 164">
              <a:extLst>
                <a:ext uri="{FF2B5EF4-FFF2-40B4-BE49-F238E27FC236}">
                  <a16:creationId xmlns:a16="http://schemas.microsoft.com/office/drawing/2014/main" id="{C40696DD-BD7A-450E-A79A-897AD25CDC6A}"/>
                </a:ext>
              </a:extLst>
            </p:cNvPr>
            <p:cNvSpPr/>
            <p:nvPr/>
          </p:nvSpPr>
          <p:spPr>
            <a:xfrm>
              <a:off x="5531" y="7712"/>
              <a:ext cx="180" cy="1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3" name="圆角矩形 165">
              <a:extLst>
                <a:ext uri="{FF2B5EF4-FFF2-40B4-BE49-F238E27FC236}">
                  <a16:creationId xmlns:a16="http://schemas.microsoft.com/office/drawing/2014/main" id="{69F61884-D3E0-44C8-BD3B-02478E067E61}"/>
                </a:ext>
              </a:extLst>
            </p:cNvPr>
            <p:cNvSpPr/>
            <p:nvPr/>
          </p:nvSpPr>
          <p:spPr>
            <a:xfrm>
              <a:off x="5927" y="7553"/>
              <a:ext cx="153"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4" name="圆角矩形 166">
              <a:extLst>
                <a:ext uri="{FF2B5EF4-FFF2-40B4-BE49-F238E27FC236}">
                  <a16:creationId xmlns:a16="http://schemas.microsoft.com/office/drawing/2014/main" id="{2AB7C8A9-3084-4EEA-B594-A2D26C6E69F4}"/>
                </a:ext>
              </a:extLst>
            </p:cNvPr>
            <p:cNvSpPr/>
            <p:nvPr/>
          </p:nvSpPr>
          <p:spPr>
            <a:xfrm>
              <a:off x="6296" y="7781"/>
              <a:ext cx="186" cy="14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5" name="圆角矩形 167">
              <a:extLst>
                <a:ext uri="{FF2B5EF4-FFF2-40B4-BE49-F238E27FC236}">
                  <a16:creationId xmlns:a16="http://schemas.microsoft.com/office/drawing/2014/main" id="{391A0117-D6BA-4BBF-8F21-0B85D3AFDF14}"/>
                </a:ext>
              </a:extLst>
            </p:cNvPr>
            <p:cNvSpPr/>
            <p:nvPr/>
          </p:nvSpPr>
          <p:spPr>
            <a:xfrm>
              <a:off x="6698" y="7675"/>
              <a:ext cx="186" cy="16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6" name="圆角矩形 168">
              <a:extLst>
                <a:ext uri="{FF2B5EF4-FFF2-40B4-BE49-F238E27FC236}">
                  <a16:creationId xmlns:a16="http://schemas.microsoft.com/office/drawing/2014/main" id="{6F79C8F0-A9EE-47DF-936E-58948C3542CB}"/>
                </a:ext>
              </a:extLst>
            </p:cNvPr>
            <p:cNvSpPr/>
            <p:nvPr/>
          </p:nvSpPr>
          <p:spPr>
            <a:xfrm>
              <a:off x="7488" y="7629"/>
              <a:ext cx="186"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7" name="圆角矩形 169">
              <a:extLst>
                <a:ext uri="{FF2B5EF4-FFF2-40B4-BE49-F238E27FC236}">
                  <a16:creationId xmlns:a16="http://schemas.microsoft.com/office/drawing/2014/main" id="{2630E4CB-44E0-46E3-BD11-726EFBC068ED}"/>
                </a:ext>
              </a:extLst>
            </p:cNvPr>
            <p:cNvSpPr/>
            <p:nvPr/>
          </p:nvSpPr>
          <p:spPr>
            <a:xfrm>
              <a:off x="7100" y="7629"/>
              <a:ext cx="172"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8" name="圆角矩形 170">
              <a:extLst>
                <a:ext uri="{FF2B5EF4-FFF2-40B4-BE49-F238E27FC236}">
                  <a16:creationId xmlns:a16="http://schemas.microsoft.com/office/drawing/2014/main" id="{6E163D45-109D-4FE1-9F3F-3B6F3BF3F2D0}"/>
                </a:ext>
              </a:extLst>
            </p:cNvPr>
            <p:cNvSpPr/>
            <p:nvPr/>
          </p:nvSpPr>
          <p:spPr>
            <a:xfrm>
              <a:off x="7890" y="7553"/>
              <a:ext cx="180"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9" name="圆角矩形 171">
              <a:extLst>
                <a:ext uri="{FF2B5EF4-FFF2-40B4-BE49-F238E27FC236}">
                  <a16:creationId xmlns:a16="http://schemas.microsoft.com/office/drawing/2014/main" id="{CD3E9B80-813A-402C-B455-1B5ECFBE09E4}"/>
                </a:ext>
              </a:extLst>
            </p:cNvPr>
            <p:cNvSpPr/>
            <p:nvPr/>
          </p:nvSpPr>
          <p:spPr>
            <a:xfrm>
              <a:off x="8286" y="7712"/>
              <a:ext cx="180" cy="1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0" name="圆角矩形 172">
              <a:extLst>
                <a:ext uri="{FF2B5EF4-FFF2-40B4-BE49-F238E27FC236}">
                  <a16:creationId xmlns:a16="http://schemas.microsoft.com/office/drawing/2014/main" id="{72B78A6C-3090-4A22-B39D-558EED52BF1A}"/>
                </a:ext>
              </a:extLst>
            </p:cNvPr>
            <p:cNvSpPr/>
            <p:nvPr/>
          </p:nvSpPr>
          <p:spPr>
            <a:xfrm>
              <a:off x="10276" y="7553"/>
              <a:ext cx="153"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1" name="圆角矩形 173">
              <a:extLst>
                <a:ext uri="{FF2B5EF4-FFF2-40B4-BE49-F238E27FC236}">
                  <a16:creationId xmlns:a16="http://schemas.microsoft.com/office/drawing/2014/main" id="{E19DF35F-6C43-48DA-8662-B95647862420}"/>
                </a:ext>
              </a:extLst>
            </p:cNvPr>
            <p:cNvSpPr/>
            <p:nvPr/>
          </p:nvSpPr>
          <p:spPr>
            <a:xfrm>
              <a:off x="9084" y="7781"/>
              <a:ext cx="186" cy="14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2" name="圆角矩形 174">
              <a:extLst>
                <a:ext uri="{FF2B5EF4-FFF2-40B4-BE49-F238E27FC236}">
                  <a16:creationId xmlns:a16="http://schemas.microsoft.com/office/drawing/2014/main" id="{BFCF5E83-D12E-47B7-A657-B22A501526E3}"/>
                </a:ext>
              </a:extLst>
            </p:cNvPr>
            <p:cNvSpPr/>
            <p:nvPr/>
          </p:nvSpPr>
          <p:spPr>
            <a:xfrm>
              <a:off x="9486" y="7675"/>
              <a:ext cx="186" cy="16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3" name="圆角矩形 175">
              <a:extLst>
                <a:ext uri="{FF2B5EF4-FFF2-40B4-BE49-F238E27FC236}">
                  <a16:creationId xmlns:a16="http://schemas.microsoft.com/office/drawing/2014/main" id="{FCD6B12A-7FCD-493B-A08E-482C6C57A94A}"/>
                </a:ext>
              </a:extLst>
            </p:cNvPr>
            <p:cNvSpPr/>
            <p:nvPr/>
          </p:nvSpPr>
          <p:spPr>
            <a:xfrm>
              <a:off x="8682" y="7629"/>
              <a:ext cx="186"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4" name="圆角矩形 176">
              <a:extLst>
                <a:ext uri="{FF2B5EF4-FFF2-40B4-BE49-F238E27FC236}">
                  <a16:creationId xmlns:a16="http://schemas.microsoft.com/office/drawing/2014/main" id="{01DBEE6D-35DE-4897-B72C-A82557DB68FE}"/>
                </a:ext>
              </a:extLst>
            </p:cNvPr>
            <p:cNvSpPr/>
            <p:nvPr/>
          </p:nvSpPr>
          <p:spPr>
            <a:xfrm>
              <a:off x="9888" y="7629"/>
              <a:ext cx="172"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5" name="圆角矩形 7">
              <a:extLst>
                <a:ext uri="{FF2B5EF4-FFF2-40B4-BE49-F238E27FC236}">
                  <a16:creationId xmlns:a16="http://schemas.microsoft.com/office/drawing/2014/main" id="{DE972E40-4B6E-465E-80B8-55A82219F1C9}"/>
                </a:ext>
              </a:extLst>
            </p:cNvPr>
            <p:cNvSpPr/>
            <p:nvPr/>
          </p:nvSpPr>
          <p:spPr>
            <a:xfrm>
              <a:off x="10645" y="7712"/>
              <a:ext cx="180" cy="1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6" name="圆角矩形 8">
              <a:extLst>
                <a:ext uri="{FF2B5EF4-FFF2-40B4-BE49-F238E27FC236}">
                  <a16:creationId xmlns:a16="http://schemas.microsoft.com/office/drawing/2014/main" id="{8599EC1A-BAD5-4C74-A98E-BEAFAF49CA50}"/>
                </a:ext>
              </a:extLst>
            </p:cNvPr>
            <p:cNvSpPr/>
            <p:nvPr/>
          </p:nvSpPr>
          <p:spPr>
            <a:xfrm>
              <a:off x="11041" y="7553"/>
              <a:ext cx="153"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7" name="圆角矩形 9">
              <a:extLst>
                <a:ext uri="{FF2B5EF4-FFF2-40B4-BE49-F238E27FC236}">
                  <a16:creationId xmlns:a16="http://schemas.microsoft.com/office/drawing/2014/main" id="{A7D32BF2-B1C7-4C20-BD13-66ECC59D0822}"/>
                </a:ext>
              </a:extLst>
            </p:cNvPr>
            <p:cNvSpPr/>
            <p:nvPr/>
          </p:nvSpPr>
          <p:spPr>
            <a:xfrm>
              <a:off x="11410" y="7781"/>
              <a:ext cx="186" cy="14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8" name="圆角矩形 10">
              <a:extLst>
                <a:ext uri="{FF2B5EF4-FFF2-40B4-BE49-F238E27FC236}">
                  <a16:creationId xmlns:a16="http://schemas.microsoft.com/office/drawing/2014/main" id="{FFFCBBE8-74A4-4CD0-B7D7-7BE948DEE4B3}"/>
                </a:ext>
              </a:extLst>
            </p:cNvPr>
            <p:cNvSpPr/>
            <p:nvPr/>
          </p:nvSpPr>
          <p:spPr>
            <a:xfrm>
              <a:off x="11812" y="7675"/>
              <a:ext cx="186" cy="16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9" name="圆角矩形 11">
              <a:extLst>
                <a:ext uri="{FF2B5EF4-FFF2-40B4-BE49-F238E27FC236}">
                  <a16:creationId xmlns:a16="http://schemas.microsoft.com/office/drawing/2014/main" id="{5F10D62C-0768-4C6F-8D78-E945D02A5942}"/>
                </a:ext>
              </a:extLst>
            </p:cNvPr>
            <p:cNvSpPr/>
            <p:nvPr/>
          </p:nvSpPr>
          <p:spPr>
            <a:xfrm>
              <a:off x="12602" y="7629"/>
              <a:ext cx="186"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0" name="圆角矩形 12">
              <a:extLst>
                <a:ext uri="{FF2B5EF4-FFF2-40B4-BE49-F238E27FC236}">
                  <a16:creationId xmlns:a16="http://schemas.microsoft.com/office/drawing/2014/main" id="{4774D9EB-4245-401C-8B4D-D98509C633D5}"/>
                </a:ext>
              </a:extLst>
            </p:cNvPr>
            <p:cNvSpPr/>
            <p:nvPr/>
          </p:nvSpPr>
          <p:spPr>
            <a:xfrm>
              <a:off x="12214" y="7629"/>
              <a:ext cx="172"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1" name="圆角矩形 13">
              <a:extLst>
                <a:ext uri="{FF2B5EF4-FFF2-40B4-BE49-F238E27FC236}">
                  <a16:creationId xmlns:a16="http://schemas.microsoft.com/office/drawing/2014/main" id="{AE7754A4-8B0D-4C56-B96A-678649D9C896}"/>
                </a:ext>
              </a:extLst>
            </p:cNvPr>
            <p:cNvSpPr/>
            <p:nvPr/>
          </p:nvSpPr>
          <p:spPr>
            <a:xfrm>
              <a:off x="13004" y="7553"/>
              <a:ext cx="180"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2" name="圆角矩形 14">
              <a:extLst>
                <a:ext uri="{FF2B5EF4-FFF2-40B4-BE49-F238E27FC236}">
                  <a16:creationId xmlns:a16="http://schemas.microsoft.com/office/drawing/2014/main" id="{E4CB95FA-BF3D-4858-83A4-30E9FAF6D182}"/>
                </a:ext>
              </a:extLst>
            </p:cNvPr>
            <p:cNvSpPr/>
            <p:nvPr/>
          </p:nvSpPr>
          <p:spPr>
            <a:xfrm>
              <a:off x="13400" y="7712"/>
              <a:ext cx="180" cy="1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3" name="圆角矩形 15">
              <a:extLst>
                <a:ext uri="{FF2B5EF4-FFF2-40B4-BE49-F238E27FC236}">
                  <a16:creationId xmlns:a16="http://schemas.microsoft.com/office/drawing/2014/main" id="{7A21E943-A008-42A6-BBC0-9006F45D2324}"/>
                </a:ext>
              </a:extLst>
            </p:cNvPr>
            <p:cNvSpPr/>
            <p:nvPr/>
          </p:nvSpPr>
          <p:spPr>
            <a:xfrm>
              <a:off x="15390" y="7553"/>
              <a:ext cx="153"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4" name="圆角矩形 16">
              <a:extLst>
                <a:ext uri="{FF2B5EF4-FFF2-40B4-BE49-F238E27FC236}">
                  <a16:creationId xmlns:a16="http://schemas.microsoft.com/office/drawing/2014/main" id="{855EE27F-B8CC-4A11-95D3-C7B5C0720BAB}"/>
                </a:ext>
              </a:extLst>
            </p:cNvPr>
            <p:cNvSpPr/>
            <p:nvPr/>
          </p:nvSpPr>
          <p:spPr>
            <a:xfrm>
              <a:off x="14198" y="7781"/>
              <a:ext cx="186" cy="14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5" name="圆角矩形 17">
              <a:extLst>
                <a:ext uri="{FF2B5EF4-FFF2-40B4-BE49-F238E27FC236}">
                  <a16:creationId xmlns:a16="http://schemas.microsoft.com/office/drawing/2014/main" id="{E9A8E121-7A1B-4090-86A4-812DF209386B}"/>
                </a:ext>
              </a:extLst>
            </p:cNvPr>
            <p:cNvSpPr/>
            <p:nvPr/>
          </p:nvSpPr>
          <p:spPr>
            <a:xfrm>
              <a:off x="14600" y="7675"/>
              <a:ext cx="186" cy="16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6" name="圆角矩形 18">
              <a:extLst>
                <a:ext uri="{FF2B5EF4-FFF2-40B4-BE49-F238E27FC236}">
                  <a16:creationId xmlns:a16="http://schemas.microsoft.com/office/drawing/2014/main" id="{74C1EC47-A396-4D1B-8C9D-246AE96ADA8C}"/>
                </a:ext>
              </a:extLst>
            </p:cNvPr>
            <p:cNvSpPr/>
            <p:nvPr/>
          </p:nvSpPr>
          <p:spPr>
            <a:xfrm>
              <a:off x="13796" y="7629"/>
              <a:ext cx="186"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7" name="圆角矩形 19">
              <a:extLst>
                <a:ext uri="{FF2B5EF4-FFF2-40B4-BE49-F238E27FC236}">
                  <a16:creationId xmlns:a16="http://schemas.microsoft.com/office/drawing/2014/main" id="{17582FF7-D8F0-4A5E-A6D2-25DD02769408}"/>
                </a:ext>
              </a:extLst>
            </p:cNvPr>
            <p:cNvSpPr/>
            <p:nvPr/>
          </p:nvSpPr>
          <p:spPr>
            <a:xfrm>
              <a:off x="15002" y="7629"/>
              <a:ext cx="172"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88" name="圆角矩形 179">
            <a:extLst>
              <a:ext uri="{FF2B5EF4-FFF2-40B4-BE49-F238E27FC236}">
                <a16:creationId xmlns:a16="http://schemas.microsoft.com/office/drawing/2014/main" id="{C082D58B-DA8F-488B-A9EE-1142138EFF06}"/>
              </a:ext>
            </a:extLst>
          </p:cNvPr>
          <p:cNvSpPr/>
          <p:nvPr/>
        </p:nvSpPr>
        <p:spPr>
          <a:xfrm>
            <a:off x="2350136" y="5325511"/>
            <a:ext cx="3458010" cy="609600"/>
          </a:xfrm>
          <a:prstGeom prst="roundRect">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a:ln w="25400">
                <a:solidFill>
                  <a:schemeClr val="tx1"/>
                </a:solidFill>
              </a:ln>
              <a:latin typeface="+mn-ea"/>
            </a:endParaRPr>
          </a:p>
        </p:txBody>
      </p:sp>
      <p:sp>
        <p:nvSpPr>
          <p:cNvPr id="89" name="圆角矩形 25">
            <a:extLst>
              <a:ext uri="{FF2B5EF4-FFF2-40B4-BE49-F238E27FC236}">
                <a16:creationId xmlns:a16="http://schemas.microsoft.com/office/drawing/2014/main" id="{1FD97EAB-31AA-4590-9FCB-9A93941FF43F}"/>
              </a:ext>
            </a:extLst>
          </p:cNvPr>
          <p:cNvSpPr/>
          <p:nvPr/>
        </p:nvSpPr>
        <p:spPr>
          <a:xfrm>
            <a:off x="2430146" y="5405521"/>
            <a:ext cx="3458010" cy="609600"/>
          </a:xfrm>
          <a:prstGeom prst="roundRect">
            <a:avLst/>
          </a:prstGeom>
          <a:solidFill>
            <a:schemeClr val="accent3">
              <a:lumMod val="75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400" b="1" dirty="0">
                <a:ln w="25400">
                  <a:solidFill>
                    <a:schemeClr val="tx1"/>
                  </a:solidFill>
                </a:ln>
                <a:latin typeface="+mn-ea"/>
              </a:rPr>
              <a:t>汇报人：</a:t>
            </a:r>
            <a:r>
              <a:rPr lang="en-US" altLang="zh-CN" sz="2400" b="1" dirty="0" err="1">
                <a:ln w="25400">
                  <a:solidFill>
                    <a:schemeClr val="tx1"/>
                  </a:solidFill>
                </a:ln>
                <a:latin typeface="+mn-ea"/>
              </a:rPr>
              <a:t>OfficePLUS</a:t>
            </a:r>
            <a:endParaRPr lang="zh-CN" altLang="en-US" sz="2400" b="1" dirty="0">
              <a:ln w="25400">
                <a:solidFill>
                  <a:schemeClr val="tx1"/>
                </a:solidFill>
              </a:ln>
              <a:latin typeface="+mn-ea"/>
            </a:endParaRPr>
          </a:p>
        </p:txBody>
      </p:sp>
      <p:sp>
        <p:nvSpPr>
          <p:cNvPr id="90" name="圆角矩形 32">
            <a:extLst>
              <a:ext uri="{FF2B5EF4-FFF2-40B4-BE49-F238E27FC236}">
                <a16:creationId xmlns:a16="http://schemas.microsoft.com/office/drawing/2014/main" id="{4279E897-DF4E-4425-B46E-7DBB32C07B6E}"/>
              </a:ext>
            </a:extLst>
          </p:cNvPr>
          <p:cNvSpPr/>
          <p:nvPr/>
        </p:nvSpPr>
        <p:spPr>
          <a:xfrm>
            <a:off x="6249451" y="5325511"/>
            <a:ext cx="3328670" cy="609600"/>
          </a:xfrm>
          <a:prstGeom prst="roundRect">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a:ln w="25400">
                <a:solidFill>
                  <a:schemeClr val="tx1"/>
                </a:solidFill>
              </a:ln>
              <a:latin typeface="+mn-ea"/>
            </a:endParaRPr>
          </a:p>
        </p:txBody>
      </p:sp>
      <p:sp>
        <p:nvSpPr>
          <p:cNvPr id="91" name="圆角矩形 35">
            <a:extLst>
              <a:ext uri="{FF2B5EF4-FFF2-40B4-BE49-F238E27FC236}">
                <a16:creationId xmlns:a16="http://schemas.microsoft.com/office/drawing/2014/main" id="{8F437BE2-57E6-4C3E-A634-87437288DD6B}"/>
              </a:ext>
            </a:extLst>
          </p:cNvPr>
          <p:cNvSpPr/>
          <p:nvPr/>
        </p:nvSpPr>
        <p:spPr>
          <a:xfrm>
            <a:off x="6329461" y="5405521"/>
            <a:ext cx="3328670" cy="609600"/>
          </a:xfrm>
          <a:prstGeom prst="roundRect">
            <a:avLst/>
          </a:prstGeom>
          <a:solidFill>
            <a:schemeClr val="accent3">
              <a:lumMod val="75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400" b="1" dirty="0">
                <a:ln w="25400">
                  <a:solidFill>
                    <a:schemeClr val="tx1"/>
                  </a:solidFill>
                </a:ln>
                <a:latin typeface="+mn-ea"/>
              </a:rPr>
              <a:t>时间：</a:t>
            </a:r>
            <a:r>
              <a:rPr lang="en-US" altLang="zh-CN" sz="2400" b="1" dirty="0">
                <a:ln w="25400">
                  <a:solidFill>
                    <a:schemeClr val="tx1"/>
                  </a:solidFill>
                </a:ln>
                <a:latin typeface="+mn-ea"/>
              </a:rPr>
              <a:t>20xx/xx</a:t>
            </a:r>
          </a:p>
        </p:txBody>
      </p:sp>
      <p:grpSp>
        <p:nvGrpSpPr>
          <p:cNvPr id="94" name="组合 93">
            <a:extLst>
              <a:ext uri="{FF2B5EF4-FFF2-40B4-BE49-F238E27FC236}">
                <a16:creationId xmlns:a16="http://schemas.microsoft.com/office/drawing/2014/main" id="{9BFBAD89-C4AE-49B2-9077-012377247948}"/>
              </a:ext>
            </a:extLst>
          </p:cNvPr>
          <p:cNvGrpSpPr/>
          <p:nvPr/>
        </p:nvGrpSpPr>
        <p:grpSpPr>
          <a:xfrm>
            <a:off x="9975658" y="5595695"/>
            <a:ext cx="1251585" cy="281305"/>
            <a:chOff x="2176397" y="4527732"/>
            <a:chExt cx="1494144" cy="281004"/>
          </a:xfrm>
        </p:grpSpPr>
        <p:sp>
          <p:nvSpPr>
            <p:cNvPr id="95" name="等腰三角形 94">
              <a:extLst>
                <a:ext uri="{FF2B5EF4-FFF2-40B4-BE49-F238E27FC236}">
                  <a16:creationId xmlns:a16="http://schemas.microsoft.com/office/drawing/2014/main" id="{5074E9D9-DF28-49BF-B970-74C8DC373EF9}"/>
                </a:ext>
              </a:extLst>
            </p:cNvPr>
            <p:cNvSpPr/>
            <p:nvPr/>
          </p:nvSpPr>
          <p:spPr>
            <a:xfrm rot="5400000">
              <a:off x="2157807" y="4546322"/>
              <a:ext cx="269553" cy="232373"/>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96" name="等腰三角形 95">
              <a:extLst>
                <a:ext uri="{FF2B5EF4-FFF2-40B4-BE49-F238E27FC236}">
                  <a16:creationId xmlns:a16="http://schemas.microsoft.com/office/drawing/2014/main" id="{1ADB3B82-AAB3-4646-8DC1-777A9BAA609D}"/>
                </a:ext>
              </a:extLst>
            </p:cNvPr>
            <p:cNvSpPr/>
            <p:nvPr/>
          </p:nvSpPr>
          <p:spPr>
            <a:xfrm rot="5400000">
              <a:off x="2578397" y="4546323"/>
              <a:ext cx="269553" cy="232373"/>
            </a:xfrm>
            <a:prstGeom prst="triangle">
              <a:avLst/>
            </a:prstGeom>
            <a:solidFill>
              <a:srgbClr val="FCC3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97" name="等腰三角形 96">
              <a:extLst>
                <a:ext uri="{FF2B5EF4-FFF2-40B4-BE49-F238E27FC236}">
                  <a16:creationId xmlns:a16="http://schemas.microsoft.com/office/drawing/2014/main" id="{38B91499-A370-44C9-9FDC-1DFE5A5837A6}"/>
                </a:ext>
              </a:extLst>
            </p:cNvPr>
            <p:cNvSpPr/>
            <p:nvPr/>
          </p:nvSpPr>
          <p:spPr>
            <a:xfrm rot="5400000">
              <a:off x="2998987" y="4546324"/>
              <a:ext cx="269553" cy="232373"/>
            </a:xfrm>
            <a:prstGeom prst="triangle">
              <a:avLst/>
            </a:prstGeom>
            <a:solidFill>
              <a:srgbClr val="4B2EFA"/>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98" name="等腰三角形 97">
              <a:extLst>
                <a:ext uri="{FF2B5EF4-FFF2-40B4-BE49-F238E27FC236}">
                  <a16:creationId xmlns:a16="http://schemas.microsoft.com/office/drawing/2014/main" id="{444E5C80-A0C0-43F6-B24D-EDA15115C247}"/>
                </a:ext>
              </a:extLst>
            </p:cNvPr>
            <p:cNvSpPr/>
            <p:nvPr/>
          </p:nvSpPr>
          <p:spPr>
            <a:xfrm rot="5400000">
              <a:off x="3419577" y="4557772"/>
              <a:ext cx="269554" cy="232374"/>
            </a:xfrm>
            <a:prstGeom prst="triangle">
              <a:avLst/>
            </a:prstGeom>
            <a:solidFill>
              <a:srgbClr val="FDC40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208" name="文本框 207">
            <a:extLst>
              <a:ext uri="{FF2B5EF4-FFF2-40B4-BE49-F238E27FC236}">
                <a16:creationId xmlns:a16="http://schemas.microsoft.com/office/drawing/2014/main" id="{0D7415AD-E4E8-4424-ADFF-F3298EE9F05F}"/>
              </a:ext>
            </a:extLst>
          </p:cNvPr>
          <p:cNvSpPr txBox="1"/>
          <p:nvPr/>
        </p:nvSpPr>
        <p:spPr>
          <a:xfrm>
            <a:off x="1416000" y="1966971"/>
            <a:ext cx="1806905" cy="830997"/>
          </a:xfrm>
          <a:prstGeom prst="rect">
            <a:avLst/>
          </a:prstGeom>
          <a:noFill/>
        </p:spPr>
        <p:txBody>
          <a:bodyPr wrap="none" rtlCol="0">
            <a:noAutofit/>
          </a:bodyPr>
          <a:lstStyle/>
          <a:p>
            <a:r>
              <a:rPr lang="en-US" altLang="zh-CN" sz="4800" b="1" dirty="0">
                <a:ln w="25400">
                  <a:solidFill>
                    <a:schemeClr val="tx1"/>
                  </a:solidFill>
                </a:ln>
                <a:solidFill>
                  <a:schemeClr val="bg1"/>
                </a:solidFill>
                <a:effectLst>
                  <a:outerShdw dist="76200" algn="l" rotWithShape="0">
                    <a:prstClr val="black">
                      <a:alpha val="100000"/>
                    </a:prstClr>
                  </a:outerShdw>
                </a:effectLst>
                <a:latin typeface="+mn-ea"/>
              </a:rPr>
              <a:t>20XX</a:t>
            </a:r>
          </a:p>
        </p:txBody>
      </p:sp>
      <p:grpSp>
        <p:nvGrpSpPr>
          <p:cNvPr id="223" name="组合 222">
            <a:extLst>
              <a:ext uri="{FF2B5EF4-FFF2-40B4-BE49-F238E27FC236}">
                <a16:creationId xmlns:a16="http://schemas.microsoft.com/office/drawing/2014/main" id="{2E1E5824-C902-4215-8527-092F846A1787}"/>
              </a:ext>
            </a:extLst>
          </p:cNvPr>
          <p:cNvGrpSpPr/>
          <p:nvPr/>
        </p:nvGrpSpPr>
        <p:grpSpPr>
          <a:xfrm>
            <a:off x="1435115" y="3189589"/>
            <a:ext cx="2155049" cy="743411"/>
            <a:chOff x="8395" y="6899"/>
            <a:chExt cx="4293" cy="1210"/>
          </a:xfrm>
        </p:grpSpPr>
        <p:sp>
          <p:nvSpPr>
            <p:cNvPr id="224" name="圆角矩形 163">
              <a:extLst>
                <a:ext uri="{FF2B5EF4-FFF2-40B4-BE49-F238E27FC236}">
                  <a16:creationId xmlns:a16="http://schemas.microsoft.com/office/drawing/2014/main" id="{B7BC59E6-D989-4FCD-8B9A-48A3F13FEA29}"/>
                </a:ext>
              </a:extLst>
            </p:cNvPr>
            <p:cNvSpPr/>
            <p:nvPr/>
          </p:nvSpPr>
          <p:spPr>
            <a:xfrm>
              <a:off x="8395"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25" name="圆角矩形 164">
              <a:extLst>
                <a:ext uri="{FF2B5EF4-FFF2-40B4-BE49-F238E27FC236}">
                  <a16:creationId xmlns:a16="http://schemas.microsoft.com/office/drawing/2014/main" id="{8B0F4CEE-F223-4E01-A034-EF37681CDEAC}"/>
                </a:ext>
              </a:extLst>
            </p:cNvPr>
            <p:cNvSpPr/>
            <p:nvPr/>
          </p:nvSpPr>
          <p:spPr>
            <a:xfrm>
              <a:off x="8985" y="7101"/>
              <a:ext cx="180" cy="1008"/>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26" name="圆角矩形 165">
              <a:extLst>
                <a:ext uri="{FF2B5EF4-FFF2-40B4-BE49-F238E27FC236}">
                  <a16:creationId xmlns:a16="http://schemas.microsoft.com/office/drawing/2014/main" id="{8E89483E-F77D-4FB2-AF6D-F6DB7CAFB7ED}"/>
                </a:ext>
              </a:extLst>
            </p:cNvPr>
            <p:cNvSpPr/>
            <p:nvPr/>
          </p:nvSpPr>
          <p:spPr>
            <a:xfrm>
              <a:off x="9575" y="6899"/>
              <a:ext cx="153" cy="1210"/>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27" name="圆角矩形 166">
              <a:extLst>
                <a:ext uri="{FF2B5EF4-FFF2-40B4-BE49-F238E27FC236}">
                  <a16:creationId xmlns:a16="http://schemas.microsoft.com/office/drawing/2014/main" id="{FC75B3F3-0946-400A-A2FE-FE492641B34A}"/>
                </a:ext>
              </a:extLst>
            </p:cNvPr>
            <p:cNvSpPr/>
            <p:nvPr/>
          </p:nvSpPr>
          <p:spPr>
            <a:xfrm>
              <a:off x="10138" y="7188"/>
              <a:ext cx="186" cy="921"/>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28" name="圆角矩形 167">
              <a:extLst>
                <a:ext uri="{FF2B5EF4-FFF2-40B4-BE49-F238E27FC236}">
                  <a16:creationId xmlns:a16="http://schemas.microsoft.com/office/drawing/2014/main" id="{331CDFF8-CDD7-4325-9836-ED17DFB38EB6}"/>
                </a:ext>
              </a:extLst>
            </p:cNvPr>
            <p:cNvSpPr/>
            <p:nvPr/>
          </p:nvSpPr>
          <p:spPr>
            <a:xfrm>
              <a:off x="10734" y="7054"/>
              <a:ext cx="186" cy="1055"/>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29" name="圆角矩形 168">
              <a:extLst>
                <a:ext uri="{FF2B5EF4-FFF2-40B4-BE49-F238E27FC236}">
                  <a16:creationId xmlns:a16="http://schemas.microsoft.com/office/drawing/2014/main" id="{DE90868D-A438-4B91-8D5E-9CD877F241D4}"/>
                </a:ext>
              </a:extLst>
            </p:cNvPr>
            <p:cNvSpPr/>
            <p:nvPr/>
          </p:nvSpPr>
          <p:spPr>
            <a:xfrm>
              <a:off x="11912" y="6995"/>
              <a:ext cx="186" cy="1114"/>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30" name="圆角矩形 169">
              <a:extLst>
                <a:ext uri="{FF2B5EF4-FFF2-40B4-BE49-F238E27FC236}">
                  <a16:creationId xmlns:a16="http://schemas.microsoft.com/office/drawing/2014/main" id="{D435B158-8AC1-4AD4-9DB0-9F6D4A5938CC}"/>
                </a:ext>
              </a:extLst>
            </p:cNvPr>
            <p:cNvSpPr/>
            <p:nvPr/>
          </p:nvSpPr>
          <p:spPr>
            <a:xfrm>
              <a:off x="11330" y="6995"/>
              <a:ext cx="172" cy="1114"/>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31" name="圆角矩形 170">
              <a:extLst>
                <a:ext uri="{FF2B5EF4-FFF2-40B4-BE49-F238E27FC236}">
                  <a16:creationId xmlns:a16="http://schemas.microsoft.com/office/drawing/2014/main" id="{34943AC5-B916-4A0C-ABF6-7A1DAFF436B6}"/>
                </a:ext>
              </a:extLst>
            </p:cNvPr>
            <p:cNvSpPr/>
            <p:nvPr/>
          </p:nvSpPr>
          <p:spPr>
            <a:xfrm>
              <a:off x="12508"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249" name="文本框 248">
            <a:extLst>
              <a:ext uri="{FF2B5EF4-FFF2-40B4-BE49-F238E27FC236}">
                <a16:creationId xmlns:a16="http://schemas.microsoft.com/office/drawing/2014/main" id="{5642F267-E4F0-4675-9635-08106E7EBE7A}"/>
              </a:ext>
            </a:extLst>
          </p:cNvPr>
          <p:cNvSpPr txBox="1"/>
          <p:nvPr/>
        </p:nvSpPr>
        <p:spPr>
          <a:xfrm>
            <a:off x="3818500" y="3522873"/>
            <a:ext cx="6649940" cy="584775"/>
          </a:xfrm>
          <a:prstGeom prst="rect">
            <a:avLst/>
          </a:prstGeom>
          <a:noFill/>
        </p:spPr>
        <p:txBody>
          <a:bodyPr wrap="square" rtlCol="0">
            <a:noAutofit/>
          </a:bodyPr>
          <a:lstStyle/>
          <a:p>
            <a:pPr algn="dist"/>
            <a:r>
              <a:rPr lang="en-US" altLang="zh-CN" sz="3200" b="1" i="0" dirty="0">
                <a:ln>
                  <a:solidFill>
                    <a:schemeClr val="tx2"/>
                  </a:solidFill>
                </a:ln>
                <a:solidFill>
                  <a:schemeClr val="accent3">
                    <a:lumMod val="20000"/>
                    <a:lumOff val="80000"/>
                  </a:schemeClr>
                </a:solidFill>
                <a:effectLst/>
                <a:latin typeface="+mn-ea"/>
              </a:rPr>
              <a:t>WORK SUMMARY</a:t>
            </a:r>
            <a:endParaRPr lang="zh-CN" altLang="en-US" sz="3200" b="1" dirty="0">
              <a:ln w="25400">
                <a:solidFill>
                  <a:schemeClr val="tx2"/>
                </a:solidFill>
              </a:ln>
              <a:solidFill>
                <a:schemeClr val="accent3">
                  <a:lumMod val="20000"/>
                  <a:lumOff val="80000"/>
                </a:schemeClr>
              </a:solidFill>
              <a:effectLst>
                <a:outerShdw dist="152400" algn="l" rotWithShape="0">
                  <a:schemeClr val="tx1"/>
                </a:outerShdw>
              </a:effectLst>
              <a:latin typeface="+mn-ea"/>
            </a:endParaRPr>
          </a:p>
        </p:txBody>
      </p:sp>
      <p:sp>
        <p:nvSpPr>
          <p:cNvPr id="254" name="五边形 227">
            <a:extLst>
              <a:ext uri="{FF2B5EF4-FFF2-40B4-BE49-F238E27FC236}">
                <a16:creationId xmlns:a16="http://schemas.microsoft.com/office/drawing/2014/main" id="{4EE1FCB1-C89E-4E3B-8959-2685E79D1D75}"/>
              </a:ext>
            </a:extLst>
          </p:cNvPr>
          <p:cNvSpPr/>
          <p:nvPr/>
        </p:nvSpPr>
        <p:spPr>
          <a:xfrm>
            <a:off x="7973261" y="4439722"/>
            <a:ext cx="3648067" cy="573278"/>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55" name="五边形 228">
            <a:extLst>
              <a:ext uri="{FF2B5EF4-FFF2-40B4-BE49-F238E27FC236}">
                <a16:creationId xmlns:a16="http://schemas.microsoft.com/office/drawing/2014/main" id="{DE5E2351-B6DB-4FF6-8526-2C2F2222F255}"/>
              </a:ext>
            </a:extLst>
          </p:cNvPr>
          <p:cNvSpPr/>
          <p:nvPr/>
        </p:nvSpPr>
        <p:spPr>
          <a:xfrm>
            <a:off x="8063933" y="4343865"/>
            <a:ext cx="3648067" cy="573278"/>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000" b="1" dirty="0">
                <a:latin typeface="+mn-ea"/>
                <a:cs typeface="Agency FB" panose="020B0503020202020204" charset="0"/>
              </a:rPr>
              <a:t>LET'S GO </a:t>
            </a:r>
            <a:r>
              <a:rPr lang="en-US" altLang="zh-CN" sz="2000" b="1" dirty="0" err="1">
                <a:latin typeface="+mn-ea"/>
                <a:cs typeface="Agency FB" panose="020B0503020202020204" charset="0"/>
              </a:rPr>
              <a:t>GO</a:t>
            </a:r>
            <a:r>
              <a:rPr lang="en-US" altLang="zh-CN" sz="2000" b="1" dirty="0">
                <a:latin typeface="+mn-ea"/>
                <a:cs typeface="Agency FB" panose="020B0503020202020204" charset="0"/>
              </a:rPr>
              <a:t> </a:t>
            </a:r>
            <a:r>
              <a:rPr lang="en-US" altLang="zh-CN" sz="2000" b="1" dirty="0" err="1">
                <a:latin typeface="+mn-ea"/>
                <a:cs typeface="Agency FB" panose="020B0503020202020204" charset="0"/>
              </a:rPr>
              <a:t>GO</a:t>
            </a:r>
            <a:r>
              <a:rPr lang="zh-CN" altLang="en-US" sz="2000" b="1" dirty="0">
                <a:latin typeface="+mn-ea"/>
                <a:cs typeface="Agency FB" panose="020B0503020202020204" charset="0"/>
              </a:rPr>
              <a:t>！</a:t>
            </a:r>
          </a:p>
        </p:txBody>
      </p:sp>
      <p:sp>
        <p:nvSpPr>
          <p:cNvPr id="256" name="燕尾形 244">
            <a:extLst>
              <a:ext uri="{FF2B5EF4-FFF2-40B4-BE49-F238E27FC236}">
                <a16:creationId xmlns:a16="http://schemas.microsoft.com/office/drawing/2014/main" id="{E3CDF544-BB21-436D-A0F0-6E79AF12A0F3}"/>
              </a:ext>
            </a:extLst>
          </p:cNvPr>
          <p:cNvSpPr/>
          <p:nvPr/>
        </p:nvSpPr>
        <p:spPr>
          <a:xfrm>
            <a:off x="11029038" y="4470366"/>
            <a:ext cx="298339" cy="298339"/>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nvGrpSpPr>
          <p:cNvPr id="257" name="组合 256">
            <a:extLst>
              <a:ext uri="{FF2B5EF4-FFF2-40B4-BE49-F238E27FC236}">
                <a16:creationId xmlns:a16="http://schemas.microsoft.com/office/drawing/2014/main" id="{28955637-787B-4CD5-BC6B-C19B593D6626}"/>
              </a:ext>
            </a:extLst>
          </p:cNvPr>
          <p:cNvGrpSpPr/>
          <p:nvPr/>
        </p:nvGrpSpPr>
        <p:grpSpPr>
          <a:xfrm>
            <a:off x="630062" y="730439"/>
            <a:ext cx="3742964" cy="538561"/>
            <a:chOff x="-1633440" y="6031970"/>
            <a:chExt cx="4099560" cy="498185"/>
          </a:xfrm>
        </p:grpSpPr>
        <p:sp>
          <p:nvSpPr>
            <p:cNvPr id="258" name="梯形 257">
              <a:extLst>
                <a:ext uri="{FF2B5EF4-FFF2-40B4-BE49-F238E27FC236}">
                  <a16:creationId xmlns:a16="http://schemas.microsoft.com/office/drawing/2014/main" id="{4885C942-6196-4D78-96A3-43E30D0E1F18}"/>
                </a:ext>
              </a:extLst>
            </p:cNvPr>
            <p:cNvSpPr/>
            <p:nvPr/>
          </p:nvSpPr>
          <p:spPr>
            <a:xfrm>
              <a:off x="-1633440" y="6031970"/>
              <a:ext cx="4099560" cy="498184"/>
            </a:xfrm>
            <a:prstGeom prst="trapezoid">
              <a:avLst>
                <a:gd name="adj" fmla="val 43734"/>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pic>
          <p:nvPicPr>
            <p:cNvPr id="259" name="图片 258">
              <a:extLst>
                <a:ext uri="{FF2B5EF4-FFF2-40B4-BE49-F238E27FC236}">
                  <a16:creationId xmlns:a16="http://schemas.microsoft.com/office/drawing/2014/main" id="{24015C88-CAFF-46FB-8BB7-D431DBCBC6DE}"/>
                </a:ext>
              </a:extLst>
            </p:cNvPr>
            <p:cNvPicPr>
              <a:picLocks noChangeAspect="1"/>
            </p:cNvPicPr>
            <p:nvPr/>
          </p:nvPicPr>
          <p:blipFill rotWithShape="1">
            <a:blip r:embed="rId2"/>
            <a:srcRect t="38965" r="6454" b="28282"/>
            <a:stretch>
              <a:fillRect/>
            </a:stretch>
          </p:blipFill>
          <p:spPr>
            <a:xfrm>
              <a:off x="1490380" y="6031970"/>
              <a:ext cx="894466" cy="312346"/>
            </a:xfrm>
            <a:custGeom>
              <a:avLst/>
              <a:gdLst>
                <a:gd name="connsiteX0" fmla="*/ 0 w 894466"/>
                <a:gd name="connsiteY0" fmla="*/ 0 h 312346"/>
                <a:gd name="connsiteX1" fmla="*/ 757864 w 894466"/>
                <a:gd name="connsiteY1" fmla="*/ 0 h 312346"/>
                <a:gd name="connsiteX2" fmla="*/ 894466 w 894466"/>
                <a:gd name="connsiteY2" fmla="*/ 312346 h 312346"/>
                <a:gd name="connsiteX3" fmla="*/ 0 w 894466"/>
                <a:gd name="connsiteY3" fmla="*/ 312346 h 312346"/>
              </a:gdLst>
              <a:ahLst/>
              <a:cxnLst>
                <a:cxn ang="0">
                  <a:pos x="connsiteX0" y="connsiteY0"/>
                </a:cxn>
                <a:cxn ang="0">
                  <a:pos x="connsiteX1" y="connsiteY1"/>
                </a:cxn>
                <a:cxn ang="0">
                  <a:pos x="connsiteX2" y="connsiteY2"/>
                </a:cxn>
                <a:cxn ang="0">
                  <a:pos x="connsiteX3" y="connsiteY3"/>
                </a:cxn>
              </a:cxnLst>
              <a:rect l="l" t="t" r="r" b="b"/>
              <a:pathLst>
                <a:path w="894466" h="312346">
                  <a:moveTo>
                    <a:pt x="0" y="0"/>
                  </a:moveTo>
                  <a:lnTo>
                    <a:pt x="757864" y="0"/>
                  </a:lnTo>
                  <a:lnTo>
                    <a:pt x="894466" y="312346"/>
                  </a:lnTo>
                  <a:lnTo>
                    <a:pt x="0" y="312346"/>
                  </a:lnTo>
                  <a:close/>
                </a:path>
              </a:pathLst>
            </a:custGeom>
          </p:spPr>
        </p:pic>
        <p:pic>
          <p:nvPicPr>
            <p:cNvPr id="260" name="图片 259">
              <a:extLst>
                <a:ext uri="{FF2B5EF4-FFF2-40B4-BE49-F238E27FC236}">
                  <a16:creationId xmlns:a16="http://schemas.microsoft.com/office/drawing/2014/main" id="{789A1AF9-E800-4F39-A783-4F8CF6DE8EF6}"/>
                </a:ext>
              </a:extLst>
            </p:cNvPr>
            <p:cNvPicPr>
              <a:picLocks noChangeAspect="1"/>
            </p:cNvPicPr>
            <p:nvPr/>
          </p:nvPicPr>
          <p:blipFill rotWithShape="1">
            <a:blip r:embed="rId2"/>
            <a:srcRect t="27663" b="42974"/>
            <a:stretch>
              <a:fillRect/>
            </a:stretch>
          </p:blipFill>
          <p:spPr>
            <a:xfrm>
              <a:off x="1490380" y="6250142"/>
              <a:ext cx="956178" cy="280013"/>
            </a:xfrm>
            <a:custGeom>
              <a:avLst/>
              <a:gdLst>
                <a:gd name="connsiteX0" fmla="*/ 0 w 956178"/>
                <a:gd name="connsiteY0" fmla="*/ 0 h 280013"/>
                <a:gd name="connsiteX1" fmla="*/ 853279 w 956178"/>
                <a:gd name="connsiteY1" fmla="*/ 0 h 280013"/>
                <a:gd name="connsiteX2" fmla="*/ 956178 w 956178"/>
                <a:gd name="connsiteY2" fmla="*/ 235284 h 280013"/>
                <a:gd name="connsiteX3" fmla="*/ 956178 w 956178"/>
                <a:gd name="connsiteY3" fmla="*/ 280013 h 280013"/>
                <a:gd name="connsiteX4" fmla="*/ 0 w 956178"/>
                <a:gd name="connsiteY4" fmla="*/ 280013 h 28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78" h="280013">
                  <a:moveTo>
                    <a:pt x="0" y="0"/>
                  </a:moveTo>
                  <a:lnTo>
                    <a:pt x="853279" y="0"/>
                  </a:lnTo>
                  <a:lnTo>
                    <a:pt x="956178" y="235284"/>
                  </a:lnTo>
                  <a:lnTo>
                    <a:pt x="956178" y="280013"/>
                  </a:lnTo>
                  <a:lnTo>
                    <a:pt x="0" y="280013"/>
                  </a:lnTo>
                  <a:close/>
                </a:path>
              </a:pathLst>
            </a:custGeom>
          </p:spPr>
        </p:pic>
        <p:pic>
          <p:nvPicPr>
            <p:cNvPr id="261" name="图片 260">
              <a:extLst>
                <a:ext uri="{FF2B5EF4-FFF2-40B4-BE49-F238E27FC236}">
                  <a16:creationId xmlns:a16="http://schemas.microsoft.com/office/drawing/2014/main" id="{C8E2AA42-2BF0-4FA0-A2E8-FDD1FB114936}"/>
                </a:ext>
              </a:extLst>
            </p:cNvPr>
            <p:cNvPicPr>
              <a:picLocks noChangeAspect="1"/>
            </p:cNvPicPr>
            <p:nvPr/>
          </p:nvPicPr>
          <p:blipFill rotWithShape="1">
            <a:blip r:embed="rId2"/>
            <a:srcRect t="38965" b="28282"/>
            <a:stretch>
              <a:fillRect/>
            </a:stretch>
          </p:blipFill>
          <p:spPr>
            <a:xfrm>
              <a:off x="549620" y="6031970"/>
              <a:ext cx="956178" cy="312346"/>
            </a:xfrm>
            <a:custGeom>
              <a:avLst/>
              <a:gdLst>
                <a:gd name="connsiteX0" fmla="*/ 0 w 956178"/>
                <a:gd name="connsiteY0" fmla="*/ 0 h 312346"/>
                <a:gd name="connsiteX1" fmla="*/ 956178 w 956178"/>
                <a:gd name="connsiteY1" fmla="*/ 0 h 312346"/>
                <a:gd name="connsiteX2" fmla="*/ 956178 w 956178"/>
                <a:gd name="connsiteY2" fmla="*/ 312346 h 312346"/>
                <a:gd name="connsiteX3" fmla="*/ 0 w 956178"/>
                <a:gd name="connsiteY3" fmla="*/ 312346 h 312346"/>
              </a:gdLst>
              <a:ahLst/>
              <a:cxnLst>
                <a:cxn ang="0">
                  <a:pos x="connsiteX0" y="connsiteY0"/>
                </a:cxn>
                <a:cxn ang="0">
                  <a:pos x="connsiteX1" y="connsiteY1"/>
                </a:cxn>
                <a:cxn ang="0">
                  <a:pos x="connsiteX2" y="connsiteY2"/>
                </a:cxn>
                <a:cxn ang="0">
                  <a:pos x="connsiteX3" y="connsiteY3"/>
                </a:cxn>
              </a:cxnLst>
              <a:rect l="l" t="t" r="r" b="b"/>
              <a:pathLst>
                <a:path w="956178" h="312346">
                  <a:moveTo>
                    <a:pt x="0" y="0"/>
                  </a:moveTo>
                  <a:lnTo>
                    <a:pt x="956178" y="0"/>
                  </a:lnTo>
                  <a:lnTo>
                    <a:pt x="956178" y="312346"/>
                  </a:lnTo>
                  <a:lnTo>
                    <a:pt x="0" y="312346"/>
                  </a:lnTo>
                  <a:close/>
                </a:path>
              </a:pathLst>
            </a:custGeom>
          </p:spPr>
        </p:pic>
        <p:pic>
          <p:nvPicPr>
            <p:cNvPr id="262" name="图片 261">
              <a:extLst>
                <a:ext uri="{FF2B5EF4-FFF2-40B4-BE49-F238E27FC236}">
                  <a16:creationId xmlns:a16="http://schemas.microsoft.com/office/drawing/2014/main" id="{0B7B6C5C-9570-42EA-A9D4-7AC0C01B9FF8}"/>
                </a:ext>
              </a:extLst>
            </p:cNvPr>
            <p:cNvPicPr>
              <a:picLocks noChangeAspect="1"/>
            </p:cNvPicPr>
            <p:nvPr/>
          </p:nvPicPr>
          <p:blipFill rotWithShape="1">
            <a:blip r:embed="rId2"/>
            <a:srcRect t="27663" b="42974"/>
            <a:stretch>
              <a:fillRect/>
            </a:stretch>
          </p:blipFill>
          <p:spPr>
            <a:xfrm>
              <a:off x="549620" y="6250142"/>
              <a:ext cx="956178" cy="280013"/>
            </a:xfrm>
            <a:custGeom>
              <a:avLst/>
              <a:gdLst>
                <a:gd name="connsiteX0" fmla="*/ 0 w 956178"/>
                <a:gd name="connsiteY0" fmla="*/ 0 h 280013"/>
                <a:gd name="connsiteX1" fmla="*/ 956178 w 956178"/>
                <a:gd name="connsiteY1" fmla="*/ 0 h 280013"/>
                <a:gd name="connsiteX2" fmla="*/ 956178 w 956178"/>
                <a:gd name="connsiteY2" fmla="*/ 280013 h 280013"/>
                <a:gd name="connsiteX3" fmla="*/ 0 w 956178"/>
                <a:gd name="connsiteY3" fmla="*/ 280013 h 280013"/>
              </a:gdLst>
              <a:ahLst/>
              <a:cxnLst>
                <a:cxn ang="0">
                  <a:pos x="connsiteX0" y="connsiteY0"/>
                </a:cxn>
                <a:cxn ang="0">
                  <a:pos x="connsiteX1" y="connsiteY1"/>
                </a:cxn>
                <a:cxn ang="0">
                  <a:pos x="connsiteX2" y="connsiteY2"/>
                </a:cxn>
                <a:cxn ang="0">
                  <a:pos x="connsiteX3" y="connsiteY3"/>
                </a:cxn>
              </a:cxnLst>
              <a:rect l="l" t="t" r="r" b="b"/>
              <a:pathLst>
                <a:path w="956178" h="280013">
                  <a:moveTo>
                    <a:pt x="0" y="0"/>
                  </a:moveTo>
                  <a:lnTo>
                    <a:pt x="956178" y="0"/>
                  </a:lnTo>
                  <a:lnTo>
                    <a:pt x="956178" y="280013"/>
                  </a:lnTo>
                  <a:lnTo>
                    <a:pt x="0" y="280013"/>
                  </a:lnTo>
                  <a:close/>
                </a:path>
              </a:pathLst>
            </a:custGeom>
          </p:spPr>
        </p:pic>
        <p:pic>
          <p:nvPicPr>
            <p:cNvPr id="263" name="图片 262">
              <a:extLst>
                <a:ext uri="{FF2B5EF4-FFF2-40B4-BE49-F238E27FC236}">
                  <a16:creationId xmlns:a16="http://schemas.microsoft.com/office/drawing/2014/main" id="{E43718C8-D673-4CCE-A90F-F1A8814688D0}"/>
                </a:ext>
              </a:extLst>
            </p:cNvPr>
            <p:cNvPicPr>
              <a:picLocks noChangeAspect="1"/>
            </p:cNvPicPr>
            <p:nvPr/>
          </p:nvPicPr>
          <p:blipFill rotWithShape="1">
            <a:blip r:embed="rId2"/>
            <a:srcRect t="38965" b="28282"/>
            <a:stretch>
              <a:fillRect/>
            </a:stretch>
          </p:blipFill>
          <p:spPr>
            <a:xfrm>
              <a:off x="-391140" y="6031970"/>
              <a:ext cx="956178" cy="312346"/>
            </a:xfrm>
            <a:custGeom>
              <a:avLst/>
              <a:gdLst>
                <a:gd name="connsiteX0" fmla="*/ 0 w 956178"/>
                <a:gd name="connsiteY0" fmla="*/ 0 h 312346"/>
                <a:gd name="connsiteX1" fmla="*/ 956178 w 956178"/>
                <a:gd name="connsiteY1" fmla="*/ 0 h 312346"/>
                <a:gd name="connsiteX2" fmla="*/ 956178 w 956178"/>
                <a:gd name="connsiteY2" fmla="*/ 312346 h 312346"/>
                <a:gd name="connsiteX3" fmla="*/ 0 w 956178"/>
                <a:gd name="connsiteY3" fmla="*/ 312346 h 312346"/>
              </a:gdLst>
              <a:ahLst/>
              <a:cxnLst>
                <a:cxn ang="0">
                  <a:pos x="connsiteX0" y="connsiteY0"/>
                </a:cxn>
                <a:cxn ang="0">
                  <a:pos x="connsiteX1" y="connsiteY1"/>
                </a:cxn>
                <a:cxn ang="0">
                  <a:pos x="connsiteX2" y="connsiteY2"/>
                </a:cxn>
                <a:cxn ang="0">
                  <a:pos x="connsiteX3" y="connsiteY3"/>
                </a:cxn>
              </a:cxnLst>
              <a:rect l="l" t="t" r="r" b="b"/>
              <a:pathLst>
                <a:path w="956178" h="312346">
                  <a:moveTo>
                    <a:pt x="0" y="0"/>
                  </a:moveTo>
                  <a:lnTo>
                    <a:pt x="956178" y="0"/>
                  </a:lnTo>
                  <a:lnTo>
                    <a:pt x="956178" y="312346"/>
                  </a:lnTo>
                  <a:lnTo>
                    <a:pt x="0" y="312346"/>
                  </a:lnTo>
                  <a:close/>
                </a:path>
              </a:pathLst>
            </a:custGeom>
          </p:spPr>
        </p:pic>
        <p:pic>
          <p:nvPicPr>
            <p:cNvPr id="264" name="图片 263">
              <a:extLst>
                <a:ext uri="{FF2B5EF4-FFF2-40B4-BE49-F238E27FC236}">
                  <a16:creationId xmlns:a16="http://schemas.microsoft.com/office/drawing/2014/main" id="{5A5AA94C-8074-41D3-97D9-5CFF49CD99E1}"/>
                </a:ext>
              </a:extLst>
            </p:cNvPr>
            <p:cNvPicPr>
              <a:picLocks noChangeAspect="1"/>
            </p:cNvPicPr>
            <p:nvPr/>
          </p:nvPicPr>
          <p:blipFill rotWithShape="1">
            <a:blip r:embed="rId2"/>
            <a:srcRect t="27663" b="42974"/>
            <a:stretch>
              <a:fillRect/>
            </a:stretch>
          </p:blipFill>
          <p:spPr>
            <a:xfrm>
              <a:off x="-391140" y="6250142"/>
              <a:ext cx="956178" cy="280013"/>
            </a:xfrm>
            <a:custGeom>
              <a:avLst/>
              <a:gdLst>
                <a:gd name="connsiteX0" fmla="*/ 0 w 956178"/>
                <a:gd name="connsiteY0" fmla="*/ 0 h 280013"/>
                <a:gd name="connsiteX1" fmla="*/ 956178 w 956178"/>
                <a:gd name="connsiteY1" fmla="*/ 0 h 280013"/>
                <a:gd name="connsiteX2" fmla="*/ 956178 w 956178"/>
                <a:gd name="connsiteY2" fmla="*/ 280013 h 280013"/>
                <a:gd name="connsiteX3" fmla="*/ 0 w 956178"/>
                <a:gd name="connsiteY3" fmla="*/ 280013 h 280013"/>
              </a:gdLst>
              <a:ahLst/>
              <a:cxnLst>
                <a:cxn ang="0">
                  <a:pos x="connsiteX0" y="connsiteY0"/>
                </a:cxn>
                <a:cxn ang="0">
                  <a:pos x="connsiteX1" y="connsiteY1"/>
                </a:cxn>
                <a:cxn ang="0">
                  <a:pos x="connsiteX2" y="connsiteY2"/>
                </a:cxn>
                <a:cxn ang="0">
                  <a:pos x="connsiteX3" y="connsiteY3"/>
                </a:cxn>
              </a:cxnLst>
              <a:rect l="l" t="t" r="r" b="b"/>
              <a:pathLst>
                <a:path w="956178" h="280013">
                  <a:moveTo>
                    <a:pt x="0" y="0"/>
                  </a:moveTo>
                  <a:lnTo>
                    <a:pt x="956178" y="0"/>
                  </a:lnTo>
                  <a:lnTo>
                    <a:pt x="956178" y="280013"/>
                  </a:lnTo>
                  <a:lnTo>
                    <a:pt x="0" y="280013"/>
                  </a:lnTo>
                  <a:close/>
                </a:path>
              </a:pathLst>
            </a:custGeom>
          </p:spPr>
        </p:pic>
        <p:pic>
          <p:nvPicPr>
            <p:cNvPr id="265" name="图片 264">
              <a:extLst>
                <a:ext uri="{FF2B5EF4-FFF2-40B4-BE49-F238E27FC236}">
                  <a16:creationId xmlns:a16="http://schemas.microsoft.com/office/drawing/2014/main" id="{F44440B1-85A7-4E06-9E7B-D53E40D8FEB2}"/>
                </a:ext>
              </a:extLst>
            </p:cNvPr>
            <p:cNvPicPr>
              <a:picLocks noChangeAspect="1"/>
            </p:cNvPicPr>
            <p:nvPr/>
          </p:nvPicPr>
          <p:blipFill rotWithShape="1">
            <a:blip r:embed="rId2"/>
            <a:srcRect t="38965" b="28282"/>
            <a:stretch>
              <a:fillRect/>
            </a:stretch>
          </p:blipFill>
          <p:spPr>
            <a:xfrm>
              <a:off x="-1331900" y="6031970"/>
              <a:ext cx="956178" cy="312346"/>
            </a:xfrm>
            <a:custGeom>
              <a:avLst/>
              <a:gdLst>
                <a:gd name="connsiteX0" fmla="*/ 0 w 956178"/>
                <a:gd name="connsiteY0" fmla="*/ 0 h 312346"/>
                <a:gd name="connsiteX1" fmla="*/ 956178 w 956178"/>
                <a:gd name="connsiteY1" fmla="*/ 0 h 312346"/>
                <a:gd name="connsiteX2" fmla="*/ 956178 w 956178"/>
                <a:gd name="connsiteY2" fmla="*/ 312346 h 312346"/>
                <a:gd name="connsiteX3" fmla="*/ 0 w 956178"/>
                <a:gd name="connsiteY3" fmla="*/ 312346 h 312346"/>
              </a:gdLst>
              <a:ahLst/>
              <a:cxnLst>
                <a:cxn ang="0">
                  <a:pos x="connsiteX0" y="connsiteY0"/>
                </a:cxn>
                <a:cxn ang="0">
                  <a:pos x="connsiteX1" y="connsiteY1"/>
                </a:cxn>
                <a:cxn ang="0">
                  <a:pos x="connsiteX2" y="connsiteY2"/>
                </a:cxn>
                <a:cxn ang="0">
                  <a:pos x="connsiteX3" y="connsiteY3"/>
                </a:cxn>
              </a:cxnLst>
              <a:rect l="l" t="t" r="r" b="b"/>
              <a:pathLst>
                <a:path w="956178" h="312346">
                  <a:moveTo>
                    <a:pt x="0" y="0"/>
                  </a:moveTo>
                  <a:lnTo>
                    <a:pt x="956178" y="0"/>
                  </a:lnTo>
                  <a:lnTo>
                    <a:pt x="956178" y="312346"/>
                  </a:lnTo>
                  <a:lnTo>
                    <a:pt x="0" y="312346"/>
                  </a:lnTo>
                  <a:close/>
                </a:path>
              </a:pathLst>
            </a:custGeom>
          </p:spPr>
        </p:pic>
        <p:pic>
          <p:nvPicPr>
            <p:cNvPr id="266" name="图片 265">
              <a:extLst>
                <a:ext uri="{FF2B5EF4-FFF2-40B4-BE49-F238E27FC236}">
                  <a16:creationId xmlns:a16="http://schemas.microsoft.com/office/drawing/2014/main" id="{B2A69F90-90A6-4D79-A6AA-8FCEED952801}"/>
                </a:ext>
              </a:extLst>
            </p:cNvPr>
            <p:cNvPicPr>
              <a:picLocks noChangeAspect="1"/>
            </p:cNvPicPr>
            <p:nvPr/>
          </p:nvPicPr>
          <p:blipFill rotWithShape="1">
            <a:blip r:embed="rId2"/>
            <a:srcRect t="27663" b="42974"/>
            <a:stretch>
              <a:fillRect/>
            </a:stretch>
          </p:blipFill>
          <p:spPr>
            <a:xfrm>
              <a:off x="-1331900" y="6250142"/>
              <a:ext cx="956178" cy="280013"/>
            </a:xfrm>
            <a:custGeom>
              <a:avLst/>
              <a:gdLst>
                <a:gd name="connsiteX0" fmla="*/ 0 w 956178"/>
                <a:gd name="connsiteY0" fmla="*/ 0 h 280013"/>
                <a:gd name="connsiteX1" fmla="*/ 956178 w 956178"/>
                <a:gd name="connsiteY1" fmla="*/ 0 h 280013"/>
                <a:gd name="connsiteX2" fmla="*/ 956178 w 956178"/>
                <a:gd name="connsiteY2" fmla="*/ 280013 h 280013"/>
                <a:gd name="connsiteX3" fmla="*/ 0 w 956178"/>
                <a:gd name="connsiteY3" fmla="*/ 280013 h 280013"/>
              </a:gdLst>
              <a:ahLst/>
              <a:cxnLst>
                <a:cxn ang="0">
                  <a:pos x="connsiteX0" y="connsiteY0"/>
                </a:cxn>
                <a:cxn ang="0">
                  <a:pos x="connsiteX1" y="connsiteY1"/>
                </a:cxn>
                <a:cxn ang="0">
                  <a:pos x="connsiteX2" y="connsiteY2"/>
                </a:cxn>
                <a:cxn ang="0">
                  <a:pos x="connsiteX3" y="connsiteY3"/>
                </a:cxn>
              </a:cxnLst>
              <a:rect l="l" t="t" r="r" b="b"/>
              <a:pathLst>
                <a:path w="956178" h="280013">
                  <a:moveTo>
                    <a:pt x="0" y="0"/>
                  </a:moveTo>
                  <a:lnTo>
                    <a:pt x="956178" y="0"/>
                  </a:lnTo>
                  <a:lnTo>
                    <a:pt x="956178" y="280013"/>
                  </a:lnTo>
                  <a:lnTo>
                    <a:pt x="0" y="280013"/>
                  </a:lnTo>
                  <a:close/>
                </a:path>
              </a:pathLst>
            </a:custGeom>
          </p:spPr>
        </p:pic>
      </p:grpSp>
      <p:sp>
        <p:nvSpPr>
          <p:cNvPr id="267" name="梯形 266">
            <a:extLst>
              <a:ext uri="{FF2B5EF4-FFF2-40B4-BE49-F238E27FC236}">
                <a16:creationId xmlns:a16="http://schemas.microsoft.com/office/drawing/2014/main" id="{8EC363ED-EF61-4F5A-B02B-B38EE663D032}"/>
              </a:ext>
            </a:extLst>
          </p:cNvPr>
          <p:cNvSpPr/>
          <p:nvPr/>
        </p:nvSpPr>
        <p:spPr>
          <a:xfrm>
            <a:off x="552000" y="621000"/>
            <a:ext cx="3821026" cy="538560"/>
          </a:xfrm>
          <a:prstGeom prst="trapezoid">
            <a:avLst>
              <a:gd name="adj" fmla="val 35197"/>
            </a:avLst>
          </a:prstGeom>
          <a:solidFill>
            <a:schemeClr val="accent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68" name="文本框 267">
            <a:extLst>
              <a:ext uri="{FF2B5EF4-FFF2-40B4-BE49-F238E27FC236}">
                <a16:creationId xmlns:a16="http://schemas.microsoft.com/office/drawing/2014/main" id="{12B92F6A-E412-42EF-987E-0116D4DB313B}"/>
              </a:ext>
            </a:extLst>
          </p:cNvPr>
          <p:cNvSpPr txBox="1"/>
          <p:nvPr/>
        </p:nvSpPr>
        <p:spPr>
          <a:xfrm>
            <a:off x="758631" y="717006"/>
            <a:ext cx="1945317" cy="338554"/>
          </a:xfrm>
          <a:prstGeom prst="rect">
            <a:avLst/>
          </a:prstGeom>
          <a:noFill/>
        </p:spPr>
        <p:txBody>
          <a:bodyPr wrap="square" rtlCol="0" anchor="t">
            <a:noAutofit/>
          </a:bodyPr>
          <a:lstStyle/>
          <a:p>
            <a:pPr algn="ctr"/>
            <a:r>
              <a:rPr lang="zh-CN" altLang="en-US" sz="1600" dirty="0">
                <a:ln w="0">
                  <a:solidFill>
                    <a:schemeClr val="bg1"/>
                  </a:solidFill>
                </a:ln>
                <a:solidFill>
                  <a:schemeClr val="bg1"/>
                </a:solidFill>
                <a:latin typeface="+mn-ea"/>
                <a:cs typeface="Agency FB" panose="020B0503020202020204" charset="0"/>
              </a:rPr>
              <a:t>ARE YOU READY?</a:t>
            </a:r>
          </a:p>
        </p:txBody>
      </p:sp>
      <p:cxnSp>
        <p:nvCxnSpPr>
          <p:cNvPr id="269" name="直接连接符 268">
            <a:extLst>
              <a:ext uri="{FF2B5EF4-FFF2-40B4-BE49-F238E27FC236}">
                <a16:creationId xmlns:a16="http://schemas.microsoft.com/office/drawing/2014/main" id="{2F08938B-F267-4F4D-919B-EFB0473C84FF}"/>
              </a:ext>
            </a:extLst>
          </p:cNvPr>
          <p:cNvCxnSpPr>
            <a:cxnSpLocks/>
          </p:cNvCxnSpPr>
          <p:nvPr/>
        </p:nvCxnSpPr>
        <p:spPr>
          <a:xfrm>
            <a:off x="2874781" y="890280"/>
            <a:ext cx="1106042" cy="0"/>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33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6235660" y="2095572"/>
            <a:ext cx="5260340" cy="1464628"/>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6" name="矩形 65"/>
          <p:cNvSpPr/>
          <p:nvPr/>
        </p:nvSpPr>
        <p:spPr>
          <a:xfrm>
            <a:off x="6815678" y="1951326"/>
            <a:ext cx="4505868" cy="1837350"/>
          </a:xfrm>
          <a:prstGeom prst="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9" name="文本框 68"/>
          <p:cNvSpPr txBox="1"/>
          <p:nvPr/>
        </p:nvSpPr>
        <p:spPr>
          <a:xfrm>
            <a:off x="6956198" y="2648452"/>
            <a:ext cx="4228902" cy="1073435"/>
          </a:xfrm>
          <a:prstGeom prst="rect">
            <a:avLst/>
          </a:prstGeom>
          <a:noFill/>
        </p:spPr>
        <p:txBody>
          <a:bodyPr wrap="square" rtlCol="0" anchor="t">
            <a:noAutofit/>
          </a:bodyPr>
          <a:lstStyle/>
          <a:p>
            <a:pPr algn="just">
              <a:lnSpc>
                <a:spcPct val="120000"/>
              </a:lnSpc>
              <a:spcBef>
                <a:spcPts val="0"/>
              </a:spcBef>
              <a:spcAft>
                <a:spcPts val="0"/>
              </a:spcAft>
            </a:pPr>
            <a:r>
              <a:rPr lang="zh-CN" altLang="en-US" dirty="0">
                <a:solidFill>
                  <a:schemeClr val="bg1"/>
                </a:solidFill>
                <a:latin typeface="+mn-ea"/>
              </a:rPr>
              <a:t>通过两年销量对比可以发现每月的销售额都是</a:t>
            </a:r>
            <a:r>
              <a:rPr lang="en-US" altLang="zh-CN" dirty="0">
                <a:solidFill>
                  <a:schemeClr val="bg1"/>
                </a:solidFill>
                <a:latin typeface="+mn-ea"/>
              </a:rPr>
              <a:t>20XX</a:t>
            </a:r>
            <a:r>
              <a:rPr lang="zh-CN" altLang="en-US" dirty="0">
                <a:solidFill>
                  <a:schemeClr val="bg1"/>
                </a:solidFill>
                <a:latin typeface="+mn-ea"/>
              </a:rPr>
              <a:t>年多于</a:t>
            </a:r>
            <a:r>
              <a:rPr lang="en-US" altLang="zh-CN" dirty="0">
                <a:solidFill>
                  <a:schemeClr val="bg1"/>
                </a:solidFill>
                <a:latin typeface="+mn-ea"/>
              </a:rPr>
              <a:t>20XX</a:t>
            </a:r>
            <a:r>
              <a:rPr lang="zh-CN" altLang="en-US" dirty="0">
                <a:solidFill>
                  <a:schemeClr val="bg1"/>
                </a:solidFill>
                <a:latin typeface="+mn-ea"/>
              </a:rPr>
              <a:t>年，尤其</a:t>
            </a:r>
            <a:r>
              <a:rPr lang="en-US" altLang="zh-CN" dirty="0">
                <a:solidFill>
                  <a:schemeClr val="bg1"/>
                </a:solidFill>
                <a:latin typeface="+mn-ea"/>
              </a:rPr>
              <a:t>X</a:t>
            </a:r>
            <a:r>
              <a:rPr lang="zh-CN" altLang="en-US" dirty="0">
                <a:solidFill>
                  <a:schemeClr val="bg1"/>
                </a:solidFill>
                <a:latin typeface="+mn-ea"/>
              </a:rPr>
              <a:t>月商品销售额达到</a:t>
            </a:r>
            <a:r>
              <a:rPr lang="en-US" altLang="zh-CN" dirty="0">
                <a:solidFill>
                  <a:schemeClr val="bg1"/>
                </a:solidFill>
                <a:latin typeface="+mn-ea"/>
              </a:rPr>
              <a:t>X</a:t>
            </a:r>
            <a:r>
              <a:rPr lang="zh-CN" altLang="en-US" dirty="0">
                <a:solidFill>
                  <a:schemeClr val="bg1"/>
                </a:solidFill>
                <a:latin typeface="+mn-ea"/>
              </a:rPr>
              <a:t>万</a:t>
            </a:r>
          </a:p>
        </p:txBody>
      </p:sp>
      <p:sp>
        <p:nvSpPr>
          <p:cNvPr id="71" name="矩形 70"/>
          <p:cNvSpPr/>
          <p:nvPr/>
        </p:nvSpPr>
        <p:spPr>
          <a:xfrm>
            <a:off x="7055643" y="1701000"/>
            <a:ext cx="1897457" cy="922208"/>
          </a:xfrm>
          <a:prstGeom prst="rect">
            <a:avLst/>
          </a:prstGeom>
          <a:solidFill>
            <a:schemeClr val="accent3">
              <a:lumMod val="7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0" name="文本框 69"/>
          <p:cNvSpPr txBox="1"/>
          <p:nvPr/>
        </p:nvSpPr>
        <p:spPr>
          <a:xfrm>
            <a:off x="7130826" y="2100217"/>
            <a:ext cx="1747091"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2"/>
                  </a:solidFill>
                </a:ln>
                <a:solidFill>
                  <a:schemeClr val="bg1"/>
                </a:solidFill>
                <a:latin typeface="+mn-ea"/>
              </a:rPr>
              <a:t>销售分析</a:t>
            </a:r>
            <a:endParaRPr kumimoji="0" lang="zh-CN" altLang="en-US" sz="2400" b="1" i="0" u="none" strike="noStrike" kern="1200" cap="none" spc="0" normalizeH="0" baseline="0" noProof="0" dirty="0">
              <a:ln w="12700">
                <a:solidFill>
                  <a:schemeClr val="tx2"/>
                </a:solidFill>
              </a:ln>
              <a:solidFill>
                <a:schemeClr val="bg1"/>
              </a:solidFill>
              <a:effectLst/>
              <a:uLnTx/>
              <a:uFillTx/>
              <a:latin typeface="+mn-ea"/>
            </a:endParaRPr>
          </a:p>
        </p:txBody>
      </p:sp>
      <p:grpSp>
        <p:nvGrpSpPr>
          <p:cNvPr id="72" name="组合 71"/>
          <p:cNvGrpSpPr/>
          <p:nvPr/>
        </p:nvGrpSpPr>
        <p:grpSpPr>
          <a:xfrm>
            <a:off x="9162262" y="2277000"/>
            <a:ext cx="1897457" cy="312860"/>
            <a:chOff x="8395" y="6899"/>
            <a:chExt cx="4293" cy="1210"/>
          </a:xfrm>
        </p:grpSpPr>
        <p:sp>
          <p:nvSpPr>
            <p:cNvPr id="73" name="圆角矩形 163"/>
            <p:cNvSpPr/>
            <p:nvPr/>
          </p:nvSpPr>
          <p:spPr>
            <a:xfrm>
              <a:off x="8395"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4" name="圆角矩形 164"/>
            <p:cNvSpPr/>
            <p:nvPr/>
          </p:nvSpPr>
          <p:spPr>
            <a:xfrm>
              <a:off x="8985" y="7101"/>
              <a:ext cx="180" cy="1008"/>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5" name="圆角矩形 165"/>
            <p:cNvSpPr/>
            <p:nvPr/>
          </p:nvSpPr>
          <p:spPr>
            <a:xfrm>
              <a:off x="9575" y="6899"/>
              <a:ext cx="153" cy="1210"/>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6" name="圆角矩形 166"/>
            <p:cNvSpPr/>
            <p:nvPr/>
          </p:nvSpPr>
          <p:spPr>
            <a:xfrm>
              <a:off x="10138" y="7188"/>
              <a:ext cx="186" cy="921"/>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7" name="圆角矩形 167"/>
            <p:cNvSpPr/>
            <p:nvPr/>
          </p:nvSpPr>
          <p:spPr>
            <a:xfrm>
              <a:off x="10734" y="7054"/>
              <a:ext cx="186" cy="1055"/>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8" name="圆角矩形 168"/>
            <p:cNvSpPr/>
            <p:nvPr/>
          </p:nvSpPr>
          <p:spPr>
            <a:xfrm>
              <a:off x="11912" y="6995"/>
              <a:ext cx="186" cy="1114"/>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9" name="圆角矩形 169"/>
            <p:cNvSpPr/>
            <p:nvPr/>
          </p:nvSpPr>
          <p:spPr>
            <a:xfrm>
              <a:off x="11330" y="6995"/>
              <a:ext cx="172" cy="1114"/>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0" name="圆角矩形 170"/>
            <p:cNvSpPr/>
            <p:nvPr/>
          </p:nvSpPr>
          <p:spPr>
            <a:xfrm>
              <a:off x="12508"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86" name="组合 85"/>
          <p:cNvGrpSpPr/>
          <p:nvPr/>
        </p:nvGrpSpPr>
        <p:grpSpPr>
          <a:xfrm>
            <a:off x="10073402" y="3673253"/>
            <a:ext cx="1399698" cy="331747"/>
            <a:chOff x="8515" y="2843"/>
            <a:chExt cx="3080" cy="730"/>
          </a:xfrm>
        </p:grpSpPr>
        <p:grpSp>
          <p:nvGrpSpPr>
            <p:cNvPr id="87" name="组合 86"/>
            <p:cNvGrpSpPr/>
            <p:nvPr/>
          </p:nvGrpSpPr>
          <p:grpSpPr>
            <a:xfrm>
              <a:off x="8515" y="2843"/>
              <a:ext cx="3080" cy="152"/>
              <a:chOff x="9897" y="9482"/>
              <a:chExt cx="3080" cy="152"/>
            </a:xfrm>
          </p:grpSpPr>
          <p:sp>
            <p:nvSpPr>
              <p:cNvPr id="108" name="椭圆 107"/>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9" name="椭圆 108"/>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0" name="椭圆 109"/>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1" name="椭圆 110"/>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2" name="椭圆 111"/>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3" name="椭圆 112"/>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4" name="椭圆 113"/>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5" name="椭圆 114"/>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6" name="椭圆 115"/>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88" name="组合 87"/>
            <p:cNvGrpSpPr/>
            <p:nvPr/>
          </p:nvGrpSpPr>
          <p:grpSpPr>
            <a:xfrm>
              <a:off x="8515" y="3132"/>
              <a:ext cx="3080" cy="152"/>
              <a:chOff x="9897" y="9482"/>
              <a:chExt cx="3080" cy="152"/>
            </a:xfrm>
          </p:grpSpPr>
          <p:sp>
            <p:nvSpPr>
              <p:cNvPr id="99" name="椭圆 98"/>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0" name="椭圆 99"/>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1" name="椭圆 100"/>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2" name="椭圆 101"/>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3" name="椭圆 102"/>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4" name="椭圆 103"/>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5" name="椭圆 104"/>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6" name="椭圆 105"/>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7" name="椭圆 106"/>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89" name="组合 88"/>
            <p:cNvGrpSpPr/>
            <p:nvPr/>
          </p:nvGrpSpPr>
          <p:grpSpPr>
            <a:xfrm>
              <a:off x="8515" y="3421"/>
              <a:ext cx="3080" cy="152"/>
              <a:chOff x="9897" y="9482"/>
              <a:chExt cx="3080" cy="152"/>
            </a:xfrm>
          </p:grpSpPr>
          <p:sp>
            <p:nvSpPr>
              <p:cNvPr id="90" name="椭圆 89"/>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1" name="椭圆 90"/>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2" name="椭圆 91"/>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3" name="椭圆 92"/>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4" name="椭圆 93"/>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5" name="椭圆 94"/>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6" name="椭圆 95"/>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7" name="椭圆 96"/>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8" name="椭圆 97"/>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grpSp>
        <p:nvGrpSpPr>
          <p:cNvPr id="117" name="组合 116"/>
          <p:cNvGrpSpPr/>
          <p:nvPr/>
        </p:nvGrpSpPr>
        <p:grpSpPr>
          <a:xfrm>
            <a:off x="7183748" y="1755751"/>
            <a:ext cx="790766" cy="342143"/>
            <a:chOff x="3084557" y="-905575"/>
            <a:chExt cx="1126267" cy="487305"/>
          </a:xfrm>
        </p:grpSpPr>
        <p:pic>
          <p:nvPicPr>
            <p:cNvPr id="118" name="图片 1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557" y="-905575"/>
              <a:ext cx="1126267" cy="224521"/>
            </a:xfrm>
            <a:prstGeom prst="rect">
              <a:avLst/>
            </a:prstGeom>
            <a:ln>
              <a:noFill/>
            </a:ln>
          </p:spPr>
        </p:pic>
        <p:pic>
          <p:nvPicPr>
            <p:cNvPr id="119" name="图片 1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557" y="-773593"/>
              <a:ext cx="1126267" cy="224521"/>
            </a:xfrm>
            <a:prstGeom prst="rect">
              <a:avLst/>
            </a:prstGeom>
            <a:ln>
              <a:noFill/>
            </a:ln>
          </p:spPr>
        </p:pic>
        <p:pic>
          <p:nvPicPr>
            <p:cNvPr id="120" name="图片 1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557" y="-642791"/>
              <a:ext cx="1126267" cy="224521"/>
            </a:xfrm>
            <a:prstGeom prst="rect">
              <a:avLst/>
            </a:prstGeom>
            <a:ln>
              <a:noFill/>
            </a:ln>
          </p:spPr>
        </p:pic>
      </p:grpSp>
      <p:grpSp>
        <p:nvGrpSpPr>
          <p:cNvPr id="121" name="组合 120"/>
          <p:cNvGrpSpPr/>
          <p:nvPr/>
        </p:nvGrpSpPr>
        <p:grpSpPr>
          <a:xfrm>
            <a:off x="8140319" y="1792616"/>
            <a:ext cx="565150" cy="269240"/>
            <a:chOff x="10664" y="4464"/>
            <a:chExt cx="890" cy="424"/>
          </a:xfrm>
        </p:grpSpPr>
        <p:sp>
          <p:nvSpPr>
            <p:cNvPr id="122" name="等腰三角形 121"/>
            <p:cNvSpPr/>
            <p:nvPr/>
          </p:nvSpPr>
          <p:spPr>
            <a:xfrm rot="16200000" flipH="1">
              <a:off x="10635" y="4493"/>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23" name="等腰三角形 122"/>
            <p:cNvSpPr/>
            <p:nvPr/>
          </p:nvSpPr>
          <p:spPr>
            <a:xfrm rot="5400000">
              <a:off x="11159" y="4493"/>
              <a:ext cx="424" cy="366"/>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126" name="矩形 125"/>
          <p:cNvSpPr/>
          <p:nvPr/>
        </p:nvSpPr>
        <p:spPr>
          <a:xfrm>
            <a:off x="6235660" y="4356148"/>
            <a:ext cx="5260340" cy="1464628"/>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7" name="矩形 126"/>
          <p:cNvSpPr/>
          <p:nvPr/>
        </p:nvSpPr>
        <p:spPr>
          <a:xfrm>
            <a:off x="6815678" y="4211902"/>
            <a:ext cx="4505868" cy="1837350"/>
          </a:xfrm>
          <a:prstGeom prst="rect">
            <a:avLst/>
          </a:prstGeom>
          <a:solidFill>
            <a:schemeClr val="accent3">
              <a:lumMod val="7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8" name="文本框 127"/>
          <p:cNvSpPr txBox="1"/>
          <p:nvPr/>
        </p:nvSpPr>
        <p:spPr>
          <a:xfrm>
            <a:off x="6956198" y="4909028"/>
            <a:ext cx="4228902" cy="1073435"/>
          </a:xfrm>
          <a:prstGeom prst="rect">
            <a:avLst/>
          </a:prstGeom>
          <a:noFill/>
        </p:spPr>
        <p:txBody>
          <a:bodyPr wrap="square" rtlCol="0" anchor="t">
            <a:noAutofit/>
          </a:bodyPr>
          <a:lstStyle/>
          <a:p>
            <a:pPr algn="just">
              <a:lnSpc>
                <a:spcPct val="120000"/>
              </a:lnSpc>
              <a:spcBef>
                <a:spcPts val="0"/>
              </a:spcBef>
              <a:spcAft>
                <a:spcPts val="0"/>
              </a:spcAft>
            </a:pPr>
            <a:r>
              <a:rPr lang="zh-CN" altLang="en-US" dirty="0">
                <a:solidFill>
                  <a:schemeClr val="bg1"/>
                </a:solidFill>
                <a:latin typeface="+mn-ea"/>
              </a:rPr>
              <a:t>通过两年销量对比可以发现每月的销售额都是</a:t>
            </a:r>
            <a:r>
              <a:rPr lang="en-US" altLang="zh-CN" dirty="0">
                <a:solidFill>
                  <a:schemeClr val="bg1"/>
                </a:solidFill>
                <a:latin typeface="+mn-ea"/>
              </a:rPr>
              <a:t>20XX</a:t>
            </a:r>
            <a:r>
              <a:rPr lang="zh-CN" altLang="en-US" dirty="0">
                <a:solidFill>
                  <a:schemeClr val="bg1"/>
                </a:solidFill>
                <a:latin typeface="+mn-ea"/>
              </a:rPr>
              <a:t>年多于</a:t>
            </a:r>
            <a:r>
              <a:rPr lang="en-US" altLang="zh-CN" dirty="0">
                <a:solidFill>
                  <a:schemeClr val="bg1"/>
                </a:solidFill>
                <a:latin typeface="+mn-ea"/>
              </a:rPr>
              <a:t>20XX</a:t>
            </a:r>
            <a:r>
              <a:rPr lang="zh-CN" altLang="en-US" dirty="0">
                <a:solidFill>
                  <a:schemeClr val="bg1"/>
                </a:solidFill>
                <a:latin typeface="+mn-ea"/>
              </a:rPr>
              <a:t>年，尤其</a:t>
            </a:r>
            <a:r>
              <a:rPr lang="en-US" altLang="zh-CN" dirty="0">
                <a:solidFill>
                  <a:schemeClr val="bg1"/>
                </a:solidFill>
                <a:latin typeface="+mn-ea"/>
              </a:rPr>
              <a:t>X</a:t>
            </a:r>
            <a:r>
              <a:rPr lang="zh-CN" altLang="en-US" dirty="0">
                <a:solidFill>
                  <a:schemeClr val="bg1"/>
                </a:solidFill>
                <a:latin typeface="+mn-ea"/>
              </a:rPr>
              <a:t>月商品销售额达到</a:t>
            </a:r>
            <a:r>
              <a:rPr lang="en-US" altLang="zh-CN" dirty="0">
                <a:solidFill>
                  <a:schemeClr val="bg1"/>
                </a:solidFill>
                <a:latin typeface="+mn-ea"/>
              </a:rPr>
              <a:t>X</a:t>
            </a:r>
            <a:r>
              <a:rPr lang="zh-CN" altLang="en-US" dirty="0">
                <a:solidFill>
                  <a:schemeClr val="bg1"/>
                </a:solidFill>
                <a:latin typeface="+mn-ea"/>
              </a:rPr>
              <a:t>万</a:t>
            </a:r>
          </a:p>
        </p:txBody>
      </p:sp>
      <p:sp>
        <p:nvSpPr>
          <p:cNvPr id="129" name="矩形 128"/>
          <p:cNvSpPr/>
          <p:nvPr/>
        </p:nvSpPr>
        <p:spPr>
          <a:xfrm>
            <a:off x="7055643" y="3961576"/>
            <a:ext cx="1897457" cy="922208"/>
          </a:xfrm>
          <a:prstGeom prst="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0" name="文本框 129"/>
          <p:cNvSpPr txBox="1"/>
          <p:nvPr/>
        </p:nvSpPr>
        <p:spPr>
          <a:xfrm>
            <a:off x="7130826" y="4360793"/>
            <a:ext cx="1747091"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2"/>
                  </a:solidFill>
                </a:ln>
                <a:solidFill>
                  <a:schemeClr val="bg1"/>
                </a:solidFill>
                <a:latin typeface="+mn-ea"/>
              </a:rPr>
              <a:t>销售分析</a:t>
            </a:r>
            <a:endParaRPr kumimoji="0" lang="zh-CN" altLang="en-US" sz="2400" b="1" i="0" u="none" strike="noStrike" kern="1200" cap="none" spc="0" normalizeH="0" baseline="0" noProof="0" dirty="0">
              <a:ln w="12700">
                <a:solidFill>
                  <a:schemeClr val="tx2"/>
                </a:solidFill>
              </a:ln>
              <a:solidFill>
                <a:schemeClr val="bg1"/>
              </a:solidFill>
              <a:effectLst/>
              <a:uLnTx/>
              <a:uFillTx/>
              <a:latin typeface="+mn-ea"/>
            </a:endParaRPr>
          </a:p>
        </p:txBody>
      </p:sp>
      <p:grpSp>
        <p:nvGrpSpPr>
          <p:cNvPr id="131" name="组合 130"/>
          <p:cNvGrpSpPr/>
          <p:nvPr/>
        </p:nvGrpSpPr>
        <p:grpSpPr>
          <a:xfrm>
            <a:off x="9162262" y="4537576"/>
            <a:ext cx="1897457" cy="312860"/>
            <a:chOff x="8395" y="6899"/>
            <a:chExt cx="4293" cy="1210"/>
          </a:xfrm>
        </p:grpSpPr>
        <p:sp>
          <p:nvSpPr>
            <p:cNvPr id="170" name="圆角矩形 163"/>
            <p:cNvSpPr/>
            <p:nvPr/>
          </p:nvSpPr>
          <p:spPr>
            <a:xfrm>
              <a:off x="8395"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1" name="圆角矩形 164"/>
            <p:cNvSpPr/>
            <p:nvPr/>
          </p:nvSpPr>
          <p:spPr>
            <a:xfrm>
              <a:off x="8985" y="7101"/>
              <a:ext cx="180" cy="1008"/>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2" name="圆角矩形 165"/>
            <p:cNvSpPr/>
            <p:nvPr/>
          </p:nvSpPr>
          <p:spPr>
            <a:xfrm>
              <a:off x="9575" y="6899"/>
              <a:ext cx="153" cy="1210"/>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3" name="圆角矩形 166"/>
            <p:cNvSpPr/>
            <p:nvPr/>
          </p:nvSpPr>
          <p:spPr>
            <a:xfrm>
              <a:off x="10138" y="7188"/>
              <a:ext cx="186" cy="921"/>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4" name="圆角矩形 167"/>
            <p:cNvSpPr/>
            <p:nvPr/>
          </p:nvSpPr>
          <p:spPr>
            <a:xfrm>
              <a:off x="10734" y="7054"/>
              <a:ext cx="186" cy="1055"/>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5" name="圆角矩形 168"/>
            <p:cNvSpPr/>
            <p:nvPr/>
          </p:nvSpPr>
          <p:spPr>
            <a:xfrm>
              <a:off x="11912" y="6995"/>
              <a:ext cx="186" cy="1114"/>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6" name="圆角矩形 169"/>
            <p:cNvSpPr/>
            <p:nvPr/>
          </p:nvSpPr>
          <p:spPr>
            <a:xfrm>
              <a:off x="11330" y="6995"/>
              <a:ext cx="172" cy="1114"/>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7" name="圆角矩形 170"/>
            <p:cNvSpPr/>
            <p:nvPr/>
          </p:nvSpPr>
          <p:spPr>
            <a:xfrm>
              <a:off x="12508"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32" name="组合 131"/>
          <p:cNvGrpSpPr/>
          <p:nvPr/>
        </p:nvGrpSpPr>
        <p:grpSpPr>
          <a:xfrm>
            <a:off x="10073402" y="5933829"/>
            <a:ext cx="1399698" cy="331747"/>
            <a:chOff x="8515" y="2843"/>
            <a:chExt cx="3080" cy="730"/>
          </a:xfrm>
        </p:grpSpPr>
        <p:grpSp>
          <p:nvGrpSpPr>
            <p:cNvPr id="140" name="组合 139"/>
            <p:cNvGrpSpPr/>
            <p:nvPr/>
          </p:nvGrpSpPr>
          <p:grpSpPr>
            <a:xfrm>
              <a:off x="8515" y="2843"/>
              <a:ext cx="3080" cy="152"/>
              <a:chOff x="9897" y="9482"/>
              <a:chExt cx="3080" cy="152"/>
            </a:xfrm>
          </p:grpSpPr>
          <p:sp>
            <p:nvSpPr>
              <p:cNvPr id="161" name="椭圆 160"/>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2" name="椭圆 161"/>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3" name="椭圆 162"/>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4" name="椭圆 163"/>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5" name="椭圆 164"/>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6" name="椭圆 165"/>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7" name="椭圆 166"/>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8" name="椭圆 167"/>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9" name="椭圆 168"/>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41" name="组合 140"/>
            <p:cNvGrpSpPr/>
            <p:nvPr/>
          </p:nvGrpSpPr>
          <p:grpSpPr>
            <a:xfrm>
              <a:off x="8515" y="3132"/>
              <a:ext cx="3080" cy="152"/>
              <a:chOff x="9897" y="9482"/>
              <a:chExt cx="3080" cy="152"/>
            </a:xfrm>
          </p:grpSpPr>
          <p:sp>
            <p:nvSpPr>
              <p:cNvPr id="152" name="椭圆 151"/>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3" name="椭圆 152"/>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4" name="椭圆 153"/>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5" name="椭圆 154"/>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6" name="椭圆 155"/>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7" name="椭圆 156"/>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8" name="椭圆 157"/>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9" name="椭圆 158"/>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0" name="椭圆 159"/>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42" name="组合 141"/>
            <p:cNvGrpSpPr/>
            <p:nvPr/>
          </p:nvGrpSpPr>
          <p:grpSpPr>
            <a:xfrm>
              <a:off x="8515" y="3421"/>
              <a:ext cx="3080" cy="152"/>
              <a:chOff x="9897" y="9482"/>
              <a:chExt cx="3080" cy="152"/>
            </a:xfrm>
          </p:grpSpPr>
          <p:sp>
            <p:nvSpPr>
              <p:cNvPr id="143" name="椭圆 142"/>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4" name="椭圆 143"/>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5" name="椭圆 144"/>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6" name="椭圆 145"/>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7" name="椭圆 146"/>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8" name="椭圆 147"/>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9" name="椭圆 148"/>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0" name="椭圆 149"/>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1" name="椭圆 150"/>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grpSp>
        <p:nvGrpSpPr>
          <p:cNvPr id="133" name="组合 132"/>
          <p:cNvGrpSpPr/>
          <p:nvPr/>
        </p:nvGrpSpPr>
        <p:grpSpPr>
          <a:xfrm>
            <a:off x="7183748" y="4016327"/>
            <a:ext cx="790766" cy="342143"/>
            <a:chOff x="3084557" y="-905575"/>
            <a:chExt cx="1126267" cy="487305"/>
          </a:xfrm>
        </p:grpSpPr>
        <p:pic>
          <p:nvPicPr>
            <p:cNvPr id="137" name="图片 1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557" y="-905575"/>
              <a:ext cx="1126267" cy="224521"/>
            </a:xfrm>
            <a:prstGeom prst="rect">
              <a:avLst/>
            </a:prstGeom>
            <a:ln>
              <a:noFill/>
            </a:ln>
          </p:spPr>
        </p:pic>
        <p:pic>
          <p:nvPicPr>
            <p:cNvPr id="138" name="图片 1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557" y="-773593"/>
              <a:ext cx="1126267" cy="224521"/>
            </a:xfrm>
            <a:prstGeom prst="rect">
              <a:avLst/>
            </a:prstGeom>
            <a:ln>
              <a:noFill/>
            </a:ln>
          </p:spPr>
        </p:pic>
        <p:pic>
          <p:nvPicPr>
            <p:cNvPr id="139" name="图片 1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557" y="-642791"/>
              <a:ext cx="1126267" cy="224521"/>
            </a:xfrm>
            <a:prstGeom prst="rect">
              <a:avLst/>
            </a:prstGeom>
            <a:ln>
              <a:noFill/>
            </a:ln>
          </p:spPr>
        </p:pic>
      </p:grpSp>
      <p:grpSp>
        <p:nvGrpSpPr>
          <p:cNvPr id="134" name="组合 133"/>
          <p:cNvGrpSpPr/>
          <p:nvPr/>
        </p:nvGrpSpPr>
        <p:grpSpPr>
          <a:xfrm>
            <a:off x="8140319" y="4053192"/>
            <a:ext cx="565150" cy="269240"/>
            <a:chOff x="10664" y="4464"/>
            <a:chExt cx="890" cy="424"/>
          </a:xfrm>
        </p:grpSpPr>
        <p:sp>
          <p:nvSpPr>
            <p:cNvPr id="135" name="等腰三角形 134"/>
            <p:cNvSpPr/>
            <p:nvPr/>
          </p:nvSpPr>
          <p:spPr>
            <a:xfrm rot="16200000" flipH="1">
              <a:off x="10635" y="4493"/>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36" name="等腰三角形 135"/>
            <p:cNvSpPr/>
            <p:nvPr/>
          </p:nvSpPr>
          <p:spPr>
            <a:xfrm rot="5400000">
              <a:off x="11159" y="4493"/>
              <a:ext cx="424" cy="366"/>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2" name="组合 1"/>
          <p:cNvGrpSpPr/>
          <p:nvPr/>
        </p:nvGrpSpPr>
        <p:grpSpPr>
          <a:xfrm>
            <a:off x="775292" y="1669717"/>
            <a:ext cx="5642516" cy="4557521"/>
            <a:chOff x="4813866" y="643510"/>
            <a:chExt cx="6694896" cy="5407540"/>
          </a:xfrm>
        </p:grpSpPr>
        <p:sp>
          <p:nvSpPr>
            <p:cNvPr id="3" name="矩形 2"/>
            <p:cNvSpPr/>
            <p:nvPr/>
          </p:nvSpPr>
          <p:spPr>
            <a:xfrm>
              <a:off x="4990388" y="643510"/>
              <a:ext cx="6518374" cy="5236391"/>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sp>
          <p:nvSpPr>
            <p:cNvPr id="4" name="矩形 3"/>
            <p:cNvSpPr/>
            <p:nvPr/>
          </p:nvSpPr>
          <p:spPr>
            <a:xfrm>
              <a:off x="4813866" y="814659"/>
              <a:ext cx="6518374" cy="5236391"/>
            </a:xfrm>
            <a:prstGeom prst="rect">
              <a:avLst/>
            </a:prstGeom>
            <a:solidFill>
              <a:schemeClr val="accent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grpSp>
      <p:sp>
        <p:nvSpPr>
          <p:cNvPr id="5" name="矩形 4"/>
          <p:cNvSpPr/>
          <p:nvPr/>
        </p:nvSpPr>
        <p:spPr>
          <a:xfrm>
            <a:off x="984000" y="1979413"/>
            <a:ext cx="5676800" cy="4063334"/>
          </a:xfrm>
          <a:prstGeom prst="rect">
            <a:avLst/>
          </a:prstGeom>
          <a:pattFill prst="pct5">
            <a:fgClr>
              <a:schemeClr val="tx2"/>
            </a:fgClr>
            <a:bgClr>
              <a:schemeClr val="bg1"/>
            </a:bgClr>
          </a:patt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grpSp>
        <p:nvGrpSpPr>
          <p:cNvPr id="7" name="组合 6"/>
          <p:cNvGrpSpPr/>
          <p:nvPr/>
        </p:nvGrpSpPr>
        <p:grpSpPr>
          <a:xfrm flipH="1">
            <a:off x="368497" y="5891394"/>
            <a:ext cx="3944193" cy="633606"/>
            <a:chOff x="7755741" y="5675394"/>
            <a:chExt cx="3944193" cy="633606"/>
          </a:xfrm>
        </p:grpSpPr>
        <p:sp>
          <p:nvSpPr>
            <p:cNvPr id="8" name="五边形 227"/>
            <p:cNvSpPr/>
            <p:nvPr/>
          </p:nvSpPr>
          <p:spPr>
            <a:xfrm flipH="1">
              <a:off x="7755741" y="5811160"/>
              <a:ext cx="3884259" cy="497840"/>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 name="五边形 228"/>
            <p:cNvSpPr/>
            <p:nvPr/>
          </p:nvSpPr>
          <p:spPr>
            <a:xfrm flipH="1">
              <a:off x="7815675" y="5675394"/>
              <a:ext cx="3884259" cy="497840"/>
            </a:xfrm>
            <a:prstGeom prst="homePlate">
              <a:avLst/>
            </a:prstGeom>
            <a:pattFill prst="pct5">
              <a:fgClr>
                <a:schemeClr val="tx1"/>
              </a:fgClr>
              <a:bgClr>
                <a:schemeClr val="accent4"/>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400" dirty="0">
                  <a:ln w="25400">
                    <a:noFill/>
                  </a:ln>
                  <a:solidFill>
                    <a:schemeClr val="bg1"/>
                  </a:solidFill>
                  <a:latin typeface="+mn-ea"/>
                  <a:cs typeface="Agency FB" panose="020B0503020202020204" charset="0"/>
                  <a:sym typeface="+mn-ea"/>
                </a:rPr>
                <a:t>ANNUAL REPORT</a:t>
              </a:r>
              <a:endParaRPr lang="zh-CN" altLang="en-US" sz="2400" dirty="0">
                <a:ln>
                  <a:solidFill>
                    <a:schemeClr val="tx2"/>
                  </a:solidFill>
                </a:ln>
                <a:solidFill>
                  <a:schemeClr val="bg1"/>
                </a:solidFill>
                <a:latin typeface="+mn-ea"/>
                <a:cs typeface="Agency FB" panose="020B0503020202020204" charset="0"/>
              </a:endParaRPr>
            </a:p>
          </p:txBody>
        </p:sp>
      </p:grpSp>
      <p:grpSp>
        <p:nvGrpSpPr>
          <p:cNvPr id="11" name="组合 10"/>
          <p:cNvGrpSpPr/>
          <p:nvPr/>
        </p:nvGrpSpPr>
        <p:grpSpPr>
          <a:xfrm>
            <a:off x="4883688" y="2339413"/>
            <a:ext cx="636312" cy="135600"/>
            <a:chOff x="6587763" y="2014718"/>
            <a:chExt cx="636312" cy="135600"/>
          </a:xfrm>
        </p:grpSpPr>
        <p:sp>
          <p:nvSpPr>
            <p:cNvPr id="12" name="椭圆 11"/>
            <p:cNvSpPr/>
            <p:nvPr/>
          </p:nvSpPr>
          <p:spPr>
            <a:xfrm>
              <a:off x="6587763" y="2014718"/>
              <a:ext cx="135600" cy="135600"/>
            </a:xfrm>
            <a:prstGeom prst="ellipse">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 name="椭圆 12"/>
            <p:cNvSpPr/>
            <p:nvPr/>
          </p:nvSpPr>
          <p:spPr>
            <a:xfrm>
              <a:off x="6838119" y="2014718"/>
              <a:ext cx="135600" cy="135600"/>
            </a:xfrm>
            <a:prstGeom prst="ellipse">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 name="椭圆 13"/>
            <p:cNvSpPr/>
            <p:nvPr/>
          </p:nvSpPr>
          <p:spPr>
            <a:xfrm>
              <a:off x="7088475" y="2014718"/>
              <a:ext cx="135600" cy="135600"/>
            </a:xfrm>
            <a:prstGeom prst="ellipse">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5" name="组合 14"/>
          <p:cNvGrpSpPr/>
          <p:nvPr/>
        </p:nvGrpSpPr>
        <p:grpSpPr>
          <a:xfrm>
            <a:off x="1871256" y="2339413"/>
            <a:ext cx="636312" cy="135600"/>
            <a:chOff x="6587763" y="2014718"/>
            <a:chExt cx="636312" cy="135600"/>
          </a:xfrm>
        </p:grpSpPr>
        <p:sp>
          <p:nvSpPr>
            <p:cNvPr id="16" name="椭圆 15"/>
            <p:cNvSpPr/>
            <p:nvPr/>
          </p:nvSpPr>
          <p:spPr>
            <a:xfrm>
              <a:off x="6587763" y="2014718"/>
              <a:ext cx="135600" cy="135600"/>
            </a:xfrm>
            <a:prstGeom prst="ellipse">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 name="椭圆 16"/>
            <p:cNvSpPr/>
            <p:nvPr/>
          </p:nvSpPr>
          <p:spPr>
            <a:xfrm>
              <a:off x="6838119" y="2014718"/>
              <a:ext cx="135600" cy="135600"/>
            </a:xfrm>
            <a:prstGeom prst="ellipse">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 name="椭圆 17"/>
            <p:cNvSpPr/>
            <p:nvPr/>
          </p:nvSpPr>
          <p:spPr>
            <a:xfrm>
              <a:off x="7088475" y="2014718"/>
              <a:ext cx="135600" cy="135600"/>
            </a:xfrm>
            <a:prstGeom prst="ellipse">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56" name="五边形 227"/>
          <p:cNvSpPr/>
          <p:nvPr/>
        </p:nvSpPr>
        <p:spPr>
          <a:xfrm>
            <a:off x="-210185" y="488315"/>
            <a:ext cx="3672840" cy="934085"/>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7" name="五边形 228"/>
          <p:cNvSpPr/>
          <p:nvPr/>
        </p:nvSpPr>
        <p:spPr>
          <a:xfrm>
            <a:off x="-96520" y="374015"/>
            <a:ext cx="3791585" cy="934085"/>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ln>
                <a:solidFill>
                  <a:schemeClr val="tx2"/>
                </a:solidFill>
              </a:ln>
              <a:latin typeface="+mn-ea"/>
              <a:cs typeface="Agency FB" panose="020B0503020202020204" charset="0"/>
            </a:endParaRPr>
          </a:p>
        </p:txBody>
      </p:sp>
      <p:sp>
        <p:nvSpPr>
          <p:cNvPr id="58" name="燕尾形 244"/>
          <p:cNvSpPr/>
          <p:nvPr/>
        </p:nvSpPr>
        <p:spPr>
          <a:xfrm>
            <a:off x="335915" y="548323"/>
            <a:ext cx="457200" cy="58547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9" name="文本框 58"/>
          <p:cNvSpPr txBox="1"/>
          <p:nvPr/>
        </p:nvSpPr>
        <p:spPr>
          <a:xfrm>
            <a:off x="793115" y="549275"/>
            <a:ext cx="2155825" cy="5847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ln w="25400">
                  <a:solidFill>
                    <a:prstClr val="black"/>
                  </a:solidFill>
                </a:ln>
                <a:solidFill>
                  <a:schemeClr val="bg1"/>
                </a:solidFill>
                <a:effectLst>
                  <a:outerShdw dist="88900" dir="2700000" algn="tl" rotWithShape="0">
                    <a:schemeClr val="accent3">
                      <a:alpha val="100000"/>
                    </a:schemeClr>
                  </a:outerShdw>
                </a:effectLst>
                <a:latin typeface="+mn-ea"/>
              </a:rPr>
              <a:t>两年分析</a:t>
            </a:r>
            <a:endParaRPr kumimoji="0" lang="zh-CN" altLang="en-US" sz="3200" b="1" i="0" u="none" strike="noStrike" kern="1200" cap="none" spc="0" normalizeH="0" baseline="0" noProof="0" dirty="0">
              <a:ln w="25400">
                <a:solidFill>
                  <a:prstClr val="black"/>
                </a:solidFill>
              </a:ln>
              <a:solidFill>
                <a:schemeClr val="bg1"/>
              </a:solidFill>
              <a:effectLst>
                <a:outerShdw dist="88900" dir="2700000" algn="tl" rotWithShape="0">
                  <a:schemeClr val="accent3">
                    <a:alpha val="100000"/>
                  </a:schemeClr>
                </a:outerShdw>
              </a:effectLst>
              <a:uLnTx/>
              <a:uFillTx/>
              <a:latin typeface="+mn-ea"/>
            </a:endParaRPr>
          </a:p>
        </p:txBody>
      </p:sp>
      <p:sp>
        <p:nvSpPr>
          <p:cNvPr id="60" name="燕尾形 1"/>
          <p:cNvSpPr/>
          <p:nvPr/>
        </p:nvSpPr>
        <p:spPr>
          <a:xfrm>
            <a:off x="2948940" y="617538"/>
            <a:ext cx="349250" cy="44704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aphicFrame>
        <p:nvGraphicFramePr>
          <p:cNvPr id="63" name="图表 62"/>
          <p:cNvGraphicFramePr/>
          <p:nvPr>
            <p:extLst>
              <p:ext uri="{D42A27DB-BD31-4B8C-83A1-F6EECF244321}">
                <p14:modId xmlns:p14="http://schemas.microsoft.com/office/powerpoint/2010/main" val="1754000725"/>
              </p:ext>
            </p:extLst>
          </p:nvPr>
        </p:nvGraphicFramePr>
        <p:xfrm>
          <a:off x="1095676" y="2167572"/>
          <a:ext cx="5382066" cy="2808987"/>
        </p:xfrm>
        <a:graphic>
          <a:graphicData uri="http://schemas.openxmlformats.org/drawingml/2006/chart">
            <c:chart xmlns:c="http://schemas.openxmlformats.org/drawingml/2006/chart" xmlns:r="http://schemas.openxmlformats.org/officeDocument/2006/relationships" r:id="rId3"/>
          </a:graphicData>
        </a:graphic>
      </p:graphicFrame>
      <p:sp>
        <p:nvSpPr>
          <p:cNvPr id="64" name="文本框 63"/>
          <p:cNvSpPr txBox="1"/>
          <p:nvPr/>
        </p:nvSpPr>
        <p:spPr>
          <a:xfrm>
            <a:off x="1314859" y="5014669"/>
            <a:ext cx="4943701" cy="646331"/>
          </a:xfrm>
          <a:prstGeom prst="rect">
            <a:avLst/>
          </a:prstGeom>
          <a:noFill/>
          <a:ln w="25400">
            <a:solidFill>
              <a:schemeClr val="tx1"/>
            </a:solidFill>
          </a:ln>
        </p:spPr>
        <p:txBody>
          <a:bodyPr wrap="square" rtlCol="0" anchor="t">
            <a:noAutofit/>
          </a:bodyPr>
          <a:lstStyle/>
          <a:p>
            <a:pPr algn="ctr"/>
            <a:r>
              <a:rPr lang="en-US" altLang="zh-CN" sz="1200" dirty="0">
                <a:latin typeface="+mn-ea"/>
                <a:sym typeface="+mn-ea"/>
              </a:rPr>
              <a:t>Lorem ipsum dolor sit amet, consectetuer adipiscing elit. Maecenas porttitor congue massa. Fusce posuere, magna </a:t>
            </a:r>
            <a:r>
              <a:rPr lang="en-US" altLang="zh-CN" sz="1200" dirty="0" err="1">
                <a:latin typeface="+mn-ea"/>
                <a:sym typeface="+mn-ea"/>
              </a:rPr>
              <a:t>consectetuer</a:t>
            </a:r>
            <a:r>
              <a:rPr lang="en-US" altLang="zh-CN" sz="1200" dirty="0">
                <a:latin typeface="+mn-ea"/>
                <a:sym typeface="+mn-ea"/>
              </a:rPr>
              <a:t> </a:t>
            </a:r>
            <a:r>
              <a:rPr lang="en-US" altLang="zh-CN" sz="1200" dirty="0" err="1">
                <a:latin typeface="+mn-ea"/>
                <a:sym typeface="+mn-ea"/>
              </a:rPr>
              <a:t>adipiscing</a:t>
            </a:r>
            <a:r>
              <a:rPr lang="en-US" altLang="zh-CN" sz="1200" dirty="0">
                <a:latin typeface="+mn-ea"/>
                <a:sym typeface="+mn-ea"/>
              </a:rPr>
              <a:t> </a:t>
            </a:r>
            <a:r>
              <a:rPr lang="en-US" altLang="zh-CN" sz="1200" dirty="0" err="1">
                <a:latin typeface="+mn-ea"/>
                <a:sym typeface="+mn-ea"/>
              </a:rPr>
              <a:t>elit</a:t>
            </a:r>
            <a:r>
              <a:rPr lang="en-US" altLang="zh-CN" sz="1200" dirty="0">
                <a:latin typeface="+mn-ea"/>
                <a:sym typeface="+mn-ea"/>
              </a:rPr>
              <a:t>. Maecenas </a:t>
            </a:r>
            <a:r>
              <a:rPr lang="en-US" altLang="zh-CN" sz="1200" dirty="0" err="1">
                <a:latin typeface="+mn-ea"/>
                <a:sym typeface="+mn-ea"/>
              </a:rPr>
              <a:t>porttitor</a:t>
            </a:r>
            <a:r>
              <a:rPr lang="en-US" altLang="zh-CN" sz="1200" dirty="0">
                <a:latin typeface="+mn-ea"/>
                <a:sym typeface="+mn-ea"/>
              </a:rPr>
              <a:t> </a:t>
            </a:r>
            <a:r>
              <a:rPr lang="en-US" altLang="zh-CN" sz="1200" dirty="0" err="1">
                <a:latin typeface="+mn-ea"/>
                <a:sym typeface="+mn-ea"/>
              </a:rPr>
              <a:t>congue</a:t>
            </a:r>
            <a:r>
              <a:rPr lang="en-US" altLang="zh-CN" sz="1200" dirty="0">
                <a:latin typeface="+mn-ea"/>
                <a:sym typeface="+mn-ea"/>
              </a:rPr>
              <a:t> </a:t>
            </a:r>
            <a:r>
              <a:rPr lang="en-US" altLang="zh-CN" sz="1200" dirty="0" err="1">
                <a:latin typeface="+mn-ea"/>
                <a:sym typeface="+mn-ea"/>
              </a:rPr>
              <a:t>massa</a:t>
            </a:r>
            <a:endParaRPr lang="en-US" altLang="zh-CN" sz="1200" dirty="0">
              <a:latin typeface="+mn-ea"/>
              <a:sym typeface="+mn-ea"/>
            </a:endParaRPr>
          </a:p>
        </p:txBody>
      </p:sp>
      <p:sp>
        <p:nvSpPr>
          <p:cNvPr id="178" name="任意多边形: 形状 177"/>
          <p:cNvSpPr/>
          <p:nvPr/>
        </p:nvSpPr>
        <p:spPr>
          <a:xfrm rot="19125720">
            <a:off x="11321197" y="-539629"/>
            <a:ext cx="1045398" cy="2160609"/>
          </a:xfrm>
          <a:custGeom>
            <a:avLst/>
            <a:gdLst>
              <a:gd name="connsiteX0" fmla="*/ 277255 w 1550960"/>
              <a:gd name="connsiteY0" fmla="*/ 2905993 h 3205495"/>
              <a:gd name="connsiteX1" fmla="*/ 45957 w 1550960"/>
              <a:gd name="connsiteY1" fmla="*/ 3169849 h 3205495"/>
              <a:gd name="connsiteX2" fmla="*/ 0 w 1550960"/>
              <a:gd name="connsiteY2" fmla="*/ 3205495 h 3205495"/>
              <a:gd name="connsiteX3" fmla="*/ 0 w 1550960"/>
              <a:gd name="connsiteY3" fmla="*/ 2905992 h 3205495"/>
              <a:gd name="connsiteX4" fmla="*/ 914108 w 1550960"/>
              <a:gd name="connsiteY4" fmla="*/ 2179494 h 3205495"/>
              <a:gd name="connsiteX5" fmla="*/ 603457 w 1550960"/>
              <a:gd name="connsiteY5" fmla="*/ 2533873 h 3205495"/>
              <a:gd name="connsiteX6" fmla="*/ 0 w 1550960"/>
              <a:gd name="connsiteY6" fmla="*/ 2533873 h 3205495"/>
              <a:gd name="connsiteX7" fmla="*/ 0 w 1550960"/>
              <a:gd name="connsiteY7" fmla="*/ 2179494 h 3205495"/>
              <a:gd name="connsiteX8" fmla="*/ 1550960 w 1550960"/>
              <a:gd name="connsiteY8" fmla="*/ 1452996 h 3205495"/>
              <a:gd name="connsiteX9" fmla="*/ 1240309 w 1550960"/>
              <a:gd name="connsiteY9" fmla="*/ 1807375 h 3205495"/>
              <a:gd name="connsiteX10" fmla="*/ 0 w 1550960"/>
              <a:gd name="connsiteY10" fmla="*/ 1807375 h 3205495"/>
              <a:gd name="connsiteX11" fmla="*/ 0 w 1550960"/>
              <a:gd name="connsiteY11" fmla="*/ 1452996 h 3205495"/>
              <a:gd name="connsiteX12" fmla="*/ 989975 w 1550960"/>
              <a:gd name="connsiteY12" fmla="*/ 726498 h 3205495"/>
              <a:gd name="connsiteX13" fmla="*/ 1394239 w 1550960"/>
              <a:gd name="connsiteY13" fmla="*/ 1080878 h 3205495"/>
              <a:gd name="connsiteX14" fmla="*/ 0 w 1550960"/>
              <a:gd name="connsiteY14" fmla="*/ 1080878 h 3205495"/>
              <a:gd name="connsiteX15" fmla="*/ 0 w 1550960"/>
              <a:gd name="connsiteY15" fmla="*/ 726498 h 3205495"/>
              <a:gd name="connsiteX16" fmla="*/ 161213 w 1550960"/>
              <a:gd name="connsiteY16" fmla="*/ 0 h 3205495"/>
              <a:gd name="connsiteX17" fmla="*/ 565475 w 1550960"/>
              <a:gd name="connsiteY17" fmla="*/ 354379 h 3205495"/>
              <a:gd name="connsiteX18" fmla="*/ 0 w 1550960"/>
              <a:gd name="connsiteY18" fmla="*/ 354379 h 3205495"/>
              <a:gd name="connsiteX19" fmla="*/ 0 w 1550960"/>
              <a:gd name="connsiteY19" fmla="*/ 0 h 320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0960" h="3205495">
                <a:moveTo>
                  <a:pt x="277255" y="2905993"/>
                </a:moveTo>
                <a:lnTo>
                  <a:pt x="45957" y="3169849"/>
                </a:lnTo>
                <a:lnTo>
                  <a:pt x="0" y="3205495"/>
                </a:lnTo>
                <a:lnTo>
                  <a:pt x="0" y="2905992"/>
                </a:lnTo>
                <a:close/>
                <a:moveTo>
                  <a:pt x="914108" y="2179494"/>
                </a:moveTo>
                <a:lnTo>
                  <a:pt x="603457" y="2533873"/>
                </a:lnTo>
                <a:lnTo>
                  <a:pt x="0" y="2533873"/>
                </a:lnTo>
                <a:lnTo>
                  <a:pt x="0" y="2179494"/>
                </a:lnTo>
                <a:close/>
                <a:moveTo>
                  <a:pt x="1550960" y="1452996"/>
                </a:moveTo>
                <a:lnTo>
                  <a:pt x="1240309" y="1807375"/>
                </a:lnTo>
                <a:lnTo>
                  <a:pt x="0" y="1807375"/>
                </a:lnTo>
                <a:lnTo>
                  <a:pt x="0" y="1452996"/>
                </a:lnTo>
                <a:close/>
                <a:moveTo>
                  <a:pt x="989975" y="726498"/>
                </a:moveTo>
                <a:lnTo>
                  <a:pt x="1394239" y="1080878"/>
                </a:lnTo>
                <a:lnTo>
                  <a:pt x="0" y="1080878"/>
                </a:lnTo>
                <a:lnTo>
                  <a:pt x="0" y="726498"/>
                </a:lnTo>
                <a:close/>
                <a:moveTo>
                  <a:pt x="161213" y="0"/>
                </a:moveTo>
                <a:lnTo>
                  <a:pt x="565475" y="354379"/>
                </a:lnTo>
                <a:lnTo>
                  <a:pt x="0" y="354379"/>
                </a:lnTo>
                <a:lnTo>
                  <a:pt x="0" y="0"/>
                </a:lnTo>
                <a:close/>
              </a:path>
            </a:pathLst>
          </a:cu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nvGrpSpPr>
          <p:cNvPr id="179" name="组合 178"/>
          <p:cNvGrpSpPr/>
          <p:nvPr/>
        </p:nvGrpSpPr>
        <p:grpSpPr>
          <a:xfrm>
            <a:off x="4016042" y="700405"/>
            <a:ext cx="1251585" cy="281305"/>
            <a:chOff x="2176397" y="4527732"/>
            <a:chExt cx="1494144" cy="281004"/>
          </a:xfrm>
        </p:grpSpPr>
        <p:sp>
          <p:nvSpPr>
            <p:cNvPr id="180" name="等腰三角形 179"/>
            <p:cNvSpPr/>
            <p:nvPr/>
          </p:nvSpPr>
          <p:spPr>
            <a:xfrm rot="5400000">
              <a:off x="2157807" y="4546322"/>
              <a:ext cx="269553" cy="232373"/>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81" name="等腰三角形 180"/>
            <p:cNvSpPr/>
            <p:nvPr/>
          </p:nvSpPr>
          <p:spPr>
            <a:xfrm rot="5400000">
              <a:off x="2578397" y="4546323"/>
              <a:ext cx="269553" cy="232373"/>
            </a:xfrm>
            <a:prstGeom prst="triangle">
              <a:avLst/>
            </a:prstGeom>
            <a:solidFill>
              <a:srgbClr val="FCC3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82" name="等腰三角形 181"/>
            <p:cNvSpPr/>
            <p:nvPr/>
          </p:nvSpPr>
          <p:spPr>
            <a:xfrm rot="5400000">
              <a:off x="2998987" y="4546324"/>
              <a:ext cx="269553" cy="232373"/>
            </a:xfrm>
            <a:prstGeom prst="triangle">
              <a:avLst/>
            </a:prstGeom>
            <a:solidFill>
              <a:srgbClr val="4B2EFA"/>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83" name="等腰三角形 182"/>
            <p:cNvSpPr/>
            <p:nvPr/>
          </p:nvSpPr>
          <p:spPr>
            <a:xfrm rot="5400000">
              <a:off x="3419577" y="4557772"/>
              <a:ext cx="269554" cy="232374"/>
            </a:xfrm>
            <a:prstGeom prst="triangle">
              <a:avLst/>
            </a:prstGeom>
            <a:solidFill>
              <a:srgbClr val="FDC40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184" name="文本框 183"/>
          <p:cNvSpPr txBox="1"/>
          <p:nvPr/>
        </p:nvSpPr>
        <p:spPr>
          <a:xfrm>
            <a:off x="5415575" y="610870"/>
            <a:ext cx="4919345" cy="460375"/>
          </a:xfrm>
          <a:prstGeom prst="rect">
            <a:avLst/>
          </a:prstGeom>
          <a:noFill/>
        </p:spPr>
        <p:txBody>
          <a:bodyPr wrap="square" rtlCol="0" anchor="t">
            <a:noAutofit/>
          </a:bodyPr>
          <a:lstStyle/>
          <a:p>
            <a:pPr algn="just"/>
            <a:r>
              <a:rPr lang="en-US" altLang="zh-CN" sz="1200" dirty="0">
                <a:latin typeface="+mn-ea"/>
                <a:sym typeface="+mn-ea"/>
              </a:rPr>
              <a:t>Lorem ipsum dolor sit amet, consectetuer adipiscing elit. Maecenas porttitor congue massa. Fusce posuere, magna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5267325" y="2781300"/>
            <a:ext cx="4900295" cy="101473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w="25400">
                  <a:solidFill>
                    <a:prstClr val="black"/>
                  </a:solidFill>
                </a:ln>
                <a:solidFill>
                  <a:schemeClr val="accent3">
                    <a:lumMod val="75000"/>
                  </a:schemeClr>
                </a:solidFill>
                <a:effectLst>
                  <a:outerShdw dist="88900" dir="2700000" algn="tl" rotWithShape="0">
                    <a:schemeClr val="accent3">
                      <a:lumMod val="75000"/>
                    </a:schemeClr>
                  </a:outerShdw>
                </a:effectLst>
                <a:uLnTx/>
                <a:uFillTx/>
                <a:latin typeface="+mn-ea"/>
                <a:cs typeface="+mn-cs"/>
              </a:rPr>
              <a:t>工作不足之处</a:t>
            </a:r>
          </a:p>
        </p:txBody>
      </p:sp>
      <p:sp>
        <p:nvSpPr>
          <p:cNvPr id="22" name="文本框 21"/>
          <p:cNvSpPr txBox="1"/>
          <p:nvPr/>
        </p:nvSpPr>
        <p:spPr>
          <a:xfrm>
            <a:off x="1803219" y="2282190"/>
            <a:ext cx="1907902" cy="156966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w="25400">
                  <a:solidFill>
                    <a:prstClr val="black"/>
                  </a:solidFill>
                </a:ln>
                <a:solidFill>
                  <a:prstClr val="white"/>
                </a:solidFill>
                <a:effectLst/>
                <a:uLnTx/>
                <a:uFillTx/>
                <a:latin typeface="+mn-ea"/>
                <a:cs typeface="OPPOSans H" panose="00020600040101010101" pitchFamily="18" charset="-122"/>
              </a:rPr>
              <a:t>03</a:t>
            </a:r>
          </a:p>
        </p:txBody>
      </p:sp>
      <p:sp>
        <p:nvSpPr>
          <p:cNvPr id="7" name="文本框 6"/>
          <p:cNvSpPr txBox="1"/>
          <p:nvPr/>
        </p:nvSpPr>
        <p:spPr>
          <a:xfrm>
            <a:off x="5462270" y="3789680"/>
            <a:ext cx="4510405" cy="368300"/>
          </a:xfrm>
          <a:prstGeom prst="rect">
            <a:avLst/>
          </a:prstGeom>
          <a:noFill/>
        </p:spPr>
        <p:txBody>
          <a:bodyPr wrap="square" rtlCol="0" anchor="t">
            <a:noAutofit/>
          </a:bodyPr>
          <a:lstStyle/>
          <a:p>
            <a:pPr algn="dist"/>
            <a:r>
              <a:rPr lang="en-US" altLang="zh-CN" dirty="0">
                <a:ln w="3175">
                  <a:solidFill>
                    <a:schemeClr val="tx1"/>
                  </a:solidFill>
                </a:ln>
                <a:solidFill>
                  <a:schemeClr val="bg1"/>
                </a:solidFill>
                <a:latin typeface="+mn-ea"/>
              </a:rPr>
              <a:t>WORK DEFICIENCIES </a:t>
            </a:r>
          </a:p>
        </p:txBody>
      </p:sp>
      <p:sp>
        <p:nvSpPr>
          <p:cNvPr id="2" name="文本框 1"/>
          <p:cNvSpPr txBox="1"/>
          <p:nvPr/>
        </p:nvSpPr>
        <p:spPr>
          <a:xfrm>
            <a:off x="1257300" y="3642439"/>
            <a:ext cx="3110865" cy="64633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w="25400">
                  <a:solidFill>
                    <a:prstClr val="black"/>
                  </a:solidFill>
                </a:ln>
                <a:solidFill>
                  <a:prstClr val="white"/>
                </a:solidFill>
                <a:effectLst/>
                <a:uLnTx/>
                <a:uFillTx/>
                <a:latin typeface="+mn-ea"/>
                <a:cs typeface="Agency FB" panose="020B0503020202020204" charset="0"/>
              </a:rPr>
              <a:t>PART THR</a:t>
            </a:r>
          </a:p>
        </p:txBody>
      </p:sp>
      <p:sp>
        <p:nvSpPr>
          <p:cNvPr id="228" name="五边形 227"/>
          <p:cNvSpPr/>
          <p:nvPr/>
        </p:nvSpPr>
        <p:spPr>
          <a:xfrm flipH="1">
            <a:off x="7385685" y="1784408"/>
            <a:ext cx="3168015" cy="497840"/>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29" name="五边形 228"/>
          <p:cNvSpPr/>
          <p:nvPr/>
        </p:nvSpPr>
        <p:spPr>
          <a:xfrm flipH="1">
            <a:off x="7464425" y="1701165"/>
            <a:ext cx="3168015" cy="497840"/>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600" b="1" dirty="0">
                <a:ln w="25400">
                  <a:noFill/>
                </a:ln>
                <a:solidFill>
                  <a:schemeClr val="tx1"/>
                </a:solidFill>
                <a:latin typeface="+mn-ea"/>
                <a:cs typeface="Agency FB" panose="020B0503020202020204" charset="0"/>
                <a:sym typeface="+mn-ea"/>
              </a:rPr>
              <a:t>ANNUAL REPORT</a:t>
            </a:r>
            <a:endParaRPr lang="zh-CN" altLang="en-US" sz="1600" b="1" dirty="0">
              <a:ln>
                <a:solidFill>
                  <a:schemeClr val="tx2"/>
                </a:solidFill>
              </a:ln>
              <a:latin typeface="+mn-ea"/>
              <a:cs typeface="Agency FB" panose="020B0503020202020204" charset="0"/>
            </a:endParaRPr>
          </a:p>
        </p:txBody>
      </p:sp>
      <p:sp>
        <p:nvSpPr>
          <p:cNvPr id="245" name="燕尾形 244"/>
          <p:cNvSpPr/>
          <p:nvPr/>
        </p:nvSpPr>
        <p:spPr>
          <a:xfrm flipH="1">
            <a:off x="10140950" y="1820545"/>
            <a:ext cx="259080" cy="25908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nvGrpSpPr>
          <p:cNvPr id="5" name="组合 4"/>
          <p:cNvGrpSpPr/>
          <p:nvPr/>
        </p:nvGrpSpPr>
        <p:grpSpPr>
          <a:xfrm>
            <a:off x="8676640" y="4685665"/>
            <a:ext cx="1955800" cy="463550"/>
            <a:chOff x="8515" y="2843"/>
            <a:chExt cx="3080" cy="730"/>
          </a:xfrm>
        </p:grpSpPr>
        <p:grpSp>
          <p:nvGrpSpPr>
            <p:cNvPr id="111" name="组合 110"/>
            <p:cNvGrpSpPr/>
            <p:nvPr/>
          </p:nvGrpSpPr>
          <p:grpSpPr>
            <a:xfrm>
              <a:off x="8515" y="2843"/>
              <a:ext cx="3080" cy="152"/>
              <a:chOff x="9897" y="9482"/>
              <a:chExt cx="3080" cy="152"/>
            </a:xfrm>
          </p:grpSpPr>
          <p:sp>
            <p:nvSpPr>
              <p:cNvPr id="76" name="椭圆 75"/>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8" name="椭圆 77"/>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4" name="椭圆 103"/>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5" name="椭圆 104"/>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6" name="椭圆 105"/>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7" name="椭圆 106"/>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8" name="椭圆 107"/>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9" name="椭圆 108"/>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0" name="椭圆 109"/>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12" name="组合 111"/>
            <p:cNvGrpSpPr/>
            <p:nvPr/>
          </p:nvGrpSpPr>
          <p:grpSpPr>
            <a:xfrm>
              <a:off x="8515" y="3132"/>
              <a:ext cx="3080" cy="152"/>
              <a:chOff x="9897" y="9482"/>
              <a:chExt cx="3080" cy="152"/>
            </a:xfrm>
          </p:grpSpPr>
          <p:sp>
            <p:nvSpPr>
              <p:cNvPr id="114" name="椭圆 113"/>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5" name="椭圆 114"/>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6" name="椭圆 115"/>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7" name="椭圆 116"/>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8" name="椭圆 117"/>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9" name="椭圆 118"/>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0" name="椭圆 119"/>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1" name="椭圆 120"/>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2" name="椭圆 121"/>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23" name="组合 122"/>
            <p:cNvGrpSpPr/>
            <p:nvPr/>
          </p:nvGrpSpPr>
          <p:grpSpPr>
            <a:xfrm>
              <a:off x="8515" y="3421"/>
              <a:ext cx="3080" cy="152"/>
              <a:chOff x="9897" y="9482"/>
              <a:chExt cx="3080" cy="152"/>
            </a:xfrm>
          </p:grpSpPr>
          <p:sp>
            <p:nvSpPr>
              <p:cNvPr id="124" name="椭圆 123"/>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5" name="椭圆 124"/>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6" name="椭圆 125"/>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7" name="椭圆 126"/>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8" name="椭圆 127"/>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9" name="椭圆 128"/>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0" name="椭圆 129"/>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1" name="椭圆 130"/>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2" name="椭圆 131"/>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grpSp>
        <p:nvGrpSpPr>
          <p:cNvPr id="6" name="组合 5"/>
          <p:cNvGrpSpPr/>
          <p:nvPr/>
        </p:nvGrpSpPr>
        <p:grpSpPr>
          <a:xfrm>
            <a:off x="2103755" y="4434205"/>
            <a:ext cx="1494155" cy="280670"/>
            <a:chOff x="3313" y="6757"/>
            <a:chExt cx="2353" cy="442"/>
          </a:xfrm>
        </p:grpSpPr>
        <p:sp>
          <p:nvSpPr>
            <p:cNvPr id="98" name="等腰三角形 97"/>
            <p:cNvSpPr/>
            <p:nvPr/>
          </p:nvSpPr>
          <p:spPr>
            <a:xfrm rot="5400000">
              <a:off x="3284" y="6786"/>
              <a:ext cx="424" cy="366"/>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99" name="等腰三角形 98"/>
            <p:cNvSpPr/>
            <p:nvPr/>
          </p:nvSpPr>
          <p:spPr>
            <a:xfrm rot="5400000">
              <a:off x="3947" y="6786"/>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00" name="等腰三角形 99"/>
            <p:cNvSpPr/>
            <p:nvPr/>
          </p:nvSpPr>
          <p:spPr>
            <a:xfrm rot="5400000">
              <a:off x="4609" y="6786"/>
              <a:ext cx="424" cy="366"/>
            </a:xfrm>
            <a:prstGeom prst="triangle">
              <a:avLst/>
            </a:prstGeom>
            <a:solidFill>
              <a:schemeClr val="accent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01" name="等腰三角形 100"/>
            <p:cNvSpPr/>
            <p:nvPr/>
          </p:nvSpPr>
          <p:spPr>
            <a:xfrm rot="5400000">
              <a:off x="5271" y="6804"/>
              <a:ext cx="424" cy="366"/>
            </a:xfrm>
            <a:prstGeom prst="triangle">
              <a:avLst/>
            </a:prstGeom>
            <a:solidFill>
              <a:schemeClr val="accent4"/>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12" name="组合 11"/>
          <p:cNvGrpSpPr/>
          <p:nvPr/>
        </p:nvGrpSpPr>
        <p:grpSpPr>
          <a:xfrm flipV="1">
            <a:off x="4368165" y="1701800"/>
            <a:ext cx="2653030" cy="580390"/>
            <a:chOff x="6879" y="2679"/>
            <a:chExt cx="4178" cy="914"/>
          </a:xfrm>
        </p:grpSpPr>
        <p:sp>
          <p:nvSpPr>
            <p:cNvPr id="9" name="任意多边形: 形状 55"/>
            <p:cNvSpPr/>
            <p:nvPr/>
          </p:nvSpPr>
          <p:spPr>
            <a:xfrm flipV="1">
              <a:off x="6879" y="267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0" name="任意多边形: 形状 55"/>
            <p:cNvSpPr/>
            <p:nvPr/>
          </p:nvSpPr>
          <p:spPr>
            <a:xfrm flipV="1">
              <a:off x="6879" y="301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 name="任意多边形: 形状 55"/>
            <p:cNvSpPr/>
            <p:nvPr/>
          </p:nvSpPr>
          <p:spPr>
            <a:xfrm flipV="1">
              <a:off x="6879" y="335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grpSp>
      <p:grpSp>
        <p:nvGrpSpPr>
          <p:cNvPr id="30" name="组合 29"/>
          <p:cNvGrpSpPr/>
          <p:nvPr/>
        </p:nvGrpSpPr>
        <p:grpSpPr>
          <a:xfrm>
            <a:off x="5330825" y="4380865"/>
            <a:ext cx="2726055" cy="768350"/>
            <a:chOff x="8395" y="6899"/>
            <a:chExt cx="4293" cy="1210"/>
          </a:xfrm>
        </p:grpSpPr>
        <p:sp>
          <p:nvSpPr>
            <p:cNvPr id="164" name="圆角矩形 163"/>
            <p:cNvSpPr/>
            <p:nvPr/>
          </p:nvSpPr>
          <p:spPr>
            <a:xfrm>
              <a:off x="8395"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5" name="圆角矩形 164"/>
            <p:cNvSpPr/>
            <p:nvPr/>
          </p:nvSpPr>
          <p:spPr>
            <a:xfrm>
              <a:off x="8985" y="7101"/>
              <a:ext cx="180" cy="1008"/>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6" name="圆角矩形 165"/>
            <p:cNvSpPr/>
            <p:nvPr/>
          </p:nvSpPr>
          <p:spPr>
            <a:xfrm>
              <a:off x="9575" y="6899"/>
              <a:ext cx="153" cy="1210"/>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7" name="圆角矩形 166"/>
            <p:cNvSpPr/>
            <p:nvPr/>
          </p:nvSpPr>
          <p:spPr>
            <a:xfrm>
              <a:off x="10138" y="7188"/>
              <a:ext cx="186" cy="921"/>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8" name="圆角矩形 167"/>
            <p:cNvSpPr/>
            <p:nvPr/>
          </p:nvSpPr>
          <p:spPr>
            <a:xfrm>
              <a:off x="10734" y="7054"/>
              <a:ext cx="186" cy="1055"/>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9" name="圆角矩形 168"/>
            <p:cNvSpPr/>
            <p:nvPr/>
          </p:nvSpPr>
          <p:spPr>
            <a:xfrm>
              <a:off x="11912" y="6995"/>
              <a:ext cx="186" cy="1114"/>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0" name="圆角矩形 169"/>
            <p:cNvSpPr/>
            <p:nvPr/>
          </p:nvSpPr>
          <p:spPr>
            <a:xfrm>
              <a:off x="11330" y="6995"/>
              <a:ext cx="172" cy="1114"/>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1" name="圆角矩形 170"/>
            <p:cNvSpPr/>
            <p:nvPr/>
          </p:nvSpPr>
          <p:spPr>
            <a:xfrm>
              <a:off x="12508"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58" name="燕尾形 244">
            <a:extLst>
              <a:ext uri="{FF2B5EF4-FFF2-40B4-BE49-F238E27FC236}">
                <a16:creationId xmlns:a16="http://schemas.microsoft.com/office/drawing/2014/main" id="{90B9C9D5-FA7F-4482-B820-EA961D933FFA}"/>
              </a:ext>
            </a:extLst>
          </p:cNvPr>
          <p:cNvSpPr/>
          <p:nvPr/>
        </p:nvSpPr>
        <p:spPr>
          <a:xfrm flipH="1">
            <a:off x="7752241" y="1820545"/>
            <a:ext cx="259080" cy="25908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Tree>
    <p:custDataLst>
      <p:tags r:id="rId1"/>
    </p:custDataLst>
    <p:extLst>
      <p:ext uri="{BB962C8B-B14F-4D97-AF65-F5344CB8AC3E}">
        <p14:creationId xmlns:p14="http://schemas.microsoft.com/office/powerpoint/2010/main" val="2530801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58"/>
          <p:cNvSpPr/>
          <p:nvPr/>
        </p:nvSpPr>
        <p:spPr>
          <a:xfrm>
            <a:off x="6033606" y="1616688"/>
            <a:ext cx="2544128" cy="63552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4" name="矩形: 圆角 59"/>
          <p:cNvSpPr/>
          <p:nvPr/>
        </p:nvSpPr>
        <p:spPr>
          <a:xfrm>
            <a:off x="6139017" y="1698543"/>
            <a:ext cx="2541582" cy="660984"/>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0" name="矩形 9"/>
          <p:cNvSpPr/>
          <p:nvPr/>
        </p:nvSpPr>
        <p:spPr>
          <a:xfrm>
            <a:off x="1774789" y="3812447"/>
            <a:ext cx="3649709" cy="2232000"/>
          </a:xfrm>
          <a:prstGeom prst="rect">
            <a:avLst/>
          </a:prstGeom>
          <a:pattFill prst="pct5">
            <a:fgClr>
              <a:schemeClr val="tx2"/>
            </a:fgClr>
            <a:bgClr>
              <a:schemeClr val="accent5"/>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 name="五边形 227"/>
          <p:cNvSpPr/>
          <p:nvPr/>
        </p:nvSpPr>
        <p:spPr>
          <a:xfrm>
            <a:off x="-210185" y="488315"/>
            <a:ext cx="3672840" cy="934085"/>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 name="五边形 228"/>
          <p:cNvSpPr/>
          <p:nvPr/>
        </p:nvSpPr>
        <p:spPr>
          <a:xfrm>
            <a:off x="-96520" y="374015"/>
            <a:ext cx="3791585" cy="934085"/>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ln>
                <a:solidFill>
                  <a:schemeClr val="tx2"/>
                </a:solidFill>
              </a:ln>
              <a:latin typeface="+mn-ea"/>
              <a:cs typeface="Agency FB" panose="020B0503020202020204" charset="0"/>
            </a:endParaRPr>
          </a:p>
        </p:txBody>
      </p:sp>
      <p:sp>
        <p:nvSpPr>
          <p:cNvPr id="4" name="燕尾形 244"/>
          <p:cNvSpPr/>
          <p:nvPr/>
        </p:nvSpPr>
        <p:spPr>
          <a:xfrm>
            <a:off x="335915" y="548323"/>
            <a:ext cx="457200" cy="58547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 name="文本框 4"/>
          <p:cNvSpPr txBox="1"/>
          <p:nvPr/>
        </p:nvSpPr>
        <p:spPr>
          <a:xfrm>
            <a:off x="793115" y="549275"/>
            <a:ext cx="2155825" cy="5847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w="25400">
                  <a:solidFill>
                    <a:prstClr val="black"/>
                  </a:solidFill>
                </a:ln>
                <a:solidFill>
                  <a:schemeClr val="bg1"/>
                </a:solidFill>
                <a:effectLst>
                  <a:outerShdw dist="88900" dir="2700000" algn="tl" rotWithShape="0">
                    <a:schemeClr val="accent3">
                      <a:alpha val="100000"/>
                    </a:schemeClr>
                  </a:outerShdw>
                </a:effectLst>
                <a:uLnTx/>
                <a:uFillTx/>
                <a:latin typeface="+mn-ea"/>
                <a:cs typeface="+mn-cs"/>
              </a:rPr>
              <a:t>技术方面</a:t>
            </a:r>
          </a:p>
        </p:txBody>
      </p:sp>
      <p:sp>
        <p:nvSpPr>
          <p:cNvPr id="6" name="燕尾形 1"/>
          <p:cNvSpPr/>
          <p:nvPr/>
        </p:nvSpPr>
        <p:spPr>
          <a:xfrm>
            <a:off x="2948940" y="617538"/>
            <a:ext cx="349250" cy="44704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 name="矩形 6"/>
          <p:cNvSpPr/>
          <p:nvPr/>
        </p:nvSpPr>
        <p:spPr>
          <a:xfrm>
            <a:off x="693909" y="1868447"/>
            <a:ext cx="2785548" cy="4176000"/>
          </a:xfrm>
          <a:prstGeom prst="rect">
            <a:avLst/>
          </a:prstGeom>
          <a:pattFill prst="pct5">
            <a:fgClr>
              <a:schemeClr val="tx2"/>
            </a:fgClr>
            <a:bgClr>
              <a:schemeClr val="accent1"/>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mn-ea"/>
            </a:endParaRPr>
          </a:p>
        </p:txBody>
      </p:sp>
      <p:sp>
        <p:nvSpPr>
          <p:cNvPr id="8" name="矩形 7"/>
          <p:cNvSpPr/>
          <p:nvPr/>
        </p:nvSpPr>
        <p:spPr>
          <a:xfrm>
            <a:off x="913216" y="2080265"/>
            <a:ext cx="2816699" cy="4256873"/>
          </a:xfrm>
          <a:prstGeom prst="rect">
            <a:avLst/>
          </a:prstGeom>
          <a: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a:bli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 name="矩形 8"/>
          <p:cNvSpPr/>
          <p:nvPr/>
        </p:nvSpPr>
        <p:spPr>
          <a:xfrm>
            <a:off x="2345221" y="4022755"/>
            <a:ext cx="2816699" cy="2111345"/>
          </a:xfrm>
          <a:prstGeom prst="rect">
            <a:avLst/>
          </a:prstGeom>
          <a: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a:bli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 name="文本框 10"/>
          <p:cNvSpPr txBox="1"/>
          <p:nvPr/>
        </p:nvSpPr>
        <p:spPr>
          <a:xfrm>
            <a:off x="6143093" y="2459187"/>
            <a:ext cx="5352907" cy="741037"/>
          </a:xfrm>
          <a:prstGeom prst="rect">
            <a:avLst/>
          </a:prstGeom>
          <a:noFill/>
        </p:spPr>
        <p:txBody>
          <a:bodyPr wrap="square" rtlCol="0" anchor="t">
            <a:noAutofit/>
          </a:bodyPr>
          <a:lstStyle/>
          <a:p>
            <a:pPr algn="just">
              <a:lnSpc>
                <a:spcPct val="120000"/>
              </a:lnSpc>
              <a:spcBef>
                <a:spcPts val="0"/>
              </a:spcBef>
              <a:spcAft>
                <a:spcPts val="0"/>
              </a:spcAft>
            </a:pPr>
            <a:r>
              <a:rPr lang="zh-CN" altLang="en-US" dirty="0">
                <a:latin typeface="+mn-ea"/>
              </a:rPr>
              <a:t>研发经理在一些项目无法为研发团队提供解决思路方面的指导，不利于把握整个研发团队技术方向</a:t>
            </a:r>
          </a:p>
        </p:txBody>
      </p:sp>
      <p:sp>
        <p:nvSpPr>
          <p:cNvPr id="12" name="文本框 11"/>
          <p:cNvSpPr txBox="1"/>
          <p:nvPr/>
        </p:nvSpPr>
        <p:spPr>
          <a:xfrm>
            <a:off x="6536263" y="1798203"/>
            <a:ext cx="1747091"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rPr>
              <a:t>技术榜样</a:t>
            </a:r>
          </a:p>
        </p:txBody>
      </p:sp>
      <p:sp>
        <p:nvSpPr>
          <p:cNvPr id="16" name="文本框 15"/>
          <p:cNvSpPr txBox="1"/>
          <p:nvPr/>
        </p:nvSpPr>
        <p:spPr>
          <a:xfrm>
            <a:off x="6143093" y="3184625"/>
            <a:ext cx="5286898" cy="460375"/>
          </a:xfrm>
          <a:prstGeom prst="rect">
            <a:avLst/>
          </a:prstGeom>
          <a:noFill/>
        </p:spPr>
        <p:txBody>
          <a:bodyPr wrap="square" rtlCol="0" anchor="t">
            <a:noAutofit/>
          </a:bodyPr>
          <a:lstStyle/>
          <a:p>
            <a:pPr algn="just"/>
            <a:r>
              <a:rPr lang="en-US" altLang="zh-CN" sz="1200" dirty="0">
                <a:solidFill>
                  <a:schemeClr val="tx1">
                    <a:lumMod val="65000"/>
                    <a:lumOff val="35000"/>
                  </a:schemeClr>
                </a:solidFill>
                <a:latin typeface="+mn-ea"/>
                <a:sym typeface="+mn-ea"/>
              </a:rPr>
              <a:t>Lorem ipsum dolor sit amet, consectetuer adipiscing elit. Maecenas porttitor congue massa. Fusce posuere, magna</a:t>
            </a:r>
          </a:p>
        </p:txBody>
      </p:sp>
      <p:sp>
        <p:nvSpPr>
          <p:cNvPr id="17" name="矩形: 圆角 58"/>
          <p:cNvSpPr/>
          <p:nvPr/>
        </p:nvSpPr>
        <p:spPr>
          <a:xfrm>
            <a:off x="6033691" y="4027131"/>
            <a:ext cx="2544128" cy="63552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8" name="矩形: 圆角 59"/>
          <p:cNvSpPr/>
          <p:nvPr/>
        </p:nvSpPr>
        <p:spPr>
          <a:xfrm>
            <a:off x="6139102" y="4108986"/>
            <a:ext cx="2541582" cy="660984"/>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9" name="文本框 18"/>
          <p:cNvSpPr txBox="1"/>
          <p:nvPr/>
        </p:nvSpPr>
        <p:spPr>
          <a:xfrm>
            <a:off x="6143178" y="4869630"/>
            <a:ext cx="5352907" cy="741037"/>
          </a:xfrm>
          <a:prstGeom prst="rect">
            <a:avLst/>
          </a:prstGeom>
          <a:noFill/>
        </p:spPr>
        <p:txBody>
          <a:bodyPr wrap="square" rtlCol="0" anchor="t">
            <a:noAutofit/>
          </a:bodyPr>
          <a:lstStyle/>
          <a:p>
            <a:pPr algn="just">
              <a:lnSpc>
                <a:spcPct val="120000"/>
              </a:lnSpc>
              <a:spcBef>
                <a:spcPts val="0"/>
              </a:spcBef>
              <a:spcAft>
                <a:spcPts val="0"/>
              </a:spcAft>
            </a:pPr>
            <a:r>
              <a:rPr lang="zh-CN" altLang="en-US" dirty="0">
                <a:latin typeface="+mn-ea"/>
              </a:rPr>
              <a:t>研发经理在一些项目无法为研发团队提供解决思路方面的指导，不利于把握整个研发团队技术方向</a:t>
            </a:r>
          </a:p>
        </p:txBody>
      </p:sp>
      <p:sp>
        <p:nvSpPr>
          <p:cNvPr id="20" name="文本框 19"/>
          <p:cNvSpPr txBox="1"/>
          <p:nvPr/>
        </p:nvSpPr>
        <p:spPr>
          <a:xfrm>
            <a:off x="6536348" y="4208646"/>
            <a:ext cx="1747091"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rPr>
              <a:t>技术经验</a:t>
            </a:r>
          </a:p>
        </p:txBody>
      </p:sp>
      <p:sp>
        <p:nvSpPr>
          <p:cNvPr id="21" name="文本框 20"/>
          <p:cNvSpPr txBox="1"/>
          <p:nvPr/>
        </p:nvSpPr>
        <p:spPr>
          <a:xfrm>
            <a:off x="6143178" y="5595068"/>
            <a:ext cx="5286898" cy="460375"/>
          </a:xfrm>
          <a:prstGeom prst="rect">
            <a:avLst/>
          </a:prstGeom>
          <a:noFill/>
        </p:spPr>
        <p:txBody>
          <a:bodyPr wrap="square" rtlCol="0" anchor="t">
            <a:noAutofit/>
          </a:bodyPr>
          <a:lstStyle/>
          <a:p>
            <a:pPr algn="just"/>
            <a:r>
              <a:rPr lang="en-US" altLang="zh-CN" sz="1200" dirty="0">
                <a:solidFill>
                  <a:schemeClr val="tx1">
                    <a:lumMod val="65000"/>
                    <a:lumOff val="35000"/>
                  </a:schemeClr>
                </a:solidFill>
                <a:latin typeface="+mn-ea"/>
                <a:sym typeface="+mn-ea"/>
              </a:rPr>
              <a:t>Lorem ipsum dolor sit amet, consectetuer adipiscing elit. Maecenas porttitor congue massa. Fusce posuere, magna</a:t>
            </a:r>
          </a:p>
        </p:txBody>
      </p:sp>
      <p:grpSp>
        <p:nvGrpSpPr>
          <p:cNvPr id="22" name="组合 21"/>
          <p:cNvGrpSpPr/>
          <p:nvPr/>
        </p:nvGrpSpPr>
        <p:grpSpPr>
          <a:xfrm flipH="1">
            <a:off x="9077845" y="1888382"/>
            <a:ext cx="1251585" cy="281305"/>
            <a:chOff x="2176397" y="4527732"/>
            <a:chExt cx="1494144" cy="281004"/>
          </a:xfrm>
        </p:grpSpPr>
        <p:sp>
          <p:nvSpPr>
            <p:cNvPr id="23" name="等腰三角形 22"/>
            <p:cNvSpPr/>
            <p:nvPr/>
          </p:nvSpPr>
          <p:spPr>
            <a:xfrm rot="5400000">
              <a:off x="2157807" y="4546322"/>
              <a:ext cx="269553" cy="232373"/>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4" name="等腰三角形 23"/>
            <p:cNvSpPr/>
            <p:nvPr/>
          </p:nvSpPr>
          <p:spPr>
            <a:xfrm rot="5400000">
              <a:off x="2578397" y="4546323"/>
              <a:ext cx="269553" cy="232373"/>
            </a:xfrm>
            <a:prstGeom prst="triangle">
              <a:avLst/>
            </a:prstGeom>
            <a:solidFill>
              <a:srgbClr val="FCC3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5" name="等腰三角形 24"/>
            <p:cNvSpPr/>
            <p:nvPr/>
          </p:nvSpPr>
          <p:spPr>
            <a:xfrm rot="5400000">
              <a:off x="2998987" y="4546324"/>
              <a:ext cx="269553" cy="232373"/>
            </a:xfrm>
            <a:prstGeom prst="triangle">
              <a:avLst/>
            </a:prstGeom>
            <a:solidFill>
              <a:srgbClr val="4B2EFA"/>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6" name="等腰三角形 25"/>
            <p:cNvSpPr/>
            <p:nvPr/>
          </p:nvSpPr>
          <p:spPr>
            <a:xfrm rot="5400000">
              <a:off x="3419577" y="4557772"/>
              <a:ext cx="269554" cy="232374"/>
            </a:xfrm>
            <a:prstGeom prst="triangle">
              <a:avLst/>
            </a:prstGeom>
            <a:solidFill>
              <a:srgbClr val="FDC40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27" name="组合 26"/>
          <p:cNvGrpSpPr/>
          <p:nvPr/>
        </p:nvGrpSpPr>
        <p:grpSpPr>
          <a:xfrm flipH="1">
            <a:off x="9077845" y="4298825"/>
            <a:ext cx="1251585" cy="281305"/>
            <a:chOff x="2176397" y="4527732"/>
            <a:chExt cx="1494144" cy="281004"/>
          </a:xfrm>
        </p:grpSpPr>
        <p:sp>
          <p:nvSpPr>
            <p:cNvPr id="28" name="等腰三角形 27"/>
            <p:cNvSpPr/>
            <p:nvPr/>
          </p:nvSpPr>
          <p:spPr>
            <a:xfrm rot="5400000">
              <a:off x="2157807" y="4546322"/>
              <a:ext cx="269553" cy="232373"/>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9" name="等腰三角形 28"/>
            <p:cNvSpPr/>
            <p:nvPr/>
          </p:nvSpPr>
          <p:spPr>
            <a:xfrm rot="5400000">
              <a:off x="2578397" y="4546323"/>
              <a:ext cx="269553" cy="232373"/>
            </a:xfrm>
            <a:prstGeom prst="triangle">
              <a:avLst/>
            </a:prstGeom>
            <a:solidFill>
              <a:srgbClr val="FCC3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30" name="等腰三角形 29"/>
            <p:cNvSpPr/>
            <p:nvPr/>
          </p:nvSpPr>
          <p:spPr>
            <a:xfrm rot="5400000">
              <a:off x="2998987" y="4546324"/>
              <a:ext cx="269553" cy="232373"/>
            </a:xfrm>
            <a:prstGeom prst="triangle">
              <a:avLst/>
            </a:prstGeom>
            <a:solidFill>
              <a:srgbClr val="4B2EFA"/>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31" name="等腰三角形 30"/>
            <p:cNvSpPr/>
            <p:nvPr/>
          </p:nvSpPr>
          <p:spPr>
            <a:xfrm rot="5400000">
              <a:off x="3419577" y="4557772"/>
              <a:ext cx="269554" cy="232374"/>
            </a:xfrm>
            <a:prstGeom prst="triangle">
              <a:avLst/>
            </a:prstGeom>
            <a:solidFill>
              <a:srgbClr val="FDC40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121" name="组合 120"/>
          <p:cNvGrpSpPr/>
          <p:nvPr/>
        </p:nvGrpSpPr>
        <p:grpSpPr>
          <a:xfrm>
            <a:off x="3994439" y="2435107"/>
            <a:ext cx="1360015" cy="997649"/>
            <a:chOff x="3994439" y="2435107"/>
            <a:chExt cx="1360015" cy="997649"/>
          </a:xfrm>
        </p:grpSpPr>
        <p:sp>
          <p:nvSpPr>
            <p:cNvPr id="34" name="椭圆 33"/>
            <p:cNvSpPr/>
            <p:nvPr/>
          </p:nvSpPr>
          <p:spPr>
            <a:xfrm rot="10800000" flipV="1">
              <a:off x="5271433" y="3349664"/>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5" name="椭圆 34"/>
            <p:cNvSpPr/>
            <p:nvPr/>
          </p:nvSpPr>
          <p:spPr>
            <a:xfrm rot="10800000" flipV="1">
              <a:off x="5089005" y="3349664"/>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6" name="椭圆 35"/>
            <p:cNvSpPr/>
            <p:nvPr/>
          </p:nvSpPr>
          <p:spPr>
            <a:xfrm rot="10800000" flipV="1">
              <a:off x="4906578" y="3349664"/>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7" name="椭圆 36"/>
            <p:cNvSpPr/>
            <p:nvPr/>
          </p:nvSpPr>
          <p:spPr>
            <a:xfrm rot="10800000" flipV="1">
              <a:off x="4541722" y="3349664"/>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8" name="椭圆 37"/>
            <p:cNvSpPr/>
            <p:nvPr/>
          </p:nvSpPr>
          <p:spPr>
            <a:xfrm rot="10800000" flipV="1">
              <a:off x="4724150" y="3349664"/>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9" name="椭圆 38"/>
            <p:cNvSpPr/>
            <p:nvPr/>
          </p:nvSpPr>
          <p:spPr>
            <a:xfrm rot="10800000" flipV="1">
              <a:off x="4359294" y="3349664"/>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0" name="椭圆 39"/>
            <p:cNvSpPr/>
            <p:nvPr/>
          </p:nvSpPr>
          <p:spPr>
            <a:xfrm rot="10800000" flipV="1">
              <a:off x="4176867" y="3349664"/>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1" name="椭圆 40"/>
            <p:cNvSpPr/>
            <p:nvPr/>
          </p:nvSpPr>
          <p:spPr>
            <a:xfrm rot="10800000" flipV="1">
              <a:off x="3994439" y="3349664"/>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2" name="椭圆 41"/>
            <p:cNvSpPr/>
            <p:nvPr/>
          </p:nvSpPr>
          <p:spPr>
            <a:xfrm rot="10800000" flipV="1">
              <a:off x="5089005" y="3219013"/>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3" name="椭圆 42"/>
            <p:cNvSpPr/>
            <p:nvPr/>
          </p:nvSpPr>
          <p:spPr>
            <a:xfrm rot="10800000" flipV="1">
              <a:off x="4906578" y="3219013"/>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4" name="椭圆 43"/>
            <p:cNvSpPr/>
            <p:nvPr/>
          </p:nvSpPr>
          <p:spPr>
            <a:xfrm rot="10800000" flipV="1">
              <a:off x="4541722" y="3219013"/>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5" name="椭圆 44"/>
            <p:cNvSpPr/>
            <p:nvPr/>
          </p:nvSpPr>
          <p:spPr>
            <a:xfrm rot="10800000" flipV="1">
              <a:off x="4724150" y="3219013"/>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6" name="椭圆 45"/>
            <p:cNvSpPr/>
            <p:nvPr/>
          </p:nvSpPr>
          <p:spPr>
            <a:xfrm rot="10800000" flipV="1">
              <a:off x="4359294" y="3219013"/>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7" name="椭圆 46"/>
            <p:cNvSpPr/>
            <p:nvPr/>
          </p:nvSpPr>
          <p:spPr>
            <a:xfrm rot="10800000" flipV="1">
              <a:off x="4176867" y="3219013"/>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8" name="椭圆 47"/>
            <p:cNvSpPr/>
            <p:nvPr/>
          </p:nvSpPr>
          <p:spPr>
            <a:xfrm rot="10800000" flipV="1">
              <a:off x="3994439" y="3219013"/>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9" name="椭圆 48"/>
            <p:cNvSpPr/>
            <p:nvPr/>
          </p:nvSpPr>
          <p:spPr>
            <a:xfrm rot="10800000" flipV="1">
              <a:off x="4541722" y="2827060"/>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0" name="椭圆 49"/>
            <p:cNvSpPr/>
            <p:nvPr/>
          </p:nvSpPr>
          <p:spPr>
            <a:xfrm rot="10800000" flipV="1">
              <a:off x="4359294" y="2827060"/>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1" name="椭圆 50"/>
            <p:cNvSpPr/>
            <p:nvPr/>
          </p:nvSpPr>
          <p:spPr>
            <a:xfrm rot="10800000" flipV="1">
              <a:off x="4176867" y="2827060"/>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2" name="椭圆 51"/>
            <p:cNvSpPr/>
            <p:nvPr/>
          </p:nvSpPr>
          <p:spPr>
            <a:xfrm rot="10800000" flipV="1">
              <a:off x="3994439" y="2827060"/>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3" name="椭圆 52"/>
            <p:cNvSpPr/>
            <p:nvPr/>
          </p:nvSpPr>
          <p:spPr>
            <a:xfrm rot="10800000" flipV="1">
              <a:off x="4541722" y="2957711"/>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4" name="椭圆 53"/>
            <p:cNvSpPr/>
            <p:nvPr/>
          </p:nvSpPr>
          <p:spPr>
            <a:xfrm rot="10800000" flipV="1">
              <a:off x="4724150" y="2957711"/>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5" name="椭圆 54"/>
            <p:cNvSpPr/>
            <p:nvPr/>
          </p:nvSpPr>
          <p:spPr>
            <a:xfrm rot="10800000" flipV="1">
              <a:off x="4359294" y="2957711"/>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6" name="椭圆 55"/>
            <p:cNvSpPr/>
            <p:nvPr/>
          </p:nvSpPr>
          <p:spPr>
            <a:xfrm rot="10800000" flipV="1">
              <a:off x="4176867" y="2957711"/>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7" name="椭圆 56"/>
            <p:cNvSpPr/>
            <p:nvPr/>
          </p:nvSpPr>
          <p:spPr>
            <a:xfrm rot="10800000" flipV="1">
              <a:off x="3994439" y="2957711"/>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8" name="椭圆 57"/>
            <p:cNvSpPr/>
            <p:nvPr/>
          </p:nvSpPr>
          <p:spPr>
            <a:xfrm rot="10800000" flipV="1">
              <a:off x="4906578" y="3088362"/>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9" name="椭圆 58"/>
            <p:cNvSpPr/>
            <p:nvPr/>
          </p:nvSpPr>
          <p:spPr>
            <a:xfrm rot="10800000" flipV="1">
              <a:off x="4541722" y="3088362"/>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0" name="椭圆 59"/>
            <p:cNvSpPr/>
            <p:nvPr/>
          </p:nvSpPr>
          <p:spPr>
            <a:xfrm rot="10800000" flipV="1">
              <a:off x="4724150" y="3088362"/>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1" name="椭圆 60"/>
            <p:cNvSpPr/>
            <p:nvPr/>
          </p:nvSpPr>
          <p:spPr>
            <a:xfrm rot="10800000" flipV="1">
              <a:off x="4359294" y="3088362"/>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2" name="椭圆 61"/>
            <p:cNvSpPr/>
            <p:nvPr/>
          </p:nvSpPr>
          <p:spPr>
            <a:xfrm rot="10800000" flipV="1">
              <a:off x="4176867" y="3088362"/>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3" name="椭圆 62"/>
            <p:cNvSpPr/>
            <p:nvPr/>
          </p:nvSpPr>
          <p:spPr>
            <a:xfrm rot="10800000" flipV="1">
              <a:off x="3994439" y="3088362"/>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4" name="椭圆 63"/>
            <p:cNvSpPr/>
            <p:nvPr/>
          </p:nvSpPr>
          <p:spPr>
            <a:xfrm rot="10800000" flipV="1">
              <a:off x="4359294" y="2696409"/>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5" name="椭圆 64"/>
            <p:cNvSpPr/>
            <p:nvPr/>
          </p:nvSpPr>
          <p:spPr>
            <a:xfrm rot="10800000" flipV="1">
              <a:off x="4176867" y="2696409"/>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6" name="椭圆 65"/>
            <p:cNvSpPr/>
            <p:nvPr/>
          </p:nvSpPr>
          <p:spPr>
            <a:xfrm rot="10800000" flipV="1">
              <a:off x="3994439" y="2696409"/>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7" name="椭圆 66"/>
            <p:cNvSpPr/>
            <p:nvPr/>
          </p:nvSpPr>
          <p:spPr>
            <a:xfrm rot="10800000" flipV="1">
              <a:off x="4176867" y="2565758"/>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8" name="椭圆 67"/>
            <p:cNvSpPr/>
            <p:nvPr/>
          </p:nvSpPr>
          <p:spPr>
            <a:xfrm rot="10800000" flipV="1">
              <a:off x="3994439" y="2565758"/>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9" name="椭圆 68"/>
            <p:cNvSpPr/>
            <p:nvPr/>
          </p:nvSpPr>
          <p:spPr>
            <a:xfrm rot="10800000" flipV="1">
              <a:off x="3994439" y="2435107"/>
              <a:ext cx="83021" cy="83092"/>
            </a:xfrm>
            <a:prstGeom prst="ellipse">
              <a:avLst/>
            </a:prstGeom>
            <a:solidFill>
              <a:schemeClr val="accent3">
                <a:lumMod val="75000"/>
              </a:schemeClr>
            </a:solidFill>
            <a:ln>
              <a:noFill/>
            </a:ln>
            <a:effectLst>
              <a:outerShdw dist="127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84" name="组合 83"/>
          <p:cNvGrpSpPr/>
          <p:nvPr/>
        </p:nvGrpSpPr>
        <p:grpSpPr>
          <a:xfrm rot="10800000" flipH="1">
            <a:off x="10630682" y="640715"/>
            <a:ext cx="1015540" cy="744957"/>
            <a:chOff x="9455" y="2226"/>
            <a:chExt cx="2490" cy="1825"/>
          </a:xfrm>
        </p:grpSpPr>
        <p:sp>
          <p:nvSpPr>
            <p:cNvPr id="85" name="椭圆 84"/>
            <p:cNvSpPr/>
            <p:nvPr/>
          </p:nvSpPr>
          <p:spPr>
            <a:xfrm>
              <a:off x="9455"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6" name="椭圆 85"/>
            <p:cNvSpPr/>
            <p:nvPr/>
          </p:nvSpPr>
          <p:spPr>
            <a:xfrm>
              <a:off x="9789"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7" name="椭圆 86"/>
            <p:cNvSpPr/>
            <p:nvPr/>
          </p:nvSpPr>
          <p:spPr>
            <a:xfrm>
              <a:off x="10123"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8" name="椭圆 87"/>
            <p:cNvSpPr/>
            <p:nvPr/>
          </p:nvSpPr>
          <p:spPr>
            <a:xfrm>
              <a:off x="10791"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9" name="椭圆 88"/>
            <p:cNvSpPr/>
            <p:nvPr/>
          </p:nvSpPr>
          <p:spPr>
            <a:xfrm>
              <a:off x="10457"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0" name="椭圆 89"/>
            <p:cNvSpPr/>
            <p:nvPr/>
          </p:nvSpPr>
          <p:spPr>
            <a:xfrm>
              <a:off x="11125"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1" name="椭圆 90"/>
            <p:cNvSpPr/>
            <p:nvPr/>
          </p:nvSpPr>
          <p:spPr>
            <a:xfrm>
              <a:off x="11459"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2" name="椭圆 91"/>
            <p:cNvSpPr/>
            <p:nvPr/>
          </p:nvSpPr>
          <p:spPr>
            <a:xfrm>
              <a:off x="11793"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3" name="椭圆 92"/>
            <p:cNvSpPr/>
            <p:nvPr/>
          </p:nvSpPr>
          <p:spPr>
            <a:xfrm>
              <a:off x="9789"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4" name="椭圆 93"/>
            <p:cNvSpPr/>
            <p:nvPr/>
          </p:nvSpPr>
          <p:spPr>
            <a:xfrm>
              <a:off x="10123"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5" name="椭圆 94"/>
            <p:cNvSpPr/>
            <p:nvPr/>
          </p:nvSpPr>
          <p:spPr>
            <a:xfrm>
              <a:off x="10791"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6" name="椭圆 95"/>
            <p:cNvSpPr/>
            <p:nvPr/>
          </p:nvSpPr>
          <p:spPr>
            <a:xfrm>
              <a:off x="10457"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7" name="椭圆 96"/>
            <p:cNvSpPr/>
            <p:nvPr/>
          </p:nvSpPr>
          <p:spPr>
            <a:xfrm>
              <a:off x="11125"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8" name="椭圆 97"/>
            <p:cNvSpPr/>
            <p:nvPr/>
          </p:nvSpPr>
          <p:spPr>
            <a:xfrm>
              <a:off x="11459"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9" name="椭圆 98"/>
            <p:cNvSpPr/>
            <p:nvPr/>
          </p:nvSpPr>
          <p:spPr>
            <a:xfrm>
              <a:off x="11793"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0" name="椭圆 99"/>
            <p:cNvSpPr/>
            <p:nvPr/>
          </p:nvSpPr>
          <p:spPr>
            <a:xfrm>
              <a:off x="10791"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1" name="椭圆 100"/>
            <p:cNvSpPr/>
            <p:nvPr/>
          </p:nvSpPr>
          <p:spPr>
            <a:xfrm>
              <a:off x="11125"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2" name="椭圆 101"/>
            <p:cNvSpPr/>
            <p:nvPr/>
          </p:nvSpPr>
          <p:spPr>
            <a:xfrm>
              <a:off x="11459"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3" name="椭圆 102"/>
            <p:cNvSpPr/>
            <p:nvPr/>
          </p:nvSpPr>
          <p:spPr>
            <a:xfrm>
              <a:off x="11793"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4" name="椭圆 103"/>
            <p:cNvSpPr/>
            <p:nvPr/>
          </p:nvSpPr>
          <p:spPr>
            <a:xfrm>
              <a:off x="10791"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5" name="椭圆 104"/>
            <p:cNvSpPr/>
            <p:nvPr/>
          </p:nvSpPr>
          <p:spPr>
            <a:xfrm>
              <a:off x="10457"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6" name="椭圆 105"/>
            <p:cNvSpPr/>
            <p:nvPr/>
          </p:nvSpPr>
          <p:spPr>
            <a:xfrm>
              <a:off x="11125"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7" name="椭圆 106"/>
            <p:cNvSpPr/>
            <p:nvPr/>
          </p:nvSpPr>
          <p:spPr>
            <a:xfrm>
              <a:off x="11459"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8" name="椭圆 107"/>
            <p:cNvSpPr/>
            <p:nvPr/>
          </p:nvSpPr>
          <p:spPr>
            <a:xfrm>
              <a:off x="11793"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9" name="椭圆 108"/>
            <p:cNvSpPr/>
            <p:nvPr/>
          </p:nvSpPr>
          <p:spPr>
            <a:xfrm>
              <a:off x="10123"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0" name="椭圆 109"/>
            <p:cNvSpPr/>
            <p:nvPr/>
          </p:nvSpPr>
          <p:spPr>
            <a:xfrm>
              <a:off x="10791"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1" name="椭圆 110"/>
            <p:cNvSpPr/>
            <p:nvPr/>
          </p:nvSpPr>
          <p:spPr>
            <a:xfrm>
              <a:off x="10457"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2" name="椭圆 111"/>
            <p:cNvSpPr/>
            <p:nvPr/>
          </p:nvSpPr>
          <p:spPr>
            <a:xfrm>
              <a:off x="11125"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3" name="椭圆 112"/>
            <p:cNvSpPr/>
            <p:nvPr/>
          </p:nvSpPr>
          <p:spPr>
            <a:xfrm>
              <a:off x="11459"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4" name="椭圆 113"/>
            <p:cNvSpPr/>
            <p:nvPr/>
          </p:nvSpPr>
          <p:spPr>
            <a:xfrm>
              <a:off x="11793"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5" name="椭圆 114"/>
            <p:cNvSpPr/>
            <p:nvPr/>
          </p:nvSpPr>
          <p:spPr>
            <a:xfrm>
              <a:off x="11125" y="2704"/>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6" name="椭圆 115"/>
            <p:cNvSpPr/>
            <p:nvPr/>
          </p:nvSpPr>
          <p:spPr>
            <a:xfrm>
              <a:off x="11459" y="2704"/>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7" name="椭圆 116"/>
            <p:cNvSpPr/>
            <p:nvPr/>
          </p:nvSpPr>
          <p:spPr>
            <a:xfrm>
              <a:off x="11793" y="2704"/>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8" name="椭圆 117"/>
            <p:cNvSpPr/>
            <p:nvPr/>
          </p:nvSpPr>
          <p:spPr>
            <a:xfrm>
              <a:off x="11459" y="2465"/>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9" name="椭圆 118"/>
            <p:cNvSpPr/>
            <p:nvPr/>
          </p:nvSpPr>
          <p:spPr>
            <a:xfrm>
              <a:off x="11793" y="2465"/>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0" name="椭圆 119"/>
            <p:cNvSpPr/>
            <p:nvPr/>
          </p:nvSpPr>
          <p:spPr>
            <a:xfrm>
              <a:off x="11793" y="2226"/>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227"/>
          <p:cNvSpPr/>
          <p:nvPr/>
        </p:nvSpPr>
        <p:spPr>
          <a:xfrm>
            <a:off x="-210185" y="488315"/>
            <a:ext cx="3672840" cy="934085"/>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 name="五边形 228"/>
          <p:cNvSpPr/>
          <p:nvPr/>
        </p:nvSpPr>
        <p:spPr>
          <a:xfrm>
            <a:off x="-96520" y="374015"/>
            <a:ext cx="3791585" cy="934085"/>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ln>
                <a:solidFill>
                  <a:schemeClr val="tx2"/>
                </a:solidFill>
              </a:ln>
              <a:latin typeface="+mn-ea"/>
              <a:cs typeface="Agency FB" panose="020B0503020202020204" charset="0"/>
            </a:endParaRPr>
          </a:p>
        </p:txBody>
      </p:sp>
      <p:sp>
        <p:nvSpPr>
          <p:cNvPr id="4" name="燕尾形 244"/>
          <p:cNvSpPr/>
          <p:nvPr/>
        </p:nvSpPr>
        <p:spPr>
          <a:xfrm>
            <a:off x="335915" y="548323"/>
            <a:ext cx="457200" cy="58547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 name="文本框 4"/>
          <p:cNvSpPr txBox="1"/>
          <p:nvPr/>
        </p:nvSpPr>
        <p:spPr>
          <a:xfrm>
            <a:off x="793115" y="549275"/>
            <a:ext cx="2155825" cy="5847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w="25400">
                  <a:solidFill>
                    <a:prstClr val="black"/>
                  </a:solidFill>
                </a:ln>
                <a:solidFill>
                  <a:schemeClr val="bg1"/>
                </a:solidFill>
                <a:effectLst>
                  <a:outerShdw dist="88900" dir="2700000" algn="tl" rotWithShape="0">
                    <a:schemeClr val="accent3">
                      <a:alpha val="100000"/>
                    </a:schemeClr>
                  </a:outerShdw>
                </a:effectLst>
                <a:uLnTx/>
                <a:uFillTx/>
                <a:latin typeface="+mn-ea"/>
                <a:cs typeface="+mn-cs"/>
              </a:rPr>
              <a:t>团队方面</a:t>
            </a:r>
          </a:p>
        </p:txBody>
      </p:sp>
      <p:sp>
        <p:nvSpPr>
          <p:cNvPr id="6" name="燕尾形 1"/>
          <p:cNvSpPr/>
          <p:nvPr/>
        </p:nvSpPr>
        <p:spPr>
          <a:xfrm>
            <a:off x="2948940" y="617538"/>
            <a:ext cx="349250" cy="44704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 name="矩形 7"/>
          <p:cNvSpPr/>
          <p:nvPr/>
        </p:nvSpPr>
        <p:spPr>
          <a:xfrm>
            <a:off x="1133025" y="2557315"/>
            <a:ext cx="2690284" cy="3800751"/>
          </a:xfrm>
          <a:prstGeom prst="rect">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 name="矩形 6"/>
          <p:cNvSpPr/>
          <p:nvPr/>
        </p:nvSpPr>
        <p:spPr>
          <a:xfrm>
            <a:off x="1342883" y="2754604"/>
            <a:ext cx="2270568" cy="3357543"/>
          </a:xfrm>
          <a:prstGeom prst="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 name="椭圆 8"/>
          <p:cNvSpPr/>
          <p:nvPr/>
        </p:nvSpPr>
        <p:spPr>
          <a:xfrm>
            <a:off x="1870402" y="1926776"/>
            <a:ext cx="1215531" cy="1215531"/>
          </a:xfrm>
          <a:prstGeom prst="ellipse">
            <a:avLst/>
          </a:prstGeom>
          <a:solidFill>
            <a:schemeClr val="accent3">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n-ea"/>
            </a:endParaRPr>
          </a:p>
        </p:txBody>
      </p:sp>
      <p:sp>
        <p:nvSpPr>
          <p:cNvPr id="10" name="椭圆 9"/>
          <p:cNvSpPr/>
          <p:nvPr/>
        </p:nvSpPr>
        <p:spPr>
          <a:xfrm>
            <a:off x="2020430" y="2076804"/>
            <a:ext cx="915474" cy="915474"/>
          </a:xfrm>
          <a:prstGeom prst="ellipse">
            <a:avLst/>
          </a:prstGeom>
          <a:solidFill>
            <a:schemeClr val="accent3">
              <a:lumMod val="7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n-ea"/>
            </a:endParaRPr>
          </a:p>
        </p:txBody>
      </p:sp>
      <p:grpSp>
        <p:nvGrpSpPr>
          <p:cNvPr id="15" name="组合 14"/>
          <p:cNvGrpSpPr/>
          <p:nvPr/>
        </p:nvGrpSpPr>
        <p:grpSpPr>
          <a:xfrm>
            <a:off x="1466234" y="3339596"/>
            <a:ext cx="2023867" cy="569058"/>
            <a:chOff x="1669783" y="3530754"/>
            <a:chExt cx="1777166" cy="499692"/>
          </a:xfrm>
        </p:grpSpPr>
        <p:sp>
          <p:nvSpPr>
            <p:cNvPr id="12" name="矩形: 圆角 11"/>
            <p:cNvSpPr/>
            <p:nvPr/>
          </p:nvSpPr>
          <p:spPr>
            <a:xfrm>
              <a:off x="1669783" y="3577102"/>
              <a:ext cx="1758672" cy="453344"/>
            </a:xfrm>
            <a:prstGeom prst="roundRect">
              <a:avLst>
                <a:gd name="adj" fmla="val 50000"/>
              </a:avLst>
            </a:prstGeom>
            <a:solidFill>
              <a:srgbClr val="FDC40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3" name="矩形: 圆角 12"/>
            <p:cNvSpPr/>
            <p:nvPr/>
          </p:nvSpPr>
          <p:spPr>
            <a:xfrm>
              <a:off x="1688277" y="3530754"/>
              <a:ext cx="1758672" cy="453344"/>
            </a:xfrm>
            <a:prstGeom prst="roundRect">
              <a:avLst>
                <a:gd name="adj" fmla="val 50000"/>
              </a:avLst>
            </a:prstGeom>
            <a:solidFill>
              <a:srgbClr val="FCFCFC"/>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16" name="文本框 15"/>
          <p:cNvSpPr txBox="1"/>
          <p:nvPr/>
        </p:nvSpPr>
        <p:spPr>
          <a:xfrm>
            <a:off x="1413732" y="4036445"/>
            <a:ext cx="2128871" cy="1738233"/>
          </a:xfrm>
          <a:prstGeom prst="rect">
            <a:avLst/>
          </a:prstGeom>
          <a:noFill/>
        </p:spPr>
        <p:txBody>
          <a:bodyPr wrap="square" rtlCol="0" anchor="t">
            <a:noAutofit/>
          </a:bodyPr>
          <a:lstStyle/>
          <a:p>
            <a:pPr algn="just">
              <a:lnSpc>
                <a:spcPct val="120000"/>
              </a:lnSpc>
              <a:spcBef>
                <a:spcPts val="0"/>
              </a:spcBef>
              <a:spcAft>
                <a:spcPts val="0"/>
              </a:spcAft>
            </a:pPr>
            <a:r>
              <a:rPr lang="zh-CN" altLang="en-US" dirty="0">
                <a:solidFill>
                  <a:schemeClr val="bg1"/>
                </a:solidFill>
                <a:latin typeface="+mn-ea"/>
              </a:rPr>
              <a:t>很认真完成自己的各项工作，但很少关心团队工作进展以及团队整体发展等情况</a:t>
            </a:r>
          </a:p>
        </p:txBody>
      </p:sp>
      <p:sp>
        <p:nvSpPr>
          <p:cNvPr id="17" name="文本框 16"/>
          <p:cNvSpPr txBox="1"/>
          <p:nvPr/>
        </p:nvSpPr>
        <p:spPr>
          <a:xfrm>
            <a:off x="1604622" y="3367358"/>
            <a:ext cx="1747091"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1"/>
                  </a:solidFill>
                </a:ln>
                <a:solidFill>
                  <a:schemeClr val="accent3"/>
                </a:solidFill>
                <a:latin typeface="+mn-ea"/>
              </a:rPr>
              <a:t>凝聚力不强</a:t>
            </a:r>
            <a:endParaRPr kumimoji="0" lang="zh-CN" altLang="en-US" sz="2400" b="1" i="0" u="none" strike="noStrike" kern="1200" cap="none" spc="0" normalizeH="0" baseline="0" noProof="0" dirty="0">
              <a:ln w="12700">
                <a:solidFill>
                  <a:schemeClr val="tx1"/>
                </a:solidFill>
              </a:ln>
              <a:solidFill>
                <a:schemeClr val="accent3"/>
              </a:solidFill>
              <a:effectLst/>
              <a:uLnTx/>
              <a:uFillTx/>
              <a:latin typeface="+mn-ea"/>
              <a:cs typeface="+mn-cs"/>
            </a:endParaRPr>
          </a:p>
        </p:txBody>
      </p:sp>
      <p:grpSp>
        <p:nvGrpSpPr>
          <p:cNvPr id="20" name="组合 19"/>
          <p:cNvGrpSpPr/>
          <p:nvPr/>
        </p:nvGrpSpPr>
        <p:grpSpPr>
          <a:xfrm>
            <a:off x="2626532" y="5612357"/>
            <a:ext cx="790766" cy="342143"/>
            <a:chOff x="3084557" y="-905575"/>
            <a:chExt cx="1126267" cy="487305"/>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557" y="-905575"/>
              <a:ext cx="1126267" cy="224521"/>
            </a:xfrm>
            <a:prstGeom prst="rect">
              <a:avLst/>
            </a:prstGeom>
            <a:ln>
              <a:noFill/>
            </a:ln>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557" y="-773593"/>
              <a:ext cx="1126267" cy="224521"/>
            </a:xfrm>
            <a:prstGeom prst="rect">
              <a:avLst/>
            </a:prstGeom>
            <a:ln>
              <a:noFill/>
            </a:ln>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557" y="-642791"/>
              <a:ext cx="1126267" cy="224521"/>
            </a:xfrm>
            <a:prstGeom prst="rect">
              <a:avLst/>
            </a:prstGeom>
            <a:ln>
              <a:noFill/>
            </a:ln>
          </p:spPr>
        </p:pic>
      </p:grpSp>
      <p:sp>
        <p:nvSpPr>
          <p:cNvPr id="40" name="矩形 39"/>
          <p:cNvSpPr/>
          <p:nvPr/>
        </p:nvSpPr>
        <p:spPr>
          <a:xfrm>
            <a:off x="4789371" y="2043539"/>
            <a:ext cx="2690284" cy="3800751"/>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1" name="矩形 40"/>
          <p:cNvSpPr/>
          <p:nvPr/>
        </p:nvSpPr>
        <p:spPr>
          <a:xfrm>
            <a:off x="4999229" y="2240828"/>
            <a:ext cx="2270568" cy="3357543"/>
          </a:xfrm>
          <a:prstGeom prst="rect">
            <a:avLst/>
          </a:prstGeom>
          <a:solidFill>
            <a:schemeClr val="accent1">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2" name="椭圆 41"/>
          <p:cNvSpPr/>
          <p:nvPr/>
        </p:nvSpPr>
        <p:spPr>
          <a:xfrm>
            <a:off x="5526748" y="1413000"/>
            <a:ext cx="1215531" cy="1215531"/>
          </a:xfrm>
          <a:prstGeom prst="ellipse">
            <a:avLst/>
          </a:prstGeom>
          <a:solidFill>
            <a:schemeClr val="accent3">
              <a:lumMod val="7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n-ea"/>
            </a:endParaRPr>
          </a:p>
        </p:txBody>
      </p:sp>
      <p:sp>
        <p:nvSpPr>
          <p:cNvPr id="43" name="椭圆 42"/>
          <p:cNvSpPr/>
          <p:nvPr/>
        </p:nvSpPr>
        <p:spPr>
          <a:xfrm>
            <a:off x="5676776" y="1563028"/>
            <a:ext cx="915474" cy="915474"/>
          </a:xfrm>
          <a:prstGeom prst="ellipse">
            <a:avLst/>
          </a:prstGeom>
          <a:solidFill>
            <a:schemeClr val="accent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n-ea"/>
            </a:endParaRPr>
          </a:p>
        </p:txBody>
      </p:sp>
      <p:sp>
        <p:nvSpPr>
          <p:cNvPr id="52" name="矩形: 圆角 51"/>
          <p:cNvSpPr/>
          <p:nvPr/>
        </p:nvSpPr>
        <p:spPr>
          <a:xfrm>
            <a:off x="5122580" y="2878602"/>
            <a:ext cx="2002806" cy="516276"/>
          </a:xfrm>
          <a:prstGeom prst="roundRect">
            <a:avLst>
              <a:gd name="adj" fmla="val 50000"/>
            </a:avLst>
          </a:prstGeom>
          <a:solidFill>
            <a:srgbClr val="FDC40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3" name="矩形: 圆角 52"/>
          <p:cNvSpPr/>
          <p:nvPr/>
        </p:nvSpPr>
        <p:spPr>
          <a:xfrm>
            <a:off x="5143641" y="2825820"/>
            <a:ext cx="2002806" cy="516276"/>
          </a:xfrm>
          <a:prstGeom prst="roundRect">
            <a:avLst>
              <a:gd name="adj" fmla="val 50000"/>
            </a:avLst>
          </a:prstGeom>
          <a:solidFill>
            <a:srgbClr val="FCFCFC"/>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45" name="文本框 44"/>
          <p:cNvSpPr txBox="1"/>
          <p:nvPr/>
        </p:nvSpPr>
        <p:spPr>
          <a:xfrm>
            <a:off x="5070078" y="3522669"/>
            <a:ext cx="2128871" cy="1738233"/>
          </a:xfrm>
          <a:prstGeom prst="rect">
            <a:avLst/>
          </a:prstGeom>
          <a:noFill/>
        </p:spPr>
        <p:txBody>
          <a:bodyPr wrap="square" rtlCol="0" anchor="t">
            <a:noAutofit/>
          </a:bodyPr>
          <a:lstStyle/>
          <a:p>
            <a:pPr algn="just">
              <a:lnSpc>
                <a:spcPct val="120000"/>
              </a:lnSpc>
              <a:spcBef>
                <a:spcPts val="0"/>
              </a:spcBef>
              <a:spcAft>
                <a:spcPts val="0"/>
              </a:spcAft>
            </a:pPr>
            <a:r>
              <a:rPr lang="zh-CN" altLang="en-US" dirty="0">
                <a:solidFill>
                  <a:schemeClr val="bg1"/>
                </a:solidFill>
                <a:latin typeface="+mn-ea"/>
              </a:rPr>
              <a:t>团队的目标不一致，研发技术方向和研发重点不明确，存在经常来回变动的现象</a:t>
            </a:r>
          </a:p>
        </p:txBody>
      </p:sp>
      <p:sp>
        <p:nvSpPr>
          <p:cNvPr id="46" name="文本框 45"/>
          <p:cNvSpPr txBox="1"/>
          <p:nvPr/>
        </p:nvSpPr>
        <p:spPr>
          <a:xfrm>
            <a:off x="5260968" y="2853582"/>
            <a:ext cx="1747091"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schemeClr val="tx1"/>
                  </a:solidFill>
                </a:ln>
                <a:solidFill>
                  <a:schemeClr val="accent3"/>
                </a:solidFill>
                <a:effectLst/>
                <a:uLnTx/>
                <a:uFillTx/>
                <a:latin typeface="+mn-ea"/>
                <a:cs typeface="+mn-cs"/>
              </a:rPr>
              <a:t>方向不明确</a:t>
            </a:r>
          </a:p>
        </p:txBody>
      </p:sp>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78" y="5098581"/>
            <a:ext cx="790766" cy="157639"/>
          </a:xfrm>
          <a:prstGeom prst="rect">
            <a:avLst/>
          </a:prstGeom>
          <a:ln>
            <a:noFill/>
          </a:ln>
        </p:spPr>
      </p:pic>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78" y="5191247"/>
            <a:ext cx="790766" cy="157639"/>
          </a:xfrm>
          <a:prstGeom prst="rect">
            <a:avLst/>
          </a:prstGeom>
          <a:ln>
            <a:noFill/>
          </a:ln>
        </p:spPr>
      </p:pic>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78" y="5283085"/>
            <a:ext cx="790766" cy="157639"/>
          </a:xfrm>
          <a:prstGeom prst="rect">
            <a:avLst/>
          </a:prstGeom>
          <a:ln>
            <a:noFill/>
          </a:ln>
        </p:spPr>
      </p:pic>
      <p:sp>
        <p:nvSpPr>
          <p:cNvPr id="55" name="矩形 54"/>
          <p:cNvSpPr/>
          <p:nvPr/>
        </p:nvSpPr>
        <p:spPr>
          <a:xfrm>
            <a:off x="8445716" y="2557315"/>
            <a:ext cx="2690284" cy="3800751"/>
          </a:xfrm>
          <a:prstGeom prst="rect">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6" name="矩形 55"/>
          <p:cNvSpPr/>
          <p:nvPr/>
        </p:nvSpPr>
        <p:spPr>
          <a:xfrm>
            <a:off x="8655574" y="2754604"/>
            <a:ext cx="2270568" cy="3357543"/>
          </a:xfrm>
          <a:prstGeom prst="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7" name="椭圆 56"/>
          <p:cNvSpPr/>
          <p:nvPr/>
        </p:nvSpPr>
        <p:spPr>
          <a:xfrm>
            <a:off x="9183093" y="1926776"/>
            <a:ext cx="1215531" cy="1215531"/>
          </a:xfrm>
          <a:prstGeom prst="ellipse">
            <a:avLst/>
          </a:prstGeom>
          <a:solidFill>
            <a:schemeClr val="accent3">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n-ea"/>
            </a:endParaRPr>
          </a:p>
        </p:txBody>
      </p:sp>
      <p:sp>
        <p:nvSpPr>
          <p:cNvPr id="58" name="椭圆 57"/>
          <p:cNvSpPr/>
          <p:nvPr/>
        </p:nvSpPr>
        <p:spPr>
          <a:xfrm>
            <a:off x="9333121" y="2076804"/>
            <a:ext cx="915474" cy="915474"/>
          </a:xfrm>
          <a:prstGeom prst="ellipse">
            <a:avLst/>
          </a:prstGeom>
          <a:solidFill>
            <a:schemeClr val="accent3">
              <a:lumMod val="7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n-ea"/>
            </a:endParaRPr>
          </a:p>
        </p:txBody>
      </p:sp>
      <p:sp>
        <p:nvSpPr>
          <p:cNvPr id="67" name="矩形: 圆角 66"/>
          <p:cNvSpPr/>
          <p:nvPr/>
        </p:nvSpPr>
        <p:spPr>
          <a:xfrm>
            <a:off x="8778925" y="3392378"/>
            <a:ext cx="2002806" cy="516276"/>
          </a:xfrm>
          <a:prstGeom prst="roundRect">
            <a:avLst>
              <a:gd name="adj" fmla="val 50000"/>
            </a:avLst>
          </a:prstGeom>
          <a:solidFill>
            <a:srgbClr val="FDC40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8" name="矩形: 圆角 67"/>
          <p:cNvSpPr/>
          <p:nvPr/>
        </p:nvSpPr>
        <p:spPr>
          <a:xfrm>
            <a:off x="8799986" y="3339596"/>
            <a:ext cx="2002806" cy="516276"/>
          </a:xfrm>
          <a:prstGeom prst="roundRect">
            <a:avLst>
              <a:gd name="adj" fmla="val 50000"/>
            </a:avLst>
          </a:prstGeom>
          <a:solidFill>
            <a:srgbClr val="FCFCFC"/>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0" name="文本框 59"/>
          <p:cNvSpPr txBox="1"/>
          <p:nvPr/>
        </p:nvSpPr>
        <p:spPr>
          <a:xfrm>
            <a:off x="8726423" y="4036445"/>
            <a:ext cx="2128871" cy="1738233"/>
          </a:xfrm>
          <a:prstGeom prst="rect">
            <a:avLst/>
          </a:prstGeom>
          <a:noFill/>
        </p:spPr>
        <p:txBody>
          <a:bodyPr wrap="square" rtlCol="0" anchor="t">
            <a:noAutofit/>
          </a:bodyPr>
          <a:lstStyle/>
          <a:p>
            <a:pPr algn="just">
              <a:lnSpc>
                <a:spcPct val="120000"/>
              </a:lnSpc>
              <a:spcBef>
                <a:spcPts val="0"/>
              </a:spcBef>
              <a:spcAft>
                <a:spcPts val="0"/>
              </a:spcAft>
            </a:pPr>
            <a:r>
              <a:rPr lang="zh-CN" altLang="en-US" dirty="0">
                <a:solidFill>
                  <a:schemeClr val="bg1"/>
                </a:solidFill>
                <a:latin typeface="+mn-ea"/>
              </a:rPr>
              <a:t>未能及时关注及解决项目进度与人力资源配置不合理情况，很不利于团队建设</a:t>
            </a:r>
          </a:p>
        </p:txBody>
      </p:sp>
      <p:sp>
        <p:nvSpPr>
          <p:cNvPr id="61" name="文本框 60"/>
          <p:cNvSpPr txBox="1"/>
          <p:nvPr/>
        </p:nvSpPr>
        <p:spPr>
          <a:xfrm>
            <a:off x="8917313" y="3367358"/>
            <a:ext cx="1747091"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1"/>
                  </a:solidFill>
                </a:ln>
                <a:solidFill>
                  <a:schemeClr val="accent3"/>
                </a:solidFill>
                <a:latin typeface="+mn-ea"/>
              </a:rPr>
              <a:t>分配不合理</a:t>
            </a:r>
            <a:endParaRPr kumimoji="0" lang="zh-CN" altLang="en-US" sz="2400" b="1" i="0" u="none" strike="noStrike" kern="1200" cap="none" spc="0" normalizeH="0" baseline="0" noProof="0" dirty="0">
              <a:ln w="12700">
                <a:solidFill>
                  <a:schemeClr val="tx1"/>
                </a:solidFill>
              </a:ln>
              <a:solidFill>
                <a:schemeClr val="accent3"/>
              </a:solidFill>
              <a:effectLst/>
              <a:uLnTx/>
              <a:uFillTx/>
              <a:latin typeface="+mn-ea"/>
              <a:cs typeface="+mn-cs"/>
            </a:endParaRPr>
          </a:p>
        </p:txBody>
      </p:sp>
      <p:pic>
        <p:nvPicPr>
          <p:cNvPr id="64" name="图片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223" y="5612357"/>
            <a:ext cx="790766" cy="157639"/>
          </a:xfrm>
          <a:prstGeom prst="rect">
            <a:avLst/>
          </a:prstGeom>
          <a:ln>
            <a:noFill/>
          </a:ln>
        </p:spPr>
      </p:pic>
      <p:pic>
        <p:nvPicPr>
          <p:cNvPr id="65" name="图片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223" y="5705023"/>
            <a:ext cx="790766" cy="157639"/>
          </a:xfrm>
          <a:prstGeom prst="rect">
            <a:avLst/>
          </a:prstGeom>
          <a:ln>
            <a:noFill/>
          </a:ln>
        </p:spPr>
      </p:pic>
      <p:pic>
        <p:nvPicPr>
          <p:cNvPr id="66" name="图片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223" y="5796861"/>
            <a:ext cx="790766" cy="157639"/>
          </a:xfrm>
          <a:prstGeom prst="rect">
            <a:avLst/>
          </a:prstGeom>
          <a:ln>
            <a:noFill/>
          </a:ln>
        </p:spPr>
      </p:pic>
      <p:sp>
        <p:nvSpPr>
          <p:cNvPr id="70" name="等腰三角形 69"/>
          <p:cNvSpPr/>
          <p:nvPr/>
        </p:nvSpPr>
        <p:spPr>
          <a:xfrm rot="16200000" flipH="1">
            <a:off x="5572881" y="6070875"/>
            <a:ext cx="308275" cy="26610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71" name="等腰三角形 70"/>
          <p:cNvSpPr/>
          <p:nvPr/>
        </p:nvSpPr>
        <p:spPr>
          <a:xfrm rot="5400000">
            <a:off x="6387870" y="6065173"/>
            <a:ext cx="308275" cy="266106"/>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86" name="任意多边形: 形状 85"/>
          <p:cNvSpPr/>
          <p:nvPr/>
        </p:nvSpPr>
        <p:spPr>
          <a:xfrm rot="19125720">
            <a:off x="10932090" y="-802435"/>
            <a:ext cx="1550960" cy="3205495"/>
          </a:xfrm>
          <a:custGeom>
            <a:avLst/>
            <a:gdLst>
              <a:gd name="connsiteX0" fmla="*/ 277255 w 1550960"/>
              <a:gd name="connsiteY0" fmla="*/ 2905993 h 3205495"/>
              <a:gd name="connsiteX1" fmla="*/ 45957 w 1550960"/>
              <a:gd name="connsiteY1" fmla="*/ 3169849 h 3205495"/>
              <a:gd name="connsiteX2" fmla="*/ 0 w 1550960"/>
              <a:gd name="connsiteY2" fmla="*/ 3205495 h 3205495"/>
              <a:gd name="connsiteX3" fmla="*/ 0 w 1550960"/>
              <a:gd name="connsiteY3" fmla="*/ 2905992 h 3205495"/>
              <a:gd name="connsiteX4" fmla="*/ 914108 w 1550960"/>
              <a:gd name="connsiteY4" fmla="*/ 2179494 h 3205495"/>
              <a:gd name="connsiteX5" fmla="*/ 603457 w 1550960"/>
              <a:gd name="connsiteY5" fmla="*/ 2533873 h 3205495"/>
              <a:gd name="connsiteX6" fmla="*/ 0 w 1550960"/>
              <a:gd name="connsiteY6" fmla="*/ 2533873 h 3205495"/>
              <a:gd name="connsiteX7" fmla="*/ 0 w 1550960"/>
              <a:gd name="connsiteY7" fmla="*/ 2179494 h 3205495"/>
              <a:gd name="connsiteX8" fmla="*/ 1550960 w 1550960"/>
              <a:gd name="connsiteY8" fmla="*/ 1452996 h 3205495"/>
              <a:gd name="connsiteX9" fmla="*/ 1240309 w 1550960"/>
              <a:gd name="connsiteY9" fmla="*/ 1807375 h 3205495"/>
              <a:gd name="connsiteX10" fmla="*/ 0 w 1550960"/>
              <a:gd name="connsiteY10" fmla="*/ 1807375 h 3205495"/>
              <a:gd name="connsiteX11" fmla="*/ 0 w 1550960"/>
              <a:gd name="connsiteY11" fmla="*/ 1452996 h 3205495"/>
              <a:gd name="connsiteX12" fmla="*/ 989975 w 1550960"/>
              <a:gd name="connsiteY12" fmla="*/ 726498 h 3205495"/>
              <a:gd name="connsiteX13" fmla="*/ 1394239 w 1550960"/>
              <a:gd name="connsiteY13" fmla="*/ 1080878 h 3205495"/>
              <a:gd name="connsiteX14" fmla="*/ 0 w 1550960"/>
              <a:gd name="connsiteY14" fmla="*/ 1080878 h 3205495"/>
              <a:gd name="connsiteX15" fmla="*/ 0 w 1550960"/>
              <a:gd name="connsiteY15" fmla="*/ 726498 h 3205495"/>
              <a:gd name="connsiteX16" fmla="*/ 161213 w 1550960"/>
              <a:gd name="connsiteY16" fmla="*/ 0 h 3205495"/>
              <a:gd name="connsiteX17" fmla="*/ 565475 w 1550960"/>
              <a:gd name="connsiteY17" fmla="*/ 354379 h 3205495"/>
              <a:gd name="connsiteX18" fmla="*/ 0 w 1550960"/>
              <a:gd name="connsiteY18" fmla="*/ 354379 h 3205495"/>
              <a:gd name="connsiteX19" fmla="*/ 0 w 1550960"/>
              <a:gd name="connsiteY19" fmla="*/ 0 h 320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0960" h="3205495">
                <a:moveTo>
                  <a:pt x="277255" y="2905993"/>
                </a:moveTo>
                <a:lnTo>
                  <a:pt x="45957" y="3169849"/>
                </a:lnTo>
                <a:lnTo>
                  <a:pt x="0" y="3205495"/>
                </a:lnTo>
                <a:lnTo>
                  <a:pt x="0" y="2905992"/>
                </a:lnTo>
                <a:close/>
                <a:moveTo>
                  <a:pt x="914108" y="2179494"/>
                </a:moveTo>
                <a:lnTo>
                  <a:pt x="603457" y="2533873"/>
                </a:lnTo>
                <a:lnTo>
                  <a:pt x="0" y="2533873"/>
                </a:lnTo>
                <a:lnTo>
                  <a:pt x="0" y="2179494"/>
                </a:lnTo>
                <a:close/>
                <a:moveTo>
                  <a:pt x="1550960" y="1452996"/>
                </a:moveTo>
                <a:lnTo>
                  <a:pt x="1240309" y="1807375"/>
                </a:lnTo>
                <a:lnTo>
                  <a:pt x="0" y="1807375"/>
                </a:lnTo>
                <a:lnTo>
                  <a:pt x="0" y="1452996"/>
                </a:lnTo>
                <a:close/>
                <a:moveTo>
                  <a:pt x="989975" y="726498"/>
                </a:moveTo>
                <a:lnTo>
                  <a:pt x="1394239" y="1080878"/>
                </a:lnTo>
                <a:lnTo>
                  <a:pt x="0" y="1080878"/>
                </a:lnTo>
                <a:lnTo>
                  <a:pt x="0" y="726498"/>
                </a:lnTo>
                <a:close/>
                <a:moveTo>
                  <a:pt x="161213" y="0"/>
                </a:moveTo>
                <a:lnTo>
                  <a:pt x="565475" y="354379"/>
                </a:lnTo>
                <a:lnTo>
                  <a:pt x="0" y="354379"/>
                </a:lnTo>
                <a:lnTo>
                  <a:pt x="0" y="0"/>
                </a:lnTo>
                <a:close/>
              </a:path>
            </a:pathLst>
          </a:cu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9" name="图形 13" descr="用户网络">
            <a:extLst>
              <a:ext uri="{FF2B5EF4-FFF2-40B4-BE49-F238E27FC236}">
                <a16:creationId xmlns:a16="http://schemas.microsoft.com/office/drawing/2014/main" id="{83B11FB9-AE1F-4B46-BA05-92CD62F06AD0}"/>
              </a:ext>
            </a:extLst>
          </p:cNvPr>
          <p:cNvSpPr/>
          <p:nvPr/>
        </p:nvSpPr>
        <p:spPr>
          <a:xfrm>
            <a:off x="2173359" y="2243630"/>
            <a:ext cx="611286" cy="570778"/>
          </a:xfrm>
          <a:custGeom>
            <a:avLst/>
            <a:gdLst>
              <a:gd name="connsiteX0" fmla="*/ 606549 w 611286"/>
              <a:gd name="connsiteY0" fmla="*/ 199718 h 570778"/>
              <a:gd name="connsiteX1" fmla="*/ 521355 w 611286"/>
              <a:gd name="connsiteY1" fmla="*/ 165328 h 570778"/>
              <a:gd name="connsiteX2" fmla="*/ 482350 w 611286"/>
              <a:gd name="connsiteY2" fmla="*/ 233613 h 570778"/>
              <a:gd name="connsiteX3" fmla="*/ 395677 w 611286"/>
              <a:gd name="connsiteY3" fmla="*/ 269848 h 570778"/>
              <a:gd name="connsiteX4" fmla="*/ 324095 w 611286"/>
              <a:gd name="connsiteY4" fmla="*/ 220136 h 570778"/>
              <a:gd name="connsiteX5" fmla="*/ 324095 w 611286"/>
              <a:gd name="connsiteY5" fmla="*/ 127087 h 570778"/>
              <a:gd name="connsiteX6" fmla="*/ 370466 w 611286"/>
              <a:gd name="connsiteY6" fmla="*/ 48436 h 570778"/>
              <a:gd name="connsiteX7" fmla="*/ 291815 w 611286"/>
              <a:gd name="connsiteY7" fmla="*/ 2066 h 570778"/>
              <a:gd name="connsiteX8" fmla="*/ 245444 w 611286"/>
              <a:gd name="connsiteY8" fmla="*/ 80716 h 570778"/>
              <a:gd name="connsiteX9" fmla="*/ 291815 w 611286"/>
              <a:gd name="connsiteY9" fmla="*/ 127087 h 570778"/>
              <a:gd name="connsiteX10" fmla="*/ 291815 w 611286"/>
              <a:gd name="connsiteY10" fmla="*/ 220055 h 570778"/>
              <a:gd name="connsiteX11" fmla="*/ 220636 w 611286"/>
              <a:gd name="connsiteY11" fmla="*/ 269202 h 570778"/>
              <a:gd name="connsiteX12" fmla="*/ 133641 w 611286"/>
              <a:gd name="connsiteY12" fmla="*/ 232806 h 570778"/>
              <a:gd name="connsiteX13" fmla="*/ 79752 w 611286"/>
              <a:gd name="connsiteY13" fmla="*/ 154208 h 570778"/>
              <a:gd name="connsiteX14" fmla="*/ 1154 w 611286"/>
              <a:gd name="connsiteY14" fmla="*/ 208097 h 570778"/>
              <a:gd name="connsiteX15" fmla="*/ 55043 w 611286"/>
              <a:gd name="connsiteY15" fmla="*/ 286694 h 570778"/>
              <a:gd name="connsiteX16" fmla="*/ 119921 w 611286"/>
              <a:gd name="connsiteY16" fmla="*/ 262665 h 570778"/>
              <a:gd name="connsiteX17" fmla="*/ 209096 w 611286"/>
              <a:gd name="connsiteY17" fmla="*/ 298981 h 570778"/>
              <a:gd name="connsiteX18" fmla="*/ 227173 w 611286"/>
              <a:gd name="connsiteY18" fmla="*/ 379682 h 570778"/>
              <a:gd name="connsiteX19" fmla="*/ 157851 w 611286"/>
              <a:gd name="connsiteY19" fmla="*/ 449892 h 570778"/>
              <a:gd name="connsiteX20" fmla="*/ 69388 w 611286"/>
              <a:gd name="connsiteY20" fmla="*/ 472488 h 570778"/>
              <a:gd name="connsiteX21" fmla="*/ 91984 w 611286"/>
              <a:gd name="connsiteY21" fmla="*/ 560951 h 570778"/>
              <a:gd name="connsiteX22" fmla="*/ 180447 w 611286"/>
              <a:gd name="connsiteY22" fmla="*/ 538355 h 570778"/>
              <a:gd name="connsiteX23" fmla="*/ 180447 w 611286"/>
              <a:gd name="connsiteY23" fmla="*/ 472488 h 570778"/>
              <a:gd name="connsiteX24" fmla="*/ 250496 w 611286"/>
              <a:gd name="connsiteY24" fmla="*/ 402440 h 570778"/>
              <a:gd name="connsiteX25" fmla="*/ 365414 w 611286"/>
              <a:gd name="connsiteY25" fmla="*/ 402440 h 570778"/>
              <a:gd name="connsiteX26" fmla="*/ 435463 w 611286"/>
              <a:gd name="connsiteY26" fmla="*/ 472488 h 570778"/>
              <a:gd name="connsiteX27" fmla="*/ 445147 w 611286"/>
              <a:gd name="connsiteY27" fmla="*/ 551575 h 570778"/>
              <a:gd name="connsiteX28" fmla="*/ 536448 w 611286"/>
              <a:gd name="connsiteY28" fmla="*/ 552161 h 570778"/>
              <a:gd name="connsiteX29" fmla="*/ 537034 w 611286"/>
              <a:gd name="connsiteY29" fmla="*/ 460861 h 570778"/>
              <a:gd name="connsiteX30" fmla="*/ 458140 w 611286"/>
              <a:gd name="connsiteY30" fmla="*/ 450699 h 570778"/>
              <a:gd name="connsiteX31" fmla="*/ 388414 w 611286"/>
              <a:gd name="connsiteY31" fmla="*/ 380247 h 570778"/>
              <a:gd name="connsiteX32" fmla="*/ 408832 w 611286"/>
              <a:gd name="connsiteY32" fmla="*/ 319559 h 570778"/>
              <a:gd name="connsiteX33" fmla="*/ 406895 w 611286"/>
              <a:gd name="connsiteY33" fmla="*/ 299949 h 570778"/>
              <a:gd name="connsiteX34" fmla="*/ 495666 w 611286"/>
              <a:gd name="connsiteY34" fmla="*/ 263472 h 570778"/>
              <a:gd name="connsiteX35" fmla="*/ 571525 w 611286"/>
              <a:gd name="connsiteY35" fmla="*/ 284454 h 570778"/>
              <a:gd name="connsiteX36" fmla="*/ 606549 w 611286"/>
              <a:gd name="connsiteY36" fmla="*/ 199718 h 570778"/>
              <a:gd name="connsiteX37" fmla="*/ 308439 w 611286"/>
              <a:gd name="connsiteY37" fmla="*/ 258630 h 570778"/>
              <a:gd name="connsiteX38" fmla="*/ 336685 w 611286"/>
              <a:gd name="connsiteY38" fmla="*/ 286875 h 570778"/>
              <a:gd name="connsiteX39" fmla="*/ 308439 w 611286"/>
              <a:gd name="connsiteY39" fmla="*/ 315121 h 570778"/>
              <a:gd name="connsiteX40" fmla="*/ 280194 w 611286"/>
              <a:gd name="connsiteY40" fmla="*/ 286875 h 570778"/>
              <a:gd name="connsiteX41" fmla="*/ 308439 w 611286"/>
              <a:gd name="connsiteY41" fmla="*/ 258630 h 570778"/>
              <a:gd name="connsiteX42" fmla="*/ 364930 w 611286"/>
              <a:gd name="connsiteY42" fmla="*/ 371612 h 570778"/>
              <a:gd name="connsiteX43" fmla="*/ 251948 w 611286"/>
              <a:gd name="connsiteY43" fmla="*/ 371612 h 570778"/>
              <a:gd name="connsiteX44" fmla="*/ 251948 w 611286"/>
              <a:gd name="connsiteY44" fmla="*/ 349661 h 570778"/>
              <a:gd name="connsiteX45" fmla="*/ 257598 w 611286"/>
              <a:gd name="connsiteY45" fmla="*/ 338363 h 570778"/>
              <a:gd name="connsiteX46" fmla="*/ 285197 w 611286"/>
              <a:gd name="connsiteY46" fmla="*/ 324886 h 570778"/>
              <a:gd name="connsiteX47" fmla="*/ 308520 w 611286"/>
              <a:gd name="connsiteY47" fmla="*/ 321416 h 570778"/>
              <a:gd name="connsiteX48" fmla="*/ 331843 w 611286"/>
              <a:gd name="connsiteY48" fmla="*/ 324886 h 570778"/>
              <a:gd name="connsiteX49" fmla="*/ 359442 w 611286"/>
              <a:gd name="connsiteY49" fmla="*/ 338363 h 570778"/>
              <a:gd name="connsiteX50" fmla="*/ 365092 w 611286"/>
              <a:gd name="connsiteY50" fmla="*/ 349661 h 57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11286" h="570778">
                <a:moveTo>
                  <a:pt x="606549" y="199718"/>
                </a:moveTo>
                <a:cubicBezTo>
                  <a:pt x="592520" y="166696"/>
                  <a:pt x="554377" y="151299"/>
                  <a:pt x="521355" y="165328"/>
                </a:cubicBezTo>
                <a:cubicBezTo>
                  <a:pt x="494489" y="176743"/>
                  <a:pt x="478535" y="204673"/>
                  <a:pt x="482350" y="233613"/>
                </a:cubicBezTo>
                <a:lnTo>
                  <a:pt x="395677" y="269848"/>
                </a:lnTo>
                <a:cubicBezTo>
                  <a:pt x="380593" y="243277"/>
                  <a:pt x="354261" y="224991"/>
                  <a:pt x="324095" y="220136"/>
                </a:cubicBezTo>
                <a:lnTo>
                  <a:pt x="324095" y="127087"/>
                </a:lnTo>
                <a:cubicBezTo>
                  <a:pt x="358619" y="118173"/>
                  <a:pt x="379380" y="82960"/>
                  <a:pt x="370466" y="48436"/>
                </a:cubicBezTo>
                <a:cubicBezTo>
                  <a:pt x="361552" y="13913"/>
                  <a:pt x="326339" y="-6848"/>
                  <a:pt x="291815" y="2066"/>
                </a:cubicBezTo>
                <a:cubicBezTo>
                  <a:pt x="257291" y="10979"/>
                  <a:pt x="236531" y="46193"/>
                  <a:pt x="245444" y="80716"/>
                </a:cubicBezTo>
                <a:cubicBezTo>
                  <a:pt x="251316" y="103457"/>
                  <a:pt x="269074" y="121215"/>
                  <a:pt x="291815" y="127087"/>
                </a:cubicBezTo>
                <a:lnTo>
                  <a:pt x="291815" y="220055"/>
                </a:lnTo>
                <a:cubicBezTo>
                  <a:pt x="261904" y="224896"/>
                  <a:pt x="235761" y="242947"/>
                  <a:pt x="220636" y="269202"/>
                </a:cubicBezTo>
                <a:lnTo>
                  <a:pt x="133641" y="232806"/>
                </a:lnTo>
                <a:cubicBezTo>
                  <a:pt x="140464" y="196221"/>
                  <a:pt x="116337" y="161031"/>
                  <a:pt x="79752" y="154208"/>
                </a:cubicBezTo>
                <a:cubicBezTo>
                  <a:pt x="43167" y="147384"/>
                  <a:pt x="7978" y="171512"/>
                  <a:pt x="1154" y="208097"/>
                </a:cubicBezTo>
                <a:cubicBezTo>
                  <a:pt x="-5669" y="244682"/>
                  <a:pt x="18457" y="279871"/>
                  <a:pt x="55043" y="286694"/>
                </a:cubicBezTo>
                <a:cubicBezTo>
                  <a:pt x="79444" y="291245"/>
                  <a:pt x="104371" y="282012"/>
                  <a:pt x="119921" y="262665"/>
                </a:cubicBezTo>
                <a:lnTo>
                  <a:pt x="209096" y="298981"/>
                </a:lnTo>
                <a:cubicBezTo>
                  <a:pt x="203248" y="327228"/>
                  <a:pt x="209833" y="356628"/>
                  <a:pt x="227173" y="379682"/>
                </a:cubicBezTo>
                <a:lnTo>
                  <a:pt x="157851" y="449892"/>
                </a:lnTo>
                <a:cubicBezTo>
                  <a:pt x="127183" y="431703"/>
                  <a:pt x="87577" y="441820"/>
                  <a:pt x="69388" y="472488"/>
                </a:cubicBezTo>
                <a:cubicBezTo>
                  <a:pt x="51200" y="503156"/>
                  <a:pt x="61316" y="542762"/>
                  <a:pt x="91984" y="560951"/>
                </a:cubicBezTo>
                <a:cubicBezTo>
                  <a:pt x="122653" y="579140"/>
                  <a:pt x="162259" y="569023"/>
                  <a:pt x="180447" y="538355"/>
                </a:cubicBezTo>
                <a:cubicBezTo>
                  <a:pt x="192489" y="518050"/>
                  <a:pt x="192489" y="492793"/>
                  <a:pt x="180447" y="472488"/>
                </a:cubicBezTo>
                <a:lnTo>
                  <a:pt x="250496" y="402440"/>
                </a:lnTo>
                <a:cubicBezTo>
                  <a:pt x="285043" y="426438"/>
                  <a:pt x="330867" y="426438"/>
                  <a:pt x="365414" y="402440"/>
                </a:cubicBezTo>
                <a:lnTo>
                  <a:pt x="435463" y="472488"/>
                </a:lnTo>
                <a:cubicBezTo>
                  <a:pt x="420652" y="498052"/>
                  <a:pt x="424605" y="530340"/>
                  <a:pt x="445147" y="551575"/>
                </a:cubicBezTo>
                <a:cubicBezTo>
                  <a:pt x="470197" y="576949"/>
                  <a:pt x="511074" y="577212"/>
                  <a:pt x="536448" y="552161"/>
                </a:cubicBezTo>
                <a:cubicBezTo>
                  <a:pt x="561822" y="527112"/>
                  <a:pt x="562085" y="486235"/>
                  <a:pt x="537034" y="460861"/>
                </a:cubicBezTo>
                <a:cubicBezTo>
                  <a:pt x="516194" y="439750"/>
                  <a:pt x="483650" y="435558"/>
                  <a:pt x="458140" y="450699"/>
                </a:cubicBezTo>
                <a:lnTo>
                  <a:pt x="388414" y="380247"/>
                </a:lnTo>
                <a:cubicBezTo>
                  <a:pt x="401667" y="362791"/>
                  <a:pt x="408838" y="341475"/>
                  <a:pt x="408832" y="319559"/>
                </a:cubicBezTo>
                <a:cubicBezTo>
                  <a:pt x="408843" y="312974"/>
                  <a:pt x="408194" y="306404"/>
                  <a:pt x="406895" y="299949"/>
                </a:cubicBezTo>
                <a:lnTo>
                  <a:pt x="495666" y="263472"/>
                </a:lnTo>
                <a:cubicBezTo>
                  <a:pt x="513273" y="286853"/>
                  <a:pt x="544406" y="295465"/>
                  <a:pt x="571525" y="284454"/>
                </a:cubicBezTo>
                <a:cubicBezTo>
                  <a:pt x="604274" y="270407"/>
                  <a:pt x="619823" y="232788"/>
                  <a:pt x="606549" y="199718"/>
                </a:cubicBezTo>
                <a:close/>
                <a:moveTo>
                  <a:pt x="308439" y="258630"/>
                </a:moveTo>
                <a:cubicBezTo>
                  <a:pt x="324039" y="258630"/>
                  <a:pt x="336685" y="271276"/>
                  <a:pt x="336685" y="286875"/>
                </a:cubicBezTo>
                <a:cubicBezTo>
                  <a:pt x="336685" y="302475"/>
                  <a:pt x="324039" y="315121"/>
                  <a:pt x="308439" y="315121"/>
                </a:cubicBezTo>
                <a:cubicBezTo>
                  <a:pt x="292840" y="315121"/>
                  <a:pt x="280194" y="302475"/>
                  <a:pt x="280194" y="286875"/>
                </a:cubicBezTo>
                <a:cubicBezTo>
                  <a:pt x="280194" y="271276"/>
                  <a:pt x="292840" y="258630"/>
                  <a:pt x="308439" y="258630"/>
                </a:cubicBezTo>
                <a:close/>
                <a:moveTo>
                  <a:pt x="364930" y="371612"/>
                </a:moveTo>
                <a:lnTo>
                  <a:pt x="251948" y="371612"/>
                </a:lnTo>
                <a:lnTo>
                  <a:pt x="251948" y="349661"/>
                </a:lnTo>
                <a:cubicBezTo>
                  <a:pt x="252056" y="345242"/>
                  <a:pt x="254127" y="341100"/>
                  <a:pt x="257598" y="338363"/>
                </a:cubicBezTo>
                <a:cubicBezTo>
                  <a:pt x="265973" y="332347"/>
                  <a:pt x="275304" y="327791"/>
                  <a:pt x="285197" y="324886"/>
                </a:cubicBezTo>
                <a:cubicBezTo>
                  <a:pt x="292785" y="322708"/>
                  <a:pt x="300627" y="321541"/>
                  <a:pt x="308520" y="321416"/>
                </a:cubicBezTo>
                <a:cubicBezTo>
                  <a:pt x="316421" y="321439"/>
                  <a:pt x="324277" y="322608"/>
                  <a:pt x="331843" y="324886"/>
                </a:cubicBezTo>
                <a:cubicBezTo>
                  <a:pt x="341852" y="327485"/>
                  <a:pt x="351238" y="332068"/>
                  <a:pt x="359442" y="338363"/>
                </a:cubicBezTo>
                <a:cubicBezTo>
                  <a:pt x="362913" y="341100"/>
                  <a:pt x="364984" y="345242"/>
                  <a:pt x="365092" y="349661"/>
                </a:cubicBezTo>
                <a:close/>
              </a:path>
            </a:pathLst>
          </a:custGeom>
          <a:solidFill>
            <a:schemeClr val="bg1"/>
          </a:solidFill>
          <a:ln w="8037" cap="flat">
            <a:noFill/>
            <a:prstDash val="solid"/>
            <a:miter/>
          </a:ln>
        </p:spPr>
        <p:txBody>
          <a:bodyPr rtlCol="0" anchor="ctr">
            <a:noAutofit/>
          </a:bodyPr>
          <a:lstStyle/>
          <a:p>
            <a:endParaRPr lang="zh-CN" altLang="en-US">
              <a:latin typeface="+mn-ea"/>
            </a:endParaRPr>
          </a:p>
        </p:txBody>
      </p:sp>
      <p:sp>
        <p:nvSpPr>
          <p:cNvPr id="34" name="任意多边形: 形状 33">
            <a:extLst>
              <a:ext uri="{FF2B5EF4-FFF2-40B4-BE49-F238E27FC236}">
                <a16:creationId xmlns:a16="http://schemas.microsoft.com/office/drawing/2014/main" id="{86F5940C-52A4-492D-ADA4-6596D78C67C3}"/>
              </a:ext>
            </a:extLst>
          </p:cNvPr>
          <p:cNvSpPr/>
          <p:nvPr/>
        </p:nvSpPr>
        <p:spPr>
          <a:xfrm>
            <a:off x="6088979" y="1947469"/>
            <a:ext cx="96716" cy="24568"/>
          </a:xfrm>
          <a:custGeom>
            <a:avLst/>
            <a:gdLst>
              <a:gd name="connsiteX0" fmla="*/ 84433 w 96716"/>
              <a:gd name="connsiteY0" fmla="*/ 0 h 24568"/>
              <a:gd name="connsiteX1" fmla="*/ 12284 w 96716"/>
              <a:gd name="connsiteY1" fmla="*/ 0 h 24568"/>
              <a:gd name="connsiteX2" fmla="*/ 0 w 96716"/>
              <a:gd name="connsiteY2" fmla="*/ 12284 h 24568"/>
              <a:gd name="connsiteX3" fmla="*/ 12284 w 96716"/>
              <a:gd name="connsiteY3" fmla="*/ 24568 h 24568"/>
              <a:gd name="connsiteX4" fmla="*/ 84433 w 96716"/>
              <a:gd name="connsiteY4" fmla="*/ 24568 h 24568"/>
              <a:gd name="connsiteX5" fmla="*/ 96717 w 96716"/>
              <a:gd name="connsiteY5" fmla="*/ 12284 h 24568"/>
              <a:gd name="connsiteX6" fmla="*/ 84433 w 96716"/>
              <a:gd name="connsiteY6" fmla="*/ 0 h 2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16" h="24568">
                <a:moveTo>
                  <a:pt x="84433" y="0"/>
                </a:moveTo>
                <a:lnTo>
                  <a:pt x="12284" y="0"/>
                </a:lnTo>
                <a:cubicBezTo>
                  <a:pt x="5500" y="0"/>
                  <a:pt x="0" y="5500"/>
                  <a:pt x="0" y="12284"/>
                </a:cubicBezTo>
                <a:cubicBezTo>
                  <a:pt x="0" y="19068"/>
                  <a:pt x="5500" y="24568"/>
                  <a:pt x="12284" y="24568"/>
                </a:cubicBezTo>
                <a:lnTo>
                  <a:pt x="84433" y="24568"/>
                </a:lnTo>
                <a:cubicBezTo>
                  <a:pt x="91217" y="24568"/>
                  <a:pt x="96717" y="19068"/>
                  <a:pt x="96717" y="12284"/>
                </a:cubicBezTo>
                <a:cubicBezTo>
                  <a:pt x="96717" y="5500"/>
                  <a:pt x="91217" y="0"/>
                  <a:pt x="84433" y="0"/>
                </a:cubicBezTo>
                <a:close/>
              </a:path>
            </a:pathLst>
          </a:custGeom>
          <a:solidFill>
            <a:schemeClr val="bg1"/>
          </a:solidFill>
          <a:ln w="8136" cap="flat">
            <a:noFill/>
            <a:prstDash val="solid"/>
            <a:miter/>
          </a:ln>
        </p:spPr>
        <p:txBody>
          <a:bodyPr rtlCol="0" anchor="ctr">
            <a:noAutofit/>
          </a:bodyPr>
          <a:lstStyle/>
          <a:p>
            <a:endParaRPr lang="zh-CN" altLang="en-US">
              <a:latin typeface="+mn-ea"/>
            </a:endParaRPr>
          </a:p>
        </p:txBody>
      </p:sp>
      <p:sp>
        <p:nvSpPr>
          <p:cNvPr id="35" name="任意多边形: 形状 34">
            <a:extLst>
              <a:ext uri="{FF2B5EF4-FFF2-40B4-BE49-F238E27FC236}">
                <a16:creationId xmlns:a16="http://schemas.microsoft.com/office/drawing/2014/main" id="{5200D6BB-C15B-44C4-8DBD-1B22AF106D09}"/>
              </a:ext>
            </a:extLst>
          </p:cNvPr>
          <p:cNvSpPr/>
          <p:nvPr/>
        </p:nvSpPr>
        <p:spPr>
          <a:xfrm>
            <a:off x="6111173" y="1988007"/>
            <a:ext cx="52330" cy="24568"/>
          </a:xfrm>
          <a:custGeom>
            <a:avLst/>
            <a:gdLst>
              <a:gd name="connsiteX0" fmla="*/ 26124 w 52330"/>
              <a:gd name="connsiteY0" fmla="*/ 24568 h 24568"/>
              <a:gd name="connsiteX1" fmla="*/ 52330 w 52330"/>
              <a:gd name="connsiteY1" fmla="*/ 0 h 24568"/>
              <a:gd name="connsiteX2" fmla="*/ 0 w 52330"/>
              <a:gd name="connsiteY2" fmla="*/ 0 h 24568"/>
              <a:gd name="connsiteX3" fmla="*/ 26124 w 52330"/>
              <a:gd name="connsiteY3" fmla="*/ 24568 h 24568"/>
            </a:gdLst>
            <a:ahLst/>
            <a:cxnLst>
              <a:cxn ang="0">
                <a:pos x="connsiteX0" y="connsiteY0"/>
              </a:cxn>
              <a:cxn ang="0">
                <a:pos x="connsiteX1" y="connsiteY1"/>
              </a:cxn>
              <a:cxn ang="0">
                <a:pos x="connsiteX2" y="connsiteY2"/>
              </a:cxn>
              <a:cxn ang="0">
                <a:pos x="connsiteX3" y="connsiteY3"/>
              </a:cxn>
            </a:cxnLst>
            <a:rect l="l" t="t" r="r" b="b"/>
            <a:pathLst>
              <a:path w="52330" h="24568">
                <a:moveTo>
                  <a:pt x="26124" y="24568"/>
                </a:moveTo>
                <a:cubicBezTo>
                  <a:pt x="39965" y="24555"/>
                  <a:pt x="51424" y="13811"/>
                  <a:pt x="52330" y="0"/>
                </a:cubicBezTo>
                <a:lnTo>
                  <a:pt x="0" y="0"/>
                </a:lnTo>
                <a:cubicBezTo>
                  <a:pt x="864" y="13798"/>
                  <a:pt x="12299" y="24552"/>
                  <a:pt x="26124" y="24568"/>
                </a:cubicBezTo>
                <a:close/>
              </a:path>
            </a:pathLst>
          </a:custGeom>
          <a:solidFill>
            <a:schemeClr val="bg1"/>
          </a:solidFill>
          <a:ln w="8136" cap="flat">
            <a:noFill/>
            <a:prstDash val="solid"/>
            <a:miter/>
          </a:ln>
        </p:spPr>
        <p:txBody>
          <a:bodyPr rtlCol="0" anchor="ctr">
            <a:noAutofit/>
          </a:bodyPr>
          <a:lstStyle/>
          <a:p>
            <a:endParaRPr lang="zh-CN" altLang="en-US">
              <a:latin typeface="+mn-ea"/>
            </a:endParaRPr>
          </a:p>
        </p:txBody>
      </p:sp>
      <p:sp>
        <p:nvSpPr>
          <p:cNvPr id="36" name="任意多边形: 形状 35">
            <a:extLst>
              <a:ext uri="{FF2B5EF4-FFF2-40B4-BE49-F238E27FC236}">
                <a16:creationId xmlns:a16="http://schemas.microsoft.com/office/drawing/2014/main" id="{6E8375B9-782D-4314-AE39-98920A9530CA}"/>
              </a:ext>
            </a:extLst>
          </p:cNvPr>
          <p:cNvSpPr/>
          <p:nvPr/>
        </p:nvSpPr>
        <p:spPr>
          <a:xfrm>
            <a:off x="6032636" y="1713171"/>
            <a:ext cx="209402" cy="217919"/>
          </a:xfrm>
          <a:custGeom>
            <a:avLst/>
            <a:gdLst>
              <a:gd name="connsiteX0" fmla="*/ 104660 w 209402"/>
              <a:gd name="connsiteY0" fmla="*/ 0 h 217919"/>
              <a:gd name="connsiteX1" fmla="*/ 104660 w 209402"/>
              <a:gd name="connsiteY1" fmla="*/ 0 h 217919"/>
              <a:gd name="connsiteX2" fmla="*/ 0 w 209402"/>
              <a:gd name="connsiteY2" fmla="*/ 103514 h 217919"/>
              <a:gd name="connsiteX3" fmla="*/ 0 w 209402"/>
              <a:gd name="connsiteY3" fmla="*/ 107117 h 217919"/>
              <a:gd name="connsiteX4" fmla="*/ 7289 w 209402"/>
              <a:gd name="connsiteY4" fmla="*/ 143806 h 217919"/>
              <a:gd name="connsiteX5" fmla="*/ 25469 w 209402"/>
              <a:gd name="connsiteY5" fmla="*/ 173615 h 217919"/>
              <a:gd name="connsiteX6" fmla="*/ 50037 w 209402"/>
              <a:gd name="connsiteY6" fmla="*/ 213416 h 217919"/>
              <a:gd name="connsiteX7" fmla="*/ 57244 w 209402"/>
              <a:gd name="connsiteY7" fmla="*/ 217920 h 217919"/>
              <a:gd name="connsiteX8" fmla="*/ 152241 w 209402"/>
              <a:gd name="connsiteY8" fmla="*/ 217920 h 217919"/>
              <a:gd name="connsiteX9" fmla="*/ 159448 w 209402"/>
              <a:gd name="connsiteY9" fmla="*/ 213416 h 217919"/>
              <a:gd name="connsiteX10" fmla="*/ 184016 w 209402"/>
              <a:gd name="connsiteY10" fmla="*/ 173615 h 217919"/>
              <a:gd name="connsiteX11" fmla="*/ 202114 w 209402"/>
              <a:gd name="connsiteY11" fmla="*/ 143806 h 217919"/>
              <a:gd name="connsiteX12" fmla="*/ 209403 w 209402"/>
              <a:gd name="connsiteY12" fmla="*/ 107527 h 217919"/>
              <a:gd name="connsiteX13" fmla="*/ 209403 w 209402"/>
              <a:gd name="connsiteY13" fmla="*/ 103923 h 217919"/>
              <a:gd name="connsiteX14" fmla="*/ 104660 w 209402"/>
              <a:gd name="connsiteY14" fmla="*/ 0 h 217919"/>
              <a:gd name="connsiteX15" fmla="*/ 185244 w 209402"/>
              <a:gd name="connsiteY15" fmla="*/ 106462 h 217919"/>
              <a:gd name="connsiteX16" fmla="*/ 179512 w 209402"/>
              <a:gd name="connsiteY16" fmla="*/ 134716 h 217919"/>
              <a:gd name="connsiteX17" fmla="*/ 165835 w 209402"/>
              <a:gd name="connsiteY17" fmla="*/ 156827 h 217919"/>
              <a:gd name="connsiteX18" fmla="*/ 142332 w 209402"/>
              <a:gd name="connsiteY18" fmla="*/ 193106 h 217919"/>
              <a:gd name="connsiteX19" fmla="*/ 67071 w 209402"/>
              <a:gd name="connsiteY19" fmla="*/ 193106 h 217919"/>
              <a:gd name="connsiteX20" fmla="*/ 43486 w 209402"/>
              <a:gd name="connsiteY20" fmla="*/ 156827 h 217919"/>
              <a:gd name="connsiteX21" fmla="*/ 29891 w 209402"/>
              <a:gd name="connsiteY21" fmla="*/ 134716 h 217919"/>
              <a:gd name="connsiteX22" fmla="*/ 24159 w 209402"/>
              <a:gd name="connsiteY22" fmla="*/ 106462 h 217919"/>
              <a:gd name="connsiteX23" fmla="*/ 24159 w 209402"/>
              <a:gd name="connsiteY23" fmla="*/ 103514 h 217919"/>
              <a:gd name="connsiteX24" fmla="*/ 104660 w 209402"/>
              <a:gd name="connsiteY24" fmla="*/ 23913 h 217919"/>
              <a:gd name="connsiteX25" fmla="*/ 104660 w 209402"/>
              <a:gd name="connsiteY25" fmla="*/ 23913 h 217919"/>
              <a:gd name="connsiteX26" fmla="*/ 185244 w 209402"/>
              <a:gd name="connsiteY26" fmla="*/ 103514 h 21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9402" h="217919">
                <a:moveTo>
                  <a:pt x="104660" y="0"/>
                </a:moveTo>
                <a:lnTo>
                  <a:pt x="104660" y="0"/>
                </a:lnTo>
                <a:cubicBezTo>
                  <a:pt x="47466" y="391"/>
                  <a:pt x="1021" y="46327"/>
                  <a:pt x="0" y="103514"/>
                </a:cubicBezTo>
                <a:lnTo>
                  <a:pt x="0" y="107117"/>
                </a:lnTo>
                <a:cubicBezTo>
                  <a:pt x="278" y="119677"/>
                  <a:pt x="2744" y="132093"/>
                  <a:pt x="7289" y="143806"/>
                </a:cubicBezTo>
                <a:cubicBezTo>
                  <a:pt x="11521" y="154748"/>
                  <a:pt x="17678" y="164844"/>
                  <a:pt x="25469" y="173615"/>
                </a:cubicBezTo>
                <a:cubicBezTo>
                  <a:pt x="35181" y="185880"/>
                  <a:pt x="43426" y="199237"/>
                  <a:pt x="50037" y="213416"/>
                </a:cubicBezTo>
                <a:cubicBezTo>
                  <a:pt x="51411" y="216144"/>
                  <a:pt x="54190" y="217880"/>
                  <a:pt x="57244" y="217920"/>
                </a:cubicBezTo>
                <a:lnTo>
                  <a:pt x="152241" y="217920"/>
                </a:lnTo>
                <a:cubicBezTo>
                  <a:pt x="155295" y="217880"/>
                  <a:pt x="158073" y="216144"/>
                  <a:pt x="159448" y="213416"/>
                </a:cubicBezTo>
                <a:cubicBezTo>
                  <a:pt x="166065" y="199241"/>
                  <a:pt x="174310" y="185884"/>
                  <a:pt x="184016" y="173615"/>
                </a:cubicBezTo>
                <a:cubicBezTo>
                  <a:pt x="191756" y="164821"/>
                  <a:pt x="197884" y="154730"/>
                  <a:pt x="202114" y="143806"/>
                </a:cubicBezTo>
                <a:cubicBezTo>
                  <a:pt x="206535" y="132200"/>
                  <a:pt x="208998" y="119939"/>
                  <a:pt x="209403" y="107527"/>
                </a:cubicBezTo>
                <a:lnTo>
                  <a:pt x="209403" y="103923"/>
                </a:lnTo>
                <a:cubicBezTo>
                  <a:pt x="208558" y="46563"/>
                  <a:pt x="162026" y="395"/>
                  <a:pt x="104660" y="0"/>
                </a:cubicBezTo>
                <a:close/>
                <a:moveTo>
                  <a:pt x="185244" y="106462"/>
                </a:moveTo>
                <a:cubicBezTo>
                  <a:pt x="184905" y="116131"/>
                  <a:pt x="182967" y="125679"/>
                  <a:pt x="179512" y="134716"/>
                </a:cubicBezTo>
                <a:cubicBezTo>
                  <a:pt x="176283" y="142830"/>
                  <a:pt x="171655" y="150315"/>
                  <a:pt x="165835" y="156827"/>
                </a:cubicBezTo>
                <a:cubicBezTo>
                  <a:pt x="156634" y="167978"/>
                  <a:pt x="148748" y="180151"/>
                  <a:pt x="142332" y="193106"/>
                </a:cubicBezTo>
                <a:lnTo>
                  <a:pt x="67071" y="193106"/>
                </a:lnTo>
                <a:cubicBezTo>
                  <a:pt x="60625" y="180150"/>
                  <a:pt x="52712" y="167976"/>
                  <a:pt x="43486" y="156827"/>
                </a:cubicBezTo>
                <a:cubicBezTo>
                  <a:pt x="37692" y="150311"/>
                  <a:pt x="33090" y="142827"/>
                  <a:pt x="29891" y="134716"/>
                </a:cubicBezTo>
                <a:cubicBezTo>
                  <a:pt x="26435" y="125679"/>
                  <a:pt x="24498" y="116131"/>
                  <a:pt x="24159" y="106462"/>
                </a:cubicBezTo>
                <a:lnTo>
                  <a:pt x="24159" y="103514"/>
                </a:lnTo>
                <a:cubicBezTo>
                  <a:pt x="24915" y="59518"/>
                  <a:pt x="60659" y="24173"/>
                  <a:pt x="104660" y="23913"/>
                </a:cubicBezTo>
                <a:lnTo>
                  <a:pt x="104660" y="23913"/>
                </a:lnTo>
                <a:cubicBezTo>
                  <a:pt x="148676" y="24173"/>
                  <a:pt x="184445" y="59505"/>
                  <a:pt x="185244" y="103514"/>
                </a:cubicBezTo>
                <a:close/>
              </a:path>
            </a:pathLst>
          </a:custGeom>
          <a:solidFill>
            <a:schemeClr val="bg1"/>
          </a:solidFill>
          <a:ln w="8136" cap="flat">
            <a:noFill/>
            <a:prstDash val="solid"/>
            <a:miter/>
          </a:ln>
        </p:spPr>
        <p:txBody>
          <a:bodyPr rtlCol="0" anchor="ctr">
            <a:noAutofit/>
          </a:bodyPr>
          <a:lstStyle/>
          <a:p>
            <a:endParaRPr lang="zh-CN" altLang="en-US">
              <a:latin typeface="+mn-ea"/>
            </a:endParaRPr>
          </a:p>
        </p:txBody>
      </p:sp>
      <p:sp>
        <p:nvSpPr>
          <p:cNvPr id="37" name="任意多边形: 形状 36">
            <a:extLst>
              <a:ext uri="{FF2B5EF4-FFF2-40B4-BE49-F238E27FC236}">
                <a16:creationId xmlns:a16="http://schemas.microsoft.com/office/drawing/2014/main" id="{17FCB5F5-C19C-453E-8DF8-B11B2F33253E}"/>
              </a:ext>
            </a:extLst>
          </p:cNvPr>
          <p:cNvSpPr/>
          <p:nvPr/>
        </p:nvSpPr>
        <p:spPr>
          <a:xfrm>
            <a:off x="6097824" y="1758704"/>
            <a:ext cx="88281" cy="122840"/>
          </a:xfrm>
          <a:custGeom>
            <a:avLst/>
            <a:gdLst>
              <a:gd name="connsiteX0" fmla="*/ 0 w 88281"/>
              <a:gd name="connsiteY0" fmla="*/ 84596 h 122840"/>
              <a:gd name="connsiteX1" fmla="*/ 43322 w 88281"/>
              <a:gd name="connsiteY1" fmla="*/ 0 h 122840"/>
              <a:gd name="connsiteX2" fmla="*/ 43322 w 88281"/>
              <a:gd name="connsiteY2" fmla="*/ 48973 h 122840"/>
              <a:gd name="connsiteX3" fmla="*/ 88282 w 88281"/>
              <a:gd name="connsiteY3" fmla="*/ 40046 h 122840"/>
              <a:gd name="connsiteX4" fmla="*/ 43322 w 88281"/>
              <a:gd name="connsiteY4" fmla="*/ 122841 h 122840"/>
              <a:gd name="connsiteX5" fmla="*/ 43322 w 88281"/>
              <a:gd name="connsiteY5" fmla="*/ 74769 h 122840"/>
              <a:gd name="connsiteX6" fmla="*/ 0 w 88281"/>
              <a:gd name="connsiteY6" fmla="*/ 84596 h 12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81" h="122840">
                <a:moveTo>
                  <a:pt x="0" y="84596"/>
                </a:moveTo>
                <a:lnTo>
                  <a:pt x="43322" y="0"/>
                </a:lnTo>
                <a:lnTo>
                  <a:pt x="43322" y="48973"/>
                </a:lnTo>
                <a:lnTo>
                  <a:pt x="88282" y="40046"/>
                </a:lnTo>
                <a:lnTo>
                  <a:pt x="43322" y="122841"/>
                </a:lnTo>
                <a:lnTo>
                  <a:pt x="43322" y="74769"/>
                </a:lnTo>
                <a:lnTo>
                  <a:pt x="0" y="84596"/>
                </a:lnTo>
                <a:close/>
              </a:path>
            </a:pathLst>
          </a:custGeom>
          <a:solidFill>
            <a:schemeClr val="bg1"/>
          </a:solidFill>
          <a:ln w="8136" cap="flat">
            <a:noFill/>
            <a:prstDash val="solid"/>
            <a:miter/>
          </a:ln>
        </p:spPr>
        <p:txBody>
          <a:bodyPr rtlCol="0" anchor="ctr">
            <a:noAutofit/>
          </a:bodyPr>
          <a:lstStyle/>
          <a:p>
            <a:endParaRPr lang="zh-CN" altLang="en-US">
              <a:latin typeface="+mn-ea"/>
            </a:endParaRPr>
          </a:p>
        </p:txBody>
      </p:sp>
      <p:sp>
        <p:nvSpPr>
          <p:cNvPr id="38" name="任意多边形: 形状 37">
            <a:extLst>
              <a:ext uri="{FF2B5EF4-FFF2-40B4-BE49-F238E27FC236}">
                <a16:creationId xmlns:a16="http://schemas.microsoft.com/office/drawing/2014/main" id="{3B9746AD-24D9-408E-A33D-7F83BC5E3CCA}"/>
              </a:ext>
            </a:extLst>
          </p:cNvPr>
          <p:cNvSpPr/>
          <p:nvPr/>
        </p:nvSpPr>
        <p:spPr>
          <a:xfrm>
            <a:off x="6243268" y="2002338"/>
            <a:ext cx="127426" cy="127426"/>
          </a:xfrm>
          <a:custGeom>
            <a:avLst/>
            <a:gdLst>
              <a:gd name="connsiteX0" fmla="*/ 127427 w 127426"/>
              <a:gd name="connsiteY0" fmla="*/ 63713 h 127426"/>
              <a:gd name="connsiteX1" fmla="*/ 63713 w 127426"/>
              <a:gd name="connsiteY1" fmla="*/ 127427 h 127426"/>
              <a:gd name="connsiteX2" fmla="*/ 0 w 127426"/>
              <a:gd name="connsiteY2" fmla="*/ 63713 h 127426"/>
              <a:gd name="connsiteX3" fmla="*/ 63713 w 127426"/>
              <a:gd name="connsiteY3" fmla="*/ 0 h 127426"/>
              <a:gd name="connsiteX4" fmla="*/ 127427 w 127426"/>
              <a:gd name="connsiteY4" fmla="*/ 63713 h 12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26" h="127426">
                <a:moveTo>
                  <a:pt x="127427" y="63713"/>
                </a:moveTo>
                <a:cubicBezTo>
                  <a:pt x="127427" y="98901"/>
                  <a:pt x="98901" y="127427"/>
                  <a:pt x="63713" y="127427"/>
                </a:cubicBezTo>
                <a:cubicBezTo>
                  <a:pt x="28525" y="127427"/>
                  <a:pt x="0" y="98901"/>
                  <a:pt x="0" y="63713"/>
                </a:cubicBezTo>
                <a:cubicBezTo>
                  <a:pt x="0" y="28525"/>
                  <a:pt x="28525" y="0"/>
                  <a:pt x="63713" y="0"/>
                </a:cubicBezTo>
                <a:cubicBezTo>
                  <a:pt x="98901" y="0"/>
                  <a:pt x="127427" y="28525"/>
                  <a:pt x="127427" y="63713"/>
                </a:cubicBezTo>
                <a:close/>
              </a:path>
            </a:pathLst>
          </a:custGeom>
          <a:solidFill>
            <a:schemeClr val="bg1"/>
          </a:solidFill>
          <a:ln w="8136" cap="flat">
            <a:noFill/>
            <a:prstDash val="solid"/>
            <a:miter/>
          </a:ln>
        </p:spPr>
        <p:txBody>
          <a:bodyPr rtlCol="0" anchor="ctr">
            <a:noAutofit/>
          </a:bodyPr>
          <a:lstStyle/>
          <a:p>
            <a:endParaRPr lang="zh-CN" altLang="en-US">
              <a:latin typeface="+mn-ea"/>
            </a:endParaRPr>
          </a:p>
        </p:txBody>
      </p:sp>
      <p:sp>
        <p:nvSpPr>
          <p:cNvPr id="39" name="任意多边形: 形状 38">
            <a:extLst>
              <a:ext uri="{FF2B5EF4-FFF2-40B4-BE49-F238E27FC236}">
                <a16:creationId xmlns:a16="http://schemas.microsoft.com/office/drawing/2014/main" id="{B49D4A26-56A1-448E-8648-B173CC9DBD79}"/>
              </a:ext>
            </a:extLst>
          </p:cNvPr>
          <p:cNvSpPr/>
          <p:nvPr/>
        </p:nvSpPr>
        <p:spPr>
          <a:xfrm>
            <a:off x="5903408" y="2002338"/>
            <a:ext cx="127426" cy="127426"/>
          </a:xfrm>
          <a:custGeom>
            <a:avLst/>
            <a:gdLst>
              <a:gd name="connsiteX0" fmla="*/ 127427 w 127426"/>
              <a:gd name="connsiteY0" fmla="*/ 63713 h 127426"/>
              <a:gd name="connsiteX1" fmla="*/ 63713 w 127426"/>
              <a:gd name="connsiteY1" fmla="*/ 127427 h 127426"/>
              <a:gd name="connsiteX2" fmla="*/ 0 w 127426"/>
              <a:gd name="connsiteY2" fmla="*/ 63713 h 127426"/>
              <a:gd name="connsiteX3" fmla="*/ 63713 w 127426"/>
              <a:gd name="connsiteY3" fmla="*/ 0 h 127426"/>
              <a:gd name="connsiteX4" fmla="*/ 127427 w 127426"/>
              <a:gd name="connsiteY4" fmla="*/ 63713 h 12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26" h="127426">
                <a:moveTo>
                  <a:pt x="127427" y="63713"/>
                </a:moveTo>
                <a:cubicBezTo>
                  <a:pt x="127427" y="98901"/>
                  <a:pt x="98901" y="127427"/>
                  <a:pt x="63713" y="127427"/>
                </a:cubicBezTo>
                <a:cubicBezTo>
                  <a:pt x="28525" y="127427"/>
                  <a:pt x="0" y="98901"/>
                  <a:pt x="0" y="63713"/>
                </a:cubicBezTo>
                <a:cubicBezTo>
                  <a:pt x="0" y="28525"/>
                  <a:pt x="28525" y="0"/>
                  <a:pt x="63713" y="0"/>
                </a:cubicBezTo>
                <a:cubicBezTo>
                  <a:pt x="98901" y="0"/>
                  <a:pt x="127427" y="28525"/>
                  <a:pt x="127427" y="63713"/>
                </a:cubicBezTo>
                <a:close/>
              </a:path>
            </a:pathLst>
          </a:custGeom>
          <a:solidFill>
            <a:schemeClr val="bg1"/>
          </a:solidFill>
          <a:ln w="8136" cap="flat">
            <a:noFill/>
            <a:prstDash val="solid"/>
            <a:miter/>
          </a:ln>
        </p:spPr>
        <p:txBody>
          <a:bodyPr rtlCol="0" anchor="ctr">
            <a:noAutofit/>
          </a:bodyPr>
          <a:lstStyle/>
          <a:p>
            <a:endParaRPr lang="zh-CN" altLang="en-US">
              <a:latin typeface="+mn-ea"/>
            </a:endParaRPr>
          </a:p>
        </p:txBody>
      </p:sp>
      <p:sp>
        <p:nvSpPr>
          <p:cNvPr id="44" name="任意多边形: 形状 43">
            <a:extLst>
              <a:ext uri="{FF2B5EF4-FFF2-40B4-BE49-F238E27FC236}">
                <a16:creationId xmlns:a16="http://schemas.microsoft.com/office/drawing/2014/main" id="{ABDD17E2-E665-4BE0-B5F3-3B851A91DD27}"/>
              </a:ext>
            </a:extLst>
          </p:cNvPr>
          <p:cNvSpPr/>
          <p:nvPr/>
        </p:nvSpPr>
        <p:spPr>
          <a:xfrm>
            <a:off x="6203467" y="2147045"/>
            <a:ext cx="230950" cy="127591"/>
          </a:xfrm>
          <a:custGeom>
            <a:avLst/>
            <a:gdLst>
              <a:gd name="connsiteX0" fmla="*/ 218166 w 230950"/>
              <a:gd name="connsiteY0" fmla="*/ 37917 h 127591"/>
              <a:gd name="connsiteX1" fmla="*/ 155926 w 230950"/>
              <a:gd name="connsiteY1" fmla="*/ 8190 h 127591"/>
              <a:gd name="connsiteX2" fmla="*/ 103514 w 230950"/>
              <a:gd name="connsiteY2" fmla="*/ 0 h 127591"/>
              <a:gd name="connsiteX3" fmla="*/ 51102 w 230950"/>
              <a:gd name="connsiteY3" fmla="*/ 8190 h 127591"/>
              <a:gd name="connsiteX4" fmla="*/ 2948 w 230950"/>
              <a:gd name="connsiteY4" fmla="*/ 28827 h 127591"/>
              <a:gd name="connsiteX5" fmla="*/ 0 w 230950"/>
              <a:gd name="connsiteY5" fmla="*/ 32185 h 127591"/>
              <a:gd name="connsiteX6" fmla="*/ 65515 w 230950"/>
              <a:gd name="connsiteY6" fmla="*/ 64942 h 127591"/>
              <a:gd name="connsiteX7" fmla="*/ 89510 w 230950"/>
              <a:gd name="connsiteY7" fmla="*/ 113014 h 127591"/>
              <a:gd name="connsiteX8" fmla="*/ 89510 w 230950"/>
              <a:gd name="connsiteY8" fmla="*/ 127591 h 127591"/>
              <a:gd name="connsiteX9" fmla="*/ 230941 w 230950"/>
              <a:gd name="connsiteY9" fmla="*/ 127591 h 127591"/>
              <a:gd name="connsiteX10" fmla="*/ 230941 w 230950"/>
              <a:gd name="connsiteY10" fmla="*/ 63468 h 127591"/>
              <a:gd name="connsiteX11" fmla="*/ 218166 w 230950"/>
              <a:gd name="connsiteY11" fmla="*/ 37917 h 12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950" h="127591">
                <a:moveTo>
                  <a:pt x="218166" y="37917"/>
                </a:moveTo>
                <a:cubicBezTo>
                  <a:pt x="199813" y="23624"/>
                  <a:pt x="178578" y="13482"/>
                  <a:pt x="155926" y="8190"/>
                </a:cubicBezTo>
                <a:cubicBezTo>
                  <a:pt x="138880" y="3217"/>
                  <a:pt x="121265" y="465"/>
                  <a:pt x="103514" y="0"/>
                </a:cubicBezTo>
                <a:cubicBezTo>
                  <a:pt x="85722" y="-39"/>
                  <a:pt x="68034" y="2725"/>
                  <a:pt x="51102" y="8190"/>
                </a:cubicBezTo>
                <a:cubicBezTo>
                  <a:pt x="34139" y="12710"/>
                  <a:pt x="17920" y="19662"/>
                  <a:pt x="2948" y="28827"/>
                </a:cubicBezTo>
                <a:cubicBezTo>
                  <a:pt x="1965" y="29974"/>
                  <a:pt x="1065" y="31120"/>
                  <a:pt x="0" y="32185"/>
                </a:cubicBezTo>
                <a:cubicBezTo>
                  <a:pt x="23816" y="38595"/>
                  <a:pt x="46097" y="49735"/>
                  <a:pt x="65515" y="64942"/>
                </a:cubicBezTo>
                <a:cubicBezTo>
                  <a:pt x="80838" y="76126"/>
                  <a:pt x="89783" y="94047"/>
                  <a:pt x="89510" y="113014"/>
                </a:cubicBezTo>
                <a:lnTo>
                  <a:pt x="89510" y="127591"/>
                </a:lnTo>
                <a:lnTo>
                  <a:pt x="230941" y="127591"/>
                </a:lnTo>
                <a:lnTo>
                  <a:pt x="230941" y="63468"/>
                </a:lnTo>
                <a:cubicBezTo>
                  <a:pt x="231187" y="53358"/>
                  <a:pt x="226401" y="43786"/>
                  <a:pt x="218166" y="37917"/>
                </a:cubicBezTo>
                <a:close/>
              </a:path>
            </a:pathLst>
          </a:custGeom>
          <a:solidFill>
            <a:schemeClr val="bg1"/>
          </a:solidFill>
          <a:ln w="8136" cap="flat">
            <a:noFill/>
            <a:prstDash val="solid"/>
            <a:miter/>
          </a:ln>
        </p:spPr>
        <p:txBody>
          <a:bodyPr rtlCol="0" anchor="ctr">
            <a:noAutofit/>
          </a:bodyPr>
          <a:lstStyle/>
          <a:p>
            <a:endParaRPr lang="zh-CN" altLang="en-US">
              <a:latin typeface="+mn-ea"/>
            </a:endParaRPr>
          </a:p>
        </p:txBody>
      </p:sp>
      <p:sp>
        <p:nvSpPr>
          <p:cNvPr id="47" name="任意多边形: 形状 46">
            <a:extLst>
              <a:ext uri="{FF2B5EF4-FFF2-40B4-BE49-F238E27FC236}">
                <a16:creationId xmlns:a16="http://schemas.microsoft.com/office/drawing/2014/main" id="{BDA94F43-0EA7-4881-A15F-55CA3A5514E9}"/>
              </a:ext>
            </a:extLst>
          </p:cNvPr>
          <p:cNvSpPr/>
          <p:nvPr/>
        </p:nvSpPr>
        <p:spPr>
          <a:xfrm>
            <a:off x="5839694" y="2147045"/>
            <a:ext cx="230940" cy="127591"/>
          </a:xfrm>
          <a:custGeom>
            <a:avLst/>
            <a:gdLst>
              <a:gd name="connsiteX0" fmla="*/ 141595 w 230940"/>
              <a:gd name="connsiteY0" fmla="*/ 113014 h 127591"/>
              <a:gd name="connsiteX1" fmla="*/ 164525 w 230940"/>
              <a:gd name="connsiteY1" fmla="*/ 65761 h 127591"/>
              <a:gd name="connsiteX2" fmla="*/ 165508 w 230940"/>
              <a:gd name="connsiteY2" fmla="*/ 64942 h 127591"/>
              <a:gd name="connsiteX3" fmla="*/ 166572 w 230940"/>
              <a:gd name="connsiteY3" fmla="*/ 64205 h 127591"/>
              <a:gd name="connsiteX4" fmla="*/ 230941 w 230940"/>
              <a:gd name="connsiteY4" fmla="*/ 32267 h 127591"/>
              <a:gd name="connsiteX5" fmla="*/ 226273 w 230940"/>
              <a:gd name="connsiteY5" fmla="*/ 26943 h 127591"/>
              <a:gd name="connsiteX6" fmla="*/ 180167 w 230940"/>
              <a:gd name="connsiteY6" fmla="*/ 8190 h 127591"/>
              <a:gd name="connsiteX7" fmla="*/ 127755 w 230940"/>
              <a:gd name="connsiteY7" fmla="*/ 0 h 127591"/>
              <a:gd name="connsiteX8" fmla="*/ 75342 w 230940"/>
              <a:gd name="connsiteY8" fmla="*/ 8190 h 127591"/>
              <a:gd name="connsiteX9" fmla="*/ 13103 w 230940"/>
              <a:gd name="connsiteY9" fmla="*/ 37917 h 127591"/>
              <a:gd name="connsiteX10" fmla="*/ 0 w 230940"/>
              <a:gd name="connsiteY10" fmla="*/ 63468 h 127591"/>
              <a:gd name="connsiteX11" fmla="*/ 0 w 230940"/>
              <a:gd name="connsiteY11" fmla="*/ 127591 h 127591"/>
              <a:gd name="connsiteX12" fmla="*/ 141595 w 230940"/>
              <a:gd name="connsiteY12" fmla="*/ 127591 h 12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940" h="127591">
                <a:moveTo>
                  <a:pt x="141595" y="113014"/>
                </a:moveTo>
                <a:cubicBezTo>
                  <a:pt x="141613" y="94586"/>
                  <a:pt x="150060" y="77179"/>
                  <a:pt x="164525" y="65761"/>
                </a:cubicBezTo>
                <a:lnTo>
                  <a:pt x="165508" y="64942"/>
                </a:lnTo>
                <a:lnTo>
                  <a:pt x="166572" y="64205"/>
                </a:lnTo>
                <a:cubicBezTo>
                  <a:pt x="186212" y="50234"/>
                  <a:pt x="207936" y="39455"/>
                  <a:pt x="230941" y="32267"/>
                </a:cubicBezTo>
                <a:cubicBezTo>
                  <a:pt x="229303" y="30547"/>
                  <a:pt x="227829" y="28745"/>
                  <a:pt x="226273" y="26943"/>
                </a:cubicBezTo>
                <a:cubicBezTo>
                  <a:pt x="211881" y="18518"/>
                  <a:pt x="196354" y="12203"/>
                  <a:pt x="180167" y="8190"/>
                </a:cubicBezTo>
                <a:cubicBezTo>
                  <a:pt x="163122" y="3211"/>
                  <a:pt x="145505" y="457"/>
                  <a:pt x="127755" y="0"/>
                </a:cubicBezTo>
                <a:cubicBezTo>
                  <a:pt x="109962" y="-33"/>
                  <a:pt x="92276" y="2731"/>
                  <a:pt x="75342" y="8190"/>
                </a:cubicBezTo>
                <a:cubicBezTo>
                  <a:pt x="53006" y="14352"/>
                  <a:pt x="31935" y="24417"/>
                  <a:pt x="13103" y="37917"/>
                </a:cubicBezTo>
                <a:cubicBezTo>
                  <a:pt x="5036" y="43964"/>
                  <a:pt x="203" y="53389"/>
                  <a:pt x="0" y="63468"/>
                </a:cubicBezTo>
                <a:lnTo>
                  <a:pt x="0" y="127591"/>
                </a:lnTo>
                <a:lnTo>
                  <a:pt x="141595" y="127591"/>
                </a:lnTo>
                <a:close/>
              </a:path>
            </a:pathLst>
          </a:custGeom>
          <a:solidFill>
            <a:schemeClr val="bg1"/>
          </a:solidFill>
          <a:ln w="8136" cap="flat">
            <a:noFill/>
            <a:prstDash val="solid"/>
            <a:miter/>
          </a:ln>
        </p:spPr>
        <p:txBody>
          <a:bodyPr rtlCol="0" anchor="ctr">
            <a:noAutofit/>
          </a:bodyPr>
          <a:lstStyle/>
          <a:p>
            <a:endParaRPr lang="zh-CN" altLang="en-US">
              <a:latin typeface="+mn-ea"/>
            </a:endParaRPr>
          </a:p>
        </p:txBody>
      </p:sp>
      <p:sp>
        <p:nvSpPr>
          <p:cNvPr id="48" name="任意多边形: 形状 47">
            <a:extLst>
              <a:ext uri="{FF2B5EF4-FFF2-40B4-BE49-F238E27FC236}">
                <a16:creationId xmlns:a16="http://schemas.microsoft.com/office/drawing/2014/main" id="{38B1C976-E550-443C-BD45-0D489CD81FA9}"/>
              </a:ext>
            </a:extLst>
          </p:cNvPr>
          <p:cNvSpPr/>
          <p:nvPr/>
        </p:nvSpPr>
        <p:spPr>
          <a:xfrm>
            <a:off x="6009624" y="2196671"/>
            <a:ext cx="254864" cy="127100"/>
          </a:xfrm>
          <a:custGeom>
            <a:avLst/>
            <a:gdLst>
              <a:gd name="connsiteX0" fmla="*/ 0 w 254864"/>
              <a:gd name="connsiteY0" fmla="*/ 127101 h 127100"/>
              <a:gd name="connsiteX1" fmla="*/ 0 w 254864"/>
              <a:gd name="connsiteY1" fmla="*/ 63387 h 127100"/>
              <a:gd name="connsiteX2" fmla="*/ 12775 w 254864"/>
              <a:gd name="connsiteY2" fmla="*/ 37918 h 127100"/>
              <a:gd name="connsiteX3" fmla="*/ 75015 w 254864"/>
              <a:gd name="connsiteY3" fmla="*/ 8191 h 127100"/>
              <a:gd name="connsiteX4" fmla="*/ 127427 w 254864"/>
              <a:gd name="connsiteY4" fmla="*/ 1 h 127100"/>
              <a:gd name="connsiteX5" fmla="*/ 179839 w 254864"/>
              <a:gd name="connsiteY5" fmla="*/ 8191 h 127100"/>
              <a:gd name="connsiteX6" fmla="*/ 242160 w 254864"/>
              <a:gd name="connsiteY6" fmla="*/ 37918 h 127100"/>
              <a:gd name="connsiteX7" fmla="*/ 254854 w 254864"/>
              <a:gd name="connsiteY7" fmla="*/ 63387 h 127100"/>
              <a:gd name="connsiteX8" fmla="*/ 254854 w 254864"/>
              <a:gd name="connsiteY8" fmla="*/ 127101 h 1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864" h="127100">
                <a:moveTo>
                  <a:pt x="0" y="127101"/>
                </a:moveTo>
                <a:lnTo>
                  <a:pt x="0" y="63387"/>
                </a:lnTo>
                <a:cubicBezTo>
                  <a:pt x="38" y="53366"/>
                  <a:pt x="4766" y="43941"/>
                  <a:pt x="12775" y="37918"/>
                </a:cubicBezTo>
                <a:cubicBezTo>
                  <a:pt x="31573" y="24361"/>
                  <a:pt x="52655" y="14291"/>
                  <a:pt x="75015" y="8191"/>
                </a:cubicBezTo>
                <a:cubicBezTo>
                  <a:pt x="91940" y="2694"/>
                  <a:pt x="109632" y="-71"/>
                  <a:pt x="127427" y="1"/>
                </a:cubicBezTo>
                <a:cubicBezTo>
                  <a:pt x="145182" y="418"/>
                  <a:pt x="162804" y="3172"/>
                  <a:pt x="179839" y="8191"/>
                </a:cubicBezTo>
                <a:cubicBezTo>
                  <a:pt x="202535" y="13429"/>
                  <a:pt x="223807" y="23576"/>
                  <a:pt x="242160" y="37918"/>
                </a:cubicBezTo>
                <a:cubicBezTo>
                  <a:pt x="250363" y="43770"/>
                  <a:pt x="255120" y="53315"/>
                  <a:pt x="254854" y="63387"/>
                </a:cubicBezTo>
                <a:lnTo>
                  <a:pt x="254854" y="127101"/>
                </a:lnTo>
                <a:close/>
              </a:path>
            </a:pathLst>
          </a:custGeom>
          <a:solidFill>
            <a:schemeClr val="bg1"/>
          </a:solidFill>
          <a:ln w="8136" cap="flat">
            <a:noFill/>
            <a:prstDash val="solid"/>
            <a:miter/>
          </a:ln>
        </p:spPr>
        <p:txBody>
          <a:bodyPr rtlCol="0" anchor="ctr">
            <a:noAutofit/>
          </a:bodyPr>
          <a:lstStyle/>
          <a:p>
            <a:endParaRPr lang="zh-CN" altLang="en-US">
              <a:latin typeface="+mn-ea"/>
            </a:endParaRPr>
          </a:p>
        </p:txBody>
      </p:sp>
      <p:sp>
        <p:nvSpPr>
          <p:cNvPr id="54" name="任意多边形: 形状 53">
            <a:extLst>
              <a:ext uri="{FF2B5EF4-FFF2-40B4-BE49-F238E27FC236}">
                <a16:creationId xmlns:a16="http://schemas.microsoft.com/office/drawing/2014/main" id="{29503F89-3FAB-41E5-AD7F-DE3572968BE5}"/>
              </a:ext>
            </a:extLst>
          </p:cNvPr>
          <p:cNvSpPr/>
          <p:nvPr/>
        </p:nvSpPr>
        <p:spPr>
          <a:xfrm>
            <a:off x="6073338" y="2051884"/>
            <a:ext cx="127426" cy="127426"/>
          </a:xfrm>
          <a:custGeom>
            <a:avLst/>
            <a:gdLst>
              <a:gd name="connsiteX0" fmla="*/ 127427 w 127426"/>
              <a:gd name="connsiteY0" fmla="*/ 63714 h 127426"/>
              <a:gd name="connsiteX1" fmla="*/ 63714 w 127426"/>
              <a:gd name="connsiteY1" fmla="*/ 127427 h 127426"/>
              <a:gd name="connsiteX2" fmla="*/ 0 w 127426"/>
              <a:gd name="connsiteY2" fmla="*/ 63714 h 127426"/>
              <a:gd name="connsiteX3" fmla="*/ 63714 w 127426"/>
              <a:gd name="connsiteY3" fmla="*/ 0 h 127426"/>
              <a:gd name="connsiteX4" fmla="*/ 127427 w 127426"/>
              <a:gd name="connsiteY4" fmla="*/ 63714 h 12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26" h="127426">
                <a:moveTo>
                  <a:pt x="127427" y="63714"/>
                </a:moveTo>
                <a:cubicBezTo>
                  <a:pt x="127427" y="98902"/>
                  <a:pt x="98902" y="127427"/>
                  <a:pt x="63714" y="127427"/>
                </a:cubicBezTo>
                <a:cubicBezTo>
                  <a:pt x="28526" y="127427"/>
                  <a:pt x="0" y="98902"/>
                  <a:pt x="0" y="63714"/>
                </a:cubicBezTo>
                <a:cubicBezTo>
                  <a:pt x="0" y="28526"/>
                  <a:pt x="28526" y="0"/>
                  <a:pt x="63714" y="0"/>
                </a:cubicBezTo>
                <a:cubicBezTo>
                  <a:pt x="98902" y="0"/>
                  <a:pt x="127427" y="28526"/>
                  <a:pt x="127427" y="63714"/>
                </a:cubicBezTo>
                <a:close/>
              </a:path>
            </a:pathLst>
          </a:custGeom>
          <a:solidFill>
            <a:schemeClr val="bg1"/>
          </a:solidFill>
          <a:ln w="8136" cap="flat">
            <a:noFill/>
            <a:prstDash val="solid"/>
            <a:miter/>
          </a:ln>
        </p:spPr>
        <p:txBody>
          <a:bodyPr rtlCol="0" anchor="ctr">
            <a:noAutofit/>
          </a:bodyPr>
          <a:lstStyle/>
          <a:p>
            <a:endParaRPr lang="zh-CN" altLang="en-US">
              <a:latin typeface="+mn-ea"/>
            </a:endParaRPr>
          </a:p>
        </p:txBody>
      </p:sp>
      <p:grpSp>
        <p:nvGrpSpPr>
          <p:cNvPr id="27" name="图形 25" descr="层次结构">
            <a:extLst>
              <a:ext uri="{FF2B5EF4-FFF2-40B4-BE49-F238E27FC236}">
                <a16:creationId xmlns:a16="http://schemas.microsoft.com/office/drawing/2014/main" id="{0DA8095F-AD7F-4196-A258-621EE6F32929}"/>
              </a:ext>
            </a:extLst>
          </p:cNvPr>
          <p:cNvGrpSpPr/>
          <p:nvPr/>
        </p:nvGrpSpPr>
        <p:grpSpPr>
          <a:xfrm>
            <a:off x="9489242" y="2238565"/>
            <a:ext cx="603232" cy="512747"/>
            <a:chOff x="9489242" y="2238565"/>
            <a:chExt cx="603232" cy="512747"/>
          </a:xfrm>
          <a:solidFill>
            <a:schemeClr val="bg1"/>
          </a:solidFill>
        </p:grpSpPr>
        <p:sp>
          <p:nvSpPr>
            <p:cNvPr id="28" name="任意多边形: 形状 27">
              <a:extLst>
                <a:ext uri="{FF2B5EF4-FFF2-40B4-BE49-F238E27FC236}">
                  <a16:creationId xmlns:a16="http://schemas.microsoft.com/office/drawing/2014/main" id="{52CAA7DC-B584-4DD1-B959-143A1D696DAD}"/>
                </a:ext>
              </a:extLst>
            </p:cNvPr>
            <p:cNvSpPr/>
            <p:nvPr/>
          </p:nvSpPr>
          <p:spPr>
            <a:xfrm>
              <a:off x="9715454" y="2645747"/>
              <a:ext cx="150808" cy="105565"/>
            </a:xfrm>
            <a:custGeom>
              <a:avLst/>
              <a:gdLst>
                <a:gd name="connsiteX0" fmla="*/ 0 w 150808"/>
                <a:gd name="connsiteY0" fmla="*/ 0 h 105565"/>
                <a:gd name="connsiteX1" fmla="*/ 150808 w 150808"/>
                <a:gd name="connsiteY1" fmla="*/ 0 h 105565"/>
                <a:gd name="connsiteX2" fmla="*/ 150808 w 150808"/>
                <a:gd name="connsiteY2" fmla="*/ 105566 h 105565"/>
                <a:gd name="connsiteX3" fmla="*/ 0 w 150808"/>
                <a:gd name="connsiteY3" fmla="*/ 105566 h 105565"/>
              </a:gdLst>
              <a:ahLst/>
              <a:cxnLst>
                <a:cxn ang="0">
                  <a:pos x="connsiteX0" y="connsiteY0"/>
                </a:cxn>
                <a:cxn ang="0">
                  <a:pos x="connsiteX1" y="connsiteY1"/>
                </a:cxn>
                <a:cxn ang="0">
                  <a:pos x="connsiteX2" y="connsiteY2"/>
                </a:cxn>
                <a:cxn ang="0">
                  <a:pos x="connsiteX3" y="connsiteY3"/>
                </a:cxn>
              </a:cxnLst>
              <a:rect l="l" t="t" r="r" b="b"/>
              <a:pathLst>
                <a:path w="150808" h="105565">
                  <a:moveTo>
                    <a:pt x="0" y="0"/>
                  </a:moveTo>
                  <a:lnTo>
                    <a:pt x="150808" y="0"/>
                  </a:lnTo>
                  <a:lnTo>
                    <a:pt x="150808" y="105566"/>
                  </a:lnTo>
                  <a:lnTo>
                    <a:pt x="0" y="105566"/>
                  </a:lnTo>
                  <a:close/>
                </a:path>
              </a:pathLst>
            </a:custGeom>
            <a:grpFill/>
            <a:ln w="7441" cap="flat">
              <a:noFill/>
              <a:prstDash val="solid"/>
              <a:miter/>
            </a:ln>
          </p:spPr>
          <p:txBody>
            <a:bodyPr rtlCol="0" anchor="ctr">
              <a:noAutofit/>
            </a:bodyPr>
            <a:lstStyle/>
            <a:p>
              <a:endParaRPr lang="zh-CN" altLang="en-US">
                <a:latin typeface="+mn-ea"/>
              </a:endParaRPr>
            </a:p>
          </p:txBody>
        </p:sp>
        <p:sp>
          <p:nvSpPr>
            <p:cNvPr id="29" name="任意多边形: 形状 28">
              <a:extLst>
                <a:ext uri="{FF2B5EF4-FFF2-40B4-BE49-F238E27FC236}">
                  <a16:creationId xmlns:a16="http://schemas.microsoft.com/office/drawing/2014/main" id="{A89B4E67-9BE4-4537-B964-8F6AE5722507}"/>
                </a:ext>
              </a:extLst>
            </p:cNvPr>
            <p:cNvSpPr/>
            <p:nvPr/>
          </p:nvSpPr>
          <p:spPr>
            <a:xfrm>
              <a:off x="9715454" y="2238565"/>
              <a:ext cx="150808" cy="105565"/>
            </a:xfrm>
            <a:custGeom>
              <a:avLst/>
              <a:gdLst>
                <a:gd name="connsiteX0" fmla="*/ 0 w 150808"/>
                <a:gd name="connsiteY0" fmla="*/ 0 h 105565"/>
                <a:gd name="connsiteX1" fmla="*/ 150808 w 150808"/>
                <a:gd name="connsiteY1" fmla="*/ 0 h 105565"/>
                <a:gd name="connsiteX2" fmla="*/ 150808 w 150808"/>
                <a:gd name="connsiteY2" fmla="*/ 105566 h 105565"/>
                <a:gd name="connsiteX3" fmla="*/ 0 w 150808"/>
                <a:gd name="connsiteY3" fmla="*/ 105566 h 105565"/>
              </a:gdLst>
              <a:ahLst/>
              <a:cxnLst>
                <a:cxn ang="0">
                  <a:pos x="connsiteX0" y="connsiteY0"/>
                </a:cxn>
                <a:cxn ang="0">
                  <a:pos x="connsiteX1" y="connsiteY1"/>
                </a:cxn>
                <a:cxn ang="0">
                  <a:pos x="connsiteX2" y="connsiteY2"/>
                </a:cxn>
                <a:cxn ang="0">
                  <a:pos x="connsiteX3" y="connsiteY3"/>
                </a:cxn>
              </a:cxnLst>
              <a:rect l="l" t="t" r="r" b="b"/>
              <a:pathLst>
                <a:path w="150808" h="105565">
                  <a:moveTo>
                    <a:pt x="0" y="0"/>
                  </a:moveTo>
                  <a:lnTo>
                    <a:pt x="150808" y="0"/>
                  </a:lnTo>
                  <a:lnTo>
                    <a:pt x="150808" y="105566"/>
                  </a:lnTo>
                  <a:lnTo>
                    <a:pt x="0" y="105566"/>
                  </a:lnTo>
                  <a:close/>
                </a:path>
              </a:pathLst>
            </a:custGeom>
            <a:grpFill/>
            <a:ln w="7441" cap="flat">
              <a:noFill/>
              <a:prstDash val="solid"/>
              <a:miter/>
            </a:ln>
          </p:spPr>
          <p:txBody>
            <a:bodyPr rtlCol="0" anchor="ctr">
              <a:noAutofit/>
            </a:bodyPr>
            <a:lstStyle/>
            <a:p>
              <a:endParaRPr lang="zh-CN" altLang="en-US">
                <a:latin typeface="+mn-ea"/>
              </a:endParaRPr>
            </a:p>
          </p:txBody>
        </p:sp>
        <p:sp>
          <p:nvSpPr>
            <p:cNvPr id="30" name="任意多边形: 形状 29">
              <a:extLst>
                <a:ext uri="{FF2B5EF4-FFF2-40B4-BE49-F238E27FC236}">
                  <a16:creationId xmlns:a16="http://schemas.microsoft.com/office/drawing/2014/main" id="{2D38F57D-7F08-4536-9BB1-9F367F0F2E34}"/>
                </a:ext>
              </a:extLst>
            </p:cNvPr>
            <p:cNvSpPr/>
            <p:nvPr/>
          </p:nvSpPr>
          <p:spPr>
            <a:xfrm>
              <a:off x="9489242" y="2645747"/>
              <a:ext cx="150808" cy="105565"/>
            </a:xfrm>
            <a:custGeom>
              <a:avLst/>
              <a:gdLst>
                <a:gd name="connsiteX0" fmla="*/ 0 w 150808"/>
                <a:gd name="connsiteY0" fmla="*/ 0 h 105565"/>
                <a:gd name="connsiteX1" fmla="*/ 150808 w 150808"/>
                <a:gd name="connsiteY1" fmla="*/ 0 h 105565"/>
                <a:gd name="connsiteX2" fmla="*/ 150808 w 150808"/>
                <a:gd name="connsiteY2" fmla="*/ 105566 h 105565"/>
                <a:gd name="connsiteX3" fmla="*/ 0 w 150808"/>
                <a:gd name="connsiteY3" fmla="*/ 105566 h 105565"/>
              </a:gdLst>
              <a:ahLst/>
              <a:cxnLst>
                <a:cxn ang="0">
                  <a:pos x="connsiteX0" y="connsiteY0"/>
                </a:cxn>
                <a:cxn ang="0">
                  <a:pos x="connsiteX1" y="connsiteY1"/>
                </a:cxn>
                <a:cxn ang="0">
                  <a:pos x="connsiteX2" y="connsiteY2"/>
                </a:cxn>
                <a:cxn ang="0">
                  <a:pos x="connsiteX3" y="connsiteY3"/>
                </a:cxn>
              </a:cxnLst>
              <a:rect l="l" t="t" r="r" b="b"/>
              <a:pathLst>
                <a:path w="150808" h="105565">
                  <a:moveTo>
                    <a:pt x="0" y="0"/>
                  </a:moveTo>
                  <a:lnTo>
                    <a:pt x="150808" y="0"/>
                  </a:lnTo>
                  <a:lnTo>
                    <a:pt x="150808" y="105566"/>
                  </a:lnTo>
                  <a:lnTo>
                    <a:pt x="0" y="105566"/>
                  </a:lnTo>
                  <a:close/>
                </a:path>
              </a:pathLst>
            </a:custGeom>
            <a:grpFill/>
            <a:ln w="7441" cap="flat">
              <a:noFill/>
              <a:prstDash val="solid"/>
              <a:miter/>
            </a:ln>
          </p:spPr>
          <p:txBody>
            <a:bodyPr rtlCol="0" anchor="ctr">
              <a:noAutofit/>
            </a:bodyPr>
            <a:lstStyle/>
            <a:p>
              <a:endParaRPr lang="zh-CN" altLang="en-US">
                <a:latin typeface="+mn-ea"/>
              </a:endParaRPr>
            </a:p>
          </p:txBody>
        </p:sp>
        <p:sp>
          <p:nvSpPr>
            <p:cNvPr id="31" name="任意多边形: 形状 30">
              <a:extLst>
                <a:ext uri="{FF2B5EF4-FFF2-40B4-BE49-F238E27FC236}">
                  <a16:creationId xmlns:a16="http://schemas.microsoft.com/office/drawing/2014/main" id="{BC772533-3C39-40B0-95F1-60C85A836AE6}"/>
                </a:ext>
              </a:extLst>
            </p:cNvPr>
            <p:cNvSpPr/>
            <p:nvPr/>
          </p:nvSpPr>
          <p:spPr>
            <a:xfrm>
              <a:off x="9941666" y="2645747"/>
              <a:ext cx="150808" cy="105565"/>
            </a:xfrm>
            <a:custGeom>
              <a:avLst/>
              <a:gdLst>
                <a:gd name="connsiteX0" fmla="*/ 0 w 150808"/>
                <a:gd name="connsiteY0" fmla="*/ 0 h 105565"/>
                <a:gd name="connsiteX1" fmla="*/ 150808 w 150808"/>
                <a:gd name="connsiteY1" fmla="*/ 0 h 105565"/>
                <a:gd name="connsiteX2" fmla="*/ 150808 w 150808"/>
                <a:gd name="connsiteY2" fmla="*/ 105566 h 105565"/>
                <a:gd name="connsiteX3" fmla="*/ 0 w 150808"/>
                <a:gd name="connsiteY3" fmla="*/ 105566 h 105565"/>
              </a:gdLst>
              <a:ahLst/>
              <a:cxnLst>
                <a:cxn ang="0">
                  <a:pos x="connsiteX0" y="connsiteY0"/>
                </a:cxn>
                <a:cxn ang="0">
                  <a:pos x="connsiteX1" y="connsiteY1"/>
                </a:cxn>
                <a:cxn ang="0">
                  <a:pos x="connsiteX2" y="connsiteY2"/>
                </a:cxn>
                <a:cxn ang="0">
                  <a:pos x="connsiteX3" y="connsiteY3"/>
                </a:cxn>
              </a:cxnLst>
              <a:rect l="l" t="t" r="r" b="b"/>
              <a:pathLst>
                <a:path w="150808" h="105565">
                  <a:moveTo>
                    <a:pt x="0" y="0"/>
                  </a:moveTo>
                  <a:lnTo>
                    <a:pt x="150808" y="0"/>
                  </a:lnTo>
                  <a:lnTo>
                    <a:pt x="150808" y="105566"/>
                  </a:lnTo>
                  <a:lnTo>
                    <a:pt x="0" y="105566"/>
                  </a:lnTo>
                  <a:close/>
                </a:path>
              </a:pathLst>
            </a:custGeom>
            <a:grpFill/>
            <a:ln w="7441" cap="flat">
              <a:noFill/>
              <a:prstDash val="solid"/>
              <a:miter/>
            </a:ln>
          </p:spPr>
          <p:txBody>
            <a:bodyPr rtlCol="0" anchor="ctr">
              <a:noAutofit/>
            </a:bodyPr>
            <a:lstStyle/>
            <a:p>
              <a:endParaRPr lang="zh-CN" altLang="en-US">
                <a:latin typeface="+mn-ea"/>
              </a:endParaRPr>
            </a:p>
          </p:txBody>
        </p:sp>
        <p:sp>
          <p:nvSpPr>
            <p:cNvPr id="32" name="任意多边形: 形状 31">
              <a:extLst>
                <a:ext uri="{FF2B5EF4-FFF2-40B4-BE49-F238E27FC236}">
                  <a16:creationId xmlns:a16="http://schemas.microsoft.com/office/drawing/2014/main" id="{672AB2DC-AA3E-4022-9677-57F72DD269FE}"/>
                </a:ext>
              </a:extLst>
            </p:cNvPr>
            <p:cNvSpPr/>
            <p:nvPr/>
          </p:nvSpPr>
          <p:spPr>
            <a:xfrm>
              <a:off x="9549565" y="2374293"/>
              <a:ext cx="482586" cy="241293"/>
            </a:xfrm>
            <a:custGeom>
              <a:avLst/>
              <a:gdLst>
                <a:gd name="connsiteX0" fmla="*/ 256374 w 482586"/>
                <a:gd name="connsiteY0" fmla="*/ 105566 h 241293"/>
                <a:gd name="connsiteX1" fmla="*/ 256374 w 482586"/>
                <a:gd name="connsiteY1" fmla="*/ 0 h 241293"/>
                <a:gd name="connsiteX2" fmla="*/ 226212 w 482586"/>
                <a:gd name="connsiteY2" fmla="*/ 0 h 241293"/>
                <a:gd name="connsiteX3" fmla="*/ 226212 w 482586"/>
                <a:gd name="connsiteY3" fmla="*/ 105566 h 241293"/>
                <a:gd name="connsiteX4" fmla="*/ 0 w 482586"/>
                <a:gd name="connsiteY4" fmla="*/ 105566 h 241293"/>
                <a:gd name="connsiteX5" fmla="*/ 0 w 482586"/>
                <a:gd name="connsiteY5" fmla="*/ 241293 h 241293"/>
                <a:gd name="connsiteX6" fmla="*/ 30162 w 482586"/>
                <a:gd name="connsiteY6" fmla="*/ 241293 h 241293"/>
                <a:gd name="connsiteX7" fmla="*/ 30162 w 482586"/>
                <a:gd name="connsiteY7" fmla="*/ 135727 h 241293"/>
                <a:gd name="connsiteX8" fmla="*/ 226212 w 482586"/>
                <a:gd name="connsiteY8" fmla="*/ 135727 h 241293"/>
                <a:gd name="connsiteX9" fmla="*/ 226212 w 482586"/>
                <a:gd name="connsiteY9" fmla="*/ 241293 h 241293"/>
                <a:gd name="connsiteX10" fmla="*/ 256374 w 482586"/>
                <a:gd name="connsiteY10" fmla="*/ 241293 h 241293"/>
                <a:gd name="connsiteX11" fmla="*/ 256374 w 482586"/>
                <a:gd name="connsiteY11" fmla="*/ 135727 h 241293"/>
                <a:gd name="connsiteX12" fmla="*/ 452424 w 482586"/>
                <a:gd name="connsiteY12" fmla="*/ 135727 h 241293"/>
                <a:gd name="connsiteX13" fmla="*/ 452424 w 482586"/>
                <a:gd name="connsiteY13" fmla="*/ 241293 h 241293"/>
                <a:gd name="connsiteX14" fmla="*/ 482586 w 482586"/>
                <a:gd name="connsiteY14" fmla="*/ 241293 h 241293"/>
                <a:gd name="connsiteX15" fmla="*/ 482586 w 482586"/>
                <a:gd name="connsiteY15" fmla="*/ 105566 h 24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586" h="241293">
                  <a:moveTo>
                    <a:pt x="256374" y="105566"/>
                  </a:moveTo>
                  <a:lnTo>
                    <a:pt x="256374" y="0"/>
                  </a:lnTo>
                  <a:lnTo>
                    <a:pt x="226212" y="0"/>
                  </a:lnTo>
                  <a:lnTo>
                    <a:pt x="226212" y="105566"/>
                  </a:lnTo>
                  <a:lnTo>
                    <a:pt x="0" y="105566"/>
                  </a:lnTo>
                  <a:lnTo>
                    <a:pt x="0" y="241293"/>
                  </a:lnTo>
                  <a:lnTo>
                    <a:pt x="30162" y="241293"/>
                  </a:lnTo>
                  <a:lnTo>
                    <a:pt x="30162" y="135727"/>
                  </a:lnTo>
                  <a:lnTo>
                    <a:pt x="226212" y="135727"/>
                  </a:lnTo>
                  <a:lnTo>
                    <a:pt x="226212" y="241293"/>
                  </a:lnTo>
                  <a:lnTo>
                    <a:pt x="256374" y="241293"/>
                  </a:lnTo>
                  <a:lnTo>
                    <a:pt x="256374" y="135727"/>
                  </a:lnTo>
                  <a:lnTo>
                    <a:pt x="452424" y="135727"/>
                  </a:lnTo>
                  <a:lnTo>
                    <a:pt x="452424" y="241293"/>
                  </a:lnTo>
                  <a:lnTo>
                    <a:pt x="482586" y="241293"/>
                  </a:lnTo>
                  <a:lnTo>
                    <a:pt x="482586" y="105566"/>
                  </a:lnTo>
                  <a:close/>
                </a:path>
              </a:pathLst>
            </a:custGeom>
            <a:grpFill/>
            <a:ln w="7441" cap="flat">
              <a:noFill/>
              <a:prstDash val="solid"/>
              <a:miter/>
            </a:ln>
          </p:spPr>
          <p:txBody>
            <a:bodyPr rtlCol="0" anchor="ctr">
              <a:noAutofit/>
            </a:bodyPr>
            <a:lstStyle/>
            <a:p>
              <a:endParaRPr lang="zh-CN" altLang="en-US">
                <a:latin typeface="+mn-ea"/>
              </a:endParaRPr>
            </a:p>
          </p:txBody>
        </p:sp>
      </p:gr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73"/>
          <p:cNvGrpSpPr/>
          <p:nvPr/>
        </p:nvGrpSpPr>
        <p:grpSpPr>
          <a:xfrm>
            <a:off x="11541" y="-2939"/>
            <a:ext cx="12192001" cy="6858001"/>
            <a:chOff x="-1" y="0"/>
            <a:chExt cx="12192001" cy="6858001"/>
          </a:xfrm>
        </p:grpSpPr>
        <p:sp>
          <p:nvSpPr>
            <p:cNvPr id="75" name="矩形 74"/>
            <p:cNvSpPr/>
            <p:nvPr/>
          </p:nvSpPr>
          <p:spPr>
            <a:xfrm>
              <a:off x="8463280" y="0"/>
              <a:ext cx="3728720" cy="6858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cxnSp>
          <p:nvCxnSpPr>
            <p:cNvPr id="76" name="直接连接符 75"/>
            <p:cNvCxnSpPr/>
            <p:nvPr/>
          </p:nvCxnSpPr>
          <p:spPr>
            <a:xfrm>
              <a:off x="-1" y="518160"/>
              <a:ext cx="8463280" cy="0"/>
            </a:xfrm>
            <a:prstGeom prst="line">
              <a:avLst/>
            </a:prstGeom>
            <a:ln w="3810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 y="99949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 y="148082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 y="196215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1" y="244348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 y="292481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1" y="340614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 y="388747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 y="436880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 y="485013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 y="533146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 y="581279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1" y="6294120"/>
              <a:ext cx="8463280" cy="0"/>
            </a:xfrm>
            <a:prstGeom prst="line">
              <a:avLst/>
            </a:prstGeom>
            <a:ln w="3810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598054" y="0"/>
              <a:ext cx="0" cy="6858001"/>
            </a:xfrm>
            <a:prstGeom prst="line">
              <a:avLst/>
            </a:prstGeom>
            <a:ln w="3810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286798"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1975542"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2664286"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3353031"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041775"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730519"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419263"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108007"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796751"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7485495"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8174239"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8862983" y="0"/>
              <a:ext cx="0" cy="6858001"/>
            </a:xfrm>
            <a:prstGeom prst="line">
              <a:avLst/>
            </a:prstGeom>
            <a:ln w="38100"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9551728" y="0"/>
              <a:ext cx="0" cy="6858001"/>
            </a:xfrm>
            <a:prstGeom prst="line">
              <a:avLst/>
            </a:prstGeom>
            <a:ln w="38100"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0240472" y="0"/>
              <a:ext cx="0" cy="6858001"/>
            </a:xfrm>
            <a:prstGeom prst="line">
              <a:avLst/>
            </a:prstGeom>
            <a:ln w="38100"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10929216" y="0"/>
              <a:ext cx="0" cy="6858001"/>
            </a:xfrm>
            <a:prstGeom prst="line">
              <a:avLst/>
            </a:prstGeom>
            <a:ln w="38100"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8463280" y="518160"/>
              <a:ext cx="37287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8463280" y="99949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8463280" y="148082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8463280" y="196215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8463280" y="244348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8463280" y="292481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p:cNvCxnSpPr>
              <a:endCxn id="75" idx="3"/>
            </p:cNvCxnSpPr>
            <p:nvPr/>
          </p:nvCxnSpPr>
          <p:spPr>
            <a:xfrm>
              <a:off x="8463280" y="3406140"/>
              <a:ext cx="3728720" cy="2286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8463280" y="388747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8463280" y="436880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8463280" y="485013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8463280" y="533146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8463280" y="581279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8463280" y="6294120"/>
              <a:ext cx="37287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11617960" y="0"/>
              <a:ext cx="0" cy="6858001"/>
            </a:xfrm>
            <a:prstGeom prst="line">
              <a:avLst/>
            </a:prstGeom>
            <a:ln w="38100"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2" name="五边形 227"/>
          <p:cNvSpPr/>
          <p:nvPr/>
        </p:nvSpPr>
        <p:spPr>
          <a:xfrm>
            <a:off x="-210185" y="488315"/>
            <a:ext cx="3672840" cy="934085"/>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 name="五边形 228"/>
          <p:cNvSpPr/>
          <p:nvPr/>
        </p:nvSpPr>
        <p:spPr>
          <a:xfrm>
            <a:off x="-96520" y="374015"/>
            <a:ext cx="3791585" cy="934085"/>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ln>
                <a:solidFill>
                  <a:schemeClr val="tx2"/>
                </a:solidFill>
              </a:ln>
              <a:latin typeface="+mn-ea"/>
              <a:cs typeface="Agency FB" panose="020B0503020202020204" charset="0"/>
            </a:endParaRPr>
          </a:p>
        </p:txBody>
      </p:sp>
      <p:sp>
        <p:nvSpPr>
          <p:cNvPr id="4" name="燕尾形 244"/>
          <p:cNvSpPr/>
          <p:nvPr/>
        </p:nvSpPr>
        <p:spPr>
          <a:xfrm>
            <a:off x="335915" y="548323"/>
            <a:ext cx="457200" cy="58547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 name="文本框 4"/>
          <p:cNvSpPr txBox="1"/>
          <p:nvPr/>
        </p:nvSpPr>
        <p:spPr>
          <a:xfrm>
            <a:off x="793115" y="549275"/>
            <a:ext cx="2155825" cy="5847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ln w="25400">
                  <a:solidFill>
                    <a:prstClr val="black"/>
                  </a:solidFill>
                </a:ln>
                <a:solidFill>
                  <a:schemeClr val="bg1"/>
                </a:solidFill>
                <a:effectLst>
                  <a:outerShdw dist="88900" dir="2700000" algn="tl" rotWithShape="0">
                    <a:schemeClr val="accent3">
                      <a:alpha val="100000"/>
                    </a:schemeClr>
                  </a:outerShdw>
                </a:effectLst>
                <a:latin typeface="+mn-ea"/>
              </a:rPr>
              <a:t>研发管理</a:t>
            </a:r>
            <a:endParaRPr kumimoji="0" lang="zh-CN" altLang="en-US" sz="3200" b="1" i="0" u="none" strike="noStrike" kern="1200" cap="none" spc="0" normalizeH="0" baseline="0" noProof="0" dirty="0">
              <a:ln w="25400">
                <a:solidFill>
                  <a:prstClr val="black"/>
                </a:solidFill>
              </a:ln>
              <a:solidFill>
                <a:schemeClr val="bg1"/>
              </a:solidFill>
              <a:effectLst>
                <a:outerShdw dist="88900" dir="2700000" algn="tl" rotWithShape="0">
                  <a:schemeClr val="accent3">
                    <a:alpha val="100000"/>
                  </a:schemeClr>
                </a:outerShdw>
              </a:effectLst>
              <a:uLnTx/>
              <a:uFillTx/>
              <a:latin typeface="+mn-ea"/>
              <a:cs typeface="+mn-cs"/>
            </a:endParaRPr>
          </a:p>
        </p:txBody>
      </p:sp>
      <p:sp>
        <p:nvSpPr>
          <p:cNvPr id="6" name="燕尾形 1"/>
          <p:cNvSpPr/>
          <p:nvPr/>
        </p:nvSpPr>
        <p:spPr>
          <a:xfrm>
            <a:off x="2948940" y="617538"/>
            <a:ext cx="349250" cy="44704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7" name="文本框 46"/>
          <p:cNvSpPr txBox="1"/>
          <p:nvPr/>
        </p:nvSpPr>
        <p:spPr>
          <a:xfrm>
            <a:off x="685360" y="2790183"/>
            <a:ext cx="4823999" cy="2548455"/>
          </a:xfrm>
          <a:prstGeom prst="rect">
            <a:avLst/>
          </a:prstGeom>
          <a:noFill/>
        </p:spPr>
        <p:txBody>
          <a:bodyPr wrap="square" rtlCol="0" anchor="t">
            <a:noAutofit/>
          </a:bodyPr>
          <a:lstStyle/>
          <a:p>
            <a:pPr algn="just">
              <a:lnSpc>
                <a:spcPct val="150000"/>
              </a:lnSpc>
              <a:spcBef>
                <a:spcPts val="0"/>
              </a:spcBef>
              <a:spcAft>
                <a:spcPts val="0"/>
              </a:spcAft>
            </a:pPr>
            <a:r>
              <a:rPr lang="en-US" altLang="zh-CN" dirty="0">
                <a:solidFill>
                  <a:schemeClr val="tx2"/>
                </a:solidFill>
                <a:latin typeface="+mn-ea"/>
              </a:rPr>
              <a:t>Lorem ipsum dolor sit amet, consectetuer </a:t>
            </a:r>
            <a:r>
              <a:rPr lang="en-US" altLang="zh-CN" dirty="0" err="1">
                <a:solidFill>
                  <a:schemeClr val="tx2"/>
                </a:solidFill>
                <a:latin typeface="+mn-ea"/>
              </a:rPr>
              <a:t>adipiscing</a:t>
            </a:r>
            <a:r>
              <a:rPr lang="en-US" altLang="zh-CN" dirty="0">
                <a:solidFill>
                  <a:schemeClr val="tx2"/>
                </a:solidFill>
                <a:latin typeface="+mn-ea"/>
              </a:rPr>
              <a:t> </a:t>
            </a:r>
            <a:r>
              <a:rPr lang="en-US" altLang="zh-CN" dirty="0" err="1">
                <a:solidFill>
                  <a:schemeClr val="tx2"/>
                </a:solidFill>
                <a:latin typeface="+mn-ea"/>
              </a:rPr>
              <a:t>elit</a:t>
            </a:r>
            <a:endParaRPr lang="en-US" altLang="zh-CN" dirty="0">
              <a:solidFill>
                <a:schemeClr val="tx2"/>
              </a:solidFill>
              <a:latin typeface="+mn-ea"/>
            </a:endParaRPr>
          </a:p>
          <a:p>
            <a:pPr algn="just">
              <a:lnSpc>
                <a:spcPct val="150000"/>
              </a:lnSpc>
              <a:spcBef>
                <a:spcPts val="0"/>
              </a:spcBef>
              <a:spcAft>
                <a:spcPts val="0"/>
              </a:spcAft>
            </a:pPr>
            <a:r>
              <a:rPr lang="en-US" altLang="zh-CN" dirty="0">
                <a:solidFill>
                  <a:schemeClr val="tx2"/>
                </a:solidFill>
                <a:latin typeface="+mn-ea"/>
              </a:rPr>
              <a:t>Nunc viverra imperdiet enim. Fusce est. Vivamus a </a:t>
            </a:r>
            <a:r>
              <a:rPr lang="en-US" altLang="zh-CN" dirty="0" err="1">
                <a:solidFill>
                  <a:schemeClr val="tx2"/>
                </a:solidFill>
                <a:latin typeface="+mn-ea"/>
              </a:rPr>
              <a:t>tellus</a:t>
            </a:r>
            <a:r>
              <a:rPr lang="en-US" altLang="zh-CN" dirty="0">
                <a:solidFill>
                  <a:schemeClr val="tx2"/>
                </a:solidFill>
                <a:latin typeface="+mn-ea"/>
              </a:rPr>
              <a:t>.</a:t>
            </a:r>
          </a:p>
          <a:p>
            <a:pPr algn="just">
              <a:lnSpc>
                <a:spcPct val="150000"/>
              </a:lnSpc>
              <a:spcBef>
                <a:spcPts val="0"/>
              </a:spcBef>
              <a:spcAft>
                <a:spcPts val="0"/>
              </a:spcAft>
            </a:pPr>
            <a:r>
              <a:rPr lang="en-US" altLang="zh-CN" dirty="0">
                <a:solidFill>
                  <a:schemeClr val="tx2"/>
                </a:solidFill>
                <a:latin typeface="+mn-ea"/>
              </a:rPr>
              <a:t>Pellentesque habitant morbi tristique senectus et </a:t>
            </a:r>
            <a:r>
              <a:rPr lang="en-US" altLang="zh-CN" dirty="0" err="1">
                <a:solidFill>
                  <a:schemeClr val="tx2"/>
                </a:solidFill>
                <a:latin typeface="+mn-ea"/>
              </a:rPr>
              <a:t>netus</a:t>
            </a:r>
            <a:r>
              <a:rPr lang="en-US" altLang="zh-CN" dirty="0">
                <a:solidFill>
                  <a:schemeClr val="tx2"/>
                </a:solidFill>
                <a:latin typeface="+mn-ea"/>
              </a:rPr>
              <a:t> et</a:t>
            </a:r>
          </a:p>
        </p:txBody>
      </p:sp>
      <p:sp>
        <p:nvSpPr>
          <p:cNvPr id="48" name="文本框 47"/>
          <p:cNvSpPr txBox="1"/>
          <p:nvPr/>
        </p:nvSpPr>
        <p:spPr>
          <a:xfrm>
            <a:off x="685360" y="2205000"/>
            <a:ext cx="2848357" cy="646331"/>
          </a:xfrm>
          <a:prstGeom prst="rect">
            <a:avLst/>
          </a:prstGeom>
          <a:noFill/>
          <a:ln>
            <a:noFill/>
          </a:ln>
        </p:spPr>
        <p:txBody>
          <a:bodyPr wrap="square" rtlCol="0">
            <a:no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w="12700">
                  <a:solidFill>
                    <a:schemeClr val="tx1"/>
                  </a:solidFill>
                </a:ln>
                <a:solidFill>
                  <a:schemeClr val="accent3">
                    <a:lumMod val="75000"/>
                  </a:schemeClr>
                </a:solidFill>
                <a:effectLst/>
                <a:uLnTx/>
                <a:uFillTx/>
                <a:latin typeface="+mn-ea"/>
              </a:rPr>
              <a:t>OUR TREM</a:t>
            </a:r>
            <a:endParaRPr kumimoji="0" lang="zh-CN" altLang="en-US" sz="3600" b="1" i="0" u="none" strike="noStrike" kern="1200" cap="none" spc="0" normalizeH="0" baseline="0" noProof="0" dirty="0">
              <a:ln w="12700">
                <a:solidFill>
                  <a:schemeClr val="tx1"/>
                </a:solidFill>
              </a:ln>
              <a:solidFill>
                <a:schemeClr val="accent3">
                  <a:lumMod val="75000"/>
                </a:schemeClr>
              </a:solidFill>
              <a:effectLst/>
              <a:uLnTx/>
              <a:uFillTx/>
              <a:latin typeface="+mn-ea"/>
            </a:endParaRPr>
          </a:p>
        </p:txBody>
      </p:sp>
      <p:grpSp>
        <p:nvGrpSpPr>
          <p:cNvPr id="49" name="组合 48"/>
          <p:cNvGrpSpPr/>
          <p:nvPr/>
        </p:nvGrpSpPr>
        <p:grpSpPr>
          <a:xfrm>
            <a:off x="3504000" y="2387512"/>
            <a:ext cx="1251585" cy="281305"/>
            <a:chOff x="2176397" y="4527732"/>
            <a:chExt cx="1494144" cy="281004"/>
          </a:xfrm>
        </p:grpSpPr>
        <p:sp>
          <p:nvSpPr>
            <p:cNvPr id="50" name="等腰三角形 49"/>
            <p:cNvSpPr/>
            <p:nvPr/>
          </p:nvSpPr>
          <p:spPr>
            <a:xfrm rot="5400000">
              <a:off x="2157807" y="4546322"/>
              <a:ext cx="269553" cy="232373"/>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1" name="等腰三角形 50"/>
            <p:cNvSpPr/>
            <p:nvPr/>
          </p:nvSpPr>
          <p:spPr>
            <a:xfrm rot="5400000">
              <a:off x="2578397" y="4546323"/>
              <a:ext cx="269553" cy="232373"/>
            </a:xfrm>
            <a:prstGeom prst="triangle">
              <a:avLst/>
            </a:prstGeom>
            <a:solidFill>
              <a:srgbClr val="FCC3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2" name="等腰三角形 51"/>
            <p:cNvSpPr/>
            <p:nvPr/>
          </p:nvSpPr>
          <p:spPr>
            <a:xfrm rot="5400000">
              <a:off x="2998987" y="4546324"/>
              <a:ext cx="269553" cy="232373"/>
            </a:xfrm>
            <a:prstGeom prst="triangle">
              <a:avLst/>
            </a:prstGeom>
            <a:solidFill>
              <a:srgbClr val="4B2EFA"/>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3" name="等腰三角形 52"/>
            <p:cNvSpPr/>
            <p:nvPr/>
          </p:nvSpPr>
          <p:spPr>
            <a:xfrm rot="5400000">
              <a:off x="3419577" y="4557772"/>
              <a:ext cx="269554" cy="232374"/>
            </a:xfrm>
            <a:prstGeom prst="triangle">
              <a:avLst/>
            </a:prstGeom>
            <a:solidFill>
              <a:srgbClr val="FDC40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54" name="矩形 53"/>
          <p:cNvSpPr/>
          <p:nvPr/>
        </p:nvSpPr>
        <p:spPr>
          <a:xfrm flipH="1">
            <a:off x="6014584" y="1270678"/>
            <a:ext cx="6271774" cy="4847351"/>
          </a:xfrm>
          <a:prstGeom prst="rect">
            <a:avLst/>
          </a:prstGeom>
          <a:solidFill>
            <a:schemeClr val="accent5"/>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9" name="矩形 118"/>
          <p:cNvSpPr/>
          <p:nvPr/>
        </p:nvSpPr>
        <p:spPr>
          <a:xfrm flipH="1">
            <a:off x="6212998" y="1433454"/>
            <a:ext cx="6032077" cy="4746549"/>
          </a:xfrm>
          <a:prstGeom prst="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0" name="矩形 119"/>
          <p:cNvSpPr/>
          <p:nvPr/>
        </p:nvSpPr>
        <p:spPr>
          <a:xfrm flipH="1">
            <a:off x="6387190" y="1596230"/>
            <a:ext cx="6032077" cy="4746549"/>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2" name="文本框 121"/>
          <p:cNvSpPr txBox="1"/>
          <p:nvPr/>
        </p:nvSpPr>
        <p:spPr>
          <a:xfrm>
            <a:off x="6639935" y="2831963"/>
            <a:ext cx="5310083" cy="741037"/>
          </a:xfrm>
          <a:prstGeom prst="rect">
            <a:avLst/>
          </a:prstGeom>
          <a:noFill/>
        </p:spPr>
        <p:txBody>
          <a:bodyPr wrap="square" rtlCol="0" anchor="t">
            <a:noAutofit/>
          </a:bodyPr>
          <a:lstStyle/>
          <a:p>
            <a:pPr>
              <a:lnSpc>
                <a:spcPct val="120000"/>
              </a:lnSpc>
              <a:spcBef>
                <a:spcPts val="0"/>
              </a:spcBef>
              <a:spcAft>
                <a:spcPts val="0"/>
              </a:spcAft>
            </a:pPr>
            <a:r>
              <a:rPr lang="zh-CN" altLang="en-US" dirty="0">
                <a:solidFill>
                  <a:schemeClr val="tx2"/>
                </a:solidFill>
                <a:latin typeface="+mn-ea"/>
              </a:rPr>
              <a:t>对于新领域的新产品，产品缺陷是不可能避免的，产品现状也急需要频繁升级，升级流程可否灵活些</a:t>
            </a:r>
          </a:p>
        </p:txBody>
      </p:sp>
      <p:sp>
        <p:nvSpPr>
          <p:cNvPr id="123" name="文本框 122"/>
          <p:cNvSpPr txBox="1"/>
          <p:nvPr/>
        </p:nvSpPr>
        <p:spPr>
          <a:xfrm>
            <a:off x="6645568" y="2375664"/>
            <a:ext cx="2053346"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schemeClr val="tx1"/>
                  </a:solidFill>
                </a:ln>
                <a:solidFill>
                  <a:schemeClr val="accent3"/>
                </a:solidFill>
                <a:effectLst/>
                <a:uLnTx/>
                <a:uFillTx/>
                <a:latin typeface="+mn-ea"/>
                <a:cs typeface="+mn-cs"/>
              </a:rPr>
              <a:t>研发流程单一</a:t>
            </a:r>
          </a:p>
        </p:txBody>
      </p:sp>
      <p:grpSp>
        <p:nvGrpSpPr>
          <p:cNvPr id="131" name="组合 130"/>
          <p:cNvGrpSpPr/>
          <p:nvPr/>
        </p:nvGrpSpPr>
        <p:grpSpPr>
          <a:xfrm>
            <a:off x="8770757" y="2310571"/>
            <a:ext cx="2974407" cy="430327"/>
            <a:chOff x="5135" y="7553"/>
            <a:chExt cx="10407" cy="1906"/>
          </a:xfrm>
          <a:solidFill>
            <a:schemeClr val="accent1"/>
          </a:solidFill>
        </p:grpSpPr>
        <p:sp>
          <p:nvSpPr>
            <p:cNvPr id="132" name="圆角矩形 163"/>
            <p:cNvSpPr/>
            <p:nvPr/>
          </p:nvSpPr>
          <p:spPr>
            <a:xfrm>
              <a:off x="5135" y="7553"/>
              <a:ext cx="180"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3" name="圆角矩形 164"/>
            <p:cNvSpPr/>
            <p:nvPr/>
          </p:nvSpPr>
          <p:spPr>
            <a:xfrm>
              <a:off x="5531"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4" name="圆角矩形 165"/>
            <p:cNvSpPr/>
            <p:nvPr/>
          </p:nvSpPr>
          <p:spPr>
            <a:xfrm>
              <a:off x="5927"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5" name="圆角矩形 166"/>
            <p:cNvSpPr/>
            <p:nvPr/>
          </p:nvSpPr>
          <p:spPr>
            <a:xfrm>
              <a:off x="6296"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6" name="圆角矩形 167"/>
            <p:cNvSpPr/>
            <p:nvPr/>
          </p:nvSpPr>
          <p:spPr>
            <a:xfrm>
              <a:off x="6698"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7" name="圆角矩形 168"/>
            <p:cNvSpPr/>
            <p:nvPr/>
          </p:nvSpPr>
          <p:spPr>
            <a:xfrm>
              <a:off x="7488"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8" name="圆角矩形 169"/>
            <p:cNvSpPr/>
            <p:nvPr/>
          </p:nvSpPr>
          <p:spPr>
            <a:xfrm>
              <a:off x="7100"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9" name="圆角矩形 170"/>
            <p:cNvSpPr/>
            <p:nvPr/>
          </p:nvSpPr>
          <p:spPr>
            <a:xfrm>
              <a:off x="7890" y="7553"/>
              <a:ext cx="180"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0" name="圆角矩形 171"/>
            <p:cNvSpPr/>
            <p:nvPr/>
          </p:nvSpPr>
          <p:spPr>
            <a:xfrm>
              <a:off x="8286"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1" name="圆角矩形 172"/>
            <p:cNvSpPr/>
            <p:nvPr/>
          </p:nvSpPr>
          <p:spPr>
            <a:xfrm>
              <a:off x="10276"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2" name="圆角矩形 173"/>
            <p:cNvSpPr/>
            <p:nvPr/>
          </p:nvSpPr>
          <p:spPr>
            <a:xfrm>
              <a:off x="9084"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3" name="圆角矩形 174"/>
            <p:cNvSpPr/>
            <p:nvPr/>
          </p:nvSpPr>
          <p:spPr>
            <a:xfrm>
              <a:off x="9486"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4" name="圆角矩形 175"/>
            <p:cNvSpPr/>
            <p:nvPr/>
          </p:nvSpPr>
          <p:spPr>
            <a:xfrm>
              <a:off x="8682"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5" name="圆角矩形 176"/>
            <p:cNvSpPr/>
            <p:nvPr/>
          </p:nvSpPr>
          <p:spPr>
            <a:xfrm>
              <a:off x="9888"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6" name="圆角矩形 7"/>
            <p:cNvSpPr/>
            <p:nvPr/>
          </p:nvSpPr>
          <p:spPr>
            <a:xfrm>
              <a:off x="10645"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7" name="圆角矩形 8"/>
            <p:cNvSpPr/>
            <p:nvPr/>
          </p:nvSpPr>
          <p:spPr>
            <a:xfrm>
              <a:off x="11041"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8" name="圆角矩形 9"/>
            <p:cNvSpPr/>
            <p:nvPr/>
          </p:nvSpPr>
          <p:spPr>
            <a:xfrm>
              <a:off x="11410"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9" name="圆角矩形 10"/>
            <p:cNvSpPr/>
            <p:nvPr/>
          </p:nvSpPr>
          <p:spPr>
            <a:xfrm>
              <a:off x="11812"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0" name="圆角矩形 11"/>
            <p:cNvSpPr/>
            <p:nvPr/>
          </p:nvSpPr>
          <p:spPr>
            <a:xfrm>
              <a:off x="12602"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1" name="圆角矩形 12"/>
            <p:cNvSpPr/>
            <p:nvPr/>
          </p:nvSpPr>
          <p:spPr>
            <a:xfrm>
              <a:off x="12214"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2" name="圆角矩形 13"/>
            <p:cNvSpPr/>
            <p:nvPr/>
          </p:nvSpPr>
          <p:spPr>
            <a:xfrm>
              <a:off x="13004" y="7553"/>
              <a:ext cx="180"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3" name="圆角矩形 14"/>
            <p:cNvSpPr/>
            <p:nvPr/>
          </p:nvSpPr>
          <p:spPr>
            <a:xfrm>
              <a:off x="13400"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4" name="圆角矩形 15"/>
            <p:cNvSpPr/>
            <p:nvPr/>
          </p:nvSpPr>
          <p:spPr>
            <a:xfrm>
              <a:off x="15390"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5" name="圆角矩形 16"/>
            <p:cNvSpPr/>
            <p:nvPr/>
          </p:nvSpPr>
          <p:spPr>
            <a:xfrm>
              <a:off x="14198"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6" name="圆角矩形 17"/>
            <p:cNvSpPr/>
            <p:nvPr/>
          </p:nvSpPr>
          <p:spPr>
            <a:xfrm>
              <a:off x="14600"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7" name="圆角矩形 18"/>
            <p:cNvSpPr/>
            <p:nvPr/>
          </p:nvSpPr>
          <p:spPr>
            <a:xfrm>
              <a:off x="13796"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8" name="圆角矩形 19"/>
            <p:cNvSpPr/>
            <p:nvPr/>
          </p:nvSpPr>
          <p:spPr>
            <a:xfrm>
              <a:off x="15002"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62" name="组合 161"/>
          <p:cNvGrpSpPr/>
          <p:nvPr/>
        </p:nvGrpSpPr>
        <p:grpSpPr>
          <a:xfrm>
            <a:off x="6734474" y="2115701"/>
            <a:ext cx="636312" cy="135600"/>
            <a:chOff x="6587763" y="2014718"/>
            <a:chExt cx="636312" cy="135600"/>
          </a:xfrm>
        </p:grpSpPr>
        <p:sp>
          <p:nvSpPr>
            <p:cNvPr id="159" name="椭圆 158"/>
            <p:cNvSpPr/>
            <p:nvPr/>
          </p:nvSpPr>
          <p:spPr>
            <a:xfrm>
              <a:off x="6587763" y="2014718"/>
              <a:ext cx="135600" cy="1356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0" name="椭圆 159"/>
            <p:cNvSpPr/>
            <p:nvPr/>
          </p:nvSpPr>
          <p:spPr>
            <a:xfrm>
              <a:off x="6838119" y="2014718"/>
              <a:ext cx="135600" cy="135600"/>
            </a:xfrm>
            <a:prstGeom prst="ellipse">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1" name="椭圆 160"/>
            <p:cNvSpPr/>
            <p:nvPr/>
          </p:nvSpPr>
          <p:spPr>
            <a:xfrm>
              <a:off x="7088475" y="2014718"/>
              <a:ext cx="135600" cy="1356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165" name="文本框 164"/>
          <p:cNvSpPr txBox="1"/>
          <p:nvPr/>
        </p:nvSpPr>
        <p:spPr>
          <a:xfrm>
            <a:off x="6639935" y="5071828"/>
            <a:ext cx="5216065" cy="741037"/>
          </a:xfrm>
          <a:prstGeom prst="rect">
            <a:avLst/>
          </a:prstGeom>
          <a:noFill/>
        </p:spPr>
        <p:txBody>
          <a:bodyPr wrap="square" rtlCol="0" anchor="t">
            <a:noAutofit/>
          </a:bodyPr>
          <a:lstStyle/>
          <a:p>
            <a:pPr>
              <a:lnSpc>
                <a:spcPct val="120000"/>
              </a:lnSpc>
              <a:spcBef>
                <a:spcPts val="0"/>
              </a:spcBef>
              <a:spcAft>
                <a:spcPts val="0"/>
              </a:spcAft>
            </a:pPr>
            <a:r>
              <a:rPr lang="zh-CN" altLang="en-US" dirty="0">
                <a:solidFill>
                  <a:schemeClr val="tx2"/>
                </a:solidFill>
                <a:latin typeface="+mn-ea"/>
              </a:rPr>
              <a:t>对于新领域的新产品，产品缺陷是不可能避免的，产品现状也急需要频繁升级，升级流程可否灵活些</a:t>
            </a:r>
          </a:p>
        </p:txBody>
      </p:sp>
      <p:sp>
        <p:nvSpPr>
          <p:cNvPr id="166" name="文本框 165"/>
          <p:cNvSpPr txBox="1"/>
          <p:nvPr/>
        </p:nvSpPr>
        <p:spPr>
          <a:xfrm>
            <a:off x="6645568" y="4615529"/>
            <a:ext cx="2053346"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schemeClr val="tx1"/>
                  </a:solidFill>
                </a:ln>
                <a:solidFill>
                  <a:schemeClr val="accent3"/>
                </a:solidFill>
                <a:effectLst/>
                <a:uLnTx/>
                <a:uFillTx/>
                <a:latin typeface="+mn-ea"/>
                <a:cs typeface="+mn-cs"/>
              </a:rPr>
              <a:t>研发流程单一</a:t>
            </a:r>
          </a:p>
        </p:txBody>
      </p:sp>
      <p:grpSp>
        <p:nvGrpSpPr>
          <p:cNvPr id="167" name="组合 166"/>
          <p:cNvGrpSpPr/>
          <p:nvPr/>
        </p:nvGrpSpPr>
        <p:grpSpPr>
          <a:xfrm>
            <a:off x="8770757" y="4550436"/>
            <a:ext cx="2974693" cy="430327"/>
            <a:chOff x="5135" y="7553"/>
            <a:chExt cx="10407" cy="1906"/>
          </a:xfrm>
          <a:solidFill>
            <a:schemeClr val="accent1"/>
          </a:solidFill>
        </p:grpSpPr>
        <p:sp>
          <p:nvSpPr>
            <p:cNvPr id="172" name="圆角矩形 163"/>
            <p:cNvSpPr/>
            <p:nvPr/>
          </p:nvSpPr>
          <p:spPr>
            <a:xfrm>
              <a:off x="5135" y="7553"/>
              <a:ext cx="180"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3" name="圆角矩形 164"/>
            <p:cNvSpPr/>
            <p:nvPr/>
          </p:nvSpPr>
          <p:spPr>
            <a:xfrm>
              <a:off x="5531"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4" name="圆角矩形 165"/>
            <p:cNvSpPr/>
            <p:nvPr/>
          </p:nvSpPr>
          <p:spPr>
            <a:xfrm>
              <a:off x="5927"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5" name="圆角矩形 166"/>
            <p:cNvSpPr/>
            <p:nvPr/>
          </p:nvSpPr>
          <p:spPr>
            <a:xfrm>
              <a:off x="6296"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6" name="圆角矩形 167"/>
            <p:cNvSpPr/>
            <p:nvPr/>
          </p:nvSpPr>
          <p:spPr>
            <a:xfrm>
              <a:off x="6698"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7" name="圆角矩形 168"/>
            <p:cNvSpPr/>
            <p:nvPr/>
          </p:nvSpPr>
          <p:spPr>
            <a:xfrm>
              <a:off x="7488"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8" name="圆角矩形 169"/>
            <p:cNvSpPr/>
            <p:nvPr/>
          </p:nvSpPr>
          <p:spPr>
            <a:xfrm>
              <a:off x="7100"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9" name="圆角矩形 170"/>
            <p:cNvSpPr/>
            <p:nvPr/>
          </p:nvSpPr>
          <p:spPr>
            <a:xfrm>
              <a:off x="7890" y="7553"/>
              <a:ext cx="180"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0" name="圆角矩形 171"/>
            <p:cNvSpPr/>
            <p:nvPr/>
          </p:nvSpPr>
          <p:spPr>
            <a:xfrm>
              <a:off x="8286"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1" name="圆角矩形 172"/>
            <p:cNvSpPr/>
            <p:nvPr/>
          </p:nvSpPr>
          <p:spPr>
            <a:xfrm>
              <a:off x="10276"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2" name="圆角矩形 173"/>
            <p:cNvSpPr/>
            <p:nvPr/>
          </p:nvSpPr>
          <p:spPr>
            <a:xfrm>
              <a:off x="9084"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3" name="圆角矩形 174"/>
            <p:cNvSpPr/>
            <p:nvPr/>
          </p:nvSpPr>
          <p:spPr>
            <a:xfrm>
              <a:off x="9486"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4" name="圆角矩形 175"/>
            <p:cNvSpPr/>
            <p:nvPr/>
          </p:nvSpPr>
          <p:spPr>
            <a:xfrm>
              <a:off x="8682"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5" name="圆角矩形 176"/>
            <p:cNvSpPr/>
            <p:nvPr/>
          </p:nvSpPr>
          <p:spPr>
            <a:xfrm>
              <a:off x="9888"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6" name="圆角矩形 7"/>
            <p:cNvSpPr/>
            <p:nvPr/>
          </p:nvSpPr>
          <p:spPr>
            <a:xfrm>
              <a:off x="10645"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7" name="圆角矩形 8"/>
            <p:cNvSpPr/>
            <p:nvPr/>
          </p:nvSpPr>
          <p:spPr>
            <a:xfrm>
              <a:off x="11041"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8" name="圆角矩形 9"/>
            <p:cNvSpPr/>
            <p:nvPr/>
          </p:nvSpPr>
          <p:spPr>
            <a:xfrm>
              <a:off x="11410"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9" name="圆角矩形 10"/>
            <p:cNvSpPr/>
            <p:nvPr/>
          </p:nvSpPr>
          <p:spPr>
            <a:xfrm>
              <a:off x="11812"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90" name="圆角矩形 11"/>
            <p:cNvSpPr/>
            <p:nvPr/>
          </p:nvSpPr>
          <p:spPr>
            <a:xfrm>
              <a:off x="12602"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91" name="圆角矩形 12"/>
            <p:cNvSpPr/>
            <p:nvPr/>
          </p:nvSpPr>
          <p:spPr>
            <a:xfrm>
              <a:off x="12214"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92" name="圆角矩形 13"/>
            <p:cNvSpPr/>
            <p:nvPr/>
          </p:nvSpPr>
          <p:spPr>
            <a:xfrm>
              <a:off x="13004" y="7553"/>
              <a:ext cx="180"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93" name="圆角矩形 14"/>
            <p:cNvSpPr/>
            <p:nvPr/>
          </p:nvSpPr>
          <p:spPr>
            <a:xfrm>
              <a:off x="13400"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94" name="圆角矩形 15"/>
            <p:cNvSpPr/>
            <p:nvPr/>
          </p:nvSpPr>
          <p:spPr>
            <a:xfrm>
              <a:off x="15390"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95" name="圆角矩形 16"/>
            <p:cNvSpPr/>
            <p:nvPr/>
          </p:nvSpPr>
          <p:spPr>
            <a:xfrm>
              <a:off x="14198"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96" name="圆角矩形 17"/>
            <p:cNvSpPr/>
            <p:nvPr/>
          </p:nvSpPr>
          <p:spPr>
            <a:xfrm>
              <a:off x="14600"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97" name="圆角矩形 18"/>
            <p:cNvSpPr/>
            <p:nvPr/>
          </p:nvSpPr>
          <p:spPr>
            <a:xfrm>
              <a:off x="13796"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98" name="圆角矩形 19"/>
            <p:cNvSpPr/>
            <p:nvPr/>
          </p:nvSpPr>
          <p:spPr>
            <a:xfrm>
              <a:off x="15002"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68" name="组合 167"/>
          <p:cNvGrpSpPr/>
          <p:nvPr/>
        </p:nvGrpSpPr>
        <p:grpSpPr>
          <a:xfrm>
            <a:off x="6734474" y="4355566"/>
            <a:ext cx="636312" cy="135600"/>
            <a:chOff x="6587763" y="2014718"/>
            <a:chExt cx="636312" cy="135600"/>
          </a:xfrm>
        </p:grpSpPr>
        <p:sp>
          <p:nvSpPr>
            <p:cNvPr id="169" name="椭圆 168"/>
            <p:cNvSpPr/>
            <p:nvPr/>
          </p:nvSpPr>
          <p:spPr>
            <a:xfrm>
              <a:off x="6587763" y="2014718"/>
              <a:ext cx="135600" cy="1356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0" name="椭圆 169"/>
            <p:cNvSpPr/>
            <p:nvPr/>
          </p:nvSpPr>
          <p:spPr>
            <a:xfrm>
              <a:off x="6838119" y="2014718"/>
              <a:ext cx="135600" cy="135600"/>
            </a:xfrm>
            <a:prstGeom prst="ellipse">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1" name="椭圆 170"/>
            <p:cNvSpPr/>
            <p:nvPr/>
          </p:nvSpPr>
          <p:spPr>
            <a:xfrm>
              <a:off x="7088475" y="2014718"/>
              <a:ext cx="135600" cy="1356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cxnSp>
        <p:nvCxnSpPr>
          <p:cNvPr id="199" name="直接连接符 198"/>
          <p:cNvCxnSpPr/>
          <p:nvPr/>
        </p:nvCxnSpPr>
        <p:spPr>
          <a:xfrm>
            <a:off x="6711051" y="3969504"/>
            <a:ext cx="5121526" cy="0"/>
          </a:xfrm>
          <a:prstGeom prst="line">
            <a:avLst/>
          </a:prstGeom>
          <a:ln w="254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204" name="组合 203"/>
          <p:cNvGrpSpPr/>
          <p:nvPr/>
        </p:nvGrpSpPr>
        <p:grpSpPr>
          <a:xfrm>
            <a:off x="768000" y="5461188"/>
            <a:ext cx="790766" cy="342143"/>
            <a:chOff x="3084557" y="-905575"/>
            <a:chExt cx="1126267" cy="487305"/>
          </a:xfrm>
        </p:grpSpPr>
        <p:pic>
          <p:nvPicPr>
            <p:cNvPr id="205" name="图片 20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557" y="-905575"/>
              <a:ext cx="1126267" cy="224521"/>
            </a:xfrm>
            <a:prstGeom prst="rect">
              <a:avLst/>
            </a:prstGeom>
            <a:ln>
              <a:noFill/>
            </a:ln>
          </p:spPr>
        </p:pic>
        <p:pic>
          <p:nvPicPr>
            <p:cNvPr id="206" name="图片 20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557" y="-773593"/>
              <a:ext cx="1126267" cy="224521"/>
            </a:xfrm>
            <a:prstGeom prst="rect">
              <a:avLst/>
            </a:prstGeom>
            <a:ln>
              <a:noFill/>
            </a:ln>
          </p:spPr>
        </p:pic>
        <p:pic>
          <p:nvPicPr>
            <p:cNvPr id="207" name="图片 20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557" y="-642791"/>
              <a:ext cx="1126267" cy="224521"/>
            </a:xfrm>
            <a:prstGeom prst="rect">
              <a:avLst/>
            </a:prstGeom>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圆角 58"/>
          <p:cNvSpPr/>
          <p:nvPr/>
        </p:nvSpPr>
        <p:spPr>
          <a:xfrm>
            <a:off x="436326" y="4846339"/>
            <a:ext cx="11275674" cy="907299"/>
          </a:xfrm>
          <a:prstGeom prst="roundRect">
            <a:avLst/>
          </a:prstGeom>
          <a:pattFill prst="pct5">
            <a:fgClr>
              <a:schemeClr val="tx2"/>
            </a:fgClr>
            <a:bgClr>
              <a:schemeClr val="accent1"/>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 name="五边形 227"/>
          <p:cNvSpPr/>
          <p:nvPr/>
        </p:nvSpPr>
        <p:spPr>
          <a:xfrm>
            <a:off x="-210185" y="488315"/>
            <a:ext cx="3672840" cy="934085"/>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 name="五边形 228"/>
          <p:cNvSpPr/>
          <p:nvPr/>
        </p:nvSpPr>
        <p:spPr>
          <a:xfrm>
            <a:off x="-96520" y="374015"/>
            <a:ext cx="3791585" cy="934085"/>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ln>
                <a:solidFill>
                  <a:schemeClr val="tx2"/>
                </a:solidFill>
              </a:ln>
              <a:latin typeface="+mn-ea"/>
              <a:cs typeface="Agency FB" panose="020B0503020202020204" charset="0"/>
            </a:endParaRPr>
          </a:p>
        </p:txBody>
      </p:sp>
      <p:sp>
        <p:nvSpPr>
          <p:cNvPr id="4" name="燕尾形 244"/>
          <p:cNvSpPr/>
          <p:nvPr/>
        </p:nvSpPr>
        <p:spPr>
          <a:xfrm>
            <a:off x="335915" y="548323"/>
            <a:ext cx="457200" cy="58547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 name="文本框 4"/>
          <p:cNvSpPr txBox="1"/>
          <p:nvPr/>
        </p:nvSpPr>
        <p:spPr>
          <a:xfrm>
            <a:off x="793115" y="549275"/>
            <a:ext cx="2155825" cy="5847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ln w="25400">
                  <a:solidFill>
                    <a:prstClr val="black"/>
                  </a:solidFill>
                </a:ln>
                <a:solidFill>
                  <a:schemeClr val="bg1"/>
                </a:solidFill>
                <a:effectLst>
                  <a:outerShdw dist="88900" dir="2700000" algn="tl" rotWithShape="0">
                    <a:schemeClr val="accent3">
                      <a:alpha val="100000"/>
                    </a:schemeClr>
                  </a:outerShdw>
                </a:effectLst>
                <a:latin typeface="+mn-ea"/>
              </a:rPr>
              <a:t>项目管理</a:t>
            </a:r>
            <a:endParaRPr kumimoji="0" lang="zh-CN" altLang="en-US" sz="3200" b="1" i="0" u="none" strike="noStrike" kern="1200" cap="none" spc="0" normalizeH="0" baseline="0" noProof="0" dirty="0">
              <a:ln w="25400">
                <a:solidFill>
                  <a:prstClr val="black"/>
                </a:solidFill>
              </a:ln>
              <a:solidFill>
                <a:schemeClr val="bg1"/>
              </a:solidFill>
              <a:effectLst>
                <a:outerShdw dist="88900" dir="2700000" algn="tl" rotWithShape="0">
                  <a:schemeClr val="accent3">
                    <a:alpha val="100000"/>
                  </a:schemeClr>
                </a:outerShdw>
              </a:effectLst>
              <a:uLnTx/>
              <a:uFillTx/>
              <a:latin typeface="+mn-ea"/>
              <a:cs typeface="+mn-cs"/>
            </a:endParaRPr>
          </a:p>
        </p:txBody>
      </p:sp>
      <p:sp>
        <p:nvSpPr>
          <p:cNvPr id="6" name="燕尾形 1"/>
          <p:cNvSpPr/>
          <p:nvPr/>
        </p:nvSpPr>
        <p:spPr>
          <a:xfrm>
            <a:off x="2948940" y="617538"/>
            <a:ext cx="349250" cy="44704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 name="矩形: 圆角 17"/>
          <p:cNvSpPr/>
          <p:nvPr/>
        </p:nvSpPr>
        <p:spPr>
          <a:xfrm>
            <a:off x="1061593" y="1953462"/>
            <a:ext cx="2376000" cy="4103825"/>
          </a:xfrm>
          <a:prstGeom prst="roundRect">
            <a:avLst/>
          </a:prstGeom>
          <a:solidFill>
            <a:schemeClr val="accent3">
              <a:lumMod val="7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0" name="矩形: 圆角 19"/>
          <p:cNvSpPr/>
          <p:nvPr/>
        </p:nvSpPr>
        <p:spPr>
          <a:xfrm>
            <a:off x="436326" y="2817462"/>
            <a:ext cx="3626535" cy="1232963"/>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2" name="文本框 21"/>
          <p:cNvSpPr txBox="1"/>
          <p:nvPr/>
        </p:nvSpPr>
        <p:spPr>
          <a:xfrm>
            <a:off x="596242" y="2897226"/>
            <a:ext cx="3306702" cy="1073435"/>
          </a:xfrm>
          <a:prstGeom prst="rect">
            <a:avLst/>
          </a:prstGeom>
          <a:noFill/>
        </p:spPr>
        <p:txBody>
          <a:bodyPr wrap="square" rtlCol="0" anchor="t">
            <a:noAutofit/>
          </a:bodyPr>
          <a:lstStyle/>
          <a:p>
            <a:pPr algn="ctr">
              <a:lnSpc>
                <a:spcPct val="120000"/>
              </a:lnSpc>
              <a:spcBef>
                <a:spcPts val="0"/>
              </a:spcBef>
              <a:spcAft>
                <a:spcPts val="0"/>
              </a:spcAft>
            </a:pPr>
            <a:r>
              <a:rPr lang="zh-CN" altLang="en-US" dirty="0">
                <a:solidFill>
                  <a:schemeClr val="tx2"/>
                </a:solidFill>
                <a:latin typeface="+mn-ea"/>
              </a:rPr>
              <a:t>经理对项目风险能力识别不强，而且在平台上的许多风险都是平台的人员识别并提交的</a:t>
            </a:r>
          </a:p>
        </p:txBody>
      </p:sp>
      <p:sp>
        <p:nvSpPr>
          <p:cNvPr id="23" name="文本框 22"/>
          <p:cNvSpPr txBox="1"/>
          <p:nvPr/>
        </p:nvSpPr>
        <p:spPr>
          <a:xfrm>
            <a:off x="1222920" y="2240450"/>
            <a:ext cx="2053346" cy="461665"/>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rPr>
              <a:t>风险识别不强</a:t>
            </a:r>
          </a:p>
        </p:txBody>
      </p:sp>
      <p:sp>
        <p:nvSpPr>
          <p:cNvPr id="24" name="矩形: 圆角 23"/>
          <p:cNvSpPr/>
          <p:nvPr/>
        </p:nvSpPr>
        <p:spPr>
          <a:xfrm>
            <a:off x="1965559" y="4257462"/>
            <a:ext cx="588877" cy="588877"/>
          </a:xfrm>
          <a:prstGeom prst="round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6" name="文本框 25"/>
          <p:cNvSpPr txBox="1"/>
          <p:nvPr/>
        </p:nvSpPr>
        <p:spPr>
          <a:xfrm>
            <a:off x="1035415" y="4984777"/>
            <a:ext cx="2428356" cy="830997"/>
          </a:xfrm>
          <a:prstGeom prst="rect">
            <a:avLst/>
          </a:prstGeom>
          <a:noFill/>
        </p:spPr>
        <p:txBody>
          <a:bodyPr wrap="square" rtlCol="0" anchor="t">
            <a:noAutofit/>
          </a:bodyPr>
          <a:lstStyle/>
          <a:p>
            <a:pPr algn="ctr">
              <a:spcBef>
                <a:spcPts val="0"/>
              </a:spcBef>
              <a:spcAft>
                <a:spcPts val="0"/>
              </a:spcAft>
            </a:pPr>
            <a:r>
              <a:rPr lang="en-US" altLang="zh-CN" sz="1200" dirty="0">
                <a:solidFill>
                  <a:schemeClr val="tx2"/>
                </a:solidFill>
                <a:latin typeface="+mn-ea"/>
              </a:rPr>
              <a:t>Lorem ipsum dolor sit amet, consectetuer </a:t>
            </a:r>
            <a:r>
              <a:rPr lang="en-US" altLang="zh-CN" sz="1200" dirty="0" err="1">
                <a:solidFill>
                  <a:schemeClr val="tx2"/>
                </a:solidFill>
                <a:latin typeface="+mn-ea"/>
              </a:rPr>
              <a:t>adipiscing</a:t>
            </a:r>
            <a:r>
              <a:rPr lang="en-US" altLang="zh-CN" sz="1200" dirty="0">
                <a:solidFill>
                  <a:schemeClr val="tx2"/>
                </a:solidFill>
                <a:latin typeface="+mn-ea"/>
              </a:rPr>
              <a:t> </a:t>
            </a:r>
            <a:r>
              <a:rPr lang="en-US" altLang="zh-CN" sz="1200" dirty="0" err="1">
                <a:solidFill>
                  <a:schemeClr val="tx2"/>
                </a:solidFill>
                <a:latin typeface="+mn-ea"/>
              </a:rPr>
              <a:t>elitNunc</a:t>
            </a:r>
            <a:r>
              <a:rPr lang="en-US" altLang="zh-CN" sz="1200" dirty="0">
                <a:solidFill>
                  <a:schemeClr val="tx2"/>
                </a:solidFill>
                <a:latin typeface="+mn-ea"/>
              </a:rPr>
              <a:t> viverra imperdiet enim. Fusce est. </a:t>
            </a:r>
          </a:p>
        </p:txBody>
      </p:sp>
      <p:sp>
        <p:nvSpPr>
          <p:cNvPr id="29" name="矩形: 圆角 28"/>
          <p:cNvSpPr/>
          <p:nvPr/>
        </p:nvSpPr>
        <p:spPr>
          <a:xfrm>
            <a:off x="4886163" y="1953462"/>
            <a:ext cx="2376000" cy="4103825"/>
          </a:xfrm>
          <a:prstGeom prst="roundRect">
            <a:avLst/>
          </a:prstGeom>
          <a:solidFill>
            <a:schemeClr val="accent3">
              <a:lumMod val="7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0" name="矩形: 圆角 29"/>
          <p:cNvSpPr/>
          <p:nvPr/>
        </p:nvSpPr>
        <p:spPr>
          <a:xfrm>
            <a:off x="4260896" y="2817462"/>
            <a:ext cx="3626535" cy="1232963"/>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1" name="文本框 30"/>
          <p:cNvSpPr txBox="1"/>
          <p:nvPr/>
        </p:nvSpPr>
        <p:spPr>
          <a:xfrm>
            <a:off x="4420812" y="2897226"/>
            <a:ext cx="3306702" cy="1073435"/>
          </a:xfrm>
          <a:prstGeom prst="rect">
            <a:avLst/>
          </a:prstGeom>
          <a:noFill/>
        </p:spPr>
        <p:txBody>
          <a:bodyPr wrap="square" rtlCol="0" anchor="t">
            <a:noAutofit/>
          </a:bodyPr>
          <a:lstStyle/>
          <a:p>
            <a:pPr algn="ctr">
              <a:lnSpc>
                <a:spcPct val="120000"/>
              </a:lnSpc>
              <a:spcBef>
                <a:spcPts val="0"/>
              </a:spcBef>
              <a:spcAft>
                <a:spcPts val="0"/>
              </a:spcAft>
            </a:pPr>
            <a:r>
              <a:rPr lang="zh-CN" altLang="en-US" dirty="0">
                <a:solidFill>
                  <a:schemeClr val="tx2"/>
                </a:solidFill>
                <a:latin typeface="+mn-ea"/>
              </a:rPr>
              <a:t>在项目人员、项目需求、项目进度等变动下，规避风险及危机处理手段单一</a:t>
            </a:r>
          </a:p>
        </p:txBody>
      </p:sp>
      <p:sp>
        <p:nvSpPr>
          <p:cNvPr id="32" name="文本框 31"/>
          <p:cNvSpPr txBox="1"/>
          <p:nvPr/>
        </p:nvSpPr>
        <p:spPr>
          <a:xfrm>
            <a:off x="5047490" y="2240450"/>
            <a:ext cx="2053346" cy="461665"/>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1"/>
                  </a:solidFill>
                </a:ln>
                <a:solidFill>
                  <a:schemeClr val="bg1"/>
                </a:solidFill>
                <a:latin typeface="+mn-ea"/>
              </a:rPr>
              <a:t>处理能力不强</a:t>
            </a:r>
            <a:endPar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endParaRPr>
          </a:p>
        </p:txBody>
      </p:sp>
      <p:sp>
        <p:nvSpPr>
          <p:cNvPr id="33" name="矩形: 圆角 32"/>
          <p:cNvSpPr/>
          <p:nvPr/>
        </p:nvSpPr>
        <p:spPr>
          <a:xfrm>
            <a:off x="5790129" y="4257462"/>
            <a:ext cx="588877" cy="588877"/>
          </a:xfrm>
          <a:prstGeom prst="round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5" name="文本框 34"/>
          <p:cNvSpPr txBox="1"/>
          <p:nvPr/>
        </p:nvSpPr>
        <p:spPr>
          <a:xfrm>
            <a:off x="4859985" y="4984777"/>
            <a:ext cx="2428356" cy="830997"/>
          </a:xfrm>
          <a:prstGeom prst="rect">
            <a:avLst/>
          </a:prstGeom>
          <a:noFill/>
        </p:spPr>
        <p:txBody>
          <a:bodyPr wrap="square" rtlCol="0" anchor="t">
            <a:noAutofit/>
          </a:bodyPr>
          <a:lstStyle/>
          <a:p>
            <a:pPr algn="ctr">
              <a:spcBef>
                <a:spcPts val="0"/>
              </a:spcBef>
              <a:spcAft>
                <a:spcPts val="0"/>
              </a:spcAft>
            </a:pPr>
            <a:r>
              <a:rPr lang="en-US" altLang="zh-CN" sz="1200" dirty="0">
                <a:solidFill>
                  <a:schemeClr val="tx2"/>
                </a:solidFill>
                <a:latin typeface="+mn-ea"/>
              </a:rPr>
              <a:t>Lorem ipsum dolor sit amet, consectetuer </a:t>
            </a:r>
            <a:r>
              <a:rPr lang="en-US" altLang="zh-CN" sz="1200" dirty="0" err="1">
                <a:solidFill>
                  <a:schemeClr val="tx2"/>
                </a:solidFill>
                <a:latin typeface="+mn-ea"/>
              </a:rPr>
              <a:t>adipiscing</a:t>
            </a:r>
            <a:r>
              <a:rPr lang="en-US" altLang="zh-CN" sz="1200" dirty="0">
                <a:solidFill>
                  <a:schemeClr val="tx2"/>
                </a:solidFill>
                <a:latin typeface="+mn-ea"/>
              </a:rPr>
              <a:t> </a:t>
            </a:r>
            <a:r>
              <a:rPr lang="en-US" altLang="zh-CN" sz="1200" dirty="0" err="1">
                <a:solidFill>
                  <a:schemeClr val="tx2"/>
                </a:solidFill>
                <a:latin typeface="+mn-ea"/>
              </a:rPr>
              <a:t>elitNunc</a:t>
            </a:r>
            <a:r>
              <a:rPr lang="en-US" altLang="zh-CN" sz="1200" dirty="0">
                <a:solidFill>
                  <a:schemeClr val="tx2"/>
                </a:solidFill>
                <a:latin typeface="+mn-ea"/>
              </a:rPr>
              <a:t> viverra imperdiet enim. Fusce est. </a:t>
            </a:r>
          </a:p>
        </p:txBody>
      </p:sp>
      <p:sp>
        <p:nvSpPr>
          <p:cNvPr id="37" name="矩形: 圆角 36"/>
          <p:cNvSpPr/>
          <p:nvPr/>
        </p:nvSpPr>
        <p:spPr>
          <a:xfrm>
            <a:off x="8710732" y="1953462"/>
            <a:ext cx="2376000" cy="4103825"/>
          </a:xfrm>
          <a:prstGeom prst="roundRect">
            <a:avLst/>
          </a:prstGeom>
          <a:solidFill>
            <a:schemeClr val="accent3">
              <a:lumMod val="7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8" name="矩形: 圆角 37"/>
          <p:cNvSpPr/>
          <p:nvPr/>
        </p:nvSpPr>
        <p:spPr>
          <a:xfrm>
            <a:off x="8085465" y="2817462"/>
            <a:ext cx="3626535" cy="1232963"/>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9" name="文本框 38"/>
          <p:cNvSpPr txBox="1"/>
          <p:nvPr/>
        </p:nvSpPr>
        <p:spPr>
          <a:xfrm>
            <a:off x="8245381" y="2897226"/>
            <a:ext cx="3306702" cy="1073435"/>
          </a:xfrm>
          <a:prstGeom prst="rect">
            <a:avLst/>
          </a:prstGeom>
          <a:noFill/>
        </p:spPr>
        <p:txBody>
          <a:bodyPr wrap="square" rtlCol="0" anchor="t">
            <a:noAutofit/>
          </a:bodyPr>
          <a:lstStyle/>
          <a:p>
            <a:pPr algn="ctr">
              <a:lnSpc>
                <a:spcPct val="120000"/>
              </a:lnSpc>
              <a:spcBef>
                <a:spcPts val="0"/>
              </a:spcBef>
              <a:spcAft>
                <a:spcPts val="0"/>
              </a:spcAft>
            </a:pPr>
            <a:r>
              <a:rPr lang="zh-CN" altLang="en-US" dirty="0">
                <a:solidFill>
                  <a:schemeClr val="tx2"/>
                </a:solidFill>
                <a:latin typeface="+mn-ea"/>
              </a:rPr>
              <a:t>频繁利用一种监控手段打断成员开发进度，对成员开发积极性、主动性有较大的损害</a:t>
            </a:r>
          </a:p>
        </p:txBody>
      </p:sp>
      <p:sp>
        <p:nvSpPr>
          <p:cNvPr id="40" name="文本框 39"/>
          <p:cNvSpPr txBox="1"/>
          <p:nvPr/>
        </p:nvSpPr>
        <p:spPr>
          <a:xfrm>
            <a:off x="8872059" y="2240450"/>
            <a:ext cx="2053346" cy="461665"/>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rPr>
              <a:t>监控手段单一</a:t>
            </a:r>
          </a:p>
        </p:txBody>
      </p:sp>
      <p:sp>
        <p:nvSpPr>
          <p:cNvPr id="41" name="矩形: 圆角 40"/>
          <p:cNvSpPr/>
          <p:nvPr/>
        </p:nvSpPr>
        <p:spPr>
          <a:xfrm>
            <a:off x="9614698" y="4257462"/>
            <a:ext cx="588877" cy="588877"/>
          </a:xfrm>
          <a:prstGeom prst="round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3" name="文本框 42"/>
          <p:cNvSpPr txBox="1"/>
          <p:nvPr/>
        </p:nvSpPr>
        <p:spPr>
          <a:xfrm>
            <a:off x="8684554" y="4984777"/>
            <a:ext cx="2428356" cy="830997"/>
          </a:xfrm>
          <a:prstGeom prst="rect">
            <a:avLst/>
          </a:prstGeom>
          <a:noFill/>
        </p:spPr>
        <p:txBody>
          <a:bodyPr wrap="square" rtlCol="0" anchor="t">
            <a:noAutofit/>
          </a:bodyPr>
          <a:lstStyle/>
          <a:p>
            <a:pPr algn="ctr">
              <a:spcBef>
                <a:spcPts val="0"/>
              </a:spcBef>
              <a:spcAft>
                <a:spcPts val="0"/>
              </a:spcAft>
            </a:pPr>
            <a:r>
              <a:rPr lang="en-US" altLang="zh-CN" sz="1200" dirty="0">
                <a:solidFill>
                  <a:schemeClr val="tx2"/>
                </a:solidFill>
                <a:latin typeface="+mn-ea"/>
              </a:rPr>
              <a:t>Lorem ipsum dolor sit amet, consectetuer </a:t>
            </a:r>
            <a:r>
              <a:rPr lang="en-US" altLang="zh-CN" sz="1200" dirty="0" err="1">
                <a:solidFill>
                  <a:schemeClr val="tx2"/>
                </a:solidFill>
                <a:latin typeface="+mn-ea"/>
              </a:rPr>
              <a:t>adipiscing</a:t>
            </a:r>
            <a:r>
              <a:rPr lang="en-US" altLang="zh-CN" sz="1200" dirty="0">
                <a:solidFill>
                  <a:schemeClr val="tx2"/>
                </a:solidFill>
                <a:latin typeface="+mn-ea"/>
              </a:rPr>
              <a:t> </a:t>
            </a:r>
            <a:r>
              <a:rPr lang="en-US" altLang="zh-CN" sz="1200" dirty="0" err="1">
                <a:solidFill>
                  <a:schemeClr val="tx2"/>
                </a:solidFill>
                <a:latin typeface="+mn-ea"/>
              </a:rPr>
              <a:t>elitNunc</a:t>
            </a:r>
            <a:r>
              <a:rPr lang="en-US" altLang="zh-CN" sz="1200" dirty="0">
                <a:solidFill>
                  <a:schemeClr val="tx2"/>
                </a:solidFill>
                <a:latin typeface="+mn-ea"/>
              </a:rPr>
              <a:t> viverra imperdiet enim. Fusce est. </a:t>
            </a:r>
          </a:p>
        </p:txBody>
      </p:sp>
      <p:grpSp>
        <p:nvGrpSpPr>
          <p:cNvPr id="46" name="组合 45"/>
          <p:cNvGrpSpPr/>
          <p:nvPr/>
        </p:nvGrpSpPr>
        <p:grpSpPr>
          <a:xfrm>
            <a:off x="4016042" y="700405"/>
            <a:ext cx="1251585" cy="281305"/>
            <a:chOff x="2176397" y="4527732"/>
            <a:chExt cx="1494144" cy="281004"/>
          </a:xfrm>
        </p:grpSpPr>
        <p:sp>
          <p:nvSpPr>
            <p:cNvPr id="47" name="等腰三角形 46"/>
            <p:cNvSpPr/>
            <p:nvPr/>
          </p:nvSpPr>
          <p:spPr>
            <a:xfrm rot="5400000">
              <a:off x="2157807" y="4546322"/>
              <a:ext cx="269553" cy="232373"/>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48" name="等腰三角形 47"/>
            <p:cNvSpPr/>
            <p:nvPr/>
          </p:nvSpPr>
          <p:spPr>
            <a:xfrm rot="5400000">
              <a:off x="2578397" y="4546323"/>
              <a:ext cx="269553" cy="232373"/>
            </a:xfrm>
            <a:prstGeom prst="triangle">
              <a:avLst/>
            </a:prstGeom>
            <a:solidFill>
              <a:srgbClr val="FCC3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49" name="等腰三角形 48"/>
            <p:cNvSpPr/>
            <p:nvPr/>
          </p:nvSpPr>
          <p:spPr>
            <a:xfrm rot="5400000">
              <a:off x="2998987" y="4546324"/>
              <a:ext cx="269553" cy="232373"/>
            </a:xfrm>
            <a:prstGeom prst="triangle">
              <a:avLst/>
            </a:prstGeom>
            <a:solidFill>
              <a:srgbClr val="4B2EFA"/>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0" name="等腰三角形 49"/>
            <p:cNvSpPr/>
            <p:nvPr/>
          </p:nvSpPr>
          <p:spPr>
            <a:xfrm rot="5400000">
              <a:off x="3419577" y="4557772"/>
              <a:ext cx="269554" cy="232374"/>
            </a:xfrm>
            <a:prstGeom prst="triangle">
              <a:avLst/>
            </a:prstGeom>
            <a:solidFill>
              <a:srgbClr val="FDC40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51" name="文本框 50"/>
          <p:cNvSpPr txBox="1"/>
          <p:nvPr/>
        </p:nvSpPr>
        <p:spPr>
          <a:xfrm>
            <a:off x="5415575" y="610870"/>
            <a:ext cx="6103325" cy="461665"/>
          </a:xfrm>
          <a:prstGeom prst="rect">
            <a:avLst/>
          </a:prstGeom>
          <a:noFill/>
        </p:spPr>
        <p:txBody>
          <a:bodyPr wrap="square" rtlCol="0" anchor="t">
            <a:noAutofit/>
          </a:bodyPr>
          <a:lstStyle/>
          <a:p>
            <a:pPr algn="just"/>
            <a:r>
              <a:rPr lang="en-US" altLang="zh-CN" sz="1200" dirty="0">
                <a:latin typeface="+mn-ea"/>
                <a:sym typeface="+mn-ea"/>
              </a:rPr>
              <a:t>Lorem ipsum dolor sit amet, consectetuer adipiscing elit. Maecenas porttitor congue massa. Fusce posuere, magna </a:t>
            </a:r>
            <a:r>
              <a:rPr lang="en-US" altLang="zh-CN" sz="1200" dirty="0" err="1">
                <a:latin typeface="+mn-ea"/>
                <a:sym typeface="+mn-ea"/>
              </a:rPr>
              <a:t>adipiscing</a:t>
            </a:r>
            <a:r>
              <a:rPr lang="en-US" altLang="zh-CN" sz="1200" dirty="0">
                <a:latin typeface="+mn-ea"/>
                <a:sym typeface="+mn-ea"/>
              </a:rPr>
              <a:t> </a:t>
            </a:r>
            <a:r>
              <a:rPr lang="en-US" altLang="zh-CN" sz="1200" dirty="0" err="1">
                <a:latin typeface="+mn-ea"/>
                <a:sym typeface="+mn-ea"/>
              </a:rPr>
              <a:t>elit</a:t>
            </a:r>
            <a:r>
              <a:rPr lang="en-US" altLang="zh-CN" sz="1200" dirty="0">
                <a:latin typeface="+mn-ea"/>
                <a:sym typeface="+mn-ea"/>
              </a:rPr>
              <a:t>. Maecenas </a:t>
            </a:r>
            <a:r>
              <a:rPr lang="en-US" altLang="zh-CN" sz="1200" dirty="0" err="1">
                <a:latin typeface="+mn-ea"/>
                <a:sym typeface="+mn-ea"/>
              </a:rPr>
              <a:t>porttitor</a:t>
            </a:r>
            <a:r>
              <a:rPr lang="en-US" altLang="zh-CN" sz="1200" dirty="0">
                <a:latin typeface="+mn-ea"/>
                <a:sym typeface="+mn-ea"/>
              </a:rPr>
              <a:t>  </a:t>
            </a:r>
            <a:r>
              <a:rPr lang="en-US" altLang="zh-CN" sz="1200" dirty="0" err="1">
                <a:latin typeface="+mn-ea"/>
                <a:sym typeface="+mn-ea"/>
              </a:rPr>
              <a:t>iscingg</a:t>
            </a:r>
            <a:endParaRPr lang="en-US" altLang="zh-CN" sz="1200" dirty="0">
              <a:latin typeface="+mn-ea"/>
              <a:sym typeface="+mn-ea"/>
            </a:endParaRPr>
          </a:p>
        </p:txBody>
      </p:sp>
      <p:sp>
        <p:nvSpPr>
          <p:cNvPr id="53" name="等腰三角形 52"/>
          <p:cNvSpPr/>
          <p:nvPr/>
        </p:nvSpPr>
        <p:spPr>
          <a:xfrm>
            <a:off x="2114672" y="6258350"/>
            <a:ext cx="269842" cy="194650"/>
          </a:xfrm>
          <a:prstGeom prst="triangle">
            <a:avLst/>
          </a:prstGeom>
          <a:solidFill>
            <a:schemeClr val="accent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7" name="等腰三角形 56"/>
          <p:cNvSpPr/>
          <p:nvPr/>
        </p:nvSpPr>
        <p:spPr>
          <a:xfrm>
            <a:off x="5939242" y="6258350"/>
            <a:ext cx="269842" cy="194650"/>
          </a:xfrm>
          <a:prstGeom prst="triangle">
            <a:avLst/>
          </a:prstGeom>
          <a:solidFill>
            <a:schemeClr val="accent4"/>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8" name="等腰三角形 57"/>
          <p:cNvSpPr/>
          <p:nvPr/>
        </p:nvSpPr>
        <p:spPr>
          <a:xfrm>
            <a:off x="9763811" y="6258350"/>
            <a:ext cx="269842" cy="194650"/>
          </a:xfrm>
          <a:prstGeom prst="triangle">
            <a:avLst/>
          </a:prstGeom>
          <a:solidFill>
            <a:schemeClr val="accent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9" name="图形 7" descr="警告">
            <a:extLst>
              <a:ext uri="{FF2B5EF4-FFF2-40B4-BE49-F238E27FC236}">
                <a16:creationId xmlns:a16="http://schemas.microsoft.com/office/drawing/2014/main" id="{02B45CFD-EBD8-497C-8699-9873B6DF736E}"/>
              </a:ext>
            </a:extLst>
          </p:cNvPr>
          <p:cNvSpPr/>
          <p:nvPr/>
        </p:nvSpPr>
        <p:spPr>
          <a:xfrm>
            <a:off x="2062676" y="4377906"/>
            <a:ext cx="394641" cy="347873"/>
          </a:xfrm>
          <a:custGeom>
            <a:avLst/>
            <a:gdLst>
              <a:gd name="connsiteX0" fmla="*/ 392249 w 394641"/>
              <a:gd name="connsiteY0" fmla="*/ 320419 h 347873"/>
              <a:gd name="connsiteX1" fmla="*/ 213336 w 394641"/>
              <a:gd name="connsiteY1" fmla="*/ 9266 h 347873"/>
              <a:gd name="connsiteX2" fmla="*/ 181763 w 394641"/>
              <a:gd name="connsiteY2" fmla="*/ 9266 h 347873"/>
              <a:gd name="connsiteX3" fmla="*/ 2393 w 394641"/>
              <a:gd name="connsiteY3" fmla="*/ 320419 h 347873"/>
              <a:gd name="connsiteX4" fmla="*/ 18408 w 394641"/>
              <a:gd name="connsiteY4" fmla="*/ 347874 h 347873"/>
              <a:gd name="connsiteX5" fmla="*/ 197321 w 394641"/>
              <a:gd name="connsiteY5" fmla="*/ 347874 h 347873"/>
              <a:gd name="connsiteX6" fmla="*/ 376234 w 394641"/>
              <a:gd name="connsiteY6" fmla="*/ 347874 h 347873"/>
              <a:gd name="connsiteX7" fmla="*/ 392249 w 394641"/>
              <a:gd name="connsiteY7" fmla="*/ 320419 h 347873"/>
              <a:gd name="connsiteX8" fmla="*/ 183594 w 394641"/>
              <a:gd name="connsiteY8" fmla="*/ 82478 h 347873"/>
              <a:gd name="connsiteX9" fmla="*/ 211048 w 394641"/>
              <a:gd name="connsiteY9" fmla="*/ 82478 h 347873"/>
              <a:gd name="connsiteX10" fmla="*/ 211048 w 394641"/>
              <a:gd name="connsiteY10" fmla="*/ 242631 h 347873"/>
              <a:gd name="connsiteX11" fmla="*/ 183594 w 394641"/>
              <a:gd name="connsiteY11" fmla="*/ 242631 h 347873"/>
              <a:gd name="connsiteX12" fmla="*/ 183594 w 394641"/>
              <a:gd name="connsiteY12" fmla="*/ 82478 h 347873"/>
              <a:gd name="connsiteX13" fmla="*/ 197321 w 394641"/>
              <a:gd name="connsiteY13" fmla="*/ 306692 h 347873"/>
              <a:gd name="connsiteX14" fmla="*/ 174442 w 394641"/>
              <a:gd name="connsiteY14" fmla="*/ 283813 h 347873"/>
              <a:gd name="connsiteX15" fmla="*/ 197321 w 394641"/>
              <a:gd name="connsiteY15" fmla="*/ 260934 h 347873"/>
              <a:gd name="connsiteX16" fmla="*/ 220200 w 394641"/>
              <a:gd name="connsiteY16" fmla="*/ 283813 h 347873"/>
              <a:gd name="connsiteX17" fmla="*/ 197321 w 394641"/>
              <a:gd name="connsiteY17" fmla="*/ 306692 h 34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641" h="347873">
                <a:moveTo>
                  <a:pt x="392249" y="320419"/>
                </a:moveTo>
                <a:lnTo>
                  <a:pt x="213336" y="9266"/>
                </a:lnTo>
                <a:cubicBezTo>
                  <a:pt x="206473" y="-3089"/>
                  <a:pt x="188627" y="-3089"/>
                  <a:pt x="181763" y="9266"/>
                </a:cubicBezTo>
                <a:lnTo>
                  <a:pt x="2393" y="320419"/>
                </a:lnTo>
                <a:cubicBezTo>
                  <a:pt x="-4471" y="332774"/>
                  <a:pt x="4223" y="347874"/>
                  <a:pt x="18408" y="347874"/>
                </a:cubicBezTo>
                <a:lnTo>
                  <a:pt x="197321" y="347874"/>
                </a:lnTo>
                <a:lnTo>
                  <a:pt x="376234" y="347874"/>
                </a:lnTo>
                <a:cubicBezTo>
                  <a:pt x="390419" y="347874"/>
                  <a:pt x="399113" y="332774"/>
                  <a:pt x="392249" y="320419"/>
                </a:cubicBezTo>
                <a:close/>
                <a:moveTo>
                  <a:pt x="183594" y="82478"/>
                </a:moveTo>
                <a:lnTo>
                  <a:pt x="211048" y="82478"/>
                </a:lnTo>
                <a:lnTo>
                  <a:pt x="211048" y="242631"/>
                </a:lnTo>
                <a:lnTo>
                  <a:pt x="183594" y="242631"/>
                </a:lnTo>
                <a:lnTo>
                  <a:pt x="183594" y="82478"/>
                </a:lnTo>
                <a:close/>
                <a:moveTo>
                  <a:pt x="197321" y="306692"/>
                </a:moveTo>
                <a:cubicBezTo>
                  <a:pt x="184509" y="306692"/>
                  <a:pt x="174442" y="296625"/>
                  <a:pt x="174442" y="283813"/>
                </a:cubicBezTo>
                <a:cubicBezTo>
                  <a:pt x="174442" y="271001"/>
                  <a:pt x="184509" y="260934"/>
                  <a:pt x="197321" y="260934"/>
                </a:cubicBezTo>
                <a:cubicBezTo>
                  <a:pt x="210133" y="260934"/>
                  <a:pt x="220200" y="271001"/>
                  <a:pt x="220200" y="283813"/>
                </a:cubicBezTo>
                <a:cubicBezTo>
                  <a:pt x="220200" y="296625"/>
                  <a:pt x="210133" y="306692"/>
                  <a:pt x="197321" y="306692"/>
                </a:cubicBezTo>
                <a:close/>
              </a:path>
            </a:pathLst>
          </a:custGeom>
          <a:solidFill>
            <a:schemeClr val="bg1"/>
          </a:solidFill>
          <a:ln w="4564" cap="flat">
            <a:noFill/>
            <a:prstDash val="solid"/>
            <a:miter/>
          </a:ln>
        </p:spPr>
        <p:txBody>
          <a:bodyPr rtlCol="0" anchor="ctr">
            <a:noAutofit/>
          </a:bodyPr>
          <a:lstStyle/>
          <a:p>
            <a:endParaRPr lang="zh-CN" altLang="en-US">
              <a:latin typeface="+mn-ea"/>
            </a:endParaRPr>
          </a:p>
        </p:txBody>
      </p:sp>
      <p:sp>
        <p:nvSpPr>
          <p:cNvPr id="10" name="图形 43" descr="警告">
            <a:extLst>
              <a:ext uri="{FF2B5EF4-FFF2-40B4-BE49-F238E27FC236}">
                <a16:creationId xmlns:a16="http://schemas.microsoft.com/office/drawing/2014/main" id="{216C4515-007B-444E-BC08-19EFE91A8327}"/>
              </a:ext>
            </a:extLst>
          </p:cNvPr>
          <p:cNvSpPr/>
          <p:nvPr/>
        </p:nvSpPr>
        <p:spPr>
          <a:xfrm>
            <a:off x="5887246" y="4377906"/>
            <a:ext cx="394641" cy="347873"/>
          </a:xfrm>
          <a:custGeom>
            <a:avLst/>
            <a:gdLst>
              <a:gd name="connsiteX0" fmla="*/ 392249 w 394641"/>
              <a:gd name="connsiteY0" fmla="*/ 320419 h 347873"/>
              <a:gd name="connsiteX1" fmla="*/ 213336 w 394641"/>
              <a:gd name="connsiteY1" fmla="*/ 9266 h 347873"/>
              <a:gd name="connsiteX2" fmla="*/ 181763 w 394641"/>
              <a:gd name="connsiteY2" fmla="*/ 9266 h 347873"/>
              <a:gd name="connsiteX3" fmla="*/ 2393 w 394641"/>
              <a:gd name="connsiteY3" fmla="*/ 320419 h 347873"/>
              <a:gd name="connsiteX4" fmla="*/ 18408 w 394641"/>
              <a:gd name="connsiteY4" fmla="*/ 347874 h 347873"/>
              <a:gd name="connsiteX5" fmla="*/ 197321 w 394641"/>
              <a:gd name="connsiteY5" fmla="*/ 347874 h 347873"/>
              <a:gd name="connsiteX6" fmla="*/ 376234 w 394641"/>
              <a:gd name="connsiteY6" fmla="*/ 347874 h 347873"/>
              <a:gd name="connsiteX7" fmla="*/ 392249 w 394641"/>
              <a:gd name="connsiteY7" fmla="*/ 320419 h 347873"/>
              <a:gd name="connsiteX8" fmla="*/ 183594 w 394641"/>
              <a:gd name="connsiteY8" fmla="*/ 82478 h 347873"/>
              <a:gd name="connsiteX9" fmla="*/ 211048 w 394641"/>
              <a:gd name="connsiteY9" fmla="*/ 82478 h 347873"/>
              <a:gd name="connsiteX10" fmla="*/ 211048 w 394641"/>
              <a:gd name="connsiteY10" fmla="*/ 242631 h 347873"/>
              <a:gd name="connsiteX11" fmla="*/ 183594 w 394641"/>
              <a:gd name="connsiteY11" fmla="*/ 242631 h 347873"/>
              <a:gd name="connsiteX12" fmla="*/ 183594 w 394641"/>
              <a:gd name="connsiteY12" fmla="*/ 82478 h 347873"/>
              <a:gd name="connsiteX13" fmla="*/ 197321 w 394641"/>
              <a:gd name="connsiteY13" fmla="*/ 306692 h 347873"/>
              <a:gd name="connsiteX14" fmla="*/ 174442 w 394641"/>
              <a:gd name="connsiteY14" fmla="*/ 283813 h 347873"/>
              <a:gd name="connsiteX15" fmla="*/ 197321 w 394641"/>
              <a:gd name="connsiteY15" fmla="*/ 260934 h 347873"/>
              <a:gd name="connsiteX16" fmla="*/ 220200 w 394641"/>
              <a:gd name="connsiteY16" fmla="*/ 283813 h 347873"/>
              <a:gd name="connsiteX17" fmla="*/ 197321 w 394641"/>
              <a:gd name="connsiteY17" fmla="*/ 306692 h 34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641" h="347873">
                <a:moveTo>
                  <a:pt x="392249" y="320419"/>
                </a:moveTo>
                <a:lnTo>
                  <a:pt x="213336" y="9266"/>
                </a:lnTo>
                <a:cubicBezTo>
                  <a:pt x="206473" y="-3089"/>
                  <a:pt x="188627" y="-3089"/>
                  <a:pt x="181763" y="9266"/>
                </a:cubicBezTo>
                <a:lnTo>
                  <a:pt x="2393" y="320419"/>
                </a:lnTo>
                <a:cubicBezTo>
                  <a:pt x="-4471" y="332774"/>
                  <a:pt x="4223" y="347874"/>
                  <a:pt x="18408" y="347874"/>
                </a:cubicBezTo>
                <a:lnTo>
                  <a:pt x="197321" y="347874"/>
                </a:lnTo>
                <a:lnTo>
                  <a:pt x="376234" y="347874"/>
                </a:lnTo>
                <a:cubicBezTo>
                  <a:pt x="390419" y="347874"/>
                  <a:pt x="399113" y="332774"/>
                  <a:pt x="392249" y="320419"/>
                </a:cubicBezTo>
                <a:close/>
                <a:moveTo>
                  <a:pt x="183594" y="82478"/>
                </a:moveTo>
                <a:lnTo>
                  <a:pt x="211048" y="82478"/>
                </a:lnTo>
                <a:lnTo>
                  <a:pt x="211048" y="242631"/>
                </a:lnTo>
                <a:lnTo>
                  <a:pt x="183594" y="242631"/>
                </a:lnTo>
                <a:lnTo>
                  <a:pt x="183594" y="82478"/>
                </a:lnTo>
                <a:close/>
                <a:moveTo>
                  <a:pt x="197321" y="306692"/>
                </a:moveTo>
                <a:cubicBezTo>
                  <a:pt x="184509" y="306692"/>
                  <a:pt x="174442" y="296625"/>
                  <a:pt x="174442" y="283813"/>
                </a:cubicBezTo>
                <a:cubicBezTo>
                  <a:pt x="174442" y="271001"/>
                  <a:pt x="184509" y="260934"/>
                  <a:pt x="197321" y="260934"/>
                </a:cubicBezTo>
                <a:cubicBezTo>
                  <a:pt x="210133" y="260934"/>
                  <a:pt x="220200" y="271001"/>
                  <a:pt x="220200" y="283813"/>
                </a:cubicBezTo>
                <a:cubicBezTo>
                  <a:pt x="220200" y="296625"/>
                  <a:pt x="210133" y="306692"/>
                  <a:pt x="197321" y="306692"/>
                </a:cubicBezTo>
                <a:close/>
              </a:path>
            </a:pathLst>
          </a:custGeom>
          <a:solidFill>
            <a:schemeClr val="bg1"/>
          </a:solidFill>
          <a:ln w="4564" cap="flat">
            <a:noFill/>
            <a:prstDash val="solid"/>
            <a:miter/>
          </a:ln>
        </p:spPr>
        <p:txBody>
          <a:bodyPr rtlCol="0" anchor="ctr">
            <a:noAutofit/>
          </a:bodyPr>
          <a:lstStyle/>
          <a:p>
            <a:endParaRPr lang="zh-CN" altLang="en-US">
              <a:latin typeface="+mn-ea"/>
            </a:endParaRPr>
          </a:p>
        </p:txBody>
      </p:sp>
      <p:sp>
        <p:nvSpPr>
          <p:cNvPr id="11" name="图形 44" descr="警告">
            <a:extLst>
              <a:ext uri="{FF2B5EF4-FFF2-40B4-BE49-F238E27FC236}">
                <a16:creationId xmlns:a16="http://schemas.microsoft.com/office/drawing/2014/main" id="{DFB21078-A366-4DA8-A750-3039D2FAF5D3}"/>
              </a:ext>
            </a:extLst>
          </p:cNvPr>
          <p:cNvSpPr/>
          <p:nvPr/>
        </p:nvSpPr>
        <p:spPr>
          <a:xfrm>
            <a:off x="9711815" y="4377906"/>
            <a:ext cx="394641" cy="347873"/>
          </a:xfrm>
          <a:custGeom>
            <a:avLst/>
            <a:gdLst>
              <a:gd name="connsiteX0" fmla="*/ 392249 w 394641"/>
              <a:gd name="connsiteY0" fmla="*/ 320419 h 347873"/>
              <a:gd name="connsiteX1" fmla="*/ 213336 w 394641"/>
              <a:gd name="connsiteY1" fmla="*/ 9266 h 347873"/>
              <a:gd name="connsiteX2" fmla="*/ 181763 w 394641"/>
              <a:gd name="connsiteY2" fmla="*/ 9266 h 347873"/>
              <a:gd name="connsiteX3" fmla="*/ 2393 w 394641"/>
              <a:gd name="connsiteY3" fmla="*/ 320419 h 347873"/>
              <a:gd name="connsiteX4" fmla="*/ 18408 w 394641"/>
              <a:gd name="connsiteY4" fmla="*/ 347874 h 347873"/>
              <a:gd name="connsiteX5" fmla="*/ 197321 w 394641"/>
              <a:gd name="connsiteY5" fmla="*/ 347874 h 347873"/>
              <a:gd name="connsiteX6" fmla="*/ 376234 w 394641"/>
              <a:gd name="connsiteY6" fmla="*/ 347874 h 347873"/>
              <a:gd name="connsiteX7" fmla="*/ 392249 w 394641"/>
              <a:gd name="connsiteY7" fmla="*/ 320419 h 347873"/>
              <a:gd name="connsiteX8" fmla="*/ 183594 w 394641"/>
              <a:gd name="connsiteY8" fmla="*/ 82478 h 347873"/>
              <a:gd name="connsiteX9" fmla="*/ 211048 w 394641"/>
              <a:gd name="connsiteY9" fmla="*/ 82478 h 347873"/>
              <a:gd name="connsiteX10" fmla="*/ 211048 w 394641"/>
              <a:gd name="connsiteY10" fmla="*/ 242631 h 347873"/>
              <a:gd name="connsiteX11" fmla="*/ 183594 w 394641"/>
              <a:gd name="connsiteY11" fmla="*/ 242631 h 347873"/>
              <a:gd name="connsiteX12" fmla="*/ 183594 w 394641"/>
              <a:gd name="connsiteY12" fmla="*/ 82478 h 347873"/>
              <a:gd name="connsiteX13" fmla="*/ 197321 w 394641"/>
              <a:gd name="connsiteY13" fmla="*/ 306692 h 347873"/>
              <a:gd name="connsiteX14" fmla="*/ 174442 w 394641"/>
              <a:gd name="connsiteY14" fmla="*/ 283813 h 347873"/>
              <a:gd name="connsiteX15" fmla="*/ 197321 w 394641"/>
              <a:gd name="connsiteY15" fmla="*/ 260934 h 347873"/>
              <a:gd name="connsiteX16" fmla="*/ 220200 w 394641"/>
              <a:gd name="connsiteY16" fmla="*/ 283813 h 347873"/>
              <a:gd name="connsiteX17" fmla="*/ 197321 w 394641"/>
              <a:gd name="connsiteY17" fmla="*/ 306692 h 34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641" h="347873">
                <a:moveTo>
                  <a:pt x="392249" y="320419"/>
                </a:moveTo>
                <a:lnTo>
                  <a:pt x="213336" y="9266"/>
                </a:lnTo>
                <a:cubicBezTo>
                  <a:pt x="206473" y="-3089"/>
                  <a:pt x="188627" y="-3089"/>
                  <a:pt x="181763" y="9266"/>
                </a:cubicBezTo>
                <a:lnTo>
                  <a:pt x="2393" y="320419"/>
                </a:lnTo>
                <a:cubicBezTo>
                  <a:pt x="-4471" y="332774"/>
                  <a:pt x="4223" y="347874"/>
                  <a:pt x="18408" y="347874"/>
                </a:cubicBezTo>
                <a:lnTo>
                  <a:pt x="197321" y="347874"/>
                </a:lnTo>
                <a:lnTo>
                  <a:pt x="376234" y="347874"/>
                </a:lnTo>
                <a:cubicBezTo>
                  <a:pt x="390419" y="347874"/>
                  <a:pt x="399113" y="332774"/>
                  <a:pt x="392249" y="320419"/>
                </a:cubicBezTo>
                <a:close/>
                <a:moveTo>
                  <a:pt x="183594" y="82478"/>
                </a:moveTo>
                <a:lnTo>
                  <a:pt x="211048" y="82478"/>
                </a:lnTo>
                <a:lnTo>
                  <a:pt x="211048" y="242631"/>
                </a:lnTo>
                <a:lnTo>
                  <a:pt x="183594" y="242631"/>
                </a:lnTo>
                <a:lnTo>
                  <a:pt x="183594" y="82478"/>
                </a:lnTo>
                <a:close/>
                <a:moveTo>
                  <a:pt x="197321" y="306692"/>
                </a:moveTo>
                <a:cubicBezTo>
                  <a:pt x="184509" y="306692"/>
                  <a:pt x="174442" y="296625"/>
                  <a:pt x="174442" y="283813"/>
                </a:cubicBezTo>
                <a:cubicBezTo>
                  <a:pt x="174442" y="271001"/>
                  <a:pt x="184509" y="260934"/>
                  <a:pt x="197321" y="260934"/>
                </a:cubicBezTo>
                <a:cubicBezTo>
                  <a:pt x="210133" y="260934"/>
                  <a:pt x="220200" y="271001"/>
                  <a:pt x="220200" y="283813"/>
                </a:cubicBezTo>
                <a:cubicBezTo>
                  <a:pt x="220200" y="296625"/>
                  <a:pt x="210133" y="306692"/>
                  <a:pt x="197321" y="306692"/>
                </a:cubicBezTo>
                <a:close/>
              </a:path>
            </a:pathLst>
          </a:custGeom>
          <a:solidFill>
            <a:schemeClr val="bg1"/>
          </a:solidFill>
          <a:ln w="4564" cap="flat">
            <a:noFill/>
            <a:prstDash val="solid"/>
            <a:miter/>
          </a:ln>
        </p:spPr>
        <p:txBody>
          <a:bodyPr rtlCol="0" anchor="ctr">
            <a:noAutofit/>
          </a:bodyPr>
          <a:lstStyle/>
          <a:p>
            <a:endParaRPr lang="zh-CN" altLang="en-US">
              <a:latin typeface="+mn-ea"/>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5267325" y="2781300"/>
            <a:ext cx="4900295" cy="101473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w="25400">
                  <a:solidFill>
                    <a:prstClr val="black"/>
                  </a:solidFill>
                </a:ln>
                <a:solidFill>
                  <a:schemeClr val="accent3">
                    <a:lumMod val="75000"/>
                  </a:schemeClr>
                </a:solidFill>
                <a:effectLst>
                  <a:outerShdw dist="88900" dir="2700000" algn="tl" rotWithShape="0">
                    <a:schemeClr val="accent3">
                      <a:lumMod val="75000"/>
                    </a:schemeClr>
                  </a:outerShdw>
                </a:effectLst>
                <a:uLnTx/>
                <a:uFillTx/>
                <a:latin typeface="+mn-ea"/>
                <a:cs typeface="+mn-cs"/>
              </a:rPr>
              <a:t>明年工作计划</a:t>
            </a:r>
          </a:p>
        </p:txBody>
      </p:sp>
      <p:sp>
        <p:nvSpPr>
          <p:cNvPr id="22" name="文本框 21"/>
          <p:cNvSpPr txBox="1"/>
          <p:nvPr/>
        </p:nvSpPr>
        <p:spPr>
          <a:xfrm>
            <a:off x="1803219" y="2282190"/>
            <a:ext cx="1907902" cy="156966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w="25400">
                  <a:solidFill>
                    <a:prstClr val="black"/>
                  </a:solidFill>
                </a:ln>
                <a:solidFill>
                  <a:prstClr val="white"/>
                </a:solidFill>
                <a:effectLst/>
                <a:uLnTx/>
                <a:uFillTx/>
                <a:latin typeface="+mn-ea"/>
                <a:cs typeface="OPPOSans H" panose="00020600040101010101" pitchFamily="18" charset="-122"/>
              </a:rPr>
              <a:t>04</a:t>
            </a:r>
          </a:p>
        </p:txBody>
      </p:sp>
      <p:sp>
        <p:nvSpPr>
          <p:cNvPr id="7" name="文本框 6"/>
          <p:cNvSpPr txBox="1"/>
          <p:nvPr/>
        </p:nvSpPr>
        <p:spPr>
          <a:xfrm>
            <a:off x="5462270" y="3789680"/>
            <a:ext cx="4510405" cy="368300"/>
          </a:xfrm>
          <a:prstGeom prst="rect">
            <a:avLst/>
          </a:prstGeom>
          <a:noFill/>
        </p:spPr>
        <p:txBody>
          <a:bodyPr wrap="square" rtlCol="0" anchor="t">
            <a:noAutofit/>
          </a:bodyPr>
          <a:lstStyle/>
          <a:p>
            <a:pPr algn="dist"/>
            <a:r>
              <a:rPr lang="en-US" altLang="zh-CN" dirty="0">
                <a:ln w="3175">
                  <a:solidFill>
                    <a:schemeClr val="tx1"/>
                  </a:solidFill>
                </a:ln>
                <a:solidFill>
                  <a:schemeClr val="bg1"/>
                </a:solidFill>
                <a:latin typeface="+mn-ea"/>
              </a:rPr>
              <a:t>NEW WORK PLAN</a:t>
            </a:r>
          </a:p>
        </p:txBody>
      </p:sp>
      <p:sp>
        <p:nvSpPr>
          <p:cNvPr id="2" name="文本框 1"/>
          <p:cNvSpPr txBox="1"/>
          <p:nvPr/>
        </p:nvSpPr>
        <p:spPr>
          <a:xfrm>
            <a:off x="1257300" y="3642439"/>
            <a:ext cx="3110865" cy="64633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w="25400">
                  <a:solidFill>
                    <a:prstClr val="black"/>
                  </a:solidFill>
                </a:ln>
                <a:solidFill>
                  <a:prstClr val="white"/>
                </a:solidFill>
                <a:effectLst/>
                <a:uLnTx/>
                <a:uFillTx/>
                <a:latin typeface="+mn-ea"/>
                <a:cs typeface="Agency FB" panose="020B0503020202020204" charset="0"/>
              </a:rPr>
              <a:t>PART FOU</a:t>
            </a:r>
          </a:p>
        </p:txBody>
      </p:sp>
      <p:sp>
        <p:nvSpPr>
          <p:cNvPr id="228" name="五边形 227"/>
          <p:cNvSpPr/>
          <p:nvPr/>
        </p:nvSpPr>
        <p:spPr>
          <a:xfrm flipH="1">
            <a:off x="7385685" y="1784408"/>
            <a:ext cx="3168015" cy="497840"/>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29" name="五边形 228"/>
          <p:cNvSpPr/>
          <p:nvPr/>
        </p:nvSpPr>
        <p:spPr>
          <a:xfrm flipH="1">
            <a:off x="7464425" y="1701165"/>
            <a:ext cx="3168015" cy="497840"/>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600" b="1" dirty="0">
                <a:ln w="25400">
                  <a:noFill/>
                </a:ln>
                <a:solidFill>
                  <a:schemeClr val="tx1"/>
                </a:solidFill>
                <a:latin typeface="+mn-ea"/>
                <a:cs typeface="Agency FB" panose="020B0503020202020204" charset="0"/>
                <a:sym typeface="+mn-ea"/>
              </a:rPr>
              <a:t>ANNUAL REPORT</a:t>
            </a:r>
            <a:endParaRPr lang="zh-CN" altLang="en-US" sz="1600" b="1" dirty="0">
              <a:ln>
                <a:solidFill>
                  <a:schemeClr val="tx2"/>
                </a:solidFill>
              </a:ln>
              <a:latin typeface="+mn-ea"/>
              <a:cs typeface="Agency FB" panose="020B0503020202020204" charset="0"/>
            </a:endParaRPr>
          </a:p>
        </p:txBody>
      </p:sp>
      <p:sp>
        <p:nvSpPr>
          <p:cNvPr id="245" name="燕尾形 244"/>
          <p:cNvSpPr/>
          <p:nvPr/>
        </p:nvSpPr>
        <p:spPr>
          <a:xfrm flipH="1">
            <a:off x="10140950" y="1820545"/>
            <a:ext cx="259080" cy="25908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nvGrpSpPr>
          <p:cNvPr id="5" name="组合 4"/>
          <p:cNvGrpSpPr/>
          <p:nvPr/>
        </p:nvGrpSpPr>
        <p:grpSpPr>
          <a:xfrm>
            <a:off x="8676640" y="4685665"/>
            <a:ext cx="1955800" cy="463550"/>
            <a:chOff x="8515" y="2843"/>
            <a:chExt cx="3080" cy="730"/>
          </a:xfrm>
        </p:grpSpPr>
        <p:grpSp>
          <p:nvGrpSpPr>
            <p:cNvPr id="111" name="组合 110"/>
            <p:cNvGrpSpPr/>
            <p:nvPr/>
          </p:nvGrpSpPr>
          <p:grpSpPr>
            <a:xfrm>
              <a:off x="8515" y="2843"/>
              <a:ext cx="3080" cy="152"/>
              <a:chOff x="9897" y="9482"/>
              <a:chExt cx="3080" cy="152"/>
            </a:xfrm>
          </p:grpSpPr>
          <p:sp>
            <p:nvSpPr>
              <p:cNvPr id="76" name="椭圆 75"/>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8" name="椭圆 77"/>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4" name="椭圆 103"/>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5" name="椭圆 104"/>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6" name="椭圆 105"/>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7" name="椭圆 106"/>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8" name="椭圆 107"/>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9" name="椭圆 108"/>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0" name="椭圆 109"/>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12" name="组合 111"/>
            <p:cNvGrpSpPr/>
            <p:nvPr/>
          </p:nvGrpSpPr>
          <p:grpSpPr>
            <a:xfrm>
              <a:off x="8515" y="3132"/>
              <a:ext cx="3080" cy="152"/>
              <a:chOff x="9897" y="9482"/>
              <a:chExt cx="3080" cy="152"/>
            </a:xfrm>
          </p:grpSpPr>
          <p:sp>
            <p:nvSpPr>
              <p:cNvPr id="114" name="椭圆 113"/>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5" name="椭圆 114"/>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6" name="椭圆 115"/>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7" name="椭圆 116"/>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8" name="椭圆 117"/>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9" name="椭圆 118"/>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0" name="椭圆 119"/>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1" name="椭圆 120"/>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2" name="椭圆 121"/>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23" name="组合 122"/>
            <p:cNvGrpSpPr/>
            <p:nvPr/>
          </p:nvGrpSpPr>
          <p:grpSpPr>
            <a:xfrm>
              <a:off x="8515" y="3421"/>
              <a:ext cx="3080" cy="152"/>
              <a:chOff x="9897" y="9482"/>
              <a:chExt cx="3080" cy="152"/>
            </a:xfrm>
          </p:grpSpPr>
          <p:sp>
            <p:nvSpPr>
              <p:cNvPr id="124" name="椭圆 123"/>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5" name="椭圆 124"/>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6" name="椭圆 125"/>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7" name="椭圆 126"/>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8" name="椭圆 127"/>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9" name="椭圆 128"/>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0" name="椭圆 129"/>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1" name="椭圆 130"/>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2" name="椭圆 131"/>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grpSp>
        <p:nvGrpSpPr>
          <p:cNvPr id="6" name="组合 5"/>
          <p:cNvGrpSpPr/>
          <p:nvPr/>
        </p:nvGrpSpPr>
        <p:grpSpPr>
          <a:xfrm>
            <a:off x="2103755" y="4434205"/>
            <a:ext cx="1494155" cy="280670"/>
            <a:chOff x="3313" y="6757"/>
            <a:chExt cx="2353" cy="442"/>
          </a:xfrm>
        </p:grpSpPr>
        <p:sp>
          <p:nvSpPr>
            <p:cNvPr id="98" name="等腰三角形 97"/>
            <p:cNvSpPr/>
            <p:nvPr/>
          </p:nvSpPr>
          <p:spPr>
            <a:xfrm rot="5400000">
              <a:off x="3284" y="6786"/>
              <a:ext cx="424" cy="366"/>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99" name="等腰三角形 98"/>
            <p:cNvSpPr/>
            <p:nvPr/>
          </p:nvSpPr>
          <p:spPr>
            <a:xfrm rot="5400000">
              <a:off x="3947" y="6786"/>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00" name="等腰三角形 99"/>
            <p:cNvSpPr/>
            <p:nvPr/>
          </p:nvSpPr>
          <p:spPr>
            <a:xfrm rot="5400000">
              <a:off x="4609" y="6786"/>
              <a:ext cx="424" cy="366"/>
            </a:xfrm>
            <a:prstGeom prst="triangle">
              <a:avLst/>
            </a:prstGeom>
            <a:solidFill>
              <a:schemeClr val="accent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01" name="等腰三角形 100"/>
            <p:cNvSpPr/>
            <p:nvPr/>
          </p:nvSpPr>
          <p:spPr>
            <a:xfrm rot="5400000">
              <a:off x="5271" y="6804"/>
              <a:ext cx="424" cy="366"/>
            </a:xfrm>
            <a:prstGeom prst="triangle">
              <a:avLst/>
            </a:prstGeom>
            <a:solidFill>
              <a:schemeClr val="accent4"/>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12" name="组合 11"/>
          <p:cNvGrpSpPr/>
          <p:nvPr/>
        </p:nvGrpSpPr>
        <p:grpSpPr>
          <a:xfrm flipV="1">
            <a:off x="4368165" y="1701800"/>
            <a:ext cx="2653030" cy="580390"/>
            <a:chOff x="6879" y="2679"/>
            <a:chExt cx="4178" cy="914"/>
          </a:xfrm>
        </p:grpSpPr>
        <p:sp>
          <p:nvSpPr>
            <p:cNvPr id="9" name="任意多边形: 形状 55"/>
            <p:cNvSpPr/>
            <p:nvPr/>
          </p:nvSpPr>
          <p:spPr>
            <a:xfrm flipV="1">
              <a:off x="6879" y="267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0" name="任意多边形: 形状 55"/>
            <p:cNvSpPr/>
            <p:nvPr/>
          </p:nvSpPr>
          <p:spPr>
            <a:xfrm flipV="1">
              <a:off x="6879" y="301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 name="任意多边形: 形状 55"/>
            <p:cNvSpPr/>
            <p:nvPr/>
          </p:nvSpPr>
          <p:spPr>
            <a:xfrm flipV="1">
              <a:off x="6879" y="335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grpSp>
      <p:grpSp>
        <p:nvGrpSpPr>
          <p:cNvPr id="30" name="组合 29"/>
          <p:cNvGrpSpPr/>
          <p:nvPr/>
        </p:nvGrpSpPr>
        <p:grpSpPr>
          <a:xfrm>
            <a:off x="5330825" y="4380865"/>
            <a:ext cx="2726055" cy="768350"/>
            <a:chOff x="8395" y="6899"/>
            <a:chExt cx="4293" cy="1210"/>
          </a:xfrm>
        </p:grpSpPr>
        <p:sp>
          <p:nvSpPr>
            <p:cNvPr id="164" name="圆角矩形 163"/>
            <p:cNvSpPr/>
            <p:nvPr/>
          </p:nvSpPr>
          <p:spPr>
            <a:xfrm>
              <a:off x="8395"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5" name="圆角矩形 164"/>
            <p:cNvSpPr/>
            <p:nvPr/>
          </p:nvSpPr>
          <p:spPr>
            <a:xfrm>
              <a:off x="8985" y="7101"/>
              <a:ext cx="180" cy="1008"/>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6" name="圆角矩形 165"/>
            <p:cNvSpPr/>
            <p:nvPr/>
          </p:nvSpPr>
          <p:spPr>
            <a:xfrm>
              <a:off x="9575" y="6899"/>
              <a:ext cx="153" cy="1210"/>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7" name="圆角矩形 166"/>
            <p:cNvSpPr/>
            <p:nvPr/>
          </p:nvSpPr>
          <p:spPr>
            <a:xfrm>
              <a:off x="10138" y="7188"/>
              <a:ext cx="186" cy="921"/>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8" name="圆角矩形 167"/>
            <p:cNvSpPr/>
            <p:nvPr/>
          </p:nvSpPr>
          <p:spPr>
            <a:xfrm>
              <a:off x="10734" y="7054"/>
              <a:ext cx="186" cy="1055"/>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9" name="圆角矩形 168"/>
            <p:cNvSpPr/>
            <p:nvPr/>
          </p:nvSpPr>
          <p:spPr>
            <a:xfrm>
              <a:off x="11912" y="6995"/>
              <a:ext cx="186" cy="1114"/>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0" name="圆角矩形 169"/>
            <p:cNvSpPr/>
            <p:nvPr/>
          </p:nvSpPr>
          <p:spPr>
            <a:xfrm>
              <a:off x="11330" y="6995"/>
              <a:ext cx="172" cy="1114"/>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1" name="圆角矩形 170"/>
            <p:cNvSpPr/>
            <p:nvPr/>
          </p:nvSpPr>
          <p:spPr>
            <a:xfrm>
              <a:off x="12508"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58" name="燕尾形 244">
            <a:extLst>
              <a:ext uri="{FF2B5EF4-FFF2-40B4-BE49-F238E27FC236}">
                <a16:creationId xmlns:a16="http://schemas.microsoft.com/office/drawing/2014/main" id="{90B9C9D5-FA7F-4482-B820-EA961D933FFA}"/>
              </a:ext>
            </a:extLst>
          </p:cNvPr>
          <p:cNvSpPr/>
          <p:nvPr/>
        </p:nvSpPr>
        <p:spPr>
          <a:xfrm flipH="1">
            <a:off x="7752241" y="1820545"/>
            <a:ext cx="259080" cy="25908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Tree>
    <p:custDataLst>
      <p:tags r:id="rId1"/>
    </p:custDataLst>
    <p:extLst>
      <p:ext uri="{BB962C8B-B14F-4D97-AF65-F5344CB8AC3E}">
        <p14:creationId xmlns:p14="http://schemas.microsoft.com/office/powerpoint/2010/main" val="389045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227"/>
          <p:cNvSpPr/>
          <p:nvPr/>
        </p:nvSpPr>
        <p:spPr>
          <a:xfrm>
            <a:off x="-210185" y="488315"/>
            <a:ext cx="3672840" cy="934085"/>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 name="五边形 228"/>
          <p:cNvSpPr/>
          <p:nvPr/>
        </p:nvSpPr>
        <p:spPr>
          <a:xfrm>
            <a:off x="-96520" y="374015"/>
            <a:ext cx="3791585" cy="934085"/>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ln>
                <a:solidFill>
                  <a:schemeClr val="tx2"/>
                </a:solidFill>
              </a:ln>
              <a:latin typeface="+mn-ea"/>
              <a:cs typeface="Agency FB" panose="020B0503020202020204" charset="0"/>
            </a:endParaRPr>
          </a:p>
        </p:txBody>
      </p:sp>
      <p:sp>
        <p:nvSpPr>
          <p:cNvPr id="4" name="燕尾形 244"/>
          <p:cNvSpPr/>
          <p:nvPr/>
        </p:nvSpPr>
        <p:spPr>
          <a:xfrm>
            <a:off x="335915" y="548323"/>
            <a:ext cx="457200" cy="58547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 name="文本框 4"/>
          <p:cNvSpPr txBox="1"/>
          <p:nvPr/>
        </p:nvSpPr>
        <p:spPr>
          <a:xfrm>
            <a:off x="793115" y="549275"/>
            <a:ext cx="2155825" cy="5847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w="25400">
                  <a:solidFill>
                    <a:prstClr val="black"/>
                  </a:solidFill>
                </a:ln>
                <a:solidFill>
                  <a:schemeClr val="bg1"/>
                </a:solidFill>
                <a:effectLst>
                  <a:outerShdw dist="88900" dir="2700000" algn="tl" rotWithShape="0">
                    <a:schemeClr val="accent3">
                      <a:alpha val="100000"/>
                    </a:schemeClr>
                  </a:outerShdw>
                </a:effectLst>
                <a:uLnTx/>
                <a:uFillTx/>
                <a:latin typeface="+mn-ea"/>
                <a:cs typeface="+mn-cs"/>
              </a:rPr>
              <a:t>工作计划</a:t>
            </a:r>
          </a:p>
        </p:txBody>
      </p:sp>
      <p:sp>
        <p:nvSpPr>
          <p:cNvPr id="6" name="燕尾形 1"/>
          <p:cNvSpPr/>
          <p:nvPr/>
        </p:nvSpPr>
        <p:spPr>
          <a:xfrm>
            <a:off x="2948940" y="617538"/>
            <a:ext cx="349250" cy="44704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cxnSp>
        <p:nvCxnSpPr>
          <p:cNvPr id="16" name="直接连接符 15"/>
          <p:cNvCxnSpPr/>
          <p:nvPr/>
        </p:nvCxnSpPr>
        <p:spPr>
          <a:xfrm flipV="1">
            <a:off x="1416000" y="3188180"/>
            <a:ext cx="0" cy="2304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箭头: V 形 7"/>
          <p:cNvSpPr/>
          <p:nvPr/>
        </p:nvSpPr>
        <p:spPr>
          <a:xfrm>
            <a:off x="1056000" y="5420180"/>
            <a:ext cx="3003060" cy="648000"/>
          </a:xfrm>
          <a:prstGeom prst="chevron">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9" name="箭头: V 形 8"/>
          <p:cNvSpPr/>
          <p:nvPr/>
        </p:nvSpPr>
        <p:spPr>
          <a:xfrm>
            <a:off x="1056000" y="5528279"/>
            <a:ext cx="3003060" cy="648000"/>
          </a:xfrm>
          <a:prstGeom prst="chevron">
            <a:avLst/>
          </a:prstGeom>
          <a:pattFill prst="pct5">
            <a:fgClr>
              <a:schemeClr val="tx1"/>
            </a:fgClr>
            <a:bgClr>
              <a:schemeClr val="accent1"/>
            </a:bgClr>
          </a:patt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14" name="文本框 13"/>
          <p:cNvSpPr txBox="1"/>
          <p:nvPr/>
        </p:nvSpPr>
        <p:spPr>
          <a:xfrm>
            <a:off x="1757418" y="5470127"/>
            <a:ext cx="1611714" cy="769441"/>
          </a:xfrm>
          <a:prstGeom prst="rect">
            <a:avLst/>
          </a:prstGeom>
          <a:noFill/>
        </p:spPr>
        <p:txBody>
          <a:bodyPr wrap="square" rtlCol="0">
            <a:noAutofit/>
          </a:bodyPr>
          <a:lstStyle/>
          <a:p>
            <a:pPr algn="ctr"/>
            <a:r>
              <a:rPr lang="en-US" altLang="zh-CN" sz="4400" b="1" dirty="0">
                <a:ln>
                  <a:solidFill>
                    <a:schemeClr val="tx2"/>
                  </a:solidFill>
                </a:ln>
                <a:solidFill>
                  <a:schemeClr val="bg1"/>
                </a:solidFill>
                <a:latin typeface="+mn-ea"/>
              </a:rPr>
              <a:t>ONE</a:t>
            </a:r>
            <a:endParaRPr lang="zh-CN" altLang="en-US" sz="4400" b="1" dirty="0">
              <a:ln>
                <a:solidFill>
                  <a:schemeClr val="tx2"/>
                </a:solidFill>
              </a:ln>
              <a:solidFill>
                <a:schemeClr val="bg1"/>
              </a:solidFill>
              <a:latin typeface="+mn-ea"/>
            </a:endParaRPr>
          </a:p>
        </p:txBody>
      </p:sp>
      <p:cxnSp>
        <p:nvCxnSpPr>
          <p:cNvPr id="17" name="直接连接符 16"/>
          <p:cNvCxnSpPr/>
          <p:nvPr/>
        </p:nvCxnSpPr>
        <p:spPr>
          <a:xfrm flipV="1">
            <a:off x="1560000" y="3332180"/>
            <a:ext cx="0" cy="63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626235" y="3840463"/>
            <a:ext cx="2432822" cy="1405834"/>
          </a:xfrm>
          <a:prstGeom prst="rect">
            <a:avLst/>
          </a:prstGeom>
          <a:noFill/>
        </p:spPr>
        <p:txBody>
          <a:bodyPr wrap="square" rtlCol="0" anchor="t">
            <a:noAutofit/>
          </a:bodyPr>
          <a:lstStyle/>
          <a:p>
            <a:pPr>
              <a:lnSpc>
                <a:spcPct val="120000"/>
              </a:lnSpc>
              <a:spcBef>
                <a:spcPts val="0"/>
              </a:spcBef>
              <a:spcAft>
                <a:spcPts val="0"/>
              </a:spcAft>
            </a:pPr>
            <a:r>
              <a:rPr lang="zh-CN" altLang="en-US" dirty="0">
                <a:solidFill>
                  <a:schemeClr val="tx2"/>
                </a:solidFill>
                <a:latin typeface="+mn-ea"/>
              </a:rPr>
              <a:t>选拔或培养适合角色职责的人才是建设高效项目开发团队的最重要因素</a:t>
            </a:r>
          </a:p>
        </p:txBody>
      </p:sp>
      <p:sp>
        <p:nvSpPr>
          <p:cNvPr id="20" name="文本框 19"/>
          <p:cNvSpPr txBox="1"/>
          <p:nvPr/>
        </p:nvSpPr>
        <p:spPr>
          <a:xfrm>
            <a:off x="1560000" y="3421147"/>
            <a:ext cx="2053346" cy="461665"/>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1"/>
                  </a:solidFill>
                </a:ln>
                <a:solidFill>
                  <a:schemeClr val="bg1"/>
                </a:solidFill>
                <a:latin typeface="+mn-ea"/>
              </a:rPr>
              <a:t>培养潜力人才</a:t>
            </a:r>
            <a:endPar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endParaRPr>
          </a:p>
        </p:txBody>
      </p:sp>
      <p:cxnSp>
        <p:nvCxnSpPr>
          <p:cNvPr id="23" name="直接连接符 22"/>
          <p:cNvCxnSpPr/>
          <p:nvPr/>
        </p:nvCxnSpPr>
        <p:spPr>
          <a:xfrm flipV="1">
            <a:off x="5022774" y="3188180"/>
            <a:ext cx="0" cy="23040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箭头: V 形 23"/>
          <p:cNvSpPr/>
          <p:nvPr/>
        </p:nvSpPr>
        <p:spPr>
          <a:xfrm>
            <a:off x="4662774" y="5420180"/>
            <a:ext cx="3003060" cy="648000"/>
          </a:xfrm>
          <a:prstGeom prst="chevron">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25" name="箭头: V 形 24"/>
          <p:cNvSpPr/>
          <p:nvPr/>
        </p:nvSpPr>
        <p:spPr>
          <a:xfrm>
            <a:off x="4662774" y="5528279"/>
            <a:ext cx="3003060" cy="648000"/>
          </a:xfrm>
          <a:prstGeom prst="chevron">
            <a:avLst/>
          </a:prstGeom>
          <a:pattFill prst="pct5">
            <a:fgClr>
              <a:schemeClr val="tx2"/>
            </a:fgClr>
            <a:bgClr>
              <a:schemeClr val="accent5"/>
            </a:bgClr>
          </a:patt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26" name="文本框 25"/>
          <p:cNvSpPr txBox="1"/>
          <p:nvPr/>
        </p:nvSpPr>
        <p:spPr>
          <a:xfrm>
            <a:off x="5366625" y="5470127"/>
            <a:ext cx="1653643" cy="769441"/>
          </a:xfrm>
          <a:prstGeom prst="rect">
            <a:avLst/>
          </a:prstGeom>
          <a:noFill/>
        </p:spPr>
        <p:txBody>
          <a:bodyPr wrap="square" rtlCol="0">
            <a:noAutofit/>
          </a:bodyPr>
          <a:lstStyle/>
          <a:p>
            <a:pPr algn="ctr"/>
            <a:r>
              <a:rPr lang="en-US" altLang="zh-CN" sz="4400" b="1" dirty="0">
                <a:ln>
                  <a:solidFill>
                    <a:schemeClr val="tx2"/>
                  </a:solidFill>
                </a:ln>
                <a:solidFill>
                  <a:schemeClr val="bg1"/>
                </a:solidFill>
                <a:latin typeface="+mn-ea"/>
              </a:rPr>
              <a:t>TWO</a:t>
            </a:r>
            <a:endParaRPr lang="zh-CN" altLang="en-US" sz="4400" b="1" dirty="0">
              <a:ln>
                <a:solidFill>
                  <a:schemeClr val="tx2"/>
                </a:solidFill>
              </a:ln>
              <a:solidFill>
                <a:schemeClr val="bg1"/>
              </a:solidFill>
              <a:latin typeface="+mn-ea"/>
            </a:endParaRPr>
          </a:p>
        </p:txBody>
      </p:sp>
      <p:cxnSp>
        <p:nvCxnSpPr>
          <p:cNvPr id="27" name="直接连接符 26"/>
          <p:cNvCxnSpPr/>
          <p:nvPr/>
        </p:nvCxnSpPr>
        <p:spPr>
          <a:xfrm flipV="1">
            <a:off x="5166774" y="3332180"/>
            <a:ext cx="0" cy="6396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233009" y="3840463"/>
            <a:ext cx="2432822" cy="1405834"/>
          </a:xfrm>
          <a:prstGeom prst="rect">
            <a:avLst/>
          </a:prstGeom>
          <a:noFill/>
        </p:spPr>
        <p:txBody>
          <a:bodyPr wrap="square" rtlCol="0" anchor="t">
            <a:noAutofit/>
          </a:bodyPr>
          <a:lstStyle/>
          <a:p>
            <a:pPr>
              <a:lnSpc>
                <a:spcPct val="120000"/>
              </a:lnSpc>
              <a:spcBef>
                <a:spcPts val="0"/>
              </a:spcBef>
              <a:spcAft>
                <a:spcPts val="0"/>
              </a:spcAft>
            </a:pPr>
            <a:r>
              <a:rPr lang="zh-CN" altLang="en-US" dirty="0">
                <a:solidFill>
                  <a:schemeClr val="tx2"/>
                </a:solidFill>
                <a:latin typeface="+mn-ea"/>
              </a:rPr>
              <a:t>研发经理增加自身知识，必须以身作则，严格要求自己，起到榜样和示范作用</a:t>
            </a:r>
          </a:p>
        </p:txBody>
      </p:sp>
      <p:sp>
        <p:nvSpPr>
          <p:cNvPr id="29" name="文本框 28"/>
          <p:cNvSpPr txBox="1"/>
          <p:nvPr/>
        </p:nvSpPr>
        <p:spPr>
          <a:xfrm>
            <a:off x="5166774" y="3421147"/>
            <a:ext cx="2053346" cy="461665"/>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rPr>
              <a:t>增强领导能力</a:t>
            </a:r>
          </a:p>
        </p:txBody>
      </p:sp>
      <p:cxnSp>
        <p:nvCxnSpPr>
          <p:cNvPr id="31" name="直接连接符 30"/>
          <p:cNvCxnSpPr/>
          <p:nvPr/>
        </p:nvCxnSpPr>
        <p:spPr>
          <a:xfrm flipV="1">
            <a:off x="8629549" y="3188180"/>
            <a:ext cx="0" cy="230400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2" name="箭头: V 形 31"/>
          <p:cNvSpPr/>
          <p:nvPr/>
        </p:nvSpPr>
        <p:spPr>
          <a:xfrm>
            <a:off x="8269549" y="5420180"/>
            <a:ext cx="3003060" cy="648000"/>
          </a:xfrm>
          <a:prstGeom prst="chevron">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33" name="箭头: V 形 32"/>
          <p:cNvSpPr/>
          <p:nvPr/>
        </p:nvSpPr>
        <p:spPr>
          <a:xfrm>
            <a:off x="8269549" y="5528279"/>
            <a:ext cx="3003060" cy="648000"/>
          </a:xfrm>
          <a:prstGeom prst="chevron">
            <a:avLst/>
          </a:prstGeom>
          <a:pattFill prst="pct5">
            <a:fgClr>
              <a:schemeClr val="tx2"/>
            </a:fgClr>
            <a:bgClr>
              <a:schemeClr val="accent3">
                <a:lumMod val="75000"/>
              </a:schemeClr>
            </a:bgClr>
          </a:patt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34" name="文本框 33"/>
          <p:cNvSpPr txBox="1"/>
          <p:nvPr/>
        </p:nvSpPr>
        <p:spPr>
          <a:xfrm>
            <a:off x="9045763" y="5470127"/>
            <a:ext cx="1508917" cy="769441"/>
          </a:xfrm>
          <a:prstGeom prst="rect">
            <a:avLst/>
          </a:prstGeom>
          <a:noFill/>
        </p:spPr>
        <p:txBody>
          <a:bodyPr wrap="square" rtlCol="0">
            <a:noAutofit/>
          </a:bodyPr>
          <a:lstStyle/>
          <a:p>
            <a:pPr algn="ctr"/>
            <a:r>
              <a:rPr lang="en-US" altLang="zh-CN" sz="4400" b="1" dirty="0">
                <a:ln>
                  <a:solidFill>
                    <a:schemeClr val="tx2"/>
                  </a:solidFill>
                </a:ln>
                <a:solidFill>
                  <a:schemeClr val="bg1"/>
                </a:solidFill>
                <a:latin typeface="+mn-ea"/>
              </a:rPr>
              <a:t>THR</a:t>
            </a:r>
            <a:endParaRPr lang="zh-CN" altLang="en-US" sz="4400" b="1" dirty="0">
              <a:ln>
                <a:solidFill>
                  <a:schemeClr val="tx2"/>
                </a:solidFill>
              </a:ln>
              <a:solidFill>
                <a:schemeClr val="bg1"/>
              </a:solidFill>
              <a:latin typeface="+mn-ea"/>
            </a:endParaRPr>
          </a:p>
        </p:txBody>
      </p:sp>
      <p:cxnSp>
        <p:nvCxnSpPr>
          <p:cNvPr id="35" name="直接连接符 34"/>
          <p:cNvCxnSpPr/>
          <p:nvPr/>
        </p:nvCxnSpPr>
        <p:spPr>
          <a:xfrm flipV="1">
            <a:off x="8773549" y="3332180"/>
            <a:ext cx="0" cy="63960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8839784" y="3840463"/>
            <a:ext cx="2432822" cy="1405834"/>
          </a:xfrm>
          <a:prstGeom prst="rect">
            <a:avLst/>
          </a:prstGeom>
          <a:noFill/>
        </p:spPr>
        <p:txBody>
          <a:bodyPr wrap="square" rtlCol="0" anchor="t">
            <a:noAutofit/>
          </a:bodyPr>
          <a:lstStyle/>
          <a:p>
            <a:pPr>
              <a:lnSpc>
                <a:spcPct val="120000"/>
              </a:lnSpc>
              <a:spcBef>
                <a:spcPts val="0"/>
              </a:spcBef>
              <a:spcAft>
                <a:spcPts val="0"/>
              </a:spcAft>
            </a:pPr>
            <a:r>
              <a:rPr lang="zh-CN" altLang="en-US" dirty="0">
                <a:solidFill>
                  <a:schemeClr val="tx2"/>
                </a:solidFill>
                <a:latin typeface="+mn-ea"/>
              </a:rPr>
              <a:t>运用各种激励理论</a:t>
            </a:r>
          </a:p>
          <a:p>
            <a:pPr>
              <a:lnSpc>
                <a:spcPct val="120000"/>
              </a:lnSpc>
              <a:spcBef>
                <a:spcPts val="0"/>
              </a:spcBef>
              <a:spcAft>
                <a:spcPts val="0"/>
              </a:spcAft>
            </a:pPr>
            <a:r>
              <a:rPr lang="zh-CN" altLang="en-US" dirty="0">
                <a:solidFill>
                  <a:schemeClr val="tx2"/>
                </a:solidFill>
                <a:latin typeface="+mn-ea"/>
              </a:rPr>
              <a:t>成员进行适时的激励，鼓励和激发团队成员的积极性、主动性</a:t>
            </a:r>
          </a:p>
        </p:txBody>
      </p:sp>
      <p:sp>
        <p:nvSpPr>
          <p:cNvPr id="37" name="文本框 36"/>
          <p:cNvSpPr txBox="1"/>
          <p:nvPr/>
        </p:nvSpPr>
        <p:spPr>
          <a:xfrm>
            <a:off x="8773549" y="3421147"/>
            <a:ext cx="2053346" cy="461665"/>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1"/>
                  </a:solidFill>
                </a:ln>
                <a:solidFill>
                  <a:schemeClr val="bg1"/>
                </a:solidFill>
                <a:latin typeface="+mn-ea"/>
              </a:rPr>
              <a:t>发挥激励作用</a:t>
            </a:r>
            <a:endPar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endParaRPr>
          </a:p>
        </p:txBody>
      </p:sp>
      <p:sp>
        <p:nvSpPr>
          <p:cNvPr id="42" name="文本框 41"/>
          <p:cNvSpPr txBox="1"/>
          <p:nvPr/>
        </p:nvSpPr>
        <p:spPr>
          <a:xfrm>
            <a:off x="987698" y="2188571"/>
            <a:ext cx="10216605" cy="621773"/>
          </a:xfrm>
          <a:prstGeom prst="rect">
            <a:avLst/>
          </a:prstGeom>
          <a:noFill/>
        </p:spPr>
        <p:txBody>
          <a:bodyPr wrap="square" rtlCol="0" anchor="t">
            <a:noAutofit/>
          </a:bodyPr>
          <a:lstStyle/>
          <a:p>
            <a:pPr algn="ctr">
              <a:lnSpc>
                <a:spcPct val="150000"/>
              </a:lnSpc>
              <a:spcBef>
                <a:spcPts val="0"/>
              </a:spcBef>
              <a:spcAft>
                <a:spcPts val="0"/>
              </a:spcAft>
            </a:pPr>
            <a:r>
              <a:rPr lang="en-US" altLang="zh-CN" sz="1200" dirty="0">
                <a:solidFill>
                  <a:schemeClr val="tx2"/>
                </a:solidFill>
                <a:latin typeface="+mn-ea"/>
              </a:rPr>
              <a:t>Lorem ipsum dolor sit amet, consectetuer </a:t>
            </a:r>
            <a:r>
              <a:rPr lang="en-US" altLang="zh-CN" sz="1200" dirty="0" err="1">
                <a:solidFill>
                  <a:schemeClr val="tx2"/>
                </a:solidFill>
                <a:latin typeface="+mn-ea"/>
              </a:rPr>
              <a:t>adipiscing</a:t>
            </a:r>
            <a:r>
              <a:rPr lang="en-US" altLang="zh-CN" sz="1200" dirty="0">
                <a:solidFill>
                  <a:schemeClr val="tx2"/>
                </a:solidFill>
                <a:latin typeface="+mn-ea"/>
              </a:rPr>
              <a:t> </a:t>
            </a:r>
            <a:r>
              <a:rPr lang="en-US" altLang="zh-CN" sz="1200" dirty="0" err="1">
                <a:solidFill>
                  <a:schemeClr val="tx2"/>
                </a:solidFill>
                <a:latin typeface="+mn-ea"/>
              </a:rPr>
              <a:t>elitNunc</a:t>
            </a:r>
            <a:r>
              <a:rPr lang="en-US" altLang="zh-CN" sz="1200" dirty="0">
                <a:solidFill>
                  <a:schemeClr val="tx2"/>
                </a:solidFill>
                <a:latin typeface="+mn-ea"/>
              </a:rPr>
              <a:t> viverra imperdiet enim. Fusce est. Vivamus a </a:t>
            </a:r>
            <a:r>
              <a:rPr lang="en-US" altLang="zh-CN" sz="1200" dirty="0" err="1">
                <a:solidFill>
                  <a:schemeClr val="tx2"/>
                </a:solidFill>
                <a:latin typeface="+mn-ea"/>
              </a:rPr>
              <a:t>tellus.Pellentesque</a:t>
            </a:r>
            <a:r>
              <a:rPr lang="en-US" altLang="zh-CN" sz="1200" dirty="0">
                <a:solidFill>
                  <a:schemeClr val="tx2"/>
                </a:solidFill>
                <a:latin typeface="+mn-ea"/>
              </a:rPr>
              <a:t> habitant morbi tristique senectus et </a:t>
            </a:r>
            <a:r>
              <a:rPr lang="en-US" altLang="zh-CN" sz="1200" dirty="0" err="1">
                <a:solidFill>
                  <a:schemeClr val="tx2"/>
                </a:solidFill>
                <a:latin typeface="+mn-ea"/>
              </a:rPr>
              <a:t>netus</a:t>
            </a:r>
            <a:r>
              <a:rPr lang="en-US" altLang="zh-CN" sz="1200" dirty="0">
                <a:solidFill>
                  <a:schemeClr val="tx2"/>
                </a:solidFill>
                <a:latin typeface="+mn-ea"/>
              </a:rPr>
              <a:t> et </a:t>
            </a:r>
            <a:r>
              <a:rPr lang="en-US" altLang="zh-CN" sz="1200" dirty="0" err="1">
                <a:solidFill>
                  <a:schemeClr val="tx2"/>
                </a:solidFill>
                <a:latin typeface="+mn-ea"/>
              </a:rPr>
              <a:t>Fusce</a:t>
            </a:r>
            <a:r>
              <a:rPr lang="en-US" altLang="zh-CN" sz="1200" dirty="0">
                <a:solidFill>
                  <a:schemeClr val="tx2"/>
                </a:solidFill>
                <a:latin typeface="+mn-ea"/>
              </a:rPr>
              <a:t> est. </a:t>
            </a:r>
            <a:r>
              <a:rPr lang="en-US" altLang="zh-CN" sz="1200" dirty="0" err="1">
                <a:solidFill>
                  <a:schemeClr val="tx2"/>
                </a:solidFill>
                <a:latin typeface="+mn-ea"/>
              </a:rPr>
              <a:t>Vivamus</a:t>
            </a:r>
            <a:r>
              <a:rPr lang="en-US" altLang="zh-CN" sz="1200" dirty="0">
                <a:solidFill>
                  <a:schemeClr val="tx2"/>
                </a:solidFill>
                <a:latin typeface="+mn-ea"/>
              </a:rPr>
              <a:t> a </a:t>
            </a:r>
            <a:r>
              <a:rPr lang="en-US" altLang="zh-CN" sz="1200" dirty="0" err="1">
                <a:solidFill>
                  <a:schemeClr val="tx2"/>
                </a:solidFill>
                <a:latin typeface="+mn-ea"/>
              </a:rPr>
              <a:t>tellus.Pellentesque</a:t>
            </a:r>
            <a:r>
              <a:rPr lang="en-US" altLang="zh-CN" sz="1200" dirty="0">
                <a:solidFill>
                  <a:schemeClr val="tx2"/>
                </a:solidFill>
                <a:latin typeface="+mn-ea"/>
              </a:rPr>
              <a:t> </a:t>
            </a:r>
          </a:p>
        </p:txBody>
      </p:sp>
      <p:sp>
        <p:nvSpPr>
          <p:cNvPr id="43" name="文本框 42"/>
          <p:cNvSpPr txBox="1"/>
          <p:nvPr/>
        </p:nvSpPr>
        <p:spPr>
          <a:xfrm>
            <a:off x="4550110" y="1463485"/>
            <a:ext cx="3119176" cy="64633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w="12700">
                  <a:solidFill>
                    <a:schemeClr val="tx1"/>
                  </a:solidFill>
                </a:ln>
                <a:solidFill>
                  <a:schemeClr val="accent3">
                    <a:lumMod val="75000"/>
                  </a:schemeClr>
                </a:solidFill>
                <a:effectLst/>
                <a:uLnTx/>
                <a:uFillTx/>
                <a:latin typeface="+mn-ea"/>
              </a:rPr>
              <a:t>OUR TREM</a:t>
            </a:r>
            <a:endParaRPr kumimoji="0" lang="zh-CN" altLang="en-US" sz="3600" b="1" i="0" u="none" strike="noStrike" kern="1200" cap="none" spc="0" normalizeH="0" baseline="0" noProof="0" dirty="0">
              <a:ln w="12700">
                <a:solidFill>
                  <a:schemeClr val="tx1"/>
                </a:solidFill>
              </a:ln>
              <a:solidFill>
                <a:schemeClr val="accent3">
                  <a:lumMod val="75000"/>
                </a:schemeClr>
              </a:solidFill>
              <a:effectLst/>
              <a:uLnTx/>
              <a:uFillTx/>
              <a:latin typeface="+mn-ea"/>
            </a:endParaRPr>
          </a:p>
        </p:txBody>
      </p:sp>
      <p:sp>
        <p:nvSpPr>
          <p:cNvPr id="44" name="矩形: 圆角 43"/>
          <p:cNvSpPr/>
          <p:nvPr/>
        </p:nvSpPr>
        <p:spPr>
          <a:xfrm>
            <a:off x="919397" y="2145915"/>
            <a:ext cx="10353206" cy="707085"/>
          </a:xfrm>
          <a:prstGeom prst="roundRect">
            <a:avLst>
              <a:gd name="adj" fmla="val 50000"/>
            </a:avLst>
          </a:prstGeom>
          <a:noFill/>
          <a:ln w="25400">
            <a:solidFill>
              <a:schemeClr val="tx1"/>
            </a:solidFill>
          </a:ln>
          <a:effectLst>
            <a:outerShdw dist="38100" dir="5400000" algn="t"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nvGrpSpPr>
          <p:cNvPr id="45" name="组合 44"/>
          <p:cNvGrpSpPr/>
          <p:nvPr/>
        </p:nvGrpSpPr>
        <p:grpSpPr>
          <a:xfrm>
            <a:off x="3786322" y="1718850"/>
            <a:ext cx="636312" cy="135600"/>
            <a:chOff x="6587763" y="2014718"/>
            <a:chExt cx="636312" cy="135600"/>
          </a:xfrm>
        </p:grpSpPr>
        <p:sp>
          <p:nvSpPr>
            <p:cNvPr id="46" name="椭圆 45"/>
            <p:cNvSpPr/>
            <p:nvPr/>
          </p:nvSpPr>
          <p:spPr>
            <a:xfrm>
              <a:off x="6587763" y="2014718"/>
              <a:ext cx="135600" cy="1356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7" name="椭圆 46"/>
            <p:cNvSpPr/>
            <p:nvPr/>
          </p:nvSpPr>
          <p:spPr>
            <a:xfrm>
              <a:off x="6838119" y="2014718"/>
              <a:ext cx="135600" cy="135600"/>
            </a:xfrm>
            <a:prstGeom prst="ellipse">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8" name="椭圆 47"/>
            <p:cNvSpPr/>
            <p:nvPr/>
          </p:nvSpPr>
          <p:spPr>
            <a:xfrm>
              <a:off x="7088475" y="2014718"/>
              <a:ext cx="135600" cy="1356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49" name="组合 48"/>
          <p:cNvGrpSpPr/>
          <p:nvPr/>
        </p:nvGrpSpPr>
        <p:grpSpPr>
          <a:xfrm>
            <a:off x="7745040" y="1718850"/>
            <a:ext cx="636312" cy="135600"/>
            <a:chOff x="6587763" y="2014718"/>
            <a:chExt cx="636312" cy="135600"/>
          </a:xfrm>
        </p:grpSpPr>
        <p:sp>
          <p:nvSpPr>
            <p:cNvPr id="50" name="椭圆 49"/>
            <p:cNvSpPr/>
            <p:nvPr/>
          </p:nvSpPr>
          <p:spPr>
            <a:xfrm>
              <a:off x="6587763" y="2014718"/>
              <a:ext cx="135600" cy="1356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1" name="椭圆 50"/>
            <p:cNvSpPr/>
            <p:nvPr/>
          </p:nvSpPr>
          <p:spPr>
            <a:xfrm>
              <a:off x="6838119" y="2014718"/>
              <a:ext cx="135600" cy="135600"/>
            </a:xfrm>
            <a:prstGeom prst="ellipse">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2" name="椭圆 51"/>
            <p:cNvSpPr/>
            <p:nvPr/>
          </p:nvSpPr>
          <p:spPr>
            <a:xfrm>
              <a:off x="7088475" y="2014718"/>
              <a:ext cx="135600" cy="1356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684213" y="4740250"/>
            <a:ext cx="10823575" cy="2117750"/>
          </a:xfrm>
          <a:prstGeom prst="rect">
            <a:avLst/>
          </a:prstGeom>
          <a:pattFill prst="pct5">
            <a:fgClr>
              <a:schemeClr val="accent4"/>
            </a:fgClr>
            <a:bgClr>
              <a:schemeClr val="bg1"/>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cxnSp>
        <p:nvCxnSpPr>
          <p:cNvPr id="10" name="直接连接符 9"/>
          <p:cNvCxnSpPr/>
          <p:nvPr/>
        </p:nvCxnSpPr>
        <p:spPr>
          <a:xfrm flipV="1">
            <a:off x="1272000" y="411850"/>
            <a:ext cx="0" cy="2304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箭头: V 形 10"/>
          <p:cNvSpPr/>
          <p:nvPr/>
        </p:nvSpPr>
        <p:spPr>
          <a:xfrm>
            <a:off x="912000" y="2643850"/>
            <a:ext cx="3003060" cy="648000"/>
          </a:xfrm>
          <a:prstGeom prst="chevron">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12" name="箭头: V 形 11"/>
          <p:cNvSpPr/>
          <p:nvPr/>
        </p:nvSpPr>
        <p:spPr>
          <a:xfrm>
            <a:off x="912000" y="2759358"/>
            <a:ext cx="3003060" cy="648000"/>
          </a:xfrm>
          <a:prstGeom prst="chevron">
            <a:avLst/>
          </a:prstGeom>
          <a:pattFill prst="pct5">
            <a:fgClr>
              <a:schemeClr val="tx1"/>
            </a:fgClr>
            <a:bgClr>
              <a:schemeClr val="accent1"/>
            </a:bgClr>
          </a:patt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13" name="文本框 12"/>
          <p:cNvSpPr txBox="1"/>
          <p:nvPr/>
        </p:nvSpPr>
        <p:spPr>
          <a:xfrm>
            <a:off x="1629280" y="2698638"/>
            <a:ext cx="1568499" cy="769441"/>
          </a:xfrm>
          <a:prstGeom prst="rect">
            <a:avLst/>
          </a:prstGeom>
          <a:noFill/>
        </p:spPr>
        <p:txBody>
          <a:bodyPr wrap="square" rtlCol="0">
            <a:noAutofit/>
          </a:bodyPr>
          <a:lstStyle/>
          <a:p>
            <a:pPr algn="ctr"/>
            <a:r>
              <a:rPr lang="en-US" altLang="zh-CN" sz="4400" b="1" dirty="0">
                <a:ln>
                  <a:solidFill>
                    <a:schemeClr val="tx2"/>
                  </a:solidFill>
                </a:ln>
                <a:solidFill>
                  <a:schemeClr val="bg1"/>
                </a:solidFill>
                <a:latin typeface="+mn-ea"/>
              </a:rPr>
              <a:t>FOU</a:t>
            </a:r>
            <a:endParaRPr lang="zh-CN" altLang="en-US" sz="4400" b="1" dirty="0">
              <a:ln>
                <a:solidFill>
                  <a:schemeClr val="tx2"/>
                </a:solidFill>
              </a:ln>
              <a:solidFill>
                <a:schemeClr val="bg1"/>
              </a:solidFill>
              <a:latin typeface="+mn-ea"/>
            </a:endParaRPr>
          </a:p>
        </p:txBody>
      </p:sp>
      <p:cxnSp>
        <p:nvCxnSpPr>
          <p:cNvPr id="14" name="直接连接符 13"/>
          <p:cNvCxnSpPr/>
          <p:nvPr/>
        </p:nvCxnSpPr>
        <p:spPr>
          <a:xfrm flipV="1">
            <a:off x="1416000" y="555850"/>
            <a:ext cx="0" cy="63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482235" y="1064133"/>
            <a:ext cx="2432822" cy="1405834"/>
          </a:xfrm>
          <a:prstGeom prst="rect">
            <a:avLst/>
          </a:prstGeom>
          <a:noFill/>
        </p:spPr>
        <p:txBody>
          <a:bodyPr wrap="square" rtlCol="0" anchor="t">
            <a:noAutofit/>
          </a:bodyPr>
          <a:lstStyle/>
          <a:p>
            <a:pPr>
              <a:lnSpc>
                <a:spcPct val="120000"/>
              </a:lnSpc>
              <a:spcBef>
                <a:spcPts val="0"/>
              </a:spcBef>
              <a:spcAft>
                <a:spcPts val="0"/>
              </a:spcAft>
            </a:pPr>
            <a:r>
              <a:rPr lang="zh-CN" altLang="en-US" dirty="0">
                <a:solidFill>
                  <a:schemeClr val="tx2"/>
                </a:solidFill>
                <a:latin typeface="+mn-ea"/>
              </a:rPr>
              <a:t>引导团队成员调整心态和准确定位角色，把个人目标与项目目标结合起来</a:t>
            </a:r>
          </a:p>
        </p:txBody>
      </p:sp>
      <p:sp>
        <p:nvSpPr>
          <p:cNvPr id="16" name="文本框 15"/>
          <p:cNvSpPr txBox="1"/>
          <p:nvPr/>
        </p:nvSpPr>
        <p:spPr>
          <a:xfrm>
            <a:off x="1416000" y="644817"/>
            <a:ext cx="2053346" cy="461665"/>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1"/>
                  </a:solidFill>
                </a:ln>
                <a:solidFill>
                  <a:schemeClr val="bg1"/>
                </a:solidFill>
                <a:latin typeface="+mn-ea"/>
              </a:rPr>
              <a:t>营造良好环境</a:t>
            </a:r>
            <a:endPar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endParaRPr>
          </a:p>
        </p:txBody>
      </p:sp>
      <p:cxnSp>
        <p:nvCxnSpPr>
          <p:cNvPr id="17" name="直接连接符 16"/>
          <p:cNvCxnSpPr/>
          <p:nvPr/>
        </p:nvCxnSpPr>
        <p:spPr>
          <a:xfrm flipV="1">
            <a:off x="4878774" y="411850"/>
            <a:ext cx="0" cy="23040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箭头: V 形 17"/>
          <p:cNvSpPr/>
          <p:nvPr/>
        </p:nvSpPr>
        <p:spPr>
          <a:xfrm>
            <a:off x="4518774" y="2643850"/>
            <a:ext cx="3003060" cy="648000"/>
          </a:xfrm>
          <a:prstGeom prst="chevron">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19" name="箭头: V 形 18"/>
          <p:cNvSpPr/>
          <p:nvPr/>
        </p:nvSpPr>
        <p:spPr>
          <a:xfrm>
            <a:off x="4518774" y="2759358"/>
            <a:ext cx="3003060" cy="648000"/>
          </a:xfrm>
          <a:prstGeom prst="chevron">
            <a:avLst/>
          </a:prstGeom>
          <a:pattFill prst="pct5">
            <a:fgClr>
              <a:schemeClr val="tx2"/>
            </a:fgClr>
            <a:bgClr>
              <a:schemeClr val="accent5"/>
            </a:bgClr>
          </a:patt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20" name="文本框 19"/>
          <p:cNvSpPr txBox="1"/>
          <p:nvPr/>
        </p:nvSpPr>
        <p:spPr>
          <a:xfrm>
            <a:off x="5240813" y="2698638"/>
            <a:ext cx="1568499" cy="769441"/>
          </a:xfrm>
          <a:prstGeom prst="rect">
            <a:avLst/>
          </a:prstGeom>
          <a:noFill/>
        </p:spPr>
        <p:txBody>
          <a:bodyPr wrap="square" rtlCol="0">
            <a:noAutofit/>
          </a:bodyPr>
          <a:lstStyle/>
          <a:p>
            <a:pPr algn="ctr"/>
            <a:r>
              <a:rPr lang="en-US" altLang="zh-CN" sz="4400" b="1" dirty="0">
                <a:ln>
                  <a:solidFill>
                    <a:schemeClr val="tx2"/>
                  </a:solidFill>
                </a:ln>
                <a:solidFill>
                  <a:schemeClr val="bg1"/>
                </a:solidFill>
                <a:latin typeface="+mn-ea"/>
              </a:rPr>
              <a:t>FIV</a:t>
            </a:r>
            <a:endParaRPr lang="zh-CN" altLang="en-US" sz="4400" b="1" dirty="0">
              <a:ln>
                <a:solidFill>
                  <a:schemeClr val="tx2"/>
                </a:solidFill>
              </a:ln>
              <a:solidFill>
                <a:schemeClr val="bg1"/>
              </a:solidFill>
              <a:latin typeface="+mn-ea"/>
            </a:endParaRPr>
          </a:p>
        </p:txBody>
      </p:sp>
      <p:cxnSp>
        <p:nvCxnSpPr>
          <p:cNvPr id="21" name="直接连接符 20"/>
          <p:cNvCxnSpPr/>
          <p:nvPr/>
        </p:nvCxnSpPr>
        <p:spPr>
          <a:xfrm flipV="1">
            <a:off x="5022774" y="555850"/>
            <a:ext cx="0" cy="6396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089009" y="1064133"/>
            <a:ext cx="2432822" cy="1405834"/>
          </a:xfrm>
          <a:prstGeom prst="rect">
            <a:avLst/>
          </a:prstGeom>
          <a:noFill/>
        </p:spPr>
        <p:txBody>
          <a:bodyPr wrap="square" rtlCol="0" anchor="t">
            <a:noAutofit/>
          </a:bodyPr>
          <a:lstStyle/>
          <a:p>
            <a:pPr>
              <a:lnSpc>
                <a:spcPct val="120000"/>
              </a:lnSpc>
              <a:spcBef>
                <a:spcPts val="0"/>
              </a:spcBef>
              <a:spcAft>
                <a:spcPts val="0"/>
              </a:spcAft>
            </a:pPr>
            <a:r>
              <a:rPr lang="zh-CN" altLang="en-US" dirty="0">
                <a:solidFill>
                  <a:schemeClr val="tx2"/>
                </a:solidFill>
                <a:latin typeface="+mn-ea"/>
              </a:rPr>
              <a:t>引导团队成员个人目标与项目目标的统一，增大团队成员对项目团队的向心力</a:t>
            </a:r>
          </a:p>
        </p:txBody>
      </p:sp>
      <p:sp>
        <p:nvSpPr>
          <p:cNvPr id="23" name="文本框 22"/>
          <p:cNvSpPr txBox="1"/>
          <p:nvPr/>
        </p:nvSpPr>
        <p:spPr>
          <a:xfrm>
            <a:off x="5022774" y="644817"/>
            <a:ext cx="2053346" cy="461665"/>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1"/>
                  </a:solidFill>
                </a:ln>
                <a:solidFill>
                  <a:schemeClr val="bg1"/>
                </a:solidFill>
                <a:latin typeface="+mn-ea"/>
              </a:rPr>
              <a:t>团队的凝聚力</a:t>
            </a:r>
            <a:endPar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endParaRPr>
          </a:p>
        </p:txBody>
      </p:sp>
      <p:cxnSp>
        <p:nvCxnSpPr>
          <p:cNvPr id="24" name="直接连接符 23"/>
          <p:cNvCxnSpPr/>
          <p:nvPr/>
        </p:nvCxnSpPr>
        <p:spPr>
          <a:xfrm flipV="1">
            <a:off x="8485549" y="411850"/>
            <a:ext cx="0" cy="230400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5" name="箭头: V 形 24"/>
          <p:cNvSpPr/>
          <p:nvPr/>
        </p:nvSpPr>
        <p:spPr>
          <a:xfrm>
            <a:off x="8125549" y="2643850"/>
            <a:ext cx="3003060" cy="648000"/>
          </a:xfrm>
          <a:prstGeom prst="chevron">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26" name="箭头: V 形 25"/>
          <p:cNvSpPr/>
          <p:nvPr/>
        </p:nvSpPr>
        <p:spPr>
          <a:xfrm>
            <a:off x="8125549" y="2759358"/>
            <a:ext cx="3003060" cy="648000"/>
          </a:xfrm>
          <a:prstGeom prst="chevron">
            <a:avLst/>
          </a:prstGeom>
          <a:pattFill prst="pct5">
            <a:fgClr>
              <a:schemeClr val="tx2"/>
            </a:fgClr>
            <a:bgClr>
              <a:schemeClr val="accent3">
                <a:lumMod val="75000"/>
              </a:schemeClr>
            </a:bgClr>
          </a:patt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27" name="文本框 26"/>
          <p:cNvSpPr txBox="1"/>
          <p:nvPr/>
        </p:nvSpPr>
        <p:spPr>
          <a:xfrm>
            <a:off x="8842829" y="2698638"/>
            <a:ext cx="1568499" cy="769441"/>
          </a:xfrm>
          <a:prstGeom prst="rect">
            <a:avLst/>
          </a:prstGeom>
          <a:noFill/>
        </p:spPr>
        <p:txBody>
          <a:bodyPr wrap="square" rtlCol="0">
            <a:noAutofit/>
          </a:bodyPr>
          <a:lstStyle/>
          <a:p>
            <a:pPr algn="ctr"/>
            <a:r>
              <a:rPr lang="en-US" altLang="zh-CN" sz="4400" b="1" dirty="0">
                <a:ln>
                  <a:solidFill>
                    <a:schemeClr val="tx2"/>
                  </a:solidFill>
                </a:ln>
                <a:solidFill>
                  <a:schemeClr val="bg1"/>
                </a:solidFill>
                <a:latin typeface="+mn-ea"/>
              </a:rPr>
              <a:t>SIX</a:t>
            </a:r>
            <a:endParaRPr lang="zh-CN" altLang="en-US" sz="4400" b="1" dirty="0">
              <a:ln>
                <a:solidFill>
                  <a:schemeClr val="tx2"/>
                </a:solidFill>
              </a:ln>
              <a:solidFill>
                <a:schemeClr val="bg1"/>
              </a:solidFill>
              <a:latin typeface="+mn-ea"/>
            </a:endParaRPr>
          </a:p>
        </p:txBody>
      </p:sp>
      <p:cxnSp>
        <p:nvCxnSpPr>
          <p:cNvPr id="28" name="直接连接符 27"/>
          <p:cNvCxnSpPr/>
          <p:nvPr/>
        </p:nvCxnSpPr>
        <p:spPr>
          <a:xfrm flipV="1">
            <a:off x="8629549" y="555850"/>
            <a:ext cx="0" cy="63960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695784" y="1064133"/>
            <a:ext cx="2432822" cy="1405834"/>
          </a:xfrm>
          <a:prstGeom prst="rect">
            <a:avLst/>
          </a:prstGeom>
          <a:noFill/>
        </p:spPr>
        <p:txBody>
          <a:bodyPr wrap="square" rtlCol="0" anchor="t">
            <a:noAutofit/>
          </a:bodyPr>
          <a:lstStyle/>
          <a:p>
            <a:pPr>
              <a:lnSpc>
                <a:spcPct val="120000"/>
              </a:lnSpc>
              <a:spcBef>
                <a:spcPts val="0"/>
              </a:spcBef>
              <a:spcAft>
                <a:spcPts val="0"/>
              </a:spcAft>
            </a:pPr>
            <a:r>
              <a:rPr lang="zh-CN" altLang="en-US" dirty="0">
                <a:solidFill>
                  <a:schemeClr val="tx2"/>
                </a:solidFill>
                <a:latin typeface="+mn-ea"/>
              </a:rPr>
              <a:t>确立每个技术研究方向，并责任至每个成员。确保新技术预研的时间及效率</a:t>
            </a:r>
          </a:p>
        </p:txBody>
      </p:sp>
      <p:sp>
        <p:nvSpPr>
          <p:cNvPr id="30" name="文本框 29"/>
          <p:cNvSpPr txBox="1"/>
          <p:nvPr/>
        </p:nvSpPr>
        <p:spPr>
          <a:xfrm>
            <a:off x="8629549" y="644817"/>
            <a:ext cx="2053346" cy="461665"/>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1"/>
                  </a:solidFill>
                </a:ln>
                <a:solidFill>
                  <a:schemeClr val="bg1"/>
                </a:solidFill>
                <a:latin typeface="+mn-ea"/>
              </a:rPr>
              <a:t>建立技术机制</a:t>
            </a:r>
            <a:endPar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endParaRPr>
          </a:p>
        </p:txBody>
      </p:sp>
      <p:sp>
        <p:nvSpPr>
          <p:cNvPr id="31" name="矩形 30"/>
          <p:cNvSpPr/>
          <p:nvPr/>
        </p:nvSpPr>
        <p:spPr>
          <a:xfrm>
            <a:off x="0" y="4947850"/>
            <a:ext cx="12192000" cy="1910150"/>
          </a:xfrm>
          <a:prstGeom prst="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4400" spc="600" dirty="0">
              <a:ln>
                <a:solidFill>
                  <a:schemeClr val="tx2"/>
                </a:solidFill>
              </a:ln>
              <a:latin typeface="+mn-ea"/>
              <a:cs typeface="Agency FB" panose="020B0503020202020204" charset="0"/>
            </a:endParaRPr>
          </a:p>
        </p:txBody>
      </p:sp>
      <p:sp>
        <p:nvSpPr>
          <p:cNvPr id="33" name="文本框 32"/>
          <p:cNvSpPr txBox="1"/>
          <p:nvPr/>
        </p:nvSpPr>
        <p:spPr>
          <a:xfrm>
            <a:off x="987697" y="3853363"/>
            <a:ext cx="10216605" cy="621773"/>
          </a:xfrm>
          <a:prstGeom prst="rect">
            <a:avLst/>
          </a:prstGeom>
          <a:noFill/>
        </p:spPr>
        <p:txBody>
          <a:bodyPr wrap="square" rtlCol="0" anchor="t">
            <a:noAutofit/>
          </a:bodyPr>
          <a:lstStyle/>
          <a:p>
            <a:pPr algn="ctr">
              <a:lnSpc>
                <a:spcPct val="150000"/>
              </a:lnSpc>
              <a:spcBef>
                <a:spcPts val="0"/>
              </a:spcBef>
              <a:spcAft>
                <a:spcPts val="0"/>
              </a:spcAft>
            </a:pPr>
            <a:r>
              <a:rPr lang="en-US" altLang="zh-CN" sz="1200" dirty="0">
                <a:solidFill>
                  <a:schemeClr val="tx2"/>
                </a:solidFill>
                <a:latin typeface="+mn-ea"/>
              </a:rPr>
              <a:t>Lorem ipsum dolor sit amet, consectetuer </a:t>
            </a:r>
            <a:r>
              <a:rPr lang="en-US" altLang="zh-CN" sz="1200" dirty="0" err="1">
                <a:solidFill>
                  <a:schemeClr val="tx2"/>
                </a:solidFill>
                <a:latin typeface="+mn-ea"/>
              </a:rPr>
              <a:t>adipiscing</a:t>
            </a:r>
            <a:r>
              <a:rPr lang="en-US" altLang="zh-CN" sz="1200" dirty="0">
                <a:solidFill>
                  <a:schemeClr val="tx2"/>
                </a:solidFill>
                <a:latin typeface="+mn-ea"/>
              </a:rPr>
              <a:t> </a:t>
            </a:r>
            <a:r>
              <a:rPr lang="en-US" altLang="zh-CN" sz="1200" dirty="0" err="1">
                <a:solidFill>
                  <a:schemeClr val="tx2"/>
                </a:solidFill>
                <a:latin typeface="+mn-ea"/>
              </a:rPr>
              <a:t>elitNunc</a:t>
            </a:r>
            <a:r>
              <a:rPr lang="en-US" altLang="zh-CN" sz="1200" dirty="0">
                <a:solidFill>
                  <a:schemeClr val="tx2"/>
                </a:solidFill>
                <a:latin typeface="+mn-ea"/>
              </a:rPr>
              <a:t> viverra imperdiet enim. Fusce est. Vivamus a </a:t>
            </a:r>
            <a:r>
              <a:rPr lang="en-US" altLang="zh-CN" sz="1200" dirty="0" err="1">
                <a:solidFill>
                  <a:schemeClr val="tx2"/>
                </a:solidFill>
                <a:latin typeface="+mn-ea"/>
              </a:rPr>
              <a:t>tellus.Pellentesque</a:t>
            </a:r>
            <a:r>
              <a:rPr lang="en-US" altLang="zh-CN" sz="1200" dirty="0">
                <a:solidFill>
                  <a:schemeClr val="tx2"/>
                </a:solidFill>
                <a:latin typeface="+mn-ea"/>
              </a:rPr>
              <a:t> habitant morbi tristique senectus et </a:t>
            </a:r>
            <a:r>
              <a:rPr lang="en-US" altLang="zh-CN" sz="1200" dirty="0" err="1">
                <a:solidFill>
                  <a:schemeClr val="tx2"/>
                </a:solidFill>
                <a:latin typeface="+mn-ea"/>
              </a:rPr>
              <a:t>netus</a:t>
            </a:r>
            <a:r>
              <a:rPr lang="en-US" altLang="zh-CN" sz="1200" dirty="0">
                <a:solidFill>
                  <a:schemeClr val="tx2"/>
                </a:solidFill>
                <a:latin typeface="+mn-ea"/>
              </a:rPr>
              <a:t> et </a:t>
            </a:r>
            <a:r>
              <a:rPr lang="en-US" altLang="zh-CN" sz="1200" dirty="0" err="1">
                <a:solidFill>
                  <a:schemeClr val="tx2"/>
                </a:solidFill>
                <a:latin typeface="+mn-ea"/>
              </a:rPr>
              <a:t>Fusce</a:t>
            </a:r>
            <a:r>
              <a:rPr lang="en-US" altLang="zh-CN" sz="1200" dirty="0">
                <a:solidFill>
                  <a:schemeClr val="tx2"/>
                </a:solidFill>
                <a:latin typeface="+mn-ea"/>
              </a:rPr>
              <a:t> est. </a:t>
            </a:r>
            <a:r>
              <a:rPr lang="en-US" altLang="zh-CN" sz="1200" dirty="0" err="1">
                <a:solidFill>
                  <a:schemeClr val="tx2"/>
                </a:solidFill>
                <a:latin typeface="+mn-ea"/>
              </a:rPr>
              <a:t>Vivamus</a:t>
            </a:r>
            <a:r>
              <a:rPr lang="en-US" altLang="zh-CN" sz="1200" dirty="0">
                <a:solidFill>
                  <a:schemeClr val="tx2"/>
                </a:solidFill>
                <a:latin typeface="+mn-ea"/>
              </a:rPr>
              <a:t> a </a:t>
            </a:r>
            <a:r>
              <a:rPr lang="en-US" altLang="zh-CN" sz="1200" dirty="0" err="1">
                <a:solidFill>
                  <a:schemeClr val="tx2"/>
                </a:solidFill>
                <a:latin typeface="+mn-ea"/>
              </a:rPr>
              <a:t>tellus.Pellentesque</a:t>
            </a:r>
            <a:r>
              <a:rPr lang="en-US" altLang="zh-CN" sz="1200" dirty="0">
                <a:solidFill>
                  <a:schemeClr val="tx2"/>
                </a:solidFill>
                <a:latin typeface="+mn-ea"/>
              </a:rPr>
              <a:t> </a:t>
            </a:r>
          </a:p>
        </p:txBody>
      </p:sp>
      <p:sp>
        <p:nvSpPr>
          <p:cNvPr id="36" name="文本框 35"/>
          <p:cNvSpPr txBox="1"/>
          <p:nvPr/>
        </p:nvSpPr>
        <p:spPr>
          <a:xfrm>
            <a:off x="1128000" y="5179897"/>
            <a:ext cx="2710329" cy="646331"/>
          </a:xfrm>
          <a:prstGeom prst="rect">
            <a:avLst/>
          </a:prstGeom>
          <a:noFill/>
          <a:ln>
            <a:noFill/>
          </a:ln>
        </p:spPr>
        <p:txBody>
          <a:bodyPr wrap="square" rtlCol="0">
            <a:no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w="12700">
                  <a:solidFill>
                    <a:schemeClr val="tx1"/>
                  </a:solidFill>
                </a:ln>
                <a:solidFill>
                  <a:schemeClr val="accent3">
                    <a:lumMod val="75000"/>
                  </a:schemeClr>
                </a:solidFill>
                <a:effectLst/>
                <a:uLnTx/>
                <a:uFillTx/>
                <a:latin typeface="+mn-ea"/>
              </a:rPr>
              <a:t>OUR TREM</a:t>
            </a:r>
            <a:endParaRPr kumimoji="0" lang="zh-CN" altLang="en-US" sz="3600" b="1" i="0" u="none" strike="noStrike" kern="1200" cap="none" spc="0" normalizeH="0" baseline="0" noProof="0" dirty="0">
              <a:ln w="12700">
                <a:solidFill>
                  <a:schemeClr val="tx1"/>
                </a:solidFill>
              </a:ln>
              <a:solidFill>
                <a:schemeClr val="accent3">
                  <a:lumMod val="75000"/>
                </a:schemeClr>
              </a:solidFill>
              <a:effectLst/>
              <a:uLnTx/>
              <a:uFillTx/>
              <a:latin typeface="+mn-ea"/>
            </a:endParaRPr>
          </a:p>
        </p:txBody>
      </p:sp>
      <p:sp>
        <p:nvSpPr>
          <p:cNvPr id="37" name="文本框 36"/>
          <p:cNvSpPr txBox="1"/>
          <p:nvPr/>
        </p:nvSpPr>
        <p:spPr>
          <a:xfrm>
            <a:off x="1128000" y="5721592"/>
            <a:ext cx="4824000" cy="898772"/>
          </a:xfrm>
          <a:prstGeom prst="rect">
            <a:avLst/>
          </a:prstGeom>
          <a:noFill/>
        </p:spPr>
        <p:txBody>
          <a:bodyPr wrap="square" rtlCol="0" anchor="t">
            <a:noAutofit/>
          </a:bodyPr>
          <a:lstStyle/>
          <a:p>
            <a:pPr>
              <a:lnSpc>
                <a:spcPct val="150000"/>
              </a:lnSpc>
              <a:spcBef>
                <a:spcPts val="0"/>
              </a:spcBef>
              <a:spcAft>
                <a:spcPts val="0"/>
              </a:spcAft>
            </a:pPr>
            <a:r>
              <a:rPr lang="en-US" altLang="zh-CN" sz="1200" dirty="0">
                <a:solidFill>
                  <a:schemeClr val="bg1"/>
                </a:solidFill>
                <a:latin typeface="+mn-ea"/>
              </a:rPr>
              <a:t>Lorem ipsum dolor sit amet, consectetuer </a:t>
            </a:r>
            <a:r>
              <a:rPr lang="en-US" altLang="zh-CN" sz="1200" dirty="0" err="1">
                <a:solidFill>
                  <a:schemeClr val="bg1"/>
                </a:solidFill>
                <a:latin typeface="+mn-ea"/>
              </a:rPr>
              <a:t>adipiscing</a:t>
            </a:r>
            <a:r>
              <a:rPr lang="en-US" altLang="zh-CN" sz="1200" dirty="0">
                <a:solidFill>
                  <a:schemeClr val="bg1"/>
                </a:solidFill>
                <a:latin typeface="+mn-ea"/>
              </a:rPr>
              <a:t> </a:t>
            </a:r>
            <a:r>
              <a:rPr lang="en-US" altLang="zh-CN" sz="1200" dirty="0" err="1">
                <a:solidFill>
                  <a:schemeClr val="bg1"/>
                </a:solidFill>
                <a:latin typeface="+mn-ea"/>
              </a:rPr>
              <a:t>elitNuncfs</a:t>
            </a:r>
            <a:r>
              <a:rPr lang="en-US" altLang="zh-CN" sz="1200" dirty="0">
                <a:solidFill>
                  <a:schemeClr val="bg1"/>
                </a:solidFill>
                <a:latin typeface="+mn-ea"/>
              </a:rPr>
              <a:t> viverra imperdiet enim. Fusce est. </a:t>
            </a:r>
            <a:r>
              <a:rPr lang="en-US" altLang="zh-CN" sz="1200" dirty="0" err="1">
                <a:solidFill>
                  <a:schemeClr val="bg1"/>
                </a:solidFill>
                <a:latin typeface="+mn-ea"/>
              </a:rPr>
              <a:t>Vivamus</a:t>
            </a:r>
            <a:r>
              <a:rPr lang="en-US" altLang="zh-CN" sz="1200" dirty="0">
                <a:solidFill>
                  <a:schemeClr val="bg1"/>
                </a:solidFill>
                <a:latin typeface="+mn-ea"/>
              </a:rPr>
              <a:t> </a:t>
            </a:r>
            <a:r>
              <a:rPr lang="en-US" altLang="zh-CN" sz="1200" dirty="0" err="1">
                <a:solidFill>
                  <a:schemeClr val="bg1"/>
                </a:solidFill>
                <a:latin typeface="+mn-ea"/>
              </a:rPr>
              <a:t>atellus.Pellentesque</a:t>
            </a:r>
            <a:r>
              <a:rPr lang="en-US" altLang="zh-CN" sz="1200" dirty="0">
                <a:solidFill>
                  <a:schemeClr val="bg1"/>
                </a:solidFill>
                <a:latin typeface="+mn-ea"/>
              </a:rPr>
              <a:t> habitant morbi tristique senectus et </a:t>
            </a:r>
            <a:r>
              <a:rPr lang="en-US" altLang="zh-CN" sz="1200" dirty="0" err="1">
                <a:solidFill>
                  <a:schemeClr val="bg1"/>
                </a:solidFill>
                <a:latin typeface="+mn-ea"/>
              </a:rPr>
              <a:t>netus</a:t>
            </a:r>
            <a:r>
              <a:rPr lang="en-US" altLang="zh-CN" sz="1200" dirty="0">
                <a:solidFill>
                  <a:schemeClr val="bg1"/>
                </a:solidFill>
                <a:latin typeface="+mn-ea"/>
              </a:rPr>
              <a:t> et </a:t>
            </a:r>
            <a:r>
              <a:rPr lang="en-US" altLang="zh-CN" sz="1200" dirty="0" err="1">
                <a:solidFill>
                  <a:schemeClr val="bg1"/>
                </a:solidFill>
                <a:latin typeface="+mn-ea"/>
              </a:rPr>
              <a:t>Fusce</a:t>
            </a:r>
            <a:r>
              <a:rPr lang="en-US" altLang="zh-CN" sz="1200" dirty="0">
                <a:solidFill>
                  <a:schemeClr val="bg1"/>
                </a:solidFill>
                <a:latin typeface="+mn-ea"/>
              </a:rPr>
              <a:t> </a:t>
            </a:r>
            <a:r>
              <a:rPr lang="en-US" altLang="zh-CN" sz="1200" dirty="0" err="1">
                <a:solidFill>
                  <a:schemeClr val="bg1"/>
                </a:solidFill>
                <a:latin typeface="+mn-ea"/>
              </a:rPr>
              <a:t>estVivamus</a:t>
            </a:r>
            <a:r>
              <a:rPr lang="en-US" altLang="zh-CN" sz="1200" dirty="0">
                <a:solidFill>
                  <a:schemeClr val="bg1"/>
                </a:solidFill>
                <a:latin typeface="+mn-ea"/>
              </a:rPr>
              <a:t> </a:t>
            </a:r>
          </a:p>
        </p:txBody>
      </p:sp>
      <p:grpSp>
        <p:nvGrpSpPr>
          <p:cNvPr id="121" name="组合 120"/>
          <p:cNvGrpSpPr/>
          <p:nvPr/>
        </p:nvGrpSpPr>
        <p:grpSpPr>
          <a:xfrm>
            <a:off x="3841404" y="5338267"/>
            <a:ext cx="1390596" cy="329589"/>
            <a:chOff x="3219931" y="5409637"/>
            <a:chExt cx="1390596" cy="329589"/>
          </a:xfrm>
        </p:grpSpPr>
        <p:grpSp>
          <p:nvGrpSpPr>
            <p:cNvPr id="40" name="组合 39"/>
            <p:cNvGrpSpPr/>
            <p:nvPr/>
          </p:nvGrpSpPr>
          <p:grpSpPr>
            <a:xfrm>
              <a:off x="3219931" y="5409637"/>
              <a:ext cx="1390596" cy="68627"/>
              <a:chOff x="9897" y="9482"/>
              <a:chExt cx="3080" cy="152"/>
            </a:xfrm>
          </p:grpSpPr>
          <p:sp>
            <p:nvSpPr>
              <p:cNvPr id="61" name="椭圆 60"/>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2" name="椭圆 61"/>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3" name="椭圆 62"/>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4" name="椭圆 63"/>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5" name="椭圆 64"/>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6" name="椭圆 65"/>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7" name="椭圆 66"/>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8" name="椭圆 67"/>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9" name="椭圆 68"/>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41" name="组合 40"/>
            <p:cNvGrpSpPr/>
            <p:nvPr/>
          </p:nvGrpSpPr>
          <p:grpSpPr>
            <a:xfrm>
              <a:off x="3219931" y="5540118"/>
              <a:ext cx="1390596" cy="68627"/>
              <a:chOff x="9897" y="9482"/>
              <a:chExt cx="3080" cy="152"/>
            </a:xfrm>
          </p:grpSpPr>
          <p:sp>
            <p:nvSpPr>
              <p:cNvPr id="52" name="椭圆 51"/>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3" name="椭圆 52"/>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4" name="椭圆 53"/>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5" name="椭圆 54"/>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6" name="椭圆 55"/>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7" name="椭圆 56"/>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8" name="椭圆 57"/>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9" name="椭圆 58"/>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0" name="椭圆 59"/>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42" name="组合 41"/>
            <p:cNvGrpSpPr/>
            <p:nvPr/>
          </p:nvGrpSpPr>
          <p:grpSpPr>
            <a:xfrm>
              <a:off x="3219931" y="5670599"/>
              <a:ext cx="1390596" cy="68627"/>
              <a:chOff x="9897" y="9482"/>
              <a:chExt cx="3080" cy="152"/>
            </a:xfrm>
          </p:grpSpPr>
          <p:sp>
            <p:nvSpPr>
              <p:cNvPr id="43" name="椭圆 42"/>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4" name="椭圆 43"/>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5" name="椭圆 44"/>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6" name="椭圆 45"/>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7" name="椭圆 46"/>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8" name="椭圆 47"/>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9" name="椭圆 48"/>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0" name="椭圆 49"/>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1" name="椭圆 50"/>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grpSp>
        <p:nvGrpSpPr>
          <p:cNvPr id="98" name="组合 97"/>
          <p:cNvGrpSpPr/>
          <p:nvPr/>
        </p:nvGrpSpPr>
        <p:grpSpPr>
          <a:xfrm>
            <a:off x="676299" y="5131259"/>
            <a:ext cx="235629" cy="1537741"/>
            <a:chOff x="852103" y="5228942"/>
            <a:chExt cx="235629" cy="1537741"/>
          </a:xfrm>
        </p:grpSpPr>
        <p:sp>
          <p:nvSpPr>
            <p:cNvPr id="78" name="圆角矩形 170"/>
            <p:cNvSpPr/>
            <p:nvPr/>
          </p:nvSpPr>
          <p:spPr>
            <a:xfrm rot="16200000">
              <a:off x="957077" y="6636027"/>
              <a:ext cx="25682" cy="235629"/>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9" name="圆角矩形 171"/>
            <p:cNvSpPr/>
            <p:nvPr/>
          </p:nvSpPr>
          <p:spPr>
            <a:xfrm rot="16200000">
              <a:off x="957077" y="6575714"/>
              <a:ext cx="25682" cy="196316"/>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0" name="圆角矩形 172"/>
            <p:cNvSpPr/>
            <p:nvPr/>
          </p:nvSpPr>
          <p:spPr>
            <a:xfrm rot="16200000">
              <a:off x="959003" y="6156733"/>
              <a:ext cx="21829" cy="235629"/>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1" name="圆角矩形 173"/>
            <p:cNvSpPr/>
            <p:nvPr/>
          </p:nvSpPr>
          <p:spPr>
            <a:xfrm rot="16200000">
              <a:off x="956649" y="6423030"/>
              <a:ext cx="26538" cy="179256"/>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2" name="圆角矩形 174"/>
            <p:cNvSpPr/>
            <p:nvPr/>
          </p:nvSpPr>
          <p:spPr>
            <a:xfrm rot="16200000">
              <a:off x="956711" y="6329043"/>
              <a:ext cx="26538" cy="20558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3" name="圆角矩形 175"/>
            <p:cNvSpPr/>
            <p:nvPr/>
          </p:nvSpPr>
          <p:spPr>
            <a:xfrm rot="16200000">
              <a:off x="956649" y="6485060"/>
              <a:ext cx="26538" cy="21683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4" name="圆角矩形 176"/>
            <p:cNvSpPr/>
            <p:nvPr/>
          </p:nvSpPr>
          <p:spPr>
            <a:xfrm rot="16200000">
              <a:off x="957648" y="6243596"/>
              <a:ext cx="24540" cy="21683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5" name="圆角矩形 7"/>
            <p:cNvSpPr/>
            <p:nvPr/>
          </p:nvSpPr>
          <p:spPr>
            <a:xfrm rot="16200000">
              <a:off x="957077" y="6098351"/>
              <a:ext cx="25682" cy="196316"/>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6" name="圆角矩形 8"/>
            <p:cNvSpPr/>
            <p:nvPr/>
          </p:nvSpPr>
          <p:spPr>
            <a:xfrm rot="16200000">
              <a:off x="959003" y="6000656"/>
              <a:ext cx="21829" cy="235629"/>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7" name="圆角矩形 9"/>
            <p:cNvSpPr/>
            <p:nvPr/>
          </p:nvSpPr>
          <p:spPr>
            <a:xfrm rot="16200000">
              <a:off x="956649" y="5950376"/>
              <a:ext cx="26538" cy="179256"/>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8" name="圆角矩形 10"/>
            <p:cNvSpPr/>
            <p:nvPr/>
          </p:nvSpPr>
          <p:spPr>
            <a:xfrm rot="16200000">
              <a:off x="956711" y="5856389"/>
              <a:ext cx="26538" cy="20558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9" name="圆角矩形 11"/>
            <p:cNvSpPr/>
            <p:nvPr/>
          </p:nvSpPr>
          <p:spPr>
            <a:xfrm rot="16200000">
              <a:off x="956649" y="5691120"/>
              <a:ext cx="26538" cy="21683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0" name="圆角矩形 12"/>
            <p:cNvSpPr/>
            <p:nvPr/>
          </p:nvSpPr>
          <p:spPr>
            <a:xfrm rot="16200000">
              <a:off x="957648" y="5770942"/>
              <a:ext cx="24540" cy="21683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1" name="圆角矩形 13"/>
            <p:cNvSpPr/>
            <p:nvPr/>
          </p:nvSpPr>
          <p:spPr>
            <a:xfrm rot="16200000">
              <a:off x="957077" y="5601331"/>
              <a:ext cx="25682" cy="235629"/>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2" name="圆角矩形 14"/>
            <p:cNvSpPr/>
            <p:nvPr/>
          </p:nvSpPr>
          <p:spPr>
            <a:xfrm rot="16200000">
              <a:off x="957077" y="5541023"/>
              <a:ext cx="25682" cy="196316"/>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3" name="圆角矩形 15"/>
            <p:cNvSpPr/>
            <p:nvPr/>
          </p:nvSpPr>
          <p:spPr>
            <a:xfrm rot="16200000">
              <a:off x="959003" y="5122042"/>
              <a:ext cx="21829" cy="235629"/>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4" name="圆角矩形 16"/>
            <p:cNvSpPr/>
            <p:nvPr/>
          </p:nvSpPr>
          <p:spPr>
            <a:xfrm rot="16200000">
              <a:off x="956649" y="5388339"/>
              <a:ext cx="26538" cy="179256"/>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5" name="圆角矩形 17"/>
            <p:cNvSpPr/>
            <p:nvPr/>
          </p:nvSpPr>
          <p:spPr>
            <a:xfrm rot="16200000">
              <a:off x="956711" y="5294352"/>
              <a:ext cx="26538" cy="20558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6" name="圆角矩形 18"/>
            <p:cNvSpPr/>
            <p:nvPr/>
          </p:nvSpPr>
          <p:spPr>
            <a:xfrm rot="16200000">
              <a:off x="956649" y="5450369"/>
              <a:ext cx="26538" cy="21683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7" name="圆角矩形 19"/>
            <p:cNvSpPr/>
            <p:nvPr/>
          </p:nvSpPr>
          <p:spPr>
            <a:xfrm rot="16200000">
              <a:off x="957648" y="5208905"/>
              <a:ext cx="24540" cy="21683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20" name="组合 119"/>
          <p:cNvGrpSpPr/>
          <p:nvPr/>
        </p:nvGrpSpPr>
        <p:grpSpPr>
          <a:xfrm>
            <a:off x="244371" y="5447836"/>
            <a:ext cx="235629" cy="899587"/>
            <a:chOff x="366829" y="5519206"/>
            <a:chExt cx="235629" cy="899587"/>
          </a:xfrm>
        </p:grpSpPr>
        <p:sp>
          <p:nvSpPr>
            <p:cNvPr id="102" name="圆角矩形 172"/>
            <p:cNvSpPr/>
            <p:nvPr/>
          </p:nvSpPr>
          <p:spPr>
            <a:xfrm rot="16200000">
              <a:off x="473729" y="6130420"/>
              <a:ext cx="21829" cy="235629"/>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4" name="圆角矩形 174"/>
            <p:cNvSpPr/>
            <p:nvPr/>
          </p:nvSpPr>
          <p:spPr>
            <a:xfrm rot="16200000">
              <a:off x="471437" y="6302730"/>
              <a:ext cx="26538" cy="20558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6" name="圆角矩形 176"/>
            <p:cNvSpPr/>
            <p:nvPr/>
          </p:nvSpPr>
          <p:spPr>
            <a:xfrm rot="16200000">
              <a:off x="472374" y="6217283"/>
              <a:ext cx="24540" cy="21683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7" name="圆角矩形 7"/>
            <p:cNvSpPr/>
            <p:nvPr/>
          </p:nvSpPr>
          <p:spPr>
            <a:xfrm rot="16200000">
              <a:off x="471803" y="6072038"/>
              <a:ext cx="25682" cy="196316"/>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8" name="圆角矩形 8"/>
            <p:cNvSpPr/>
            <p:nvPr/>
          </p:nvSpPr>
          <p:spPr>
            <a:xfrm rot="16200000">
              <a:off x="473729" y="5974343"/>
              <a:ext cx="21829" cy="235629"/>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9" name="圆角矩形 9"/>
            <p:cNvSpPr/>
            <p:nvPr/>
          </p:nvSpPr>
          <p:spPr>
            <a:xfrm rot="16200000">
              <a:off x="471375" y="5924063"/>
              <a:ext cx="26538" cy="179256"/>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0" name="圆角矩形 10"/>
            <p:cNvSpPr/>
            <p:nvPr/>
          </p:nvSpPr>
          <p:spPr>
            <a:xfrm rot="16200000">
              <a:off x="471437" y="5830076"/>
              <a:ext cx="26538" cy="20558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1" name="圆角矩形 11"/>
            <p:cNvSpPr/>
            <p:nvPr/>
          </p:nvSpPr>
          <p:spPr>
            <a:xfrm rot="16200000">
              <a:off x="471375" y="5664807"/>
              <a:ext cx="26538" cy="21683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2" name="圆角矩形 12"/>
            <p:cNvSpPr/>
            <p:nvPr/>
          </p:nvSpPr>
          <p:spPr>
            <a:xfrm rot="16200000">
              <a:off x="472374" y="5744629"/>
              <a:ext cx="24540" cy="21683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3" name="圆角矩形 13"/>
            <p:cNvSpPr/>
            <p:nvPr/>
          </p:nvSpPr>
          <p:spPr>
            <a:xfrm rot="16200000">
              <a:off x="471803" y="5575018"/>
              <a:ext cx="25682" cy="235629"/>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4" name="圆角矩形 14"/>
            <p:cNvSpPr/>
            <p:nvPr/>
          </p:nvSpPr>
          <p:spPr>
            <a:xfrm rot="16200000">
              <a:off x="471803" y="5514710"/>
              <a:ext cx="25682" cy="196316"/>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8" name="圆角矩形 18"/>
            <p:cNvSpPr/>
            <p:nvPr/>
          </p:nvSpPr>
          <p:spPr>
            <a:xfrm rot="16200000">
              <a:off x="471375" y="5424056"/>
              <a:ext cx="26538" cy="216838"/>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155" name="圆: 空心 154"/>
          <p:cNvSpPr/>
          <p:nvPr/>
        </p:nvSpPr>
        <p:spPr>
          <a:xfrm>
            <a:off x="6689672" y="5163143"/>
            <a:ext cx="1134328" cy="1134328"/>
          </a:xfrm>
          <a:prstGeom prst="donut">
            <a:avLst>
              <a:gd name="adj" fmla="val 10380"/>
            </a:avLst>
          </a:prstGeom>
          <a:solidFill>
            <a:schemeClr val="accent3">
              <a:lumMod val="75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157" name="文本框 156"/>
          <p:cNvSpPr txBox="1"/>
          <p:nvPr/>
        </p:nvSpPr>
        <p:spPr>
          <a:xfrm>
            <a:off x="6707608" y="5501801"/>
            <a:ext cx="1086184" cy="400110"/>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12700">
                  <a:solidFill>
                    <a:schemeClr val="tx1"/>
                  </a:solidFill>
                </a:ln>
                <a:solidFill>
                  <a:schemeClr val="bg1"/>
                </a:solidFill>
                <a:effectLst/>
                <a:uLnTx/>
                <a:uFillTx/>
                <a:latin typeface="+mn-ea"/>
              </a:rPr>
              <a:t>ONE</a:t>
            </a:r>
            <a:endParaRPr kumimoji="0" lang="zh-CN" altLang="en-US" sz="2000" b="1" i="0" u="none" strike="noStrike" kern="1200" cap="none" spc="0" normalizeH="0" baseline="0" noProof="0" dirty="0">
              <a:ln w="12700">
                <a:solidFill>
                  <a:schemeClr val="tx1"/>
                </a:solidFill>
              </a:ln>
              <a:solidFill>
                <a:schemeClr val="bg1"/>
              </a:solidFill>
              <a:effectLst/>
              <a:uLnTx/>
              <a:uFillTx/>
              <a:latin typeface="+mn-ea"/>
            </a:endParaRPr>
          </a:p>
        </p:txBody>
      </p:sp>
      <p:sp>
        <p:nvSpPr>
          <p:cNvPr id="158" name="等腰三角形 157"/>
          <p:cNvSpPr/>
          <p:nvPr/>
        </p:nvSpPr>
        <p:spPr>
          <a:xfrm>
            <a:off x="7160303" y="5906708"/>
            <a:ext cx="193066" cy="139268"/>
          </a:xfrm>
          <a:prstGeom prst="triangle">
            <a:avLst/>
          </a:prstGeom>
          <a:solidFill>
            <a:schemeClr val="accent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59" name="文本框 158"/>
          <p:cNvSpPr txBox="1"/>
          <p:nvPr/>
        </p:nvSpPr>
        <p:spPr>
          <a:xfrm>
            <a:off x="6425946" y="6297471"/>
            <a:ext cx="1652818" cy="336695"/>
          </a:xfrm>
          <a:prstGeom prst="rect">
            <a:avLst/>
          </a:prstGeom>
          <a:noFill/>
        </p:spPr>
        <p:txBody>
          <a:bodyPr wrap="square" rtlCol="0" anchor="t">
            <a:noAutofit/>
          </a:bodyPr>
          <a:lstStyle/>
          <a:p>
            <a:pPr algn="ctr">
              <a:lnSpc>
                <a:spcPct val="150000"/>
              </a:lnSpc>
              <a:spcBef>
                <a:spcPts val="0"/>
              </a:spcBef>
              <a:spcAft>
                <a:spcPts val="0"/>
              </a:spcAft>
            </a:pPr>
            <a:r>
              <a:rPr lang="en-US" altLang="zh-CN" sz="1200" dirty="0">
                <a:solidFill>
                  <a:schemeClr val="bg1"/>
                </a:solidFill>
                <a:latin typeface="+mn-ea"/>
              </a:rPr>
              <a:t>Lorem ipsum dolor</a:t>
            </a:r>
          </a:p>
        </p:txBody>
      </p:sp>
      <p:sp>
        <p:nvSpPr>
          <p:cNvPr id="162" name="圆: 空心 161"/>
          <p:cNvSpPr/>
          <p:nvPr/>
        </p:nvSpPr>
        <p:spPr>
          <a:xfrm>
            <a:off x="8630324" y="5163143"/>
            <a:ext cx="1134328" cy="1134328"/>
          </a:xfrm>
          <a:prstGeom prst="donut">
            <a:avLst>
              <a:gd name="adj" fmla="val 10380"/>
            </a:avLst>
          </a:prstGeom>
          <a:solidFill>
            <a:schemeClr val="accent5"/>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163" name="文本框 162"/>
          <p:cNvSpPr txBox="1"/>
          <p:nvPr/>
        </p:nvSpPr>
        <p:spPr>
          <a:xfrm>
            <a:off x="8670994" y="5501801"/>
            <a:ext cx="1086184" cy="400110"/>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12700">
                  <a:solidFill>
                    <a:schemeClr val="tx1"/>
                  </a:solidFill>
                </a:ln>
                <a:solidFill>
                  <a:schemeClr val="bg1"/>
                </a:solidFill>
                <a:effectLst/>
                <a:uLnTx/>
                <a:uFillTx/>
                <a:latin typeface="+mn-ea"/>
              </a:rPr>
              <a:t>TWO</a:t>
            </a:r>
            <a:endParaRPr kumimoji="0" lang="zh-CN" altLang="en-US" sz="2000" b="1" i="0" u="none" strike="noStrike" kern="1200" cap="none" spc="0" normalizeH="0" baseline="0" noProof="0" dirty="0">
              <a:ln w="12700">
                <a:solidFill>
                  <a:schemeClr val="tx1"/>
                </a:solidFill>
              </a:ln>
              <a:solidFill>
                <a:schemeClr val="bg1"/>
              </a:solidFill>
              <a:effectLst/>
              <a:uLnTx/>
              <a:uFillTx/>
              <a:latin typeface="+mn-ea"/>
            </a:endParaRPr>
          </a:p>
        </p:txBody>
      </p:sp>
      <p:sp>
        <p:nvSpPr>
          <p:cNvPr id="164" name="等腰三角形 163"/>
          <p:cNvSpPr/>
          <p:nvPr/>
        </p:nvSpPr>
        <p:spPr>
          <a:xfrm>
            <a:off x="9100955" y="5906708"/>
            <a:ext cx="193066" cy="139268"/>
          </a:xfrm>
          <a:prstGeom prst="triangle">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65" name="文本框 164"/>
          <p:cNvSpPr txBox="1"/>
          <p:nvPr/>
        </p:nvSpPr>
        <p:spPr>
          <a:xfrm>
            <a:off x="8371079" y="6297471"/>
            <a:ext cx="1652818" cy="336695"/>
          </a:xfrm>
          <a:prstGeom prst="rect">
            <a:avLst/>
          </a:prstGeom>
          <a:noFill/>
        </p:spPr>
        <p:txBody>
          <a:bodyPr wrap="square" rtlCol="0" anchor="t">
            <a:noAutofit/>
          </a:bodyPr>
          <a:lstStyle/>
          <a:p>
            <a:pPr algn="ctr">
              <a:lnSpc>
                <a:spcPct val="150000"/>
              </a:lnSpc>
              <a:spcBef>
                <a:spcPts val="0"/>
              </a:spcBef>
              <a:spcAft>
                <a:spcPts val="0"/>
              </a:spcAft>
            </a:pPr>
            <a:r>
              <a:rPr lang="en-US" altLang="zh-CN" sz="1200" dirty="0">
                <a:solidFill>
                  <a:schemeClr val="bg1"/>
                </a:solidFill>
                <a:latin typeface="+mn-ea"/>
              </a:rPr>
              <a:t>Lorem ipsum dolor</a:t>
            </a:r>
          </a:p>
        </p:txBody>
      </p:sp>
      <p:sp>
        <p:nvSpPr>
          <p:cNvPr id="167" name="圆: 空心 166"/>
          <p:cNvSpPr/>
          <p:nvPr/>
        </p:nvSpPr>
        <p:spPr>
          <a:xfrm>
            <a:off x="10570975" y="5163143"/>
            <a:ext cx="1134328" cy="1134328"/>
          </a:xfrm>
          <a:prstGeom prst="donut">
            <a:avLst>
              <a:gd name="adj" fmla="val 10380"/>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168" name="文本框 167"/>
          <p:cNvSpPr txBox="1"/>
          <p:nvPr/>
        </p:nvSpPr>
        <p:spPr>
          <a:xfrm>
            <a:off x="10595047" y="5501801"/>
            <a:ext cx="1086184" cy="400110"/>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12700">
                  <a:solidFill>
                    <a:schemeClr val="tx1"/>
                  </a:solidFill>
                </a:ln>
                <a:solidFill>
                  <a:schemeClr val="bg1"/>
                </a:solidFill>
                <a:effectLst/>
                <a:uLnTx/>
                <a:uFillTx/>
                <a:latin typeface="+mn-ea"/>
              </a:rPr>
              <a:t>THR</a:t>
            </a:r>
            <a:endParaRPr kumimoji="0" lang="zh-CN" altLang="en-US" sz="2000" b="1" i="0" u="none" strike="noStrike" kern="1200" cap="none" spc="0" normalizeH="0" baseline="0" noProof="0" dirty="0">
              <a:ln w="12700">
                <a:solidFill>
                  <a:schemeClr val="tx1"/>
                </a:solidFill>
              </a:ln>
              <a:solidFill>
                <a:schemeClr val="bg1"/>
              </a:solidFill>
              <a:effectLst/>
              <a:uLnTx/>
              <a:uFillTx/>
              <a:latin typeface="+mn-ea"/>
            </a:endParaRPr>
          </a:p>
        </p:txBody>
      </p:sp>
      <p:sp>
        <p:nvSpPr>
          <p:cNvPr id="169" name="等腰三角形 168"/>
          <p:cNvSpPr/>
          <p:nvPr/>
        </p:nvSpPr>
        <p:spPr>
          <a:xfrm>
            <a:off x="11041606" y="5906708"/>
            <a:ext cx="193066" cy="139268"/>
          </a:xfrm>
          <a:prstGeom prst="triangle">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70" name="文本框 169"/>
          <p:cNvSpPr txBox="1"/>
          <p:nvPr/>
        </p:nvSpPr>
        <p:spPr>
          <a:xfrm>
            <a:off x="10302197" y="6297471"/>
            <a:ext cx="1652818" cy="336695"/>
          </a:xfrm>
          <a:prstGeom prst="rect">
            <a:avLst/>
          </a:prstGeom>
          <a:noFill/>
        </p:spPr>
        <p:txBody>
          <a:bodyPr wrap="square" rtlCol="0" anchor="t">
            <a:noAutofit/>
          </a:bodyPr>
          <a:lstStyle/>
          <a:p>
            <a:pPr algn="ctr">
              <a:lnSpc>
                <a:spcPct val="150000"/>
              </a:lnSpc>
              <a:spcBef>
                <a:spcPts val="0"/>
              </a:spcBef>
              <a:spcAft>
                <a:spcPts val="0"/>
              </a:spcAft>
            </a:pPr>
            <a:r>
              <a:rPr lang="en-US" altLang="zh-CN" sz="1200" dirty="0">
                <a:solidFill>
                  <a:schemeClr val="bg1"/>
                </a:solidFill>
                <a:latin typeface="+mn-ea"/>
              </a:rPr>
              <a:t>Lorem ipsum dolor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 y="-27068"/>
            <a:ext cx="2882875" cy="1303090"/>
          </a:xfrm>
          <a:prstGeom prst="rect">
            <a:avLst/>
          </a:prstGeom>
          <a:pattFill prst="pct5">
            <a:fgClr>
              <a:schemeClr val="tx1"/>
            </a:fgClr>
            <a:bgClr>
              <a:schemeClr val="accent3">
                <a:lumMod val="75000"/>
              </a:schemeClr>
            </a:bgClr>
          </a:patt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mn-ea"/>
            </a:endParaRPr>
          </a:p>
        </p:txBody>
      </p:sp>
      <p:sp>
        <p:nvSpPr>
          <p:cNvPr id="13" name="矩形 12"/>
          <p:cNvSpPr/>
          <p:nvPr/>
        </p:nvSpPr>
        <p:spPr>
          <a:xfrm>
            <a:off x="6111000" y="5445000"/>
            <a:ext cx="6096000" cy="1080000"/>
          </a:xfrm>
          <a:prstGeom prst="rect">
            <a:avLst/>
          </a:prstGeom>
          <a:pattFill prst="pct5">
            <a:fgClr>
              <a:schemeClr val="tx1"/>
            </a:fgClr>
            <a:bgClr>
              <a:schemeClr val="accent1"/>
            </a:bgClr>
          </a:patt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mn-ea"/>
            </a:endParaRPr>
          </a:p>
        </p:txBody>
      </p:sp>
      <p:sp>
        <p:nvSpPr>
          <p:cNvPr id="8" name="矩形 7"/>
          <p:cNvSpPr/>
          <p:nvPr/>
        </p:nvSpPr>
        <p:spPr>
          <a:xfrm flipH="1">
            <a:off x="1349807" y="704750"/>
            <a:ext cx="9144002" cy="5369762"/>
          </a:xfrm>
          <a:prstGeom prst="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 name="矩形 8"/>
          <p:cNvSpPr/>
          <p:nvPr/>
        </p:nvSpPr>
        <p:spPr>
          <a:xfrm flipH="1">
            <a:off x="1523999" y="867526"/>
            <a:ext cx="9144002" cy="5369762"/>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 name="文本框 16"/>
          <p:cNvSpPr txBox="1"/>
          <p:nvPr/>
        </p:nvSpPr>
        <p:spPr>
          <a:xfrm>
            <a:off x="3036801" y="5120168"/>
            <a:ext cx="3164905" cy="1200329"/>
          </a:xfrm>
          <a:prstGeom prst="rect">
            <a:avLst/>
          </a:prstGeom>
          <a:noFill/>
        </p:spPr>
        <p:txBody>
          <a:bodyPr wrap="square" rtlCol="0">
            <a:noAutofit/>
          </a:bodyPr>
          <a:lstStyle/>
          <a:p>
            <a:pPr algn="dist"/>
            <a:r>
              <a:rPr lang="en-US" altLang="zh-CN" sz="7200" dirty="0">
                <a:ln>
                  <a:solidFill>
                    <a:schemeClr val="tx2"/>
                  </a:solidFill>
                </a:ln>
                <a:solidFill>
                  <a:schemeClr val="bg1"/>
                </a:solidFill>
                <a:latin typeface="+mn-ea"/>
              </a:rPr>
              <a:t>EIGHT</a:t>
            </a:r>
            <a:endParaRPr lang="zh-CN" altLang="en-US" sz="7200" dirty="0">
              <a:ln>
                <a:solidFill>
                  <a:schemeClr val="tx2"/>
                </a:solidFill>
              </a:ln>
              <a:solidFill>
                <a:schemeClr val="bg1"/>
              </a:solidFill>
              <a:latin typeface="+mn-ea"/>
            </a:endParaRPr>
          </a:p>
        </p:txBody>
      </p:sp>
      <p:sp>
        <p:nvSpPr>
          <p:cNvPr id="11" name="矩形 10"/>
          <p:cNvSpPr/>
          <p:nvPr/>
        </p:nvSpPr>
        <p:spPr>
          <a:xfrm>
            <a:off x="0" y="4653000"/>
            <a:ext cx="6096000" cy="1080000"/>
          </a:xfrm>
          <a:prstGeom prst="rect">
            <a:avLst/>
          </a:prstGeom>
          <a:solidFill>
            <a:schemeClr val="accent5"/>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 name="文本框 15"/>
          <p:cNvSpPr txBox="1"/>
          <p:nvPr/>
        </p:nvSpPr>
        <p:spPr>
          <a:xfrm>
            <a:off x="5979095" y="837000"/>
            <a:ext cx="3130221" cy="1200329"/>
          </a:xfrm>
          <a:prstGeom prst="rect">
            <a:avLst/>
          </a:prstGeom>
          <a:noFill/>
        </p:spPr>
        <p:txBody>
          <a:bodyPr wrap="square" rtlCol="0">
            <a:noAutofit/>
          </a:bodyPr>
          <a:lstStyle/>
          <a:p>
            <a:r>
              <a:rPr lang="en-US" altLang="zh-CN" sz="7200" dirty="0">
                <a:ln>
                  <a:solidFill>
                    <a:schemeClr val="tx2"/>
                  </a:solidFill>
                </a:ln>
                <a:solidFill>
                  <a:schemeClr val="bg1"/>
                </a:solidFill>
                <a:latin typeface="+mn-ea"/>
              </a:rPr>
              <a:t>SEVEN</a:t>
            </a:r>
            <a:endParaRPr lang="zh-CN" altLang="en-US" sz="7200" dirty="0">
              <a:ln>
                <a:solidFill>
                  <a:schemeClr val="tx2"/>
                </a:solidFill>
              </a:ln>
              <a:solidFill>
                <a:schemeClr val="bg1"/>
              </a:solidFill>
              <a:latin typeface="+mn-ea"/>
            </a:endParaRPr>
          </a:p>
        </p:txBody>
      </p:sp>
      <p:sp>
        <p:nvSpPr>
          <p:cNvPr id="12" name="矩形 11"/>
          <p:cNvSpPr/>
          <p:nvPr/>
        </p:nvSpPr>
        <p:spPr>
          <a:xfrm>
            <a:off x="6096000" y="1485000"/>
            <a:ext cx="6096000" cy="1080000"/>
          </a:xfrm>
          <a:prstGeom prst="rect">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 name="文本框 13"/>
          <p:cNvSpPr txBox="1"/>
          <p:nvPr/>
        </p:nvSpPr>
        <p:spPr>
          <a:xfrm>
            <a:off x="8783835" y="1517169"/>
            <a:ext cx="2756905" cy="1015663"/>
          </a:xfrm>
          <a:prstGeom prst="rect">
            <a:avLst/>
          </a:prstGeom>
          <a:noFill/>
        </p:spPr>
        <p:txBody>
          <a:bodyPr wrap="square" rtlCol="0">
            <a:noAutofit/>
          </a:bodyPr>
          <a:lstStyle/>
          <a:p>
            <a:pPr algn="dist"/>
            <a:r>
              <a:rPr lang="en-US" altLang="zh-CN" sz="6000" b="1" dirty="0">
                <a:ln>
                  <a:solidFill>
                    <a:schemeClr val="tx2"/>
                  </a:solidFill>
                </a:ln>
                <a:solidFill>
                  <a:schemeClr val="bg1"/>
                </a:solidFill>
                <a:latin typeface="+mn-ea"/>
              </a:rPr>
              <a:t>SEVEN</a:t>
            </a:r>
            <a:endParaRPr lang="zh-CN" altLang="en-US" sz="6000" b="1" dirty="0">
              <a:ln>
                <a:solidFill>
                  <a:schemeClr val="tx2"/>
                </a:solidFill>
              </a:ln>
              <a:solidFill>
                <a:schemeClr val="bg1"/>
              </a:solidFill>
              <a:latin typeface="+mn-ea"/>
            </a:endParaRPr>
          </a:p>
        </p:txBody>
      </p:sp>
      <p:sp>
        <p:nvSpPr>
          <p:cNvPr id="15" name="文本框 14"/>
          <p:cNvSpPr txBox="1"/>
          <p:nvPr/>
        </p:nvSpPr>
        <p:spPr>
          <a:xfrm>
            <a:off x="694844" y="4685169"/>
            <a:ext cx="2756905" cy="1015663"/>
          </a:xfrm>
          <a:prstGeom prst="rect">
            <a:avLst/>
          </a:prstGeom>
          <a:noFill/>
        </p:spPr>
        <p:txBody>
          <a:bodyPr wrap="square" rtlCol="0">
            <a:noAutofit/>
          </a:bodyPr>
          <a:lstStyle/>
          <a:p>
            <a:pPr algn="dist"/>
            <a:r>
              <a:rPr lang="en-US" altLang="zh-CN" sz="6000" b="1" dirty="0">
                <a:ln>
                  <a:solidFill>
                    <a:schemeClr val="tx2"/>
                  </a:solidFill>
                </a:ln>
                <a:solidFill>
                  <a:schemeClr val="bg1"/>
                </a:solidFill>
                <a:latin typeface="+mn-ea"/>
              </a:rPr>
              <a:t>EIGHT</a:t>
            </a:r>
            <a:endParaRPr lang="zh-CN" altLang="en-US" sz="6000" b="1" dirty="0">
              <a:ln>
                <a:solidFill>
                  <a:schemeClr val="tx2"/>
                </a:solidFill>
              </a:ln>
              <a:solidFill>
                <a:schemeClr val="bg1"/>
              </a:solidFill>
              <a:latin typeface="+mn-ea"/>
            </a:endParaRPr>
          </a:p>
        </p:txBody>
      </p:sp>
      <p:grpSp>
        <p:nvGrpSpPr>
          <p:cNvPr id="23" name="组合 22"/>
          <p:cNvGrpSpPr/>
          <p:nvPr/>
        </p:nvGrpSpPr>
        <p:grpSpPr>
          <a:xfrm rot="10800000" flipV="1">
            <a:off x="6623361" y="1734805"/>
            <a:ext cx="2005195" cy="580390"/>
            <a:chOff x="6879" y="2679"/>
            <a:chExt cx="4178" cy="914"/>
          </a:xfrm>
        </p:grpSpPr>
        <p:sp>
          <p:nvSpPr>
            <p:cNvPr id="24" name="任意多边形: 形状 55"/>
            <p:cNvSpPr/>
            <p:nvPr/>
          </p:nvSpPr>
          <p:spPr>
            <a:xfrm flipV="1">
              <a:off x="6879" y="267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5" name="任意多边形: 形状 55"/>
            <p:cNvSpPr/>
            <p:nvPr/>
          </p:nvSpPr>
          <p:spPr>
            <a:xfrm flipV="1">
              <a:off x="6879" y="301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6" name="任意多边形: 形状 55"/>
            <p:cNvSpPr/>
            <p:nvPr/>
          </p:nvSpPr>
          <p:spPr>
            <a:xfrm flipV="1">
              <a:off x="6879" y="335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grpSp>
      <p:grpSp>
        <p:nvGrpSpPr>
          <p:cNvPr id="31" name="组合 30"/>
          <p:cNvGrpSpPr/>
          <p:nvPr/>
        </p:nvGrpSpPr>
        <p:grpSpPr>
          <a:xfrm rot="10800000" flipV="1">
            <a:off x="3626422" y="4902805"/>
            <a:ext cx="2005195" cy="580390"/>
            <a:chOff x="6879" y="2679"/>
            <a:chExt cx="4178" cy="914"/>
          </a:xfrm>
        </p:grpSpPr>
        <p:sp>
          <p:nvSpPr>
            <p:cNvPr id="32" name="任意多边形: 形状 55"/>
            <p:cNvSpPr/>
            <p:nvPr/>
          </p:nvSpPr>
          <p:spPr>
            <a:xfrm flipV="1">
              <a:off x="6879" y="267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3" name="任意多边形: 形状 55"/>
            <p:cNvSpPr/>
            <p:nvPr/>
          </p:nvSpPr>
          <p:spPr>
            <a:xfrm flipV="1">
              <a:off x="6879" y="301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4" name="任意多边形: 形状 55"/>
            <p:cNvSpPr/>
            <p:nvPr/>
          </p:nvSpPr>
          <p:spPr>
            <a:xfrm flipV="1">
              <a:off x="6879" y="335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grpSp>
      <p:sp>
        <p:nvSpPr>
          <p:cNvPr id="35" name="文本框 34"/>
          <p:cNvSpPr txBox="1"/>
          <p:nvPr/>
        </p:nvSpPr>
        <p:spPr>
          <a:xfrm>
            <a:off x="1810774" y="1895963"/>
            <a:ext cx="4081225" cy="741037"/>
          </a:xfrm>
          <a:prstGeom prst="rect">
            <a:avLst/>
          </a:prstGeom>
          <a:noFill/>
        </p:spPr>
        <p:txBody>
          <a:bodyPr wrap="square" rtlCol="0" anchor="t">
            <a:noAutofit/>
          </a:bodyPr>
          <a:lstStyle/>
          <a:p>
            <a:pPr algn="r">
              <a:lnSpc>
                <a:spcPct val="120000"/>
              </a:lnSpc>
              <a:spcBef>
                <a:spcPts val="0"/>
              </a:spcBef>
              <a:spcAft>
                <a:spcPts val="0"/>
              </a:spcAft>
            </a:pPr>
            <a:r>
              <a:rPr lang="zh-CN" altLang="en-US" dirty="0">
                <a:solidFill>
                  <a:schemeClr val="tx2"/>
                </a:solidFill>
                <a:latin typeface="+mn-ea"/>
              </a:rPr>
              <a:t>了解团队成员技术技能情况，确立团队内部标杆，制定成员技术提升线路目标</a:t>
            </a:r>
          </a:p>
        </p:txBody>
      </p:sp>
      <p:sp>
        <p:nvSpPr>
          <p:cNvPr id="36" name="文本框 35"/>
          <p:cNvSpPr txBox="1"/>
          <p:nvPr/>
        </p:nvSpPr>
        <p:spPr>
          <a:xfrm>
            <a:off x="3838653" y="1493731"/>
            <a:ext cx="2053346" cy="461665"/>
          </a:xfrm>
          <a:prstGeom prst="rect">
            <a:avLst/>
          </a:prstGeom>
          <a:noFill/>
          <a:ln>
            <a:noFill/>
          </a:ln>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1"/>
                  </a:solidFill>
                </a:ln>
                <a:solidFill>
                  <a:schemeClr val="bg1"/>
                </a:solidFill>
                <a:latin typeface="+mn-ea"/>
              </a:rPr>
              <a:t>建立团队目标</a:t>
            </a:r>
            <a:endPar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endParaRPr>
          </a:p>
        </p:txBody>
      </p:sp>
      <p:sp>
        <p:nvSpPr>
          <p:cNvPr id="39" name="文本框 38"/>
          <p:cNvSpPr txBox="1"/>
          <p:nvPr/>
        </p:nvSpPr>
        <p:spPr>
          <a:xfrm>
            <a:off x="6249774" y="4991963"/>
            <a:ext cx="4081225" cy="741037"/>
          </a:xfrm>
          <a:prstGeom prst="rect">
            <a:avLst/>
          </a:prstGeom>
          <a:noFill/>
        </p:spPr>
        <p:txBody>
          <a:bodyPr wrap="square" rtlCol="0" anchor="t">
            <a:noAutofit/>
          </a:bodyPr>
          <a:lstStyle/>
          <a:p>
            <a:pPr>
              <a:lnSpc>
                <a:spcPct val="120000"/>
              </a:lnSpc>
              <a:spcBef>
                <a:spcPts val="0"/>
              </a:spcBef>
              <a:spcAft>
                <a:spcPts val="0"/>
              </a:spcAft>
            </a:pPr>
            <a:r>
              <a:rPr lang="zh-CN" altLang="en-US" dirty="0">
                <a:solidFill>
                  <a:schemeClr val="tx2"/>
                </a:solidFill>
                <a:latin typeface="+mn-ea"/>
              </a:rPr>
              <a:t>设立每月研发组织生活活动，增强信心，释放心情，排除忧郁，宣泄烦恼为目的</a:t>
            </a:r>
          </a:p>
        </p:txBody>
      </p:sp>
      <p:sp>
        <p:nvSpPr>
          <p:cNvPr id="40" name="文本框 39"/>
          <p:cNvSpPr txBox="1"/>
          <p:nvPr/>
        </p:nvSpPr>
        <p:spPr>
          <a:xfrm>
            <a:off x="6249774" y="4589731"/>
            <a:ext cx="2053346" cy="461665"/>
          </a:xfrm>
          <a:prstGeom prst="rect">
            <a:avLst/>
          </a:prstGeom>
          <a:noFill/>
          <a:ln>
            <a:noFill/>
          </a:ln>
        </p:spPr>
        <p:txBody>
          <a:bodyPr wrap="square" rtlCol="0">
            <a:no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schemeClr val="tx1"/>
                  </a:solidFill>
                </a:ln>
                <a:solidFill>
                  <a:schemeClr val="bg1"/>
                </a:solidFill>
                <a:effectLst/>
                <a:uLnTx/>
                <a:uFillTx/>
                <a:latin typeface="+mn-ea"/>
                <a:cs typeface="+mn-cs"/>
              </a:rPr>
              <a:t>组织团队活动</a:t>
            </a:r>
          </a:p>
        </p:txBody>
      </p:sp>
      <p:grpSp>
        <p:nvGrpSpPr>
          <p:cNvPr id="43" name="组合 42"/>
          <p:cNvGrpSpPr/>
          <p:nvPr/>
        </p:nvGrpSpPr>
        <p:grpSpPr>
          <a:xfrm>
            <a:off x="1076953" y="3260916"/>
            <a:ext cx="635158" cy="626400"/>
            <a:chOff x="1076953" y="3260916"/>
            <a:chExt cx="635158" cy="626400"/>
          </a:xfrm>
        </p:grpSpPr>
        <p:sp>
          <p:nvSpPr>
            <p:cNvPr id="41" name="矩形 40"/>
            <p:cNvSpPr/>
            <p:nvPr/>
          </p:nvSpPr>
          <p:spPr>
            <a:xfrm>
              <a:off x="1076953" y="3260916"/>
              <a:ext cx="635158" cy="626400"/>
            </a:xfrm>
            <a:prstGeom prst="rect">
              <a:avLst/>
            </a:prstGeom>
            <a:solidFill>
              <a:schemeClr val="accent3">
                <a:lumMod val="75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2" name="箭头: V 形 41"/>
            <p:cNvSpPr/>
            <p:nvPr/>
          </p:nvSpPr>
          <p:spPr>
            <a:xfrm flipH="1">
              <a:off x="1253367" y="3331800"/>
              <a:ext cx="282331" cy="484632"/>
            </a:xfrm>
            <a:prstGeom prst="chevron">
              <a:avLst>
                <a:gd name="adj" fmla="val 53565"/>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grpSp>
      <p:grpSp>
        <p:nvGrpSpPr>
          <p:cNvPr id="44" name="组合 43"/>
          <p:cNvGrpSpPr/>
          <p:nvPr/>
        </p:nvGrpSpPr>
        <p:grpSpPr>
          <a:xfrm flipH="1">
            <a:off x="10353462" y="3260916"/>
            <a:ext cx="635158" cy="626400"/>
            <a:chOff x="1076953" y="3260916"/>
            <a:chExt cx="635158" cy="626400"/>
          </a:xfrm>
        </p:grpSpPr>
        <p:sp>
          <p:nvSpPr>
            <p:cNvPr id="45" name="矩形 44"/>
            <p:cNvSpPr/>
            <p:nvPr/>
          </p:nvSpPr>
          <p:spPr>
            <a:xfrm>
              <a:off x="1076953" y="3260916"/>
              <a:ext cx="635158" cy="626400"/>
            </a:xfrm>
            <a:prstGeom prst="rect">
              <a:avLst/>
            </a:prstGeom>
            <a:solidFill>
              <a:schemeClr val="accent3">
                <a:lumMod val="75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6" name="箭头: V 形 45"/>
            <p:cNvSpPr/>
            <p:nvPr/>
          </p:nvSpPr>
          <p:spPr>
            <a:xfrm flipH="1">
              <a:off x="1253367" y="3331800"/>
              <a:ext cx="282331" cy="484632"/>
            </a:xfrm>
            <a:prstGeom prst="chevron">
              <a:avLst>
                <a:gd name="adj" fmla="val 53565"/>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grpSp>
      <p:sp>
        <p:nvSpPr>
          <p:cNvPr id="47" name="文本框 46"/>
          <p:cNvSpPr txBox="1"/>
          <p:nvPr/>
        </p:nvSpPr>
        <p:spPr>
          <a:xfrm>
            <a:off x="1862939" y="3599227"/>
            <a:ext cx="8466123" cy="621773"/>
          </a:xfrm>
          <a:prstGeom prst="rect">
            <a:avLst/>
          </a:prstGeom>
          <a:noFill/>
        </p:spPr>
        <p:txBody>
          <a:bodyPr wrap="square" rtlCol="0" anchor="t">
            <a:noAutofit/>
          </a:bodyPr>
          <a:lstStyle/>
          <a:p>
            <a:pPr algn="ctr">
              <a:lnSpc>
                <a:spcPct val="150000"/>
              </a:lnSpc>
              <a:spcBef>
                <a:spcPts val="0"/>
              </a:spcBef>
              <a:spcAft>
                <a:spcPts val="0"/>
              </a:spcAft>
            </a:pPr>
            <a:r>
              <a:rPr lang="en-US" altLang="zh-CN" sz="1200" dirty="0">
                <a:solidFill>
                  <a:schemeClr val="tx2"/>
                </a:solidFill>
                <a:latin typeface="+mn-ea"/>
              </a:rPr>
              <a:t>Lorem ipsum dolor sit amet, consectetuer </a:t>
            </a:r>
            <a:r>
              <a:rPr lang="en-US" altLang="zh-CN" sz="1200" dirty="0" err="1">
                <a:solidFill>
                  <a:schemeClr val="tx2"/>
                </a:solidFill>
                <a:latin typeface="+mn-ea"/>
              </a:rPr>
              <a:t>adipiscing</a:t>
            </a:r>
            <a:r>
              <a:rPr lang="en-US" altLang="zh-CN" sz="1200" dirty="0">
                <a:solidFill>
                  <a:schemeClr val="tx2"/>
                </a:solidFill>
                <a:latin typeface="+mn-ea"/>
              </a:rPr>
              <a:t> </a:t>
            </a:r>
            <a:r>
              <a:rPr lang="en-US" altLang="zh-CN" sz="1200" dirty="0" err="1">
                <a:solidFill>
                  <a:schemeClr val="tx2"/>
                </a:solidFill>
                <a:latin typeface="+mn-ea"/>
              </a:rPr>
              <a:t>elitNunc</a:t>
            </a:r>
            <a:r>
              <a:rPr lang="en-US" altLang="zh-CN" sz="1200" dirty="0">
                <a:solidFill>
                  <a:schemeClr val="tx2"/>
                </a:solidFill>
                <a:latin typeface="+mn-ea"/>
              </a:rPr>
              <a:t> viverra imperdiet enim. Fusce est. Vivamus a </a:t>
            </a:r>
            <a:r>
              <a:rPr lang="en-US" altLang="zh-CN" sz="1200" dirty="0" err="1">
                <a:solidFill>
                  <a:schemeClr val="tx2"/>
                </a:solidFill>
                <a:latin typeface="+mn-ea"/>
              </a:rPr>
              <a:t>tellus.Pellentesque</a:t>
            </a:r>
            <a:r>
              <a:rPr lang="en-US" altLang="zh-CN" sz="1200" dirty="0">
                <a:solidFill>
                  <a:schemeClr val="tx2"/>
                </a:solidFill>
                <a:latin typeface="+mn-ea"/>
              </a:rPr>
              <a:t> habitant morbi tristique senectus et </a:t>
            </a:r>
            <a:r>
              <a:rPr lang="en-US" altLang="zh-CN" sz="1200" dirty="0" err="1">
                <a:solidFill>
                  <a:schemeClr val="tx2"/>
                </a:solidFill>
                <a:latin typeface="+mn-ea"/>
              </a:rPr>
              <a:t>netus</a:t>
            </a:r>
            <a:r>
              <a:rPr lang="en-US" altLang="zh-CN" sz="1200" dirty="0">
                <a:solidFill>
                  <a:schemeClr val="tx2"/>
                </a:solidFill>
                <a:latin typeface="+mn-ea"/>
              </a:rPr>
              <a:t> et </a:t>
            </a:r>
            <a:r>
              <a:rPr lang="en-US" altLang="zh-CN" sz="1200" dirty="0" err="1">
                <a:solidFill>
                  <a:schemeClr val="tx2"/>
                </a:solidFill>
                <a:latin typeface="+mn-ea"/>
              </a:rPr>
              <a:t>Fusce</a:t>
            </a:r>
            <a:r>
              <a:rPr lang="en-US" altLang="zh-CN" sz="1200" dirty="0">
                <a:solidFill>
                  <a:schemeClr val="tx2"/>
                </a:solidFill>
                <a:latin typeface="+mn-ea"/>
              </a:rPr>
              <a:t> est. </a:t>
            </a:r>
            <a:r>
              <a:rPr lang="en-US" altLang="zh-CN" sz="1200" dirty="0" err="1">
                <a:solidFill>
                  <a:schemeClr val="tx2"/>
                </a:solidFill>
                <a:latin typeface="+mn-ea"/>
              </a:rPr>
              <a:t>Vivamus</a:t>
            </a:r>
            <a:r>
              <a:rPr lang="en-US" altLang="zh-CN" sz="1200" dirty="0">
                <a:solidFill>
                  <a:schemeClr val="tx2"/>
                </a:solidFill>
                <a:latin typeface="+mn-ea"/>
              </a:rPr>
              <a:t> a </a:t>
            </a:r>
            <a:r>
              <a:rPr lang="en-US" altLang="zh-CN" sz="1200" dirty="0" err="1">
                <a:solidFill>
                  <a:schemeClr val="tx2"/>
                </a:solidFill>
                <a:latin typeface="+mn-ea"/>
              </a:rPr>
              <a:t>tellus.Pellentesque</a:t>
            </a:r>
            <a:r>
              <a:rPr lang="en-US" altLang="zh-CN" sz="1200" dirty="0">
                <a:solidFill>
                  <a:schemeClr val="tx2"/>
                </a:solidFill>
                <a:latin typeface="+mn-ea"/>
              </a:rPr>
              <a:t> </a:t>
            </a:r>
          </a:p>
        </p:txBody>
      </p:sp>
      <p:sp>
        <p:nvSpPr>
          <p:cNvPr id="48" name="文本框 47"/>
          <p:cNvSpPr txBox="1"/>
          <p:nvPr/>
        </p:nvSpPr>
        <p:spPr>
          <a:xfrm>
            <a:off x="4667303" y="2962655"/>
            <a:ext cx="2874989" cy="64633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w="12700">
                  <a:solidFill>
                    <a:schemeClr val="tx1"/>
                  </a:solidFill>
                </a:ln>
                <a:solidFill>
                  <a:schemeClr val="accent3">
                    <a:lumMod val="75000"/>
                  </a:schemeClr>
                </a:solidFill>
                <a:effectLst/>
                <a:uLnTx/>
                <a:uFillTx/>
                <a:latin typeface="+mn-ea"/>
              </a:rPr>
              <a:t>OUR TREM</a:t>
            </a:r>
            <a:endParaRPr kumimoji="0" lang="zh-CN" altLang="en-US" sz="3600" b="1" i="0" u="none" strike="noStrike" kern="1200" cap="none" spc="0" normalizeH="0" baseline="0" noProof="0" dirty="0">
              <a:ln w="12700">
                <a:solidFill>
                  <a:schemeClr val="tx1"/>
                </a:solidFill>
              </a:ln>
              <a:solidFill>
                <a:schemeClr val="accent3">
                  <a:lumMod val="75000"/>
                </a:schemeClr>
              </a:solidFill>
              <a:effectLst/>
              <a:uLnTx/>
              <a:uFillTx/>
              <a:latin typeface="+mn-ea"/>
            </a:endParaRPr>
          </a:p>
        </p:txBody>
      </p:sp>
      <p:grpSp>
        <p:nvGrpSpPr>
          <p:cNvPr id="54" name="组合 53"/>
          <p:cNvGrpSpPr/>
          <p:nvPr/>
        </p:nvGrpSpPr>
        <p:grpSpPr>
          <a:xfrm>
            <a:off x="7547688" y="3218021"/>
            <a:ext cx="636312" cy="135600"/>
            <a:chOff x="6587763" y="2014718"/>
            <a:chExt cx="636312" cy="135600"/>
          </a:xfrm>
        </p:grpSpPr>
        <p:sp>
          <p:nvSpPr>
            <p:cNvPr id="55" name="椭圆 54"/>
            <p:cNvSpPr/>
            <p:nvPr/>
          </p:nvSpPr>
          <p:spPr>
            <a:xfrm>
              <a:off x="6587763" y="2014718"/>
              <a:ext cx="135600" cy="1356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6" name="椭圆 55"/>
            <p:cNvSpPr/>
            <p:nvPr/>
          </p:nvSpPr>
          <p:spPr>
            <a:xfrm>
              <a:off x="6838119" y="2014718"/>
              <a:ext cx="135600" cy="135600"/>
            </a:xfrm>
            <a:prstGeom prst="ellipse">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7" name="椭圆 56"/>
            <p:cNvSpPr/>
            <p:nvPr/>
          </p:nvSpPr>
          <p:spPr>
            <a:xfrm>
              <a:off x="7088475" y="2014718"/>
              <a:ext cx="135600" cy="1356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58" name="组合 57"/>
          <p:cNvGrpSpPr/>
          <p:nvPr/>
        </p:nvGrpSpPr>
        <p:grpSpPr>
          <a:xfrm>
            <a:off x="4008000" y="3218021"/>
            <a:ext cx="636312" cy="135600"/>
            <a:chOff x="6587763" y="2014718"/>
            <a:chExt cx="636312" cy="135600"/>
          </a:xfrm>
        </p:grpSpPr>
        <p:sp>
          <p:nvSpPr>
            <p:cNvPr id="59" name="椭圆 58"/>
            <p:cNvSpPr/>
            <p:nvPr/>
          </p:nvSpPr>
          <p:spPr>
            <a:xfrm>
              <a:off x="6587763" y="2014718"/>
              <a:ext cx="135600" cy="1356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0" name="椭圆 59"/>
            <p:cNvSpPr/>
            <p:nvPr/>
          </p:nvSpPr>
          <p:spPr>
            <a:xfrm>
              <a:off x="6838119" y="2014718"/>
              <a:ext cx="135600" cy="135600"/>
            </a:xfrm>
            <a:prstGeom prst="ellipse">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1" name="椭圆 60"/>
            <p:cNvSpPr/>
            <p:nvPr/>
          </p:nvSpPr>
          <p:spPr>
            <a:xfrm>
              <a:off x="7088475" y="2014718"/>
              <a:ext cx="135600" cy="1356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62" name="组合 61"/>
          <p:cNvGrpSpPr/>
          <p:nvPr/>
        </p:nvGrpSpPr>
        <p:grpSpPr>
          <a:xfrm>
            <a:off x="1862939" y="1579255"/>
            <a:ext cx="1494155" cy="280670"/>
            <a:chOff x="3313" y="6757"/>
            <a:chExt cx="2353" cy="442"/>
          </a:xfrm>
        </p:grpSpPr>
        <p:sp>
          <p:nvSpPr>
            <p:cNvPr id="63" name="等腰三角形 62"/>
            <p:cNvSpPr/>
            <p:nvPr/>
          </p:nvSpPr>
          <p:spPr>
            <a:xfrm rot="5400000">
              <a:off x="3284" y="6786"/>
              <a:ext cx="424" cy="366"/>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4" name="等腰三角形 63"/>
            <p:cNvSpPr/>
            <p:nvPr/>
          </p:nvSpPr>
          <p:spPr>
            <a:xfrm rot="5400000">
              <a:off x="3947" y="6786"/>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5" name="等腰三角形 64"/>
            <p:cNvSpPr/>
            <p:nvPr/>
          </p:nvSpPr>
          <p:spPr>
            <a:xfrm rot="5400000">
              <a:off x="4609" y="6786"/>
              <a:ext cx="424" cy="366"/>
            </a:xfrm>
            <a:prstGeom prst="triangle">
              <a:avLst/>
            </a:prstGeom>
            <a:solidFill>
              <a:schemeClr val="accent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6" name="等腰三角形 65"/>
            <p:cNvSpPr/>
            <p:nvPr/>
          </p:nvSpPr>
          <p:spPr>
            <a:xfrm rot="5400000">
              <a:off x="5271" y="6804"/>
              <a:ext cx="424" cy="366"/>
            </a:xfrm>
            <a:prstGeom prst="triangle">
              <a:avLst/>
            </a:prstGeom>
            <a:solidFill>
              <a:schemeClr val="accent4"/>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67" name="组合 66"/>
          <p:cNvGrpSpPr/>
          <p:nvPr/>
        </p:nvGrpSpPr>
        <p:grpSpPr>
          <a:xfrm flipH="1">
            <a:off x="8688946" y="4680228"/>
            <a:ext cx="1494155" cy="280670"/>
            <a:chOff x="3313" y="6757"/>
            <a:chExt cx="2353" cy="442"/>
          </a:xfrm>
        </p:grpSpPr>
        <p:sp>
          <p:nvSpPr>
            <p:cNvPr id="68" name="等腰三角形 67"/>
            <p:cNvSpPr/>
            <p:nvPr/>
          </p:nvSpPr>
          <p:spPr>
            <a:xfrm rot="5400000">
              <a:off x="3284" y="6786"/>
              <a:ext cx="424" cy="366"/>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9" name="等腰三角形 68"/>
            <p:cNvSpPr/>
            <p:nvPr/>
          </p:nvSpPr>
          <p:spPr>
            <a:xfrm rot="5400000">
              <a:off x="3947" y="6786"/>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70" name="等腰三角形 69"/>
            <p:cNvSpPr/>
            <p:nvPr/>
          </p:nvSpPr>
          <p:spPr>
            <a:xfrm rot="5400000">
              <a:off x="4609" y="6786"/>
              <a:ext cx="424" cy="366"/>
            </a:xfrm>
            <a:prstGeom prst="triangle">
              <a:avLst/>
            </a:prstGeom>
            <a:solidFill>
              <a:schemeClr val="accent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71" name="等腰三角形 70"/>
            <p:cNvSpPr/>
            <p:nvPr/>
          </p:nvSpPr>
          <p:spPr>
            <a:xfrm rot="5400000">
              <a:off x="5271" y="6804"/>
              <a:ext cx="424" cy="366"/>
            </a:xfrm>
            <a:prstGeom prst="triangle">
              <a:avLst/>
            </a:prstGeom>
            <a:solidFill>
              <a:schemeClr val="accent4"/>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rot="19920000">
            <a:off x="12966" y="615900"/>
            <a:ext cx="4887877" cy="1200329"/>
          </a:xfrm>
          <a:prstGeom prst="rect">
            <a:avLst/>
          </a:prstGeom>
          <a:noFill/>
        </p:spPr>
        <p:txBody>
          <a:bodyPr wrap="none" rtlCol="0">
            <a:noAutofit/>
          </a:bodyPr>
          <a:lstStyle/>
          <a:p>
            <a:r>
              <a:rPr lang="en-US" altLang="zh-CN" sz="7200" dirty="0">
                <a:ln w="12700">
                  <a:noFill/>
                </a:ln>
                <a:solidFill>
                  <a:schemeClr val="accent5"/>
                </a:solidFill>
                <a:effectLst>
                  <a:outerShdw dist="38100" algn="l" rotWithShape="0">
                    <a:schemeClr val="tx2">
                      <a:alpha val="100000"/>
                    </a:schemeClr>
                  </a:outerShdw>
                </a:effectLst>
                <a:latin typeface="+mn-ea"/>
                <a:cs typeface="Agency FB" panose="020B0503020202020204" charset="0"/>
              </a:rPr>
              <a:t>C        </a:t>
            </a:r>
            <a:r>
              <a:rPr lang="en-US" altLang="zh-CN" sz="3200" dirty="0">
                <a:ln w="12700">
                  <a:noFill/>
                </a:ln>
                <a:solidFill>
                  <a:schemeClr val="accent5"/>
                </a:solidFill>
                <a:effectLst>
                  <a:outerShdw dist="38100" algn="l" rotWithShape="0">
                    <a:schemeClr val="tx2">
                      <a:alpha val="100000"/>
                    </a:schemeClr>
                  </a:outerShdw>
                </a:effectLst>
                <a:latin typeface="+mn-ea"/>
                <a:cs typeface="Agency FB" panose="020B0503020202020204" charset="0"/>
              </a:rPr>
              <a:t>ONTENES</a:t>
            </a:r>
          </a:p>
        </p:txBody>
      </p:sp>
      <p:sp>
        <p:nvSpPr>
          <p:cNvPr id="5" name="任意多边形: 形状 55"/>
          <p:cNvSpPr/>
          <p:nvPr/>
        </p:nvSpPr>
        <p:spPr>
          <a:xfrm rot="20100000" flipV="1">
            <a:off x="10795" y="2319655"/>
            <a:ext cx="3315970" cy="217805"/>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 name="任意多边形: 形状 55"/>
          <p:cNvSpPr/>
          <p:nvPr/>
        </p:nvSpPr>
        <p:spPr>
          <a:xfrm rot="20100000" flipV="1">
            <a:off x="3108325" y="879475"/>
            <a:ext cx="3315970" cy="217805"/>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 name="文本框 3"/>
          <p:cNvSpPr txBox="1"/>
          <p:nvPr/>
        </p:nvSpPr>
        <p:spPr>
          <a:xfrm rot="19920000">
            <a:off x="715645" y="879475"/>
            <a:ext cx="2011680" cy="1198880"/>
          </a:xfrm>
          <a:prstGeom prst="rect">
            <a:avLst/>
          </a:prstGeom>
          <a:noFill/>
        </p:spPr>
        <p:txBody>
          <a:bodyPr wrap="none" rtlCol="0">
            <a:noAutofit/>
          </a:bodyPr>
          <a:lstStyle/>
          <a:p>
            <a:r>
              <a:rPr lang="zh-CN" altLang="en-US" sz="7200" b="1" dirty="0">
                <a:ln w="25400">
                  <a:solidFill>
                    <a:schemeClr val="tx2"/>
                  </a:solidFill>
                </a:ln>
                <a:solidFill>
                  <a:schemeClr val="bg1"/>
                </a:solidFill>
                <a:effectLst>
                  <a:outerShdw dist="127000" algn="l" rotWithShape="0">
                    <a:prstClr val="black">
                      <a:alpha val="100000"/>
                    </a:prstClr>
                  </a:outerShdw>
                </a:effectLst>
                <a:latin typeface="+mn-ea"/>
              </a:rPr>
              <a:t>目录</a:t>
            </a:r>
          </a:p>
        </p:txBody>
      </p:sp>
      <p:sp>
        <p:nvSpPr>
          <p:cNvPr id="11" name="任意多边形: 形状 55"/>
          <p:cNvSpPr/>
          <p:nvPr/>
        </p:nvSpPr>
        <p:spPr>
          <a:xfrm rot="20100000">
            <a:off x="44450" y="664845"/>
            <a:ext cx="2285365" cy="149860"/>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7" name="流程图: 卡片 26"/>
          <p:cNvSpPr/>
          <p:nvPr/>
        </p:nvSpPr>
        <p:spPr>
          <a:xfrm>
            <a:off x="3084195" y="3195955"/>
            <a:ext cx="3573145" cy="967740"/>
          </a:xfrm>
          <a:prstGeom prst="flowChartPunchedCard">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1" name="文本框 20"/>
          <p:cNvSpPr txBox="1"/>
          <p:nvPr/>
        </p:nvSpPr>
        <p:spPr>
          <a:xfrm>
            <a:off x="3232785" y="3269615"/>
            <a:ext cx="2682240" cy="58356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w="12700">
                  <a:solidFill>
                    <a:prstClr val="black"/>
                  </a:solidFill>
                </a:ln>
                <a:solidFill>
                  <a:prstClr val="white"/>
                </a:solidFill>
                <a:effectLst/>
                <a:uLnTx/>
                <a:uFillTx/>
                <a:latin typeface="+mn-ea"/>
                <a:cs typeface="+mn-cs"/>
              </a:rPr>
              <a:t>年度工作概述</a:t>
            </a:r>
          </a:p>
        </p:txBody>
      </p:sp>
      <p:grpSp>
        <p:nvGrpSpPr>
          <p:cNvPr id="25" name="组合 24"/>
          <p:cNvGrpSpPr/>
          <p:nvPr/>
        </p:nvGrpSpPr>
        <p:grpSpPr>
          <a:xfrm>
            <a:off x="3164205" y="4041775"/>
            <a:ext cx="3404870" cy="123190"/>
            <a:chOff x="3374" y="8217"/>
            <a:chExt cx="5028" cy="194"/>
          </a:xfrm>
        </p:grpSpPr>
        <p:sp>
          <p:nvSpPr>
            <p:cNvPr id="20" name="矩形: 圆角 16"/>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11" name="矩形: 圆角 110"/>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2" name="矩形: 圆角 111"/>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3" name="矩形: 圆角 112"/>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4" name="矩形: 圆角 113"/>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5" name="矩形: 圆角 114"/>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6" name="矩形: 圆角 115"/>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7" name="矩形: 圆角 116"/>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8" name="矩形: 圆角 117"/>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9" name="矩形: 圆角 118"/>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0" name="矩形: 圆角 119"/>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1" name="矩形: 圆角 120"/>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2" name="矩形: 圆角 121"/>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3" name="矩形: 圆角 122"/>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4" name="矩形: 圆角 123"/>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5" name="矩形: 圆角 124"/>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6" name="矩形: 圆角 125"/>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7" name="矩形: 圆角 126"/>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8" name="矩形: 圆角 127"/>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9" name="矩形: 圆角 128"/>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0" name="矩形: 圆角 129"/>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95" name="矩形: 圆角 94"/>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29" name="组合 28"/>
          <p:cNvGrpSpPr/>
          <p:nvPr/>
        </p:nvGrpSpPr>
        <p:grpSpPr>
          <a:xfrm>
            <a:off x="5915025" y="2980055"/>
            <a:ext cx="902970" cy="518795"/>
            <a:chOff x="10719" y="3473"/>
            <a:chExt cx="1422" cy="817"/>
          </a:xfrm>
        </p:grpSpPr>
        <p:sp>
          <p:nvSpPr>
            <p:cNvPr id="77" name="矩形 76"/>
            <p:cNvSpPr/>
            <p:nvPr/>
          </p:nvSpPr>
          <p:spPr>
            <a:xfrm flipH="1">
              <a:off x="10871" y="3473"/>
              <a:ext cx="1270" cy="7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8" name="矩形 27"/>
            <p:cNvSpPr/>
            <p:nvPr/>
          </p:nvSpPr>
          <p:spPr>
            <a:xfrm flipH="1">
              <a:off x="10719" y="3586"/>
              <a:ext cx="1309" cy="704"/>
            </a:xfrm>
            <a:prstGeom prst="rect">
              <a:avLst/>
            </a:prstGeom>
            <a:solidFill>
              <a:schemeClr val="accent3">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22" name="文本框 21"/>
          <p:cNvSpPr txBox="1"/>
          <p:nvPr/>
        </p:nvSpPr>
        <p:spPr>
          <a:xfrm>
            <a:off x="6045200" y="3054350"/>
            <a:ext cx="570865" cy="4603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solidFill>
                    <a:prstClr val="black"/>
                  </a:solidFill>
                </a:ln>
                <a:solidFill>
                  <a:prstClr val="white"/>
                </a:solidFill>
                <a:effectLst/>
                <a:uLnTx/>
                <a:uFillTx/>
                <a:latin typeface="+mn-ea"/>
                <a:cs typeface="OPPOSans H" panose="00020600040101010101" pitchFamily="18" charset="-122"/>
              </a:rPr>
              <a:t>01</a:t>
            </a:r>
          </a:p>
        </p:txBody>
      </p:sp>
      <p:grpSp>
        <p:nvGrpSpPr>
          <p:cNvPr id="32" name="组合 31"/>
          <p:cNvGrpSpPr/>
          <p:nvPr/>
        </p:nvGrpSpPr>
        <p:grpSpPr>
          <a:xfrm>
            <a:off x="5953125" y="3609340"/>
            <a:ext cx="565150" cy="269240"/>
            <a:chOff x="10664" y="4464"/>
            <a:chExt cx="890" cy="424"/>
          </a:xfrm>
        </p:grpSpPr>
        <p:sp>
          <p:nvSpPr>
            <p:cNvPr id="134" name="等腰三角形 133"/>
            <p:cNvSpPr/>
            <p:nvPr/>
          </p:nvSpPr>
          <p:spPr>
            <a:xfrm rot="16200000" flipH="1">
              <a:off x="10635" y="4493"/>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35" name="等腰三角形 134"/>
            <p:cNvSpPr/>
            <p:nvPr/>
          </p:nvSpPr>
          <p:spPr>
            <a:xfrm rot="5400000">
              <a:off x="11159" y="4493"/>
              <a:ext cx="424" cy="366"/>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7" name="文本框 6"/>
          <p:cNvSpPr txBox="1"/>
          <p:nvPr/>
        </p:nvSpPr>
        <p:spPr>
          <a:xfrm>
            <a:off x="3224530" y="3735070"/>
            <a:ext cx="2698750" cy="306705"/>
          </a:xfrm>
          <a:prstGeom prst="rect">
            <a:avLst/>
          </a:prstGeom>
          <a:noFill/>
        </p:spPr>
        <p:txBody>
          <a:bodyPr wrap="square" rtlCol="0" anchor="t">
            <a:noAutofit/>
          </a:bodyPr>
          <a:lstStyle/>
          <a:p>
            <a:pPr algn="dist"/>
            <a:r>
              <a:rPr lang="en-US" altLang="zh-CN" sz="1400" b="1" dirty="0">
                <a:ln w="3175">
                  <a:solidFill>
                    <a:schemeClr val="tx1"/>
                  </a:solidFill>
                </a:ln>
                <a:solidFill>
                  <a:schemeClr val="bg1"/>
                </a:solidFill>
                <a:latin typeface="+mn-ea"/>
              </a:rPr>
              <a:t>ANNUAL WORK OVERVIEW</a:t>
            </a:r>
          </a:p>
        </p:txBody>
      </p:sp>
      <p:sp>
        <p:nvSpPr>
          <p:cNvPr id="12" name="流程图: 卡片 11"/>
          <p:cNvSpPr/>
          <p:nvPr/>
        </p:nvSpPr>
        <p:spPr>
          <a:xfrm>
            <a:off x="3084195" y="4856480"/>
            <a:ext cx="3573145" cy="967740"/>
          </a:xfrm>
          <a:prstGeom prst="flowChartPunchedCard">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 name="文本框 12"/>
          <p:cNvSpPr txBox="1"/>
          <p:nvPr/>
        </p:nvSpPr>
        <p:spPr>
          <a:xfrm>
            <a:off x="3232785" y="4930140"/>
            <a:ext cx="2682240" cy="58356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w="12700">
                  <a:solidFill>
                    <a:prstClr val="black"/>
                  </a:solidFill>
                </a:ln>
                <a:solidFill>
                  <a:prstClr val="white"/>
                </a:solidFill>
                <a:effectLst/>
                <a:uLnTx/>
                <a:uFillTx/>
                <a:latin typeface="+mn-ea"/>
                <a:cs typeface="+mn-cs"/>
              </a:rPr>
              <a:t>工作不足之处</a:t>
            </a:r>
          </a:p>
        </p:txBody>
      </p:sp>
      <p:grpSp>
        <p:nvGrpSpPr>
          <p:cNvPr id="17" name="组合 16"/>
          <p:cNvGrpSpPr/>
          <p:nvPr/>
        </p:nvGrpSpPr>
        <p:grpSpPr>
          <a:xfrm>
            <a:off x="3164205" y="5702300"/>
            <a:ext cx="3404870" cy="123190"/>
            <a:chOff x="3374" y="8217"/>
            <a:chExt cx="5028" cy="194"/>
          </a:xfrm>
        </p:grpSpPr>
        <p:sp>
          <p:nvSpPr>
            <p:cNvPr id="19" name="矩形: 圆角 16"/>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3" name="矩形: 圆角 110"/>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4" name="矩形: 圆角 111"/>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6" name="矩形: 圆角 112"/>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0" name="矩形: 圆角 113"/>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3" name="矩形: 圆角 114"/>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4" name="矩形: 圆角 115"/>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5" name="矩形: 圆角 116"/>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6" name="矩形: 圆角 117"/>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7" name="矩形: 圆角 118"/>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8" name="矩形: 圆角 119"/>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9" name="矩形: 圆角 120"/>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0" name="矩形: 圆角 121"/>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1" name="矩形: 圆角 122"/>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2" name="矩形: 圆角 123"/>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3" name="矩形: 圆角 124"/>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4" name="矩形: 圆角 125"/>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5" name="矩形: 圆角 126"/>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6" name="矩形: 圆角 127"/>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7" name="矩形: 圆角 128"/>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8" name="矩形: 圆角 129"/>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9" name="矩形: 圆角 94"/>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50" name="组合 49"/>
          <p:cNvGrpSpPr/>
          <p:nvPr/>
        </p:nvGrpSpPr>
        <p:grpSpPr>
          <a:xfrm>
            <a:off x="5915025" y="4640580"/>
            <a:ext cx="902970" cy="518795"/>
            <a:chOff x="10719" y="3473"/>
            <a:chExt cx="1422" cy="817"/>
          </a:xfrm>
        </p:grpSpPr>
        <p:sp>
          <p:nvSpPr>
            <p:cNvPr id="51" name="矩形 50"/>
            <p:cNvSpPr/>
            <p:nvPr/>
          </p:nvSpPr>
          <p:spPr>
            <a:xfrm flipH="1">
              <a:off x="10871" y="3473"/>
              <a:ext cx="1270" cy="7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2" name="矩形 51"/>
            <p:cNvSpPr/>
            <p:nvPr/>
          </p:nvSpPr>
          <p:spPr>
            <a:xfrm flipH="1">
              <a:off x="10719" y="3586"/>
              <a:ext cx="1309" cy="704"/>
            </a:xfrm>
            <a:prstGeom prst="rect">
              <a:avLst/>
            </a:prstGeom>
            <a:solidFill>
              <a:schemeClr val="accent3">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53" name="文本框 52"/>
          <p:cNvSpPr txBox="1"/>
          <p:nvPr/>
        </p:nvSpPr>
        <p:spPr>
          <a:xfrm>
            <a:off x="6029960" y="4714875"/>
            <a:ext cx="606425" cy="4603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solidFill>
                    <a:prstClr val="black"/>
                  </a:solidFill>
                </a:ln>
                <a:solidFill>
                  <a:prstClr val="white"/>
                </a:solidFill>
                <a:effectLst/>
                <a:uLnTx/>
                <a:uFillTx/>
                <a:latin typeface="+mn-ea"/>
                <a:cs typeface="OPPOSans H" panose="00020600040101010101" pitchFamily="18" charset="-122"/>
              </a:rPr>
              <a:t>03</a:t>
            </a:r>
          </a:p>
        </p:txBody>
      </p:sp>
      <p:grpSp>
        <p:nvGrpSpPr>
          <p:cNvPr id="54" name="组合 53"/>
          <p:cNvGrpSpPr/>
          <p:nvPr/>
        </p:nvGrpSpPr>
        <p:grpSpPr>
          <a:xfrm>
            <a:off x="5953125" y="5269865"/>
            <a:ext cx="565150" cy="269240"/>
            <a:chOff x="10664" y="4464"/>
            <a:chExt cx="890" cy="424"/>
          </a:xfrm>
        </p:grpSpPr>
        <p:sp>
          <p:nvSpPr>
            <p:cNvPr id="55" name="等腰三角形 54"/>
            <p:cNvSpPr/>
            <p:nvPr/>
          </p:nvSpPr>
          <p:spPr>
            <a:xfrm rot="16200000" flipH="1">
              <a:off x="10635" y="4493"/>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6" name="等腰三角形 55"/>
            <p:cNvSpPr/>
            <p:nvPr/>
          </p:nvSpPr>
          <p:spPr>
            <a:xfrm rot="5400000">
              <a:off x="11159" y="4493"/>
              <a:ext cx="424" cy="366"/>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57" name="文本框 56"/>
          <p:cNvSpPr txBox="1"/>
          <p:nvPr/>
        </p:nvSpPr>
        <p:spPr>
          <a:xfrm>
            <a:off x="3224530" y="5372735"/>
            <a:ext cx="2698750" cy="306705"/>
          </a:xfrm>
          <a:prstGeom prst="rect">
            <a:avLst/>
          </a:prstGeom>
          <a:noFill/>
        </p:spPr>
        <p:txBody>
          <a:bodyPr wrap="square" rtlCol="0" anchor="t">
            <a:noAutofit/>
          </a:bodyPr>
          <a:lstStyle/>
          <a:p>
            <a:pPr algn="dist"/>
            <a:r>
              <a:rPr lang="en-US" altLang="zh-CN" sz="1400" b="1">
                <a:ln w="3175">
                  <a:solidFill>
                    <a:schemeClr val="tx1"/>
                  </a:solidFill>
                </a:ln>
                <a:solidFill>
                  <a:schemeClr val="bg1"/>
                </a:solidFill>
                <a:latin typeface="+mn-ea"/>
              </a:rPr>
              <a:t> WORK DEFICIENCIES </a:t>
            </a:r>
          </a:p>
        </p:txBody>
      </p:sp>
      <p:sp>
        <p:nvSpPr>
          <p:cNvPr id="59" name="流程图: 卡片 58"/>
          <p:cNvSpPr/>
          <p:nvPr/>
        </p:nvSpPr>
        <p:spPr>
          <a:xfrm>
            <a:off x="7388860" y="3195955"/>
            <a:ext cx="3573145" cy="967740"/>
          </a:xfrm>
          <a:prstGeom prst="flowChartPunchedCard">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0" name="文本框 59"/>
          <p:cNvSpPr txBox="1"/>
          <p:nvPr/>
        </p:nvSpPr>
        <p:spPr>
          <a:xfrm>
            <a:off x="7537450" y="3269615"/>
            <a:ext cx="2682240" cy="58356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w="12700">
                  <a:solidFill>
                    <a:prstClr val="black"/>
                  </a:solidFill>
                </a:ln>
                <a:solidFill>
                  <a:prstClr val="white"/>
                </a:solidFill>
                <a:effectLst/>
                <a:uLnTx/>
                <a:uFillTx/>
                <a:latin typeface="+mn-ea"/>
                <a:cs typeface="+mn-cs"/>
              </a:rPr>
              <a:t>年度销售情况</a:t>
            </a:r>
          </a:p>
        </p:txBody>
      </p:sp>
      <p:grpSp>
        <p:nvGrpSpPr>
          <p:cNvPr id="61" name="组合 60"/>
          <p:cNvGrpSpPr/>
          <p:nvPr/>
        </p:nvGrpSpPr>
        <p:grpSpPr>
          <a:xfrm>
            <a:off x="7468870" y="4041775"/>
            <a:ext cx="3404870" cy="123190"/>
            <a:chOff x="3374" y="8217"/>
            <a:chExt cx="5028" cy="194"/>
          </a:xfrm>
        </p:grpSpPr>
        <p:sp>
          <p:nvSpPr>
            <p:cNvPr id="62" name="矩形: 圆角 16"/>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3" name="矩形: 圆角 110"/>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4" name="矩形: 圆角 111"/>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5" name="矩形: 圆角 112"/>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6" name="矩形: 圆角 113"/>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7" name="矩形: 圆角 114"/>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70" name="矩形: 圆角 115"/>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71" name="矩形: 圆角 116"/>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81" name="矩形: 圆角 117"/>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82" name="矩形: 圆角 118"/>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96" name="矩形: 圆角 119"/>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3" name="矩形: 圆角 120"/>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6" name="矩形: 圆角 121"/>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50" name="矩形: 圆角 122"/>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51" name="矩形: 圆角 123"/>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52" name="矩形: 圆角 124"/>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53" name="矩形: 圆角 125"/>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54" name="矩形: 圆角 126"/>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55" name="矩形: 圆角 127"/>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56" name="矩形: 圆角 128"/>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57" name="矩形: 圆角 129"/>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58" name="矩形: 圆角 94"/>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180" name="组合 179"/>
          <p:cNvGrpSpPr/>
          <p:nvPr/>
        </p:nvGrpSpPr>
        <p:grpSpPr>
          <a:xfrm>
            <a:off x="10219690" y="2980055"/>
            <a:ext cx="902970" cy="518795"/>
            <a:chOff x="10719" y="3473"/>
            <a:chExt cx="1422" cy="817"/>
          </a:xfrm>
        </p:grpSpPr>
        <p:sp>
          <p:nvSpPr>
            <p:cNvPr id="210" name="矩形 209"/>
            <p:cNvSpPr/>
            <p:nvPr/>
          </p:nvSpPr>
          <p:spPr>
            <a:xfrm flipH="1">
              <a:off x="10871" y="3473"/>
              <a:ext cx="1270" cy="7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11" name="矩形 210"/>
            <p:cNvSpPr/>
            <p:nvPr/>
          </p:nvSpPr>
          <p:spPr>
            <a:xfrm flipH="1">
              <a:off x="10719" y="3586"/>
              <a:ext cx="1309" cy="704"/>
            </a:xfrm>
            <a:prstGeom prst="rect">
              <a:avLst/>
            </a:prstGeom>
            <a:solidFill>
              <a:schemeClr val="accent3">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212" name="文本框 211"/>
          <p:cNvSpPr txBox="1"/>
          <p:nvPr/>
        </p:nvSpPr>
        <p:spPr>
          <a:xfrm>
            <a:off x="10330180" y="3054350"/>
            <a:ext cx="620395" cy="4603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solidFill>
                    <a:prstClr val="black"/>
                  </a:solidFill>
                </a:ln>
                <a:solidFill>
                  <a:prstClr val="white"/>
                </a:solidFill>
                <a:effectLst/>
                <a:uLnTx/>
                <a:uFillTx/>
                <a:latin typeface="+mn-ea"/>
                <a:cs typeface="OPPOSans H" panose="00020600040101010101" pitchFamily="18" charset="-122"/>
              </a:rPr>
              <a:t>02</a:t>
            </a:r>
          </a:p>
        </p:txBody>
      </p:sp>
      <p:grpSp>
        <p:nvGrpSpPr>
          <p:cNvPr id="213" name="组合 212"/>
          <p:cNvGrpSpPr/>
          <p:nvPr/>
        </p:nvGrpSpPr>
        <p:grpSpPr>
          <a:xfrm>
            <a:off x="10257790" y="3609340"/>
            <a:ext cx="565150" cy="269240"/>
            <a:chOff x="10664" y="4464"/>
            <a:chExt cx="890" cy="424"/>
          </a:xfrm>
        </p:grpSpPr>
        <p:sp>
          <p:nvSpPr>
            <p:cNvPr id="214" name="等腰三角形 213"/>
            <p:cNvSpPr/>
            <p:nvPr/>
          </p:nvSpPr>
          <p:spPr>
            <a:xfrm rot="16200000" flipH="1">
              <a:off x="10635" y="4493"/>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15" name="等腰三角形 214"/>
            <p:cNvSpPr/>
            <p:nvPr/>
          </p:nvSpPr>
          <p:spPr>
            <a:xfrm rot="5400000">
              <a:off x="11159" y="4493"/>
              <a:ext cx="424" cy="366"/>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216" name="文本框 215"/>
          <p:cNvSpPr txBox="1"/>
          <p:nvPr/>
        </p:nvSpPr>
        <p:spPr>
          <a:xfrm>
            <a:off x="7529195" y="3735070"/>
            <a:ext cx="2698750" cy="306705"/>
          </a:xfrm>
          <a:prstGeom prst="rect">
            <a:avLst/>
          </a:prstGeom>
          <a:noFill/>
        </p:spPr>
        <p:txBody>
          <a:bodyPr wrap="square" rtlCol="0" anchor="t">
            <a:noAutofit/>
          </a:bodyPr>
          <a:lstStyle/>
          <a:p>
            <a:pPr algn="dist"/>
            <a:r>
              <a:rPr lang="en-US" altLang="zh-CN" sz="1400" b="1" dirty="0">
                <a:ln w="3175">
                  <a:solidFill>
                    <a:schemeClr val="tx1"/>
                  </a:solidFill>
                </a:ln>
                <a:solidFill>
                  <a:schemeClr val="bg1"/>
                </a:solidFill>
                <a:latin typeface="+mn-ea"/>
              </a:rPr>
              <a:t>ANNUAL SALES</a:t>
            </a:r>
          </a:p>
        </p:txBody>
      </p:sp>
      <p:sp>
        <p:nvSpPr>
          <p:cNvPr id="218" name="流程图: 卡片 217"/>
          <p:cNvSpPr/>
          <p:nvPr/>
        </p:nvSpPr>
        <p:spPr>
          <a:xfrm>
            <a:off x="7388860" y="4856480"/>
            <a:ext cx="3573145" cy="967740"/>
          </a:xfrm>
          <a:prstGeom prst="flowChartPunchedCard">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19" name="文本框 218"/>
          <p:cNvSpPr txBox="1"/>
          <p:nvPr/>
        </p:nvSpPr>
        <p:spPr>
          <a:xfrm>
            <a:off x="7537450" y="4930140"/>
            <a:ext cx="2682240" cy="58356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w="12700">
                  <a:solidFill>
                    <a:prstClr val="black"/>
                  </a:solidFill>
                </a:ln>
                <a:solidFill>
                  <a:prstClr val="white"/>
                </a:solidFill>
                <a:effectLst/>
                <a:uLnTx/>
                <a:uFillTx/>
                <a:latin typeface="+mn-ea"/>
                <a:cs typeface="+mn-cs"/>
              </a:rPr>
              <a:t>明年工作计划</a:t>
            </a:r>
          </a:p>
        </p:txBody>
      </p:sp>
      <p:grpSp>
        <p:nvGrpSpPr>
          <p:cNvPr id="220" name="组合 219"/>
          <p:cNvGrpSpPr/>
          <p:nvPr/>
        </p:nvGrpSpPr>
        <p:grpSpPr>
          <a:xfrm>
            <a:off x="7468870" y="5702300"/>
            <a:ext cx="3404870" cy="123190"/>
            <a:chOff x="3374" y="8217"/>
            <a:chExt cx="5028" cy="194"/>
          </a:xfrm>
        </p:grpSpPr>
        <p:sp>
          <p:nvSpPr>
            <p:cNvPr id="221" name="矩形: 圆角 16"/>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22" name="矩形: 圆角 110"/>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3" name="矩形: 圆角 111"/>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4" name="矩形: 圆角 112"/>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5" name="矩形: 圆角 113"/>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6" name="矩形: 圆角 114"/>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7" name="矩形: 圆角 115"/>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8" name="矩形: 圆角 116"/>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9" name="矩形: 圆角 117"/>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0" name="矩形: 圆角 118"/>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1" name="矩形: 圆角 119"/>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2" name="矩形: 圆角 120"/>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3" name="矩形: 圆角 121"/>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4" name="矩形: 圆角 122"/>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5" name="矩形: 圆角 123"/>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6" name="矩形: 圆角 124"/>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7" name="矩形: 圆角 125"/>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8" name="矩形: 圆角 126"/>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9" name="矩形: 圆角 127"/>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40" name="矩形: 圆角 128"/>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41" name="矩形: 圆角 129"/>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42" name="矩形: 圆角 94"/>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243" name="组合 242"/>
          <p:cNvGrpSpPr/>
          <p:nvPr/>
        </p:nvGrpSpPr>
        <p:grpSpPr>
          <a:xfrm>
            <a:off x="10219690" y="4640580"/>
            <a:ext cx="902970" cy="518795"/>
            <a:chOff x="10719" y="3473"/>
            <a:chExt cx="1422" cy="817"/>
          </a:xfrm>
        </p:grpSpPr>
        <p:sp>
          <p:nvSpPr>
            <p:cNvPr id="244" name="矩形 243"/>
            <p:cNvSpPr/>
            <p:nvPr/>
          </p:nvSpPr>
          <p:spPr>
            <a:xfrm flipH="1">
              <a:off x="10871" y="3473"/>
              <a:ext cx="1270" cy="7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45" name="矩形 244"/>
            <p:cNvSpPr/>
            <p:nvPr/>
          </p:nvSpPr>
          <p:spPr>
            <a:xfrm flipH="1">
              <a:off x="10719" y="3586"/>
              <a:ext cx="1309" cy="704"/>
            </a:xfrm>
            <a:prstGeom prst="rect">
              <a:avLst/>
            </a:prstGeom>
            <a:solidFill>
              <a:schemeClr val="accent3">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246" name="文本框 245"/>
          <p:cNvSpPr txBox="1"/>
          <p:nvPr/>
        </p:nvSpPr>
        <p:spPr>
          <a:xfrm>
            <a:off x="10346055" y="4714875"/>
            <a:ext cx="604520" cy="4603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solidFill>
                    <a:prstClr val="black"/>
                  </a:solidFill>
                </a:ln>
                <a:solidFill>
                  <a:prstClr val="white"/>
                </a:solidFill>
                <a:effectLst/>
                <a:uLnTx/>
                <a:uFillTx/>
                <a:latin typeface="+mn-ea"/>
                <a:cs typeface="OPPOSans H" panose="00020600040101010101" pitchFamily="18" charset="-122"/>
              </a:rPr>
              <a:t>04</a:t>
            </a:r>
          </a:p>
        </p:txBody>
      </p:sp>
      <p:grpSp>
        <p:nvGrpSpPr>
          <p:cNvPr id="247" name="组合 246"/>
          <p:cNvGrpSpPr/>
          <p:nvPr/>
        </p:nvGrpSpPr>
        <p:grpSpPr>
          <a:xfrm>
            <a:off x="10257790" y="5269865"/>
            <a:ext cx="565150" cy="269240"/>
            <a:chOff x="10664" y="4464"/>
            <a:chExt cx="890" cy="424"/>
          </a:xfrm>
        </p:grpSpPr>
        <p:sp>
          <p:nvSpPr>
            <p:cNvPr id="248" name="等腰三角形 247"/>
            <p:cNvSpPr/>
            <p:nvPr/>
          </p:nvSpPr>
          <p:spPr>
            <a:xfrm rot="16200000" flipH="1">
              <a:off x="10635" y="4493"/>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49" name="等腰三角形 248"/>
            <p:cNvSpPr/>
            <p:nvPr/>
          </p:nvSpPr>
          <p:spPr>
            <a:xfrm rot="5400000">
              <a:off x="11159" y="4493"/>
              <a:ext cx="424" cy="366"/>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250" name="文本框 249"/>
          <p:cNvSpPr txBox="1"/>
          <p:nvPr/>
        </p:nvSpPr>
        <p:spPr>
          <a:xfrm>
            <a:off x="7529195" y="5395595"/>
            <a:ext cx="2698750" cy="306705"/>
          </a:xfrm>
          <a:prstGeom prst="rect">
            <a:avLst/>
          </a:prstGeom>
          <a:noFill/>
        </p:spPr>
        <p:txBody>
          <a:bodyPr wrap="square" rtlCol="0" anchor="t">
            <a:noAutofit/>
          </a:bodyPr>
          <a:lstStyle/>
          <a:p>
            <a:pPr algn="dist"/>
            <a:r>
              <a:rPr lang="en-US" altLang="zh-CN" sz="1400" b="1">
                <a:ln w="3175">
                  <a:solidFill>
                    <a:schemeClr val="tx1"/>
                  </a:solidFill>
                </a:ln>
                <a:solidFill>
                  <a:schemeClr val="bg1"/>
                </a:solidFill>
                <a:latin typeface="+mn-ea"/>
              </a:rPr>
              <a:t>NEW WORK PLAN</a:t>
            </a:r>
          </a:p>
        </p:txBody>
      </p:sp>
      <p:sp>
        <p:nvSpPr>
          <p:cNvPr id="251" name="矩形 250"/>
          <p:cNvSpPr/>
          <p:nvPr/>
        </p:nvSpPr>
        <p:spPr>
          <a:xfrm>
            <a:off x="7687310" y="1196975"/>
            <a:ext cx="4504690" cy="1376045"/>
          </a:xfrm>
          <a:prstGeom prst="rect">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dist"/>
            <a:r>
              <a:rPr lang="en-US" altLang="zh-CN" sz="4000" dirty="0">
                <a:ln w="25400">
                  <a:noFill/>
                </a:ln>
                <a:solidFill>
                  <a:schemeClr val="tx1"/>
                </a:solidFill>
                <a:latin typeface="+mn-ea"/>
                <a:cs typeface="Agency FB" panose="020B0503020202020204" charset="0"/>
                <a:sym typeface="+mn-ea"/>
              </a:rPr>
              <a:t>ANNUAL REPORT</a:t>
            </a:r>
          </a:p>
        </p:txBody>
      </p:sp>
      <p:grpSp>
        <p:nvGrpSpPr>
          <p:cNvPr id="389" name="组合 388"/>
          <p:cNvGrpSpPr/>
          <p:nvPr/>
        </p:nvGrpSpPr>
        <p:grpSpPr>
          <a:xfrm rot="780000">
            <a:off x="5744210" y="1133475"/>
            <a:ext cx="1699260" cy="1246505"/>
            <a:chOff x="9455" y="2226"/>
            <a:chExt cx="2490" cy="1825"/>
          </a:xfrm>
        </p:grpSpPr>
        <p:sp>
          <p:nvSpPr>
            <p:cNvPr id="281" name="椭圆 280"/>
            <p:cNvSpPr/>
            <p:nvPr/>
          </p:nvSpPr>
          <p:spPr>
            <a:xfrm>
              <a:off x="9455"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2" name="椭圆 281"/>
            <p:cNvSpPr/>
            <p:nvPr/>
          </p:nvSpPr>
          <p:spPr>
            <a:xfrm>
              <a:off x="9789"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3" name="椭圆 282"/>
            <p:cNvSpPr/>
            <p:nvPr/>
          </p:nvSpPr>
          <p:spPr>
            <a:xfrm>
              <a:off x="10123"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4" name="椭圆 283"/>
            <p:cNvSpPr/>
            <p:nvPr/>
          </p:nvSpPr>
          <p:spPr>
            <a:xfrm>
              <a:off x="10791"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5" name="椭圆 284"/>
            <p:cNvSpPr/>
            <p:nvPr/>
          </p:nvSpPr>
          <p:spPr>
            <a:xfrm>
              <a:off x="10457"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6" name="椭圆 285"/>
            <p:cNvSpPr/>
            <p:nvPr/>
          </p:nvSpPr>
          <p:spPr>
            <a:xfrm>
              <a:off x="11125"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7" name="椭圆 286"/>
            <p:cNvSpPr/>
            <p:nvPr/>
          </p:nvSpPr>
          <p:spPr>
            <a:xfrm>
              <a:off x="11459"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8" name="椭圆 287"/>
            <p:cNvSpPr/>
            <p:nvPr/>
          </p:nvSpPr>
          <p:spPr>
            <a:xfrm>
              <a:off x="11793"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97" name="椭圆 296"/>
            <p:cNvSpPr/>
            <p:nvPr/>
          </p:nvSpPr>
          <p:spPr>
            <a:xfrm>
              <a:off x="9789"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98" name="椭圆 297"/>
            <p:cNvSpPr/>
            <p:nvPr/>
          </p:nvSpPr>
          <p:spPr>
            <a:xfrm>
              <a:off x="10123"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99" name="椭圆 298"/>
            <p:cNvSpPr/>
            <p:nvPr/>
          </p:nvSpPr>
          <p:spPr>
            <a:xfrm>
              <a:off x="10791"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00" name="椭圆 299"/>
            <p:cNvSpPr/>
            <p:nvPr/>
          </p:nvSpPr>
          <p:spPr>
            <a:xfrm>
              <a:off x="10457"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01" name="椭圆 300"/>
            <p:cNvSpPr/>
            <p:nvPr/>
          </p:nvSpPr>
          <p:spPr>
            <a:xfrm>
              <a:off x="11125"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02" name="椭圆 301"/>
            <p:cNvSpPr/>
            <p:nvPr/>
          </p:nvSpPr>
          <p:spPr>
            <a:xfrm>
              <a:off x="11459"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03" name="椭圆 302"/>
            <p:cNvSpPr/>
            <p:nvPr/>
          </p:nvSpPr>
          <p:spPr>
            <a:xfrm>
              <a:off x="11793"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13" name="椭圆 312"/>
            <p:cNvSpPr/>
            <p:nvPr/>
          </p:nvSpPr>
          <p:spPr>
            <a:xfrm>
              <a:off x="10791"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15" name="椭圆 314"/>
            <p:cNvSpPr/>
            <p:nvPr/>
          </p:nvSpPr>
          <p:spPr>
            <a:xfrm>
              <a:off x="11125"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16" name="椭圆 315"/>
            <p:cNvSpPr/>
            <p:nvPr/>
          </p:nvSpPr>
          <p:spPr>
            <a:xfrm>
              <a:off x="11459"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17" name="椭圆 316"/>
            <p:cNvSpPr/>
            <p:nvPr/>
          </p:nvSpPr>
          <p:spPr>
            <a:xfrm>
              <a:off x="11793"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27" name="椭圆 326"/>
            <p:cNvSpPr/>
            <p:nvPr/>
          </p:nvSpPr>
          <p:spPr>
            <a:xfrm>
              <a:off x="10791"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28" name="椭圆 327"/>
            <p:cNvSpPr/>
            <p:nvPr/>
          </p:nvSpPr>
          <p:spPr>
            <a:xfrm>
              <a:off x="10457"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29" name="椭圆 328"/>
            <p:cNvSpPr/>
            <p:nvPr/>
          </p:nvSpPr>
          <p:spPr>
            <a:xfrm>
              <a:off x="11125"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30" name="椭圆 329"/>
            <p:cNvSpPr/>
            <p:nvPr/>
          </p:nvSpPr>
          <p:spPr>
            <a:xfrm>
              <a:off x="11459"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31" name="椭圆 330"/>
            <p:cNvSpPr/>
            <p:nvPr/>
          </p:nvSpPr>
          <p:spPr>
            <a:xfrm>
              <a:off x="11793"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0" name="椭圆 339"/>
            <p:cNvSpPr/>
            <p:nvPr/>
          </p:nvSpPr>
          <p:spPr>
            <a:xfrm>
              <a:off x="10123"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1" name="椭圆 340"/>
            <p:cNvSpPr/>
            <p:nvPr/>
          </p:nvSpPr>
          <p:spPr>
            <a:xfrm>
              <a:off x="10791"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2" name="椭圆 341"/>
            <p:cNvSpPr/>
            <p:nvPr/>
          </p:nvSpPr>
          <p:spPr>
            <a:xfrm>
              <a:off x="10457"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3" name="椭圆 342"/>
            <p:cNvSpPr/>
            <p:nvPr/>
          </p:nvSpPr>
          <p:spPr>
            <a:xfrm>
              <a:off x="11125"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4" name="椭圆 343"/>
            <p:cNvSpPr/>
            <p:nvPr/>
          </p:nvSpPr>
          <p:spPr>
            <a:xfrm>
              <a:off x="11459"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5" name="椭圆 344"/>
            <p:cNvSpPr/>
            <p:nvPr/>
          </p:nvSpPr>
          <p:spPr>
            <a:xfrm>
              <a:off x="11793"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57" name="椭圆 356"/>
            <p:cNvSpPr/>
            <p:nvPr/>
          </p:nvSpPr>
          <p:spPr>
            <a:xfrm>
              <a:off x="11125" y="2704"/>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58" name="椭圆 357"/>
            <p:cNvSpPr/>
            <p:nvPr/>
          </p:nvSpPr>
          <p:spPr>
            <a:xfrm>
              <a:off x="11459" y="2704"/>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59" name="椭圆 358"/>
            <p:cNvSpPr/>
            <p:nvPr/>
          </p:nvSpPr>
          <p:spPr>
            <a:xfrm>
              <a:off x="11793" y="2704"/>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72" name="椭圆 371"/>
            <p:cNvSpPr/>
            <p:nvPr/>
          </p:nvSpPr>
          <p:spPr>
            <a:xfrm>
              <a:off x="11459" y="2465"/>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73" name="椭圆 372"/>
            <p:cNvSpPr/>
            <p:nvPr/>
          </p:nvSpPr>
          <p:spPr>
            <a:xfrm>
              <a:off x="11793" y="2465"/>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87" name="椭圆 386"/>
            <p:cNvSpPr/>
            <p:nvPr/>
          </p:nvSpPr>
          <p:spPr>
            <a:xfrm>
              <a:off x="11793" y="2226"/>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454" name="组合 453">
            <a:extLst>
              <a:ext uri="{FF2B5EF4-FFF2-40B4-BE49-F238E27FC236}">
                <a16:creationId xmlns:a16="http://schemas.microsoft.com/office/drawing/2014/main" id="{01B8BDFD-9FB5-48D3-89CD-68C610E6649E}"/>
              </a:ext>
            </a:extLst>
          </p:cNvPr>
          <p:cNvGrpSpPr/>
          <p:nvPr/>
        </p:nvGrpSpPr>
        <p:grpSpPr>
          <a:xfrm>
            <a:off x="1065489" y="4163695"/>
            <a:ext cx="1866433" cy="1438310"/>
            <a:chOff x="1178858" y="4286132"/>
            <a:chExt cx="1591135" cy="1226160"/>
          </a:xfrm>
        </p:grpSpPr>
        <p:sp>
          <p:nvSpPr>
            <p:cNvPr id="449" name="任意多边形: 形状 448">
              <a:extLst>
                <a:ext uri="{FF2B5EF4-FFF2-40B4-BE49-F238E27FC236}">
                  <a16:creationId xmlns:a16="http://schemas.microsoft.com/office/drawing/2014/main" id="{C14B382E-4204-46F5-B695-94A44F2DA74C}"/>
                </a:ext>
              </a:extLst>
            </p:cNvPr>
            <p:cNvSpPr/>
            <p:nvPr/>
          </p:nvSpPr>
          <p:spPr>
            <a:xfrm>
              <a:off x="1718931" y="4565162"/>
              <a:ext cx="471600" cy="471600"/>
            </a:xfrm>
            <a:custGeom>
              <a:avLst/>
              <a:gdLst>
                <a:gd name="connsiteX0" fmla="*/ 471600 w 471600"/>
                <a:gd name="connsiteY0" fmla="*/ 235800 h 471600"/>
                <a:gd name="connsiteX1" fmla="*/ 235800 w 471600"/>
                <a:gd name="connsiteY1" fmla="*/ 471600 h 471600"/>
                <a:gd name="connsiteX2" fmla="*/ 0 w 471600"/>
                <a:gd name="connsiteY2" fmla="*/ 235800 h 471600"/>
                <a:gd name="connsiteX3" fmla="*/ 235800 w 471600"/>
                <a:gd name="connsiteY3" fmla="*/ 0 h 471600"/>
                <a:gd name="connsiteX4" fmla="*/ 471600 w 471600"/>
                <a:gd name="connsiteY4" fmla="*/ 235800 h 4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0" h="471600">
                  <a:moveTo>
                    <a:pt x="471600" y="235800"/>
                  </a:moveTo>
                  <a:cubicBezTo>
                    <a:pt x="471600" y="366029"/>
                    <a:pt x="366029" y="471600"/>
                    <a:pt x="235800" y="471600"/>
                  </a:cubicBezTo>
                  <a:cubicBezTo>
                    <a:pt x="105571" y="471600"/>
                    <a:pt x="0" y="366029"/>
                    <a:pt x="0" y="235800"/>
                  </a:cubicBezTo>
                  <a:cubicBezTo>
                    <a:pt x="0" y="105571"/>
                    <a:pt x="105571" y="0"/>
                    <a:pt x="235800" y="0"/>
                  </a:cubicBezTo>
                  <a:cubicBezTo>
                    <a:pt x="366029" y="0"/>
                    <a:pt x="471600" y="105571"/>
                    <a:pt x="471600" y="235800"/>
                  </a:cubicBezTo>
                  <a:close/>
                </a:path>
              </a:pathLst>
            </a:custGeom>
            <a:solidFill>
              <a:schemeClr val="bg1"/>
            </a:solidFill>
            <a:ln w="25400" cap="flat">
              <a:solidFill>
                <a:schemeClr val="tx2"/>
              </a:solidFill>
              <a:prstDash val="solid"/>
              <a:miter/>
            </a:ln>
          </p:spPr>
          <p:txBody>
            <a:bodyPr rtlCol="0" anchor="ctr">
              <a:noAutofit/>
            </a:bodyPr>
            <a:lstStyle/>
            <a:p>
              <a:endParaRPr lang="zh-CN" altLang="en-US">
                <a:latin typeface="+mn-ea"/>
              </a:endParaRPr>
            </a:p>
          </p:txBody>
        </p:sp>
        <p:sp>
          <p:nvSpPr>
            <p:cNvPr id="450" name="任意多边形: 形状 449">
              <a:extLst>
                <a:ext uri="{FF2B5EF4-FFF2-40B4-BE49-F238E27FC236}">
                  <a16:creationId xmlns:a16="http://schemas.microsoft.com/office/drawing/2014/main" id="{0673229F-FB70-43F2-86D6-63D219FD5C5F}"/>
                </a:ext>
              </a:extLst>
            </p:cNvPr>
            <p:cNvSpPr/>
            <p:nvPr/>
          </p:nvSpPr>
          <p:spPr>
            <a:xfrm>
              <a:off x="2288781" y="4451192"/>
              <a:ext cx="157200" cy="157200"/>
            </a:xfrm>
            <a:custGeom>
              <a:avLst/>
              <a:gdLst>
                <a:gd name="connsiteX0" fmla="*/ 157200 w 157200"/>
                <a:gd name="connsiteY0" fmla="*/ 78600 h 157200"/>
                <a:gd name="connsiteX1" fmla="*/ 78600 w 157200"/>
                <a:gd name="connsiteY1" fmla="*/ 157200 h 157200"/>
                <a:gd name="connsiteX2" fmla="*/ 0 w 157200"/>
                <a:gd name="connsiteY2" fmla="*/ 78600 h 157200"/>
                <a:gd name="connsiteX3" fmla="*/ 78600 w 157200"/>
                <a:gd name="connsiteY3" fmla="*/ 0 h 157200"/>
                <a:gd name="connsiteX4" fmla="*/ 157200 w 157200"/>
                <a:gd name="connsiteY4" fmla="*/ 78600 h 1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00" h="157200">
                  <a:moveTo>
                    <a:pt x="157200" y="78600"/>
                  </a:moveTo>
                  <a:cubicBezTo>
                    <a:pt x="157200" y="122010"/>
                    <a:pt x="122010" y="157200"/>
                    <a:pt x="78600" y="157200"/>
                  </a:cubicBezTo>
                  <a:cubicBezTo>
                    <a:pt x="35190" y="157200"/>
                    <a:pt x="0" y="122010"/>
                    <a:pt x="0" y="78600"/>
                  </a:cubicBezTo>
                  <a:cubicBezTo>
                    <a:pt x="0" y="35190"/>
                    <a:pt x="35190" y="0"/>
                    <a:pt x="78600" y="0"/>
                  </a:cubicBezTo>
                  <a:cubicBezTo>
                    <a:pt x="122010" y="0"/>
                    <a:pt x="157200" y="35190"/>
                    <a:pt x="157200" y="78600"/>
                  </a:cubicBezTo>
                  <a:close/>
                </a:path>
              </a:pathLst>
            </a:custGeom>
            <a:solidFill>
              <a:schemeClr val="bg1"/>
            </a:solidFill>
            <a:ln w="25400" cap="flat">
              <a:solidFill>
                <a:schemeClr val="tx2"/>
              </a:solidFill>
              <a:prstDash val="solid"/>
              <a:miter/>
            </a:ln>
          </p:spPr>
          <p:txBody>
            <a:bodyPr rtlCol="0" anchor="ctr">
              <a:noAutofit/>
            </a:bodyPr>
            <a:lstStyle/>
            <a:p>
              <a:endParaRPr lang="zh-CN" altLang="en-US">
                <a:latin typeface="+mn-ea"/>
              </a:endParaRPr>
            </a:p>
          </p:txBody>
        </p:sp>
        <p:sp>
          <p:nvSpPr>
            <p:cNvPr id="451" name="任意多边形: 形状 450">
              <a:extLst>
                <a:ext uri="{FF2B5EF4-FFF2-40B4-BE49-F238E27FC236}">
                  <a16:creationId xmlns:a16="http://schemas.microsoft.com/office/drawing/2014/main" id="{DAE576BE-FDAC-4E2C-9DF0-7799933F1E25}"/>
                </a:ext>
              </a:extLst>
            </p:cNvPr>
            <p:cNvSpPr/>
            <p:nvPr/>
          </p:nvSpPr>
          <p:spPr>
            <a:xfrm>
              <a:off x="1424181" y="5355092"/>
              <a:ext cx="157200" cy="157200"/>
            </a:xfrm>
            <a:custGeom>
              <a:avLst/>
              <a:gdLst>
                <a:gd name="connsiteX0" fmla="*/ 157200 w 157200"/>
                <a:gd name="connsiteY0" fmla="*/ 78600 h 157200"/>
                <a:gd name="connsiteX1" fmla="*/ 78600 w 157200"/>
                <a:gd name="connsiteY1" fmla="*/ 157200 h 157200"/>
                <a:gd name="connsiteX2" fmla="*/ 0 w 157200"/>
                <a:gd name="connsiteY2" fmla="*/ 78600 h 157200"/>
                <a:gd name="connsiteX3" fmla="*/ 78600 w 157200"/>
                <a:gd name="connsiteY3" fmla="*/ 0 h 157200"/>
                <a:gd name="connsiteX4" fmla="*/ 157200 w 157200"/>
                <a:gd name="connsiteY4" fmla="*/ 78600 h 1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00" h="157200">
                  <a:moveTo>
                    <a:pt x="157200" y="78600"/>
                  </a:moveTo>
                  <a:cubicBezTo>
                    <a:pt x="157200" y="122010"/>
                    <a:pt x="122010" y="157200"/>
                    <a:pt x="78600" y="157200"/>
                  </a:cubicBezTo>
                  <a:cubicBezTo>
                    <a:pt x="35190" y="157200"/>
                    <a:pt x="0" y="122010"/>
                    <a:pt x="0" y="78600"/>
                  </a:cubicBezTo>
                  <a:cubicBezTo>
                    <a:pt x="0" y="35190"/>
                    <a:pt x="35190" y="0"/>
                    <a:pt x="78600" y="0"/>
                  </a:cubicBezTo>
                  <a:cubicBezTo>
                    <a:pt x="122010" y="0"/>
                    <a:pt x="157200" y="35190"/>
                    <a:pt x="157200" y="78600"/>
                  </a:cubicBezTo>
                  <a:close/>
                </a:path>
              </a:pathLst>
            </a:custGeom>
            <a:solidFill>
              <a:schemeClr val="bg1"/>
            </a:solidFill>
            <a:ln w="25400" cap="flat">
              <a:solidFill>
                <a:schemeClr val="tx2"/>
              </a:solidFill>
              <a:prstDash val="solid"/>
              <a:miter/>
            </a:ln>
          </p:spPr>
          <p:txBody>
            <a:bodyPr rtlCol="0" anchor="ctr">
              <a:noAutofit/>
            </a:bodyPr>
            <a:lstStyle/>
            <a:p>
              <a:endParaRPr lang="zh-CN" altLang="en-US">
                <a:latin typeface="+mn-ea"/>
              </a:endParaRPr>
            </a:p>
          </p:txBody>
        </p:sp>
        <p:sp>
          <p:nvSpPr>
            <p:cNvPr id="452" name="任意多边形: 形状 451">
              <a:extLst>
                <a:ext uri="{FF2B5EF4-FFF2-40B4-BE49-F238E27FC236}">
                  <a16:creationId xmlns:a16="http://schemas.microsoft.com/office/drawing/2014/main" id="{E3C17C75-A8E5-4CC4-8931-E22AC874A0C9}"/>
                </a:ext>
              </a:extLst>
            </p:cNvPr>
            <p:cNvSpPr/>
            <p:nvPr/>
          </p:nvSpPr>
          <p:spPr>
            <a:xfrm>
              <a:off x="1178858" y="4286132"/>
              <a:ext cx="1591135" cy="1194720"/>
            </a:xfrm>
            <a:custGeom>
              <a:avLst/>
              <a:gdLst>
                <a:gd name="connsiteX0" fmla="*/ 1554013 w 1591135"/>
                <a:gd name="connsiteY0" fmla="*/ 184710 h 1194720"/>
                <a:gd name="connsiteX1" fmla="*/ 1153153 w 1591135"/>
                <a:gd name="connsiteY1" fmla="*/ 0 h 1194720"/>
                <a:gd name="connsiteX2" fmla="*/ 559723 w 1591135"/>
                <a:gd name="connsiteY2" fmla="*/ 168990 h 1194720"/>
                <a:gd name="connsiteX3" fmla="*/ 37032 w 1591135"/>
                <a:gd name="connsiteY3" fmla="*/ 1011976 h 1194720"/>
                <a:gd name="connsiteX4" fmla="*/ 168687 w 1591135"/>
                <a:gd name="connsiteY4" fmla="*/ 1137736 h 1194720"/>
                <a:gd name="connsiteX5" fmla="*/ 194232 w 1591135"/>
                <a:gd name="connsiteY5" fmla="*/ 1063066 h 1194720"/>
                <a:gd name="connsiteX6" fmla="*/ 107772 w 1591135"/>
                <a:gd name="connsiteY6" fmla="*/ 974641 h 1194720"/>
                <a:gd name="connsiteX7" fmla="*/ 600988 w 1591135"/>
                <a:gd name="connsiteY7" fmla="*/ 235800 h 1194720"/>
                <a:gd name="connsiteX8" fmla="*/ 1157083 w 1591135"/>
                <a:gd name="connsiteY8" fmla="*/ 76635 h 1194720"/>
                <a:gd name="connsiteX9" fmla="*/ 1489168 w 1591135"/>
                <a:gd name="connsiteY9" fmla="*/ 220080 h 1194720"/>
                <a:gd name="connsiteX10" fmla="*/ 1432183 w 1591135"/>
                <a:gd name="connsiteY10" fmla="*/ 575745 h 1194720"/>
                <a:gd name="connsiteX11" fmla="*/ 997918 w 1591135"/>
                <a:gd name="connsiteY11" fmla="*/ 958921 h 1194720"/>
                <a:gd name="connsiteX12" fmla="*/ 483087 w 1591135"/>
                <a:gd name="connsiteY12" fmla="*/ 1116121 h 1194720"/>
                <a:gd name="connsiteX13" fmla="*/ 487017 w 1591135"/>
                <a:gd name="connsiteY13" fmla="*/ 1147561 h 1194720"/>
                <a:gd name="connsiteX14" fmla="*/ 479157 w 1591135"/>
                <a:gd name="connsiteY14" fmla="*/ 1194721 h 1194720"/>
                <a:gd name="connsiteX15" fmla="*/ 1037218 w 1591135"/>
                <a:gd name="connsiteY15" fmla="*/ 1027696 h 1194720"/>
                <a:gd name="connsiteX16" fmla="*/ 1500958 w 1591135"/>
                <a:gd name="connsiteY16" fmla="*/ 618975 h 1194720"/>
                <a:gd name="connsiteX17" fmla="*/ 1554013 w 1591135"/>
                <a:gd name="connsiteY17" fmla="*/ 184710 h 119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1135" h="1194720">
                  <a:moveTo>
                    <a:pt x="1554013" y="184710"/>
                  </a:moveTo>
                  <a:cubicBezTo>
                    <a:pt x="1489168" y="64845"/>
                    <a:pt x="1345723" y="0"/>
                    <a:pt x="1153153" y="0"/>
                  </a:cubicBezTo>
                  <a:cubicBezTo>
                    <a:pt x="968443" y="0"/>
                    <a:pt x="758188" y="58950"/>
                    <a:pt x="559723" y="168990"/>
                  </a:cubicBezTo>
                  <a:cubicBezTo>
                    <a:pt x="135282" y="398895"/>
                    <a:pt x="-94623" y="770280"/>
                    <a:pt x="37032" y="1011976"/>
                  </a:cubicBezTo>
                  <a:cubicBezTo>
                    <a:pt x="68472" y="1065031"/>
                    <a:pt x="113667" y="1110226"/>
                    <a:pt x="168687" y="1137736"/>
                  </a:cubicBezTo>
                  <a:cubicBezTo>
                    <a:pt x="170652" y="1110226"/>
                    <a:pt x="178512" y="1084681"/>
                    <a:pt x="194232" y="1063066"/>
                  </a:cubicBezTo>
                  <a:cubicBezTo>
                    <a:pt x="156897" y="1041451"/>
                    <a:pt x="127422" y="1011976"/>
                    <a:pt x="107772" y="974641"/>
                  </a:cubicBezTo>
                  <a:cubicBezTo>
                    <a:pt x="-303" y="778140"/>
                    <a:pt x="225672" y="440160"/>
                    <a:pt x="600988" y="235800"/>
                  </a:cubicBezTo>
                  <a:cubicBezTo>
                    <a:pt x="787663" y="133620"/>
                    <a:pt x="986128" y="76635"/>
                    <a:pt x="1157083" y="76635"/>
                  </a:cubicBezTo>
                  <a:cubicBezTo>
                    <a:pt x="1320178" y="76635"/>
                    <a:pt x="1438078" y="127725"/>
                    <a:pt x="1489168" y="220080"/>
                  </a:cubicBezTo>
                  <a:cubicBezTo>
                    <a:pt x="1540258" y="312435"/>
                    <a:pt x="1518643" y="440160"/>
                    <a:pt x="1432183" y="575745"/>
                  </a:cubicBezTo>
                  <a:cubicBezTo>
                    <a:pt x="1339828" y="719190"/>
                    <a:pt x="1184593" y="854775"/>
                    <a:pt x="997918" y="958921"/>
                  </a:cubicBezTo>
                  <a:cubicBezTo>
                    <a:pt x="824998" y="1053241"/>
                    <a:pt x="644218" y="1108261"/>
                    <a:pt x="483087" y="1116121"/>
                  </a:cubicBezTo>
                  <a:cubicBezTo>
                    <a:pt x="485053" y="1125946"/>
                    <a:pt x="487017" y="1135771"/>
                    <a:pt x="487017" y="1147561"/>
                  </a:cubicBezTo>
                  <a:cubicBezTo>
                    <a:pt x="487017" y="1163281"/>
                    <a:pt x="483087" y="1179001"/>
                    <a:pt x="479157" y="1194721"/>
                  </a:cubicBezTo>
                  <a:cubicBezTo>
                    <a:pt x="654043" y="1186861"/>
                    <a:pt x="850543" y="1129876"/>
                    <a:pt x="1037218" y="1027696"/>
                  </a:cubicBezTo>
                  <a:cubicBezTo>
                    <a:pt x="1235683" y="919621"/>
                    <a:pt x="1400743" y="774210"/>
                    <a:pt x="1500958" y="618975"/>
                  </a:cubicBezTo>
                  <a:cubicBezTo>
                    <a:pt x="1597243" y="457845"/>
                    <a:pt x="1618858" y="302610"/>
                    <a:pt x="1554013" y="184710"/>
                  </a:cubicBezTo>
                  <a:close/>
                </a:path>
              </a:pathLst>
            </a:custGeom>
            <a:solidFill>
              <a:schemeClr val="bg1"/>
            </a:solidFill>
            <a:ln w="25400" cap="flat">
              <a:solidFill>
                <a:schemeClr val="tx2"/>
              </a:solidFill>
              <a:prstDash val="solid"/>
              <a:miter/>
            </a:ln>
          </p:spPr>
          <p:txBody>
            <a:bodyPr rtlCol="0" anchor="ctr">
              <a:noAutofit/>
            </a:bodyPr>
            <a:lstStyle/>
            <a:p>
              <a:endParaRPr lang="zh-CN" altLang="en-US">
                <a:latin typeface="+mn-ea"/>
              </a:endParaRPr>
            </a:p>
          </p:txBody>
        </p:sp>
        <p:sp>
          <p:nvSpPr>
            <p:cNvPr id="453" name="任意多边形: 形状 452">
              <a:extLst>
                <a:ext uri="{FF2B5EF4-FFF2-40B4-BE49-F238E27FC236}">
                  <a16:creationId xmlns:a16="http://schemas.microsoft.com/office/drawing/2014/main" id="{7348A430-779C-44A1-A64C-B23C356719A7}"/>
                </a:ext>
              </a:extLst>
            </p:cNvPr>
            <p:cNvSpPr/>
            <p:nvPr/>
          </p:nvSpPr>
          <p:spPr>
            <a:xfrm>
              <a:off x="1468141" y="4649657"/>
              <a:ext cx="1013838" cy="618975"/>
            </a:xfrm>
            <a:custGeom>
              <a:avLst/>
              <a:gdLst>
                <a:gd name="connsiteX0" fmla="*/ 1001421 w 1013838"/>
                <a:gd name="connsiteY0" fmla="*/ 0 h 618975"/>
                <a:gd name="connsiteX1" fmla="*/ 930681 w 1013838"/>
                <a:gd name="connsiteY1" fmla="*/ 35370 h 618975"/>
                <a:gd name="connsiteX2" fmla="*/ 622176 w 1013838"/>
                <a:gd name="connsiteY2" fmla="*/ 446055 h 618975"/>
                <a:gd name="connsiteX3" fmla="*/ 286160 w 1013838"/>
                <a:gd name="connsiteY3" fmla="*/ 542340 h 618975"/>
                <a:gd name="connsiteX4" fmla="*/ 93590 w 1013838"/>
                <a:gd name="connsiteY4" fmla="*/ 459810 h 618975"/>
                <a:gd name="connsiteX5" fmla="*/ 119135 w 1013838"/>
                <a:gd name="connsiteY5" fmla="*/ 271170 h 618975"/>
                <a:gd name="connsiteX6" fmla="*/ 123065 w 1013838"/>
                <a:gd name="connsiteY6" fmla="*/ 133620 h 618975"/>
                <a:gd name="connsiteX7" fmla="*/ 62150 w 1013838"/>
                <a:gd name="connsiteY7" fmla="*/ 212220 h 618975"/>
                <a:gd name="connsiteX8" fmla="*/ 24815 w 1013838"/>
                <a:gd name="connsiteY8" fmla="*/ 497145 h 618975"/>
                <a:gd name="connsiteX9" fmla="*/ 286160 w 1013838"/>
                <a:gd name="connsiteY9" fmla="*/ 618975 h 618975"/>
                <a:gd name="connsiteX10" fmla="*/ 659511 w 1013838"/>
                <a:gd name="connsiteY10" fmla="*/ 512865 h 618975"/>
                <a:gd name="connsiteX11" fmla="*/ 1001421 w 1013838"/>
                <a:gd name="connsiteY11" fmla="*/ 0 h 61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838" h="618975">
                  <a:moveTo>
                    <a:pt x="1001421" y="0"/>
                  </a:moveTo>
                  <a:cubicBezTo>
                    <a:pt x="981771" y="17685"/>
                    <a:pt x="956226" y="29475"/>
                    <a:pt x="930681" y="35370"/>
                  </a:cubicBezTo>
                  <a:cubicBezTo>
                    <a:pt x="962121" y="151305"/>
                    <a:pt x="830466" y="332085"/>
                    <a:pt x="622176" y="446055"/>
                  </a:cubicBezTo>
                  <a:cubicBezTo>
                    <a:pt x="508205" y="508935"/>
                    <a:pt x="388340" y="542340"/>
                    <a:pt x="286160" y="542340"/>
                  </a:cubicBezTo>
                  <a:cubicBezTo>
                    <a:pt x="189875" y="542340"/>
                    <a:pt x="123065" y="512865"/>
                    <a:pt x="93590" y="459810"/>
                  </a:cubicBezTo>
                  <a:cubicBezTo>
                    <a:pt x="66080" y="410685"/>
                    <a:pt x="75905" y="343875"/>
                    <a:pt x="119135" y="271170"/>
                  </a:cubicBezTo>
                  <a:cubicBezTo>
                    <a:pt x="111275" y="225975"/>
                    <a:pt x="113240" y="178815"/>
                    <a:pt x="123065" y="133620"/>
                  </a:cubicBezTo>
                  <a:cubicBezTo>
                    <a:pt x="101450" y="157200"/>
                    <a:pt x="79835" y="184710"/>
                    <a:pt x="62150" y="212220"/>
                  </a:cubicBezTo>
                  <a:cubicBezTo>
                    <a:pt x="-4660" y="318330"/>
                    <a:pt x="-18415" y="418545"/>
                    <a:pt x="24815" y="497145"/>
                  </a:cubicBezTo>
                  <a:cubicBezTo>
                    <a:pt x="68045" y="575745"/>
                    <a:pt x="160400" y="618975"/>
                    <a:pt x="286160" y="618975"/>
                  </a:cubicBezTo>
                  <a:cubicBezTo>
                    <a:pt x="402095" y="618975"/>
                    <a:pt x="535715" y="581640"/>
                    <a:pt x="659511" y="512865"/>
                  </a:cubicBezTo>
                  <a:cubicBezTo>
                    <a:pt x="914961" y="375315"/>
                    <a:pt x="1058406" y="155235"/>
                    <a:pt x="1001421" y="0"/>
                  </a:cubicBezTo>
                  <a:close/>
                </a:path>
              </a:pathLst>
            </a:custGeom>
            <a:solidFill>
              <a:schemeClr val="bg1"/>
            </a:solidFill>
            <a:ln w="25400" cap="flat">
              <a:solidFill>
                <a:schemeClr val="tx2"/>
              </a:solidFill>
              <a:prstDash val="solid"/>
              <a:miter/>
            </a:ln>
          </p:spPr>
          <p:txBody>
            <a:bodyPr rtlCol="0" anchor="ctr">
              <a:noAutofit/>
            </a:bodyPr>
            <a:lstStyle/>
            <a:p>
              <a:endParaRPr lang="zh-CN" altLang="en-US">
                <a:latin typeface="+mn-ea"/>
              </a:endParaRPr>
            </a:p>
          </p:txBody>
        </p: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67495"/>
            <a:ext cx="8090535" cy="597505"/>
            <a:chOff x="-491" y="4550"/>
            <a:chExt cx="21202" cy="1700"/>
          </a:xfrm>
        </p:grpSpPr>
        <p:sp>
          <p:nvSpPr>
            <p:cNvPr id="3" name="矩形 2"/>
            <p:cNvSpPr/>
            <p:nvPr/>
          </p:nvSpPr>
          <p:spPr>
            <a:xfrm>
              <a:off x="-491" y="4550"/>
              <a:ext cx="21203" cy="1701"/>
            </a:xfrm>
            <a:prstGeom prst="rect">
              <a:avLst/>
            </a:prstGeom>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 name="燕尾形 2"/>
            <p:cNvSpPr/>
            <p:nvPr/>
          </p:nvSpPr>
          <p:spPr>
            <a:xfrm>
              <a:off x="648"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 name="燕尾形 3"/>
            <p:cNvSpPr/>
            <p:nvPr/>
          </p:nvSpPr>
          <p:spPr>
            <a:xfrm>
              <a:off x="2967"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 name="燕尾形 4"/>
            <p:cNvSpPr/>
            <p:nvPr/>
          </p:nvSpPr>
          <p:spPr>
            <a:xfrm>
              <a:off x="5286"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 name="燕尾形 12"/>
            <p:cNvSpPr/>
            <p:nvPr/>
          </p:nvSpPr>
          <p:spPr>
            <a:xfrm>
              <a:off x="7605"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 name="燕尾形 13"/>
            <p:cNvSpPr/>
            <p:nvPr/>
          </p:nvSpPr>
          <p:spPr>
            <a:xfrm>
              <a:off x="9924"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 name="燕尾形 14"/>
            <p:cNvSpPr/>
            <p:nvPr/>
          </p:nvSpPr>
          <p:spPr>
            <a:xfrm>
              <a:off x="12243"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 name="燕尾形 15"/>
            <p:cNvSpPr/>
            <p:nvPr/>
          </p:nvSpPr>
          <p:spPr>
            <a:xfrm>
              <a:off x="14562"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 name="燕尾形 16"/>
            <p:cNvSpPr/>
            <p:nvPr/>
          </p:nvSpPr>
          <p:spPr>
            <a:xfrm>
              <a:off x="16881"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2" name="组合 11"/>
          <p:cNvGrpSpPr/>
          <p:nvPr/>
        </p:nvGrpSpPr>
        <p:grpSpPr>
          <a:xfrm flipH="1">
            <a:off x="4110918" y="6093000"/>
            <a:ext cx="8090535" cy="597505"/>
            <a:chOff x="-491" y="4550"/>
            <a:chExt cx="21202" cy="1700"/>
          </a:xfrm>
        </p:grpSpPr>
        <p:sp>
          <p:nvSpPr>
            <p:cNvPr id="13" name="矩形 12"/>
            <p:cNvSpPr/>
            <p:nvPr/>
          </p:nvSpPr>
          <p:spPr>
            <a:xfrm>
              <a:off x="-491" y="4550"/>
              <a:ext cx="21203" cy="1701"/>
            </a:xfrm>
            <a:prstGeom prst="rect">
              <a:avLst/>
            </a:prstGeom>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 name="燕尾形 2"/>
            <p:cNvSpPr/>
            <p:nvPr/>
          </p:nvSpPr>
          <p:spPr>
            <a:xfrm>
              <a:off x="648"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 name="燕尾形 3"/>
            <p:cNvSpPr/>
            <p:nvPr/>
          </p:nvSpPr>
          <p:spPr>
            <a:xfrm>
              <a:off x="2967"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 name="燕尾形 4"/>
            <p:cNvSpPr/>
            <p:nvPr/>
          </p:nvSpPr>
          <p:spPr>
            <a:xfrm>
              <a:off x="5286"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 name="燕尾形 12"/>
            <p:cNvSpPr/>
            <p:nvPr/>
          </p:nvSpPr>
          <p:spPr>
            <a:xfrm>
              <a:off x="7605"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8" name="燕尾形 13"/>
            <p:cNvSpPr/>
            <p:nvPr/>
          </p:nvSpPr>
          <p:spPr>
            <a:xfrm>
              <a:off x="9924"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9" name="燕尾形 14"/>
            <p:cNvSpPr/>
            <p:nvPr/>
          </p:nvSpPr>
          <p:spPr>
            <a:xfrm>
              <a:off x="12243"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0" name="燕尾形 15"/>
            <p:cNvSpPr/>
            <p:nvPr/>
          </p:nvSpPr>
          <p:spPr>
            <a:xfrm>
              <a:off x="14562"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1" name="燕尾形 16"/>
            <p:cNvSpPr/>
            <p:nvPr/>
          </p:nvSpPr>
          <p:spPr>
            <a:xfrm>
              <a:off x="16881" y="4553"/>
              <a:ext cx="1671" cy="1695"/>
            </a:xfrm>
            <a:prstGeom prst="chevron">
              <a:avLst/>
            </a:prstGeom>
            <a:solidFill>
              <a:schemeClr val="accent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22" name="组合 21"/>
          <p:cNvGrpSpPr/>
          <p:nvPr/>
        </p:nvGrpSpPr>
        <p:grpSpPr>
          <a:xfrm>
            <a:off x="442864" y="1125538"/>
            <a:ext cx="11323955" cy="4599940"/>
            <a:chOff x="5135" y="7553"/>
            <a:chExt cx="10407" cy="1906"/>
          </a:xfrm>
        </p:grpSpPr>
        <p:sp>
          <p:nvSpPr>
            <p:cNvPr id="23" name="圆角矩形 163"/>
            <p:cNvSpPr/>
            <p:nvPr/>
          </p:nvSpPr>
          <p:spPr>
            <a:xfrm>
              <a:off x="5135" y="7553"/>
              <a:ext cx="180"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4" name="圆角矩形 164"/>
            <p:cNvSpPr/>
            <p:nvPr/>
          </p:nvSpPr>
          <p:spPr>
            <a:xfrm>
              <a:off x="5531" y="7712"/>
              <a:ext cx="180" cy="1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5" name="圆角矩形 165"/>
            <p:cNvSpPr/>
            <p:nvPr/>
          </p:nvSpPr>
          <p:spPr>
            <a:xfrm>
              <a:off x="5927" y="7553"/>
              <a:ext cx="153"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6" name="圆角矩形 166"/>
            <p:cNvSpPr/>
            <p:nvPr/>
          </p:nvSpPr>
          <p:spPr>
            <a:xfrm>
              <a:off x="6296" y="7781"/>
              <a:ext cx="186" cy="14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7" name="圆角矩形 167"/>
            <p:cNvSpPr/>
            <p:nvPr/>
          </p:nvSpPr>
          <p:spPr>
            <a:xfrm>
              <a:off x="6698" y="7675"/>
              <a:ext cx="186" cy="16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 name="圆角矩形 168"/>
            <p:cNvSpPr/>
            <p:nvPr/>
          </p:nvSpPr>
          <p:spPr>
            <a:xfrm>
              <a:off x="7488" y="7629"/>
              <a:ext cx="186"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9" name="圆角矩形 80"/>
            <p:cNvSpPr/>
            <p:nvPr/>
          </p:nvSpPr>
          <p:spPr>
            <a:xfrm>
              <a:off x="7100" y="7629"/>
              <a:ext cx="172"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0" name="圆角矩形 81"/>
            <p:cNvSpPr/>
            <p:nvPr/>
          </p:nvSpPr>
          <p:spPr>
            <a:xfrm>
              <a:off x="7890" y="7553"/>
              <a:ext cx="180"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1" name="圆角矩形 82"/>
            <p:cNvSpPr/>
            <p:nvPr/>
          </p:nvSpPr>
          <p:spPr>
            <a:xfrm>
              <a:off x="8286" y="7712"/>
              <a:ext cx="180" cy="1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2" name="圆角矩形 83"/>
            <p:cNvSpPr/>
            <p:nvPr/>
          </p:nvSpPr>
          <p:spPr>
            <a:xfrm>
              <a:off x="10276" y="7553"/>
              <a:ext cx="153"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3" name="圆角矩形 84"/>
            <p:cNvSpPr/>
            <p:nvPr/>
          </p:nvSpPr>
          <p:spPr>
            <a:xfrm>
              <a:off x="9084" y="7781"/>
              <a:ext cx="186" cy="14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 name="圆角矩形 174"/>
            <p:cNvSpPr/>
            <p:nvPr/>
          </p:nvSpPr>
          <p:spPr>
            <a:xfrm>
              <a:off x="9486" y="7675"/>
              <a:ext cx="186" cy="16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5" name="圆角矩形 175"/>
            <p:cNvSpPr/>
            <p:nvPr/>
          </p:nvSpPr>
          <p:spPr>
            <a:xfrm>
              <a:off x="8682" y="7629"/>
              <a:ext cx="186"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6" name="圆角矩形 85"/>
            <p:cNvSpPr/>
            <p:nvPr/>
          </p:nvSpPr>
          <p:spPr>
            <a:xfrm>
              <a:off x="9888" y="7629"/>
              <a:ext cx="172"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7" name="圆角矩形 86"/>
            <p:cNvSpPr/>
            <p:nvPr/>
          </p:nvSpPr>
          <p:spPr>
            <a:xfrm>
              <a:off x="10645" y="7712"/>
              <a:ext cx="180" cy="1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8" name="圆角矩形 87"/>
            <p:cNvSpPr/>
            <p:nvPr/>
          </p:nvSpPr>
          <p:spPr>
            <a:xfrm>
              <a:off x="11041" y="7553"/>
              <a:ext cx="153"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9" name="圆角矩形 88"/>
            <p:cNvSpPr/>
            <p:nvPr/>
          </p:nvSpPr>
          <p:spPr>
            <a:xfrm>
              <a:off x="11410" y="7781"/>
              <a:ext cx="186" cy="14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0" name="圆角矩形 89"/>
            <p:cNvSpPr/>
            <p:nvPr/>
          </p:nvSpPr>
          <p:spPr>
            <a:xfrm>
              <a:off x="11812" y="7675"/>
              <a:ext cx="186" cy="16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1" name="圆角矩形 90"/>
            <p:cNvSpPr/>
            <p:nvPr/>
          </p:nvSpPr>
          <p:spPr>
            <a:xfrm>
              <a:off x="12602" y="7629"/>
              <a:ext cx="186"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2" name="圆角矩形 91"/>
            <p:cNvSpPr/>
            <p:nvPr/>
          </p:nvSpPr>
          <p:spPr>
            <a:xfrm>
              <a:off x="12214" y="7629"/>
              <a:ext cx="172"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3" name="圆角矩形 92"/>
            <p:cNvSpPr/>
            <p:nvPr/>
          </p:nvSpPr>
          <p:spPr>
            <a:xfrm>
              <a:off x="13004" y="7553"/>
              <a:ext cx="180"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4" name="圆角矩形 93"/>
            <p:cNvSpPr/>
            <p:nvPr/>
          </p:nvSpPr>
          <p:spPr>
            <a:xfrm>
              <a:off x="13400" y="7712"/>
              <a:ext cx="180" cy="1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5" name="圆角矩形 94"/>
            <p:cNvSpPr/>
            <p:nvPr/>
          </p:nvSpPr>
          <p:spPr>
            <a:xfrm>
              <a:off x="15390" y="7553"/>
              <a:ext cx="153" cy="19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6" name="圆角矩形 96"/>
            <p:cNvSpPr/>
            <p:nvPr/>
          </p:nvSpPr>
          <p:spPr>
            <a:xfrm>
              <a:off x="14198" y="7781"/>
              <a:ext cx="186" cy="14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7" name="圆角矩形 97"/>
            <p:cNvSpPr/>
            <p:nvPr/>
          </p:nvSpPr>
          <p:spPr>
            <a:xfrm>
              <a:off x="14600" y="7675"/>
              <a:ext cx="186" cy="16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8" name="圆角矩形 98"/>
            <p:cNvSpPr/>
            <p:nvPr/>
          </p:nvSpPr>
          <p:spPr>
            <a:xfrm>
              <a:off x="13796" y="7629"/>
              <a:ext cx="186"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9" name="圆角矩形 99"/>
            <p:cNvSpPr/>
            <p:nvPr/>
          </p:nvSpPr>
          <p:spPr>
            <a:xfrm>
              <a:off x="15002" y="7629"/>
              <a:ext cx="172" cy="1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52" name="圆角矩形 179"/>
          <p:cNvSpPr/>
          <p:nvPr/>
        </p:nvSpPr>
        <p:spPr>
          <a:xfrm>
            <a:off x="1373505" y="2376805"/>
            <a:ext cx="9422130" cy="2076450"/>
          </a:xfrm>
          <a:prstGeom prst="roundRect">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a:ln w="25400">
                <a:solidFill>
                  <a:schemeClr val="tx1"/>
                </a:solidFill>
              </a:ln>
              <a:latin typeface="+mn-ea"/>
            </a:endParaRPr>
          </a:p>
        </p:txBody>
      </p:sp>
      <p:sp>
        <p:nvSpPr>
          <p:cNvPr id="53" name="圆角矩形 100"/>
          <p:cNvSpPr/>
          <p:nvPr/>
        </p:nvSpPr>
        <p:spPr>
          <a:xfrm>
            <a:off x="1633855" y="2512060"/>
            <a:ext cx="9552940" cy="1936750"/>
          </a:xfrm>
          <a:prstGeom prst="roundRect">
            <a:avLst/>
          </a:prstGeom>
          <a:solidFill>
            <a:schemeClr val="accent3">
              <a:lumMod val="75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9600" b="1" dirty="0">
                <a:ln w="25400">
                  <a:solidFill>
                    <a:schemeClr val="tx1"/>
                  </a:solidFill>
                </a:ln>
                <a:latin typeface="+mn-ea"/>
              </a:rPr>
              <a:t>THANK YOU</a:t>
            </a:r>
          </a:p>
        </p:txBody>
      </p:sp>
      <p:sp>
        <p:nvSpPr>
          <p:cNvPr id="54" name="任意多边形: 形状 55"/>
          <p:cNvSpPr/>
          <p:nvPr/>
        </p:nvSpPr>
        <p:spPr>
          <a:xfrm>
            <a:off x="2978935" y="4024298"/>
            <a:ext cx="4070350" cy="114935"/>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5" name="任意多边形: 形状 55"/>
          <p:cNvSpPr/>
          <p:nvPr/>
        </p:nvSpPr>
        <p:spPr>
          <a:xfrm>
            <a:off x="7518014" y="4043665"/>
            <a:ext cx="2297430" cy="76200"/>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grpSp>
        <p:nvGrpSpPr>
          <p:cNvPr id="56" name="组合 55"/>
          <p:cNvGrpSpPr/>
          <p:nvPr/>
        </p:nvGrpSpPr>
        <p:grpSpPr>
          <a:xfrm rot="5400000">
            <a:off x="1638618" y="3328853"/>
            <a:ext cx="1333500" cy="316230"/>
            <a:chOff x="8515" y="2843"/>
            <a:chExt cx="3080" cy="730"/>
          </a:xfrm>
        </p:grpSpPr>
        <p:grpSp>
          <p:nvGrpSpPr>
            <p:cNvPr id="88" name="组合 87"/>
            <p:cNvGrpSpPr/>
            <p:nvPr/>
          </p:nvGrpSpPr>
          <p:grpSpPr>
            <a:xfrm>
              <a:off x="8515" y="2843"/>
              <a:ext cx="3080" cy="152"/>
              <a:chOff x="9897" y="9482"/>
              <a:chExt cx="3080" cy="152"/>
            </a:xfrm>
          </p:grpSpPr>
          <p:sp>
            <p:nvSpPr>
              <p:cNvPr id="109" name="椭圆 108"/>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0" name="椭圆 109"/>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1" name="椭圆 110"/>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2" name="椭圆 111"/>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3" name="椭圆 112"/>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4" name="椭圆 113"/>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5" name="椭圆 114"/>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6" name="椭圆 115"/>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7" name="椭圆 116"/>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89" name="组合 88"/>
            <p:cNvGrpSpPr/>
            <p:nvPr/>
          </p:nvGrpSpPr>
          <p:grpSpPr>
            <a:xfrm>
              <a:off x="8515" y="3132"/>
              <a:ext cx="3080" cy="152"/>
              <a:chOff x="9897" y="9482"/>
              <a:chExt cx="3080" cy="152"/>
            </a:xfrm>
          </p:grpSpPr>
          <p:sp>
            <p:nvSpPr>
              <p:cNvPr id="100" name="椭圆 99"/>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1" name="椭圆 100"/>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2" name="椭圆 101"/>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3" name="椭圆 102"/>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4" name="椭圆 103"/>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5" name="椭圆 104"/>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6" name="椭圆 105"/>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7" name="椭圆 106"/>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8" name="椭圆 107"/>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90" name="组合 89"/>
            <p:cNvGrpSpPr/>
            <p:nvPr/>
          </p:nvGrpSpPr>
          <p:grpSpPr>
            <a:xfrm>
              <a:off x="8515" y="3421"/>
              <a:ext cx="3080" cy="152"/>
              <a:chOff x="9897" y="9482"/>
              <a:chExt cx="3080" cy="152"/>
            </a:xfrm>
          </p:grpSpPr>
          <p:sp>
            <p:nvSpPr>
              <p:cNvPr id="91" name="椭圆 90"/>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2" name="椭圆 91"/>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3" name="椭圆 92"/>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4" name="椭圆 93"/>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5" name="椭圆 94"/>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6" name="椭圆 95"/>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7" name="椭圆 96"/>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8" name="椭圆 97"/>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9" name="椭圆 98"/>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grpSp>
        <p:nvGrpSpPr>
          <p:cNvPr id="57" name="组合 56"/>
          <p:cNvGrpSpPr/>
          <p:nvPr/>
        </p:nvGrpSpPr>
        <p:grpSpPr>
          <a:xfrm rot="5400000">
            <a:off x="9923163" y="3322320"/>
            <a:ext cx="1333500" cy="316230"/>
            <a:chOff x="8515" y="2843"/>
            <a:chExt cx="3080" cy="730"/>
          </a:xfrm>
        </p:grpSpPr>
        <p:grpSp>
          <p:nvGrpSpPr>
            <p:cNvPr id="58" name="组合 57"/>
            <p:cNvGrpSpPr/>
            <p:nvPr/>
          </p:nvGrpSpPr>
          <p:grpSpPr>
            <a:xfrm>
              <a:off x="8515" y="2843"/>
              <a:ext cx="3080" cy="152"/>
              <a:chOff x="9897" y="9482"/>
              <a:chExt cx="3080" cy="152"/>
            </a:xfrm>
          </p:grpSpPr>
          <p:sp>
            <p:nvSpPr>
              <p:cNvPr id="79" name="椭圆 78"/>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0" name="椭圆 79"/>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1" name="椭圆 80"/>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2" name="椭圆 81"/>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3" name="椭圆 82"/>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4" name="椭圆 83"/>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5" name="椭圆 84"/>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6" name="椭圆 85"/>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7" name="椭圆 86"/>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59" name="组合 58"/>
            <p:cNvGrpSpPr/>
            <p:nvPr/>
          </p:nvGrpSpPr>
          <p:grpSpPr>
            <a:xfrm>
              <a:off x="8515" y="3132"/>
              <a:ext cx="3080" cy="152"/>
              <a:chOff x="9897" y="9482"/>
              <a:chExt cx="3080" cy="152"/>
            </a:xfrm>
          </p:grpSpPr>
          <p:sp>
            <p:nvSpPr>
              <p:cNvPr id="70" name="椭圆 69"/>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1" name="椭圆 70"/>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2" name="椭圆 71"/>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3" name="椭圆 72"/>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4" name="椭圆 73"/>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5" name="椭圆 74"/>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6" name="椭圆 75"/>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7" name="椭圆 76"/>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8" name="椭圆 77"/>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60" name="组合 59"/>
            <p:cNvGrpSpPr/>
            <p:nvPr/>
          </p:nvGrpSpPr>
          <p:grpSpPr>
            <a:xfrm>
              <a:off x="8515" y="3421"/>
              <a:ext cx="3080" cy="152"/>
              <a:chOff x="9897" y="9482"/>
              <a:chExt cx="3080" cy="152"/>
            </a:xfrm>
          </p:grpSpPr>
          <p:sp>
            <p:nvSpPr>
              <p:cNvPr id="61" name="椭圆 60"/>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2" name="椭圆 61"/>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3" name="椭圆 62"/>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4" name="椭圆 63"/>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5" name="椭圆 64"/>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6" name="椭圆 65"/>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7" name="椭圆 66"/>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8" name="椭圆 67"/>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9" name="椭圆 68"/>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sp>
        <p:nvSpPr>
          <p:cNvPr id="118" name="五边形 227"/>
          <p:cNvSpPr/>
          <p:nvPr/>
        </p:nvSpPr>
        <p:spPr>
          <a:xfrm>
            <a:off x="653280" y="4876942"/>
            <a:ext cx="3168015" cy="497840"/>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9" name="五边形 70"/>
          <p:cNvSpPr/>
          <p:nvPr/>
        </p:nvSpPr>
        <p:spPr>
          <a:xfrm>
            <a:off x="732020" y="4793699"/>
            <a:ext cx="3168015" cy="497840"/>
          </a:xfrm>
          <a:prstGeom prst="homePlate">
            <a:avLst/>
          </a:prstGeom>
          <a:solidFill>
            <a:schemeClr val="accent5"/>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b="1" dirty="0">
                <a:ln>
                  <a:solidFill>
                    <a:schemeClr val="tx2"/>
                  </a:solidFill>
                </a:ln>
                <a:latin typeface="+mn-ea"/>
                <a:cs typeface="Agency FB" panose="020B0503020202020204" charset="0"/>
              </a:rPr>
              <a:t>Next year will be better</a:t>
            </a:r>
          </a:p>
        </p:txBody>
      </p:sp>
      <p:grpSp>
        <p:nvGrpSpPr>
          <p:cNvPr id="120" name="组合 119"/>
          <p:cNvGrpSpPr/>
          <p:nvPr/>
        </p:nvGrpSpPr>
        <p:grpSpPr>
          <a:xfrm>
            <a:off x="7374142" y="1604896"/>
            <a:ext cx="4099560" cy="498185"/>
            <a:chOff x="-1633440" y="6031970"/>
            <a:chExt cx="4099560" cy="498185"/>
          </a:xfrm>
        </p:grpSpPr>
        <p:sp>
          <p:nvSpPr>
            <p:cNvPr id="121" name="梯形 120"/>
            <p:cNvSpPr/>
            <p:nvPr/>
          </p:nvSpPr>
          <p:spPr>
            <a:xfrm>
              <a:off x="-1633440" y="6031970"/>
              <a:ext cx="4099560" cy="498184"/>
            </a:xfrm>
            <a:prstGeom prst="trapezoid">
              <a:avLst>
                <a:gd name="adj" fmla="val 43734"/>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pic>
          <p:nvPicPr>
            <p:cNvPr id="122" name="图片 121"/>
            <p:cNvPicPr>
              <a:picLocks noChangeAspect="1"/>
            </p:cNvPicPr>
            <p:nvPr/>
          </p:nvPicPr>
          <p:blipFill rotWithShape="1">
            <a:blip r:embed="rId2"/>
            <a:srcRect t="38965" r="6454" b="28282"/>
            <a:stretch>
              <a:fillRect/>
            </a:stretch>
          </p:blipFill>
          <p:spPr>
            <a:xfrm>
              <a:off x="1490380" y="6031970"/>
              <a:ext cx="894466" cy="312346"/>
            </a:xfrm>
            <a:custGeom>
              <a:avLst/>
              <a:gdLst>
                <a:gd name="connsiteX0" fmla="*/ 0 w 894466"/>
                <a:gd name="connsiteY0" fmla="*/ 0 h 312346"/>
                <a:gd name="connsiteX1" fmla="*/ 757864 w 894466"/>
                <a:gd name="connsiteY1" fmla="*/ 0 h 312346"/>
                <a:gd name="connsiteX2" fmla="*/ 894466 w 894466"/>
                <a:gd name="connsiteY2" fmla="*/ 312346 h 312346"/>
                <a:gd name="connsiteX3" fmla="*/ 0 w 894466"/>
                <a:gd name="connsiteY3" fmla="*/ 312346 h 312346"/>
              </a:gdLst>
              <a:ahLst/>
              <a:cxnLst>
                <a:cxn ang="0">
                  <a:pos x="connsiteX0" y="connsiteY0"/>
                </a:cxn>
                <a:cxn ang="0">
                  <a:pos x="connsiteX1" y="connsiteY1"/>
                </a:cxn>
                <a:cxn ang="0">
                  <a:pos x="connsiteX2" y="connsiteY2"/>
                </a:cxn>
                <a:cxn ang="0">
                  <a:pos x="connsiteX3" y="connsiteY3"/>
                </a:cxn>
              </a:cxnLst>
              <a:rect l="l" t="t" r="r" b="b"/>
              <a:pathLst>
                <a:path w="894466" h="312346">
                  <a:moveTo>
                    <a:pt x="0" y="0"/>
                  </a:moveTo>
                  <a:lnTo>
                    <a:pt x="757864" y="0"/>
                  </a:lnTo>
                  <a:lnTo>
                    <a:pt x="894466" y="312346"/>
                  </a:lnTo>
                  <a:lnTo>
                    <a:pt x="0" y="312346"/>
                  </a:lnTo>
                  <a:close/>
                </a:path>
              </a:pathLst>
            </a:custGeom>
          </p:spPr>
        </p:pic>
        <p:pic>
          <p:nvPicPr>
            <p:cNvPr id="123" name="图片 122"/>
            <p:cNvPicPr>
              <a:picLocks noChangeAspect="1"/>
            </p:cNvPicPr>
            <p:nvPr/>
          </p:nvPicPr>
          <p:blipFill rotWithShape="1">
            <a:blip r:embed="rId2"/>
            <a:srcRect t="27663" b="42974"/>
            <a:stretch>
              <a:fillRect/>
            </a:stretch>
          </p:blipFill>
          <p:spPr>
            <a:xfrm>
              <a:off x="1490380" y="6250142"/>
              <a:ext cx="956178" cy="280013"/>
            </a:xfrm>
            <a:custGeom>
              <a:avLst/>
              <a:gdLst>
                <a:gd name="connsiteX0" fmla="*/ 0 w 956178"/>
                <a:gd name="connsiteY0" fmla="*/ 0 h 280013"/>
                <a:gd name="connsiteX1" fmla="*/ 853279 w 956178"/>
                <a:gd name="connsiteY1" fmla="*/ 0 h 280013"/>
                <a:gd name="connsiteX2" fmla="*/ 956178 w 956178"/>
                <a:gd name="connsiteY2" fmla="*/ 235284 h 280013"/>
                <a:gd name="connsiteX3" fmla="*/ 956178 w 956178"/>
                <a:gd name="connsiteY3" fmla="*/ 280013 h 280013"/>
                <a:gd name="connsiteX4" fmla="*/ 0 w 956178"/>
                <a:gd name="connsiteY4" fmla="*/ 280013 h 28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78" h="280013">
                  <a:moveTo>
                    <a:pt x="0" y="0"/>
                  </a:moveTo>
                  <a:lnTo>
                    <a:pt x="853279" y="0"/>
                  </a:lnTo>
                  <a:lnTo>
                    <a:pt x="956178" y="235284"/>
                  </a:lnTo>
                  <a:lnTo>
                    <a:pt x="956178" y="280013"/>
                  </a:lnTo>
                  <a:lnTo>
                    <a:pt x="0" y="280013"/>
                  </a:lnTo>
                  <a:close/>
                </a:path>
              </a:pathLst>
            </a:custGeom>
          </p:spPr>
        </p:pic>
        <p:pic>
          <p:nvPicPr>
            <p:cNvPr id="124" name="图片 123"/>
            <p:cNvPicPr>
              <a:picLocks noChangeAspect="1"/>
            </p:cNvPicPr>
            <p:nvPr/>
          </p:nvPicPr>
          <p:blipFill rotWithShape="1">
            <a:blip r:embed="rId2"/>
            <a:srcRect t="38965" b="28282"/>
            <a:stretch>
              <a:fillRect/>
            </a:stretch>
          </p:blipFill>
          <p:spPr>
            <a:xfrm>
              <a:off x="549620" y="6031970"/>
              <a:ext cx="956178" cy="312346"/>
            </a:xfrm>
            <a:custGeom>
              <a:avLst/>
              <a:gdLst>
                <a:gd name="connsiteX0" fmla="*/ 0 w 956178"/>
                <a:gd name="connsiteY0" fmla="*/ 0 h 312346"/>
                <a:gd name="connsiteX1" fmla="*/ 956178 w 956178"/>
                <a:gd name="connsiteY1" fmla="*/ 0 h 312346"/>
                <a:gd name="connsiteX2" fmla="*/ 956178 w 956178"/>
                <a:gd name="connsiteY2" fmla="*/ 312346 h 312346"/>
                <a:gd name="connsiteX3" fmla="*/ 0 w 956178"/>
                <a:gd name="connsiteY3" fmla="*/ 312346 h 312346"/>
              </a:gdLst>
              <a:ahLst/>
              <a:cxnLst>
                <a:cxn ang="0">
                  <a:pos x="connsiteX0" y="connsiteY0"/>
                </a:cxn>
                <a:cxn ang="0">
                  <a:pos x="connsiteX1" y="connsiteY1"/>
                </a:cxn>
                <a:cxn ang="0">
                  <a:pos x="connsiteX2" y="connsiteY2"/>
                </a:cxn>
                <a:cxn ang="0">
                  <a:pos x="connsiteX3" y="connsiteY3"/>
                </a:cxn>
              </a:cxnLst>
              <a:rect l="l" t="t" r="r" b="b"/>
              <a:pathLst>
                <a:path w="956178" h="312346">
                  <a:moveTo>
                    <a:pt x="0" y="0"/>
                  </a:moveTo>
                  <a:lnTo>
                    <a:pt x="956178" y="0"/>
                  </a:lnTo>
                  <a:lnTo>
                    <a:pt x="956178" y="312346"/>
                  </a:lnTo>
                  <a:lnTo>
                    <a:pt x="0" y="312346"/>
                  </a:lnTo>
                  <a:close/>
                </a:path>
              </a:pathLst>
            </a:custGeom>
          </p:spPr>
        </p:pic>
        <p:pic>
          <p:nvPicPr>
            <p:cNvPr id="125" name="图片 124"/>
            <p:cNvPicPr>
              <a:picLocks noChangeAspect="1"/>
            </p:cNvPicPr>
            <p:nvPr/>
          </p:nvPicPr>
          <p:blipFill rotWithShape="1">
            <a:blip r:embed="rId2"/>
            <a:srcRect t="27663" b="42974"/>
            <a:stretch>
              <a:fillRect/>
            </a:stretch>
          </p:blipFill>
          <p:spPr>
            <a:xfrm>
              <a:off x="549620" y="6250142"/>
              <a:ext cx="956178" cy="280013"/>
            </a:xfrm>
            <a:custGeom>
              <a:avLst/>
              <a:gdLst>
                <a:gd name="connsiteX0" fmla="*/ 0 w 956178"/>
                <a:gd name="connsiteY0" fmla="*/ 0 h 280013"/>
                <a:gd name="connsiteX1" fmla="*/ 956178 w 956178"/>
                <a:gd name="connsiteY1" fmla="*/ 0 h 280013"/>
                <a:gd name="connsiteX2" fmla="*/ 956178 w 956178"/>
                <a:gd name="connsiteY2" fmla="*/ 280013 h 280013"/>
                <a:gd name="connsiteX3" fmla="*/ 0 w 956178"/>
                <a:gd name="connsiteY3" fmla="*/ 280013 h 280013"/>
              </a:gdLst>
              <a:ahLst/>
              <a:cxnLst>
                <a:cxn ang="0">
                  <a:pos x="connsiteX0" y="connsiteY0"/>
                </a:cxn>
                <a:cxn ang="0">
                  <a:pos x="connsiteX1" y="connsiteY1"/>
                </a:cxn>
                <a:cxn ang="0">
                  <a:pos x="connsiteX2" y="connsiteY2"/>
                </a:cxn>
                <a:cxn ang="0">
                  <a:pos x="connsiteX3" y="connsiteY3"/>
                </a:cxn>
              </a:cxnLst>
              <a:rect l="l" t="t" r="r" b="b"/>
              <a:pathLst>
                <a:path w="956178" h="280013">
                  <a:moveTo>
                    <a:pt x="0" y="0"/>
                  </a:moveTo>
                  <a:lnTo>
                    <a:pt x="956178" y="0"/>
                  </a:lnTo>
                  <a:lnTo>
                    <a:pt x="956178" y="280013"/>
                  </a:lnTo>
                  <a:lnTo>
                    <a:pt x="0" y="280013"/>
                  </a:lnTo>
                  <a:close/>
                </a:path>
              </a:pathLst>
            </a:custGeom>
          </p:spPr>
        </p:pic>
        <p:pic>
          <p:nvPicPr>
            <p:cNvPr id="126" name="图片 125"/>
            <p:cNvPicPr>
              <a:picLocks noChangeAspect="1"/>
            </p:cNvPicPr>
            <p:nvPr/>
          </p:nvPicPr>
          <p:blipFill rotWithShape="1">
            <a:blip r:embed="rId2"/>
            <a:srcRect t="38965" b="28282"/>
            <a:stretch>
              <a:fillRect/>
            </a:stretch>
          </p:blipFill>
          <p:spPr>
            <a:xfrm>
              <a:off x="-391140" y="6031970"/>
              <a:ext cx="956178" cy="312346"/>
            </a:xfrm>
            <a:custGeom>
              <a:avLst/>
              <a:gdLst>
                <a:gd name="connsiteX0" fmla="*/ 0 w 956178"/>
                <a:gd name="connsiteY0" fmla="*/ 0 h 312346"/>
                <a:gd name="connsiteX1" fmla="*/ 956178 w 956178"/>
                <a:gd name="connsiteY1" fmla="*/ 0 h 312346"/>
                <a:gd name="connsiteX2" fmla="*/ 956178 w 956178"/>
                <a:gd name="connsiteY2" fmla="*/ 312346 h 312346"/>
                <a:gd name="connsiteX3" fmla="*/ 0 w 956178"/>
                <a:gd name="connsiteY3" fmla="*/ 312346 h 312346"/>
              </a:gdLst>
              <a:ahLst/>
              <a:cxnLst>
                <a:cxn ang="0">
                  <a:pos x="connsiteX0" y="connsiteY0"/>
                </a:cxn>
                <a:cxn ang="0">
                  <a:pos x="connsiteX1" y="connsiteY1"/>
                </a:cxn>
                <a:cxn ang="0">
                  <a:pos x="connsiteX2" y="connsiteY2"/>
                </a:cxn>
                <a:cxn ang="0">
                  <a:pos x="connsiteX3" y="connsiteY3"/>
                </a:cxn>
              </a:cxnLst>
              <a:rect l="l" t="t" r="r" b="b"/>
              <a:pathLst>
                <a:path w="956178" h="312346">
                  <a:moveTo>
                    <a:pt x="0" y="0"/>
                  </a:moveTo>
                  <a:lnTo>
                    <a:pt x="956178" y="0"/>
                  </a:lnTo>
                  <a:lnTo>
                    <a:pt x="956178" y="312346"/>
                  </a:lnTo>
                  <a:lnTo>
                    <a:pt x="0" y="312346"/>
                  </a:lnTo>
                  <a:close/>
                </a:path>
              </a:pathLst>
            </a:custGeom>
          </p:spPr>
        </p:pic>
        <p:pic>
          <p:nvPicPr>
            <p:cNvPr id="127" name="图片 126"/>
            <p:cNvPicPr>
              <a:picLocks noChangeAspect="1"/>
            </p:cNvPicPr>
            <p:nvPr/>
          </p:nvPicPr>
          <p:blipFill rotWithShape="1">
            <a:blip r:embed="rId2"/>
            <a:srcRect t="27663" b="42974"/>
            <a:stretch>
              <a:fillRect/>
            </a:stretch>
          </p:blipFill>
          <p:spPr>
            <a:xfrm>
              <a:off x="-391140" y="6250142"/>
              <a:ext cx="956178" cy="280013"/>
            </a:xfrm>
            <a:custGeom>
              <a:avLst/>
              <a:gdLst>
                <a:gd name="connsiteX0" fmla="*/ 0 w 956178"/>
                <a:gd name="connsiteY0" fmla="*/ 0 h 280013"/>
                <a:gd name="connsiteX1" fmla="*/ 956178 w 956178"/>
                <a:gd name="connsiteY1" fmla="*/ 0 h 280013"/>
                <a:gd name="connsiteX2" fmla="*/ 956178 w 956178"/>
                <a:gd name="connsiteY2" fmla="*/ 280013 h 280013"/>
                <a:gd name="connsiteX3" fmla="*/ 0 w 956178"/>
                <a:gd name="connsiteY3" fmla="*/ 280013 h 280013"/>
              </a:gdLst>
              <a:ahLst/>
              <a:cxnLst>
                <a:cxn ang="0">
                  <a:pos x="connsiteX0" y="connsiteY0"/>
                </a:cxn>
                <a:cxn ang="0">
                  <a:pos x="connsiteX1" y="connsiteY1"/>
                </a:cxn>
                <a:cxn ang="0">
                  <a:pos x="connsiteX2" y="connsiteY2"/>
                </a:cxn>
                <a:cxn ang="0">
                  <a:pos x="connsiteX3" y="connsiteY3"/>
                </a:cxn>
              </a:cxnLst>
              <a:rect l="l" t="t" r="r" b="b"/>
              <a:pathLst>
                <a:path w="956178" h="280013">
                  <a:moveTo>
                    <a:pt x="0" y="0"/>
                  </a:moveTo>
                  <a:lnTo>
                    <a:pt x="956178" y="0"/>
                  </a:lnTo>
                  <a:lnTo>
                    <a:pt x="956178" y="280013"/>
                  </a:lnTo>
                  <a:lnTo>
                    <a:pt x="0" y="280013"/>
                  </a:lnTo>
                  <a:close/>
                </a:path>
              </a:pathLst>
            </a:custGeom>
          </p:spPr>
        </p:pic>
        <p:pic>
          <p:nvPicPr>
            <p:cNvPr id="128" name="图片 127"/>
            <p:cNvPicPr>
              <a:picLocks noChangeAspect="1"/>
            </p:cNvPicPr>
            <p:nvPr/>
          </p:nvPicPr>
          <p:blipFill rotWithShape="1">
            <a:blip r:embed="rId2"/>
            <a:srcRect t="38965" b="28282"/>
            <a:stretch>
              <a:fillRect/>
            </a:stretch>
          </p:blipFill>
          <p:spPr>
            <a:xfrm>
              <a:off x="-1331900" y="6031970"/>
              <a:ext cx="956178" cy="312346"/>
            </a:xfrm>
            <a:custGeom>
              <a:avLst/>
              <a:gdLst>
                <a:gd name="connsiteX0" fmla="*/ 0 w 956178"/>
                <a:gd name="connsiteY0" fmla="*/ 0 h 312346"/>
                <a:gd name="connsiteX1" fmla="*/ 956178 w 956178"/>
                <a:gd name="connsiteY1" fmla="*/ 0 h 312346"/>
                <a:gd name="connsiteX2" fmla="*/ 956178 w 956178"/>
                <a:gd name="connsiteY2" fmla="*/ 312346 h 312346"/>
                <a:gd name="connsiteX3" fmla="*/ 0 w 956178"/>
                <a:gd name="connsiteY3" fmla="*/ 312346 h 312346"/>
              </a:gdLst>
              <a:ahLst/>
              <a:cxnLst>
                <a:cxn ang="0">
                  <a:pos x="connsiteX0" y="connsiteY0"/>
                </a:cxn>
                <a:cxn ang="0">
                  <a:pos x="connsiteX1" y="connsiteY1"/>
                </a:cxn>
                <a:cxn ang="0">
                  <a:pos x="connsiteX2" y="connsiteY2"/>
                </a:cxn>
                <a:cxn ang="0">
                  <a:pos x="connsiteX3" y="connsiteY3"/>
                </a:cxn>
              </a:cxnLst>
              <a:rect l="l" t="t" r="r" b="b"/>
              <a:pathLst>
                <a:path w="956178" h="312346">
                  <a:moveTo>
                    <a:pt x="0" y="0"/>
                  </a:moveTo>
                  <a:lnTo>
                    <a:pt x="956178" y="0"/>
                  </a:lnTo>
                  <a:lnTo>
                    <a:pt x="956178" y="312346"/>
                  </a:lnTo>
                  <a:lnTo>
                    <a:pt x="0" y="312346"/>
                  </a:lnTo>
                  <a:close/>
                </a:path>
              </a:pathLst>
            </a:custGeom>
          </p:spPr>
        </p:pic>
        <p:pic>
          <p:nvPicPr>
            <p:cNvPr id="129" name="图片 128"/>
            <p:cNvPicPr>
              <a:picLocks noChangeAspect="1"/>
            </p:cNvPicPr>
            <p:nvPr/>
          </p:nvPicPr>
          <p:blipFill rotWithShape="1">
            <a:blip r:embed="rId2"/>
            <a:srcRect t="27663" b="42974"/>
            <a:stretch>
              <a:fillRect/>
            </a:stretch>
          </p:blipFill>
          <p:spPr>
            <a:xfrm>
              <a:off x="-1331900" y="6250142"/>
              <a:ext cx="956178" cy="280013"/>
            </a:xfrm>
            <a:custGeom>
              <a:avLst/>
              <a:gdLst>
                <a:gd name="connsiteX0" fmla="*/ 0 w 956178"/>
                <a:gd name="connsiteY0" fmla="*/ 0 h 280013"/>
                <a:gd name="connsiteX1" fmla="*/ 956178 w 956178"/>
                <a:gd name="connsiteY1" fmla="*/ 0 h 280013"/>
                <a:gd name="connsiteX2" fmla="*/ 956178 w 956178"/>
                <a:gd name="connsiteY2" fmla="*/ 280013 h 280013"/>
                <a:gd name="connsiteX3" fmla="*/ 0 w 956178"/>
                <a:gd name="connsiteY3" fmla="*/ 280013 h 280013"/>
              </a:gdLst>
              <a:ahLst/>
              <a:cxnLst>
                <a:cxn ang="0">
                  <a:pos x="connsiteX0" y="connsiteY0"/>
                </a:cxn>
                <a:cxn ang="0">
                  <a:pos x="connsiteX1" y="connsiteY1"/>
                </a:cxn>
                <a:cxn ang="0">
                  <a:pos x="connsiteX2" y="connsiteY2"/>
                </a:cxn>
                <a:cxn ang="0">
                  <a:pos x="connsiteX3" y="connsiteY3"/>
                </a:cxn>
              </a:cxnLst>
              <a:rect l="l" t="t" r="r" b="b"/>
              <a:pathLst>
                <a:path w="956178" h="280013">
                  <a:moveTo>
                    <a:pt x="0" y="0"/>
                  </a:moveTo>
                  <a:lnTo>
                    <a:pt x="956178" y="0"/>
                  </a:lnTo>
                  <a:lnTo>
                    <a:pt x="956178" y="280013"/>
                  </a:lnTo>
                  <a:lnTo>
                    <a:pt x="0" y="280013"/>
                  </a:lnTo>
                  <a:close/>
                </a:path>
              </a:pathLst>
            </a:custGeom>
          </p:spPr>
        </p:pic>
      </p:grpSp>
      <p:sp>
        <p:nvSpPr>
          <p:cNvPr id="130" name="梯形 129"/>
          <p:cNvSpPr/>
          <p:nvPr/>
        </p:nvSpPr>
        <p:spPr>
          <a:xfrm>
            <a:off x="7218685" y="1512941"/>
            <a:ext cx="4099560" cy="498184"/>
          </a:xfrm>
          <a:prstGeom prst="trapezoid">
            <a:avLst>
              <a:gd name="adj" fmla="val 35197"/>
            </a:avLst>
          </a:prstGeom>
          <a:solidFill>
            <a:schemeClr val="accent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31" name="文本框 130"/>
          <p:cNvSpPr txBox="1"/>
          <p:nvPr/>
        </p:nvSpPr>
        <p:spPr>
          <a:xfrm>
            <a:off x="7618981" y="1550750"/>
            <a:ext cx="2037080" cy="460375"/>
          </a:xfrm>
          <a:prstGeom prst="rect">
            <a:avLst/>
          </a:prstGeom>
          <a:noFill/>
        </p:spPr>
        <p:txBody>
          <a:bodyPr wrap="square" rtlCol="0" anchor="t">
            <a:noAutofit/>
          </a:bodyPr>
          <a:lstStyle/>
          <a:p>
            <a:pPr algn="dist"/>
            <a:r>
              <a:rPr lang="en-US" altLang="zh-CN" sz="2400" dirty="0">
                <a:ln w="0">
                  <a:solidFill>
                    <a:schemeClr val="bg1"/>
                  </a:solidFill>
                </a:ln>
                <a:solidFill>
                  <a:schemeClr val="bg1"/>
                </a:solidFill>
                <a:latin typeface="+mn-ea"/>
                <a:cs typeface="Agency FB" panose="020B0503020202020204" charset="0"/>
              </a:rPr>
              <a:t>GOODBYE!</a:t>
            </a:r>
          </a:p>
        </p:txBody>
      </p:sp>
      <p:grpSp>
        <p:nvGrpSpPr>
          <p:cNvPr id="132" name="组合 131"/>
          <p:cNvGrpSpPr/>
          <p:nvPr/>
        </p:nvGrpSpPr>
        <p:grpSpPr>
          <a:xfrm flipH="1">
            <a:off x="8660415" y="325595"/>
            <a:ext cx="1251585" cy="281305"/>
            <a:chOff x="2176397" y="4527732"/>
            <a:chExt cx="1494144" cy="281004"/>
          </a:xfrm>
        </p:grpSpPr>
        <p:sp>
          <p:nvSpPr>
            <p:cNvPr id="133" name="等腰三角形 132"/>
            <p:cNvSpPr/>
            <p:nvPr/>
          </p:nvSpPr>
          <p:spPr>
            <a:xfrm rot="5400000">
              <a:off x="2157807" y="4546322"/>
              <a:ext cx="269553" cy="232373"/>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34" name="等腰三角形 133"/>
            <p:cNvSpPr/>
            <p:nvPr/>
          </p:nvSpPr>
          <p:spPr>
            <a:xfrm rot="5400000">
              <a:off x="2578397" y="4546323"/>
              <a:ext cx="269553" cy="232373"/>
            </a:xfrm>
            <a:prstGeom prst="triangle">
              <a:avLst/>
            </a:prstGeom>
            <a:solidFill>
              <a:srgbClr val="FCC3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35" name="等腰三角形 134"/>
            <p:cNvSpPr/>
            <p:nvPr/>
          </p:nvSpPr>
          <p:spPr>
            <a:xfrm rot="5400000">
              <a:off x="2998987" y="4546324"/>
              <a:ext cx="269553" cy="232373"/>
            </a:xfrm>
            <a:prstGeom prst="triangle">
              <a:avLst/>
            </a:prstGeom>
            <a:solidFill>
              <a:srgbClr val="4B2EFA"/>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36" name="等腰三角形 135"/>
            <p:cNvSpPr/>
            <p:nvPr/>
          </p:nvSpPr>
          <p:spPr>
            <a:xfrm rot="5400000">
              <a:off x="3419577" y="4557772"/>
              <a:ext cx="269554" cy="232374"/>
            </a:xfrm>
            <a:prstGeom prst="triangle">
              <a:avLst/>
            </a:prstGeom>
            <a:solidFill>
              <a:srgbClr val="FDC40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137" name="组合 136"/>
          <p:cNvGrpSpPr/>
          <p:nvPr/>
        </p:nvGrpSpPr>
        <p:grpSpPr>
          <a:xfrm>
            <a:off x="2316027" y="6251100"/>
            <a:ext cx="1251585" cy="281305"/>
            <a:chOff x="2176397" y="4527732"/>
            <a:chExt cx="1494144" cy="281004"/>
          </a:xfrm>
        </p:grpSpPr>
        <p:sp>
          <p:nvSpPr>
            <p:cNvPr id="138" name="等腰三角形 137"/>
            <p:cNvSpPr/>
            <p:nvPr/>
          </p:nvSpPr>
          <p:spPr>
            <a:xfrm rot="5400000">
              <a:off x="2157807" y="4546322"/>
              <a:ext cx="269553" cy="232373"/>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39" name="等腰三角形 138"/>
            <p:cNvSpPr/>
            <p:nvPr/>
          </p:nvSpPr>
          <p:spPr>
            <a:xfrm rot="5400000">
              <a:off x="2578397" y="4546323"/>
              <a:ext cx="269553" cy="232373"/>
            </a:xfrm>
            <a:prstGeom prst="triangle">
              <a:avLst/>
            </a:prstGeom>
            <a:solidFill>
              <a:srgbClr val="FCC3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40" name="等腰三角形 139"/>
            <p:cNvSpPr/>
            <p:nvPr/>
          </p:nvSpPr>
          <p:spPr>
            <a:xfrm rot="5400000">
              <a:off x="2998987" y="4546324"/>
              <a:ext cx="269553" cy="232373"/>
            </a:xfrm>
            <a:prstGeom prst="triangle">
              <a:avLst/>
            </a:prstGeom>
            <a:solidFill>
              <a:srgbClr val="4B2EFA"/>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41" name="等腰三角形 140"/>
            <p:cNvSpPr/>
            <p:nvPr/>
          </p:nvSpPr>
          <p:spPr>
            <a:xfrm rot="5400000">
              <a:off x="3419577" y="4557772"/>
              <a:ext cx="269554" cy="232374"/>
            </a:xfrm>
            <a:prstGeom prst="triangle">
              <a:avLst/>
            </a:prstGeom>
            <a:solidFill>
              <a:srgbClr val="FDC40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微软雅黑</a:t>
            </a:r>
            <a:endParaRPr kumimoji="1" lang="en" altLang="zh-CN" dirty="0"/>
          </a:p>
          <a:p>
            <a:r>
              <a:rPr kumimoji="1" lang="zh-CN" altLang="en-US" dirty="0"/>
              <a:t>英文 微软雅黑</a:t>
            </a:r>
            <a:endParaRPr kumimoji="1" lang="en"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1.2</a:t>
            </a:r>
          </a:p>
          <a:p>
            <a:pPr defTabSz="609585">
              <a:lnSpc>
                <a:spcPct val="130000"/>
              </a:lnSpc>
            </a:pPr>
            <a:r>
              <a:rPr lang="en-US" altLang="zh-CN" sz="1200" dirty="0">
                <a:solidFill>
                  <a:schemeClr val="bg1"/>
                </a:solidFill>
                <a:latin typeface="+mn-ea"/>
                <a:cs typeface="Segoe UI Light"/>
              </a:rPr>
              <a:t>bing.cn </a:t>
            </a:r>
            <a:r>
              <a:rPr lang="zh-CN" altLang="en-US" sz="1200" dirty="0">
                <a:solidFill>
                  <a:schemeClr val="bg1"/>
                </a:solidFill>
                <a:latin typeface="+mn-ea"/>
                <a:cs typeface="Segoe UI Light"/>
              </a:rPr>
              <a:t>（可商用素材）、</a:t>
            </a:r>
            <a:r>
              <a:rPr lang="en-US" altLang="zh-CN" sz="1200" dirty="0">
                <a:solidFill>
                  <a:schemeClr val="bg1"/>
                </a:solidFill>
                <a:latin typeface="+mn-ea"/>
                <a:cs typeface="Segoe UI Light"/>
              </a:rPr>
              <a:t>PowerPoint</a:t>
            </a:r>
            <a:r>
              <a:rPr lang="zh-CN" altLang="en-US" sz="1200" dirty="0">
                <a:solidFill>
                  <a:schemeClr val="bg1"/>
                </a:solidFill>
                <a:latin typeface="+mn-ea"/>
                <a:cs typeface="Segoe UI Light"/>
              </a:rPr>
              <a:t>图标库</a:t>
            </a:r>
            <a:endParaRPr lang="en-US" altLang="zh-CN" dirty="0">
              <a:latin typeface="+mn-ea"/>
              <a:cs typeface="Segoe UI Light"/>
            </a:endParaRPr>
          </a:p>
          <a:p>
            <a:pPr defTabSz="609585">
              <a:lnSpc>
                <a:spcPct val="130000"/>
              </a:lnSpc>
            </a:pPr>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也派</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5267325" y="2781300"/>
            <a:ext cx="4900295" cy="101473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w="25400">
                  <a:solidFill>
                    <a:prstClr val="black"/>
                  </a:solidFill>
                </a:ln>
                <a:solidFill>
                  <a:schemeClr val="accent3">
                    <a:lumMod val="75000"/>
                  </a:schemeClr>
                </a:solidFill>
                <a:effectLst>
                  <a:outerShdw dist="88900" dir="2700000" algn="tl" rotWithShape="0">
                    <a:schemeClr val="accent3">
                      <a:lumMod val="75000"/>
                    </a:schemeClr>
                  </a:outerShdw>
                </a:effectLst>
                <a:uLnTx/>
                <a:uFillTx/>
                <a:latin typeface="+mn-ea"/>
                <a:cs typeface="+mn-cs"/>
              </a:rPr>
              <a:t>年度工作概述</a:t>
            </a:r>
          </a:p>
        </p:txBody>
      </p:sp>
      <p:sp>
        <p:nvSpPr>
          <p:cNvPr id="22" name="文本框 21"/>
          <p:cNvSpPr txBox="1"/>
          <p:nvPr/>
        </p:nvSpPr>
        <p:spPr>
          <a:xfrm>
            <a:off x="1803219" y="2282190"/>
            <a:ext cx="1907902" cy="156966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w="25400">
                  <a:solidFill>
                    <a:prstClr val="black"/>
                  </a:solidFill>
                </a:ln>
                <a:solidFill>
                  <a:prstClr val="white"/>
                </a:solidFill>
                <a:effectLst/>
                <a:uLnTx/>
                <a:uFillTx/>
                <a:latin typeface="+mn-ea"/>
                <a:cs typeface="OPPOSans H" panose="00020600040101010101" pitchFamily="18" charset="-122"/>
              </a:rPr>
              <a:t>01</a:t>
            </a:r>
          </a:p>
        </p:txBody>
      </p:sp>
      <p:sp>
        <p:nvSpPr>
          <p:cNvPr id="7" name="文本框 6"/>
          <p:cNvSpPr txBox="1"/>
          <p:nvPr/>
        </p:nvSpPr>
        <p:spPr>
          <a:xfrm>
            <a:off x="5462270" y="3789680"/>
            <a:ext cx="4510405" cy="368300"/>
          </a:xfrm>
          <a:prstGeom prst="rect">
            <a:avLst/>
          </a:prstGeom>
          <a:noFill/>
        </p:spPr>
        <p:txBody>
          <a:bodyPr wrap="square" rtlCol="0" anchor="t">
            <a:noAutofit/>
          </a:bodyPr>
          <a:lstStyle/>
          <a:p>
            <a:pPr algn="dist"/>
            <a:r>
              <a:rPr lang="en-US" altLang="zh-CN" dirty="0">
                <a:ln w="3175">
                  <a:solidFill>
                    <a:schemeClr val="tx1"/>
                  </a:solidFill>
                </a:ln>
                <a:solidFill>
                  <a:schemeClr val="bg1"/>
                </a:solidFill>
                <a:latin typeface="+mn-ea"/>
              </a:rPr>
              <a:t>ANNUAL WORK OVERVIEW</a:t>
            </a:r>
          </a:p>
        </p:txBody>
      </p:sp>
      <p:sp>
        <p:nvSpPr>
          <p:cNvPr id="2" name="文本框 1"/>
          <p:cNvSpPr txBox="1"/>
          <p:nvPr/>
        </p:nvSpPr>
        <p:spPr>
          <a:xfrm>
            <a:off x="1257300" y="3642439"/>
            <a:ext cx="3110865" cy="64633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w="25400">
                  <a:solidFill>
                    <a:prstClr val="black"/>
                  </a:solidFill>
                </a:ln>
                <a:solidFill>
                  <a:prstClr val="white"/>
                </a:solidFill>
                <a:effectLst/>
                <a:uLnTx/>
                <a:uFillTx/>
                <a:latin typeface="+mn-ea"/>
                <a:cs typeface="Agency FB" panose="020B0503020202020204" charset="0"/>
              </a:rPr>
              <a:t>PART ONE</a:t>
            </a:r>
          </a:p>
        </p:txBody>
      </p:sp>
      <p:sp>
        <p:nvSpPr>
          <p:cNvPr id="228" name="五边形 227"/>
          <p:cNvSpPr/>
          <p:nvPr/>
        </p:nvSpPr>
        <p:spPr>
          <a:xfrm flipH="1">
            <a:off x="7385685" y="1784408"/>
            <a:ext cx="3168015" cy="497840"/>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29" name="五边形 228"/>
          <p:cNvSpPr/>
          <p:nvPr/>
        </p:nvSpPr>
        <p:spPr>
          <a:xfrm flipH="1">
            <a:off x="7464425" y="1701165"/>
            <a:ext cx="3168015" cy="497840"/>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600" b="1" dirty="0">
                <a:ln w="25400">
                  <a:noFill/>
                </a:ln>
                <a:solidFill>
                  <a:schemeClr val="tx1"/>
                </a:solidFill>
                <a:latin typeface="+mn-ea"/>
                <a:cs typeface="Agency FB" panose="020B0503020202020204" charset="0"/>
                <a:sym typeface="+mn-ea"/>
              </a:rPr>
              <a:t>ANNUAL REPORT</a:t>
            </a:r>
            <a:endParaRPr lang="zh-CN" altLang="en-US" sz="1600" b="1" dirty="0">
              <a:ln>
                <a:solidFill>
                  <a:schemeClr val="tx2"/>
                </a:solidFill>
              </a:ln>
              <a:latin typeface="+mn-ea"/>
              <a:cs typeface="Agency FB" panose="020B0503020202020204" charset="0"/>
            </a:endParaRPr>
          </a:p>
        </p:txBody>
      </p:sp>
      <p:sp>
        <p:nvSpPr>
          <p:cNvPr id="245" name="燕尾形 244"/>
          <p:cNvSpPr/>
          <p:nvPr/>
        </p:nvSpPr>
        <p:spPr>
          <a:xfrm flipH="1">
            <a:off x="10140950" y="1820545"/>
            <a:ext cx="259080" cy="25908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nvGrpSpPr>
          <p:cNvPr id="5" name="组合 4"/>
          <p:cNvGrpSpPr/>
          <p:nvPr/>
        </p:nvGrpSpPr>
        <p:grpSpPr>
          <a:xfrm>
            <a:off x="8676640" y="4685665"/>
            <a:ext cx="1955800" cy="463550"/>
            <a:chOff x="8515" y="2843"/>
            <a:chExt cx="3080" cy="730"/>
          </a:xfrm>
        </p:grpSpPr>
        <p:grpSp>
          <p:nvGrpSpPr>
            <p:cNvPr id="111" name="组合 110"/>
            <p:cNvGrpSpPr/>
            <p:nvPr/>
          </p:nvGrpSpPr>
          <p:grpSpPr>
            <a:xfrm>
              <a:off x="8515" y="2843"/>
              <a:ext cx="3080" cy="152"/>
              <a:chOff x="9897" y="9482"/>
              <a:chExt cx="3080" cy="152"/>
            </a:xfrm>
          </p:grpSpPr>
          <p:sp>
            <p:nvSpPr>
              <p:cNvPr id="76" name="椭圆 75"/>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8" name="椭圆 77"/>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4" name="椭圆 103"/>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5" name="椭圆 104"/>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6" name="椭圆 105"/>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7" name="椭圆 106"/>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8" name="椭圆 107"/>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9" name="椭圆 108"/>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0" name="椭圆 109"/>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12" name="组合 111"/>
            <p:cNvGrpSpPr/>
            <p:nvPr/>
          </p:nvGrpSpPr>
          <p:grpSpPr>
            <a:xfrm>
              <a:off x="8515" y="3132"/>
              <a:ext cx="3080" cy="152"/>
              <a:chOff x="9897" y="9482"/>
              <a:chExt cx="3080" cy="152"/>
            </a:xfrm>
          </p:grpSpPr>
          <p:sp>
            <p:nvSpPr>
              <p:cNvPr id="114" name="椭圆 113"/>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5" name="椭圆 114"/>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6" name="椭圆 115"/>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7" name="椭圆 116"/>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8" name="椭圆 117"/>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9" name="椭圆 118"/>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0" name="椭圆 119"/>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1" name="椭圆 120"/>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2" name="椭圆 121"/>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23" name="组合 122"/>
            <p:cNvGrpSpPr/>
            <p:nvPr/>
          </p:nvGrpSpPr>
          <p:grpSpPr>
            <a:xfrm>
              <a:off x="8515" y="3421"/>
              <a:ext cx="3080" cy="152"/>
              <a:chOff x="9897" y="9482"/>
              <a:chExt cx="3080" cy="152"/>
            </a:xfrm>
          </p:grpSpPr>
          <p:sp>
            <p:nvSpPr>
              <p:cNvPr id="124" name="椭圆 123"/>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5" name="椭圆 124"/>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6" name="椭圆 125"/>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7" name="椭圆 126"/>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8" name="椭圆 127"/>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9" name="椭圆 128"/>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0" name="椭圆 129"/>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1" name="椭圆 130"/>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2" name="椭圆 131"/>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grpSp>
        <p:nvGrpSpPr>
          <p:cNvPr id="6" name="组合 5"/>
          <p:cNvGrpSpPr/>
          <p:nvPr/>
        </p:nvGrpSpPr>
        <p:grpSpPr>
          <a:xfrm>
            <a:off x="2103755" y="4434205"/>
            <a:ext cx="1494155" cy="280670"/>
            <a:chOff x="3313" y="6757"/>
            <a:chExt cx="2353" cy="442"/>
          </a:xfrm>
        </p:grpSpPr>
        <p:sp>
          <p:nvSpPr>
            <p:cNvPr id="98" name="等腰三角形 97"/>
            <p:cNvSpPr/>
            <p:nvPr/>
          </p:nvSpPr>
          <p:spPr>
            <a:xfrm rot="5400000">
              <a:off x="3284" y="6786"/>
              <a:ext cx="424" cy="366"/>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99" name="等腰三角形 98"/>
            <p:cNvSpPr/>
            <p:nvPr/>
          </p:nvSpPr>
          <p:spPr>
            <a:xfrm rot="5400000">
              <a:off x="3947" y="6786"/>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00" name="等腰三角形 99"/>
            <p:cNvSpPr/>
            <p:nvPr/>
          </p:nvSpPr>
          <p:spPr>
            <a:xfrm rot="5400000">
              <a:off x="4609" y="6786"/>
              <a:ext cx="424" cy="366"/>
            </a:xfrm>
            <a:prstGeom prst="triangle">
              <a:avLst/>
            </a:prstGeom>
            <a:solidFill>
              <a:schemeClr val="accent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01" name="等腰三角形 100"/>
            <p:cNvSpPr/>
            <p:nvPr/>
          </p:nvSpPr>
          <p:spPr>
            <a:xfrm rot="5400000">
              <a:off x="5271" y="6804"/>
              <a:ext cx="424" cy="366"/>
            </a:xfrm>
            <a:prstGeom prst="triangle">
              <a:avLst/>
            </a:prstGeom>
            <a:solidFill>
              <a:schemeClr val="accent4"/>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12" name="组合 11"/>
          <p:cNvGrpSpPr/>
          <p:nvPr/>
        </p:nvGrpSpPr>
        <p:grpSpPr>
          <a:xfrm flipV="1">
            <a:off x="4368165" y="1701800"/>
            <a:ext cx="2653030" cy="580390"/>
            <a:chOff x="6879" y="2679"/>
            <a:chExt cx="4178" cy="914"/>
          </a:xfrm>
        </p:grpSpPr>
        <p:sp>
          <p:nvSpPr>
            <p:cNvPr id="9" name="任意多边形: 形状 55"/>
            <p:cNvSpPr/>
            <p:nvPr/>
          </p:nvSpPr>
          <p:spPr>
            <a:xfrm flipV="1">
              <a:off x="6879" y="267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0" name="任意多边形: 形状 55"/>
            <p:cNvSpPr/>
            <p:nvPr/>
          </p:nvSpPr>
          <p:spPr>
            <a:xfrm flipV="1">
              <a:off x="6879" y="301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 name="任意多边形: 形状 55"/>
            <p:cNvSpPr/>
            <p:nvPr/>
          </p:nvSpPr>
          <p:spPr>
            <a:xfrm flipV="1">
              <a:off x="6879" y="335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grpSp>
      <p:grpSp>
        <p:nvGrpSpPr>
          <p:cNvPr id="30" name="组合 29"/>
          <p:cNvGrpSpPr/>
          <p:nvPr/>
        </p:nvGrpSpPr>
        <p:grpSpPr>
          <a:xfrm>
            <a:off x="5330825" y="4380865"/>
            <a:ext cx="2726055" cy="768350"/>
            <a:chOff x="8395" y="6899"/>
            <a:chExt cx="4293" cy="1210"/>
          </a:xfrm>
        </p:grpSpPr>
        <p:sp>
          <p:nvSpPr>
            <p:cNvPr id="164" name="圆角矩形 163"/>
            <p:cNvSpPr/>
            <p:nvPr/>
          </p:nvSpPr>
          <p:spPr>
            <a:xfrm>
              <a:off x="8395"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5" name="圆角矩形 164"/>
            <p:cNvSpPr/>
            <p:nvPr/>
          </p:nvSpPr>
          <p:spPr>
            <a:xfrm>
              <a:off x="8985" y="7101"/>
              <a:ext cx="180" cy="1008"/>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6" name="圆角矩形 165"/>
            <p:cNvSpPr/>
            <p:nvPr/>
          </p:nvSpPr>
          <p:spPr>
            <a:xfrm>
              <a:off x="9575" y="6899"/>
              <a:ext cx="153" cy="1210"/>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7" name="圆角矩形 166"/>
            <p:cNvSpPr/>
            <p:nvPr/>
          </p:nvSpPr>
          <p:spPr>
            <a:xfrm>
              <a:off x="10138" y="7188"/>
              <a:ext cx="186" cy="921"/>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8" name="圆角矩形 167"/>
            <p:cNvSpPr/>
            <p:nvPr/>
          </p:nvSpPr>
          <p:spPr>
            <a:xfrm>
              <a:off x="10734" y="7054"/>
              <a:ext cx="186" cy="1055"/>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9" name="圆角矩形 168"/>
            <p:cNvSpPr/>
            <p:nvPr/>
          </p:nvSpPr>
          <p:spPr>
            <a:xfrm>
              <a:off x="11912" y="6995"/>
              <a:ext cx="186" cy="1114"/>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0" name="圆角矩形 169"/>
            <p:cNvSpPr/>
            <p:nvPr/>
          </p:nvSpPr>
          <p:spPr>
            <a:xfrm>
              <a:off x="11330" y="6995"/>
              <a:ext cx="172" cy="1114"/>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1" name="圆角矩形 170"/>
            <p:cNvSpPr/>
            <p:nvPr/>
          </p:nvSpPr>
          <p:spPr>
            <a:xfrm>
              <a:off x="12508"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58" name="燕尾形 244">
            <a:extLst>
              <a:ext uri="{FF2B5EF4-FFF2-40B4-BE49-F238E27FC236}">
                <a16:creationId xmlns:a16="http://schemas.microsoft.com/office/drawing/2014/main" id="{90B9C9D5-FA7F-4482-B820-EA961D933FFA}"/>
              </a:ext>
            </a:extLst>
          </p:cNvPr>
          <p:cNvSpPr/>
          <p:nvPr/>
        </p:nvSpPr>
        <p:spPr>
          <a:xfrm flipH="1">
            <a:off x="7752241" y="1820545"/>
            <a:ext cx="259080" cy="25908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组合 122"/>
          <p:cNvGrpSpPr/>
          <p:nvPr/>
        </p:nvGrpSpPr>
        <p:grpSpPr>
          <a:xfrm>
            <a:off x="11541" y="-2939"/>
            <a:ext cx="12192001" cy="6858001"/>
            <a:chOff x="-1" y="0"/>
            <a:chExt cx="12192001" cy="6858001"/>
          </a:xfrm>
        </p:grpSpPr>
        <p:sp>
          <p:nvSpPr>
            <p:cNvPr id="124" name="矩形 123"/>
            <p:cNvSpPr/>
            <p:nvPr/>
          </p:nvSpPr>
          <p:spPr>
            <a:xfrm>
              <a:off x="8463280" y="0"/>
              <a:ext cx="3728720" cy="6858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cxnSp>
          <p:nvCxnSpPr>
            <p:cNvPr id="125" name="直接连接符 124"/>
            <p:cNvCxnSpPr/>
            <p:nvPr/>
          </p:nvCxnSpPr>
          <p:spPr>
            <a:xfrm>
              <a:off x="-1" y="518160"/>
              <a:ext cx="8463280" cy="0"/>
            </a:xfrm>
            <a:prstGeom prst="line">
              <a:avLst/>
            </a:prstGeom>
            <a:ln w="3810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1" y="99949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1" y="148082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 y="196215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 y="244348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1" y="292481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1" y="340614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1" y="388747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1" y="436880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1" y="485013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1" y="533146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 y="5812790"/>
              <a:ext cx="8463280" cy="0"/>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 y="6294120"/>
              <a:ext cx="8463280" cy="0"/>
            </a:xfrm>
            <a:prstGeom prst="line">
              <a:avLst/>
            </a:prstGeom>
            <a:ln w="3810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598054" y="0"/>
              <a:ext cx="0" cy="6858001"/>
            </a:xfrm>
            <a:prstGeom prst="line">
              <a:avLst/>
            </a:prstGeom>
            <a:ln w="3810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1286798"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1975542"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2664286"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3353031"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4041775"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4730519"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5419263"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6108007"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6796751"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7485495"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8174239" y="0"/>
              <a:ext cx="0" cy="6858001"/>
            </a:xfrm>
            <a:prstGeom prst="line">
              <a:avLst/>
            </a:prstGeom>
            <a:ln w="38100" cap="flat" cmpd="sng" algn="ctr">
              <a:solidFill>
                <a:schemeClr val="bg1">
                  <a:alpha val="46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8862983" y="0"/>
              <a:ext cx="0" cy="6858001"/>
            </a:xfrm>
            <a:prstGeom prst="line">
              <a:avLst/>
            </a:prstGeom>
            <a:ln w="38100"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9551728" y="0"/>
              <a:ext cx="0" cy="6858001"/>
            </a:xfrm>
            <a:prstGeom prst="line">
              <a:avLst/>
            </a:prstGeom>
            <a:ln w="38100"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10240472" y="0"/>
              <a:ext cx="0" cy="6858001"/>
            </a:xfrm>
            <a:prstGeom prst="line">
              <a:avLst/>
            </a:prstGeom>
            <a:ln w="38100"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10929216" y="0"/>
              <a:ext cx="0" cy="6858001"/>
            </a:xfrm>
            <a:prstGeom prst="line">
              <a:avLst/>
            </a:prstGeom>
            <a:ln w="38100"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8463280" y="518160"/>
              <a:ext cx="37287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8463280" y="99949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463280" y="148082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8463280" y="196215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8463280" y="244348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8463280" y="292481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0" name="直接连接符 159"/>
            <p:cNvCxnSpPr>
              <a:endCxn id="124" idx="3"/>
            </p:cNvCxnSpPr>
            <p:nvPr/>
          </p:nvCxnSpPr>
          <p:spPr>
            <a:xfrm>
              <a:off x="8463280" y="3406140"/>
              <a:ext cx="3728720" cy="2286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8463280" y="388747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8463280" y="436880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8463280" y="485013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8463280" y="533146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8463280" y="5812790"/>
              <a:ext cx="3728720" cy="0"/>
            </a:xfrm>
            <a:prstGeom prst="line">
              <a:avLst/>
            </a:prstGeom>
            <a:ln w="38100" cap="flat" cmpd="sng" algn="ctr">
              <a:solidFill>
                <a:schemeClr val="tx1">
                  <a:lumMod val="10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8463280" y="6294120"/>
              <a:ext cx="37287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11617960" y="0"/>
              <a:ext cx="0" cy="6858001"/>
            </a:xfrm>
            <a:prstGeom prst="line">
              <a:avLst/>
            </a:prstGeom>
            <a:ln w="38100"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228" name="五边形 227"/>
          <p:cNvSpPr/>
          <p:nvPr/>
        </p:nvSpPr>
        <p:spPr>
          <a:xfrm>
            <a:off x="-210185" y="488315"/>
            <a:ext cx="3672840" cy="934085"/>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29" name="五边形 228"/>
          <p:cNvSpPr/>
          <p:nvPr/>
        </p:nvSpPr>
        <p:spPr>
          <a:xfrm>
            <a:off x="-96520" y="374015"/>
            <a:ext cx="3791585" cy="934085"/>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ln>
                <a:solidFill>
                  <a:schemeClr val="tx2"/>
                </a:solidFill>
              </a:ln>
              <a:latin typeface="+mn-ea"/>
              <a:cs typeface="Agency FB" panose="020B0503020202020204" charset="0"/>
            </a:endParaRPr>
          </a:p>
        </p:txBody>
      </p:sp>
      <p:sp>
        <p:nvSpPr>
          <p:cNvPr id="245" name="燕尾形 244"/>
          <p:cNvSpPr/>
          <p:nvPr/>
        </p:nvSpPr>
        <p:spPr>
          <a:xfrm>
            <a:off x="335915" y="548323"/>
            <a:ext cx="457200" cy="58547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1" name="文本框 20"/>
          <p:cNvSpPr txBox="1"/>
          <p:nvPr/>
        </p:nvSpPr>
        <p:spPr>
          <a:xfrm>
            <a:off x="793115" y="549275"/>
            <a:ext cx="2155825" cy="58356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w="25400">
                  <a:solidFill>
                    <a:prstClr val="black"/>
                  </a:solidFill>
                </a:ln>
                <a:solidFill>
                  <a:schemeClr val="bg1"/>
                </a:solidFill>
                <a:effectLst>
                  <a:outerShdw dist="88900" dir="2700000" algn="tl" rotWithShape="0">
                    <a:schemeClr val="accent3">
                      <a:alpha val="100000"/>
                    </a:schemeClr>
                  </a:outerShdw>
                </a:effectLst>
                <a:uLnTx/>
                <a:uFillTx/>
                <a:latin typeface="+mn-ea"/>
                <a:cs typeface="+mn-cs"/>
              </a:rPr>
              <a:t>团队介绍</a:t>
            </a:r>
          </a:p>
        </p:txBody>
      </p:sp>
      <p:sp>
        <p:nvSpPr>
          <p:cNvPr id="2" name="燕尾形 1"/>
          <p:cNvSpPr/>
          <p:nvPr/>
        </p:nvSpPr>
        <p:spPr>
          <a:xfrm>
            <a:off x="2948940" y="617538"/>
            <a:ext cx="349250" cy="44704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 name="矩形 2"/>
          <p:cNvSpPr/>
          <p:nvPr/>
        </p:nvSpPr>
        <p:spPr>
          <a:xfrm>
            <a:off x="934452" y="1845000"/>
            <a:ext cx="2785548" cy="4176000"/>
          </a:xfrm>
          <a:prstGeom prst="rect">
            <a:avLst/>
          </a:prstGeom>
          <a:solidFill>
            <a:schemeClr val="accent5"/>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 name="矩形 9"/>
          <p:cNvSpPr/>
          <p:nvPr/>
        </p:nvSpPr>
        <p:spPr>
          <a:xfrm>
            <a:off x="650572" y="2051851"/>
            <a:ext cx="2816699" cy="4256873"/>
          </a:xfrm>
          <a:prstGeom prst="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 name="椭圆 10"/>
          <p:cNvSpPr/>
          <p:nvPr/>
        </p:nvSpPr>
        <p:spPr>
          <a:xfrm>
            <a:off x="1127189" y="2205000"/>
            <a:ext cx="1863464" cy="1863464"/>
          </a:xfrm>
          <a:prstGeom prst="ellipse">
            <a:avLst/>
          </a:prstGeom>
          <a:solidFill>
            <a:schemeClr val="accent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n-ea"/>
            </a:endParaRPr>
          </a:p>
        </p:txBody>
      </p:sp>
      <p:sp>
        <p:nvSpPr>
          <p:cNvPr id="25" name="椭圆 24"/>
          <p:cNvSpPr/>
          <p:nvPr/>
        </p:nvSpPr>
        <p:spPr>
          <a:xfrm>
            <a:off x="1271121" y="2348932"/>
            <a:ext cx="1575600" cy="1575600"/>
          </a:xfrm>
          <a:prstGeom prst="ellipse">
            <a:avLst/>
          </a:prstGeom>
          <a:blipFill dpi="0"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a:bli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n-ea"/>
            </a:endParaRPr>
          </a:p>
        </p:txBody>
      </p:sp>
      <p:sp>
        <p:nvSpPr>
          <p:cNvPr id="26" name="文本框 25"/>
          <p:cNvSpPr txBox="1"/>
          <p:nvPr/>
        </p:nvSpPr>
        <p:spPr>
          <a:xfrm>
            <a:off x="1009584" y="4214082"/>
            <a:ext cx="2098675" cy="4603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25400">
                  <a:noFill/>
                </a:ln>
                <a:solidFill>
                  <a:schemeClr val="bg1"/>
                </a:solidFill>
                <a:effectLst/>
                <a:uLnTx/>
                <a:uFillTx/>
                <a:latin typeface="+mn-ea"/>
                <a:cs typeface="+mn-cs"/>
              </a:rPr>
              <a:t>姓名</a:t>
            </a:r>
          </a:p>
        </p:txBody>
      </p:sp>
      <p:sp>
        <p:nvSpPr>
          <p:cNvPr id="27" name="文本框 26"/>
          <p:cNvSpPr txBox="1"/>
          <p:nvPr/>
        </p:nvSpPr>
        <p:spPr>
          <a:xfrm>
            <a:off x="926010" y="4623609"/>
            <a:ext cx="2265823" cy="1405834"/>
          </a:xfrm>
          <a:prstGeom prst="rect">
            <a:avLst/>
          </a:prstGeom>
          <a:noFill/>
        </p:spPr>
        <p:txBody>
          <a:bodyPr wrap="square" rtlCol="0" anchor="t">
            <a:noAutofit/>
          </a:bodyPr>
          <a:lstStyle/>
          <a:p>
            <a:pPr algn="ctr">
              <a:lnSpc>
                <a:spcPct val="120000"/>
              </a:lnSpc>
              <a:spcBef>
                <a:spcPts val="0"/>
              </a:spcBef>
              <a:spcAft>
                <a:spcPts val="0"/>
              </a:spcAft>
            </a:pPr>
            <a:r>
              <a:rPr lang="zh-CN" altLang="en-US" dirty="0">
                <a:solidFill>
                  <a:schemeClr val="bg1"/>
                </a:solidFill>
                <a:latin typeface="+mn-ea"/>
              </a:rPr>
              <a:t>担任董事长兼首席执行官，专注于科技创新型的投资理念与最前沿的技术趋势</a:t>
            </a:r>
          </a:p>
        </p:txBody>
      </p:sp>
      <p:sp>
        <p:nvSpPr>
          <p:cNvPr id="44" name="矩形 43"/>
          <p:cNvSpPr/>
          <p:nvPr/>
        </p:nvSpPr>
        <p:spPr>
          <a:xfrm>
            <a:off x="4283791" y="1850384"/>
            <a:ext cx="7209513" cy="1553907"/>
          </a:xfrm>
          <a:prstGeom prst="rect">
            <a:avLst/>
          </a:prstGeom>
          <a:solidFill>
            <a:schemeClr val="accent4"/>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5" name="矩形 44"/>
          <p:cNvSpPr/>
          <p:nvPr/>
        </p:nvSpPr>
        <p:spPr>
          <a:xfrm>
            <a:off x="4010286" y="2057236"/>
            <a:ext cx="7290137" cy="1584000"/>
          </a:xfrm>
          <a:prstGeom prst="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6" name="椭圆 45"/>
          <p:cNvSpPr/>
          <p:nvPr/>
        </p:nvSpPr>
        <p:spPr>
          <a:xfrm>
            <a:off x="4223863" y="2191836"/>
            <a:ext cx="1288649" cy="1337536"/>
          </a:xfrm>
          <a:prstGeom prst="ellipse">
            <a:avLst/>
          </a:prstGeom>
          <a:solidFill>
            <a:schemeClr val="accent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n-ea"/>
            </a:endParaRPr>
          </a:p>
        </p:txBody>
      </p:sp>
      <p:sp>
        <p:nvSpPr>
          <p:cNvPr id="47" name="椭圆 46"/>
          <p:cNvSpPr/>
          <p:nvPr/>
        </p:nvSpPr>
        <p:spPr>
          <a:xfrm>
            <a:off x="4323397" y="2295146"/>
            <a:ext cx="1089581" cy="1130916"/>
          </a:xfrm>
          <a:prstGeom prst="ellipse">
            <a:avLst/>
          </a:prstGeom>
          <a:blipFill dpi="0" rotWithShape="1">
            <a:blip r:embed="rId5">
              <a:extLst>
                <a:ext uri="{BEBA8EAE-BF5A-486C-A8C5-ECC9F3942E4B}">
                  <a14:imgProps xmlns:a14="http://schemas.microsoft.com/office/drawing/2010/main">
                    <a14:imgLayer r:embed="rId6">
                      <a14:imgEffect>
                        <a14:brightnessContrast bright="20000" contrast="20000"/>
                      </a14:imgEffect>
                    </a14:imgLayer>
                  </a14:imgProps>
                </a:ext>
              </a:extLst>
            </a:blip>
            <a:srcRect/>
            <a:stretch>
              <a:fillRect/>
            </a:stretch>
          </a:bli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n-ea"/>
            </a:endParaRPr>
          </a:p>
        </p:txBody>
      </p:sp>
      <p:sp>
        <p:nvSpPr>
          <p:cNvPr id="48" name="文本框 47"/>
          <p:cNvSpPr txBox="1"/>
          <p:nvPr/>
        </p:nvSpPr>
        <p:spPr>
          <a:xfrm>
            <a:off x="6194696" y="2295146"/>
            <a:ext cx="969588" cy="460375"/>
          </a:xfrm>
          <a:prstGeom prst="rect">
            <a:avLst/>
          </a:prstGeom>
          <a:noFill/>
        </p:spPr>
        <p:txBody>
          <a:bodyPr wrap="square" rtlCol="0">
            <a:no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25400">
                  <a:noFill/>
                </a:ln>
                <a:solidFill>
                  <a:schemeClr val="bg1"/>
                </a:solidFill>
                <a:effectLst/>
                <a:uLnTx/>
                <a:uFillTx/>
                <a:latin typeface="+mn-ea"/>
                <a:cs typeface="+mn-cs"/>
              </a:rPr>
              <a:t>姓名</a:t>
            </a:r>
          </a:p>
        </p:txBody>
      </p:sp>
      <p:sp>
        <p:nvSpPr>
          <p:cNvPr id="49" name="文本框 48"/>
          <p:cNvSpPr txBox="1"/>
          <p:nvPr/>
        </p:nvSpPr>
        <p:spPr>
          <a:xfrm>
            <a:off x="5709902" y="2725794"/>
            <a:ext cx="5519379" cy="741037"/>
          </a:xfrm>
          <a:prstGeom prst="rect">
            <a:avLst/>
          </a:prstGeom>
          <a:noFill/>
        </p:spPr>
        <p:txBody>
          <a:bodyPr wrap="square" rtlCol="0" anchor="t">
            <a:noAutofit/>
          </a:bodyPr>
          <a:lstStyle/>
          <a:p>
            <a:pPr>
              <a:lnSpc>
                <a:spcPct val="120000"/>
              </a:lnSpc>
              <a:spcBef>
                <a:spcPts val="0"/>
              </a:spcBef>
              <a:spcAft>
                <a:spcPts val="0"/>
              </a:spcAft>
            </a:pPr>
            <a:r>
              <a:rPr lang="zh-CN" altLang="en-US" dirty="0">
                <a:solidFill>
                  <a:schemeClr val="bg1"/>
                </a:solidFill>
                <a:latin typeface="+mn-ea"/>
              </a:rPr>
              <a:t>负责工场科技、医疗和自动化的成长期投资，曾共同创立了娱乐社交网络企业，并在投资基金任职</a:t>
            </a:r>
          </a:p>
        </p:txBody>
      </p:sp>
      <p:sp>
        <p:nvSpPr>
          <p:cNvPr id="51" name="矩形 50"/>
          <p:cNvSpPr/>
          <p:nvPr/>
        </p:nvSpPr>
        <p:spPr>
          <a:xfrm>
            <a:off x="4289153" y="4431100"/>
            <a:ext cx="7350847" cy="1553907"/>
          </a:xfrm>
          <a:prstGeom prst="rect">
            <a:avLst/>
          </a:prstGeom>
          <a:solidFill>
            <a:schemeClr val="accent3">
              <a:lumMod val="7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2" name="矩形 51"/>
          <p:cNvSpPr/>
          <p:nvPr/>
        </p:nvSpPr>
        <p:spPr>
          <a:xfrm>
            <a:off x="4010286" y="4637952"/>
            <a:ext cx="7433052" cy="1584000"/>
          </a:xfrm>
          <a:prstGeom prst="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3" name="椭圆 52"/>
          <p:cNvSpPr/>
          <p:nvPr/>
        </p:nvSpPr>
        <p:spPr>
          <a:xfrm>
            <a:off x="4228050" y="4772552"/>
            <a:ext cx="1313911" cy="1337536"/>
          </a:xfrm>
          <a:prstGeom prst="ellipse">
            <a:avLst/>
          </a:prstGeom>
          <a:solidFill>
            <a:schemeClr val="accent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n-ea"/>
            </a:endParaRPr>
          </a:p>
        </p:txBody>
      </p:sp>
      <p:sp>
        <p:nvSpPr>
          <p:cNvPr id="54" name="椭圆 53"/>
          <p:cNvSpPr/>
          <p:nvPr/>
        </p:nvSpPr>
        <p:spPr>
          <a:xfrm>
            <a:off x="4329535" y="4875862"/>
            <a:ext cx="1110941" cy="1130916"/>
          </a:xfrm>
          <a:prstGeom prst="ellipse">
            <a:avLst/>
          </a:prstGeom>
          <a:blipFill dpi="0"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a:stretch>
              <a:fillRect/>
            </a:stretch>
          </a:bli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n-ea"/>
            </a:endParaRPr>
          </a:p>
        </p:txBody>
      </p:sp>
      <p:sp>
        <p:nvSpPr>
          <p:cNvPr id="56" name="文本框 55"/>
          <p:cNvSpPr txBox="1"/>
          <p:nvPr/>
        </p:nvSpPr>
        <p:spPr>
          <a:xfrm>
            <a:off x="5743221" y="5306510"/>
            <a:ext cx="5557202" cy="741037"/>
          </a:xfrm>
          <a:prstGeom prst="rect">
            <a:avLst/>
          </a:prstGeom>
          <a:noFill/>
        </p:spPr>
        <p:txBody>
          <a:bodyPr wrap="square" rtlCol="0" anchor="t">
            <a:noAutofit/>
          </a:bodyPr>
          <a:lstStyle/>
          <a:p>
            <a:pPr>
              <a:lnSpc>
                <a:spcPct val="120000"/>
              </a:lnSpc>
              <a:spcBef>
                <a:spcPts val="0"/>
              </a:spcBef>
              <a:spcAft>
                <a:spcPts val="0"/>
              </a:spcAft>
            </a:pPr>
            <a:r>
              <a:rPr lang="zh-CN" altLang="en-US" dirty="0">
                <a:solidFill>
                  <a:schemeClr val="bg1"/>
                </a:solidFill>
                <a:latin typeface="+mn-ea"/>
              </a:rPr>
              <a:t>负责工场科技、医疗和自动化的成长期投资，曾共同创立了娱乐社交网络企业，并在投资基金任职</a:t>
            </a:r>
          </a:p>
        </p:txBody>
      </p:sp>
      <p:sp>
        <p:nvSpPr>
          <p:cNvPr id="58" name="等腰三角形 57"/>
          <p:cNvSpPr/>
          <p:nvPr/>
        </p:nvSpPr>
        <p:spPr>
          <a:xfrm rot="16200000" flipH="1">
            <a:off x="1261224" y="4311415"/>
            <a:ext cx="269240" cy="232410"/>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9" name="等腰三角形 58"/>
          <p:cNvSpPr/>
          <p:nvPr/>
        </p:nvSpPr>
        <p:spPr>
          <a:xfrm rot="5400000">
            <a:off x="2595896" y="4311415"/>
            <a:ext cx="269240" cy="232410"/>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0" name="等腰三角形 59"/>
          <p:cNvSpPr/>
          <p:nvPr/>
        </p:nvSpPr>
        <p:spPr>
          <a:xfrm rot="16200000" flipH="1">
            <a:off x="5798157" y="2367347"/>
            <a:ext cx="269240" cy="232410"/>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1" name="等腰三角形 60"/>
          <p:cNvSpPr/>
          <p:nvPr/>
        </p:nvSpPr>
        <p:spPr>
          <a:xfrm rot="5400000">
            <a:off x="7132829" y="2367347"/>
            <a:ext cx="269240" cy="232410"/>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4" name="文本框 63"/>
          <p:cNvSpPr txBox="1"/>
          <p:nvPr/>
        </p:nvSpPr>
        <p:spPr>
          <a:xfrm>
            <a:off x="6194696" y="4867732"/>
            <a:ext cx="969588" cy="460375"/>
          </a:xfrm>
          <a:prstGeom prst="rect">
            <a:avLst/>
          </a:prstGeom>
          <a:noFill/>
        </p:spPr>
        <p:txBody>
          <a:bodyPr wrap="square" rtlCol="0">
            <a:no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25400">
                  <a:noFill/>
                </a:ln>
                <a:solidFill>
                  <a:schemeClr val="bg1"/>
                </a:solidFill>
                <a:effectLst/>
                <a:uLnTx/>
                <a:uFillTx/>
                <a:latin typeface="+mn-ea"/>
                <a:cs typeface="+mn-cs"/>
              </a:rPr>
              <a:t>姓名</a:t>
            </a:r>
          </a:p>
        </p:txBody>
      </p:sp>
      <p:sp>
        <p:nvSpPr>
          <p:cNvPr id="65" name="等腰三角形 64"/>
          <p:cNvSpPr/>
          <p:nvPr/>
        </p:nvSpPr>
        <p:spPr>
          <a:xfrm rot="16200000" flipH="1">
            <a:off x="5798157" y="4939933"/>
            <a:ext cx="269240" cy="232410"/>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6" name="等腰三角形 65"/>
          <p:cNvSpPr/>
          <p:nvPr/>
        </p:nvSpPr>
        <p:spPr>
          <a:xfrm rot="5400000">
            <a:off x="7132829" y="4939933"/>
            <a:ext cx="269240" cy="232410"/>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nvGrpSpPr>
          <p:cNvPr id="67" name="组合 66"/>
          <p:cNvGrpSpPr/>
          <p:nvPr/>
        </p:nvGrpSpPr>
        <p:grpSpPr>
          <a:xfrm>
            <a:off x="7536000" y="2273696"/>
            <a:ext cx="3528811" cy="430327"/>
            <a:chOff x="5135" y="7553"/>
            <a:chExt cx="10407" cy="1906"/>
          </a:xfrm>
          <a:solidFill>
            <a:schemeClr val="accent3"/>
          </a:solidFill>
        </p:grpSpPr>
        <p:sp>
          <p:nvSpPr>
            <p:cNvPr id="68" name="圆角矩形 163"/>
            <p:cNvSpPr/>
            <p:nvPr/>
          </p:nvSpPr>
          <p:spPr>
            <a:xfrm>
              <a:off x="5135" y="7553"/>
              <a:ext cx="180"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9" name="圆角矩形 164"/>
            <p:cNvSpPr/>
            <p:nvPr/>
          </p:nvSpPr>
          <p:spPr>
            <a:xfrm>
              <a:off x="5531"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0" name="圆角矩形 165"/>
            <p:cNvSpPr/>
            <p:nvPr/>
          </p:nvSpPr>
          <p:spPr>
            <a:xfrm>
              <a:off x="5927"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1" name="圆角矩形 166"/>
            <p:cNvSpPr/>
            <p:nvPr/>
          </p:nvSpPr>
          <p:spPr>
            <a:xfrm>
              <a:off x="6296"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2" name="圆角矩形 167"/>
            <p:cNvSpPr/>
            <p:nvPr/>
          </p:nvSpPr>
          <p:spPr>
            <a:xfrm>
              <a:off x="6698"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3" name="圆角矩形 168"/>
            <p:cNvSpPr/>
            <p:nvPr/>
          </p:nvSpPr>
          <p:spPr>
            <a:xfrm>
              <a:off x="7488"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4" name="圆角矩形 169"/>
            <p:cNvSpPr/>
            <p:nvPr/>
          </p:nvSpPr>
          <p:spPr>
            <a:xfrm>
              <a:off x="7100"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5" name="圆角矩形 170"/>
            <p:cNvSpPr/>
            <p:nvPr/>
          </p:nvSpPr>
          <p:spPr>
            <a:xfrm>
              <a:off x="7890" y="7553"/>
              <a:ext cx="180"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6" name="圆角矩形 171"/>
            <p:cNvSpPr/>
            <p:nvPr/>
          </p:nvSpPr>
          <p:spPr>
            <a:xfrm>
              <a:off x="8286"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7" name="圆角矩形 172"/>
            <p:cNvSpPr/>
            <p:nvPr/>
          </p:nvSpPr>
          <p:spPr>
            <a:xfrm>
              <a:off x="10276"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8" name="圆角矩形 173"/>
            <p:cNvSpPr/>
            <p:nvPr/>
          </p:nvSpPr>
          <p:spPr>
            <a:xfrm>
              <a:off x="9084"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9" name="圆角矩形 174"/>
            <p:cNvSpPr/>
            <p:nvPr/>
          </p:nvSpPr>
          <p:spPr>
            <a:xfrm>
              <a:off x="9486"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0" name="圆角矩形 175"/>
            <p:cNvSpPr/>
            <p:nvPr/>
          </p:nvSpPr>
          <p:spPr>
            <a:xfrm>
              <a:off x="8682"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1" name="圆角矩形 176"/>
            <p:cNvSpPr/>
            <p:nvPr/>
          </p:nvSpPr>
          <p:spPr>
            <a:xfrm>
              <a:off x="9888"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2" name="圆角矩形 7"/>
            <p:cNvSpPr/>
            <p:nvPr/>
          </p:nvSpPr>
          <p:spPr>
            <a:xfrm>
              <a:off x="10645"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3" name="圆角矩形 8"/>
            <p:cNvSpPr/>
            <p:nvPr/>
          </p:nvSpPr>
          <p:spPr>
            <a:xfrm>
              <a:off x="11041"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4" name="圆角矩形 9"/>
            <p:cNvSpPr/>
            <p:nvPr/>
          </p:nvSpPr>
          <p:spPr>
            <a:xfrm>
              <a:off x="11410"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5" name="圆角矩形 10"/>
            <p:cNvSpPr/>
            <p:nvPr/>
          </p:nvSpPr>
          <p:spPr>
            <a:xfrm>
              <a:off x="11812"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6" name="圆角矩形 11"/>
            <p:cNvSpPr/>
            <p:nvPr/>
          </p:nvSpPr>
          <p:spPr>
            <a:xfrm>
              <a:off x="12602"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7" name="圆角矩形 12"/>
            <p:cNvSpPr/>
            <p:nvPr/>
          </p:nvSpPr>
          <p:spPr>
            <a:xfrm>
              <a:off x="12214"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8" name="圆角矩形 13"/>
            <p:cNvSpPr/>
            <p:nvPr/>
          </p:nvSpPr>
          <p:spPr>
            <a:xfrm>
              <a:off x="13004" y="7553"/>
              <a:ext cx="180"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9" name="圆角矩形 14"/>
            <p:cNvSpPr/>
            <p:nvPr/>
          </p:nvSpPr>
          <p:spPr>
            <a:xfrm>
              <a:off x="13400"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0" name="圆角矩形 15"/>
            <p:cNvSpPr/>
            <p:nvPr/>
          </p:nvSpPr>
          <p:spPr>
            <a:xfrm>
              <a:off x="15390"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1" name="圆角矩形 16"/>
            <p:cNvSpPr/>
            <p:nvPr/>
          </p:nvSpPr>
          <p:spPr>
            <a:xfrm>
              <a:off x="14198"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2" name="圆角矩形 17"/>
            <p:cNvSpPr/>
            <p:nvPr/>
          </p:nvSpPr>
          <p:spPr>
            <a:xfrm>
              <a:off x="14600"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3" name="圆角矩形 18"/>
            <p:cNvSpPr/>
            <p:nvPr/>
          </p:nvSpPr>
          <p:spPr>
            <a:xfrm>
              <a:off x="13796"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4" name="圆角矩形 19"/>
            <p:cNvSpPr/>
            <p:nvPr/>
          </p:nvSpPr>
          <p:spPr>
            <a:xfrm>
              <a:off x="15002"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95" name="组合 94"/>
          <p:cNvGrpSpPr/>
          <p:nvPr/>
        </p:nvGrpSpPr>
        <p:grpSpPr>
          <a:xfrm>
            <a:off x="7536000" y="4813643"/>
            <a:ext cx="3528811" cy="430327"/>
            <a:chOff x="5135" y="7553"/>
            <a:chExt cx="10407" cy="1906"/>
          </a:xfrm>
          <a:solidFill>
            <a:schemeClr val="accent3"/>
          </a:solidFill>
        </p:grpSpPr>
        <p:sp>
          <p:nvSpPr>
            <p:cNvPr id="96" name="圆角矩形 163"/>
            <p:cNvSpPr/>
            <p:nvPr/>
          </p:nvSpPr>
          <p:spPr>
            <a:xfrm>
              <a:off x="5135" y="7553"/>
              <a:ext cx="180"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7" name="圆角矩形 164"/>
            <p:cNvSpPr/>
            <p:nvPr/>
          </p:nvSpPr>
          <p:spPr>
            <a:xfrm>
              <a:off x="5531"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8" name="圆角矩形 165"/>
            <p:cNvSpPr/>
            <p:nvPr/>
          </p:nvSpPr>
          <p:spPr>
            <a:xfrm>
              <a:off x="5927"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9" name="圆角矩形 166"/>
            <p:cNvSpPr/>
            <p:nvPr/>
          </p:nvSpPr>
          <p:spPr>
            <a:xfrm>
              <a:off x="6296"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0" name="圆角矩形 167"/>
            <p:cNvSpPr/>
            <p:nvPr/>
          </p:nvSpPr>
          <p:spPr>
            <a:xfrm>
              <a:off x="6698"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1" name="圆角矩形 168"/>
            <p:cNvSpPr/>
            <p:nvPr/>
          </p:nvSpPr>
          <p:spPr>
            <a:xfrm>
              <a:off x="7488"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2" name="圆角矩形 169"/>
            <p:cNvSpPr/>
            <p:nvPr/>
          </p:nvSpPr>
          <p:spPr>
            <a:xfrm>
              <a:off x="7100"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3" name="圆角矩形 170"/>
            <p:cNvSpPr/>
            <p:nvPr/>
          </p:nvSpPr>
          <p:spPr>
            <a:xfrm>
              <a:off x="7890" y="7553"/>
              <a:ext cx="180"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4" name="圆角矩形 171"/>
            <p:cNvSpPr/>
            <p:nvPr/>
          </p:nvSpPr>
          <p:spPr>
            <a:xfrm>
              <a:off x="8286"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5" name="圆角矩形 172"/>
            <p:cNvSpPr/>
            <p:nvPr/>
          </p:nvSpPr>
          <p:spPr>
            <a:xfrm>
              <a:off x="10276"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6" name="圆角矩形 173"/>
            <p:cNvSpPr/>
            <p:nvPr/>
          </p:nvSpPr>
          <p:spPr>
            <a:xfrm>
              <a:off x="9084"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7" name="圆角矩形 174"/>
            <p:cNvSpPr/>
            <p:nvPr/>
          </p:nvSpPr>
          <p:spPr>
            <a:xfrm>
              <a:off x="9486"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8" name="圆角矩形 175"/>
            <p:cNvSpPr/>
            <p:nvPr/>
          </p:nvSpPr>
          <p:spPr>
            <a:xfrm>
              <a:off x="8682"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9" name="圆角矩形 176"/>
            <p:cNvSpPr/>
            <p:nvPr/>
          </p:nvSpPr>
          <p:spPr>
            <a:xfrm>
              <a:off x="9888"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0" name="圆角矩形 7"/>
            <p:cNvSpPr/>
            <p:nvPr/>
          </p:nvSpPr>
          <p:spPr>
            <a:xfrm>
              <a:off x="10645"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1" name="圆角矩形 8"/>
            <p:cNvSpPr/>
            <p:nvPr/>
          </p:nvSpPr>
          <p:spPr>
            <a:xfrm>
              <a:off x="11041"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2" name="圆角矩形 9"/>
            <p:cNvSpPr/>
            <p:nvPr/>
          </p:nvSpPr>
          <p:spPr>
            <a:xfrm>
              <a:off x="11410"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3" name="圆角矩形 10"/>
            <p:cNvSpPr/>
            <p:nvPr/>
          </p:nvSpPr>
          <p:spPr>
            <a:xfrm>
              <a:off x="11812"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4" name="圆角矩形 11"/>
            <p:cNvSpPr/>
            <p:nvPr/>
          </p:nvSpPr>
          <p:spPr>
            <a:xfrm>
              <a:off x="12602"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5" name="圆角矩形 12"/>
            <p:cNvSpPr/>
            <p:nvPr/>
          </p:nvSpPr>
          <p:spPr>
            <a:xfrm>
              <a:off x="12214"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6" name="圆角矩形 13"/>
            <p:cNvSpPr/>
            <p:nvPr/>
          </p:nvSpPr>
          <p:spPr>
            <a:xfrm>
              <a:off x="13004" y="7553"/>
              <a:ext cx="180"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7" name="圆角矩形 14"/>
            <p:cNvSpPr/>
            <p:nvPr/>
          </p:nvSpPr>
          <p:spPr>
            <a:xfrm>
              <a:off x="13400" y="7712"/>
              <a:ext cx="180" cy="1588"/>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8" name="圆角矩形 15"/>
            <p:cNvSpPr/>
            <p:nvPr/>
          </p:nvSpPr>
          <p:spPr>
            <a:xfrm>
              <a:off x="15390" y="7553"/>
              <a:ext cx="153" cy="190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9" name="圆角矩形 16"/>
            <p:cNvSpPr/>
            <p:nvPr/>
          </p:nvSpPr>
          <p:spPr>
            <a:xfrm>
              <a:off x="14198" y="7781"/>
              <a:ext cx="186" cy="145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0" name="圆角矩形 17"/>
            <p:cNvSpPr/>
            <p:nvPr/>
          </p:nvSpPr>
          <p:spPr>
            <a:xfrm>
              <a:off x="14600" y="7675"/>
              <a:ext cx="186" cy="1663"/>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1" name="圆角矩形 18"/>
            <p:cNvSpPr/>
            <p:nvPr/>
          </p:nvSpPr>
          <p:spPr>
            <a:xfrm>
              <a:off x="13796" y="7629"/>
              <a:ext cx="186"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2" name="圆角矩形 19"/>
            <p:cNvSpPr/>
            <p:nvPr/>
          </p:nvSpPr>
          <p:spPr>
            <a:xfrm>
              <a:off x="15002" y="7629"/>
              <a:ext cx="172" cy="175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172" name="任意多边形: 形状 171"/>
          <p:cNvSpPr/>
          <p:nvPr/>
        </p:nvSpPr>
        <p:spPr>
          <a:xfrm rot="19125720">
            <a:off x="10932090" y="-802435"/>
            <a:ext cx="1550960" cy="3205495"/>
          </a:xfrm>
          <a:custGeom>
            <a:avLst/>
            <a:gdLst>
              <a:gd name="connsiteX0" fmla="*/ 277255 w 1550960"/>
              <a:gd name="connsiteY0" fmla="*/ 2905993 h 3205495"/>
              <a:gd name="connsiteX1" fmla="*/ 45957 w 1550960"/>
              <a:gd name="connsiteY1" fmla="*/ 3169849 h 3205495"/>
              <a:gd name="connsiteX2" fmla="*/ 0 w 1550960"/>
              <a:gd name="connsiteY2" fmla="*/ 3205495 h 3205495"/>
              <a:gd name="connsiteX3" fmla="*/ 0 w 1550960"/>
              <a:gd name="connsiteY3" fmla="*/ 2905992 h 3205495"/>
              <a:gd name="connsiteX4" fmla="*/ 914108 w 1550960"/>
              <a:gd name="connsiteY4" fmla="*/ 2179494 h 3205495"/>
              <a:gd name="connsiteX5" fmla="*/ 603457 w 1550960"/>
              <a:gd name="connsiteY5" fmla="*/ 2533873 h 3205495"/>
              <a:gd name="connsiteX6" fmla="*/ 0 w 1550960"/>
              <a:gd name="connsiteY6" fmla="*/ 2533873 h 3205495"/>
              <a:gd name="connsiteX7" fmla="*/ 0 w 1550960"/>
              <a:gd name="connsiteY7" fmla="*/ 2179494 h 3205495"/>
              <a:gd name="connsiteX8" fmla="*/ 1550960 w 1550960"/>
              <a:gd name="connsiteY8" fmla="*/ 1452996 h 3205495"/>
              <a:gd name="connsiteX9" fmla="*/ 1240309 w 1550960"/>
              <a:gd name="connsiteY9" fmla="*/ 1807375 h 3205495"/>
              <a:gd name="connsiteX10" fmla="*/ 0 w 1550960"/>
              <a:gd name="connsiteY10" fmla="*/ 1807375 h 3205495"/>
              <a:gd name="connsiteX11" fmla="*/ 0 w 1550960"/>
              <a:gd name="connsiteY11" fmla="*/ 1452996 h 3205495"/>
              <a:gd name="connsiteX12" fmla="*/ 989975 w 1550960"/>
              <a:gd name="connsiteY12" fmla="*/ 726498 h 3205495"/>
              <a:gd name="connsiteX13" fmla="*/ 1394239 w 1550960"/>
              <a:gd name="connsiteY13" fmla="*/ 1080878 h 3205495"/>
              <a:gd name="connsiteX14" fmla="*/ 0 w 1550960"/>
              <a:gd name="connsiteY14" fmla="*/ 1080878 h 3205495"/>
              <a:gd name="connsiteX15" fmla="*/ 0 w 1550960"/>
              <a:gd name="connsiteY15" fmla="*/ 726498 h 3205495"/>
              <a:gd name="connsiteX16" fmla="*/ 161213 w 1550960"/>
              <a:gd name="connsiteY16" fmla="*/ 0 h 3205495"/>
              <a:gd name="connsiteX17" fmla="*/ 565475 w 1550960"/>
              <a:gd name="connsiteY17" fmla="*/ 354379 h 3205495"/>
              <a:gd name="connsiteX18" fmla="*/ 0 w 1550960"/>
              <a:gd name="connsiteY18" fmla="*/ 354379 h 3205495"/>
              <a:gd name="connsiteX19" fmla="*/ 0 w 1550960"/>
              <a:gd name="connsiteY19" fmla="*/ 0 h 320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0960" h="3205495">
                <a:moveTo>
                  <a:pt x="277255" y="2905993"/>
                </a:moveTo>
                <a:lnTo>
                  <a:pt x="45957" y="3169849"/>
                </a:lnTo>
                <a:lnTo>
                  <a:pt x="0" y="3205495"/>
                </a:lnTo>
                <a:lnTo>
                  <a:pt x="0" y="2905992"/>
                </a:lnTo>
                <a:close/>
                <a:moveTo>
                  <a:pt x="914108" y="2179494"/>
                </a:moveTo>
                <a:lnTo>
                  <a:pt x="603457" y="2533873"/>
                </a:lnTo>
                <a:lnTo>
                  <a:pt x="0" y="2533873"/>
                </a:lnTo>
                <a:lnTo>
                  <a:pt x="0" y="2179494"/>
                </a:lnTo>
                <a:close/>
                <a:moveTo>
                  <a:pt x="1550960" y="1452996"/>
                </a:moveTo>
                <a:lnTo>
                  <a:pt x="1240309" y="1807375"/>
                </a:lnTo>
                <a:lnTo>
                  <a:pt x="0" y="1807375"/>
                </a:lnTo>
                <a:lnTo>
                  <a:pt x="0" y="1452996"/>
                </a:lnTo>
                <a:close/>
                <a:moveTo>
                  <a:pt x="989975" y="726498"/>
                </a:moveTo>
                <a:lnTo>
                  <a:pt x="1394239" y="1080878"/>
                </a:lnTo>
                <a:lnTo>
                  <a:pt x="0" y="1080878"/>
                </a:lnTo>
                <a:lnTo>
                  <a:pt x="0" y="726498"/>
                </a:lnTo>
                <a:close/>
                <a:moveTo>
                  <a:pt x="161213" y="0"/>
                </a:moveTo>
                <a:lnTo>
                  <a:pt x="565475" y="354379"/>
                </a:lnTo>
                <a:lnTo>
                  <a:pt x="0" y="354379"/>
                </a:lnTo>
                <a:lnTo>
                  <a:pt x="0" y="0"/>
                </a:lnTo>
                <a:close/>
              </a:path>
            </a:pathLst>
          </a:custGeom>
          <a:solidFill>
            <a:srgbClr val="FDC40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五边形 227"/>
          <p:cNvSpPr/>
          <p:nvPr/>
        </p:nvSpPr>
        <p:spPr>
          <a:xfrm>
            <a:off x="-210185" y="488315"/>
            <a:ext cx="3672840" cy="934085"/>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29" name="五边形 228"/>
          <p:cNvSpPr/>
          <p:nvPr/>
        </p:nvSpPr>
        <p:spPr>
          <a:xfrm>
            <a:off x="-96520" y="374015"/>
            <a:ext cx="3791585" cy="934085"/>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ln>
                <a:solidFill>
                  <a:schemeClr val="tx2"/>
                </a:solidFill>
              </a:ln>
              <a:latin typeface="+mn-ea"/>
              <a:cs typeface="Agency FB" panose="020B0503020202020204" charset="0"/>
            </a:endParaRPr>
          </a:p>
        </p:txBody>
      </p:sp>
      <p:sp>
        <p:nvSpPr>
          <p:cNvPr id="245" name="燕尾形 244"/>
          <p:cNvSpPr/>
          <p:nvPr/>
        </p:nvSpPr>
        <p:spPr>
          <a:xfrm>
            <a:off x="335915" y="548323"/>
            <a:ext cx="457200" cy="58547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1" name="文本框 20"/>
          <p:cNvSpPr txBox="1"/>
          <p:nvPr/>
        </p:nvSpPr>
        <p:spPr>
          <a:xfrm>
            <a:off x="793115" y="549275"/>
            <a:ext cx="2155825" cy="58356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w="25400">
                  <a:solidFill>
                    <a:prstClr val="black"/>
                  </a:solidFill>
                </a:ln>
                <a:solidFill>
                  <a:schemeClr val="bg1"/>
                </a:solidFill>
                <a:effectLst>
                  <a:outerShdw dist="88900" dir="2700000" algn="tl" rotWithShape="0">
                    <a:schemeClr val="accent3">
                      <a:alpha val="100000"/>
                    </a:schemeClr>
                  </a:outerShdw>
                </a:effectLst>
                <a:uLnTx/>
                <a:uFillTx/>
                <a:latin typeface="+mn-ea"/>
                <a:cs typeface="+mn-cs"/>
              </a:rPr>
              <a:t>管理制度</a:t>
            </a:r>
          </a:p>
        </p:txBody>
      </p:sp>
      <p:sp>
        <p:nvSpPr>
          <p:cNvPr id="2" name="燕尾形 1"/>
          <p:cNvSpPr/>
          <p:nvPr/>
        </p:nvSpPr>
        <p:spPr>
          <a:xfrm>
            <a:off x="2948940" y="617538"/>
            <a:ext cx="349250" cy="44704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9" name="矩形: 圆角 58"/>
          <p:cNvSpPr/>
          <p:nvPr/>
        </p:nvSpPr>
        <p:spPr>
          <a:xfrm>
            <a:off x="592455" y="1961515"/>
            <a:ext cx="3172460" cy="792480"/>
          </a:xfrm>
          <a:prstGeom prst="rect">
            <a:avLst/>
          </a:prstGeom>
          <a:solidFill>
            <a:srgbClr val="FDC40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4551" name="矩形: 圆角 4550"/>
          <p:cNvSpPr/>
          <p:nvPr/>
        </p:nvSpPr>
        <p:spPr>
          <a:xfrm>
            <a:off x="592455" y="3041650"/>
            <a:ext cx="3181985" cy="2185035"/>
          </a:xfrm>
          <a:prstGeom prst="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mn-ea"/>
            </a:endParaRPr>
          </a:p>
        </p:txBody>
      </p:sp>
      <p:sp>
        <p:nvSpPr>
          <p:cNvPr id="29" name="矩形: 圆角 59"/>
          <p:cNvSpPr/>
          <p:nvPr/>
        </p:nvSpPr>
        <p:spPr>
          <a:xfrm>
            <a:off x="697865" y="2037080"/>
            <a:ext cx="3169285" cy="824230"/>
          </a:xfrm>
          <a:prstGeom prst="rect">
            <a:avLst/>
          </a:prstGeom>
          <a:solidFill>
            <a:srgbClr val="FCFCF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 name="矩形: 圆角 4550"/>
          <p:cNvSpPr/>
          <p:nvPr/>
        </p:nvSpPr>
        <p:spPr>
          <a:xfrm>
            <a:off x="714375" y="3113405"/>
            <a:ext cx="3152775" cy="218503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mn-ea"/>
            </a:endParaRPr>
          </a:p>
        </p:txBody>
      </p:sp>
      <p:sp>
        <p:nvSpPr>
          <p:cNvPr id="27" name="文本框 26"/>
          <p:cNvSpPr txBox="1"/>
          <p:nvPr/>
        </p:nvSpPr>
        <p:spPr>
          <a:xfrm>
            <a:off x="1196975" y="2183765"/>
            <a:ext cx="2098675" cy="4603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25400">
                  <a:noFill/>
                </a:ln>
                <a:solidFill>
                  <a:schemeClr val="tx1"/>
                </a:solidFill>
                <a:effectLst/>
                <a:uLnTx/>
                <a:uFillTx/>
                <a:latin typeface="+mn-ea"/>
                <a:cs typeface="+mn-cs"/>
              </a:rPr>
              <a:t>岗位职责修订</a:t>
            </a:r>
          </a:p>
        </p:txBody>
      </p:sp>
      <p:grpSp>
        <p:nvGrpSpPr>
          <p:cNvPr id="4546" name="组合 4545"/>
          <p:cNvGrpSpPr/>
          <p:nvPr/>
        </p:nvGrpSpPr>
        <p:grpSpPr>
          <a:xfrm>
            <a:off x="737870" y="2684780"/>
            <a:ext cx="2743200" cy="769620"/>
            <a:chOff x="7107655" y="3650472"/>
            <a:chExt cx="3977512" cy="555684"/>
          </a:xfrm>
        </p:grpSpPr>
        <p:sp>
          <p:nvSpPr>
            <p:cNvPr id="3287" name="弧形 3286"/>
            <p:cNvSpPr/>
            <p:nvPr/>
          </p:nvSpPr>
          <p:spPr>
            <a:xfrm rot="2569072">
              <a:off x="7107655"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3288" name="弧形 3287"/>
            <p:cNvSpPr/>
            <p:nvPr/>
          </p:nvSpPr>
          <p:spPr>
            <a:xfrm rot="2569072">
              <a:off x="7687515"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3289" name="弧形 3288"/>
            <p:cNvSpPr/>
            <p:nvPr/>
          </p:nvSpPr>
          <p:spPr>
            <a:xfrm rot="2569072">
              <a:off x="8267375"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3290" name="弧形 3289"/>
            <p:cNvSpPr/>
            <p:nvPr/>
          </p:nvSpPr>
          <p:spPr>
            <a:xfrm rot="2569072">
              <a:off x="8847235"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3291" name="弧形 3290"/>
            <p:cNvSpPr/>
            <p:nvPr/>
          </p:nvSpPr>
          <p:spPr>
            <a:xfrm rot="2569072">
              <a:off x="9427096"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3292" name="弧形 3291"/>
            <p:cNvSpPr/>
            <p:nvPr/>
          </p:nvSpPr>
          <p:spPr>
            <a:xfrm rot="2569072">
              <a:off x="10006956"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3293" name="弧形 3292"/>
            <p:cNvSpPr/>
            <p:nvPr/>
          </p:nvSpPr>
          <p:spPr>
            <a:xfrm rot="2569072">
              <a:off x="10586817"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grpSp>
      <p:sp>
        <p:nvSpPr>
          <p:cNvPr id="30" name="文本框 29"/>
          <p:cNvSpPr txBox="1"/>
          <p:nvPr/>
        </p:nvSpPr>
        <p:spPr>
          <a:xfrm>
            <a:off x="902970" y="3454400"/>
            <a:ext cx="2775585" cy="1405834"/>
          </a:xfrm>
          <a:prstGeom prst="rect">
            <a:avLst/>
          </a:prstGeom>
          <a:noFill/>
        </p:spPr>
        <p:txBody>
          <a:bodyPr wrap="square" rtlCol="0" anchor="t">
            <a:noAutofit/>
          </a:bodyPr>
          <a:lstStyle/>
          <a:p>
            <a:pPr algn="ctr">
              <a:lnSpc>
                <a:spcPct val="120000"/>
              </a:lnSpc>
              <a:spcBef>
                <a:spcPts val="0"/>
              </a:spcBef>
              <a:spcAft>
                <a:spcPts val="0"/>
              </a:spcAft>
            </a:pPr>
            <a:r>
              <a:rPr lang="zh-CN" altLang="en-US" dirty="0">
                <a:solidFill>
                  <a:schemeClr val="bg1"/>
                </a:solidFill>
                <a:latin typeface="+mn-ea"/>
              </a:rPr>
              <a:t>建立岗位职责修订使团队成员知道如何达到目标，建立规范使各项工作有标准可以遵循</a:t>
            </a:r>
          </a:p>
        </p:txBody>
      </p:sp>
      <p:grpSp>
        <p:nvGrpSpPr>
          <p:cNvPr id="31" name="组合 30"/>
          <p:cNvGrpSpPr/>
          <p:nvPr/>
        </p:nvGrpSpPr>
        <p:grpSpPr>
          <a:xfrm>
            <a:off x="803910" y="5024755"/>
            <a:ext cx="2971165" cy="302895"/>
            <a:chOff x="3374" y="8217"/>
            <a:chExt cx="5028" cy="194"/>
          </a:xfrm>
        </p:grpSpPr>
        <p:sp>
          <p:nvSpPr>
            <p:cNvPr id="32" name="矩形: 圆角 16"/>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33" name="矩形: 圆角 110"/>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4" name="矩形: 圆角 111"/>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5" name="矩形: 圆角 112"/>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6" name="矩形: 圆角 113"/>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7" name="矩形: 圆角 114"/>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8" name="矩形: 圆角 115"/>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9" name="矩形: 圆角 116"/>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0" name="矩形: 圆角 117"/>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2" name="矩形: 圆角 118"/>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3" name="矩形: 圆角 119"/>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4" name="矩形: 圆角 120"/>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5" name="矩形: 圆角 121"/>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6" name="矩形: 圆角 122"/>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2" name="矩形: 圆角 123"/>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3" name="矩形: 圆角 124"/>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4" name="矩形: 圆角 125"/>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6" name="矩形: 圆角 126"/>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7" name="矩形: 圆角 127"/>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8" name="矩形: 圆角 128"/>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72" name="矩形: 圆角 129"/>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79" name="矩形: 圆角 94"/>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163" name="矩形: 圆角 58"/>
          <p:cNvSpPr/>
          <p:nvPr/>
        </p:nvSpPr>
        <p:spPr>
          <a:xfrm>
            <a:off x="4458970" y="1961515"/>
            <a:ext cx="3172460" cy="792480"/>
          </a:xfrm>
          <a:prstGeom prst="rect">
            <a:avLst/>
          </a:prstGeom>
          <a:solidFill>
            <a:srgbClr val="FDC40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164" name="矩形: 圆角 4550"/>
          <p:cNvSpPr/>
          <p:nvPr/>
        </p:nvSpPr>
        <p:spPr>
          <a:xfrm>
            <a:off x="4458970" y="3041650"/>
            <a:ext cx="3181985" cy="2185035"/>
          </a:xfrm>
          <a:prstGeom prst="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mn-ea"/>
            </a:endParaRPr>
          </a:p>
        </p:txBody>
      </p:sp>
      <p:sp>
        <p:nvSpPr>
          <p:cNvPr id="165" name="矩形: 圆角 59"/>
          <p:cNvSpPr/>
          <p:nvPr/>
        </p:nvSpPr>
        <p:spPr>
          <a:xfrm>
            <a:off x="4564380" y="2037080"/>
            <a:ext cx="3169285" cy="824230"/>
          </a:xfrm>
          <a:prstGeom prst="rect">
            <a:avLst/>
          </a:prstGeom>
          <a:solidFill>
            <a:srgbClr val="FCFCF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66" name="矩形: 圆角 4550"/>
          <p:cNvSpPr/>
          <p:nvPr/>
        </p:nvSpPr>
        <p:spPr>
          <a:xfrm>
            <a:off x="4580890" y="3113405"/>
            <a:ext cx="3152775" cy="218503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mn-ea"/>
            </a:endParaRPr>
          </a:p>
        </p:txBody>
      </p:sp>
      <p:sp>
        <p:nvSpPr>
          <p:cNvPr id="167" name="文本框 166"/>
          <p:cNvSpPr txBox="1"/>
          <p:nvPr/>
        </p:nvSpPr>
        <p:spPr>
          <a:xfrm>
            <a:off x="5063490" y="2183765"/>
            <a:ext cx="2098675" cy="4603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25400">
                  <a:noFill/>
                </a:ln>
                <a:solidFill>
                  <a:schemeClr val="tx1"/>
                </a:solidFill>
                <a:effectLst/>
                <a:uLnTx/>
                <a:uFillTx/>
                <a:latin typeface="+mn-ea"/>
                <a:cs typeface="+mn-cs"/>
              </a:rPr>
              <a:t>制定组织架构</a:t>
            </a:r>
          </a:p>
        </p:txBody>
      </p:sp>
      <p:grpSp>
        <p:nvGrpSpPr>
          <p:cNvPr id="168" name="组合 167"/>
          <p:cNvGrpSpPr/>
          <p:nvPr/>
        </p:nvGrpSpPr>
        <p:grpSpPr>
          <a:xfrm>
            <a:off x="4604385" y="2684780"/>
            <a:ext cx="2743200" cy="769620"/>
            <a:chOff x="7107655" y="3650472"/>
            <a:chExt cx="3977512" cy="555684"/>
          </a:xfrm>
        </p:grpSpPr>
        <p:sp>
          <p:nvSpPr>
            <p:cNvPr id="169" name="弧形 168"/>
            <p:cNvSpPr/>
            <p:nvPr/>
          </p:nvSpPr>
          <p:spPr>
            <a:xfrm rot="2569072">
              <a:off x="7107655"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170" name="弧形 169"/>
            <p:cNvSpPr/>
            <p:nvPr/>
          </p:nvSpPr>
          <p:spPr>
            <a:xfrm rot="2569072">
              <a:off x="7687515"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171" name="弧形 170"/>
            <p:cNvSpPr/>
            <p:nvPr/>
          </p:nvSpPr>
          <p:spPr>
            <a:xfrm rot="2569072">
              <a:off x="8267375"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172" name="弧形 171"/>
            <p:cNvSpPr/>
            <p:nvPr/>
          </p:nvSpPr>
          <p:spPr>
            <a:xfrm rot="2569072">
              <a:off x="8847235"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173" name="弧形 172"/>
            <p:cNvSpPr/>
            <p:nvPr/>
          </p:nvSpPr>
          <p:spPr>
            <a:xfrm rot="2569072">
              <a:off x="9427096"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174" name="弧形 173"/>
            <p:cNvSpPr/>
            <p:nvPr/>
          </p:nvSpPr>
          <p:spPr>
            <a:xfrm rot="2569072">
              <a:off x="10006956"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175" name="弧形 174"/>
            <p:cNvSpPr/>
            <p:nvPr/>
          </p:nvSpPr>
          <p:spPr>
            <a:xfrm rot="2569072">
              <a:off x="10586817"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grpSp>
      <p:sp>
        <p:nvSpPr>
          <p:cNvPr id="176" name="文本框 175"/>
          <p:cNvSpPr txBox="1"/>
          <p:nvPr/>
        </p:nvSpPr>
        <p:spPr>
          <a:xfrm>
            <a:off x="4769485" y="3454400"/>
            <a:ext cx="2775585" cy="1419860"/>
          </a:xfrm>
          <a:prstGeom prst="rect">
            <a:avLst/>
          </a:prstGeom>
          <a:noFill/>
        </p:spPr>
        <p:txBody>
          <a:bodyPr wrap="square" rtlCol="0" anchor="t">
            <a:noAutofit/>
          </a:bodyPr>
          <a:lstStyle/>
          <a:p>
            <a:pPr algn="ctr">
              <a:lnSpc>
                <a:spcPct val="120000"/>
              </a:lnSpc>
              <a:spcBef>
                <a:spcPts val="0"/>
              </a:spcBef>
              <a:spcAft>
                <a:spcPts val="0"/>
              </a:spcAft>
            </a:pPr>
            <a:r>
              <a:rPr lang="zh-CN" altLang="en-US" dirty="0">
                <a:solidFill>
                  <a:schemeClr val="bg1"/>
                </a:solidFill>
                <a:latin typeface="+mn-ea"/>
                <a:sym typeface="+mn-ea"/>
              </a:rPr>
              <a:t>建立共同的工作框架使团队成员知道如何达到目标，建立规范使各项工作有标准可以遵循</a:t>
            </a:r>
          </a:p>
        </p:txBody>
      </p:sp>
      <p:grpSp>
        <p:nvGrpSpPr>
          <p:cNvPr id="177" name="组合 176"/>
          <p:cNvGrpSpPr/>
          <p:nvPr/>
        </p:nvGrpSpPr>
        <p:grpSpPr>
          <a:xfrm>
            <a:off x="4670425" y="5024755"/>
            <a:ext cx="2971165" cy="302895"/>
            <a:chOff x="3374" y="8217"/>
            <a:chExt cx="5028" cy="194"/>
          </a:xfrm>
        </p:grpSpPr>
        <p:sp>
          <p:nvSpPr>
            <p:cNvPr id="178" name="矩形: 圆角 16"/>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79" name="矩形: 圆角 110"/>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80" name="矩形: 圆角 111"/>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81" name="矩形: 圆角 112"/>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82" name="矩形: 圆角 113"/>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83" name="矩形: 圆角 114"/>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84" name="矩形: 圆角 115"/>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85" name="矩形: 圆角 116"/>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86" name="矩形: 圆角 117"/>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87" name="矩形: 圆角 118"/>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88" name="矩形: 圆角 119"/>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89" name="矩形: 圆角 120"/>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90" name="矩形: 圆角 121"/>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91" name="矩形: 圆角 122"/>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92" name="矩形: 圆角 123"/>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93" name="矩形: 圆角 124"/>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94" name="矩形: 圆角 125"/>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95" name="矩形: 圆角 126"/>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96" name="矩形: 圆角 127"/>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97" name="矩形: 圆角 128"/>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98" name="矩形: 圆角 129"/>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99" name="矩形: 圆角 94"/>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201" name="矩形: 圆角 58"/>
          <p:cNvSpPr/>
          <p:nvPr/>
        </p:nvSpPr>
        <p:spPr>
          <a:xfrm>
            <a:off x="8325485" y="1961515"/>
            <a:ext cx="3172460" cy="792480"/>
          </a:xfrm>
          <a:prstGeom prst="rect">
            <a:avLst/>
          </a:prstGeom>
          <a:solidFill>
            <a:srgbClr val="FDC40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202" name="矩形: 圆角 4550"/>
          <p:cNvSpPr/>
          <p:nvPr/>
        </p:nvSpPr>
        <p:spPr>
          <a:xfrm>
            <a:off x="8325485" y="3041650"/>
            <a:ext cx="3181985" cy="2185035"/>
          </a:xfrm>
          <a:prstGeom prst="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mn-ea"/>
            </a:endParaRPr>
          </a:p>
        </p:txBody>
      </p:sp>
      <p:sp>
        <p:nvSpPr>
          <p:cNvPr id="203" name="矩形: 圆角 59"/>
          <p:cNvSpPr/>
          <p:nvPr/>
        </p:nvSpPr>
        <p:spPr>
          <a:xfrm>
            <a:off x="8430895" y="2037080"/>
            <a:ext cx="3169285" cy="824230"/>
          </a:xfrm>
          <a:prstGeom prst="rect">
            <a:avLst/>
          </a:prstGeom>
          <a:solidFill>
            <a:srgbClr val="FCFCF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04" name="矩形: 圆角 4550"/>
          <p:cNvSpPr/>
          <p:nvPr/>
        </p:nvSpPr>
        <p:spPr>
          <a:xfrm>
            <a:off x="8447405" y="3113405"/>
            <a:ext cx="3152775" cy="218503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mn-ea"/>
            </a:endParaRPr>
          </a:p>
        </p:txBody>
      </p:sp>
      <p:sp>
        <p:nvSpPr>
          <p:cNvPr id="205" name="文本框 204"/>
          <p:cNvSpPr txBox="1"/>
          <p:nvPr/>
        </p:nvSpPr>
        <p:spPr>
          <a:xfrm>
            <a:off x="8930005" y="2183765"/>
            <a:ext cx="2098675" cy="4603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25400">
                  <a:noFill/>
                </a:ln>
                <a:solidFill>
                  <a:schemeClr val="tx1"/>
                </a:solidFill>
                <a:effectLst/>
                <a:uLnTx/>
                <a:uFillTx/>
                <a:latin typeface="+mn-ea"/>
                <a:cs typeface="+mn-cs"/>
              </a:rPr>
              <a:t>建立考核体系</a:t>
            </a:r>
          </a:p>
        </p:txBody>
      </p:sp>
      <p:grpSp>
        <p:nvGrpSpPr>
          <p:cNvPr id="206" name="组合 205"/>
          <p:cNvGrpSpPr/>
          <p:nvPr/>
        </p:nvGrpSpPr>
        <p:grpSpPr>
          <a:xfrm>
            <a:off x="8470900" y="2684780"/>
            <a:ext cx="2743200" cy="769620"/>
            <a:chOff x="7107655" y="3650472"/>
            <a:chExt cx="3977512" cy="555684"/>
          </a:xfrm>
        </p:grpSpPr>
        <p:sp>
          <p:nvSpPr>
            <p:cNvPr id="207" name="弧形 206"/>
            <p:cNvSpPr/>
            <p:nvPr/>
          </p:nvSpPr>
          <p:spPr>
            <a:xfrm rot="2569072">
              <a:off x="7107655"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208" name="弧形 207"/>
            <p:cNvSpPr/>
            <p:nvPr/>
          </p:nvSpPr>
          <p:spPr>
            <a:xfrm rot="2569072">
              <a:off x="7687515"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209" name="弧形 208"/>
            <p:cNvSpPr/>
            <p:nvPr/>
          </p:nvSpPr>
          <p:spPr>
            <a:xfrm rot="2569072">
              <a:off x="8267375"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210" name="弧形 209"/>
            <p:cNvSpPr/>
            <p:nvPr/>
          </p:nvSpPr>
          <p:spPr>
            <a:xfrm rot="2569072">
              <a:off x="8847235"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211" name="弧形 210"/>
            <p:cNvSpPr/>
            <p:nvPr/>
          </p:nvSpPr>
          <p:spPr>
            <a:xfrm rot="2569072">
              <a:off x="9427096"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212" name="弧形 211"/>
            <p:cNvSpPr/>
            <p:nvPr/>
          </p:nvSpPr>
          <p:spPr>
            <a:xfrm rot="2569072">
              <a:off x="10006956"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213" name="弧形 212"/>
            <p:cNvSpPr/>
            <p:nvPr/>
          </p:nvSpPr>
          <p:spPr>
            <a:xfrm rot="2569072">
              <a:off x="10586817" y="3650472"/>
              <a:ext cx="498350" cy="555684"/>
            </a:xfrm>
            <a:prstGeom prst="arc">
              <a:avLst>
                <a:gd name="adj1" fmla="val 15035683"/>
                <a:gd name="adj2" fmla="val 14299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grpSp>
      <p:sp>
        <p:nvSpPr>
          <p:cNvPr id="214" name="文本框 213"/>
          <p:cNvSpPr txBox="1"/>
          <p:nvPr/>
        </p:nvSpPr>
        <p:spPr>
          <a:xfrm>
            <a:off x="8636000" y="3454400"/>
            <a:ext cx="2775585" cy="1405834"/>
          </a:xfrm>
          <a:prstGeom prst="rect">
            <a:avLst/>
          </a:prstGeom>
          <a:noFill/>
        </p:spPr>
        <p:txBody>
          <a:bodyPr wrap="square" rtlCol="0" anchor="t">
            <a:noAutofit/>
          </a:bodyPr>
          <a:lstStyle/>
          <a:p>
            <a:pPr algn="ctr">
              <a:lnSpc>
                <a:spcPct val="120000"/>
              </a:lnSpc>
              <a:spcBef>
                <a:spcPts val="0"/>
              </a:spcBef>
              <a:spcAft>
                <a:spcPts val="0"/>
              </a:spcAft>
            </a:pPr>
            <a:r>
              <a:rPr lang="zh-CN" altLang="en-US" dirty="0">
                <a:solidFill>
                  <a:schemeClr val="bg1"/>
                </a:solidFill>
                <a:latin typeface="+mn-ea"/>
                <a:sym typeface="+mn-ea"/>
              </a:rPr>
              <a:t>建立考核体系使团队成员知道如何达到目标，建立规范使各项工作有标准可以遵循</a:t>
            </a:r>
          </a:p>
        </p:txBody>
      </p:sp>
      <p:grpSp>
        <p:nvGrpSpPr>
          <p:cNvPr id="215" name="组合 214"/>
          <p:cNvGrpSpPr/>
          <p:nvPr/>
        </p:nvGrpSpPr>
        <p:grpSpPr>
          <a:xfrm>
            <a:off x="8536940" y="5024755"/>
            <a:ext cx="2971165" cy="302895"/>
            <a:chOff x="3374" y="8217"/>
            <a:chExt cx="5028" cy="194"/>
          </a:xfrm>
        </p:grpSpPr>
        <p:sp>
          <p:nvSpPr>
            <p:cNvPr id="216" name="矩形: 圆角 16"/>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17" name="矩形: 圆角 110"/>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18" name="矩形: 圆角 111"/>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19" name="矩形: 圆角 112"/>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0" name="矩形: 圆角 113"/>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1" name="矩形: 圆角 114"/>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2" name="矩形: 圆角 115"/>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3" name="矩形: 圆角 116"/>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4" name="矩形: 圆角 117"/>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5" name="矩形: 圆角 118"/>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6" name="矩形: 圆角 119"/>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7" name="矩形: 圆角 120"/>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0" name="矩形: 圆角 121"/>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1" name="矩形: 圆角 122"/>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2" name="矩形: 圆角 123"/>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3" name="矩形: 圆角 124"/>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4" name="矩形: 圆角 125"/>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5" name="矩形: 圆角 126"/>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6" name="矩形: 圆角 127"/>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7" name="矩形: 圆角 128"/>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53" name="矩形: 圆角 129"/>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54" name="矩形: 圆角 94"/>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389" name="组合 388"/>
          <p:cNvGrpSpPr/>
          <p:nvPr/>
        </p:nvGrpSpPr>
        <p:grpSpPr>
          <a:xfrm>
            <a:off x="10500360" y="5617845"/>
            <a:ext cx="1699260" cy="1246505"/>
            <a:chOff x="9455" y="2226"/>
            <a:chExt cx="2490" cy="1825"/>
          </a:xfrm>
        </p:grpSpPr>
        <p:sp>
          <p:nvSpPr>
            <p:cNvPr id="281" name="椭圆 280"/>
            <p:cNvSpPr/>
            <p:nvPr/>
          </p:nvSpPr>
          <p:spPr>
            <a:xfrm>
              <a:off x="9455"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2" name="椭圆 281"/>
            <p:cNvSpPr/>
            <p:nvPr/>
          </p:nvSpPr>
          <p:spPr>
            <a:xfrm>
              <a:off x="9789"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3" name="椭圆 282"/>
            <p:cNvSpPr/>
            <p:nvPr/>
          </p:nvSpPr>
          <p:spPr>
            <a:xfrm>
              <a:off x="10123"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4" name="椭圆 283"/>
            <p:cNvSpPr/>
            <p:nvPr/>
          </p:nvSpPr>
          <p:spPr>
            <a:xfrm>
              <a:off x="10791"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5" name="椭圆 284"/>
            <p:cNvSpPr/>
            <p:nvPr/>
          </p:nvSpPr>
          <p:spPr>
            <a:xfrm>
              <a:off x="10457"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6" name="椭圆 285"/>
            <p:cNvSpPr/>
            <p:nvPr/>
          </p:nvSpPr>
          <p:spPr>
            <a:xfrm>
              <a:off x="11125"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7" name="椭圆 286"/>
            <p:cNvSpPr/>
            <p:nvPr/>
          </p:nvSpPr>
          <p:spPr>
            <a:xfrm>
              <a:off x="11459"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88" name="椭圆 287"/>
            <p:cNvSpPr/>
            <p:nvPr/>
          </p:nvSpPr>
          <p:spPr>
            <a:xfrm>
              <a:off x="11793"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97" name="椭圆 296"/>
            <p:cNvSpPr/>
            <p:nvPr/>
          </p:nvSpPr>
          <p:spPr>
            <a:xfrm>
              <a:off x="9789"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98" name="椭圆 297"/>
            <p:cNvSpPr/>
            <p:nvPr/>
          </p:nvSpPr>
          <p:spPr>
            <a:xfrm>
              <a:off x="10123"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99" name="椭圆 298"/>
            <p:cNvSpPr/>
            <p:nvPr/>
          </p:nvSpPr>
          <p:spPr>
            <a:xfrm>
              <a:off x="10791"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00" name="椭圆 299"/>
            <p:cNvSpPr/>
            <p:nvPr/>
          </p:nvSpPr>
          <p:spPr>
            <a:xfrm>
              <a:off x="10457"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01" name="椭圆 300"/>
            <p:cNvSpPr/>
            <p:nvPr/>
          </p:nvSpPr>
          <p:spPr>
            <a:xfrm>
              <a:off x="11125"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02" name="椭圆 301"/>
            <p:cNvSpPr/>
            <p:nvPr/>
          </p:nvSpPr>
          <p:spPr>
            <a:xfrm>
              <a:off x="11459"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03" name="椭圆 302"/>
            <p:cNvSpPr/>
            <p:nvPr/>
          </p:nvSpPr>
          <p:spPr>
            <a:xfrm>
              <a:off x="11793"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13" name="椭圆 312"/>
            <p:cNvSpPr/>
            <p:nvPr/>
          </p:nvSpPr>
          <p:spPr>
            <a:xfrm>
              <a:off x="10791"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15" name="椭圆 314"/>
            <p:cNvSpPr/>
            <p:nvPr/>
          </p:nvSpPr>
          <p:spPr>
            <a:xfrm>
              <a:off x="11125"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16" name="椭圆 315"/>
            <p:cNvSpPr/>
            <p:nvPr/>
          </p:nvSpPr>
          <p:spPr>
            <a:xfrm>
              <a:off x="11459"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17" name="椭圆 316"/>
            <p:cNvSpPr/>
            <p:nvPr/>
          </p:nvSpPr>
          <p:spPr>
            <a:xfrm>
              <a:off x="11793"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27" name="椭圆 326"/>
            <p:cNvSpPr/>
            <p:nvPr/>
          </p:nvSpPr>
          <p:spPr>
            <a:xfrm>
              <a:off x="10791"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28" name="椭圆 327"/>
            <p:cNvSpPr/>
            <p:nvPr/>
          </p:nvSpPr>
          <p:spPr>
            <a:xfrm>
              <a:off x="10457"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29" name="椭圆 328"/>
            <p:cNvSpPr/>
            <p:nvPr/>
          </p:nvSpPr>
          <p:spPr>
            <a:xfrm>
              <a:off x="11125"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30" name="椭圆 329"/>
            <p:cNvSpPr/>
            <p:nvPr/>
          </p:nvSpPr>
          <p:spPr>
            <a:xfrm>
              <a:off x="11459"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31" name="椭圆 330"/>
            <p:cNvSpPr/>
            <p:nvPr/>
          </p:nvSpPr>
          <p:spPr>
            <a:xfrm>
              <a:off x="11793"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0" name="椭圆 339"/>
            <p:cNvSpPr/>
            <p:nvPr/>
          </p:nvSpPr>
          <p:spPr>
            <a:xfrm>
              <a:off x="10123"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1" name="椭圆 340"/>
            <p:cNvSpPr/>
            <p:nvPr/>
          </p:nvSpPr>
          <p:spPr>
            <a:xfrm>
              <a:off x="10791"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2" name="椭圆 341"/>
            <p:cNvSpPr/>
            <p:nvPr/>
          </p:nvSpPr>
          <p:spPr>
            <a:xfrm>
              <a:off x="10457"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3" name="椭圆 342"/>
            <p:cNvSpPr/>
            <p:nvPr/>
          </p:nvSpPr>
          <p:spPr>
            <a:xfrm>
              <a:off x="11125"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4" name="椭圆 343"/>
            <p:cNvSpPr/>
            <p:nvPr/>
          </p:nvSpPr>
          <p:spPr>
            <a:xfrm>
              <a:off x="11459"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45" name="椭圆 344"/>
            <p:cNvSpPr/>
            <p:nvPr/>
          </p:nvSpPr>
          <p:spPr>
            <a:xfrm>
              <a:off x="11793"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57" name="椭圆 356"/>
            <p:cNvSpPr/>
            <p:nvPr/>
          </p:nvSpPr>
          <p:spPr>
            <a:xfrm>
              <a:off x="11125" y="2704"/>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58" name="椭圆 357"/>
            <p:cNvSpPr/>
            <p:nvPr/>
          </p:nvSpPr>
          <p:spPr>
            <a:xfrm>
              <a:off x="11459" y="2704"/>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59" name="椭圆 358"/>
            <p:cNvSpPr/>
            <p:nvPr/>
          </p:nvSpPr>
          <p:spPr>
            <a:xfrm>
              <a:off x="11793" y="2704"/>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72" name="椭圆 371"/>
            <p:cNvSpPr/>
            <p:nvPr/>
          </p:nvSpPr>
          <p:spPr>
            <a:xfrm>
              <a:off x="11459" y="2465"/>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73" name="椭圆 372"/>
            <p:cNvSpPr/>
            <p:nvPr/>
          </p:nvSpPr>
          <p:spPr>
            <a:xfrm>
              <a:off x="11793" y="2465"/>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87" name="椭圆 386"/>
            <p:cNvSpPr/>
            <p:nvPr/>
          </p:nvSpPr>
          <p:spPr>
            <a:xfrm>
              <a:off x="11793" y="2226"/>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307" name="组合 306"/>
          <p:cNvGrpSpPr/>
          <p:nvPr/>
        </p:nvGrpSpPr>
        <p:grpSpPr>
          <a:xfrm>
            <a:off x="10430953" y="475715"/>
            <a:ext cx="1180214" cy="583174"/>
            <a:chOff x="3274829" y="2583712"/>
            <a:chExt cx="1180214" cy="583174"/>
          </a:xfrm>
        </p:grpSpPr>
        <p:sp>
          <p:nvSpPr>
            <p:cNvPr id="308" name="任意多边形: 形状 73"/>
            <p:cNvSpPr/>
            <p:nvPr/>
          </p:nvSpPr>
          <p:spPr>
            <a:xfrm>
              <a:off x="3274829" y="2583712"/>
              <a:ext cx="1180214" cy="148855"/>
            </a:xfrm>
            <a:custGeom>
              <a:avLst/>
              <a:gdLst>
                <a:gd name="connsiteX0" fmla="*/ 0 w 1233377"/>
                <a:gd name="connsiteY0" fmla="*/ 0 h 148926"/>
                <a:gd name="connsiteX1" fmla="*/ 297712 w 1233377"/>
                <a:gd name="connsiteY1" fmla="*/ 148855 h 148926"/>
                <a:gd name="connsiteX2" fmla="*/ 520995 w 1233377"/>
                <a:gd name="connsiteY2" fmla="*/ 21265 h 148926"/>
                <a:gd name="connsiteX3" fmla="*/ 733646 w 1233377"/>
                <a:gd name="connsiteY3" fmla="*/ 138223 h 148926"/>
                <a:gd name="connsiteX4" fmla="*/ 1031358 w 1233377"/>
                <a:gd name="connsiteY4" fmla="*/ 21265 h 148926"/>
                <a:gd name="connsiteX5" fmla="*/ 1233377 w 1233377"/>
                <a:gd name="connsiteY5" fmla="*/ 148855 h 14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377" h="148926">
                  <a:moveTo>
                    <a:pt x="0" y="0"/>
                  </a:moveTo>
                  <a:cubicBezTo>
                    <a:pt x="105440" y="72655"/>
                    <a:pt x="210880" y="145311"/>
                    <a:pt x="297712" y="148855"/>
                  </a:cubicBezTo>
                  <a:cubicBezTo>
                    <a:pt x="384544" y="152399"/>
                    <a:pt x="448339" y="23037"/>
                    <a:pt x="520995" y="21265"/>
                  </a:cubicBezTo>
                  <a:cubicBezTo>
                    <a:pt x="593651" y="19493"/>
                    <a:pt x="648586" y="138223"/>
                    <a:pt x="733646" y="138223"/>
                  </a:cubicBezTo>
                  <a:cubicBezTo>
                    <a:pt x="818706" y="138223"/>
                    <a:pt x="948070" y="19493"/>
                    <a:pt x="1031358" y="21265"/>
                  </a:cubicBezTo>
                  <a:cubicBezTo>
                    <a:pt x="1114646" y="23037"/>
                    <a:pt x="1174011" y="85946"/>
                    <a:pt x="1233377" y="148855"/>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309" name="任意多边形: 形状 74"/>
            <p:cNvSpPr/>
            <p:nvPr/>
          </p:nvSpPr>
          <p:spPr>
            <a:xfrm>
              <a:off x="3274829" y="2800872"/>
              <a:ext cx="1180214" cy="148855"/>
            </a:xfrm>
            <a:custGeom>
              <a:avLst/>
              <a:gdLst>
                <a:gd name="connsiteX0" fmla="*/ 0 w 1233377"/>
                <a:gd name="connsiteY0" fmla="*/ 0 h 148926"/>
                <a:gd name="connsiteX1" fmla="*/ 297712 w 1233377"/>
                <a:gd name="connsiteY1" fmla="*/ 148855 h 148926"/>
                <a:gd name="connsiteX2" fmla="*/ 520995 w 1233377"/>
                <a:gd name="connsiteY2" fmla="*/ 21265 h 148926"/>
                <a:gd name="connsiteX3" fmla="*/ 733646 w 1233377"/>
                <a:gd name="connsiteY3" fmla="*/ 138223 h 148926"/>
                <a:gd name="connsiteX4" fmla="*/ 1031358 w 1233377"/>
                <a:gd name="connsiteY4" fmla="*/ 21265 h 148926"/>
                <a:gd name="connsiteX5" fmla="*/ 1233377 w 1233377"/>
                <a:gd name="connsiteY5" fmla="*/ 148855 h 14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377" h="148926">
                  <a:moveTo>
                    <a:pt x="0" y="0"/>
                  </a:moveTo>
                  <a:cubicBezTo>
                    <a:pt x="105440" y="72655"/>
                    <a:pt x="210880" y="145311"/>
                    <a:pt x="297712" y="148855"/>
                  </a:cubicBezTo>
                  <a:cubicBezTo>
                    <a:pt x="384544" y="152399"/>
                    <a:pt x="448339" y="23037"/>
                    <a:pt x="520995" y="21265"/>
                  </a:cubicBezTo>
                  <a:cubicBezTo>
                    <a:pt x="593651" y="19493"/>
                    <a:pt x="648586" y="138223"/>
                    <a:pt x="733646" y="138223"/>
                  </a:cubicBezTo>
                  <a:cubicBezTo>
                    <a:pt x="818706" y="138223"/>
                    <a:pt x="948070" y="19493"/>
                    <a:pt x="1031358" y="21265"/>
                  </a:cubicBezTo>
                  <a:cubicBezTo>
                    <a:pt x="1114646" y="23037"/>
                    <a:pt x="1174011" y="85946"/>
                    <a:pt x="1233377" y="148855"/>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310" name="任意多边形: 形状 75"/>
            <p:cNvSpPr/>
            <p:nvPr/>
          </p:nvSpPr>
          <p:spPr>
            <a:xfrm>
              <a:off x="3274829" y="3018031"/>
              <a:ext cx="1180214" cy="148855"/>
            </a:xfrm>
            <a:custGeom>
              <a:avLst/>
              <a:gdLst>
                <a:gd name="connsiteX0" fmla="*/ 0 w 1233377"/>
                <a:gd name="connsiteY0" fmla="*/ 0 h 148926"/>
                <a:gd name="connsiteX1" fmla="*/ 297712 w 1233377"/>
                <a:gd name="connsiteY1" fmla="*/ 148855 h 148926"/>
                <a:gd name="connsiteX2" fmla="*/ 520995 w 1233377"/>
                <a:gd name="connsiteY2" fmla="*/ 21265 h 148926"/>
                <a:gd name="connsiteX3" fmla="*/ 733646 w 1233377"/>
                <a:gd name="connsiteY3" fmla="*/ 138223 h 148926"/>
                <a:gd name="connsiteX4" fmla="*/ 1031358 w 1233377"/>
                <a:gd name="connsiteY4" fmla="*/ 21265 h 148926"/>
                <a:gd name="connsiteX5" fmla="*/ 1233377 w 1233377"/>
                <a:gd name="connsiteY5" fmla="*/ 148855 h 14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377" h="148926">
                  <a:moveTo>
                    <a:pt x="0" y="0"/>
                  </a:moveTo>
                  <a:cubicBezTo>
                    <a:pt x="105440" y="72655"/>
                    <a:pt x="210880" y="145311"/>
                    <a:pt x="297712" y="148855"/>
                  </a:cubicBezTo>
                  <a:cubicBezTo>
                    <a:pt x="384544" y="152399"/>
                    <a:pt x="448339" y="23037"/>
                    <a:pt x="520995" y="21265"/>
                  </a:cubicBezTo>
                  <a:cubicBezTo>
                    <a:pt x="593651" y="19493"/>
                    <a:pt x="648586" y="138223"/>
                    <a:pt x="733646" y="138223"/>
                  </a:cubicBezTo>
                  <a:cubicBezTo>
                    <a:pt x="818706" y="138223"/>
                    <a:pt x="948070" y="19493"/>
                    <a:pt x="1031358" y="21265"/>
                  </a:cubicBezTo>
                  <a:cubicBezTo>
                    <a:pt x="1114646" y="23037"/>
                    <a:pt x="1174011" y="85946"/>
                    <a:pt x="1233377" y="148855"/>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312" name="加号 311"/>
          <p:cNvSpPr/>
          <p:nvPr/>
        </p:nvSpPr>
        <p:spPr>
          <a:xfrm rot="13652893" flipH="1">
            <a:off x="7278370" y="345440"/>
            <a:ext cx="1157605" cy="1178560"/>
          </a:xfrm>
          <a:prstGeom prst="mathPlus">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314" name="等于号 313"/>
          <p:cNvSpPr/>
          <p:nvPr/>
        </p:nvSpPr>
        <p:spPr>
          <a:xfrm rot="13652893" flipH="1">
            <a:off x="4540885" y="763270"/>
            <a:ext cx="714375" cy="727075"/>
          </a:xfrm>
          <a:prstGeom prst="mathEqual">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grpSp>
        <p:nvGrpSpPr>
          <p:cNvPr id="379" name="组合 378"/>
          <p:cNvGrpSpPr/>
          <p:nvPr/>
        </p:nvGrpSpPr>
        <p:grpSpPr>
          <a:xfrm>
            <a:off x="620175" y="5897118"/>
            <a:ext cx="4099560" cy="498185"/>
            <a:chOff x="-1633440" y="6031970"/>
            <a:chExt cx="4099560" cy="498185"/>
          </a:xfrm>
        </p:grpSpPr>
        <p:sp>
          <p:nvSpPr>
            <p:cNvPr id="380" name="梯形 379"/>
            <p:cNvSpPr/>
            <p:nvPr/>
          </p:nvSpPr>
          <p:spPr>
            <a:xfrm>
              <a:off x="-1633440" y="6031970"/>
              <a:ext cx="4099560" cy="498184"/>
            </a:xfrm>
            <a:prstGeom prst="trapezoid">
              <a:avLst>
                <a:gd name="adj" fmla="val 43734"/>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pic>
          <p:nvPicPr>
            <p:cNvPr id="381" name="图片 380"/>
            <p:cNvPicPr>
              <a:picLocks noChangeAspect="1"/>
            </p:cNvPicPr>
            <p:nvPr/>
          </p:nvPicPr>
          <p:blipFill rotWithShape="1">
            <a:blip r:embed="rId3"/>
            <a:srcRect t="38965" r="6454" b="28282"/>
            <a:stretch>
              <a:fillRect/>
            </a:stretch>
          </p:blipFill>
          <p:spPr>
            <a:xfrm>
              <a:off x="1490380" y="6031970"/>
              <a:ext cx="894466" cy="312346"/>
            </a:xfrm>
            <a:custGeom>
              <a:avLst/>
              <a:gdLst>
                <a:gd name="connsiteX0" fmla="*/ 0 w 894466"/>
                <a:gd name="connsiteY0" fmla="*/ 0 h 312346"/>
                <a:gd name="connsiteX1" fmla="*/ 757864 w 894466"/>
                <a:gd name="connsiteY1" fmla="*/ 0 h 312346"/>
                <a:gd name="connsiteX2" fmla="*/ 894466 w 894466"/>
                <a:gd name="connsiteY2" fmla="*/ 312346 h 312346"/>
                <a:gd name="connsiteX3" fmla="*/ 0 w 894466"/>
                <a:gd name="connsiteY3" fmla="*/ 312346 h 312346"/>
              </a:gdLst>
              <a:ahLst/>
              <a:cxnLst>
                <a:cxn ang="0">
                  <a:pos x="connsiteX0" y="connsiteY0"/>
                </a:cxn>
                <a:cxn ang="0">
                  <a:pos x="connsiteX1" y="connsiteY1"/>
                </a:cxn>
                <a:cxn ang="0">
                  <a:pos x="connsiteX2" y="connsiteY2"/>
                </a:cxn>
                <a:cxn ang="0">
                  <a:pos x="connsiteX3" y="connsiteY3"/>
                </a:cxn>
              </a:cxnLst>
              <a:rect l="l" t="t" r="r" b="b"/>
              <a:pathLst>
                <a:path w="894466" h="312346">
                  <a:moveTo>
                    <a:pt x="0" y="0"/>
                  </a:moveTo>
                  <a:lnTo>
                    <a:pt x="757864" y="0"/>
                  </a:lnTo>
                  <a:lnTo>
                    <a:pt x="894466" y="312346"/>
                  </a:lnTo>
                  <a:lnTo>
                    <a:pt x="0" y="312346"/>
                  </a:lnTo>
                  <a:close/>
                </a:path>
              </a:pathLst>
            </a:custGeom>
          </p:spPr>
        </p:pic>
        <p:pic>
          <p:nvPicPr>
            <p:cNvPr id="382" name="图片 381"/>
            <p:cNvPicPr>
              <a:picLocks noChangeAspect="1"/>
            </p:cNvPicPr>
            <p:nvPr/>
          </p:nvPicPr>
          <p:blipFill rotWithShape="1">
            <a:blip r:embed="rId3"/>
            <a:srcRect t="27663" b="42974"/>
            <a:stretch>
              <a:fillRect/>
            </a:stretch>
          </p:blipFill>
          <p:spPr>
            <a:xfrm>
              <a:off x="1490380" y="6250142"/>
              <a:ext cx="956178" cy="280013"/>
            </a:xfrm>
            <a:custGeom>
              <a:avLst/>
              <a:gdLst>
                <a:gd name="connsiteX0" fmla="*/ 0 w 956178"/>
                <a:gd name="connsiteY0" fmla="*/ 0 h 280013"/>
                <a:gd name="connsiteX1" fmla="*/ 853279 w 956178"/>
                <a:gd name="connsiteY1" fmla="*/ 0 h 280013"/>
                <a:gd name="connsiteX2" fmla="*/ 956178 w 956178"/>
                <a:gd name="connsiteY2" fmla="*/ 235284 h 280013"/>
                <a:gd name="connsiteX3" fmla="*/ 956178 w 956178"/>
                <a:gd name="connsiteY3" fmla="*/ 280013 h 280013"/>
                <a:gd name="connsiteX4" fmla="*/ 0 w 956178"/>
                <a:gd name="connsiteY4" fmla="*/ 280013 h 28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78" h="280013">
                  <a:moveTo>
                    <a:pt x="0" y="0"/>
                  </a:moveTo>
                  <a:lnTo>
                    <a:pt x="853279" y="0"/>
                  </a:lnTo>
                  <a:lnTo>
                    <a:pt x="956178" y="235284"/>
                  </a:lnTo>
                  <a:lnTo>
                    <a:pt x="956178" y="280013"/>
                  </a:lnTo>
                  <a:lnTo>
                    <a:pt x="0" y="280013"/>
                  </a:lnTo>
                  <a:close/>
                </a:path>
              </a:pathLst>
            </a:custGeom>
          </p:spPr>
        </p:pic>
        <p:pic>
          <p:nvPicPr>
            <p:cNvPr id="383" name="图片 382"/>
            <p:cNvPicPr>
              <a:picLocks noChangeAspect="1"/>
            </p:cNvPicPr>
            <p:nvPr/>
          </p:nvPicPr>
          <p:blipFill rotWithShape="1">
            <a:blip r:embed="rId3"/>
            <a:srcRect t="38965" b="28282"/>
            <a:stretch>
              <a:fillRect/>
            </a:stretch>
          </p:blipFill>
          <p:spPr>
            <a:xfrm>
              <a:off x="549620" y="6031970"/>
              <a:ext cx="956178" cy="312346"/>
            </a:xfrm>
            <a:custGeom>
              <a:avLst/>
              <a:gdLst>
                <a:gd name="connsiteX0" fmla="*/ 0 w 956178"/>
                <a:gd name="connsiteY0" fmla="*/ 0 h 312346"/>
                <a:gd name="connsiteX1" fmla="*/ 956178 w 956178"/>
                <a:gd name="connsiteY1" fmla="*/ 0 h 312346"/>
                <a:gd name="connsiteX2" fmla="*/ 956178 w 956178"/>
                <a:gd name="connsiteY2" fmla="*/ 312346 h 312346"/>
                <a:gd name="connsiteX3" fmla="*/ 0 w 956178"/>
                <a:gd name="connsiteY3" fmla="*/ 312346 h 312346"/>
              </a:gdLst>
              <a:ahLst/>
              <a:cxnLst>
                <a:cxn ang="0">
                  <a:pos x="connsiteX0" y="connsiteY0"/>
                </a:cxn>
                <a:cxn ang="0">
                  <a:pos x="connsiteX1" y="connsiteY1"/>
                </a:cxn>
                <a:cxn ang="0">
                  <a:pos x="connsiteX2" y="connsiteY2"/>
                </a:cxn>
                <a:cxn ang="0">
                  <a:pos x="connsiteX3" y="connsiteY3"/>
                </a:cxn>
              </a:cxnLst>
              <a:rect l="l" t="t" r="r" b="b"/>
              <a:pathLst>
                <a:path w="956178" h="312346">
                  <a:moveTo>
                    <a:pt x="0" y="0"/>
                  </a:moveTo>
                  <a:lnTo>
                    <a:pt x="956178" y="0"/>
                  </a:lnTo>
                  <a:lnTo>
                    <a:pt x="956178" y="312346"/>
                  </a:lnTo>
                  <a:lnTo>
                    <a:pt x="0" y="312346"/>
                  </a:lnTo>
                  <a:close/>
                </a:path>
              </a:pathLst>
            </a:custGeom>
          </p:spPr>
        </p:pic>
        <p:pic>
          <p:nvPicPr>
            <p:cNvPr id="384" name="图片 383"/>
            <p:cNvPicPr>
              <a:picLocks noChangeAspect="1"/>
            </p:cNvPicPr>
            <p:nvPr/>
          </p:nvPicPr>
          <p:blipFill rotWithShape="1">
            <a:blip r:embed="rId3"/>
            <a:srcRect t="27663" b="42974"/>
            <a:stretch>
              <a:fillRect/>
            </a:stretch>
          </p:blipFill>
          <p:spPr>
            <a:xfrm>
              <a:off x="549620" y="6250142"/>
              <a:ext cx="956178" cy="280013"/>
            </a:xfrm>
            <a:custGeom>
              <a:avLst/>
              <a:gdLst>
                <a:gd name="connsiteX0" fmla="*/ 0 w 956178"/>
                <a:gd name="connsiteY0" fmla="*/ 0 h 280013"/>
                <a:gd name="connsiteX1" fmla="*/ 956178 w 956178"/>
                <a:gd name="connsiteY1" fmla="*/ 0 h 280013"/>
                <a:gd name="connsiteX2" fmla="*/ 956178 w 956178"/>
                <a:gd name="connsiteY2" fmla="*/ 280013 h 280013"/>
                <a:gd name="connsiteX3" fmla="*/ 0 w 956178"/>
                <a:gd name="connsiteY3" fmla="*/ 280013 h 280013"/>
              </a:gdLst>
              <a:ahLst/>
              <a:cxnLst>
                <a:cxn ang="0">
                  <a:pos x="connsiteX0" y="connsiteY0"/>
                </a:cxn>
                <a:cxn ang="0">
                  <a:pos x="connsiteX1" y="connsiteY1"/>
                </a:cxn>
                <a:cxn ang="0">
                  <a:pos x="connsiteX2" y="connsiteY2"/>
                </a:cxn>
                <a:cxn ang="0">
                  <a:pos x="connsiteX3" y="connsiteY3"/>
                </a:cxn>
              </a:cxnLst>
              <a:rect l="l" t="t" r="r" b="b"/>
              <a:pathLst>
                <a:path w="956178" h="280013">
                  <a:moveTo>
                    <a:pt x="0" y="0"/>
                  </a:moveTo>
                  <a:lnTo>
                    <a:pt x="956178" y="0"/>
                  </a:lnTo>
                  <a:lnTo>
                    <a:pt x="956178" y="280013"/>
                  </a:lnTo>
                  <a:lnTo>
                    <a:pt x="0" y="280013"/>
                  </a:lnTo>
                  <a:close/>
                </a:path>
              </a:pathLst>
            </a:custGeom>
          </p:spPr>
        </p:pic>
        <p:pic>
          <p:nvPicPr>
            <p:cNvPr id="385" name="图片 384"/>
            <p:cNvPicPr>
              <a:picLocks noChangeAspect="1"/>
            </p:cNvPicPr>
            <p:nvPr/>
          </p:nvPicPr>
          <p:blipFill rotWithShape="1">
            <a:blip r:embed="rId3"/>
            <a:srcRect t="38965" b="28282"/>
            <a:stretch>
              <a:fillRect/>
            </a:stretch>
          </p:blipFill>
          <p:spPr>
            <a:xfrm>
              <a:off x="-391140" y="6031970"/>
              <a:ext cx="956178" cy="312346"/>
            </a:xfrm>
            <a:custGeom>
              <a:avLst/>
              <a:gdLst>
                <a:gd name="connsiteX0" fmla="*/ 0 w 956178"/>
                <a:gd name="connsiteY0" fmla="*/ 0 h 312346"/>
                <a:gd name="connsiteX1" fmla="*/ 956178 w 956178"/>
                <a:gd name="connsiteY1" fmla="*/ 0 h 312346"/>
                <a:gd name="connsiteX2" fmla="*/ 956178 w 956178"/>
                <a:gd name="connsiteY2" fmla="*/ 312346 h 312346"/>
                <a:gd name="connsiteX3" fmla="*/ 0 w 956178"/>
                <a:gd name="connsiteY3" fmla="*/ 312346 h 312346"/>
              </a:gdLst>
              <a:ahLst/>
              <a:cxnLst>
                <a:cxn ang="0">
                  <a:pos x="connsiteX0" y="connsiteY0"/>
                </a:cxn>
                <a:cxn ang="0">
                  <a:pos x="connsiteX1" y="connsiteY1"/>
                </a:cxn>
                <a:cxn ang="0">
                  <a:pos x="connsiteX2" y="connsiteY2"/>
                </a:cxn>
                <a:cxn ang="0">
                  <a:pos x="connsiteX3" y="connsiteY3"/>
                </a:cxn>
              </a:cxnLst>
              <a:rect l="l" t="t" r="r" b="b"/>
              <a:pathLst>
                <a:path w="956178" h="312346">
                  <a:moveTo>
                    <a:pt x="0" y="0"/>
                  </a:moveTo>
                  <a:lnTo>
                    <a:pt x="956178" y="0"/>
                  </a:lnTo>
                  <a:lnTo>
                    <a:pt x="956178" y="312346"/>
                  </a:lnTo>
                  <a:lnTo>
                    <a:pt x="0" y="312346"/>
                  </a:lnTo>
                  <a:close/>
                </a:path>
              </a:pathLst>
            </a:custGeom>
          </p:spPr>
        </p:pic>
        <p:pic>
          <p:nvPicPr>
            <p:cNvPr id="386" name="图片 385"/>
            <p:cNvPicPr>
              <a:picLocks noChangeAspect="1"/>
            </p:cNvPicPr>
            <p:nvPr/>
          </p:nvPicPr>
          <p:blipFill rotWithShape="1">
            <a:blip r:embed="rId3"/>
            <a:srcRect t="27663" b="42974"/>
            <a:stretch>
              <a:fillRect/>
            </a:stretch>
          </p:blipFill>
          <p:spPr>
            <a:xfrm>
              <a:off x="-391140" y="6250142"/>
              <a:ext cx="956178" cy="280013"/>
            </a:xfrm>
            <a:custGeom>
              <a:avLst/>
              <a:gdLst>
                <a:gd name="connsiteX0" fmla="*/ 0 w 956178"/>
                <a:gd name="connsiteY0" fmla="*/ 0 h 280013"/>
                <a:gd name="connsiteX1" fmla="*/ 956178 w 956178"/>
                <a:gd name="connsiteY1" fmla="*/ 0 h 280013"/>
                <a:gd name="connsiteX2" fmla="*/ 956178 w 956178"/>
                <a:gd name="connsiteY2" fmla="*/ 280013 h 280013"/>
                <a:gd name="connsiteX3" fmla="*/ 0 w 956178"/>
                <a:gd name="connsiteY3" fmla="*/ 280013 h 280013"/>
              </a:gdLst>
              <a:ahLst/>
              <a:cxnLst>
                <a:cxn ang="0">
                  <a:pos x="connsiteX0" y="connsiteY0"/>
                </a:cxn>
                <a:cxn ang="0">
                  <a:pos x="connsiteX1" y="connsiteY1"/>
                </a:cxn>
                <a:cxn ang="0">
                  <a:pos x="connsiteX2" y="connsiteY2"/>
                </a:cxn>
                <a:cxn ang="0">
                  <a:pos x="connsiteX3" y="connsiteY3"/>
                </a:cxn>
              </a:cxnLst>
              <a:rect l="l" t="t" r="r" b="b"/>
              <a:pathLst>
                <a:path w="956178" h="280013">
                  <a:moveTo>
                    <a:pt x="0" y="0"/>
                  </a:moveTo>
                  <a:lnTo>
                    <a:pt x="956178" y="0"/>
                  </a:lnTo>
                  <a:lnTo>
                    <a:pt x="956178" y="280013"/>
                  </a:lnTo>
                  <a:lnTo>
                    <a:pt x="0" y="280013"/>
                  </a:lnTo>
                  <a:close/>
                </a:path>
              </a:pathLst>
            </a:custGeom>
          </p:spPr>
        </p:pic>
        <p:pic>
          <p:nvPicPr>
            <p:cNvPr id="388" name="图片 387"/>
            <p:cNvPicPr>
              <a:picLocks noChangeAspect="1"/>
            </p:cNvPicPr>
            <p:nvPr/>
          </p:nvPicPr>
          <p:blipFill rotWithShape="1">
            <a:blip r:embed="rId3"/>
            <a:srcRect t="38965" b="28282"/>
            <a:stretch>
              <a:fillRect/>
            </a:stretch>
          </p:blipFill>
          <p:spPr>
            <a:xfrm>
              <a:off x="-1331900" y="6031970"/>
              <a:ext cx="956178" cy="312346"/>
            </a:xfrm>
            <a:custGeom>
              <a:avLst/>
              <a:gdLst>
                <a:gd name="connsiteX0" fmla="*/ 0 w 956178"/>
                <a:gd name="connsiteY0" fmla="*/ 0 h 312346"/>
                <a:gd name="connsiteX1" fmla="*/ 956178 w 956178"/>
                <a:gd name="connsiteY1" fmla="*/ 0 h 312346"/>
                <a:gd name="connsiteX2" fmla="*/ 956178 w 956178"/>
                <a:gd name="connsiteY2" fmla="*/ 312346 h 312346"/>
                <a:gd name="connsiteX3" fmla="*/ 0 w 956178"/>
                <a:gd name="connsiteY3" fmla="*/ 312346 h 312346"/>
              </a:gdLst>
              <a:ahLst/>
              <a:cxnLst>
                <a:cxn ang="0">
                  <a:pos x="connsiteX0" y="connsiteY0"/>
                </a:cxn>
                <a:cxn ang="0">
                  <a:pos x="connsiteX1" y="connsiteY1"/>
                </a:cxn>
                <a:cxn ang="0">
                  <a:pos x="connsiteX2" y="connsiteY2"/>
                </a:cxn>
                <a:cxn ang="0">
                  <a:pos x="connsiteX3" y="connsiteY3"/>
                </a:cxn>
              </a:cxnLst>
              <a:rect l="l" t="t" r="r" b="b"/>
              <a:pathLst>
                <a:path w="956178" h="312346">
                  <a:moveTo>
                    <a:pt x="0" y="0"/>
                  </a:moveTo>
                  <a:lnTo>
                    <a:pt x="956178" y="0"/>
                  </a:lnTo>
                  <a:lnTo>
                    <a:pt x="956178" y="312346"/>
                  </a:lnTo>
                  <a:lnTo>
                    <a:pt x="0" y="312346"/>
                  </a:lnTo>
                  <a:close/>
                </a:path>
              </a:pathLst>
            </a:custGeom>
          </p:spPr>
        </p:pic>
        <p:pic>
          <p:nvPicPr>
            <p:cNvPr id="390" name="图片 389"/>
            <p:cNvPicPr>
              <a:picLocks noChangeAspect="1"/>
            </p:cNvPicPr>
            <p:nvPr/>
          </p:nvPicPr>
          <p:blipFill rotWithShape="1">
            <a:blip r:embed="rId3"/>
            <a:srcRect t="27663" b="42974"/>
            <a:stretch>
              <a:fillRect/>
            </a:stretch>
          </p:blipFill>
          <p:spPr>
            <a:xfrm>
              <a:off x="-1331900" y="6250142"/>
              <a:ext cx="956178" cy="280013"/>
            </a:xfrm>
            <a:custGeom>
              <a:avLst/>
              <a:gdLst>
                <a:gd name="connsiteX0" fmla="*/ 0 w 956178"/>
                <a:gd name="connsiteY0" fmla="*/ 0 h 280013"/>
                <a:gd name="connsiteX1" fmla="*/ 956178 w 956178"/>
                <a:gd name="connsiteY1" fmla="*/ 0 h 280013"/>
                <a:gd name="connsiteX2" fmla="*/ 956178 w 956178"/>
                <a:gd name="connsiteY2" fmla="*/ 280013 h 280013"/>
                <a:gd name="connsiteX3" fmla="*/ 0 w 956178"/>
                <a:gd name="connsiteY3" fmla="*/ 280013 h 280013"/>
              </a:gdLst>
              <a:ahLst/>
              <a:cxnLst>
                <a:cxn ang="0">
                  <a:pos x="connsiteX0" y="connsiteY0"/>
                </a:cxn>
                <a:cxn ang="0">
                  <a:pos x="connsiteX1" y="connsiteY1"/>
                </a:cxn>
                <a:cxn ang="0">
                  <a:pos x="connsiteX2" y="connsiteY2"/>
                </a:cxn>
                <a:cxn ang="0">
                  <a:pos x="connsiteX3" y="connsiteY3"/>
                </a:cxn>
              </a:cxnLst>
              <a:rect l="l" t="t" r="r" b="b"/>
              <a:pathLst>
                <a:path w="956178" h="280013">
                  <a:moveTo>
                    <a:pt x="0" y="0"/>
                  </a:moveTo>
                  <a:lnTo>
                    <a:pt x="956178" y="0"/>
                  </a:lnTo>
                  <a:lnTo>
                    <a:pt x="956178" y="280013"/>
                  </a:lnTo>
                  <a:lnTo>
                    <a:pt x="0" y="280013"/>
                  </a:lnTo>
                  <a:close/>
                </a:path>
              </a:pathLst>
            </a:custGeom>
          </p:spPr>
        </p:pic>
      </p:grpSp>
      <p:sp>
        <p:nvSpPr>
          <p:cNvPr id="391" name="梯形 390"/>
          <p:cNvSpPr/>
          <p:nvPr/>
        </p:nvSpPr>
        <p:spPr>
          <a:xfrm>
            <a:off x="458470" y="5805163"/>
            <a:ext cx="4099560" cy="498184"/>
          </a:xfrm>
          <a:prstGeom prst="trapezoid">
            <a:avLst>
              <a:gd name="adj" fmla="val 35197"/>
            </a:avLst>
          </a:prstGeom>
          <a:solidFill>
            <a:schemeClr val="accent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392" name="文本框 391"/>
          <p:cNvSpPr txBox="1"/>
          <p:nvPr/>
        </p:nvSpPr>
        <p:spPr>
          <a:xfrm>
            <a:off x="722313" y="5824220"/>
            <a:ext cx="3571875" cy="521970"/>
          </a:xfrm>
          <a:prstGeom prst="rect">
            <a:avLst/>
          </a:prstGeom>
          <a:noFill/>
        </p:spPr>
        <p:txBody>
          <a:bodyPr wrap="square" rtlCol="0" anchor="t">
            <a:noAutofit/>
          </a:bodyPr>
          <a:lstStyle/>
          <a:p>
            <a:pPr algn="dist"/>
            <a:r>
              <a:rPr lang="en-US" altLang="zh-CN" sz="2800">
                <a:ln w="25400">
                  <a:noFill/>
                </a:ln>
                <a:latin typeface="+mn-ea"/>
                <a:cs typeface="Agency FB" panose="020B0503020202020204" charset="0"/>
                <a:sym typeface="+mn-ea"/>
              </a:rPr>
              <a:t>ANNUAL REPORT</a:t>
            </a:r>
            <a:endParaRPr lang="en-US" altLang="zh-CN" sz="2800">
              <a:ln w="25400">
                <a:noFill/>
              </a:ln>
              <a:solidFill>
                <a:schemeClr val="bg1"/>
              </a:solidFill>
              <a:latin typeface="+mn-ea"/>
              <a:cs typeface="Agency FB" panose="020B0503020202020204" charset="0"/>
              <a:sym typeface="+mn-ea"/>
            </a:endParaRPr>
          </a:p>
        </p:txBody>
      </p:sp>
      <p:grpSp>
        <p:nvGrpSpPr>
          <p:cNvPr id="394" name="组合 393"/>
          <p:cNvGrpSpPr/>
          <p:nvPr/>
        </p:nvGrpSpPr>
        <p:grpSpPr>
          <a:xfrm>
            <a:off x="4994910" y="5928360"/>
            <a:ext cx="1251585" cy="281305"/>
            <a:chOff x="2176397" y="4527732"/>
            <a:chExt cx="1494144" cy="281004"/>
          </a:xfrm>
        </p:grpSpPr>
        <p:sp>
          <p:nvSpPr>
            <p:cNvPr id="395" name="等腰三角形 394"/>
            <p:cNvSpPr/>
            <p:nvPr/>
          </p:nvSpPr>
          <p:spPr>
            <a:xfrm rot="5400000">
              <a:off x="2157807" y="4546322"/>
              <a:ext cx="269553" cy="232373"/>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396" name="等腰三角形 395"/>
            <p:cNvSpPr/>
            <p:nvPr/>
          </p:nvSpPr>
          <p:spPr>
            <a:xfrm rot="5400000">
              <a:off x="2578397" y="4546323"/>
              <a:ext cx="269553" cy="232373"/>
            </a:xfrm>
            <a:prstGeom prst="triangle">
              <a:avLst/>
            </a:prstGeom>
            <a:solidFill>
              <a:srgbClr val="FCC3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397" name="等腰三角形 396"/>
            <p:cNvSpPr/>
            <p:nvPr/>
          </p:nvSpPr>
          <p:spPr>
            <a:xfrm rot="5400000">
              <a:off x="2998987" y="4546324"/>
              <a:ext cx="269553" cy="232373"/>
            </a:xfrm>
            <a:prstGeom prst="triangle">
              <a:avLst/>
            </a:prstGeom>
            <a:solidFill>
              <a:srgbClr val="4B2EFA"/>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398" name="等腰三角形 397"/>
            <p:cNvSpPr/>
            <p:nvPr/>
          </p:nvSpPr>
          <p:spPr>
            <a:xfrm rot="5400000">
              <a:off x="3419577" y="4557772"/>
              <a:ext cx="269554" cy="232374"/>
            </a:xfrm>
            <a:prstGeom prst="triangle">
              <a:avLst/>
            </a:prstGeom>
            <a:solidFill>
              <a:srgbClr val="FDC40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4" name="文本框 3"/>
          <p:cNvSpPr txBox="1"/>
          <p:nvPr/>
        </p:nvSpPr>
        <p:spPr>
          <a:xfrm>
            <a:off x="6345555" y="5843270"/>
            <a:ext cx="4919345" cy="460375"/>
          </a:xfrm>
          <a:prstGeom prst="rect">
            <a:avLst/>
          </a:prstGeom>
          <a:noFill/>
        </p:spPr>
        <p:txBody>
          <a:bodyPr wrap="square" rtlCol="0" anchor="t">
            <a:noAutofit/>
          </a:bodyPr>
          <a:lstStyle/>
          <a:p>
            <a:pPr algn="just"/>
            <a:r>
              <a:rPr lang="en-US" altLang="zh-CN" sz="1200" dirty="0">
                <a:latin typeface="+mn-ea"/>
                <a:sym typeface="+mn-ea"/>
              </a:rPr>
              <a:t>Lorem ipsum dolor sit amet, consectetuer adipiscing elit. Maecenas porttitor congue massa. Fusce posuere, magna</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五边形 227"/>
          <p:cNvSpPr/>
          <p:nvPr/>
        </p:nvSpPr>
        <p:spPr>
          <a:xfrm>
            <a:off x="-210185" y="488315"/>
            <a:ext cx="3672840" cy="934085"/>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88" name="五边形 228"/>
          <p:cNvSpPr/>
          <p:nvPr/>
        </p:nvSpPr>
        <p:spPr>
          <a:xfrm>
            <a:off x="-96520" y="374015"/>
            <a:ext cx="3791585" cy="934085"/>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ln>
                <a:solidFill>
                  <a:schemeClr val="tx2"/>
                </a:solidFill>
              </a:ln>
              <a:latin typeface="+mn-ea"/>
              <a:cs typeface="Agency FB" panose="020B0503020202020204" charset="0"/>
            </a:endParaRPr>
          </a:p>
        </p:txBody>
      </p:sp>
      <p:sp>
        <p:nvSpPr>
          <p:cNvPr id="389" name="燕尾形 244"/>
          <p:cNvSpPr/>
          <p:nvPr/>
        </p:nvSpPr>
        <p:spPr>
          <a:xfrm>
            <a:off x="335915" y="548323"/>
            <a:ext cx="457200" cy="58547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90" name="文本框 389"/>
          <p:cNvSpPr txBox="1"/>
          <p:nvPr/>
        </p:nvSpPr>
        <p:spPr>
          <a:xfrm>
            <a:off x="793115" y="549275"/>
            <a:ext cx="2155825" cy="5847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w="25400">
                  <a:solidFill>
                    <a:prstClr val="black"/>
                  </a:solidFill>
                </a:ln>
                <a:solidFill>
                  <a:schemeClr val="bg1"/>
                </a:solidFill>
                <a:effectLst>
                  <a:outerShdw dist="88900" dir="2700000" algn="tl" rotWithShape="0">
                    <a:schemeClr val="accent3">
                      <a:alpha val="100000"/>
                    </a:schemeClr>
                  </a:outerShdw>
                </a:effectLst>
                <a:uLnTx/>
                <a:uFillTx/>
                <a:latin typeface="+mn-ea"/>
                <a:cs typeface="+mn-cs"/>
              </a:rPr>
              <a:t>完成情况</a:t>
            </a:r>
          </a:p>
        </p:txBody>
      </p:sp>
      <p:sp>
        <p:nvSpPr>
          <p:cNvPr id="391" name="燕尾形 1"/>
          <p:cNvSpPr/>
          <p:nvPr/>
        </p:nvSpPr>
        <p:spPr>
          <a:xfrm>
            <a:off x="2948940" y="617538"/>
            <a:ext cx="349250" cy="44704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92" name="流程图: 卡片 391"/>
          <p:cNvSpPr/>
          <p:nvPr/>
        </p:nvSpPr>
        <p:spPr>
          <a:xfrm>
            <a:off x="869758" y="2267832"/>
            <a:ext cx="4657679" cy="1589385"/>
          </a:xfrm>
          <a:prstGeom prst="flowChartPunchedCard">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nvGrpSpPr>
          <p:cNvPr id="394" name="组合 393"/>
          <p:cNvGrpSpPr/>
          <p:nvPr/>
        </p:nvGrpSpPr>
        <p:grpSpPr>
          <a:xfrm>
            <a:off x="929456" y="3567236"/>
            <a:ext cx="4526122" cy="289981"/>
            <a:chOff x="3374" y="8217"/>
            <a:chExt cx="5028" cy="194"/>
          </a:xfrm>
        </p:grpSpPr>
        <p:sp>
          <p:nvSpPr>
            <p:cNvPr id="395" name="矩形: 圆角 16"/>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396" name="矩形: 圆角 110"/>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97" name="矩形: 圆角 111"/>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98" name="矩形: 圆角 112"/>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399" name="矩形: 圆角 113"/>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00" name="矩形: 圆角 114"/>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01" name="矩形: 圆角 115"/>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02" name="矩形: 圆角 116"/>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03" name="矩形: 圆角 117"/>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04" name="矩形: 圆角 118"/>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05" name="矩形: 圆角 119"/>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06" name="矩形: 圆角 120"/>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07" name="矩形: 圆角 121"/>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mn-ea"/>
                <a:cs typeface="+mn-cs"/>
              </a:endParaRPr>
            </a:p>
          </p:txBody>
        </p:sp>
        <p:sp>
          <p:nvSpPr>
            <p:cNvPr id="408" name="矩形: 圆角 122"/>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09" name="矩形: 圆角 123"/>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10" name="矩形: 圆角 124"/>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11" name="矩形: 圆角 125"/>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12" name="矩形: 圆角 126"/>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13" name="矩形: 圆角 127"/>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14" name="矩形: 圆角 128"/>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15" name="矩形: 圆角 129"/>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16" name="矩形: 圆角 94"/>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417" name="组合 416"/>
          <p:cNvGrpSpPr/>
          <p:nvPr/>
        </p:nvGrpSpPr>
        <p:grpSpPr>
          <a:xfrm>
            <a:off x="669738" y="1737957"/>
            <a:ext cx="3232742" cy="934085"/>
            <a:chOff x="10719" y="3473"/>
            <a:chExt cx="1422" cy="817"/>
          </a:xfrm>
        </p:grpSpPr>
        <p:sp>
          <p:nvSpPr>
            <p:cNvPr id="418" name="矩形 417"/>
            <p:cNvSpPr/>
            <p:nvPr/>
          </p:nvSpPr>
          <p:spPr>
            <a:xfrm flipH="1">
              <a:off x="10871" y="3473"/>
              <a:ext cx="1270" cy="7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419" name="矩形 418"/>
            <p:cNvSpPr/>
            <p:nvPr/>
          </p:nvSpPr>
          <p:spPr>
            <a:xfrm flipH="1">
              <a:off x="10719" y="3586"/>
              <a:ext cx="1309" cy="704"/>
            </a:xfrm>
            <a:prstGeom prst="rect">
              <a:avLst/>
            </a:prstGeom>
            <a:solidFill>
              <a:srgbClr val="FDC40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421" name="组合 420"/>
          <p:cNvGrpSpPr/>
          <p:nvPr/>
        </p:nvGrpSpPr>
        <p:grpSpPr>
          <a:xfrm>
            <a:off x="2893865" y="2118068"/>
            <a:ext cx="565150" cy="269240"/>
            <a:chOff x="10664" y="4464"/>
            <a:chExt cx="890" cy="424"/>
          </a:xfrm>
        </p:grpSpPr>
        <p:sp>
          <p:nvSpPr>
            <p:cNvPr id="422" name="等腰三角形 421"/>
            <p:cNvSpPr/>
            <p:nvPr/>
          </p:nvSpPr>
          <p:spPr>
            <a:xfrm rot="16200000" flipH="1">
              <a:off x="10635" y="4493"/>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423" name="等腰三角形 422"/>
            <p:cNvSpPr/>
            <p:nvPr/>
          </p:nvSpPr>
          <p:spPr>
            <a:xfrm rot="5400000">
              <a:off x="11159" y="4493"/>
              <a:ext cx="424" cy="366"/>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455" name="文本框 454"/>
          <p:cNvSpPr txBox="1"/>
          <p:nvPr/>
        </p:nvSpPr>
        <p:spPr>
          <a:xfrm>
            <a:off x="1015291" y="2769801"/>
            <a:ext cx="4331650" cy="741037"/>
          </a:xfrm>
          <a:prstGeom prst="rect">
            <a:avLst/>
          </a:prstGeom>
          <a:noFill/>
        </p:spPr>
        <p:txBody>
          <a:bodyPr wrap="square" rtlCol="0" anchor="t">
            <a:noAutofit/>
          </a:bodyPr>
          <a:lstStyle/>
          <a:p>
            <a:pPr algn="just">
              <a:lnSpc>
                <a:spcPct val="120000"/>
              </a:lnSpc>
              <a:spcBef>
                <a:spcPts val="0"/>
              </a:spcBef>
              <a:spcAft>
                <a:spcPts val="0"/>
              </a:spcAft>
            </a:pPr>
            <a:r>
              <a:rPr lang="zh-CN" altLang="en-US" dirty="0">
                <a:solidFill>
                  <a:schemeClr val="bg1"/>
                </a:solidFill>
                <a:latin typeface="+mn-ea"/>
              </a:rPr>
              <a:t>策划实施管理体系初始阶段的准备工作，为有效监督各部门具体工作作了充分保障</a:t>
            </a:r>
          </a:p>
        </p:txBody>
      </p:sp>
      <p:sp>
        <p:nvSpPr>
          <p:cNvPr id="456" name="文本框 455"/>
          <p:cNvSpPr txBox="1"/>
          <p:nvPr/>
        </p:nvSpPr>
        <p:spPr>
          <a:xfrm>
            <a:off x="792350" y="2044488"/>
            <a:ext cx="2098675" cy="46166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dirty="0">
                <a:ln w="25400">
                  <a:noFill/>
                </a:ln>
                <a:solidFill>
                  <a:schemeClr val="tx2">
                    <a:lumMod val="95000"/>
                    <a:lumOff val="5000"/>
                  </a:schemeClr>
                </a:solidFill>
                <a:latin typeface="+mn-ea"/>
              </a:rPr>
              <a:t>功能测试工作</a:t>
            </a:r>
            <a:endParaRPr kumimoji="0" lang="zh-CN" altLang="en-US" sz="2400" b="1" i="0" u="none" strike="noStrike" kern="1200" cap="none" spc="0" normalizeH="0" baseline="0" noProof="0" dirty="0">
              <a:ln w="25400">
                <a:noFill/>
              </a:ln>
              <a:solidFill>
                <a:schemeClr val="tx2">
                  <a:lumMod val="95000"/>
                  <a:lumOff val="5000"/>
                </a:schemeClr>
              </a:solidFill>
              <a:effectLst/>
              <a:uLnTx/>
              <a:uFillTx/>
              <a:latin typeface="+mn-ea"/>
              <a:cs typeface="+mn-cs"/>
            </a:endParaRPr>
          </a:p>
        </p:txBody>
      </p:sp>
      <p:sp>
        <p:nvSpPr>
          <p:cNvPr id="491" name="流程图: 卡片 490"/>
          <p:cNvSpPr/>
          <p:nvPr/>
        </p:nvSpPr>
        <p:spPr>
          <a:xfrm>
            <a:off x="845261" y="4651077"/>
            <a:ext cx="4657679" cy="1589385"/>
          </a:xfrm>
          <a:prstGeom prst="flowChartPunchedCard">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nvGrpSpPr>
          <p:cNvPr id="492" name="组合 491"/>
          <p:cNvGrpSpPr/>
          <p:nvPr/>
        </p:nvGrpSpPr>
        <p:grpSpPr>
          <a:xfrm>
            <a:off x="904959" y="5950481"/>
            <a:ext cx="4526122" cy="289981"/>
            <a:chOff x="3374" y="8217"/>
            <a:chExt cx="5028" cy="194"/>
          </a:xfrm>
        </p:grpSpPr>
        <p:sp>
          <p:nvSpPr>
            <p:cNvPr id="501" name="矩形: 圆角 16"/>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02" name="矩形: 圆角 110"/>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03" name="矩形: 圆角 111"/>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04" name="矩形: 圆角 112"/>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05" name="矩形: 圆角 113"/>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06" name="矩形: 圆角 114"/>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07" name="矩形: 圆角 115"/>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08" name="矩形: 圆角 116"/>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09" name="矩形: 圆角 117"/>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10" name="矩形: 圆角 118"/>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11" name="矩形: 圆角 119"/>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12" name="矩形: 圆角 120"/>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13" name="矩形: 圆角 121"/>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mn-ea"/>
                <a:cs typeface="+mn-cs"/>
              </a:endParaRPr>
            </a:p>
          </p:txBody>
        </p:sp>
        <p:sp>
          <p:nvSpPr>
            <p:cNvPr id="514" name="矩形: 圆角 122"/>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15" name="矩形: 圆角 123"/>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16" name="矩形: 圆角 124"/>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17" name="矩形: 圆角 125"/>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18" name="矩形: 圆角 126"/>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19" name="矩形: 圆角 127"/>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20" name="矩形: 圆角 128"/>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21" name="矩形: 圆角 129"/>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22" name="矩形: 圆角 94"/>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493" name="组合 492"/>
          <p:cNvGrpSpPr/>
          <p:nvPr/>
        </p:nvGrpSpPr>
        <p:grpSpPr>
          <a:xfrm>
            <a:off x="645241" y="4121202"/>
            <a:ext cx="3232742" cy="934085"/>
            <a:chOff x="10719" y="3473"/>
            <a:chExt cx="1422" cy="817"/>
          </a:xfrm>
        </p:grpSpPr>
        <p:sp>
          <p:nvSpPr>
            <p:cNvPr id="499" name="矩形 498"/>
            <p:cNvSpPr/>
            <p:nvPr/>
          </p:nvSpPr>
          <p:spPr>
            <a:xfrm flipH="1">
              <a:off x="10871" y="3473"/>
              <a:ext cx="1270" cy="7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00" name="矩形 499"/>
            <p:cNvSpPr/>
            <p:nvPr/>
          </p:nvSpPr>
          <p:spPr>
            <a:xfrm flipH="1">
              <a:off x="10719" y="3586"/>
              <a:ext cx="1309" cy="704"/>
            </a:xfrm>
            <a:prstGeom prst="rect">
              <a:avLst/>
            </a:prstGeom>
            <a:solidFill>
              <a:srgbClr val="FDC40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494" name="组合 493"/>
          <p:cNvGrpSpPr/>
          <p:nvPr/>
        </p:nvGrpSpPr>
        <p:grpSpPr>
          <a:xfrm>
            <a:off x="2869368" y="4501313"/>
            <a:ext cx="565150" cy="269240"/>
            <a:chOff x="10664" y="4464"/>
            <a:chExt cx="890" cy="424"/>
          </a:xfrm>
        </p:grpSpPr>
        <p:sp>
          <p:nvSpPr>
            <p:cNvPr id="497" name="等腰三角形 496"/>
            <p:cNvSpPr/>
            <p:nvPr/>
          </p:nvSpPr>
          <p:spPr>
            <a:xfrm rot="16200000" flipH="1">
              <a:off x="10635" y="4493"/>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498" name="等腰三角形 497"/>
            <p:cNvSpPr/>
            <p:nvPr/>
          </p:nvSpPr>
          <p:spPr>
            <a:xfrm rot="5400000">
              <a:off x="11159" y="4493"/>
              <a:ext cx="424" cy="366"/>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495" name="文本框 494"/>
          <p:cNvSpPr txBox="1"/>
          <p:nvPr/>
        </p:nvSpPr>
        <p:spPr>
          <a:xfrm>
            <a:off x="990794" y="5153046"/>
            <a:ext cx="4331650" cy="741037"/>
          </a:xfrm>
          <a:prstGeom prst="rect">
            <a:avLst/>
          </a:prstGeom>
          <a:noFill/>
        </p:spPr>
        <p:txBody>
          <a:bodyPr wrap="square" rtlCol="0" anchor="t">
            <a:noAutofit/>
          </a:bodyPr>
          <a:lstStyle/>
          <a:p>
            <a:pPr algn="just">
              <a:lnSpc>
                <a:spcPct val="120000"/>
              </a:lnSpc>
              <a:spcBef>
                <a:spcPts val="0"/>
              </a:spcBef>
              <a:spcAft>
                <a:spcPts val="0"/>
              </a:spcAft>
            </a:pPr>
            <a:r>
              <a:rPr lang="zh-CN" altLang="en-US" dirty="0">
                <a:solidFill>
                  <a:schemeClr val="bg1"/>
                </a:solidFill>
                <a:latin typeface="+mn-ea"/>
              </a:rPr>
              <a:t>策划实施管理体系初始阶段的准备工作，为有效监督各部门具体工作作了充分保障</a:t>
            </a:r>
          </a:p>
        </p:txBody>
      </p:sp>
      <p:sp>
        <p:nvSpPr>
          <p:cNvPr id="496" name="文本框 495"/>
          <p:cNvSpPr txBox="1"/>
          <p:nvPr/>
        </p:nvSpPr>
        <p:spPr>
          <a:xfrm>
            <a:off x="767853" y="4427733"/>
            <a:ext cx="2098675" cy="46166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dirty="0">
                <a:ln w="25400">
                  <a:noFill/>
                </a:ln>
                <a:solidFill>
                  <a:schemeClr val="tx2">
                    <a:lumMod val="95000"/>
                    <a:lumOff val="5000"/>
                  </a:schemeClr>
                </a:solidFill>
                <a:latin typeface="+mn-ea"/>
              </a:rPr>
              <a:t>培训管理工作</a:t>
            </a:r>
            <a:endParaRPr kumimoji="0" lang="zh-CN" altLang="en-US" sz="2400" b="1" i="0" u="none" strike="noStrike" kern="1200" cap="none" spc="0" normalizeH="0" baseline="0" noProof="0" dirty="0">
              <a:ln w="25400">
                <a:noFill/>
              </a:ln>
              <a:solidFill>
                <a:schemeClr val="tx2">
                  <a:lumMod val="95000"/>
                  <a:lumOff val="5000"/>
                </a:schemeClr>
              </a:solidFill>
              <a:effectLst/>
              <a:uLnTx/>
              <a:uFillTx/>
              <a:latin typeface="+mn-ea"/>
              <a:cs typeface="+mn-cs"/>
            </a:endParaRPr>
          </a:p>
        </p:txBody>
      </p:sp>
      <p:sp>
        <p:nvSpPr>
          <p:cNvPr id="524" name="流程图: 卡片 523"/>
          <p:cNvSpPr/>
          <p:nvPr/>
        </p:nvSpPr>
        <p:spPr>
          <a:xfrm>
            <a:off x="6766321" y="2267832"/>
            <a:ext cx="4657679" cy="1589385"/>
          </a:xfrm>
          <a:prstGeom prst="flowChartPunchedCard">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nvGrpSpPr>
          <p:cNvPr id="525" name="组合 524"/>
          <p:cNvGrpSpPr/>
          <p:nvPr/>
        </p:nvGrpSpPr>
        <p:grpSpPr>
          <a:xfrm>
            <a:off x="6826019" y="3567236"/>
            <a:ext cx="4526122" cy="289981"/>
            <a:chOff x="3374" y="8217"/>
            <a:chExt cx="5028" cy="194"/>
          </a:xfrm>
        </p:grpSpPr>
        <p:sp>
          <p:nvSpPr>
            <p:cNvPr id="534" name="矩形: 圆角 16"/>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35" name="矩形: 圆角 110"/>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36" name="矩形: 圆角 111"/>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37" name="矩形: 圆角 112"/>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38" name="矩形: 圆角 113"/>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39" name="矩形: 圆角 114"/>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40" name="矩形: 圆角 115"/>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41" name="矩形: 圆角 116"/>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42" name="矩形: 圆角 117"/>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43" name="矩形: 圆角 118"/>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44" name="矩形: 圆角 119"/>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45" name="矩形: 圆角 120"/>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46" name="矩形: 圆角 121"/>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mn-ea"/>
                <a:cs typeface="+mn-cs"/>
              </a:endParaRPr>
            </a:p>
          </p:txBody>
        </p:sp>
        <p:sp>
          <p:nvSpPr>
            <p:cNvPr id="547" name="矩形: 圆角 122"/>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48" name="矩形: 圆角 123"/>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49" name="矩形: 圆角 124"/>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50" name="矩形: 圆角 125"/>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51" name="矩形: 圆角 126"/>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52" name="矩形: 圆角 127"/>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53" name="矩形: 圆角 128"/>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54" name="矩形: 圆角 129"/>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55" name="矩形: 圆角 94"/>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526" name="组合 525"/>
          <p:cNvGrpSpPr/>
          <p:nvPr/>
        </p:nvGrpSpPr>
        <p:grpSpPr>
          <a:xfrm>
            <a:off x="6566301" y="1737957"/>
            <a:ext cx="3232742" cy="934085"/>
            <a:chOff x="10719" y="3473"/>
            <a:chExt cx="1422" cy="817"/>
          </a:xfrm>
        </p:grpSpPr>
        <p:sp>
          <p:nvSpPr>
            <p:cNvPr id="532" name="矩形 531"/>
            <p:cNvSpPr/>
            <p:nvPr/>
          </p:nvSpPr>
          <p:spPr>
            <a:xfrm flipH="1">
              <a:off x="10871" y="3473"/>
              <a:ext cx="1270" cy="7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33" name="矩形 532"/>
            <p:cNvSpPr/>
            <p:nvPr/>
          </p:nvSpPr>
          <p:spPr>
            <a:xfrm flipH="1">
              <a:off x="10719" y="3586"/>
              <a:ext cx="1309" cy="704"/>
            </a:xfrm>
            <a:prstGeom prst="rect">
              <a:avLst/>
            </a:prstGeom>
            <a:solidFill>
              <a:srgbClr val="FDC40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527" name="组合 526"/>
          <p:cNvGrpSpPr/>
          <p:nvPr/>
        </p:nvGrpSpPr>
        <p:grpSpPr>
          <a:xfrm>
            <a:off x="8790428" y="2118068"/>
            <a:ext cx="565150" cy="269240"/>
            <a:chOff x="10664" y="4464"/>
            <a:chExt cx="890" cy="424"/>
          </a:xfrm>
        </p:grpSpPr>
        <p:sp>
          <p:nvSpPr>
            <p:cNvPr id="530" name="等腰三角形 529"/>
            <p:cNvSpPr/>
            <p:nvPr/>
          </p:nvSpPr>
          <p:spPr>
            <a:xfrm rot="16200000" flipH="1">
              <a:off x="10635" y="4493"/>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31" name="等腰三角形 530"/>
            <p:cNvSpPr/>
            <p:nvPr/>
          </p:nvSpPr>
          <p:spPr>
            <a:xfrm rot="5400000">
              <a:off x="11159" y="4493"/>
              <a:ext cx="424" cy="366"/>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528" name="文本框 527"/>
          <p:cNvSpPr txBox="1"/>
          <p:nvPr/>
        </p:nvSpPr>
        <p:spPr>
          <a:xfrm>
            <a:off x="6911854" y="2769801"/>
            <a:ext cx="4331650" cy="741037"/>
          </a:xfrm>
          <a:prstGeom prst="rect">
            <a:avLst/>
          </a:prstGeom>
          <a:noFill/>
        </p:spPr>
        <p:txBody>
          <a:bodyPr wrap="square" rtlCol="0" anchor="t">
            <a:noAutofit/>
          </a:bodyPr>
          <a:lstStyle/>
          <a:p>
            <a:pPr algn="just">
              <a:lnSpc>
                <a:spcPct val="120000"/>
              </a:lnSpc>
              <a:spcBef>
                <a:spcPts val="0"/>
              </a:spcBef>
              <a:spcAft>
                <a:spcPts val="0"/>
              </a:spcAft>
            </a:pPr>
            <a:r>
              <a:rPr lang="zh-CN" altLang="en-US" dirty="0">
                <a:solidFill>
                  <a:schemeClr val="bg1"/>
                </a:solidFill>
                <a:latin typeface="+mn-ea"/>
              </a:rPr>
              <a:t>策划实施管理体系初始阶段的准备工作，为有效监督各部门具体工作作了充分保障</a:t>
            </a:r>
          </a:p>
        </p:txBody>
      </p:sp>
      <p:sp>
        <p:nvSpPr>
          <p:cNvPr id="529" name="文本框 528"/>
          <p:cNvSpPr txBox="1"/>
          <p:nvPr/>
        </p:nvSpPr>
        <p:spPr>
          <a:xfrm>
            <a:off x="6688913" y="2044488"/>
            <a:ext cx="2098675" cy="46166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dirty="0">
                <a:ln w="25400">
                  <a:noFill/>
                </a:ln>
                <a:solidFill>
                  <a:schemeClr val="tx2">
                    <a:lumMod val="95000"/>
                    <a:lumOff val="5000"/>
                  </a:schemeClr>
                </a:solidFill>
                <a:latin typeface="+mn-ea"/>
              </a:rPr>
              <a:t>配置管理工作</a:t>
            </a:r>
            <a:endParaRPr kumimoji="0" lang="zh-CN" altLang="en-US" sz="2400" b="1" i="0" u="none" strike="noStrike" kern="1200" cap="none" spc="0" normalizeH="0" baseline="0" noProof="0" dirty="0">
              <a:ln w="25400">
                <a:noFill/>
              </a:ln>
              <a:solidFill>
                <a:schemeClr val="tx2">
                  <a:lumMod val="95000"/>
                  <a:lumOff val="5000"/>
                </a:schemeClr>
              </a:solidFill>
              <a:effectLst/>
              <a:uLnTx/>
              <a:uFillTx/>
              <a:latin typeface="+mn-ea"/>
              <a:cs typeface="+mn-cs"/>
            </a:endParaRPr>
          </a:p>
        </p:txBody>
      </p:sp>
      <p:sp>
        <p:nvSpPr>
          <p:cNvPr id="557" name="流程图: 卡片 556"/>
          <p:cNvSpPr/>
          <p:nvPr/>
        </p:nvSpPr>
        <p:spPr>
          <a:xfrm>
            <a:off x="6766321" y="4651077"/>
            <a:ext cx="4657679" cy="1589385"/>
          </a:xfrm>
          <a:prstGeom prst="flowChartPunchedCard">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nvGrpSpPr>
          <p:cNvPr id="558" name="组合 557"/>
          <p:cNvGrpSpPr/>
          <p:nvPr/>
        </p:nvGrpSpPr>
        <p:grpSpPr>
          <a:xfrm>
            <a:off x="6826019" y="5950481"/>
            <a:ext cx="4526122" cy="289981"/>
            <a:chOff x="3374" y="8217"/>
            <a:chExt cx="5028" cy="194"/>
          </a:xfrm>
        </p:grpSpPr>
        <p:sp>
          <p:nvSpPr>
            <p:cNvPr id="567" name="矩形: 圆角 16"/>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68" name="矩形: 圆角 110"/>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69" name="矩形: 圆角 111"/>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70" name="矩形: 圆角 112"/>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71" name="矩形: 圆角 113"/>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72" name="矩形: 圆角 114"/>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73" name="矩形: 圆角 115"/>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74" name="矩形: 圆角 116"/>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75" name="矩形: 圆角 117"/>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76" name="矩形: 圆角 118"/>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77" name="矩形: 圆角 119"/>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78" name="矩形: 圆角 120"/>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79" name="矩形: 圆角 121"/>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mn-ea"/>
                <a:cs typeface="+mn-cs"/>
              </a:endParaRPr>
            </a:p>
          </p:txBody>
        </p:sp>
        <p:sp>
          <p:nvSpPr>
            <p:cNvPr id="580" name="矩形: 圆角 122"/>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81" name="矩形: 圆角 123"/>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82" name="矩形: 圆角 124"/>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83" name="矩形: 圆角 125"/>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84" name="矩形: 圆角 126"/>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85" name="矩形: 圆角 127"/>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86" name="矩形: 圆角 128"/>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87" name="矩形: 圆角 129"/>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88" name="矩形: 圆角 94"/>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559" name="组合 558"/>
          <p:cNvGrpSpPr/>
          <p:nvPr/>
        </p:nvGrpSpPr>
        <p:grpSpPr>
          <a:xfrm>
            <a:off x="6566301" y="4121202"/>
            <a:ext cx="3232742" cy="934085"/>
            <a:chOff x="10719" y="3473"/>
            <a:chExt cx="1422" cy="817"/>
          </a:xfrm>
        </p:grpSpPr>
        <p:sp>
          <p:nvSpPr>
            <p:cNvPr id="565" name="矩形 564"/>
            <p:cNvSpPr/>
            <p:nvPr/>
          </p:nvSpPr>
          <p:spPr>
            <a:xfrm flipH="1">
              <a:off x="10871" y="3473"/>
              <a:ext cx="1270" cy="7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66" name="矩形 565"/>
            <p:cNvSpPr/>
            <p:nvPr/>
          </p:nvSpPr>
          <p:spPr>
            <a:xfrm flipH="1">
              <a:off x="10719" y="3586"/>
              <a:ext cx="1309" cy="704"/>
            </a:xfrm>
            <a:prstGeom prst="rect">
              <a:avLst/>
            </a:prstGeom>
            <a:solidFill>
              <a:srgbClr val="FDC40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560" name="组合 559"/>
          <p:cNvGrpSpPr/>
          <p:nvPr/>
        </p:nvGrpSpPr>
        <p:grpSpPr>
          <a:xfrm>
            <a:off x="8790428" y="4501313"/>
            <a:ext cx="565150" cy="269240"/>
            <a:chOff x="10664" y="4464"/>
            <a:chExt cx="890" cy="424"/>
          </a:xfrm>
        </p:grpSpPr>
        <p:sp>
          <p:nvSpPr>
            <p:cNvPr id="563" name="等腰三角形 562"/>
            <p:cNvSpPr/>
            <p:nvPr/>
          </p:nvSpPr>
          <p:spPr>
            <a:xfrm rot="16200000" flipH="1">
              <a:off x="10635" y="4493"/>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564" name="等腰三角形 563"/>
            <p:cNvSpPr/>
            <p:nvPr/>
          </p:nvSpPr>
          <p:spPr>
            <a:xfrm rot="5400000">
              <a:off x="11159" y="4493"/>
              <a:ext cx="424" cy="366"/>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561" name="文本框 560"/>
          <p:cNvSpPr txBox="1"/>
          <p:nvPr/>
        </p:nvSpPr>
        <p:spPr>
          <a:xfrm>
            <a:off x="6911854" y="5153046"/>
            <a:ext cx="4331650" cy="741037"/>
          </a:xfrm>
          <a:prstGeom prst="rect">
            <a:avLst/>
          </a:prstGeom>
          <a:noFill/>
        </p:spPr>
        <p:txBody>
          <a:bodyPr wrap="square" rtlCol="0" anchor="t">
            <a:noAutofit/>
          </a:bodyPr>
          <a:lstStyle/>
          <a:p>
            <a:pPr algn="just">
              <a:lnSpc>
                <a:spcPct val="120000"/>
              </a:lnSpc>
              <a:spcBef>
                <a:spcPts val="0"/>
              </a:spcBef>
              <a:spcAft>
                <a:spcPts val="0"/>
              </a:spcAft>
            </a:pPr>
            <a:r>
              <a:rPr lang="zh-CN" altLang="en-US" dirty="0">
                <a:solidFill>
                  <a:schemeClr val="bg1"/>
                </a:solidFill>
                <a:latin typeface="+mn-ea"/>
              </a:rPr>
              <a:t>策划实施管理体系初始阶段的准备工作，为有效监督各部门具体工作作了充分保障</a:t>
            </a:r>
          </a:p>
        </p:txBody>
      </p:sp>
      <p:sp>
        <p:nvSpPr>
          <p:cNvPr id="562" name="文本框 561"/>
          <p:cNvSpPr txBox="1"/>
          <p:nvPr/>
        </p:nvSpPr>
        <p:spPr>
          <a:xfrm>
            <a:off x="6688913" y="4427733"/>
            <a:ext cx="2098675" cy="46166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dirty="0">
                <a:ln w="25400">
                  <a:noFill/>
                </a:ln>
                <a:solidFill>
                  <a:schemeClr val="tx2">
                    <a:lumMod val="95000"/>
                    <a:lumOff val="5000"/>
                  </a:schemeClr>
                </a:solidFill>
                <a:latin typeface="+mn-ea"/>
              </a:rPr>
              <a:t>财务管理工作</a:t>
            </a:r>
            <a:endParaRPr kumimoji="0" lang="zh-CN" altLang="en-US" sz="2400" b="1" i="0" u="none" strike="noStrike" kern="1200" cap="none" spc="0" normalizeH="0" baseline="0" noProof="0" dirty="0">
              <a:ln w="25400">
                <a:noFill/>
              </a:ln>
              <a:solidFill>
                <a:schemeClr val="tx2">
                  <a:lumMod val="95000"/>
                  <a:lumOff val="5000"/>
                </a:schemeClr>
              </a:solidFill>
              <a:effectLst/>
              <a:uLnTx/>
              <a:uFillTx/>
              <a:latin typeface="+mn-ea"/>
              <a:cs typeface="+mn-cs"/>
            </a:endParaRPr>
          </a:p>
        </p:txBody>
      </p:sp>
      <p:sp>
        <p:nvSpPr>
          <p:cNvPr id="589" name="任意多边形: 形状 588"/>
          <p:cNvSpPr/>
          <p:nvPr/>
        </p:nvSpPr>
        <p:spPr>
          <a:xfrm rot="19125720">
            <a:off x="10932090" y="-802435"/>
            <a:ext cx="1550960" cy="3205495"/>
          </a:xfrm>
          <a:custGeom>
            <a:avLst/>
            <a:gdLst>
              <a:gd name="connsiteX0" fmla="*/ 277255 w 1550960"/>
              <a:gd name="connsiteY0" fmla="*/ 2905993 h 3205495"/>
              <a:gd name="connsiteX1" fmla="*/ 45957 w 1550960"/>
              <a:gd name="connsiteY1" fmla="*/ 3169849 h 3205495"/>
              <a:gd name="connsiteX2" fmla="*/ 0 w 1550960"/>
              <a:gd name="connsiteY2" fmla="*/ 3205495 h 3205495"/>
              <a:gd name="connsiteX3" fmla="*/ 0 w 1550960"/>
              <a:gd name="connsiteY3" fmla="*/ 2905992 h 3205495"/>
              <a:gd name="connsiteX4" fmla="*/ 914108 w 1550960"/>
              <a:gd name="connsiteY4" fmla="*/ 2179494 h 3205495"/>
              <a:gd name="connsiteX5" fmla="*/ 603457 w 1550960"/>
              <a:gd name="connsiteY5" fmla="*/ 2533873 h 3205495"/>
              <a:gd name="connsiteX6" fmla="*/ 0 w 1550960"/>
              <a:gd name="connsiteY6" fmla="*/ 2533873 h 3205495"/>
              <a:gd name="connsiteX7" fmla="*/ 0 w 1550960"/>
              <a:gd name="connsiteY7" fmla="*/ 2179494 h 3205495"/>
              <a:gd name="connsiteX8" fmla="*/ 1550960 w 1550960"/>
              <a:gd name="connsiteY8" fmla="*/ 1452996 h 3205495"/>
              <a:gd name="connsiteX9" fmla="*/ 1240309 w 1550960"/>
              <a:gd name="connsiteY9" fmla="*/ 1807375 h 3205495"/>
              <a:gd name="connsiteX10" fmla="*/ 0 w 1550960"/>
              <a:gd name="connsiteY10" fmla="*/ 1807375 h 3205495"/>
              <a:gd name="connsiteX11" fmla="*/ 0 w 1550960"/>
              <a:gd name="connsiteY11" fmla="*/ 1452996 h 3205495"/>
              <a:gd name="connsiteX12" fmla="*/ 989975 w 1550960"/>
              <a:gd name="connsiteY12" fmla="*/ 726498 h 3205495"/>
              <a:gd name="connsiteX13" fmla="*/ 1394239 w 1550960"/>
              <a:gd name="connsiteY13" fmla="*/ 1080878 h 3205495"/>
              <a:gd name="connsiteX14" fmla="*/ 0 w 1550960"/>
              <a:gd name="connsiteY14" fmla="*/ 1080878 h 3205495"/>
              <a:gd name="connsiteX15" fmla="*/ 0 w 1550960"/>
              <a:gd name="connsiteY15" fmla="*/ 726498 h 3205495"/>
              <a:gd name="connsiteX16" fmla="*/ 161213 w 1550960"/>
              <a:gd name="connsiteY16" fmla="*/ 0 h 3205495"/>
              <a:gd name="connsiteX17" fmla="*/ 565475 w 1550960"/>
              <a:gd name="connsiteY17" fmla="*/ 354379 h 3205495"/>
              <a:gd name="connsiteX18" fmla="*/ 0 w 1550960"/>
              <a:gd name="connsiteY18" fmla="*/ 354379 h 3205495"/>
              <a:gd name="connsiteX19" fmla="*/ 0 w 1550960"/>
              <a:gd name="connsiteY19" fmla="*/ 0 h 320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0960" h="3205495">
                <a:moveTo>
                  <a:pt x="277255" y="2905993"/>
                </a:moveTo>
                <a:lnTo>
                  <a:pt x="45957" y="3169849"/>
                </a:lnTo>
                <a:lnTo>
                  <a:pt x="0" y="3205495"/>
                </a:lnTo>
                <a:lnTo>
                  <a:pt x="0" y="2905992"/>
                </a:lnTo>
                <a:close/>
                <a:moveTo>
                  <a:pt x="914108" y="2179494"/>
                </a:moveTo>
                <a:lnTo>
                  <a:pt x="603457" y="2533873"/>
                </a:lnTo>
                <a:lnTo>
                  <a:pt x="0" y="2533873"/>
                </a:lnTo>
                <a:lnTo>
                  <a:pt x="0" y="2179494"/>
                </a:lnTo>
                <a:close/>
                <a:moveTo>
                  <a:pt x="1550960" y="1452996"/>
                </a:moveTo>
                <a:lnTo>
                  <a:pt x="1240309" y="1807375"/>
                </a:lnTo>
                <a:lnTo>
                  <a:pt x="0" y="1807375"/>
                </a:lnTo>
                <a:lnTo>
                  <a:pt x="0" y="1452996"/>
                </a:lnTo>
                <a:close/>
                <a:moveTo>
                  <a:pt x="989975" y="726498"/>
                </a:moveTo>
                <a:lnTo>
                  <a:pt x="1394239" y="1080878"/>
                </a:lnTo>
                <a:lnTo>
                  <a:pt x="0" y="1080878"/>
                </a:lnTo>
                <a:lnTo>
                  <a:pt x="0" y="726498"/>
                </a:lnTo>
                <a:close/>
                <a:moveTo>
                  <a:pt x="161213" y="0"/>
                </a:moveTo>
                <a:lnTo>
                  <a:pt x="565475" y="354379"/>
                </a:lnTo>
                <a:lnTo>
                  <a:pt x="0" y="354379"/>
                </a:lnTo>
                <a:lnTo>
                  <a:pt x="0" y="0"/>
                </a:lnTo>
                <a:close/>
              </a:path>
            </a:pathLst>
          </a:cu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nvGrpSpPr>
          <p:cNvPr id="632" name="组合 631"/>
          <p:cNvGrpSpPr/>
          <p:nvPr/>
        </p:nvGrpSpPr>
        <p:grpSpPr>
          <a:xfrm>
            <a:off x="4016042" y="700405"/>
            <a:ext cx="1251585" cy="281305"/>
            <a:chOff x="2176397" y="4527732"/>
            <a:chExt cx="1494144" cy="281004"/>
          </a:xfrm>
        </p:grpSpPr>
        <p:sp>
          <p:nvSpPr>
            <p:cNvPr id="633" name="等腰三角形 632"/>
            <p:cNvSpPr/>
            <p:nvPr/>
          </p:nvSpPr>
          <p:spPr>
            <a:xfrm rot="5400000">
              <a:off x="2157807" y="4546322"/>
              <a:ext cx="269553" cy="232373"/>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34" name="等腰三角形 633"/>
            <p:cNvSpPr/>
            <p:nvPr/>
          </p:nvSpPr>
          <p:spPr>
            <a:xfrm rot="5400000">
              <a:off x="2578397" y="4546323"/>
              <a:ext cx="269553" cy="232373"/>
            </a:xfrm>
            <a:prstGeom prst="triangle">
              <a:avLst/>
            </a:prstGeom>
            <a:solidFill>
              <a:srgbClr val="FCC3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35" name="等腰三角形 634"/>
            <p:cNvSpPr/>
            <p:nvPr/>
          </p:nvSpPr>
          <p:spPr>
            <a:xfrm rot="5400000">
              <a:off x="2998987" y="4546324"/>
              <a:ext cx="269553" cy="232373"/>
            </a:xfrm>
            <a:prstGeom prst="triangle">
              <a:avLst/>
            </a:prstGeom>
            <a:solidFill>
              <a:srgbClr val="4B2EFA"/>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36" name="等腰三角形 635"/>
            <p:cNvSpPr/>
            <p:nvPr/>
          </p:nvSpPr>
          <p:spPr>
            <a:xfrm rot="5400000">
              <a:off x="3419577" y="4557772"/>
              <a:ext cx="269554" cy="232374"/>
            </a:xfrm>
            <a:prstGeom prst="triangle">
              <a:avLst/>
            </a:prstGeom>
            <a:solidFill>
              <a:srgbClr val="FDC40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637" name="文本框 636"/>
          <p:cNvSpPr txBox="1"/>
          <p:nvPr/>
        </p:nvSpPr>
        <p:spPr>
          <a:xfrm>
            <a:off x="5415575" y="610870"/>
            <a:ext cx="4919345" cy="460375"/>
          </a:xfrm>
          <a:prstGeom prst="rect">
            <a:avLst/>
          </a:prstGeom>
          <a:noFill/>
        </p:spPr>
        <p:txBody>
          <a:bodyPr wrap="square" rtlCol="0" anchor="t">
            <a:noAutofit/>
          </a:bodyPr>
          <a:lstStyle/>
          <a:p>
            <a:pPr algn="just"/>
            <a:r>
              <a:rPr lang="en-US" altLang="zh-CN" sz="1200" dirty="0">
                <a:latin typeface="+mn-ea"/>
                <a:sym typeface="+mn-ea"/>
              </a:rPr>
              <a:t>Lorem ipsum dolor sit amet, consectetuer adipiscing elit. Maecenas porttitor congue massa. Fusce posuere, magna</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5267325" y="2781300"/>
            <a:ext cx="4900295" cy="101473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w="25400">
                  <a:solidFill>
                    <a:prstClr val="black"/>
                  </a:solidFill>
                </a:ln>
                <a:solidFill>
                  <a:schemeClr val="accent3">
                    <a:lumMod val="75000"/>
                  </a:schemeClr>
                </a:solidFill>
                <a:effectLst>
                  <a:outerShdw dist="88900" dir="2700000" algn="tl" rotWithShape="0">
                    <a:schemeClr val="accent3">
                      <a:lumMod val="75000"/>
                    </a:schemeClr>
                  </a:outerShdw>
                </a:effectLst>
                <a:uLnTx/>
                <a:uFillTx/>
                <a:latin typeface="+mn-ea"/>
                <a:cs typeface="+mn-cs"/>
              </a:rPr>
              <a:t>年度销售情况</a:t>
            </a:r>
          </a:p>
        </p:txBody>
      </p:sp>
      <p:sp>
        <p:nvSpPr>
          <p:cNvPr id="22" name="文本框 21"/>
          <p:cNvSpPr txBox="1"/>
          <p:nvPr/>
        </p:nvSpPr>
        <p:spPr>
          <a:xfrm>
            <a:off x="1803219" y="2282190"/>
            <a:ext cx="1907902" cy="156966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w="25400">
                  <a:solidFill>
                    <a:prstClr val="black"/>
                  </a:solidFill>
                </a:ln>
                <a:solidFill>
                  <a:prstClr val="white"/>
                </a:solidFill>
                <a:effectLst/>
                <a:uLnTx/>
                <a:uFillTx/>
                <a:latin typeface="+mn-ea"/>
                <a:cs typeface="OPPOSans H" panose="00020600040101010101" pitchFamily="18" charset="-122"/>
              </a:rPr>
              <a:t>02</a:t>
            </a:r>
          </a:p>
        </p:txBody>
      </p:sp>
      <p:sp>
        <p:nvSpPr>
          <p:cNvPr id="7" name="文本框 6"/>
          <p:cNvSpPr txBox="1"/>
          <p:nvPr/>
        </p:nvSpPr>
        <p:spPr>
          <a:xfrm>
            <a:off x="5462270" y="3789680"/>
            <a:ext cx="4510405" cy="368300"/>
          </a:xfrm>
          <a:prstGeom prst="rect">
            <a:avLst/>
          </a:prstGeom>
          <a:noFill/>
        </p:spPr>
        <p:txBody>
          <a:bodyPr wrap="square" rtlCol="0" anchor="t">
            <a:noAutofit/>
          </a:bodyPr>
          <a:lstStyle/>
          <a:p>
            <a:pPr algn="dist"/>
            <a:r>
              <a:rPr lang="en-US" altLang="zh-CN" dirty="0">
                <a:ln w="3175">
                  <a:solidFill>
                    <a:schemeClr val="tx1"/>
                  </a:solidFill>
                </a:ln>
                <a:solidFill>
                  <a:schemeClr val="bg1"/>
                </a:solidFill>
                <a:latin typeface="+mn-ea"/>
              </a:rPr>
              <a:t>ANNUAL SALE</a:t>
            </a:r>
          </a:p>
        </p:txBody>
      </p:sp>
      <p:sp>
        <p:nvSpPr>
          <p:cNvPr id="2" name="文本框 1"/>
          <p:cNvSpPr txBox="1"/>
          <p:nvPr/>
        </p:nvSpPr>
        <p:spPr>
          <a:xfrm>
            <a:off x="1257300" y="3642439"/>
            <a:ext cx="3110865" cy="64633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w="25400">
                  <a:solidFill>
                    <a:prstClr val="black"/>
                  </a:solidFill>
                </a:ln>
                <a:solidFill>
                  <a:prstClr val="white"/>
                </a:solidFill>
                <a:effectLst/>
                <a:uLnTx/>
                <a:uFillTx/>
                <a:latin typeface="+mn-ea"/>
                <a:cs typeface="Agency FB" panose="020B0503020202020204" charset="0"/>
              </a:rPr>
              <a:t>PART TWO</a:t>
            </a:r>
          </a:p>
        </p:txBody>
      </p:sp>
      <p:sp>
        <p:nvSpPr>
          <p:cNvPr id="228" name="五边形 227"/>
          <p:cNvSpPr/>
          <p:nvPr/>
        </p:nvSpPr>
        <p:spPr>
          <a:xfrm flipH="1">
            <a:off x="7385685" y="1784408"/>
            <a:ext cx="3168015" cy="497840"/>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229" name="五边形 228"/>
          <p:cNvSpPr/>
          <p:nvPr/>
        </p:nvSpPr>
        <p:spPr>
          <a:xfrm flipH="1">
            <a:off x="7464425" y="1701165"/>
            <a:ext cx="3168015" cy="497840"/>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600" b="1" dirty="0">
                <a:ln w="25400">
                  <a:noFill/>
                </a:ln>
                <a:solidFill>
                  <a:schemeClr val="tx1"/>
                </a:solidFill>
                <a:latin typeface="+mn-ea"/>
                <a:cs typeface="Agency FB" panose="020B0503020202020204" charset="0"/>
                <a:sym typeface="+mn-ea"/>
              </a:rPr>
              <a:t>ANNUAL REPORT</a:t>
            </a:r>
            <a:endParaRPr lang="zh-CN" altLang="en-US" sz="1600" b="1" dirty="0">
              <a:ln>
                <a:solidFill>
                  <a:schemeClr val="tx2"/>
                </a:solidFill>
              </a:ln>
              <a:latin typeface="+mn-ea"/>
              <a:cs typeface="Agency FB" panose="020B0503020202020204" charset="0"/>
            </a:endParaRPr>
          </a:p>
        </p:txBody>
      </p:sp>
      <p:sp>
        <p:nvSpPr>
          <p:cNvPr id="245" name="燕尾形 244"/>
          <p:cNvSpPr/>
          <p:nvPr/>
        </p:nvSpPr>
        <p:spPr>
          <a:xfrm flipH="1">
            <a:off x="10140950" y="1820545"/>
            <a:ext cx="259080" cy="25908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nvGrpSpPr>
          <p:cNvPr id="5" name="组合 4"/>
          <p:cNvGrpSpPr/>
          <p:nvPr/>
        </p:nvGrpSpPr>
        <p:grpSpPr>
          <a:xfrm>
            <a:off x="8676640" y="4685665"/>
            <a:ext cx="1955800" cy="463550"/>
            <a:chOff x="8515" y="2843"/>
            <a:chExt cx="3080" cy="730"/>
          </a:xfrm>
        </p:grpSpPr>
        <p:grpSp>
          <p:nvGrpSpPr>
            <p:cNvPr id="111" name="组合 110"/>
            <p:cNvGrpSpPr/>
            <p:nvPr/>
          </p:nvGrpSpPr>
          <p:grpSpPr>
            <a:xfrm>
              <a:off x="8515" y="2843"/>
              <a:ext cx="3080" cy="152"/>
              <a:chOff x="9897" y="9482"/>
              <a:chExt cx="3080" cy="152"/>
            </a:xfrm>
          </p:grpSpPr>
          <p:sp>
            <p:nvSpPr>
              <p:cNvPr id="76" name="椭圆 75"/>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8" name="椭圆 77"/>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4" name="椭圆 103"/>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5" name="椭圆 104"/>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6" name="椭圆 105"/>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7" name="椭圆 106"/>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8" name="椭圆 107"/>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09" name="椭圆 108"/>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0" name="椭圆 109"/>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12" name="组合 111"/>
            <p:cNvGrpSpPr/>
            <p:nvPr/>
          </p:nvGrpSpPr>
          <p:grpSpPr>
            <a:xfrm>
              <a:off x="8515" y="3132"/>
              <a:ext cx="3080" cy="152"/>
              <a:chOff x="9897" y="9482"/>
              <a:chExt cx="3080" cy="152"/>
            </a:xfrm>
          </p:grpSpPr>
          <p:sp>
            <p:nvSpPr>
              <p:cNvPr id="114" name="椭圆 113"/>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5" name="椭圆 114"/>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6" name="椭圆 115"/>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7" name="椭圆 116"/>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8" name="椭圆 117"/>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19" name="椭圆 118"/>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0" name="椭圆 119"/>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1" name="椭圆 120"/>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2" name="椭圆 121"/>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123" name="组合 122"/>
            <p:cNvGrpSpPr/>
            <p:nvPr/>
          </p:nvGrpSpPr>
          <p:grpSpPr>
            <a:xfrm>
              <a:off x="8515" y="3421"/>
              <a:ext cx="3080" cy="152"/>
              <a:chOff x="9897" y="9482"/>
              <a:chExt cx="3080" cy="152"/>
            </a:xfrm>
          </p:grpSpPr>
          <p:sp>
            <p:nvSpPr>
              <p:cNvPr id="124" name="椭圆 123"/>
              <p:cNvSpPr/>
              <p:nvPr/>
            </p:nvSpPr>
            <p:spPr>
              <a:xfrm>
                <a:off x="989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5" name="椭圆 124"/>
              <p:cNvSpPr/>
              <p:nvPr/>
            </p:nvSpPr>
            <p:spPr>
              <a:xfrm>
                <a:off x="1026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6" name="椭圆 125"/>
              <p:cNvSpPr/>
              <p:nvPr/>
            </p:nvSpPr>
            <p:spPr>
              <a:xfrm>
                <a:off x="1062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7" name="椭圆 126"/>
              <p:cNvSpPr/>
              <p:nvPr/>
            </p:nvSpPr>
            <p:spPr>
              <a:xfrm>
                <a:off x="1099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8" name="椭圆 127"/>
              <p:cNvSpPr/>
              <p:nvPr/>
            </p:nvSpPr>
            <p:spPr>
              <a:xfrm>
                <a:off x="11361"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29" name="椭圆 128"/>
              <p:cNvSpPr/>
              <p:nvPr/>
            </p:nvSpPr>
            <p:spPr>
              <a:xfrm>
                <a:off x="11727"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0" name="椭圆 129"/>
              <p:cNvSpPr/>
              <p:nvPr/>
            </p:nvSpPr>
            <p:spPr>
              <a:xfrm>
                <a:off x="12093"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1" name="椭圆 130"/>
              <p:cNvSpPr/>
              <p:nvPr/>
            </p:nvSpPr>
            <p:spPr>
              <a:xfrm>
                <a:off x="12459"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32" name="椭圆 131"/>
              <p:cNvSpPr/>
              <p:nvPr/>
            </p:nvSpPr>
            <p:spPr>
              <a:xfrm>
                <a:off x="12825" y="94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grpSp>
        <p:nvGrpSpPr>
          <p:cNvPr id="6" name="组合 5"/>
          <p:cNvGrpSpPr/>
          <p:nvPr/>
        </p:nvGrpSpPr>
        <p:grpSpPr>
          <a:xfrm>
            <a:off x="2103755" y="4434205"/>
            <a:ext cx="1494155" cy="280670"/>
            <a:chOff x="3313" y="6757"/>
            <a:chExt cx="2353" cy="442"/>
          </a:xfrm>
        </p:grpSpPr>
        <p:sp>
          <p:nvSpPr>
            <p:cNvPr id="98" name="等腰三角形 97"/>
            <p:cNvSpPr/>
            <p:nvPr/>
          </p:nvSpPr>
          <p:spPr>
            <a:xfrm rot="5400000">
              <a:off x="3284" y="6786"/>
              <a:ext cx="424" cy="366"/>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99" name="等腰三角形 98"/>
            <p:cNvSpPr/>
            <p:nvPr/>
          </p:nvSpPr>
          <p:spPr>
            <a:xfrm rot="5400000">
              <a:off x="3947" y="6786"/>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00" name="等腰三角形 99"/>
            <p:cNvSpPr/>
            <p:nvPr/>
          </p:nvSpPr>
          <p:spPr>
            <a:xfrm rot="5400000">
              <a:off x="4609" y="6786"/>
              <a:ext cx="424" cy="366"/>
            </a:xfrm>
            <a:prstGeom prst="triangle">
              <a:avLst/>
            </a:prstGeom>
            <a:solidFill>
              <a:schemeClr val="accent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01" name="等腰三角形 100"/>
            <p:cNvSpPr/>
            <p:nvPr/>
          </p:nvSpPr>
          <p:spPr>
            <a:xfrm rot="5400000">
              <a:off x="5271" y="6804"/>
              <a:ext cx="424" cy="366"/>
            </a:xfrm>
            <a:prstGeom prst="triangle">
              <a:avLst/>
            </a:prstGeom>
            <a:solidFill>
              <a:schemeClr val="accent4"/>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12" name="组合 11"/>
          <p:cNvGrpSpPr/>
          <p:nvPr/>
        </p:nvGrpSpPr>
        <p:grpSpPr>
          <a:xfrm flipV="1">
            <a:off x="4368165" y="1701800"/>
            <a:ext cx="2653030" cy="580390"/>
            <a:chOff x="6879" y="2679"/>
            <a:chExt cx="4178" cy="914"/>
          </a:xfrm>
        </p:grpSpPr>
        <p:sp>
          <p:nvSpPr>
            <p:cNvPr id="9" name="任意多边形: 形状 55"/>
            <p:cNvSpPr/>
            <p:nvPr/>
          </p:nvSpPr>
          <p:spPr>
            <a:xfrm flipV="1">
              <a:off x="6879" y="267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0" name="任意多边形: 形状 55"/>
            <p:cNvSpPr/>
            <p:nvPr/>
          </p:nvSpPr>
          <p:spPr>
            <a:xfrm flipV="1">
              <a:off x="6879" y="301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 name="任意多边形: 形状 55"/>
            <p:cNvSpPr/>
            <p:nvPr/>
          </p:nvSpPr>
          <p:spPr>
            <a:xfrm flipV="1">
              <a:off x="6879" y="335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grpSp>
      <p:grpSp>
        <p:nvGrpSpPr>
          <p:cNvPr id="30" name="组合 29"/>
          <p:cNvGrpSpPr/>
          <p:nvPr/>
        </p:nvGrpSpPr>
        <p:grpSpPr>
          <a:xfrm>
            <a:off x="5330825" y="4380865"/>
            <a:ext cx="2726055" cy="768350"/>
            <a:chOff x="8395" y="6899"/>
            <a:chExt cx="4293" cy="1210"/>
          </a:xfrm>
        </p:grpSpPr>
        <p:sp>
          <p:nvSpPr>
            <p:cNvPr id="164" name="圆角矩形 163"/>
            <p:cNvSpPr/>
            <p:nvPr/>
          </p:nvSpPr>
          <p:spPr>
            <a:xfrm>
              <a:off x="8395"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5" name="圆角矩形 164"/>
            <p:cNvSpPr/>
            <p:nvPr/>
          </p:nvSpPr>
          <p:spPr>
            <a:xfrm>
              <a:off x="8985" y="7101"/>
              <a:ext cx="180" cy="1008"/>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6" name="圆角矩形 165"/>
            <p:cNvSpPr/>
            <p:nvPr/>
          </p:nvSpPr>
          <p:spPr>
            <a:xfrm>
              <a:off x="9575" y="6899"/>
              <a:ext cx="153" cy="1210"/>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7" name="圆角矩形 166"/>
            <p:cNvSpPr/>
            <p:nvPr/>
          </p:nvSpPr>
          <p:spPr>
            <a:xfrm>
              <a:off x="10138" y="7188"/>
              <a:ext cx="186" cy="921"/>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8" name="圆角矩形 167"/>
            <p:cNvSpPr/>
            <p:nvPr/>
          </p:nvSpPr>
          <p:spPr>
            <a:xfrm>
              <a:off x="10734" y="7054"/>
              <a:ext cx="186" cy="1055"/>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9" name="圆角矩形 168"/>
            <p:cNvSpPr/>
            <p:nvPr/>
          </p:nvSpPr>
          <p:spPr>
            <a:xfrm>
              <a:off x="11912" y="6995"/>
              <a:ext cx="186" cy="1114"/>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0" name="圆角矩形 169"/>
            <p:cNvSpPr/>
            <p:nvPr/>
          </p:nvSpPr>
          <p:spPr>
            <a:xfrm>
              <a:off x="11330" y="6995"/>
              <a:ext cx="172" cy="1114"/>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71" name="圆角矩形 170"/>
            <p:cNvSpPr/>
            <p:nvPr/>
          </p:nvSpPr>
          <p:spPr>
            <a:xfrm>
              <a:off x="12508"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58" name="燕尾形 244">
            <a:extLst>
              <a:ext uri="{FF2B5EF4-FFF2-40B4-BE49-F238E27FC236}">
                <a16:creationId xmlns:a16="http://schemas.microsoft.com/office/drawing/2014/main" id="{90B9C9D5-FA7F-4482-B820-EA961D933FFA}"/>
              </a:ext>
            </a:extLst>
          </p:cNvPr>
          <p:cNvSpPr/>
          <p:nvPr/>
        </p:nvSpPr>
        <p:spPr>
          <a:xfrm flipH="1">
            <a:off x="7752241" y="1820545"/>
            <a:ext cx="259080" cy="25908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Tree>
    <p:custDataLst>
      <p:tags r:id="rId1"/>
    </p:custDataLst>
    <p:extLst>
      <p:ext uri="{BB962C8B-B14F-4D97-AF65-F5344CB8AC3E}">
        <p14:creationId xmlns:p14="http://schemas.microsoft.com/office/powerpoint/2010/main" val="397547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227"/>
          <p:cNvSpPr/>
          <p:nvPr/>
        </p:nvSpPr>
        <p:spPr>
          <a:xfrm>
            <a:off x="-210185" y="488315"/>
            <a:ext cx="3672840" cy="934085"/>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3" name="五边形 228"/>
          <p:cNvSpPr/>
          <p:nvPr/>
        </p:nvSpPr>
        <p:spPr>
          <a:xfrm>
            <a:off x="-96520" y="374015"/>
            <a:ext cx="3791585" cy="934085"/>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ln>
                <a:solidFill>
                  <a:schemeClr val="tx2"/>
                </a:solidFill>
              </a:ln>
              <a:latin typeface="+mj-ea"/>
              <a:ea typeface="+mj-ea"/>
              <a:cs typeface="Agency FB" panose="020B0503020202020204" charset="0"/>
            </a:endParaRPr>
          </a:p>
        </p:txBody>
      </p:sp>
      <p:sp>
        <p:nvSpPr>
          <p:cNvPr id="4" name="燕尾形 244"/>
          <p:cNvSpPr/>
          <p:nvPr/>
        </p:nvSpPr>
        <p:spPr>
          <a:xfrm>
            <a:off x="335915" y="548323"/>
            <a:ext cx="457200" cy="58547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5" name="文本框 4"/>
          <p:cNvSpPr txBox="1"/>
          <p:nvPr/>
        </p:nvSpPr>
        <p:spPr>
          <a:xfrm>
            <a:off x="793115" y="549275"/>
            <a:ext cx="2155825" cy="5847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ln w="25400">
                  <a:solidFill>
                    <a:prstClr val="black"/>
                  </a:solidFill>
                </a:ln>
                <a:solidFill>
                  <a:schemeClr val="bg1"/>
                </a:solidFill>
                <a:effectLst>
                  <a:outerShdw dist="88900" dir="2700000" algn="tl" rotWithShape="0">
                    <a:schemeClr val="accent3">
                      <a:alpha val="100000"/>
                    </a:schemeClr>
                  </a:outerShdw>
                </a:effectLst>
                <a:latin typeface="+mj-ea"/>
                <a:ea typeface="+mj-ea"/>
              </a:rPr>
              <a:t>完成情况</a:t>
            </a:r>
            <a:endParaRPr kumimoji="0" lang="zh-CN" altLang="en-US" sz="3200" b="1" i="0" u="none" strike="noStrike" kern="1200" cap="none" spc="0" normalizeH="0" baseline="0" noProof="0" dirty="0">
              <a:ln w="25400">
                <a:solidFill>
                  <a:prstClr val="black"/>
                </a:solidFill>
              </a:ln>
              <a:solidFill>
                <a:schemeClr val="bg1"/>
              </a:solidFill>
              <a:effectLst>
                <a:outerShdw dist="88900" dir="2700000" algn="tl" rotWithShape="0">
                  <a:schemeClr val="accent3">
                    <a:alpha val="100000"/>
                  </a:schemeClr>
                </a:outerShdw>
              </a:effectLst>
              <a:uLnTx/>
              <a:uFillTx/>
              <a:latin typeface="+mj-ea"/>
              <a:ea typeface="+mj-ea"/>
              <a:cs typeface="+mn-cs"/>
            </a:endParaRPr>
          </a:p>
        </p:txBody>
      </p:sp>
      <p:sp>
        <p:nvSpPr>
          <p:cNvPr id="6" name="燕尾形 1"/>
          <p:cNvSpPr/>
          <p:nvPr/>
        </p:nvSpPr>
        <p:spPr>
          <a:xfrm>
            <a:off x="2948940" y="617538"/>
            <a:ext cx="349250" cy="44704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grpSp>
        <p:nvGrpSpPr>
          <p:cNvPr id="11" name="组合 10"/>
          <p:cNvGrpSpPr/>
          <p:nvPr/>
        </p:nvGrpSpPr>
        <p:grpSpPr>
          <a:xfrm>
            <a:off x="4283545" y="2014958"/>
            <a:ext cx="2236706" cy="797900"/>
            <a:chOff x="4302530" y="2685923"/>
            <a:chExt cx="2236706" cy="797900"/>
          </a:xfrm>
        </p:grpSpPr>
        <p:sp>
          <p:nvSpPr>
            <p:cNvPr id="7" name="矩形: 圆角 6"/>
            <p:cNvSpPr/>
            <p:nvPr/>
          </p:nvSpPr>
          <p:spPr>
            <a:xfrm>
              <a:off x="4432569" y="2685923"/>
              <a:ext cx="2106667" cy="579815"/>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b="1">
                <a:latin typeface="+mj-ea"/>
                <a:ea typeface="+mj-ea"/>
              </a:endParaRPr>
            </a:p>
          </p:txBody>
        </p:sp>
        <p:sp>
          <p:nvSpPr>
            <p:cNvPr id="8" name="矩形: 圆角 7"/>
            <p:cNvSpPr/>
            <p:nvPr/>
          </p:nvSpPr>
          <p:spPr>
            <a:xfrm>
              <a:off x="4302530" y="2834865"/>
              <a:ext cx="2130226" cy="648958"/>
            </a:xfrm>
            <a:prstGeom prst="roundRect">
              <a:avLst/>
            </a:prstGeom>
            <a:pattFill prst="pct5">
              <a:fgClr>
                <a:schemeClr val="tx2"/>
              </a:fgClr>
              <a:bgClr>
                <a:schemeClr val="accent1"/>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b="1" dirty="0">
                <a:latin typeface="+mj-ea"/>
                <a:ea typeface="+mj-ea"/>
              </a:endParaRPr>
            </a:p>
          </p:txBody>
        </p:sp>
      </p:grpSp>
      <p:sp>
        <p:nvSpPr>
          <p:cNvPr id="9" name="文本框 8"/>
          <p:cNvSpPr txBox="1"/>
          <p:nvPr/>
        </p:nvSpPr>
        <p:spPr>
          <a:xfrm>
            <a:off x="4348565" y="1341000"/>
            <a:ext cx="2154757" cy="707886"/>
          </a:xfrm>
          <a:prstGeom prst="rect">
            <a:avLst/>
          </a:prstGeom>
          <a:noFill/>
          <a:ln>
            <a:noFill/>
          </a:ln>
        </p:spPr>
        <p:txBody>
          <a:bodyPr wrap="none" rtlCol="0">
            <a:noAutofit/>
          </a:bodyPr>
          <a:lstStyle/>
          <a:p>
            <a:r>
              <a:rPr lang="en-US" altLang="zh-CN" sz="4000" b="1" dirty="0">
                <a:ln w="25400">
                  <a:solidFill>
                    <a:schemeClr val="tx2"/>
                  </a:solidFill>
                </a:ln>
                <a:solidFill>
                  <a:schemeClr val="bg1"/>
                </a:solidFill>
                <a:latin typeface="+mj-ea"/>
                <a:ea typeface="+mj-ea"/>
              </a:rPr>
              <a:t>17000+</a:t>
            </a:r>
            <a:endParaRPr lang="zh-CN" altLang="en-US" sz="4000" b="1" dirty="0">
              <a:ln w="25400">
                <a:solidFill>
                  <a:schemeClr val="tx2"/>
                </a:solidFill>
              </a:ln>
              <a:solidFill>
                <a:schemeClr val="bg1"/>
              </a:solidFill>
              <a:latin typeface="+mj-ea"/>
              <a:ea typeface="+mj-ea"/>
            </a:endParaRPr>
          </a:p>
        </p:txBody>
      </p:sp>
      <p:sp>
        <p:nvSpPr>
          <p:cNvPr id="10" name="文本框 9"/>
          <p:cNvSpPr txBox="1"/>
          <p:nvPr/>
        </p:nvSpPr>
        <p:spPr>
          <a:xfrm>
            <a:off x="4844022" y="2241507"/>
            <a:ext cx="1115752"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prstClr val="black"/>
                  </a:solidFill>
                </a:ln>
                <a:solidFill>
                  <a:schemeClr val="bg1"/>
                </a:solidFill>
                <a:effectLst/>
                <a:uLnTx/>
                <a:uFillTx/>
                <a:latin typeface="+mj-ea"/>
                <a:ea typeface="+mj-ea"/>
                <a:cs typeface="+mn-cs"/>
              </a:rPr>
              <a:t>商品</a:t>
            </a:r>
            <a:r>
              <a:rPr kumimoji="0" lang="en-US" altLang="zh-CN" sz="2400" b="1" i="0" u="none" strike="noStrike" kern="1200" cap="none" spc="0" normalizeH="0" baseline="0" noProof="0" dirty="0">
                <a:ln w="12700">
                  <a:solidFill>
                    <a:prstClr val="black"/>
                  </a:solidFill>
                </a:ln>
                <a:solidFill>
                  <a:schemeClr val="bg1"/>
                </a:solidFill>
                <a:effectLst/>
                <a:uLnTx/>
                <a:uFillTx/>
                <a:latin typeface="+mj-ea"/>
                <a:ea typeface="+mj-ea"/>
                <a:cs typeface="+mn-cs"/>
              </a:rPr>
              <a:t>A</a:t>
            </a:r>
            <a:endParaRPr kumimoji="0" lang="zh-CN" altLang="en-US" sz="2400" b="1" i="0" u="none" strike="noStrike" kern="1200" cap="none" spc="0" normalizeH="0" baseline="0" noProof="0" dirty="0">
              <a:ln w="12700">
                <a:solidFill>
                  <a:prstClr val="black"/>
                </a:solidFill>
              </a:ln>
              <a:solidFill>
                <a:schemeClr val="bg1"/>
              </a:solidFill>
              <a:effectLst/>
              <a:uLnTx/>
              <a:uFillTx/>
              <a:latin typeface="+mj-ea"/>
              <a:ea typeface="+mj-ea"/>
              <a:cs typeface="+mn-cs"/>
            </a:endParaRPr>
          </a:p>
        </p:txBody>
      </p:sp>
      <p:sp>
        <p:nvSpPr>
          <p:cNvPr id="12" name="文本框 11"/>
          <p:cNvSpPr txBox="1"/>
          <p:nvPr/>
        </p:nvSpPr>
        <p:spPr>
          <a:xfrm>
            <a:off x="4283963" y="2871625"/>
            <a:ext cx="2235871" cy="830997"/>
          </a:xfrm>
          <a:prstGeom prst="rect">
            <a:avLst/>
          </a:prstGeom>
          <a:noFill/>
        </p:spPr>
        <p:txBody>
          <a:bodyPr wrap="square" rtlCol="0" anchor="t">
            <a:noAutofit/>
          </a:bodyPr>
          <a:lstStyle/>
          <a:p>
            <a:pPr algn="ctr"/>
            <a:r>
              <a:rPr lang="en-US" altLang="zh-CN" sz="1200" dirty="0">
                <a:latin typeface="+mj-ea"/>
                <a:ea typeface="+mj-ea"/>
                <a:sym typeface="+mn-ea"/>
              </a:rPr>
              <a:t>Lorem ipsum dolor sit amet, consectetuer adipiscing elit. Maecenas porttitor congue massa. </a:t>
            </a:r>
            <a:r>
              <a:rPr lang="en-US" altLang="zh-CN" sz="1200" dirty="0" err="1">
                <a:latin typeface="+mj-ea"/>
                <a:ea typeface="+mj-ea"/>
                <a:sym typeface="+mn-ea"/>
              </a:rPr>
              <a:t>Fusce</a:t>
            </a:r>
            <a:r>
              <a:rPr lang="en-US" altLang="zh-CN" sz="1200" dirty="0">
                <a:latin typeface="+mj-ea"/>
                <a:ea typeface="+mj-ea"/>
                <a:sym typeface="+mn-ea"/>
              </a:rPr>
              <a:t> </a:t>
            </a:r>
            <a:r>
              <a:rPr lang="en-US" altLang="zh-CN" sz="1200" dirty="0" err="1">
                <a:latin typeface="+mj-ea"/>
                <a:ea typeface="+mj-ea"/>
                <a:sym typeface="+mn-ea"/>
              </a:rPr>
              <a:t>posuere</a:t>
            </a:r>
            <a:endParaRPr lang="en-US" altLang="zh-CN" sz="1200" dirty="0">
              <a:latin typeface="+mj-ea"/>
              <a:ea typeface="+mj-ea"/>
              <a:sym typeface="+mn-ea"/>
            </a:endParaRPr>
          </a:p>
        </p:txBody>
      </p:sp>
      <p:grpSp>
        <p:nvGrpSpPr>
          <p:cNvPr id="13" name="组合 12"/>
          <p:cNvGrpSpPr/>
          <p:nvPr/>
        </p:nvGrpSpPr>
        <p:grpSpPr>
          <a:xfrm>
            <a:off x="6812369" y="2014958"/>
            <a:ext cx="2236706" cy="797900"/>
            <a:chOff x="4302530" y="2685923"/>
            <a:chExt cx="2236706" cy="797900"/>
          </a:xfrm>
        </p:grpSpPr>
        <p:sp>
          <p:nvSpPr>
            <p:cNvPr id="14" name="矩形: 圆角 13"/>
            <p:cNvSpPr/>
            <p:nvPr/>
          </p:nvSpPr>
          <p:spPr>
            <a:xfrm>
              <a:off x="4432569" y="2685923"/>
              <a:ext cx="2106667" cy="579815"/>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b="1">
                <a:latin typeface="+mj-ea"/>
                <a:ea typeface="+mj-ea"/>
              </a:endParaRPr>
            </a:p>
          </p:txBody>
        </p:sp>
        <p:sp>
          <p:nvSpPr>
            <p:cNvPr id="15" name="矩形: 圆角 14"/>
            <p:cNvSpPr/>
            <p:nvPr/>
          </p:nvSpPr>
          <p:spPr>
            <a:xfrm>
              <a:off x="4302530" y="2834865"/>
              <a:ext cx="2130226" cy="648958"/>
            </a:xfrm>
            <a:prstGeom prst="roundRect">
              <a:avLst/>
            </a:prstGeom>
            <a:pattFill prst="pct5">
              <a:fgClr>
                <a:schemeClr val="tx2"/>
              </a:fgClr>
              <a:bgClr>
                <a:schemeClr val="accent5"/>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b="1">
                <a:latin typeface="+mj-ea"/>
                <a:ea typeface="+mj-ea"/>
              </a:endParaRPr>
            </a:p>
          </p:txBody>
        </p:sp>
      </p:grpSp>
      <p:sp>
        <p:nvSpPr>
          <p:cNvPr id="16" name="文本框 15"/>
          <p:cNvSpPr txBox="1"/>
          <p:nvPr/>
        </p:nvSpPr>
        <p:spPr>
          <a:xfrm>
            <a:off x="6877389" y="1341000"/>
            <a:ext cx="2154757" cy="707886"/>
          </a:xfrm>
          <a:prstGeom prst="rect">
            <a:avLst/>
          </a:prstGeom>
          <a:noFill/>
          <a:ln>
            <a:noFill/>
          </a:ln>
        </p:spPr>
        <p:txBody>
          <a:bodyPr wrap="none" rtlCol="0">
            <a:noAutofit/>
          </a:bodyPr>
          <a:lstStyle/>
          <a:p>
            <a:r>
              <a:rPr lang="en-US" altLang="zh-CN" sz="4000" b="1" dirty="0">
                <a:ln w="25400">
                  <a:solidFill>
                    <a:schemeClr val="tx2"/>
                  </a:solidFill>
                </a:ln>
                <a:solidFill>
                  <a:schemeClr val="bg1"/>
                </a:solidFill>
                <a:latin typeface="+mj-ea"/>
                <a:ea typeface="+mj-ea"/>
              </a:rPr>
              <a:t>18000+</a:t>
            </a:r>
            <a:endParaRPr lang="zh-CN" altLang="en-US" sz="4000" b="1" dirty="0">
              <a:ln w="25400">
                <a:solidFill>
                  <a:schemeClr val="tx2"/>
                </a:solidFill>
              </a:ln>
              <a:solidFill>
                <a:schemeClr val="bg1"/>
              </a:solidFill>
              <a:latin typeface="+mj-ea"/>
              <a:ea typeface="+mj-ea"/>
            </a:endParaRPr>
          </a:p>
        </p:txBody>
      </p:sp>
      <p:sp>
        <p:nvSpPr>
          <p:cNvPr id="17" name="文本框 16"/>
          <p:cNvSpPr txBox="1"/>
          <p:nvPr/>
        </p:nvSpPr>
        <p:spPr>
          <a:xfrm>
            <a:off x="7372846" y="2241507"/>
            <a:ext cx="1115752"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prstClr val="black"/>
                  </a:solidFill>
                </a:ln>
                <a:solidFill>
                  <a:schemeClr val="bg1"/>
                </a:solidFill>
                <a:effectLst/>
                <a:uLnTx/>
                <a:uFillTx/>
                <a:latin typeface="+mj-ea"/>
                <a:ea typeface="+mj-ea"/>
                <a:cs typeface="+mn-cs"/>
              </a:rPr>
              <a:t>商品</a:t>
            </a:r>
            <a:r>
              <a:rPr lang="en-US" altLang="zh-CN" sz="2400" b="1" dirty="0">
                <a:ln w="12700">
                  <a:solidFill>
                    <a:prstClr val="black"/>
                  </a:solidFill>
                </a:ln>
                <a:solidFill>
                  <a:schemeClr val="bg1"/>
                </a:solidFill>
                <a:latin typeface="+mj-ea"/>
                <a:ea typeface="+mj-ea"/>
              </a:rPr>
              <a:t>B</a:t>
            </a:r>
            <a:endParaRPr kumimoji="0" lang="zh-CN" altLang="en-US" sz="2400" b="1" i="0" u="none" strike="noStrike" kern="1200" cap="none" spc="0" normalizeH="0" baseline="0" noProof="0" dirty="0">
              <a:ln w="12700">
                <a:solidFill>
                  <a:prstClr val="black"/>
                </a:solidFill>
              </a:ln>
              <a:solidFill>
                <a:schemeClr val="bg1"/>
              </a:solidFill>
              <a:effectLst/>
              <a:uLnTx/>
              <a:uFillTx/>
              <a:latin typeface="+mj-ea"/>
              <a:ea typeface="+mj-ea"/>
              <a:cs typeface="+mn-cs"/>
            </a:endParaRPr>
          </a:p>
        </p:txBody>
      </p:sp>
      <p:sp>
        <p:nvSpPr>
          <p:cNvPr id="18" name="文本框 17"/>
          <p:cNvSpPr txBox="1"/>
          <p:nvPr/>
        </p:nvSpPr>
        <p:spPr>
          <a:xfrm>
            <a:off x="6812787" y="2871625"/>
            <a:ext cx="2235871" cy="830997"/>
          </a:xfrm>
          <a:prstGeom prst="rect">
            <a:avLst/>
          </a:prstGeom>
          <a:noFill/>
        </p:spPr>
        <p:txBody>
          <a:bodyPr wrap="square" rtlCol="0" anchor="t">
            <a:noAutofit/>
          </a:bodyPr>
          <a:lstStyle/>
          <a:p>
            <a:pPr algn="ctr"/>
            <a:r>
              <a:rPr lang="en-US" altLang="zh-CN" sz="1200" dirty="0">
                <a:latin typeface="+mj-ea"/>
                <a:ea typeface="+mj-ea"/>
                <a:sym typeface="+mn-ea"/>
              </a:rPr>
              <a:t>Lorem ipsum dolor sit amet, consectetuer adipiscing elit. Maecenas porttitor congue massa. </a:t>
            </a:r>
            <a:r>
              <a:rPr lang="en-US" altLang="zh-CN" sz="1200" dirty="0" err="1">
                <a:latin typeface="+mj-ea"/>
                <a:ea typeface="+mj-ea"/>
                <a:sym typeface="+mn-ea"/>
              </a:rPr>
              <a:t>Fusce</a:t>
            </a:r>
            <a:r>
              <a:rPr lang="en-US" altLang="zh-CN" sz="1200" dirty="0">
                <a:latin typeface="+mj-ea"/>
                <a:ea typeface="+mj-ea"/>
                <a:sym typeface="+mn-ea"/>
              </a:rPr>
              <a:t> </a:t>
            </a:r>
            <a:r>
              <a:rPr lang="en-US" altLang="zh-CN" sz="1200" dirty="0" err="1">
                <a:latin typeface="+mj-ea"/>
                <a:ea typeface="+mj-ea"/>
                <a:sym typeface="+mn-ea"/>
              </a:rPr>
              <a:t>posuere</a:t>
            </a:r>
            <a:endParaRPr lang="en-US" altLang="zh-CN" sz="1200" dirty="0">
              <a:latin typeface="+mj-ea"/>
              <a:ea typeface="+mj-ea"/>
              <a:sym typeface="+mn-ea"/>
            </a:endParaRPr>
          </a:p>
        </p:txBody>
      </p:sp>
      <p:grpSp>
        <p:nvGrpSpPr>
          <p:cNvPr id="19" name="组合 18"/>
          <p:cNvGrpSpPr/>
          <p:nvPr/>
        </p:nvGrpSpPr>
        <p:grpSpPr>
          <a:xfrm>
            <a:off x="9403294" y="2014958"/>
            <a:ext cx="2236706" cy="797900"/>
            <a:chOff x="4302530" y="2685923"/>
            <a:chExt cx="2236706" cy="797900"/>
          </a:xfrm>
        </p:grpSpPr>
        <p:sp>
          <p:nvSpPr>
            <p:cNvPr id="20" name="矩形: 圆角 19"/>
            <p:cNvSpPr/>
            <p:nvPr/>
          </p:nvSpPr>
          <p:spPr>
            <a:xfrm>
              <a:off x="4432569" y="2685923"/>
              <a:ext cx="2106667" cy="579815"/>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b="1">
                <a:latin typeface="+mj-ea"/>
                <a:ea typeface="+mj-ea"/>
              </a:endParaRPr>
            </a:p>
          </p:txBody>
        </p:sp>
        <p:sp>
          <p:nvSpPr>
            <p:cNvPr id="21" name="矩形: 圆角 20"/>
            <p:cNvSpPr/>
            <p:nvPr/>
          </p:nvSpPr>
          <p:spPr>
            <a:xfrm>
              <a:off x="4302530" y="2834865"/>
              <a:ext cx="2130226" cy="648958"/>
            </a:xfrm>
            <a:prstGeom prst="roundRect">
              <a:avLst/>
            </a:prstGeom>
            <a:pattFill prst="pct5">
              <a:fgClr>
                <a:schemeClr val="tx2"/>
              </a:fgClr>
              <a:bgClr>
                <a:schemeClr val="accent3">
                  <a:lumMod val="75000"/>
                </a:schemeClr>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b="1">
                <a:latin typeface="+mj-ea"/>
                <a:ea typeface="+mj-ea"/>
              </a:endParaRPr>
            </a:p>
          </p:txBody>
        </p:sp>
      </p:grpSp>
      <p:sp>
        <p:nvSpPr>
          <p:cNvPr id="22" name="文本框 21"/>
          <p:cNvSpPr txBox="1"/>
          <p:nvPr/>
        </p:nvSpPr>
        <p:spPr>
          <a:xfrm>
            <a:off x="9468314" y="1341000"/>
            <a:ext cx="2154757" cy="707886"/>
          </a:xfrm>
          <a:prstGeom prst="rect">
            <a:avLst/>
          </a:prstGeom>
          <a:noFill/>
          <a:ln>
            <a:noFill/>
          </a:ln>
        </p:spPr>
        <p:txBody>
          <a:bodyPr wrap="none" rtlCol="0">
            <a:noAutofit/>
          </a:bodyPr>
          <a:lstStyle/>
          <a:p>
            <a:r>
              <a:rPr lang="en-US" altLang="zh-CN" sz="4000" b="1" dirty="0">
                <a:ln w="25400">
                  <a:solidFill>
                    <a:schemeClr val="tx2"/>
                  </a:solidFill>
                </a:ln>
                <a:solidFill>
                  <a:schemeClr val="bg1"/>
                </a:solidFill>
                <a:latin typeface="+mj-ea"/>
                <a:ea typeface="+mj-ea"/>
              </a:rPr>
              <a:t>19000+</a:t>
            </a:r>
            <a:endParaRPr lang="zh-CN" altLang="en-US" sz="4000" b="1" dirty="0">
              <a:ln w="25400">
                <a:solidFill>
                  <a:schemeClr val="tx2"/>
                </a:solidFill>
              </a:ln>
              <a:solidFill>
                <a:schemeClr val="bg1"/>
              </a:solidFill>
              <a:latin typeface="+mj-ea"/>
              <a:ea typeface="+mj-ea"/>
            </a:endParaRPr>
          </a:p>
        </p:txBody>
      </p:sp>
      <p:sp>
        <p:nvSpPr>
          <p:cNvPr id="23" name="文本框 22"/>
          <p:cNvSpPr txBox="1"/>
          <p:nvPr/>
        </p:nvSpPr>
        <p:spPr>
          <a:xfrm>
            <a:off x="9963771" y="2241507"/>
            <a:ext cx="1115752"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prstClr val="black"/>
                  </a:solidFill>
                </a:ln>
                <a:solidFill>
                  <a:schemeClr val="bg1"/>
                </a:solidFill>
                <a:effectLst/>
                <a:uLnTx/>
                <a:uFillTx/>
                <a:latin typeface="+mj-ea"/>
                <a:ea typeface="+mj-ea"/>
                <a:cs typeface="+mn-cs"/>
              </a:rPr>
              <a:t>商品</a:t>
            </a:r>
            <a:r>
              <a:rPr kumimoji="0" lang="en-US" altLang="zh-CN" sz="2400" b="1" i="0" u="none" strike="noStrike" kern="1200" cap="none" spc="0" normalizeH="0" baseline="0" noProof="0" dirty="0">
                <a:ln w="12700">
                  <a:solidFill>
                    <a:prstClr val="black"/>
                  </a:solidFill>
                </a:ln>
                <a:solidFill>
                  <a:schemeClr val="bg1"/>
                </a:solidFill>
                <a:effectLst/>
                <a:uLnTx/>
                <a:uFillTx/>
                <a:latin typeface="+mj-ea"/>
                <a:ea typeface="+mj-ea"/>
                <a:cs typeface="+mn-cs"/>
              </a:rPr>
              <a:t>C</a:t>
            </a:r>
            <a:endParaRPr kumimoji="0" lang="zh-CN" altLang="en-US" sz="2400" b="1" i="0" u="none" strike="noStrike" kern="1200" cap="none" spc="0" normalizeH="0" baseline="0" noProof="0" dirty="0">
              <a:ln w="12700">
                <a:solidFill>
                  <a:prstClr val="black"/>
                </a:solidFill>
              </a:ln>
              <a:solidFill>
                <a:schemeClr val="bg1"/>
              </a:solidFill>
              <a:effectLst/>
              <a:uLnTx/>
              <a:uFillTx/>
              <a:latin typeface="+mj-ea"/>
              <a:ea typeface="+mj-ea"/>
              <a:cs typeface="+mn-cs"/>
            </a:endParaRPr>
          </a:p>
        </p:txBody>
      </p:sp>
      <p:sp>
        <p:nvSpPr>
          <p:cNvPr id="24" name="文本框 23"/>
          <p:cNvSpPr txBox="1"/>
          <p:nvPr/>
        </p:nvSpPr>
        <p:spPr>
          <a:xfrm>
            <a:off x="9403712" y="2871625"/>
            <a:ext cx="2235871" cy="830997"/>
          </a:xfrm>
          <a:prstGeom prst="rect">
            <a:avLst/>
          </a:prstGeom>
          <a:noFill/>
        </p:spPr>
        <p:txBody>
          <a:bodyPr wrap="square" rtlCol="0" anchor="t">
            <a:noAutofit/>
          </a:bodyPr>
          <a:lstStyle/>
          <a:p>
            <a:pPr algn="ctr"/>
            <a:r>
              <a:rPr lang="en-US" altLang="zh-CN" sz="1200" dirty="0">
                <a:latin typeface="+mj-ea"/>
                <a:ea typeface="+mj-ea"/>
                <a:sym typeface="+mn-ea"/>
              </a:rPr>
              <a:t>Lorem ipsum dolor sit amet, consectetuer adipiscing elit. Maecenas porttitor congue massa. </a:t>
            </a:r>
            <a:r>
              <a:rPr lang="en-US" altLang="zh-CN" sz="1200" dirty="0" err="1">
                <a:latin typeface="+mj-ea"/>
                <a:ea typeface="+mj-ea"/>
                <a:sym typeface="+mn-ea"/>
              </a:rPr>
              <a:t>Fusce</a:t>
            </a:r>
            <a:r>
              <a:rPr lang="en-US" altLang="zh-CN" sz="1200" dirty="0">
                <a:latin typeface="+mj-ea"/>
                <a:ea typeface="+mj-ea"/>
                <a:sym typeface="+mn-ea"/>
              </a:rPr>
              <a:t> </a:t>
            </a:r>
            <a:r>
              <a:rPr lang="en-US" altLang="zh-CN" sz="1200" dirty="0" err="1">
                <a:latin typeface="+mj-ea"/>
                <a:ea typeface="+mj-ea"/>
                <a:sym typeface="+mn-ea"/>
              </a:rPr>
              <a:t>posuere</a:t>
            </a:r>
            <a:endParaRPr lang="en-US" altLang="zh-CN" sz="1200" dirty="0">
              <a:latin typeface="+mj-ea"/>
              <a:ea typeface="+mj-ea"/>
              <a:sym typeface="+mn-ea"/>
            </a:endParaRPr>
          </a:p>
        </p:txBody>
      </p:sp>
      <p:grpSp>
        <p:nvGrpSpPr>
          <p:cNvPr id="25" name="组合 24"/>
          <p:cNvGrpSpPr/>
          <p:nvPr/>
        </p:nvGrpSpPr>
        <p:grpSpPr>
          <a:xfrm>
            <a:off x="4283545" y="4678958"/>
            <a:ext cx="2236706" cy="797900"/>
            <a:chOff x="4302530" y="2685923"/>
            <a:chExt cx="2236706" cy="797900"/>
          </a:xfrm>
        </p:grpSpPr>
        <p:sp>
          <p:nvSpPr>
            <p:cNvPr id="26" name="矩形: 圆角 25"/>
            <p:cNvSpPr/>
            <p:nvPr/>
          </p:nvSpPr>
          <p:spPr>
            <a:xfrm>
              <a:off x="4432569" y="2685923"/>
              <a:ext cx="2106667" cy="579815"/>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27" name="矩形: 圆角 26"/>
            <p:cNvSpPr/>
            <p:nvPr/>
          </p:nvSpPr>
          <p:spPr>
            <a:xfrm>
              <a:off x="4302530" y="2834865"/>
              <a:ext cx="2130226" cy="648958"/>
            </a:xfrm>
            <a:prstGeom prst="roundRect">
              <a:avLst/>
            </a:prstGeom>
            <a:pattFill prst="pct5">
              <a:fgClr>
                <a:schemeClr val="tx2"/>
              </a:fgClr>
              <a:bgClr>
                <a:schemeClr val="accent4"/>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grpSp>
      <p:sp>
        <p:nvSpPr>
          <p:cNvPr id="28" name="文本框 27"/>
          <p:cNvSpPr txBox="1"/>
          <p:nvPr/>
        </p:nvSpPr>
        <p:spPr>
          <a:xfrm>
            <a:off x="4348565" y="4005000"/>
            <a:ext cx="2154757" cy="707886"/>
          </a:xfrm>
          <a:prstGeom prst="rect">
            <a:avLst/>
          </a:prstGeom>
          <a:noFill/>
          <a:ln>
            <a:noFill/>
          </a:ln>
        </p:spPr>
        <p:txBody>
          <a:bodyPr wrap="none" rtlCol="0">
            <a:noAutofit/>
          </a:bodyPr>
          <a:lstStyle/>
          <a:p>
            <a:r>
              <a:rPr lang="en-US" altLang="zh-CN" sz="4000" b="1" dirty="0">
                <a:ln w="25400">
                  <a:solidFill>
                    <a:schemeClr val="tx2"/>
                  </a:solidFill>
                </a:ln>
                <a:solidFill>
                  <a:schemeClr val="bg1"/>
                </a:solidFill>
                <a:latin typeface="+mj-ea"/>
                <a:ea typeface="+mj-ea"/>
              </a:rPr>
              <a:t>14000+</a:t>
            </a:r>
            <a:endParaRPr lang="zh-CN" altLang="en-US" sz="4000" b="1" dirty="0">
              <a:ln w="25400">
                <a:solidFill>
                  <a:schemeClr val="tx2"/>
                </a:solidFill>
              </a:ln>
              <a:solidFill>
                <a:schemeClr val="bg1"/>
              </a:solidFill>
              <a:latin typeface="+mj-ea"/>
              <a:ea typeface="+mj-ea"/>
            </a:endParaRPr>
          </a:p>
        </p:txBody>
      </p:sp>
      <p:sp>
        <p:nvSpPr>
          <p:cNvPr id="29" name="文本框 28"/>
          <p:cNvSpPr txBox="1"/>
          <p:nvPr/>
        </p:nvSpPr>
        <p:spPr>
          <a:xfrm>
            <a:off x="4844022" y="4905507"/>
            <a:ext cx="1115752"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prstClr val="black"/>
                  </a:solidFill>
                </a:ln>
                <a:solidFill>
                  <a:schemeClr val="bg1"/>
                </a:solidFill>
                <a:effectLst/>
                <a:uLnTx/>
                <a:uFillTx/>
                <a:latin typeface="+mj-ea"/>
                <a:ea typeface="+mj-ea"/>
                <a:cs typeface="+mn-cs"/>
              </a:rPr>
              <a:t>商品</a:t>
            </a:r>
            <a:r>
              <a:rPr kumimoji="0" lang="en-US" altLang="zh-CN" sz="2400" b="1" i="0" u="none" strike="noStrike" kern="1200" cap="none" spc="0" normalizeH="0" baseline="0" noProof="0" dirty="0">
                <a:ln w="12700">
                  <a:solidFill>
                    <a:prstClr val="black"/>
                  </a:solidFill>
                </a:ln>
                <a:solidFill>
                  <a:schemeClr val="bg1"/>
                </a:solidFill>
                <a:effectLst/>
                <a:uLnTx/>
                <a:uFillTx/>
                <a:latin typeface="+mj-ea"/>
                <a:ea typeface="+mj-ea"/>
                <a:cs typeface="+mn-cs"/>
              </a:rPr>
              <a:t>D</a:t>
            </a:r>
            <a:endParaRPr kumimoji="0" lang="zh-CN" altLang="en-US" sz="2400" b="1" i="0" u="none" strike="noStrike" kern="1200" cap="none" spc="0" normalizeH="0" baseline="0" noProof="0" dirty="0">
              <a:ln w="12700">
                <a:solidFill>
                  <a:prstClr val="black"/>
                </a:solidFill>
              </a:ln>
              <a:solidFill>
                <a:schemeClr val="bg1"/>
              </a:solidFill>
              <a:effectLst/>
              <a:uLnTx/>
              <a:uFillTx/>
              <a:latin typeface="+mj-ea"/>
              <a:ea typeface="+mj-ea"/>
              <a:cs typeface="+mn-cs"/>
            </a:endParaRPr>
          </a:p>
        </p:txBody>
      </p:sp>
      <p:sp>
        <p:nvSpPr>
          <p:cNvPr id="30" name="文本框 29"/>
          <p:cNvSpPr txBox="1"/>
          <p:nvPr/>
        </p:nvSpPr>
        <p:spPr>
          <a:xfrm>
            <a:off x="4283963" y="5535625"/>
            <a:ext cx="2235871" cy="830997"/>
          </a:xfrm>
          <a:prstGeom prst="rect">
            <a:avLst/>
          </a:prstGeom>
          <a:noFill/>
        </p:spPr>
        <p:txBody>
          <a:bodyPr wrap="square" rtlCol="0" anchor="t">
            <a:noAutofit/>
          </a:bodyPr>
          <a:lstStyle/>
          <a:p>
            <a:pPr algn="ctr"/>
            <a:r>
              <a:rPr lang="en-US" altLang="zh-CN" sz="1200" dirty="0">
                <a:latin typeface="+mj-ea"/>
                <a:ea typeface="+mj-ea"/>
                <a:sym typeface="+mn-ea"/>
              </a:rPr>
              <a:t>Lorem ipsum dolor sit amet, consectetuer adipiscing elit. Maecenas porttitor congue massa. </a:t>
            </a:r>
            <a:r>
              <a:rPr lang="en-US" altLang="zh-CN" sz="1200" dirty="0" err="1">
                <a:latin typeface="+mj-ea"/>
                <a:ea typeface="+mj-ea"/>
                <a:sym typeface="+mn-ea"/>
              </a:rPr>
              <a:t>Fusce</a:t>
            </a:r>
            <a:r>
              <a:rPr lang="en-US" altLang="zh-CN" sz="1200" dirty="0">
                <a:latin typeface="+mj-ea"/>
                <a:ea typeface="+mj-ea"/>
                <a:sym typeface="+mn-ea"/>
              </a:rPr>
              <a:t> </a:t>
            </a:r>
            <a:r>
              <a:rPr lang="en-US" altLang="zh-CN" sz="1200" dirty="0" err="1">
                <a:latin typeface="+mj-ea"/>
                <a:ea typeface="+mj-ea"/>
                <a:sym typeface="+mn-ea"/>
              </a:rPr>
              <a:t>posuere</a:t>
            </a:r>
            <a:endParaRPr lang="en-US" altLang="zh-CN" sz="1200" dirty="0">
              <a:latin typeface="+mj-ea"/>
              <a:ea typeface="+mj-ea"/>
              <a:sym typeface="+mn-ea"/>
            </a:endParaRPr>
          </a:p>
        </p:txBody>
      </p:sp>
      <p:grpSp>
        <p:nvGrpSpPr>
          <p:cNvPr id="31" name="组合 30"/>
          <p:cNvGrpSpPr/>
          <p:nvPr/>
        </p:nvGrpSpPr>
        <p:grpSpPr>
          <a:xfrm>
            <a:off x="6812369" y="4678958"/>
            <a:ext cx="2236706" cy="797900"/>
            <a:chOff x="4302530" y="2685923"/>
            <a:chExt cx="2236706" cy="797900"/>
          </a:xfrm>
        </p:grpSpPr>
        <p:sp>
          <p:nvSpPr>
            <p:cNvPr id="32" name="矩形: 圆角 31"/>
            <p:cNvSpPr/>
            <p:nvPr/>
          </p:nvSpPr>
          <p:spPr>
            <a:xfrm>
              <a:off x="4432569" y="2685923"/>
              <a:ext cx="2106667" cy="579815"/>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33" name="矩形: 圆角 32"/>
            <p:cNvSpPr/>
            <p:nvPr/>
          </p:nvSpPr>
          <p:spPr>
            <a:xfrm>
              <a:off x="4302530" y="2834865"/>
              <a:ext cx="2130226" cy="648958"/>
            </a:xfrm>
            <a:prstGeom prst="roundRect">
              <a:avLst/>
            </a:prstGeom>
            <a:pattFill prst="pct5">
              <a:fgClr>
                <a:schemeClr val="tx2"/>
              </a:fgClr>
              <a:bgClr>
                <a:schemeClr val="accent1"/>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mj-ea"/>
                <a:ea typeface="+mj-ea"/>
              </a:endParaRPr>
            </a:p>
          </p:txBody>
        </p:sp>
      </p:grpSp>
      <p:sp>
        <p:nvSpPr>
          <p:cNvPr id="34" name="文本框 33"/>
          <p:cNvSpPr txBox="1"/>
          <p:nvPr/>
        </p:nvSpPr>
        <p:spPr>
          <a:xfrm>
            <a:off x="6877389" y="4005000"/>
            <a:ext cx="2154757" cy="707886"/>
          </a:xfrm>
          <a:prstGeom prst="rect">
            <a:avLst/>
          </a:prstGeom>
          <a:noFill/>
          <a:ln>
            <a:noFill/>
          </a:ln>
        </p:spPr>
        <p:txBody>
          <a:bodyPr wrap="none" rtlCol="0">
            <a:noAutofit/>
          </a:bodyPr>
          <a:lstStyle/>
          <a:p>
            <a:r>
              <a:rPr lang="en-US" altLang="zh-CN" sz="4000" b="1" dirty="0">
                <a:ln w="25400">
                  <a:solidFill>
                    <a:schemeClr val="tx2"/>
                  </a:solidFill>
                </a:ln>
                <a:solidFill>
                  <a:schemeClr val="bg1"/>
                </a:solidFill>
                <a:latin typeface="+mj-ea"/>
                <a:ea typeface="+mj-ea"/>
              </a:rPr>
              <a:t>16000+</a:t>
            </a:r>
            <a:endParaRPr lang="zh-CN" altLang="en-US" sz="4000" b="1" dirty="0">
              <a:ln w="25400">
                <a:solidFill>
                  <a:schemeClr val="tx2"/>
                </a:solidFill>
              </a:ln>
              <a:solidFill>
                <a:schemeClr val="bg1"/>
              </a:solidFill>
              <a:latin typeface="+mj-ea"/>
              <a:ea typeface="+mj-ea"/>
            </a:endParaRPr>
          </a:p>
        </p:txBody>
      </p:sp>
      <p:sp>
        <p:nvSpPr>
          <p:cNvPr id="35" name="文本框 34"/>
          <p:cNvSpPr txBox="1"/>
          <p:nvPr/>
        </p:nvSpPr>
        <p:spPr>
          <a:xfrm>
            <a:off x="7372846" y="4905507"/>
            <a:ext cx="1115752"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prstClr val="black"/>
                  </a:solidFill>
                </a:ln>
                <a:solidFill>
                  <a:schemeClr val="bg1"/>
                </a:solidFill>
                <a:effectLst/>
                <a:uLnTx/>
                <a:uFillTx/>
                <a:latin typeface="+mj-ea"/>
                <a:ea typeface="+mj-ea"/>
                <a:cs typeface="+mn-cs"/>
              </a:rPr>
              <a:t>商品</a:t>
            </a:r>
            <a:r>
              <a:rPr lang="en-US" altLang="zh-CN" sz="2400" b="1" dirty="0">
                <a:ln w="12700">
                  <a:solidFill>
                    <a:prstClr val="black"/>
                  </a:solidFill>
                </a:ln>
                <a:solidFill>
                  <a:schemeClr val="bg1"/>
                </a:solidFill>
                <a:latin typeface="+mj-ea"/>
                <a:ea typeface="+mj-ea"/>
              </a:rPr>
              <a:t>E</a:t>
            </a:r>
            <a:endParaRPr kumimoji="0" lang="zh-CN" altLang="en-US" sz="2400" b="1" i="0" u="none" strike="noStrike" kern="1200" cap="none" spc="0" normalizeH="0" baseline="0" noProof="0" dirty="0">
              <a:ln w="12700">
                <a:solidFill>
                  <a:prstClr val="black"/>
                </a:solidFill>
              </a:ln>
              <a:solidFill>
                <a:schemeClr val="bg1"/>
              </a:solidFill>
              <a:effectLst/>
              <a:uLnTx/>
              <a:uFillTx/>
              <a:latin typeface="+mj-ea"/>
              <a:ea typeface="+mj-ea"/>
              <a:cs typeface="+mn-cs"/>
            </a:endParaRPr>
          </a:p>
        </p:txBody>
      </p:sp>
      <p:sp>
        <p:nvSpPr>
          <p:cNvPr id="36" name="文本框 35"/>
          <p:cNvSpPr txBox="1"/>
          <p:nvPr/>
        </p:nvSpPr>
        <p:spPr>
          <a:xfrm>
            <a:off x="6812787" y="5535625"/>
            <a:ext cx="2235871" cy="830997"/>
          </a:xfrm>
          <a:prstGeom prst="rect">
            <a:avLst/>
          </a:prstGeom>
          <a:noFill/>
        </p:spPr>
        <p:txBody>
          <a:bodyPr wrap="square" rtlCol="0" anchor="t">
            <a:noAutofit/>
          </a:bodyPr>
          <a:lstStyle/>
          <a:p>
            <a:pPr algn="ctr"/>
            <a:r>
              <a:rPr lang="en-US" altLang="zh-CN" sz="1200" dirty="0">
                <a:latin typeface="+mj-ea"/>
                <a:ea typeface="+mj-ea"/>
                <a:sym typeface="+mn-ea"/>
              </a:rPr>
              <a:t>Lorem ipsum dolor sit amet, consectetuer adipiscing elit. Maecenas porttitor congue massa. </a:t>
            </a:r>
            <a:r>
              <a:rPr lang="en-US" altLang="zh-CN" sz="1200" dirty="0" err="1">
                <a:latin typeface="+mj-ea"/>
                <a:ea typeface="+mj-ea"/>
                <a:sym typeface="+mn-ea"/>
              </a:rPr>
              <a:t>Fusce</a:t>
            </a:r>
            <a:r>
              <a:rPr lang="en-US" altLang="zh-CN" sz="1200" dirty="0">
                <a:latin typeface="+mj-ea"/>
                <a:ea typeface="+mj-ea"/>
                <a:sym typeface="+mn-ea"/>
              </a:rPr>
              <a:t> </a:t>
            </a:r>
            <a:r>
              <a:rPr lang="en-US" altLang="zh-CN" sz="1200" dirty="0" err="1">
                <a:latin typeface="+mj-ea"/>
                <a:ea typeface="+mj-ea"/>
                <a:sym typeface="+mn-ea"/>
              </a:rPr>
              <a:t>posuere</a:t>
            </a:r>
            <a:endParaRPr lang="en-US" altLang="zh-CN" sz="1200" dirty="0">
              <a:latin typeface="+mj-ea"/>
              <a:ea typeface="+mj-ea"/>
              <a:sym typeface="+mn-ea"/>
            </a:endParaRPr>
          </a:p>
        </p:txBody>
      </p:sp>
      <p:grpSp>
        <p:nvGrpSpPr>
          <p:cNvPr id="37" name="组合 36"/>
          <p:cNvGrpSpPr/>
          <p:nvPr/>
        </p:nvGrpSpPr>
        <p:grpSpPr>
          <a:xfrm>
            <a:off x="9403294" y="4678958"/>
            <a:ext cx="2236706" cy="797900"/>
            <a:chOff x="4302530" y="2685923"/>
            <a:chExt cx="2236706" cy="797900"/>
          </a:xfrm>
        </p:grpSpPr>
        <p:sp>
          <p:nvSpPr>
            <p:cNvPr id="38" name="矩形: 圆角 37"/>
            <p:cNvSpPr/>
            <p:nvPr/>
          </p:nvSpPr>
          <p:spPr>
            <a:xfrm>
              <a:off x="4432569" y="2685923"/>
              <a:ext cx="2106667" cy="579815"/>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39" name="矩形: 圆角 38"/>
            <p:cNvSpPr/>
            <p:nvPr/>
          </p:nvSpPr>
          <p:spPr>
            <a:xfrm>
              <a:off x="4302530" y="2834865"/>
              <a:ext cx="2130226" cy="648958"/>
            </a:xfrm>
            <a:prstGeom prst="roundRect">
              <a:avLst/>
            </a:prstGeom>
            <a:pattFill prst="pct5">
              <a:fgClr>
                <a:schemeClr val="tx2"/>
              </a:fgClr>
              <a:bgClr>
                <a:schemeClr val="accent5"/>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grpSp>
      <p:sp>
        <p:nvSpPr>
          <p:cNvPr id="40" name="文本框 39"/>
          <p:cNvSpPr txBox="1"/>
          <p:nvPr/>
        </p:nvSpPr>
        <p:spPr>
          <a:xfrm>
            <a:off x="9468314" y="4005000"/>
            <a:ext cx="2154757" cy="707886"/>
          </a:xfrm>
          <a:prstGeom prst="rect">
            <a:avLst/>
          </a:prstGeom>
          <a:noFill/>
          <a:ln>
            <a:noFill/>
          </a:ln>
        </p:spPr>
        <p:txBody>
          <a:bodyPr wrap="none" rtlCol="0">
            <a:noAutofit/>
          </a:bodyPr>
          <a:lstStyle/>
          <a:p>
            <a:r>
              <a:rPr lang="en-US" altLang="zh-CN" sz="4000" b="1" dirty="0">
                <a:ln w="25400">
                  <a:solidFill>
                    <a:schemeClr val="tx2"/>
                  </a:solidFill>
                </a:ln>
                <a:solidFill>
                  <a:schemeClr val="bg1"/>
                </a:solidFill>
                <a:latin typeface="+mj-ea"/>
                <a:ea typeface="+mj-ea"/>
              </a:rPr>
              <a:t>15000+</a:t>
            </a:r>
            <a:endParaRPr lang="zh-CN" altLang="en-US" sz="4000" b="1" dirty="0">
              <a:ln w="25400">
                <a:solidFill>
                  <a:schemeClr val="tx2"/>
                </a:solidFill>
              </a:ln>
              <a:solidFill>
                <a:schemeClr val="bg1"/>
              </a:solidFill>
              <a:latin typeface="+mj-ea"/>
              <a:ea typeface="+mj-ea"/>
            </a:endParaRPr>
          </a:p>
        </p:txBody>
      </p:sp>
      <p:sp>
        <p:nvSpPr>
          <p:cNvPr id="41" name="文本框 40"/>
          <p:cNvSpPr txBox="1"/>
          <p:nvPr/>
        </p:nvSpPr>
        <p:spPr>
          <a:xfrm>
            <a:off x="9963771" y="4905507"/>
            <a:ext cx="1115752" cy="461665"/>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w="12700">
                  <a:solidFill>
                    <a:prstClr val="black"/>
                  </a:solidFill>
                </a:ln>
                <a:solidFill>
                  <a:schemeClr val="bg1"/>
                </a:solidFill>
                <a:effectLst/>
                <a:uLnTx/>
                <a:uFillTx/>
                <a:latin typeface="+mj-ea"/>
                <a:ea typeface="+mj-ea"/>
                <a:cs typeface="+mn-cs"/>
              </a:rPr>
              <a:t>商品</a:t>
            </a:r>
            <a:r>
              <a:rPr kumimoji="0" lang="en-US" altLang="zh-CN" sz="2400" b="1" i="0" u="none" strike="noStrike" kern="1200" cap="none" spc="0" normalizeH="0" baseline="0" noProof="0" dirty="0">
                <a:ln w="12700">
                  <a:solidFill>
                    <a:prstClr val="black"/>
                  </a:solidFill>
                </a:ln>
                <a:solidFill>
                  <a:schemeClr val="bg1"/>
                </a:solidFill>
                <a:effectLst/>
                <a:uLnTx/>
                <a:uFillTx/>
                <a:latin typeface="+mj-ea"/>
                <a:ea typeface="+mj-ea"/>
                <a:cs typeface="+mn-cs"/>
              </a:rPr>
              <a:t>F</a:t>
            </a:r>
            <a:endParaRPr kumimoji="0" lang="zh-CN" altLang="en-US" sz="2400" b="1" i="0" u="none" strike="noStrike" kern="1200" cap="none" spc="0" normalizeH="0" baseline="0" noProof="0" dirty="0">
              <a:ln w="12700">
                <a:solidFill>
                  <a:prstClr val="black"/>
                </a:solidFill>
              </a:ln>
              <a:solidFill>
                <a:schemeClr val="bg1"/>
              </a:solidFill>
              <a:effectLst/>
              <a:uLnTx/>
              <a:uFillTx/>
              <a:latin typeface="+mj-ea"/>
              <a:ea typeface="+mj-ea"/>
              <a:cs typeface="+mn-cs"/>
            </a:endParaRPr>
          </a:p>
        </p:txBody>
      </p:sp>
      <p:sp>
        <p:nvSpPr>
          <p:cNvPr id="42" name="文本框 41"/>
          <p:cNvSpPr txBox="1"/>
          <p:nvPr/>
        </p:nvSpPr>
        <p:spPr>
          <a:xfrm>
            <a:off x="9403712" y="5535625"/>
            <a:ext cx="2235871" cy="830997"/>
          </a:xfrm>
          <a:prstGeom prst="rect">
            <a:avLst/>
          </a:prstGeom>
          <a:noFill/>
        </p:spPr>
        <p:txBody>
          <a:bodyPr wrap="square" rtlCol="0" anchor="t">
            <a:noAutofit/>
          </a:bodyPr>
          <a:lstStyle/>
          <a:p>
            <a:pPr algn="ctr"/>
            <a:r>
              <a:rPr lang="en-US" altLang="zh-CN" sz="1200" dirty="0">
                <a:latin typeface="+mj-ea"/>
                <a:ea typeface="+mj-ea"/>
                <a:sym typeface="+mn-ea"/>
              </a:rPr>
              <a:t>Lorem ipsum dolor sit amet, consectetuer adipiscing elit. Maecenas porttitor congue massa. </a:t>
            </a:r>
            <a:r>
              <a:rPr lang="en-US" altLang="zh-CN" sz="1200" dirty="0" err="1">
                <a:latin typeface="+mj-ea"/>
                <a:ea typeface="+mj-ea"/>
                <a:sym typeface="+mn-ea"/>
              </a:rPr>
              <a:t>Fusce</a:t>
            </a:r>
            <a:r>
              <a:rPr lang="en-US" altLang="zh-CN" sz="1200" dirty="0">
                <a:latin typeface="+mj-ea"/>
                <a:ea typeface="+mj-ea"/>
                <a:sym typeface="+mn-ea"/>
              </a:rPr>
              <a:t> </a:t>
            </a:r>
            <a:r>
              <a:rPr lang="en-US" altLang="zh-CN" sz="1200" dirty="0" err="1">
                <a:latin typeface="+mj-ea"/>
                <a:ea typeface="+mj-ea"/>
                <a:sym typeface="+mn-ea"/>
              </a:rPr>
              <a:t>posuere</a:t>
            </a:r>
            <a:endParaRPr lang="en-US" altLang="zh-CN" sz="1200" dirty="0">
              <a:latin typeface="+mj-ea"/>
              <a:ea typeface="+mj-ea"/>
              <a:sym typeface="+mn-ea"/>
            </a:endParaRPr>
          </a:p>
        </p:txBody>
      </p:sp>
      <p:grpSp>
        <p:nvGrpSpPr>
          <p:cNvPr id="47" name="组合 46"/>
          <p:cNvGrpSpPr/>
          <p:nvPr/>
        </p:nvGrpSpPr>
        <p:grpSpPr>
          <a:xfrm>
            <a:off x="552000" y="1757691"/>
            <a:ext cx="3295738" cy="4605705"/>
            <a:chOff x="751360" y="1763980"/>
            <a:chExt cx="3116759" cy="4605705"/>
          </a:xfrm>
        </p:grpSpPr>
        <p:sp>
          <p:nvSpPr>
            <p:cNvPr id="44" name="矩形 43"/>
            <p:cNvSpPr/>
            <p:nvPr/>
          </p:nvSpPr>
          <p:spPr>
            <a:xfrm>
              <a:off x="829827" y="1763980"/>
              <a:ext cx="2897520" cy="4328845"/>
            </a:xfrm>
            <a:prstGeom prst="rect">
              <a:avLst/>
            </a:prstGeom>
            <a:solidFill>
              <a:schemeClr val="accent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ea"/>
                <a:ea typeface="+mj-ea"/>
                <a:cs typeface="+mn-cs"/>
              </a:endParaRPr>
            </a:p>
          </p:txBody>
        </p:sp>
        <p:sp>
          <p:nvSpPr>
            <p:cNvPr id="45" name="矩形 44"/>
            <p:cNvSpPr/>
            <p:nvPr/>
          </p:nvSpPr>
          <p:spPr>
            <a:xfrm>
              <a:off x="751360" y="1908226"/>
              <a:ext cx="2824640" cy="4461459"/>
            </a:xfrm>
            <a:prstGeom prst="rect">
              <a:avLst/>
            </a:prstGeom>
            <a:solidFill>
              <a:schemeClr val="accent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ea"/>
                <a:ea typeface="+mj-ea"/>
                <a:cs typeface="+mn-cs"/>
              </a:endParaRPr>
            </a:p>
          </p:txBody>
        </p:sp>
        <p:sp>
          <p:nvSpPr>
            <p:cNvPr id="46" name="矩形 45"/>
            <p:cNvSpPr/>
            <p:nvPr/>
          </p:nvSpPr>
          <p:spPr>
            <a:xfrm>
              <a:off x="960069" y="2073676"/>
              <a:ext cx="2908050" cy="41636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ea"/>
                <a:ea typeface="+mj-ea"/>
                <a:cs typeface="+mn-cs"/>
              </a:endParaRPr>
            </a:p>
          </p:txBody>
        </p:sp>
      </p:grpSp>
      <p:sp>
        <p:nvSpPr>
          <p:cNvPr id="48" name="文本框 47"/>
          <p:cNvSpPr txBox="1"/>
          <p:nvPr/>
        </p:nvSpPr>
        <p:spPr>
          <a:xfrm>
            <a:off x="984000" y="3291565"/>
            <a:ext cx="2714509" cy="1061381"/>
          </a:xfrm>
          <a:prstGeom prst="rect">
            <a:avLst/>
          </a:prstGeom>
          <a:noFill/>
        </p:spPr>
        <p:txBody>
          <a:bodyPr wrap="square" rtlCol="0" anchor="t">
            <a:noAutofit/>
          </a:bodyPr>
          <a:lstStyle/>
          <a:p>
            <a:pPr algn="just">
              <a:lnSpc>
                <a:spcPct val="120000"/>
              </a:lnSpc>
              <a:spcBef>
                <a:spcPts val="0"/>
              </a:spcBef>
              <a:spcAft>
                <a:spcPts val="0"/>
              </a:spcAft>
            </a:pPr>
            <a:r>
              <a:rPr lang="zh-CN" altLang="en-US" dirty="0">
                <a:latin typeface="+mj-ea"/>
                <a:ea typeface="+mj-ea"/>
              </a:rPr>
              <a:t>今年共销售六款产品，其中商品</a:t>
            </a:r>
            <a:r>
              <a:rPr lang="en-US" altLang="zh-CN" dirty="0">
                <a:latin typeface="+mj-ea"/>
                <a:ea typeface="+mj-ea"/>
              </a:rPr>
              <a:t>A</a:t>
            </a:r>
            <a:r>
              <a:rPr lang="zh-CN" altLang="en-US" dirty="0">
                <a:latin typeface="+mj-ea"/>
                <a:ea typeface="+mj-ea"/>
              </a:rPr>
              <a:t>销售量为</a:t>
            </a:r>
            <a:r>
              <a:rPr lang="en-US" altLang="zh-CN" dirty="0">
                <a:latin typeface="+mj-ea"/>
                <a:ea typeface="+mj-ea"/>
              </a:rPr>
              <a:t>17000</a:t>
            </a:r>
            <a:r>
              <a:rPr lang="zh-CN" altLang="en-US" dirty="0">
                <a:latin typeface="+mj-ea"/>
                <a:ea typeface="+mj-ea"/>
              </a:rPr>
              <a:t>件，销量最多的为商品</a:t>
            </a:r>
            <a:r>
              <a:rPr lang="en-US" altLang="zh-CN" dirty="0">
                <a:latin typeface="+mj-ea"/>
                <a:ea typeface="+mj-ea"/>
              </a:rPr>
              <a:t>C</a:t>
            </a:r>
            <a:endParaRPr lang="zh-CN" altLang="en-US" dirty="0">
              <a:latin typeface="+mj-ea"/>
              <a:ea typeface="+mj-ea"/>
            </a:endParaRPr>
          </a:p>
        </p:txBody>
      </p:sp>
      <p:sp>
        <p:nvSpPr>
          <p:cNvPr id="49" name="文本框 48"/>
          <p:cNvSpPr txBox="1"/>
          <p:nvPr/>
        </p:nvSpPr>
        <p:spPr>
          <a:xfrm>
            <a:off x="984000" y="2771180"/>
            <a:ext cx="1547025" cy="46166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2"/>
                  </a:solidFill>
                </a:ln>
                <a:solidFill>
                  <a:schemeClr val="accent3">
                    <a:lumMod val="75000"/>
                  </a:schemeClr>
                </a:solidFill>
                <a:latin typeface="+mj-ea"/>
                <a:ea typeface="+mj-ea"/>
              </a:rPr>
              <a:t>销售分析</a:t>
            </a:r>
            <a:endParaRPr kumimoji="0" lang="zh-CN" altLang="en-US" sz="2400" b="1" i="0" u="none" strike="noStrike" kern="1200" cap="none" spc="0" normalizeH="0" baseline="0" noProof="0" dirty="0">
              <a:ln w="12700">
                <a:solidFill>
                  <a:schemeClr val="tx2"/>
                </a:solidFill>
              </a:ln>
              <a:solidFill>
                <a:schemeClr val="accent3">
                  <a:lumMod val="75000"/>
                </a:schemeClr>
              </a:solidFill>
              <a:effectLst/>
              <a:uLnTx/>
              <a:uFillTx/>
              <a:latin typeface="+mj-ea"/>
              <a:ea typeface="+mj-ea"/>
              <a:cs typeface="+mn-cs"/>
            </a:endParaRPr>
          </a:p>
        </p:txBody>
      </p:sp>
      <p:grpSp>
        <p:nvGrpSpPr>
          <p:cNvPr id="50" name="组合 49"/>
          <p:cNvGrpSpPr/>
          <p:nvPr/>
        </p:nvGrpSpPr>
        <p:grpSpPr>
          <a:xfrm>
            <a:off x="963368" y="5308048"/>
            <a:ext cx="1752945" cy="692786"/>
            <a:chOff x="8395" y="6899"/>
            <a:chExt cx="4293" cy="1210"/>
          </a:xfrm>
        </p:grpSpPr>
        <p:sp>
          <p:nvSpPr>
            <p:cNvPr id="51" name="圆角矩形 163"/>
            <p:cNvSpPr/>
            <p:nvPr/>
          </p:nvSpPr>
          <p:spPr>
            <a:xfrm>
              <a:off x="8395"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52" name="圆角矩形 164"/>
            <p:cNvSpPr/>
            <p:nvPr/>
          </p:nvSpPr>
          <p:spPr>
            <a:xfrm>
              <a:off x="8985" y="7101"/>
              <a:ext cx="180" cy="1008"/>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53" name="圆角矩形 165"/>
            <p:cNvSpPr/>
            <p:nvPr/>
          </p:nvSpPr>
          <p:spPr>
            <a:xfrm>
              <a:off x="9575" y="6899"/>
              <a:ext cx="153" cy="1210"/>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54" name="圆角矩形 166"/>
            <p:cNvSpPr/>
            <p:nvPr/>
          </p:nvSpPr>
          <p:spPr>
            <a:xfrm>
              <a:off x="10138" y="7188"/>
              <a:ext cx="186" cy="921"/>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55" name="圆角矩形 167"/>
            <p:cNvSpPr/>
            <p:nvPr/>
          </p:nvSpPr>
          <p:spPr>
            <a:xfrm>
              <a:off x="10734" y="7054"/>
              <a:ext cx="186" cy="1055"/>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56" name="圆角矩形 168"/>
            <p:cNvSpPr/>
            <p:nvPr/>
          </p:nvSpPr>
          <p:spPr>
            <a:xfrm>
              <a:off x="11912" y="6995"/>
              <a:ext cx="186" cy="1114"/>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57" name="圆角矩形 169"/>
            <p:cNvSpPr/>
            <p:nvPr/>
          </p:nvSpPr>
          <p:spPr>
            <a:xfrm>
              <a:off x="11330" y="6995"/>
              <a:ext cx="172" cy="1114"/>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58" name="圆角矩形 170"/>
            <p:cNvSpPr/>
            <p:nvPr/>
          </p:nvSpPr>
          <p:spPr>
            <a:xfrm>
              <a:off x="12508"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grpSp>
      <p:sp>
        <p:nvSpPr>
          <p:cNvPr id="59" name="文本框 58"/>
          <p:cNvSpPr txBox="1"/>
          <p:nvPr/>
        </p:nvSpPr>
        <p:spPr>
          <a:xfrm>
            <a:off x="995976" y="4398003"/>
            <a:ext cx="2665504" cy="830997"/>
          </a:xfrm>
          <a:prstGeom prst="rect">
            <a:avLst/>
          </a:prstGeom>
          <a:noFill/>
        </p:spPr>
        <p:txBody>
          <a:bodyPr wrap="square" rtlCol="0" anchor="t">
            <a:noAutofit/>
          </a:bodyPr>
          <a:lstStyle/>
          <a:p>
            <a:pPr algn="just"/>
            <a:r>
              <a:rPr lang="en-US" altLang="zh-CN" sz="1200" dirty="0">
                <a:latin typeface="+mj-ea"/>
                <a:ea typeface="+mj-ea"/>
                <a:sym typeface="+mn-ea"/>
              </a:rPr>
              <a:t>Lorem ipsum dolor sit </a:t>
            </a:r>
            <a:r>
              <a:rPr lang="en-US" altLang="zh-CN" sz="1200" dirty="0" err="1">
                <a:latin typeface="+mj-ea"/>
                <a:ea typeface="+mj-ea"/>
                <a:sym typeface="+mn-ea"/>
              </a:rPr>
              <a:t>amet,cons</a:t>
            </a:r>
            <a:r>
              <a:rPr lang="en-US" altLang="zh-CN" sz="1200" dirty="0">
                <a:latin typeface="+mj-ea"/>
                <a:ea typeface="+mj-ea"/>
                <a:sym typeface="+mn-ea"/>
              </a:rPr>
              <a:t>  </a:t>
            </a:r>
            <a:r>
              <a:rPr lang="en-US" altLang="zh-CN" sz="1200" dirty="0" err="1">
                <a:latin typeface="+mj-ea"/>
                <a:ea typeface="+mj-ea"/>
                <a:sym typeface="+mn-ea"/>
              </a:rPr>
              <a:t>ectetuer</a:t>
            </a:r>
            <a:r>
              <a:rPr lang="en-US" altLang="zh-CN" sz="1200" dirty="0">
                <a:latin typeface="+mj-ea"/>
                <a:ea typeface="+mj-ea"/>
                <a:sym typeface="+mn-ea"/>
              </a:rPr>
              <a:t> adipiscing </a:t>
            </a:r>
            <a:r>
              <a:rPr lang="en-US" altLang="zh-CN" sz="1200" dirty="0" err="1">
                <a:latin typeface="+mj-ea"/>
                <a:ea typeface="+mj-ea"/>
                <a:sym typeface="+mn-ea"/>
              </a:rPr>
              <a:t>elit.M</a:t>
            </a:r>
            <a:r>
              <a:rPr lang="en-US" altLang="zh-CN" sz="1200" dirty="0">
                <a:latin typeface="+mj-ea"/>
                <a:ea typeface="+mj-ea"/>
                <a:sym typeface="+mn-ea"/>
              </a:rPr>
              <a:t>  </a:t>
            </a:r>
            <a:r>
              <a:rPr lang="en-US" altLang="zh-CN" sz="1200" dirty="0" err="1">
                <a:latin typeface="+mj-ea"/>
                <a:ea typeface="+mj-ea"/>
                <a:sym typeface="+mn-ea"/>
              </a:rPr>
              <a:t>dscefd</a:t>
            </a:r>
            <a:r>
              <a:rPr lang="en-US" altLang="zh-CN" sz="1200" dirty="0">
                <a:latin typeface="+mj-ea"/>
                <a:ea typeface="+mj-ea"/>
                <a:sym typeface="+mn-ea"/>
              </a:rPr>
              <a:t>  </a:t>
            </a:r>
            <a:r>
              <a:rPr lang="en-US" altLang="zh-CN" sz="1200" dirty="0" err="1">
                <a:latin typeface="+mj-ea"/>
                <a:ea typeface="+mj-ea"/>
                <a:sym typeface="+mn-ea"/>
              </a:rPr>
              <a:t>nas</a:t>
            </a:r>
            <a:r>
              <a:rPr lang="en-US" altLang="zh-CN" sz="1200" dirty="0">
                <a:latin typeface="+mj-ea"/>
                <a:ea typeface="+mj-ea"/>
                <a:sym typeface="+mn-ea"/>
              </a:rPr>
              <a:t> po  </a:t>
            </a:r>
            <a:r>
              <a:rPr lang="en-US" altLang="zh-CN" sz="1200" dirty="0" err="1">
                <a:latin typeface="+mj-ea"/>
                <a:ea typeface="+mj-ea"/>
                <a:sym typeface="+mn-ea"/>
              </a:rPr>
              <a:t>rttitor</a:t>
            </a:r>
            <a:r>
              <a:rPr lang="en-US" altLang="zh-CN" sz="1200" dirty="0">
                <a:latin typeface="+mj-ea"/>
                <a:ea typeface="+mj-ea"/>
                <a:sym typeface="+mn-ea"/>
              </a:rPr>
              <a:t> </a:t>
            </a:r>
            <a:r>
              <a:rPr lang="en-US" altLang="zh-CN" sz="1200" dirty="0" err="1">
                <a:latin typeface="+mj-ea"/>
                <a:ea typeface="+mj-ea"/>
                <a:sym typeface="+mn-ea"/>
              </a:rPr>
              <a:t>conguema</a:t>
            </a:r>
            <a:r>
              <a:rPr lang="en-US" altLang="zh-CN" sz="1200" dirty="0">
                <a:latin typeface="+mj-ea"/>
                <a:ea typeface="+mj-ea"/>
                <a:sym typeface="+mn-ea"/>
              </a:rPr>
              <a:t>  </a:t>
            </a:r>
            <a:r>
              <a:rPr lang="en-US" altLang="zh-CN" sz="1200" dirty="0" err="1">
                <a:latin typeface="+mj-ea"/>
                <a:ea typeface="+mj-ea"/>
                <a:sym typeface="+mn-ea"/>
              </a:rPr>
              <a:t>ssa</a:t>
            </a:r>
            <a:r>
              <a:rPr lang="en-US" altLang="zh-CN" sz="1200" dirty="0">
                <a:latin typeface="+mj-ea"/>
                <a:ea typeface="+mj-ea"/>
                <a:sym typeface="+mn-ea"/>
              </a:rPr>
              <a:t>. Fu  </a:t>
            </a:r>
            <a:r>
              <a:rPr lang="en-US" altLang="zh-CN" sz="1200" dirty="0" err="1">
                <a:latin typeface="+mj-ea"/>
                <a:ea typeface="+mj-ea"/>
                <a:sym typeface="+mn-ea"/>
              </a:rPr>
              <a:t>sce</a:t>
            </a:r>
            <a:r>
              <a:rPr lang="en-US" altLang="zh-CN" sz="1200" dirty="0">
                <a:latin typeface="+mj-ea"/>
                <a:ea typeface="+mj-ea"/>
                <a:sym typeface="+mn-ea"/>
              </a:rPr>
              <a:t> </a:t>
            </a:r>
            <a:r>
              <a:rPr lang="en-US" altLang="zh-CN" sz="1200" dirty="0" err="1">
                <a:latin typeface="+mj-ea"/>
                <a:ea typeface="+mj-ea"/>
                <a:sym typeface="+mn-ea"/>
              </a:rPr>
              <a:t>posuere</a:t>
            </a:r>
            <a:endParaRPr lang="en-US" altLang="zh-CN" sz="1200" dirty="0">
              <a:latin typeface="+mj-ea"/>
              <a:ea typeface="+mj-ea"/>
              <a:sym typeface="+mn-ea"/>
            </a:endParaRPr>
          </a:p>
        </p:txBody>
      </p:sp>
      <p:grpSp>
        <p:nvGrpSpPr>
          <p:cNvPr id="106" name="组合 105"/>
          <p:cNvGrpSpPr/>
          <p:nvPr/>
        </p:nvGrpSpPr>
        <p:grpSpPr>
          <a:xfrm>
            <a:off x="2997533" y="5443877"/>
            <a:ext cx="719331" cy="564886"/>
            <a:chOff x="-419034" y="4905507"/>
            <a:chExt cx="539034" cy="423300"/>
          </a:xfrm>
        </p:grpSpPr>
        <p:grpSp>
          <p:nvGrpSpPr>
            <p:cNvPr id="92" name="组合 91"/>
            <p:cNvGrpSpPr/>
            <p:nvPr/>
          </p:nvGrpSpPr>
          <p:grpSpPr>
            <a:xfrm>
              <a:off x="-419034" y="4905507"/>
              <a:ext cx="244980" cy="419486"/>
              <a:chOff x="-443460" y="4905507"/>
              <a:chExt cx="244980" cy="419486"/>
            </a:xfrm>
          </p:grpSpPr>
          <p:sp>
            <p:nvSpPr>
              <p:cNvPr id="82" name="椭圆 81"/>
              <p:cNvSpPr/>
              <p:nvPr/>
            </p:nvSpPr>
            <p:spPr>
              <a:xfrm rot="5400000">
                <a:off x="-249490" y="4905507"/>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83" name="椭圆 82"/>
              <p:cNvSpPr/>
              <p:nvPr/>
            </p:nvSpPr>
            <p:spPr>
              <a:xfrm rot="5400000">
                <a:off x="-249490" y="5028332"/>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84" name="椭圆 83"/>
              <p:cNvSpPr/>
              <p:nvPr/>
            </p:nvSpPr>
            <p:spPr>
              <a:xfrm rot="5400000">
                <a:off x="-249490" y="5151158"/>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85" name="椭圆 84"/>
              <p:cNvSpPr/>
              <p:nvPr/>
            </p:nvSpPr>
            <p:spPr>
              <a:xfrm rot="5400000">
                <a:off x="-249490" y="5273983"/>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73" name="椭圆 72"/>
              <p:cNvSpPr/>
              <p:nvPr/>
            </p:nvSpPr>
            <p:spPr>
              <a:xfrm rot="5400000">
                <a:off x="-346475" y="4905507"/>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74" name="椭圆 73"/>
              <p:cNvSpPr/>
              <p:nvPr/>
            </p:nvSpPr>
            <p:spPr>
              <a:xfrm rot="5400000">
                <a:off x="-346475" y="5028332"/>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75" name="椭圆 74"/>
              <p:cNvSpPr/>
              <p:nvPr/>
            </p:nvSpPr>
            <p:spPr>
              <a:xfrm rot="5400000">
                <a:off x="-346475" y="5151158"/>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76" name="椭圆 75"/>
              <p:cNvSpPr/>
              <p:nvPr/>
            </p:nvSpPr>
            <p:spPr>
              <a:xfrm rot="5400000">
                <a:off x="-346475" y="5273983"/>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64" name="椭圆 63"/>
              <p:cNvSpPr/>
              <p:nvPr/>
            </p:nvSpPr>
            <p:spPr>
              <a:xfrm rot="5400000">
                <a:off x="-443460" y="4905507"/>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65" name="椭圆 64"/>
              <p:cNvSpPr/>
              <p:nvPr/>
            </p:nvSpPr>
            <p:spPr>
              <a:xfrm rot="5400000">
                <a:off x="-443460" y="5028332"/>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66" name="椭圆 65"/>
              <p:cNvSpPr/>
              <p:nvPr/>
            </p:nvSpPr>
            <p:spPr>
              <a:xfrm rot="5400000">
                <a:off x="-443460" y="5151158"/>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67" name="椭圆 66"/>
              <p:cNvSpPr/>
              <p:nvPr/>
            </p:nvSpPr>
            <p:spPr>
              <a:xfrm rot="5400000">
                <a:off x="-443460" y="5273983"/>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grpSp>
        <p:grpSp>
          <p:nvGrpSpPr>
            <p:cNvPr id="93" name="组合 92"/>
            <p:cNvGrpSpPr/>
            <p:nvPr/>
          </p:nvGrpSpPr>
          <p:grpSpPr>
            <a:xfrm>
              <a:off x="-124980" y="4909321"/>
              <a:ext cx="244980" cy="419486"/>
              <a:chOff x="-443460" y="4905507"/>
              <a:chExt cx="244980" cy="419486"/>
            </a:xfrm>
          </p:grpSpPr>
          <p:sp>
            <p:nvSpPr>
              <p:cNvPr id="94" name="椭圆 93"/>
              <p:cNvSpPr/>
              <p:nvPr/>
            </p:nvSpPr>
            <p:spPr>
              <a:xfrm rot="5400000">
                <a:off x="-249490" y="4905507"/>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95" name="椭圆 94"/>
              <p:cNvSpPr/>
              <p:nvPr/>
            </p:nvSpPr>
            <p:spPr>
              <a:xfrm rot="5400000">
                <a:off x="-249490" y="5028332"/>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96" name="椭圆 95"/>
              <p:cNvSpPr/>
              <p:nvPr/>
            </p:nvSpPr>
            <p:spPr>
              <a:xfrm rot="5400000">
                <a:off x="-249490" y="5151158"/>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97" name="椭圆 96"/>
              <p:cNvSpPr/>
              <p:nvPr/>
            </p:nvSpPr>
            <p:spPr>
              <a:xfrm rot="5400000">
                <a:off x="-249490" y="5273983"/>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98" name="椭圆 97"/>
              <p:cNvSpPr/>
              <p:nvPr/>
            </p:nvSpPr>
            <p:spPr>
              <a:xfrm rot="5400000">
                <a:off x="-346475" y="4905507"/>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99" name="椭圆 98"/>
              <p:cNvSpPr/>
              <p:nvPr/>
            </p:nvSpPr>
            <p:spPr>
              <a:xfrm rot="5400000">
                <a:off x="-346475" y="5028332"/>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100" name="椭圆 99"/>
              <p:cNvSpPr/>
              <p:nvPr/>
            </p:nvSpPr>
            <p:spPr>
              <a:xfrm rot="5400000">
                <a:off x="-346475" y="5151158"/>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101" name="椭圆 100"/>
              <p:cNvSpPr/>
              <p:nvPr/>
            </p:nvSpPr>
            <p:spPr>
              <a:xfrm rot="5400000">
                <a:off x="-346475" y="5273983"/>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102" name="椭圆 101"/>
              <p:cNvSpPr/>
              <p:nvPr/>
            </p:nvSpPr>
            <p:spPr>
              <a:xfrm rot="5400000">
                <a:off x="-443460" y="4905507"/>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103" name="椭圆 102"/>
              <p:cNvSpPr/>
              <p:nvPr/>
            </p:nvSpPr>
            <p:spPr>
              <a:xfrm rot="5400000">
                <a:off x="-443460" y="5028332"/>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104" name="椭圆 103"/>
              <p:cNvSpPr/>
              <p:nvPr/>
            </p:nvSpPr>
            <p:spPr>
              <a:xfrm rot="5400000">
                <a:off x="-443460" y="5151158"/>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sp>
            <p:nvSpPr>
              <p:cNvPr id="105" name="椭圆 104"/>
              <p:cNvSpPr/>
              <p:nvPr/>
            </p:nvSpPr>
            <p:spPr>
              <a:xfrm rot="5400000">
                <a:off x="-443460" y="5273983"/>
                <a:ext cx="51010" cy="51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grpSp>
      </p:grpSp>
      <p:grpSp>
        <p:nvGrpSpPr>
          <p:cNvPr id="107" name="组合 106"/>
          <p:cNvGrpSpPr/>
          <p:nvPr/>
        </p:nvGrpSpPr>
        <p:grpSpPr>
          <a:xfrm>
            <a:off x="957111" y="2270305"/>
            <a:ext cx="1494155" cy="280670"/>
            <a:chOff x="3313" y="6757"/>
            <a:chExt cx="2353" cy="442"/>
          </a:xfrm>
        </p:grpSpPr>
        <p:sp>
          <p:nvSpPr>
            <p:cNvPr id="108" name="等腰三角形 107"/>
            <p:cNvSpPr/>
            <p:nvPr/>
          </p:nvSpPr>
          <p:spPr>
            <a:xfrm rot="5400000">
              <a:off x="3284" y="6786"/>
              <a:ext cx="424" cy="366"/>
            </a:xfrm>
            <a:prstGeom prst="triangle">
              <a:avLst/>
            </a:prstGeom>
            <a:solidFill>
              <a:srgbClr val="3532D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j-ea"/>
                <a:ea typeface="+mj-ea"/>
                <a:cs typeface="+mn-cs"/>
              </a:endParaRPr>
            </a:p>
          </p:txBody>
        </p:sp>
        <p:sp>
          <p:nvSpPr>
            <p:cNvPr id="109" name="等腰三角形 108"/>
            <p:cNvSpPr/>
            <p:nvPr/>
          </p:nvSpPr>
          <p:spPr>
            <a:xfrm rot="5400000">
              <a:off x="3947" y="6786"/>
              <a:ext cx="424" cy="366"/>
            </a:xfrm>
            <a:prstGeom prst="triangle">
              <a:avLst/>
            </a:prstGeom>
            <a:solidFill>
              <a:schemeClr val="accent5"/>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j-ea"/>
                <a:ea typeface="+mj-ea"/>
                <a:cs typeface="+mn-cs"/>
              </a:endParaRPr>
            </a:p>
          </p:txBody>
        </p:sp>
        <p:sp>
          <p:nvSpPr>
            <p:cNvPr id="110" name="等腰三角形 109"/>
            <p:cNvSpPr/>
            <p:nvPr/>
          </p:nvSpPr>
          <p:spPr>
            <a:xfrm rot="5400000">
              <a:off x="4609" y="6786"/>
              <a:ext cx="424" cy="366"/>
            </a:xfrm>
            <a:prstGeom prst="triangle">
              <a:avLst/>
            </a:prstGeom>
            <a:solidFill>
              <a:schemeClr val="accent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j-ea"/>
                <a:ea typeface="+mj-ea"/>
                <a:cs typeface="+mn-cs"/>
              </a:endParaRPr>
            </a:p>
          </p:txBody>
        </p:sp>
        <p:sp>
          <p:nvSpPr>
            <p:cNvPr id="111" name="等腰三角形 110"/>
            <p:cNvSpPr/>
            <p:nvPr/>
          </p:nvSpPr>
          <p:spPr>
            <a:xfrm rot="5400000">
              <a:off x="5271" y="6804"/>
              <a:ext cx="424" cy="366"/>
            </a:xfrm>
            <a:prstGeom prst="triangle">
              <a:avLst/>
            </a:prstGeom>
            <a:solidFill>
              <a:schemeClr val="accent4"/>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j-ea"/>
                <a:ea typeface="+mj-ea"/>
                <a:cs typeface="+mn-cs"/>
              </a:endParaRPr>
            </a:p>
          </p:txBody>
        </p:sp>
      </p:grpSp>
      <p:grpSp>
        <p:nvGrpSpPr>
          <p:cNvPr id="112" name="组合 111"/>
          <p:cNvGrpSpPr/>
          <p:nvPr/>
        </p:nvGrpSpPr>
        <p:grpSpPr>
          <a:xfrm flipV="1">
            <a:off x="3277837" y="2565000"/>
            <a:ext cx="753574" cy="413747"/>
            <a:chOff x="6879" y="2679"/>
            <a:chExt cx="4178" cy="914"/>
          </a:xfrm>
        </p:grpSpPr>
        <p:sp>
          <p:nvSpPr>
            <p:cNvPr id="113" name="任意多边形: 形状 55"/>
            <p:cNvSpPr/>
            <p:nvPr/>
          </p:nvSpPr>
          <p:spPr>
            <a:xfrm flipV="1">
              <a:off x="6879" y="267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j-ea"/>
                <a:ea typeface="+mj-ea"/>
                <a:cs typeface="+mn-cs"/>
              </a:endParaRPr>
            </a:p>
          </p:txBody>
        </p:sp>
        <p:sp>
          <p:nvSpPr>
            <p:cNvPr id="114" name="任意多边形: 形状 55"/>
            <p:cNvSpPr/>
            <p:nvPr/>
          </p:nvSpPr>
          <p:spPr>
            <a:xfrm flipV="1">
              <a:off x="6879" y="301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j-ea"/>
                <a:ea typeface="+mj-ea"/>
                <a:cs typeface="+mn-cs"/>
              </a:endParaRPr>
            </a:p>
          </p:txBody>
        </p:sp>
        <p:sp>
          <p:nvSpPr>
            <p:cNvPr id="115" name="任意多边形: 形状 55"/>
            <p:cNvSpPr/>
            <p:nvPr/>
          </p:nvSpPr>
          <p:spPr>
            <a:xfrm flipV="1">
              <a:off x="6879" y="3359"/>
              <a:ext cx="4179" cy="234"/>
            </a:xfrm>
            <a:custGeom>
              <a:avLst/>
              <a:gdLst>
                <a:gd name="connsiteX0" fmla="*/ 0 w 2025015"/>
                <a:gd name="connsiteY0" fmla="*/ 255270 h 262890"/>
                <a:gd name="connsiteX1" fmla="*/ 255270 w 2025015"/>
                <a:gd name="connsiteY1" fmla="*/ 1905 h 262890"/>
                <a:gd name="connsiteX2" fmla="*/ 506730 w 2025015"/>
                <a:gd name="connsiteY2" fmla="*/ 257175 h 262890"/>
                <a:gd name="connsiteX3" fmla="*/ 760095 w 2025015"/>
                <a:gd name="connsiteY3" fmla="*/ 0 h 262890"/>
                <a:gd name="connsiteX4" fmla="*/ 1009650 w 2025015"/>
                <a:gd name="connsiteY4" fmla="*/ 257175 h 262890"/>
                <a:gd name="connsiteX5" fmla="*/ 1261110 w 2025015"/>
                <a:gd name="connsiteY5" fmla="*/ 1905 h 262890"/>
                <a:gd name="connsiteX6" fmla="*/ 1520190 w 2025015"/>
                <a:gd name="connsiteY6" fmla="*/ 253365 h 262890"/>
                <a:gd name="connsiteX7" fmla="*/ 1769745 w 2025015"/>
                <a:gd name="connsiteY7" fmla="*/ 3810 h 262890"/>
                <a:gd name="connsiteX8" fmla="*/ 2025015 w 2025015"/>
                <a:gd name="connsiteY8" fmla="*/ 26289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015" h="262890">
                  <a:moveTo>
                    <a:pt x="0" y="255270"/>
                  </a:moveTo>
                  <a:lnTo>
                    <a:pt x="255270" y="1905"/>
                  </a:lnTo>
                  <a:lnTo>
                    <a:pt x="506730" y="257175"/>
                  </a:lnTo>
                  <a:lnTo>
                    <a:pt x="760095" y="0"/>
                  </a:lnTo>
                  <a:lnTo>
                    <a:pt x="1009650" y="257175"/>
                  </a:lnTo>
                  <a:lnTo>
                    <a:pt x="1261110" y="1905"/>
                  </a:lnTo>
                  <a:lnTo>
                    <a:pt x="1520190" y="253365"/>
                  </a:lnTo>
                  <a:lnTo>
                    <a:pt x="1769745" y="3810"/>
                  </a:lnTo>
                  <a:lnTo>
                    <a:pt x="2025015" y="262890"/>
                  </a:lnTo>
                </a:path>
              </a:pathLst>
            </a:custGeom>
            <a:noFill/>
            <a:ln w="635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j-ea"/>
                <a:ea typeface="+mj-ea"/>
                <a:cs typeface="+mn-c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227"/>
          <p:cNvSpPr/>
          <p:nvPr/>
        </p:nvSpPr>
        <p:spPr>
          <a:xfrm>
            <a:off x="-210185" y="488315"/>
            <a:ext cx="3672840" cy="934085"/>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 name="五边形 228"/>
          <p:cNvSpPr/>
          <p:nvPr/>
        </p:nvSpPr>
        <p:spPr>
          <a:xfrm>
            <a:off x="-96520" y="374015"/>
            <a:ext cx="3791585" cy="934085"/>
          </a:xfrm>
          <a:prstGeom prst="homePlate">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ln>
                <a:solidFill>
                  <a:schemeClr val="tx2"/>
                </a:solidFill>
              </a:ln>
              <a:latin typeface="+mn-ea"/>
              <a:cs typeface="Agency FB" panose="020B0503020202020204" charset="0"/>
            </a:endParaRPr>
          </a:p>
        </p:txBody>
      </p:sp>
      <p:sp>
        <p:nvSpPr>
          <p:cNvPr id="6" name="燕尾形 244"/>
          <p:cNvSpPr/>
          <p:nvPr/>
        </p:nvSpPr>
        <p:spPr>
          <a:xfrm>
            <a:off x="335915" y="548323"/>
            <a:ext cx="457200" cy="58547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 name="文本框 6"/>
          <p:cNvSpPr txBox="1"/>
          <p:nvPr/>
        </p:nvSpPr>
        <p:spPr>
          <a:xfrm>
            <a:off x="793115" y="549275"/>
            <a:ext cx="2155825" cy="58477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ln w="25400">
                  <a:solidFill>
                    <a:prstClr val="black"/>
                  </a:solidFill>
                </a:ln>
                <a:solidFill>
                  <a:schemeClr val="bg1"/>
                </a:solidFill>
                <a:effectLst>
                  <a:outerShdw dist="88900" dir="2700000" algn="tl" rotWithShape="0">
                    <a:schemeClr val="accent3">
                      <a:alpha val="100000"/>
                    </a:schemeClr>
                  </a:outerShdw>
                </a:effectLst>
                <a:latin typeface="+mn-ea"/>
              </a:rPr>
              <a:t>销售分析</a:t>
            </a:r>
            <a:endParaRPr kumimoji="0" lang="zh-CN" altLang="en-US" sz="3200" b="1" i="0" u="none" strike="noStrike" kern="1200" cap="none" spc="0" normalizeH="0" baseline="0" noProof="0" dirty="0">
              <a:ln w="25400">
                <a:solidFill>
                  <a:prstClr val="black"/>
                </a:solidFill>
              </a:ln>
              <a:solidFill>
                <a:schemeClr val="bg1"/>
              </a:solidFill>
              <a:effectLst>
                <a:outerShdw dist="88900" dir="2700000" algn="tl" rotWithShape="0">
                  <a:schemeClr val="accent3">
                    <a:alpha val="100000"/>
                  </a:schemeClr>
                </a:outerShdw>
              </a:effectLst>
              <a:uLnTx/>
              <a:uFillTx/>
              <a:latin typeface="+mn-ea"/>
            </a:endParaRPr>
          </a:p>
        </p:txBody>
      </p:sp>
      <p:sp>
        <p:nvSpPr>
          <p:cNvPr id="8" name="燕尾形 1"/>
          <p:cNvSpPr/>
          <p:nvPr/>
        </p:nvSpPr>
        <p:spPr>
          <a:xfrm>
            <a:off x="2948940" y="617538"/>
            <a:ext cx="349250" cy="447040"/>
          </a:xfrm>
          <a:prstGeom prst="chevron">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cxnSp>
        <p:nvCxnSpPr>
          <p:cNvPr id="9" name="OK_line_Slide_1"/>
          <p:cNvCxnSpPr/>
          <p:nvPr/>
        </p:nvCxnSpPr>
        <p:spPr>
          <a:xfrm flipH="1">
            <a:off x="8505819" y="710140"/>
            <a:ext cx="1" cy="5753100"/>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5754492" y="1535304"/>
            <a:ext cx="5642516" cy="4557521"/>
            <a:chOff x="4813866" y="643510"/>
            <a:chExt cx="6694896" cy="5407540"/>
          </a:xfrm>
        </p:grpSpPr>
        <p:sp>
          <p:nvSpPr>
            <p:cNvPr id="10" name="矩形 9"/>
            <p:cNvSpPr/>
            <p:nvPr/>
          </p:nvSpPr>
          <p:spPr>
            <a:xfrm>
              <a:off x="4990388" y="643510"/>
              <a:ext cx="6518374" cy="5236391"/>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sp>
          <p:nvSpPr>
            <p:cNvPr id="11" name="矩形 10"/>
            <p:cNvSpPr/>
            <p:nvPr/>
          </p:nvSpPr>
          <p:spPr>
            <a:xfrm>
              <a:off x="4813866" y="814659"/>
              <a:ext cx="6518374" cy="5236391"/>
            </a:xfrm>
            <a:prstGeom prst="rect">
              <a:avLst/>
            </a:prstGeom>
            <a:solidFill>
              <a:schemeClr val="accent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grpSp>
      <p:cxnSp>
        <p:nvCxnSpPr>
          <p:cNvPr id="12" name="OK_line_Slide_1"/>
          <p:cNvCxnSpPr/>
          <p:nvPr/>
        </p:nvCxnSpPr>
        <p:spPr>
          <a:xfrm flipH="1">
            <a:off x="4342773" y="3410748"/>
            <a:ext cx="1" cy="2763243"/>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5963200" y="1845000"/>
            <a:ext cx="5676800" cy="406333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grpSp>
        <p:nvGrpSpPr>
          <p:cNvPr id="13" name="组合 12"/>
          <p:cNvGrpSpPr/>
          <p:nvPr/>
        </p:nvGrpSpPr>
        <p:grpSpPr>
          <a:xfrm>
            <a:off x="695327" y="4443644"/>
            <a:ext cx="5660322" cy="1922962"/>
            <a:chOff x="602279" y="3351722"/>
            <a:chExt cx="5670241" cy="2703081"/>
          </a:xfrm>
        </p:grpSpPr>
        <p:sp>
          <p:nvSpPr>
            <p:cNvPr id="14" name="矩形 13"/>
            <p:cNvSpPr/>
            <p:nvPr/>
          </p:nvSpPr>
          <p:spPr>
            <a:xfrm>
              <a:off x="731019" y="3351722"/>
              <a:ext cx="5541501" cy="251506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15" name="矩形 14"/>
            <p:cNvSpPr/>
            <p:nvPr/>
          </p:nvSpPr>
          <p:spPr>
            <a:xfrm>
              <a:off x="602279" y="3539738"/>
              <a:ext cx="5493722" cy="2515065"/>
            </a:xfrm>
            <a:prstGeom prst="rect">
              <a:avLst/>
            </a:prstGeom>
            <a:solidFill>
              <a:schemeClr val="accent3">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grpSp>
      <p:grpSp>
        <p:nvGrpSpPr>
          <p:cNvPr id="25" name="组合 24"/>
          <p:cNvGrpSpPr/>
          <p:nvPr/>
        </p:nvGrpSpPr>
        <p:grpSpPr>
          <a:xfrm flipH="1">
            <a:off x="11292056" y="230867"/>
            <a:ext cx="665063" cy="469877"/>
            <a:chOff x="3274829" y="2583712"/>
            <a:chExt cx="1180214" cy="583174"/>
          </a:xfrm>
        </p:grpSpPr>
        <p:sp>
          <p:nvSpPr>
            <p:cNvPr id="26" name="任意多边形: 形状 25"/>
            <p:cNvSpPr/>
            <p:nvPr/>
          </p:nvSpPr>
          <p:spPr>
            <a:xfrm>
              <a:off x="3274829" y="2583712"/>
              <a:ext cx="1180214" cy="148855"/>
            </a:xfrm>
            <a:custGeom>
              <a:avLst/>
              <a:gdLst>
                <a:gd name="connsiteX0" fmla="*/ 0 w 1233377"/>
                <a:gd name="connsiteY0" fmla="*/ 0 h 148926"/>
                <a:gd name="connsiteX1" fmla="*/ 297712 w 1233377"/>
                <a:gd name="connsiteY1" fmla="*/ 148855 h 148926"/>
                <a:gd name="connsiteX2" fmla="*/ 520995 w 1233377"/>
                <a:gd name="connsiteY2" fmla="*/ 21265 h 148926"/>
                <a:gd name="connsiteX3" fmla="*/ 733646 w 1233377"/>
                <a:gd name="connsiteY3" fmla="*/ 138223 h 148926"/>
                <a:gd name="connsiteX4" fmla="*/ 1031358 w 1233377"/>
                <a:gd name="connsiteY4" fmla="*/ 21265 h 148926"/>
                <a:gd name="connsiteX5" fmla="*/ 1233377 w 1233377"/>
                <a:gd name="connsiteY5" fmla="*/ 148855 h 14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377" h="148926">
                  <a:moveTo>
                    <a:pt x="0" y="0"/>
                  </a:moveTo>
                  <a:cubicBezTo>
                    <a:pt x="105440" y="72655"/>
                    <a:pt x="210880" y="145311"/>
                    <a:pt x="297712" y="148855"/>
                  </a:cubicBezTo>
                  <a:cubicBezTo>
                    <a:pt x="384544" y="152399"/>
                    <a:pt x="448339" y="23037"/>
                    <a:pt x="520995" y="21265"/>
                  </a:cubicBezTo>
                  <a:cubicBezTo>
                    <a:pt x="593651" y="19493"/>
                    <a:pt x="648586" y="138223"/>
                    <a:pt x="733646" y="138223"/>
                  </a:cubicBezTo>
                  <a:cubicBezTo>
                    <a:pt x="818706" y="138223"/>
                    <a:pt x="948070" y="19493"/>
                    <a:pt x="1031358" y="21265"/>
                  </a:cubicBezTo>
                  <a:cubicBezTo>
                    <a:pt x="1114646" y="23037"/>
                    <a:pt x="1174011" y="85946"/>
                    <a:pt x="1233377" y="148855"/>
                  </a:cubicBez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27" name="任意多边形: 形状 26"/>
            <p:cNvSpPr/>
            <p:nvPr/>
          </p:nvSpPr>
          <p:spPr>
            <a:xfrm>
              <a:off x="3274829" y="2800872"/>
              <a:ext cx="1180214" cy="148855"/>
            </a:xfrm>
            <a:custGeom>
              <a:avLst/>
              <a:gdLst>
                <a:gd name="connsiteX0" fmla="*/ 0 w 1233377"/>
                <a:gd name="connsiteY0" fmla="*/ 0 h 148926"/>
                <a:gd name="connsiteX1" fmla="*/ 297712 w 1233377"/>
                <a:gd name="connsiteY1" fmla="*/ 148855 h 148926"/>
                <a:gd name="connsiteX2" fmla="*/ 520995 w 1233377"/>
                <a:gd name="connsiteY2" fmla="*/ 21265 h 148926"/>
                <a:gd name="connsiteX3" fmla="*/ 733646 w 1233377"/>
                <a:gd name="connsiteY3" fmla="*/ 138223 h 148926"/>
                <a:gd name="connsiteX4" fmla="*/ 1031358 w 1233377"/>
                <a:gd name="connsiteY4" fmla="*/ 21265 h 148926"/>
                <a:gd name="connsiteX5" fmla="*/ 1233377 w 1233377"/>
                <a:gd name="connsiteY5" fmla="*/ 148855 h 14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377" h="148926">
                  <a:moveTo>
                    <a:pt x="0" y="0"/>
                  </a:moveTo>
                  <a:cubicBezTo>
                    <a:pt x="105440" y="72655"/>
                    <a:pt x="210880" y="145311"/>
                    <a:pt x="297712" y="148855"/>
                  </a:cubicBezTo>
                  <a:cubicBezTo>
                    <a:pt x="384544" y="152399"/>
                    <a:pt x="448339" y="23037"/>
                    <a:pt x="520995" y="21265"/>
                  </a:cubicBezTo>
                  <a:cubicBezTo>
                    <a:pt x="593651" y="19493"/>
                    <a:pt x="648586" y="138223"/>
                    <a:pt x="733646" y="138223"/>
                  </a:cubicBezTo>
                  <a:cubicBezTo>
                    <a:pt x="818706" y="138223"/>
                    <a:pt x="948070" y="19493"/>
                    <a:pt x="1031358" y="21265"/>
                  </a:cubicBezTo>
                  <a:cubicBezTo>
                    <a:pt x="1114646" y="23037"/>
                    <a:pt x="1174011" y="85946"/>
                    <a:pt x="1233377" y="148855"/>
                  </a:cubicBez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28" name="任意多边形: 形状 27"/>
            <p:cNvSpPr/>
            <p:nvPr/>
          </p:nvSpPr>
          <p:spPr>
            <a:xfrm>
              <a:off x="3274829" y="3018031"/>
              <a:ext cx="1180214" cy="148855"/>
            </a:xfrm>
            <a:custGeom>
              <a:avLst/>
              <a:gdLst>
                <a:gd name="connsiteX0" fmla="*/ 0 w 1233377"/>
                <a:gd name="connsiteY0" fmla="*/ 0 h 148926"/>
                <a:gd name="connsiteX1" fmla="*/ 297712 w 1233377"/>
                <a:gd name="connsiteY1" fmla="*/ 148855 h 148926"/>
                <a:gd name="connsiteX2" fmla="*/ 520995 w 1233377"/>
                <a:gd name="connsiteY2" fmla="*/ 21265 h 148926"/>
                <a:gd name="connsiteX3" fmla="*/ 733646 w 1233377"/>
                <a:gd name="connsiteY3" fmla="*/ 138223 h 148926"/>
                <a:gd name="connsiteX4" fmla="*/ 1031358 w 1233377"/>
                <a:gd name="connsiteY4" fmla="*/ 21265 h 148926"/>
                <a:gd name="connsiteX5" fmla="*/ 1233377 w 1233377"/>
                <a:gd name="connsiteY5" fmla="*/ 148855 h 14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377" h="148926">
                  <a:moveTo>
                    <a:pt x="0" y="0"/>
                  </a:moveTo>
                  <a:cubicBezTo>
                    <a:pt x="105440" y="72655"/>
                    <a:pt x="210880" y="145311"/>
                    <a:pt x="297712" y="148855"/>
                  </a:cubicBezTo>
                  <a:cubicBezTo>
                    <a:pt x="384544" y="152399"/>
                    <a:pt x="448339" y="23037"/>
                    <a:pt x="520995" y="21265"/>
                  </a:cubicBezTo>
                  <a:cubicBezTo>
                    <a:pt x="593651" y="19493"/>
                    <a:pt x="648586" y="138223"/>
                    <a:pt x="733646" y="138223"/>
                  </a:cubicBezTo>
                  <a:cubicBezTo>
                    <a:pt x="818706" y="138223"/>
                    <a:pt x="948070" y="19493"/>
                    <a:pt x="1031358" y="21265"/>
                  </a:cubicBezTo>
                  <a:cubicBezTo>
                    <a:pt x="1114646" y="23037"/>
                    <a:pt x="1174011" y="85946"/>
                    <a:pt x="1233377" y="148855"/>
                  </a:cubicBez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grpSp>
      <p:graphicFrame>
        <p:nvGraphicFramePr>
          <p:cNvPr id="37" name="图表 36"/>
          <p:cNvGraphicFramePr/>
          <p:nvPr>
            <p:extLst>
              <p:ext uri="{D42A27DB-BD31-4B8C-83A1-F6EECF244321}">
                <p14:modId xmlns:p14="http://schemas.microsoft.com/office/powerpoint/2010/main" val="370052444"/>
              </p:ext>
            </p:extLst>
          </p:nvPr>
        </p:nvGraphicFramePr>
        <p:xfrm>
          <a:off x="6507882" y="1942851"/>
          <a:ext cx="5060118" cy="3790149"/>
        </p:xfrm>
        <a:graphic>
          <a:graphicData uri="http://schemas.openxmlformats.org/drawingml/2006/chart">
            <c:chart xmlns:c="http://schemas.openxmlformats.org/drawingml/2006/chart" xmlns:r="http://schemas.openxmlformats.org/officeDocument/2006/relationships" r:id="rId2"/>
          </a:graphicData>
        </a:graphic>
      </p:graphicFrame>
      <p:grpSp>
        <p:nvGrpSpPr>
          <p:cNvPr id="45" name="组合 44"/>
          <p:cNvGrpSpPr/>
          <p:nvPr/>
        </p:nvGrpSpPr>
        <p:grpSpPr>
          <a:xfrm>
            <a:off x="7755741" y="5733000"/>
            <a:ext cx="3944193" cy="633606"/>
            <a:chOff x="7755741" y="5675394"/>
            <a:chExt cx="3944193" cy="633606"/>
          </a:xfrm>
        </p:grpSpPr>
        <p:sp>
          <p:nvSpPr>
            <p:cNvPr id="41" name="五边形 227"/>
            <p:cNvSpPr/>
            <p:nvPr/>
          </p:nvSpPr>
          <p:spPr>
            <a:xfrm flipH="1">
              <a:off x="7755741" y="5811160"/>
              <a:ext cx="3884259" cy="497840"/>
            </a:xfrm>
            <a:prstGeom prst="homePlate">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2" name="五边形 228"/>
            <p:cNvSpPr/>
            <p:nvPr/>
          </p:nvSpPr>
          <p:spPr>
            <a:xfrm flipH="1">
              <a:off x="7815675" y="5675394"/>
              <a:ext cx="3884259" cy="497840"/>
            </a:xfrm>
            <a:prstGeom prst="homePlate">
              <a:avLst/>
            </a:prstGeom>
            <a:pattFill prst="pct5">
              <a:fgClr>
                <a:schemeClr val="tx1"/>
              </a:fgClr>
              <a:bgClr>
                <a:schemeClr val="accent4"/>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400" dirty="0">
                  <a:ln w="25400">
                    <a:noFill/>
                  </a:ln>
                  <a:solidFill>
                    <a:schemeClr val="bg1"/>
                  </a:solidFill>
                  <a:latin typeface="+mn-ea"/>
                  <a:cs typeface="Agency FB" panose="020B0503020202020204" charset="0"/>
                  <a:sym typeface="+mn-ea"/>
                </a:rPr>
                <a:t>ANNUAL REPORT</a:t>
              </a:r>
              <a:endParaRPr lang="zh-CN" altLang="en-US" sz="2400" dirty="0">
                <a:ln>
                  <a:solidFill>
                    <a:schemeClr val="tx2"/>
                  </a:solidFill>
                </a:ln>
                <a:solidFill>
                  <a:schemeClr val="bg1"/>
                </a:solidFill>
                <a:latin typeface="+mn-ea"/>
                <a:cs typeface="Agency FB" panose="020B0503020202020204" charset="0"/>
              </a:endParaRPr>
            </a:p>
          </p:txBody>
        </p:sp>
      </p:grpSp>
      <p:grpSp>
        <p:nvGrpSpPr>
          <p:cNvPr id="46" name="组合 45"/>
          <p:cNvGrpSpPr/>
          <p:nvPr/>
        </p:nvGrpSpPr>
        <p:grpSpPr>
          <a:xfrm>
            <a:off x="9756432" y="2205000"/>
            <a:ext cx="636312" cy="135600"/>
            <a:chOff x="6587763" y="2014718"/>
            <a:chExt cx="636312" cy="135600"/>
          </a:xfrm>
        </p:grpSpPr>
        <p:sp>
          <p:nvSpPr>
            <p:cNvPr id="47" name="椭圆 46"/>
            <p:cNvSpPr/>
            <p:nvPr/>
          </p:nvSpPr>
          <p:spPr>
            <a:xfrm>
              <a:off x="6587763" y="2014718"/>
              <a:ext cx="135600" cy="135600"/>
            </a:xfrm>
            <a:prstGeom prst="ellipse">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8" name="椭圆 47"/>
            <p:cNvSpPr/>
            <p:nvPr/>
          </p:nvSpPr>
          <p:spPr>
            <a:xfrm>
              <a:off x="6838119" y="2014718"/>
              <a:ext cx="135600" cy="135600"/>
            </a:xfrm>
            <a:prstGeom prst="ellipse">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49" name="椭圆 48"/>
            <p:cNvSpPr/>
            <p:nvPr/>
          </p:nvSpPr>
          <p:spPr>
            <a:xfrm>
              <a:off x="7088475" y="2014718"/>
              <a:ext cx="135600" cy="135600"/>
            </a:xfrm>
            <a:prstGeom prst="ellipse">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grpSp>
        <p:nvGrpSpPr>
          <p:cNvPr id="50" name="组合 49"/>
          <p:cNvGrpSpPr/>
          <p:nvPr/>
        </p:nvGrpSpPr>
        <p:grpSpPr>
          <a:xfrm>
            <a:off x="6744000" y="2205000"/>
            <a:ext cx="636312" cy="135600"/>
            <a:chOff x="6587763" y="2014718"/>
            <a:chExt cx="636312" cy="135600"/>
          </a:xfrm>
        </p:grpSpPr>
        <p:sp>
          <p:nvSpPr>
            <p:cNvPr id="51" name="椭圆 50"/>
            <p:cNvSpPr/>
            <p:nvPr/>
          </p:nvSpPr>
          <p:spPr>
            <a:xfrm>
              <a:off x="6587763" y="2014718"/>
              <a:ext cx="135600" cy="135600"/>
            </a:xfrm>
            <a:prstGeom prst="ellipse">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2" name="椭圆 51"/>
            <p:cNvSpPr/>
            <p:nvPr/>
          </p:nvSpPr>
          <p:spPr>
            <a:xfrm>
              <a:off x="6838119" y="2014718"/>
              <a:ext cx="135600" cy="135600"/>
            </a:xfrm>
            <a:prstGeom prst="ellipse">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3" name="椭圆 52"/>
            <p:cNvSpPr/>
            <p:nvPr/>
          </p:nvSpPr>
          <p:spPr>
            <a:xfrm>
              <a:off x="7088475" y="2014718"/>
              <a:ext cx="135600" cy="135600"/>
            </a:xfrm>
            <a:prstGeom prst="ellipse">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118" name="矩形 117"/>
          <p:cNvSpPr/>
          <p:nvPr/>
        </p:nvSpPr>
        <p:spPr>
          <a:xfrm>
            <a:off x="2536441" y="4289048"/>
            <a:ext cx="1740173" cy="2307952"/>
          </a:xfrm>
          <a:prstGeom prst="rect">
            <a:avLst/>
          </a:prstGeom>
          <a:solidFill>
            <a:schemeClr val="accent3">
              <a:lumMod val="7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nvGrpSpPr>
          <p:cNvPr id="58" name="组合 57"/>
          <p:cNvGrpSpPr/>
          <p:nvPr/>
        </p:nvGrpSpPr>
        <p:grpSpPr>
          <a:xfrm>
            <a:off x="10168230" y="4293000"/>
            <a:ext cx="1183770" cy="868363"/>
            <a:chOff x="9455" y="2226"/>
            <a:chExt cx="2490" cy="1825"/>
          </a:xfrm>
        </p:grpSpPr>
        <p:sp>
          <p:nvSpPr>
            <p:cNvPr id="59" name="椭圆 58"/>
            <p:cNvSpPr/>
            <p:nvPr/>
          </p:nvSpPr>
          <p:spPr>
            <a:xfrm>
              <a:off x="9455"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0" name="椭圆 59"/>
            <p:cNvSpPr/>
            <p:nvPr/>
          </p:nvSpPr>
          <p:spPr>
            <a:xfrm>
              <a:off x="9789"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1" name="椭圆 60"/>
            <p:cNvSpPr/>
            <p:nvPr/>
          </p:nvSpPr>
          <p:spPr>
            <a:xfrm>
              <a:off x="10123"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2" name="椭圆 61"/>
            <p:cNvSpPr/>
            <p:nvPr/>
          </p:nvSpPr>
          <p:spPr>
            <a:xfrm>
              <a:off x="10791"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3" name="椭圆 62"/>
            <p:cNvSpPr/>
            <p:nvPr/>
          </p:nvSpPr>
          <p:spPr>
            <a:xfrm>
              <a:off x="10457"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4" name="椭圆 63"/>
            <p:cNvSpPr/>
            <p:nvPr/>
          </p:nvSpPr>
          <p:spPr>
            <a:xfrm>
              <a:off x="11125"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5" name="椭圆 64"/>
            <p:cNvSpPr/>
            <p:nvPr/>
          </p:nvSpPr>
          <p:spPr>
            <a:xfrm>
              <a:off x="11459"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6" name="椭圆 65"/>
            <p:cNvSpPr/>
            <p:nvPr/>
          </p:nvSpPr>
          <p:spPr>
            <a:xfrm>
              <a:off x="11793" y="3899"/>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7" name="椭圆 66"/>
            <p:cNvSpPr/>
            <p:nvPr/>
          </p:nvSpPr>
          <p:spPr>
            <a:xfrm>
              <a:off x="9789"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8" name="椭圆 67"/>
            <p:cNvSpPr/>
            <p:nvPr/>
          </p:nvSpPr>
          <p:spPr>
            <a:xfrm>
              <a:off x="10123"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69" name="椭圆 68"/>
            <p:cNvSpPr/>
            <p:nvPr/>
          </p:nvSpPr>
          <p:spPr>
            <a:xfrm>
              <a:off x="10791"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0" name="椭圆 69"/>
            <p:cNvSpPr/>
            <p:nvPr/>
          </p:nvSpPr>
          <p:spPr>
            <a:xfrm>
              <a:off x="10457"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1" name="椭圆 70"/>
            <p:cNvSpPr/>
            <p:nvPr/>
          </p:nvSpPr>
          <p:spPr>
            <a:xfrm>
              <a:off x="11125"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2" name="椭圆 71"/>
            <p:cNvSpPr/>
            <p:nvPr/>
          </p:nvSpPr>
          <p:spPr>
            <a:xfrm>
              <a:off x="11459"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3" name="椭圆 72"/>
            <p:cNvSpPr/>
            <p:nvPr/>
          </p:nvSpPr>
          <p:spPr>
            <a:xfrm>
              <a:off x="11793" y="3660"/>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4" name="椭圆 73"/>
            <p:cNvSpPr/>
            <p:nvPr/>
          </p:nvSpPr>
          <p:spPr>
            <a:xfrm>
              <a:off x="10791"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5" name="椭圆 74"/>
            <p:cNvSpPr/>
            <p:nvPr/>
          </p:nvSpPr>
          <p:spPr>
            <a:xfrm>
              <a:off x="11125"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6" name="椭圆 75"/>
            <p:cNvSpPr/>
            <p:nvPr/>
          </p:nvSpPr>
          <p:spPr>
            <a:xfrm>
              <a:off x="11459"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7" name="椭圆 76"/>
            <p:cNvSpPr/>
            <p:nvPr/>
          </p:nvSpPr>
          <p:spPr>
            <a:xfrm>
              <a:off x="11793" y="2943"/>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8" name="椭圆 77"/>
            <p:cNvSpPr/>
            <p:nvPr/>
          </p:nvSpPr>
          <p:spPr>
            <a:xfrm>
              <a:off x="10791"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9" name="椭圆 78"/>
            <p:cNvSpPr/>
            <p:nvPr/>
          </p:nvSpPr>
          <p:spPr>
            <a:xfrm>
              <a:off x="10457"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0" name="椭圆 79"/>
            <p:cNvSpPr/>
            <p:nvPr/>
          </p:nvSpPr>
          <p:spPr>
            <a:xfrm>
              <a:off x="11125"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1" name="椭圆 80"/>
            <p:cNvSpPr/>
            <p:nvPr/>
          </p:nvSpPr>
          <p:spPr>
            <a:xfrm>
              <a:off x="11459"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2" name="椭圆 81"/>
            <p:cNvSpPr/>
            <p:nvPr/>
          </p:nvSpPr>
          <p:spPr>
            <a:xfrm>
              <a:off x="11793" y="3182"/>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3" name="椭圆 82"/>
            <p:cNvSpPr/>
            <p:nvPr/>
          </p:nvSpPr>
          <p:spPr>
            <a:xfrm>
              <a:off x="10123"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4" name="椭圆 83"/>
            <p:cNvSpPr/>
            <p:nvPr/>
          </p:nvSpPr>
          <p:spPr>
            <a:xfrm>
              <a:off x="10791"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5" name="椭圆 84"/>
            <p:cNvSpPr/>
            <p:nvPr/>
          </p:nvSpPr>
          <p:spPr>
            <a:xfrm>
              <a:off x="10457"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6" name="椭圆 85"/>
            <p:cNvSpPr/>
            <p:nvPr/>
          </p:nvSpPr>
          <p:spPr>
            <a:xfrm>
              <a:off x="11125"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7" name="椭圆 86"/>
            <p:cNvSpPr/>
            <p:nvPr/>
          </p:nvSpPr>
          <p:spPr>
            <a:xfrm>
              <a:off x="11459"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8" name="椭圆 87"/>
            <p:cNvSpPr/>
            <p:nvPr/>
          </p:nvSpPr>
          <p:spPr>
            <a:xfrm>
              <a:off x="11793" y="3421"/>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89" name="椭圆 88"/>
            <p:cNvSpPr/>
            <p:nvPr/>
          </p:nvSpPr>
          <p:spPr>
            <a:xfrm>
              <a:off x="11125" y="2704"/>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0" name="椭圆 89"/>
            <p:cNvSpPr/>
            <p:nvPr/>
          </p:nvSpPr>
          <p:spPr>
            <a:xfrm>
              <a:off x="11459" y="2704"/>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1" name="椭圆 90"/>
            <p:cNvSpPr/>
            <p:nvPr/>
          </p:nvSpPr>
          <p:spPr>
            <a:xfrm>
              <a:off x="11793" y="2704"/>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2" name="椭圆 91"/>
            <p:cNvSpPr/>
            <p:nvPr/>
          </p:nvSpPr>
          <p:spPr>
            <a:xfrm>
              <a:off x="11459" y="2465"/>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3" name="椭圆 92"/>
            <p:cNvSpPr/>
            <p:nvPr/>
          </p:nvSpPr>
          <p:spPr>
            <a:xfrm>
              <a:off x="11793" y="2465"/>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94" name="椭圆 93"/>
            <p:cNvSpPr/>
            <p:nvPr/>
          </p:nvSpPr>
          <p:spPr>
            <a:xfrm>
              <a:off x="11793" y="2226"/>
              <a:ext cx="152" cy="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102" name="圆: 空心 101"/>
          <p:cNvSpPr/>
          <p:nvPr/>
        </p:nvSpPr>
        <p:spPr>
          <a:xfrm>
            <a:off x="1022362" y="4694177"/>
            <a:ext cx="1155994" cy="1155994"/>
          </a:xfrm>
          <a:prstGeom prst="donut">
            <a:avLst>
              <a:gd name="adj" fmla="val 15947"/>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104" name="弧形 103"/>
          <p:cNvSpPr/>
          <p:nvPr/>
        </p:nvSpPr>
        <p:spPr>
          <a:xfrm>
            <a:off x="1122461" y="4794276"/>
            <a:ext cx="955796" cy="955796"/>
          </a:xfrm>
          <a:prstGeom prst="arc">
            <a:avLst>
              <a:gd name="adj1" fmla="val 16200000"/>
              <a:gd name="adj2" fmla="val 5341309"/>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105" name="文本框 104"/>
          <p:cNvSpPr txBox="1"/>
          <p:nvPr/>
        </p:nvSpPr>
        <p:spPr>
          <a:xfrm>
            <a:off x="1193975" y="5085000"/>
            <a:ext cx="812768" cy="40011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n w="25400">
                  <a:noFill/>
                </a:ln>
                <a:solidFill>
                  <a:schemeClr val="bg1"/>
                </a:solidFill>
                <a:latin typeface="+mn-ea"/>
              </a:rPr>
              <a:t>50%</a:t>
            </a:r>
            <a:endParaRPr kumimoji="0" lang="zh-CN" altLang="en-US" sz="2000" i="0" u="none" strike="noStrike" kern="1200" cap="none" spc="0" normalizeH="0" baseline="0" noProof="0" dirty="0">
              <a:ln w="25400">
                <a:noFill/>
              </a:ln>
              <a:solidFill>
                <a:schemeClr val="bg1"/>
              </a:solidFill>
              <a:effectLst/>
              <a:uLnTx/>
              <a:uFillTx/>
              <a:latin typeface="+mn-ea"/>
            </a:endParaRPr>
          </a:p>
        </p:txBody>
      </p:sp>
      <p:sp>
        <p:nvSpPr>
          <p:cNvPr id="106" name="文本框 105"/>
          <p:cNvSpPr txBox="1"/>
          <p:nvPr/>
        </p:nvSpPr>
        <p:spPr>
          <a:xfrm>
            <a:off x="1122461" y="5918313"/>
            <a:ext cx="955796" cy="369332"/>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0" normalizeH="0" baseline="0" noProof="0" dirty="0">
                <a:ln w="12700">
                  <a:solidFill>
                    <a:prstClr val="black"/>
                  </a:solidFill>
                </a:ln>
                <a:solidFill>
                  <a:schemeClr val="bg1"/>
                </a:solidFill>
                <a:effectLst/>
                <a:uLnTx/>
                <a:uFillTx/>
                <a:latin typeface="+mn-ea"/>
                <a:cs typeface="+mn-cs"/>
              </a:rPr>
              <a:t>商品一</a:t>
            </a:r>
          </a:p>
        </p:txBody>
      </p:sp>
      <p:sp>
        <p:nvSpPr>
          <p:cNvPr id="109" name="圆: 空心 108"/>
          <p:cNvSpPr/>
          <p:nvPr/>
        </p:nvSpPr>
        <p:spPr>
          <a:xfrm>
            <a:off x="2827368" y="4694177"/>
            <a:ext cx="1155994" cy="1155994"/>
          </a:xfrm>
          <a:prstGeom prst="donut">
            <a:avLst>
              <a:gd name="adj" fmla="val 15947"/>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110" name="弧形 109"/>
          <p:cNvSpPr/>
          <p:nvPr/>
        </p:nvSpPr>
        <p:spPr>
          <a:xfrm>
            <a:off x="2927467" y="4794276"/>
            <a:ext cx="955796" cy="955796"/>
          </a:xfrm>
          <a:prstGeom prst="arc">
            <a:avLst>
              <a:gd name="adj1" fmla="val 16200000"/>
              <a:gd name="adj2" fmla="val 12812880"/>
            </a:avLst>
          </a:prstGeom>
          <a:ln w="63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111" name="文本框 110"/>
          <p:cNvSpPr txBox="1"/>
          <p:nvPr/>
        </p:nvSpPr>
        <p:spPr>
          <a:xfrm>
            <a:off x="2998981" y="5085000"/>
            <a:ext cx="812768" cy="40011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n w="25400">
                  <a:noFill/>
                </a:ln>
                <a:solidFill>
                  <a:schemeClr val="bg1"/>
                </a:solidFill>
                <a:latin typeface="+mn-ea"/>
              </a:rPr>
              <a:t>80%</a:t>
            </a:r>
            <a:endParaRPr kumimoji="0" lang="zh-CN" altLang="en-US" sz="2000" i="0" u="none" strike="noStrike" kern="1200" cap="none" spc="0" normalizeH="0" baseline="0" noProof="0" dirty="0">
              <a:ln w="25400">
                <a:noFill/>
              </a:ln>
              <a:solidFill>
                <a:schemeClr val="bg1"/>
              </a:solidFill>
              <a:effectLst/>
              <a:uLnTx/>
              <a:uFillTx/>
              <a:latin typeface="+mn-ea"/>
            </a:endParaRPr>
          </a:p>
        </p:txBody>
      </p:sp>
      <p:sp>
        <p:nvSpPr>
          <p:cNvPr id="112" name="文本框 111"/>
          <p:cNvSpPr txBox="1"/>
          <p:nvPr/>
        </p:nvSpPr>
        <p:spPr>
          <a:xfrm>
            <a:off x="2927467" y="5918313"/>
            <a:ext cx="955796" cy="369332"/>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0" normalizeH="0" baseline="0" noProof="0" dirty="0">
                <a:ln w="12700">
                  <a:solidFill>
                    <a:prstClr val="black"/>
                  </a:solidFill>
                </a:ln>
                <a:solidFill>
                  <a:schemeClr val="bg1"/>
                </a:solidFill>
                <a:effectLst/>
                <a:uLnTx/>
                <a:uFillTx/>
                <a:latin typeface="+mn-ea"/>
              </a:rPr>
              <a:t>商品</a:t>
            </a:r>
            <a:r>
              <a:rPr lang="zh-CN" altLang="en-US" dirty="0">
                <a:ln w="12700">
                  <a:solidFill>
                    <a:prstClr val="black"/>
                  </a:solidFill>
                </a:ln>
                <a:solidFill>
                  <a:schemeClr val="bg1"/>
                </a:solidFill>
                <a:latin typeface="+mn-ea"/>
              </a:rPr>
              <a:t>二</a:t>
            </a:r>
            <a:endParaRPr kumimoji="0" lang="zh-CN" altLang="en-US" i="0" u="none" strike="noStrike" kern="1200" cap="none" spc="0" normalizeH="0" baseline="0" noProof="0" dirty="0">
              <a:ln w="12700">
                <a:solidFill>
                  <a:prstClr val="black"/>
                </a:solidFill>
              </a:ln>
              <a:solidFill>
                <a:schemeClr val="bg1"/>
              </a:solidFill>
              <a:effectLst/>
              <a:uLnTx/>
              <a:uFillTx/>
              <a:latin typeface="+mn-ea"/>
            </a:endParaRPr>
          </a:p>
        </p:txBody>
      </p:sp>
      <p:sp>
        <p:nvSpPr>
          <p:cNvPr id="114" name="圆: 空心 113"/>
          <p:cNvSpPr/>
          <p:nvPr/>
        </p:nvSpPr>
        <p:spPr>
          <a:xfrm>
            <a:off x="4632374" y="4694177"/>
            <a:ext cx="1155994" cy="1155994"/>
          </a:xfrm>
          <a:prstGeom prst="donut">
            <a:avLst>
              <a:gd name="adj" fmla="val 15947"/>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mn-ea"/>
            </a:endParaRPr>
          </a:p>
        </p:txBody>
      </p:sp>
      <p:sp>
        <p:nvSpPr>
          <p:cNvPr id="115" name="弧形 114"/>
          <p:cNvSpPr/>
          <p:nvPr/>
        </p:nvSpPr>
        <p:spPr>
          <a:xfrm>
            <a:off x="4732473" y="4794276"/>
            <a:ext cx="955796" cy="955796"/>
          </a:xfrm>
          <a:prstGeom prst="arc">
            <a:avLst>
              <a:gd name="adj1" fmla="val 16200000"/>
              <a:gd name="adj2" fmla="val 21538049"/>
            </a:avLst>
          </a:prstGeom>
          <a:ln w="635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latin typeface="+mn-ea"/>
            </a:endParaRPr>
          </a:p>
        </p:txBody>
      </p:sp>
      <p:sp>
        <p:nvSpPr>
          <p:cNvPr id="116" name="文本框 115"/>
          <p:cNvSpPr txBox="1"/>
          <p:nvPr/>
        </p:nvSpPr>
        <p:spPr>
          <a:xfrm>
            <a:off x="4803987" y="5085000"/>
            <a:ext cx="812768" cy="40011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n w="25400">
                  <a:noFill/>
                </a:ln>
                <a:solidFill>
                  <a:schemeClr val="bg1"/>
                </a:solidFill>
                <a:latin typeface="+mn-ea"/>
              </a:rPr>
              <a:t>25%</a:t>
            </a:r>
            <a:endParaRPr kumimoji="0" lang="zh-CN" altLang="en-US" sz="2000" i="0" u="none" strike="noStrike" kern="1200" cap="none" spc="0" normalizeH="0" baseline="0" noProof="0" dirty="0">
              <a:ln w="25400">
                <a:noFill/>
              </a:ln>
              <a:solidFill>
                <a:schemeClr val="bg1"/>
              </a:solidFill>
              <a:effectLst/>
              <a:uLnTx/>
              <a:uFillTx/>
              <a:latin typeface="+mn-ea"/>
            </a:endParaRPr>
          </a:p>
        </p:txBody>
      </p:sp>
      <p:sp>
        <p:nvSpPr>
          <p:cNvPr id="117" name="文本框 116"/>
          <p:cNvSpPr txBox="1"/>
          <p:nvPr/>
        </p:nvSpPr>
        <p:spPr>
          <a:xfrm>
            <a:off x="4732473" y="5918313"/>
            <a:ext cx="955796" cy="369332"/>
          </a:xfrm>
          <a:prstGeom prst="rect">
            <a:avLst/>
          </a:prstGeom>
          <a:noFill/>
          <a:ln>
            <a:noFill/>
          </a:ln>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0" normalizeH="0" baseline="0" noProof="0" dirty="0">
                <a:ln w="12700">
                  <a:solidFill>
                    <a:prstClr val="black"/>
                  </a:solidFill>
                </a:ln>
                <a:solidFill>
                  <a:schemeClr val="bg1"/>
                </a:solidFill>
                <a:effectLst/>
                <a:uLnTx/>
                <a:uFillTx/>
                <a:latin typeface="+mn-ea"/>
                <a:cs typeface="+mn-cs"/>
              </a:rPr>
              <a:t>商品三</a:t>
            </a:r>
          </a:p>
        </p:txBody>
      </p:sp>
      <p:grpSp>
        <p:nvGrpSpPr>
          <p:cNvPr id="119" name="组合 118"/>
          <p:cNvGrpSpPr/>
          <p:nvPr/>
        </p:nvGrpSpPr>
        <p:grpSpPr>
          <a:xfrm>
            <a:off x="2568000" y="6463239"/>
            <a:ext cx="1656000" cy="133761"/>
            <a:chOff x="3374" y="8217"/>
            <a:chExt cx="5028" cy="194"/>
          </a:xfrm>
        </p:grpSpPr>
        <p:sp>
          <p:nvSpPr>
            <p:cNvPr id="120" name="矩形: 圆角 16"/>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21" name="矩形: 圆角 110"/>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2" name="矩形: 圆角 111"/>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3" name="矩形: 圆角 112"/>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4" name="矩形: 圆角 113"/>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5" name="矩形: 圆角 114"/>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6" name="矩形: 圆角 115"/>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7" name="矩形: 圆角 116"/>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8" name="矩形: 圆角 117"/>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9" name="矩形: 圆角 118"/>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0" name="矩形: 圆角 119"/>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1" name="矩形: 圆角 120"/>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2" name="矩形: 圆角 121"/>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mn-ea"/>
                <a:cs typeface="+mn-cs"/>
              </a:endParaRPr>
            </a:p>
          </p:txBody>
        </p:sp>
        <p:sp>
          <p:nvSpPr>
            <p:cNvPr id="133" name="矩形: 圆角 122"/>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4" name="矩形: 圆角 123"/>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5" name="矩形: 圆角 124"/>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6" name="矩形: 圆角 125"/>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7" name="矩形: 圆角 126"/>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8" name="矩形: 圆角 127"/>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9" name="矩形: 圆角 128"/>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40" name="矩形: 圆角 129"/>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41" name="矩形: 圆角 94"/>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142" name="文本框 141"/>
          <p:cNvSpPr txBox="1"/>
          <p:nvPr/>
        </p:nvSpPr>
        <p:spPr>
          <a:xfrm>
            <a:off x="912000" y="2146260"/>
            <a:ext cx="4331650" cy="741037"/>
          </a:xfrm>
          <a:prstGeom prst="rect">
            <a:avLst/>
          </a:prstGeom>
          <a:noFill/>
        </p:spPr>
        <p:txBody>
          <a:bodyPr wrap="square" rtlCol="0" anchor="t">
            <a:noAutofit/>
          </a:bodyPr>
          <a:lstStyle/>
          <a:p>
            <a:pPr algn="just">
              <a:lnSpc>
                <a:spcPct val="120000"/>
              </a:lnSpc>
              <a:spcBef>
                <a:spcPts val="0"/>
              </a:spcBef>
              <a:spcAft>
                <a:spcPts val="0"/>
              </a:spcAft>
            </a:pPr>
            <a:r>
              <a:rPr lang="zh-CN" altLang="en-US" dirty="0">
                <a:latin typeface="+mn-ea"/>
              </a:rPr>
              <a:t>今年共销售：</a:t>
            </a:r>
            <a:r>
              <a:rPr lang="en-US" altLang="zh-CN" dirty="0">
                <a:latin typeface="+mn-ea"/>
              </a:rPr>
              <a:t>XX</a:t>
            </a:r>
            <a:r>
              <a:rPr lang="zh-CN" altLang="en-US" dirty="0">
                <a:latin typeface="+mn-ea"/>
              </a:rPr>
              <a:t>万，其中产品一在</a:t>
            </a:r>
            <a:r>
              <a:rPr lang="en-US" altLang="zh-CN" dirty="0">
                <a:latin typeface="+mn-ea"/>
              </a:rPr>
              <a:t>X</a:t>
            </a:r>
            <a:r>
              <a:rPr lang="zh-CN" altLang="en-US" dirty="0">
                <a:latin typeface="+mn-ea"/>
              </a:rPr>
              <a:t>月售出</a:t>
            </a:r>
            <a:r>
              <a:rPr lang="en-US" altLang="zh-CN" dirty="0">
                <a:latin typeface="+mn-ea"/>
              </a:rPr>
              <a:t>X</a:t>
            </a:r>
            <a:r>
              <a:rPr lang="zh-CN" altLang="en-US" dirty="0">
                <a:latin typeface="+mn-ea"/>
              </a:rPr>
              <a:t>万件，商品二销售额达到百分之八十</a:t>
            </a:r>
          </a:p>
        </p:txBody>
      </p:sp>
      <p:sp>
        <p:nvSpPr>
          <p:cNvPr id="143" name="文本框 142"/>
          <p:cNvSpPr txBox="1"/>
          <p:nvPr/>
        </p:nvSpPr>
        <p:spPr>
          <a:xfrm>
            <a:off x="935768" y="1752395"/>
            <a:ext cx="1547025" cy="46166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2"/>
                  </a:solidFill>
                </a:ln>
                <a:solidFill>
                  <a:schemeClr val="bg1"/>
                </a:solidFill>
                <a:latin typeface="+mn-ea"/>
              </a:rPr>
              <a:t>销售分析</a:t>
            </a:r>
            <a:endParaRPr kumimoji="0" lang="zh-CN" altLang="en-US" sz="2400" b="1" i="0" u="none" strike="noStrike" kern="1200" cap="none" spc="0" normalizeH="0" baseline="0" noProof="0" dirty="0">
              <a:ln w="12700">
                <a:solidFill>
                  <a:schemeClr val="tx2"/>
                </a:solidFill>
              </a:ln>
              <a:solidFill>
                <a:schemeClr val="bg1"/>
              </a:solidFill>
              <a:effectLst/>
              <a:uLnTx/>
              <a:uFillTx/>
              <a:latin typeface="+mn-ea"/>
            </a:endParaRPr>
          </a:p>
        </p:txBody>
      </p:sp>
      <p:grpSp>
        <p:nvGrpSpPr>
          <p:cNvPr id="146" name="组合 145"/>
          <p:cNvGrpSpPr/>
          <p:nvPr/>
        </p:nvGrpSpPr>
        <p:grpSpPr>
          <a:xfrm>
            <a:off x="2640226" y="1820590"/>
            <a:ext cx="1669727" cy="287616"/>
            <a:chOff x="8395" y="6899"/>
            <a:chExt cx="4293" cy="1210"/>
          </a:xfrm>
        </p:grpSpPr>
        <p:sp>
          <p:nvSpPr>
            <p:cNvPr id="147" name="圆角矩形 163"/>
            <p:cNvSpPr/>
            <p:nvPr/>
          </p:nvSpPr>
          <p:spPr>
            <a:xfrm>
              <a:off x="8395"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8" name="圆角矩形 164"/>
            <p:cNvSpPr/>
            <p:nvPr/>
          </p:nvSpPr>
          <p:spPr>
            <a:xfrm>
              <a:off x="8985" y="7101"/>
              <a:ext cx="180" cy="1008"/>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49" name="圆角矩形 165"/>
            <p:cNvSpPr/>
            <p:nvPr/>
          </p:nvSpPr>
          <p:spPr>
            <a:xfrm>
              <a:off x="9575" y="6899"/>
              <a:ext cx="153" cy="1210"/>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0" name="圆角矩形 166"/>
            <p:cNvSpPr/>
            <p:nvPr/>
          </p:nvSpPr>
          <p:spPr>
            <a:xfrm>
              <a:off x="10138" y="7188"/>
              <a:ext cx="186" cy="921"/>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1" name="圆角矩形 167"/>
            <p:cNvSpPr/>
            <p:nvPr/>
          </p:nvSpPr>
          <p:spPr>
            <a:xfrm>
              <a:off x="10734" y="7054"/>
              <a:ext cx="186" cy="1055"/>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2" name="圆角矩形 168"/>
            <p:cNvSpPr/>
            <p:nvPr/>
          </p:nvSpPr>
          <p:spPr>
            <a:xfrm>
              <a:off x="11912" y="6995"/>
              <a:ext cx="186" cy="1114"/>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3" name="圆角矩形 169"/>
            <p:cNvSpPr/>
            <p:nvPr/>
          </p:nvSpPr>
          <p:spPr>
            <a:xfrm>
              <a:off x="11330" y="6995"/>
              <a:ext cx="172" cy="1114"/>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54" name="圆角矩形 170"/>
            <p:cNvSpPr/>
            <p:nvPr/>
          </p:nvSpPr>
          <p:spPr>
            <a:xfrm>
              <a:off x="12508"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157" name="文本框 156"/>
          <p:cNvSpPr txBox="1"/>
          <p:nvPr/>
        </p:nvSpPr>
        <p:spPr>
          <a:xfrm>
            <a:off x="912000" y="3351618"/>
            <a:ext cx="4331650" cy="741037"/>
          </a:xfrm>
          <a:prstGeom prst="rect">
            <a:avLst/>
          </a:prstGeom>
          <a:noFill/>
        </p:spPr>
        <p:txBody>
          <a:bodyPr wrap="square" rtlCol="0" anchor="t">
            <a:noAutofit/>
          </a:bodyPr>
          <a:lstStyle/>
          <a:p>
            <a:pPr algn="just">
              <a:lnSpc>
                <a:spcPct val="120000"/>
              </a:lnSpc>
              <a:spcBef>
                <a:spcPts val="0"/>
              </a:spcBef>
              <a:spcAft>
                <a:spcPts val="0"/>
              </a:spcAft>
            </a:pPr>
            <a:r>
              <a:rPr lang="zh-CN" altLang="en-US" dirty="0">
                <a:latin typeface="+mn-ea"/>
              </a:rPr>
              <a:t>今年共销售：</a:t>
            </a:r>
            <a:r>
              <a:rPr lang="en-US" altLang="zh-CN" dirty="0">
                <a:latin typeface="+mn-ea"/>
              </a:rPr>
              <a:t>XX</a:t>
            </a:r>
            <a:r>
              <a:rPr lang="zh-CN" altLang="en-US" dirty="0">
                <a:latin typeface="+mn-ea"/>
              </a:rPr>
              <a:t>万，其中产品一在</a:t>
            </a:r>
            <a:r>
              <a:rPr lang="en-US" altLang="zh-CN" dirty="0">
                <a:latin typeface="+mn-ea"/>
              </a:rPr>
              <a:t>X</a:t>
            </a:r>
            <a:r>
              <a:rPr lang="zh-CN" altLang="en-US" dirty="0">
                <a:latin typeface="+mn-ea"/>
              </a:rPr>
              <a:t>月售出</a:t>
            </a:r>
            <a:r>
              <a:rPr lang="en-US" altLang="zh-CN" dirty="0">
                <a:latin typeface="+mn-ea"/>
              </a:rPr>
              <a:t>X</a:t>
            </a:r>
            <a:r>
              <a:rPr lang="zh-CN" altLang="en-US" dirty="0">
                <a:latin typeface="+mn-ea"/>
              </a:rPr>
              <a:t>万件，商品二销售额达到百分之八十</a:t>
            </a:r>
          </a:p>
        </p:txBody>
      </p:sp>
      <p:sp>
        <p:nvSpPr>
          <p:cNvPr id="158" name="文本框 157"/>
          <p:cNvSpPr txBox="1"/>
          <p:nvPr/>
        </p:nvSpPr>
        <p:spPr>
          <a:xfrm>
            <a:off x="935768" y="2957753"/>
            <a:ext cx="1547025" cy="461665"/>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dirty="0">
                <a:ln w="12700">
                  <a:solidFill>
                    <a:schemeClr val="tx2"/>
                  </a:solidFill>
                </a:ln>
                <a:solidFill>
                  <a:schemeClr val="bg1"/>
                </a:solidFill>
                <a:latin typeface="+mn-ea"/>
              </a:rPr>
              <a:t>销售分析</a:t>
            </a:r>
            <a:endParaRPr kumimoji="0" lang="zh-CN" altLang="en-US" sz="2400" b="1" i="0" u="none" strike="noStrike" kern="1200" cap="none" spc="0" normalizeH="0" baseline="0" noProof="0" dirty="0">
              <a:ln w="12700">
                <a:solidFill>
                  <a:schemeClr val="tx2"/>
                </a:solidFill>
              </a:ln>
              <a:solidFill>
                <a:schemeClr val="bg1"/>
              </a:solidFill>
              <a:effectLst/>
              <a:uLnTx/>
              <a:uFillTx/>
              <a:latin typeface="+mn-ea"/>
            </a:endParaRPr>
          </a:p>
        </p:txBody>
      </p:sp>
      <p:grpSp>
        <p:nvGrpSpPr>
          <p:cNvPr id="159" name="组合 158"/>
          <p:cNvGrpSpPr/>
          <p:nvPr/>
        </p:nvGrpSpPr>
        <p:grpSpPr>
          <a:xfrm>
            <a:off x="2640226" y="3025948"/>
            <a:ext cx="1669727" cy="287616"/>
            <a:chOff x="8395" y="6899"/>
            <a:chExt cx="4293" cy="1210"/>
          </a:xfrm>
        </p:grpSpPr>
        <p:sp>
          <p:nvSpPr>
            <p:cNvPr id="160" name="圆角矩形 163"/>
            <p:cNvSpPr/>
            <p:nvPr/>
          </p:nvSpPr>
          <p:spPr>
            <a:xfrm>
              <a:off x="8395"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1" name="圆角矩形 164"/>
            <p:cNvSpPr/>
            <p:nvPr/>
          </p:nvSpPr>
          <p:spPr>
            <a:xfrm>
              <a:off x="8985" y="7101"/>
              <a:ext cx="180" cy="1008"/>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2" name="圆角矩形 165"/>
            <p:cNvSpPr/>
            <p:nvPr/>
          </p:nvSpPr>
          <p:spPr>
            <a:xfrm>
              <a:off x="9575" y="6899"/>
              <a:ext cx="153" cy="1210"/>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3" name="圆角矩形 166"/>
            <p:cNvSpPr/>
            <p:nvPr/>
          </p:nvSpPr>
          <p:spPr>
            <a:xfrm>
              <a:off x="10138" y="7188"/>
              <a:ext cx="186" cy="921"/>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4" name="圆角矩形 167"/>
            <p:cNvSpPr/>
            <p:nvPr/>
          </p:nvSpPr>
          <p:spPr>
            <a:xfrm>
              <a:off x="10734" y="7054"/>
              <a:ext cx="186" cy="1055"/>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5" name="圆角矩形 168"/>
            <p:cNvSpPr/>
            <p:nvPr/>
          </p:nvSpPr>
          <p:spPr>
            <a:xfrm>
              <a:off x="11912" y="6995"/>
              <a:ext cx="186" cy="1114"/>
            </a:xfrm>
            <a:prstGeom prst="roundRect">
              <a:avLst>
                <a:gd name="adj" fmla="val 50000"/>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6" name="圆角矩形 169"/>
            <p:cNvSpPr/>
            <p:nvPr/>
          </p:nvSpPr>
          <p:spPr>
            <a:xfrm>
              <a:off x="11330" y="6995"/>
              <a:ext cx="172" cy="1114"/>
            </a:xfrm>
            <a:prstGeom prst="roundRect">
              <a:avLst>
                <a:gd name="adj" fmla="val 50000"/>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167" name="圆角矩形 170"/>
            <p:cNvSpPr/>
            <p:nvPr/>
          </p:nvSpPr>
          <p:spPr>
            <a:xfrm>
              <a:off x="12508" y="6899"/>
              <a:ext cx="180" cy="1210"/>
            </a:xfrm>
            <a:prstGeom prst="roundRect">
              <a:avLst>
                <a:gd name="adj" fmla="val 50000"/>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grpSp>
      <p:sp>
        <p:nvSpPr>
          <p:cNvPr id="169" name="文本框 168"/>
          <p:cNvSpPr txBox="1"/>
          <p:nvPr/>
        </p:nvSpPr>
        <p:spPr>
          <a:xfrm>
            <a:off x="3873512" y="669247"/>
            <a:ext cx="7319701" cy="461665"/>
          </a:xfrm>
          <a:prstGeom prst="rect">
            <a:avLst/>
          </a:prstGeom>
          <a:noFill/>
        </p:spPr>
        <p:txBody>
          <a:bodyPr wrap="square" rtlCol="0" anchor="t">
            <a:noAutofit/>
          </a:bodyPr>
          <a:lstStyle/>
          <a:p>
            <a:pPr algn="just"/>
            <a:r>
              <a:rPr lang="en-US" altLang="zh-CN" sz="1200" dirty="0">
                <a:latin typeface="+mn-ea"/>
                <a:sym typeface="+mn-ea"/>
              </a:rPr>
              <a:t>Lorem ipsum dolor sit amet, consectetuer adipiscing elit. Maecenas porttitor congue massa. Fusce posuere, magna </a:t>
            </a:r>
            <a:r>
              <a:rPr lang="en-US" altLang="zh-CN" sz="1200" dirty="0" err="1">
                <a:latin typeface="+mn-ea"/>
                <a:sym typeface="+mn-ea"/>
              </a:rPr>
              <a:t>consectetuer</a:t>
            </a:r>
            <a:r>
              <a:rPr lang="en-US" altLang="zh-CN" sz="1200" dirty="0">
                <a:latin typeface="+mn-ea"/>
                <a:sym typeface="+mn-ea"/>
              </a:rPr>
              <a:t> </a:t>
            </a:r>
            <a:r>
              <a:rPr lang="en-US" altLang="zh-CN" sz="1200" dirty="0" err="1">
                <a:latin typeface="+mn-ea"/>
                <a:sym typeface="+mn-ea"/>
              </a:rPr>
              <a:t>adipiscing</a:t>
            </a:r>
            <a:r>
              <a:rPr lang="en-US" altLang="zh-CN" sz="1200" dirty="0">
                <a:latin typeface="+mn-ea"/>
                <a:sym typeface="+mn-ea"/>
              </a:rPr>
              <a:t> </a:t>
            </a:r>
            <a:r>
              <a:rPr lang="en-US" altLang="zh-CN" sz="1200" dirty="0" err="1">
                <a:latin typeface="+mn-ea"/>
                <a:sym typeface="+mn-ea"/>
              </a:rPr>
              <a:t>elit</a:t>
            </a:r>
            <a:r>
              <a:rPr lang="en-US" altLang="zh-CN" sz="1200" dirty="0">
                <a:latin typeface="+mn-ea"/>
                <a:sym typeface="+mn-ea"/>
              </a:rPr>
              <a:t>. Maecenas </a:t>
            </a:r>
            <a:r>
              <a:rPr lang="en-US" altLang="zh-CN" sz="1200" dirty="0" err="1">
                <a:latin typeface="+mn-ea"/>
                <a:sym typeface="+mn-ea"/>
              </a:rPr>
              <a:t>porttitor</a:t>
            </a:r>
            <a:r>
              <a:rPr lang="en-US" altLang="zh-CN" sz="1200" dirty="0">
                <a:latin typeface="+mn-ea"/>
                <a:sym typeface="+mn-ea"/>
              </a:rPr>
              <a:t> </a:t>
            </a:r>
            <a:r>
              <a:rPr lang="en-US" altLang="zh-CN" sz="1200" dirty="0" err="1">
                <a:latin typeface="+mn-ea"/>
                <a:sym typeface="+mn-ea"/>
              </a:rPr>
              <a:t>congue</a:t>
            </a:r>
            <a:r>
              <a:rPr lang="en-US" altLang="zh-CN" sz="1200" dirty="0">
                <a:latin typeface="+mn-ea"/>
                <a:sym typeface="+mn-ea"/>
              </a:rPr>
              <a:t> </a:t>
            </a:r>
            <a:r>
              <a:rPr lang="en-US" altLang="zh-CN" sz="1200" dirty="0" err="1">
                <a:latin typeface="+mn-ea"/>
                <a:sym typeface="+mn-ea"/>
              </a:rPr>
              <a:t>massa</a:t>
            </a:r>
            <a:r>
              <a:rPr lang="en-US" altLang="zh-CN" sz="1200" dirty="0">
                <a:latin typeface="+mn-ea"/>
                <a:sym typeface="+mn-ea"/>
              </a:rPr>
              <a:t> </a:t>
            </a:r>
            <a:r>
              <a:rPr lang="en-US" altLang="zh-CN" sz="1200" dirty="0" err="1">
                <a:latin typeface="+mn-ea"/>
                <a:sym typeface="+mn-ea"/>
              </a:rPr>
              <a:t>congue</a:t>
            </a:r>
            <a:r>
              <a:rPr lang="en-US" altLang="zh-CN" sz="1200" dirty="0">
                <a:latin typeface="+mn-ea"/>
                <a:sym typeface="+mn-ea"/>
              </a:rPr>
              <a:t> </a:t>
            </a:r>
            <a:r>
              <a:rPr lang="en-US" altLang="zh-CN" sz="1200" dirty="0" err="1">
                <a:latin typeface="+mn-ea"/>
                <a:sym typeface="+mn-ea"/>
              </a:rPr>
              <a:t>hsf</a:t>
            </a:r>
            <a:endParaRPr lang="en-US" altLang="zh-CN" sz="1200" dirty="0">
              <a:latin typeface="+mn-ea"/>
              <a:sym typeface="+mn-e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Lst>
</file>

<file path=ppt/tags/tag10.xml><?xml version="1.0" encoding="utf-8"?>
<p:tagLst xmlns:a="http://schemas.openxmlformats.org/drawingml/2006/main" xmlns:r="http://schemas.openxmlformats.org/officeDocument/2006/relationships" xmlns:p="http://schemas.openxmlformats.org/presentationml/2006/main">
  <p:tag name="ISLIDE.ICON" val="#22819;#171079;#40416;#40324;#373488;"/>
</p:tagLst>
</file>

<file path=ppt/tags/tag11.xml><?xml version="1.0" encoding="utf-8"?>
<p:tagLst xmlns:a="http://schemas.openxmlformats.org/drawingml/2006/main" xmlns:r="http://schemas.openxmlformats.org/officeDocument/2006/relationships" xmlns:p="http://schemas.openxmlformats.org/presentationml/2006/main">
  <p:tag name="ISLIDE.ICON" val="#12066;"/>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ISLIDE.ICON" val="#174646;"/>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xml><?xml version="1.0" encoding="utf-8"?>
<p:tagLst xmlns:a="http://schemas.openxmlformats.org/drawingml/2006/main" xmlns:r="http://schemas.openxmlformats.org/officeDocument/2006/relationships" xmlns:p="http://schemas.openxmlformats.org/presentationml/2006/main">
  <p:tag name="ISLIDE.ICON" val="#15260;#401206;"/>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1_Office 主题​​">
  <a:themeElements>
    <a:clrScheme name="自定义 120">
      <a:dk1>
        <a:srgbClr val="000000"/>
      </a:dk1>
      <a:lt1>
        <a:srgbClr val="FFFFFF"/>
      </a:lt1>
      <a:dk2>
        <a:srgbClr val="000000"/>
      </a:dk2>
      <a:lt2>
        <a:srgbClr val="1D1627"/>
      </a:lt2>
      <a:accent1>
        <a:srgbClr val="0167FE"/>
      </a:accent1>
      <a:accent2>
        <a:srgbClr val="E454FF"/>
      </a:accent2>
      <a:accent3>
        <a:srgbClr val="FFE68B"/>
      </a:accent3>
      <a:accent4>
        <a:srgbClr val="7400B2"/>
      </a:accent4>
      <a:accent5>
        <a:srgbClr val="C00000"/>
      </a:accent5>
      <a:accent6>
        <a:srgbClr val="02FDA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TotalTime>
  <Words>1625</Words>
  <Application>Microsoft Office PowerPoint</Application>
  <PresentationFormat>宽屏</PresentationFormat>
  <Paragraphs>215</Paragraphs>
  <Slides>21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微软雅黑</vt:lpstr>
      <vt:lpstr>Wingdings</vt:lpstr>
      <vt:lpstr>Arial</vt:lpstr>
      <vt:lpstr>等线</vt:lpstr>
      <vt:lpstr>微软雅黑</vt:lpstr>
      <vt:lpstr>Calibri</vt:lpstr>
      <vt:lpstr>Microsoft YaHei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eyes K</dc:creator>
  <cp:lastModifiedBy>K eyes</cp:lastModifiedBy>
  <cp:revision>219</cp:revision>
  <dcterms:created xsi:type="dcterms:W3CDTF">2019-06-19T02:08:00Z</dcterms:created>
  <dcterms:modified xsi:type="dcterms:W3CDTF">2022-02-18T10:51:23Z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94F8C0D8A67B4B1D95B9E1FE5944B3D6</vt:lpwstr>
  </property>
</Properties>
</file>