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2" r:id="rId3"/>
    <p:sldId id="264" r:id="rId4"/>
    <p:sldId id="321" r:id="rId5"/>
    <p:sldId id="322" r:id="rId6"/>
    <p:sldId id="325" r:id="rId7"/>
    <p:sldId id="276" r:id="rId8"/>
    <p:sldId id="277" r:id="rId9"/>
    <p:sldId id="317" r:id="rId10"/>
    <p:sldId id="278" r:id="rId11"/>
    <p:sldId id="280" r:id="rId12"/>
    <p:sldId id="281" r:id="rId13"/>
    <p:sldId id="282" r:id="rId14"/>
    <p:sldId id="284" r:id="rId15"/>
    <p:sldId id="293" r:id="rId16"/>
    <p:sldId id="299" r:id="rId17"/>
    <p:sldId id="300" r:id="rId18"/>
    <p:sldId id="316" r:id="rId19"/>
    <p:sldId id="318" r:id="rId20"/>
    <p:sldId id="285" r:id="rId21"/>
    <p:sldId id="286" r:id="rId22"/>
    <p:sldId id="290" r:id="rId23"/>
    <p:sldId id="297" r:id="rId24"/>
    <p:sldId id="287" r:id="rId25"/>
    <p:sldId id="319" r:id="rId26"/>
    <p:sldId id="326" r:id="rId27"/>
    <p:sldId id="320" r:id="rId28"/>
    <p:sldId id="288" r:id="rId29"/>
    <p:sldId id="289" r:id="rId30"/>
    <p:sldId id="268" r:id="rId31"/>
    <p:sldId id="315" r:id="rId32"/>
  </p:sldIdLst>
  <p:sldSz cx="12192000" cy="6858000"/>
  <p:notesSz cx="6858000" cy="9144000"/>
  <p:embeddedFontLst>
    <p:embeddedFont>
      <p:font typeface="OPPOSans B" panose="00020600040101010101" pitchFamily="18" charset="-122"/>
      <p:regular r:id="rId35"/>
    </p:embeddedFont>
    <p:embeddedFont>
      <p:font typeface="OPPOSans H" panose="00020600040101010101" pitchFamily="18" charset="-122"/>
      <p:regular r:id="rId36"/>
    </p:embeddedFont>
    <p:embeddedFont>
      <p:font typeface="OPPOSans M" panose="00020600040101010101" pitchFamily="18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015" userDrawn="1">
          <p15:clr>
            <a:srgbClr val="A4A3A4"/>
          </p15:clr>
        </p15:guide>
        <p15:guide id="2" pos="279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287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E6"/>
    <a:srgbClr val="53B8EB"/>
    <a:srgbClr val="51B290"/>
    <a:srgbClr val="C2E5F8"/>
    <a:srgbClr val="E5EBEF"/>
    <a:srgbClr val="F1F4F6"/>
    <a:srgbClr val="50B191"/>
    <a:srgbClr val="088B40"/>
    <a:srgbClr val="52B28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8" autoAdjust="0"/>
    <p:restoredTop sz="93963" autoAdjust="0"/>
  </p:normalViewPr>
  <p:slideViewPr>
    <p:cSldViewPr snapToGrid="0">
      <p:cViewPr>
        <p:scale>
          <a:sx n="50" d="100"/>
          <a:sy n="50" d="100"/>
        </p:scale>
        <p:origin x="1260" y="303"/>
      </p:cViewPr>
      <p:guideLst>
        <p:guide pos="7015"/>
        <p:guide pos="279"/>
        <p:guide orient="horz" pos="346"/>
        <p:guide orient="horz" pos="3974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26AF930-BFB5-16A8-B444-136B3B026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07C4A4-4C47-BCF8-66CD-B4C3D6A87B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D40C-95CE-4075-A12E-3A94027EDE35}" type="datetimeFigureOut">
              <a:rPr lang="zh-CN" altLang="en-US" smtClean="0">
                <a:latin typeface="OPPOSans B" panose="00020600040101010101" pitchFamily="18" charset="-122"/>
                <a:ea typeface="OPPOSans B" panose="00020600040101010101" pitchFamily="18" charset="-122"/>
              </a:rPr>
              <a:t>2022/8/5</a:t>
            </a:fld>
            <a:endParaRPr lang="zh-CN" altLang="en-US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0ECD8D-1744-A5C8-80B3-5F7640D48A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0D4054-36BC-D26C-249F-F818F1CE1E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D230-66B0-4CE0-9E11-814A43133E22}" type="slidenum">
              <a:rPr lang="zh-CN" altLang="en-US" smtClean="0">
                <a:latin typeface="OPPOSans B" panose="00020600040101010101" pitchFamily="18" charset="-122"/>
                <a:ea typeface="OPPOSans B" panose="00020600040101010101" pitchFamily="18" charset="-122"/>
              </a:rPr>
              <a:t>‹#›</a:t>
            </a:fld>
            <a:endParaRPr lang="zh-CN" altLang="en-US" dirty="0">
              <a:latin typeface="OPPOSans B" panose="00020600040101010101" pitchFamily="18" charset="-122"/>
              <a:ea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9742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fld id="{D2DDAB0A-B8D0-4D1D-9E36-F70332231F38}" type="datetimeFigureOut">
              <a:rPr lang="zh-CN" altLang="en-US" smtClean="0"/>
              <a:pPr/>
              <a:t>2022/8/5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M" panose="00020600040101010101" pitchFamily="18" charset="-122"/>
                <a:ea typeface="OPPOSans M" panose="00020600040101010101" pitchFamily="18" charset="-122"/>
              </a:defRPr>
            </a:lvl1pPr>
          </a:lstStyle>
          <a:p>
            <a:fld id="{1864158D-74E4-49A6-906F-52D8CE96EFE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7241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M" panose="00020600040101010101" pitchFamily="18" charset="-122"/>
        <a:ea typeface="OPPOSans M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9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6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57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26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429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57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95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021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471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105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34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139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35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51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633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69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052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451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282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21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33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3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510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614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4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77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46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4158D-74E4-49A6-906F-52D8CE96EFE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0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图片 652" descr="文本&#10;&#10;描述已自动生成">
            <a:extLst>
              <a:ext uri="{FF2B5EF4-FFF2-40B4-BE49-F238E27FC236}">
                <a16:creationId xmlns:a16="http://schemas.microsoft.com/office/drawing/2014/main" id="{BAD45F38-D021-D17E-E2A4-AFE2E5950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44666" b="7813"/>
          <a:stretch/>
        </p:blipFill>
        <p:spPr>
          <a:xfrm>
            <a:off x="5429877" y="0"/>
            <a:ext cx="6762123" cy="6858000"/>
          </a:xfrm>
          <a:prstGeom prst="rect">
            <a:avLst/>
          </a:prstGeom>
        </p:spPr>
      </p:pic>
      <p:sp>
        <p:nvSpPr>
          <p:cNvPr id="654" name="矩形 12">
            <a:extLst>
              <a:ext uri="{FF2B5EF4-FFF2-40B4-BE49-F238E27FC236}">
                <a16:creationId xmlns:a16="http://schemas.microsoft.com/office/drawing/2014/main" id="{4FA078B0-DC29-C223-C9CD-1FA18921280F}"/>
              </a:ext>
            </a:extLst>
          </p:cNvPr>
          <p:cNvSpPr/>
          <p:nvPr userDrawn="1"/>
        </p:nvSpPr>
        <p:spPr>
          <a:xfrm flipH="1">
            <a:off x="-1871" y="0"/>
            <a:ext cx="6338623" cy="6858000"/>
          </a:xfrm>
          <a:custGeom>
            <a:avLst/>
            <a:gdLst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4563 w 6328500"/>
              <a:gd name="connsiteY0" fmla="*/ 0 h 6858000"/>
              <a:gd name="connsiteX1" fmla="*/ 6328500 w 6328500"/>
              <a:gd name="connsiteY1" fmla="*/ 0 h 6858000"/>
              <a:gd name="connsiteX2" fmla="*/ 6328500 w 6328500"/>
              <a:gd name="connsiteY2" fmla="*/ 6858000 h 6858000"/>
              <a:gd name="connsiteX3" fmla="*/ 4563 w 6328500"/>
              <a:gd name="connsiteY3" fmla="*/ 6858000 h 6858000"/>
              <a:gd name="connsiteX4" fmla="*/ 4563 w 6328500"/>
              <a:gd name="connsiteY4" fmla="*/ 0 h 6858000"/>
              <a:gd name="connsiteX0" fmla="*/ 14686 w 6338623"/>
              <a:gd name="connsiteY0" fmla="*/ 0 h 6858000"/>
              <a:gd name="connsiteX1" fmla="*/ 6338623 w 6338623"/>
              <a:gd name="connsiteY1" fmla="*/ 0 h 6858000"/>
              <a:gd name="connsiteX2" fmla="*/ 6338623 w 6338623"/>
              <a:gd name="connsiteY2" fmla="*/ 6858000 h 6858000"/>
              <a:gd name="connsiteX3" fmla="*/ 14686 w 6338623"/>
              <a:gd name="connsiteY3" fmla="*/ 6858000 h 6858000"/>
              <a:gd name="connsiteX4" fmla="*/ 14686 w 63386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623" h="6858000">
                <a:moveTo>
                  <a:pt x="14686" y="0"/>
                </a:moveTo>
                <a:lnTo>
                  <a:pt x="6338623" y="0"/>
                </a:lnTo>
                <a:lnTo>
                  <a:pt x="6338623" y="6858000"/>
                </a:lnTo>
                <a:lnTo>
                  <a:pt x="14686" y="6858000"/>
                </a:lnTo>
                <a:cubicBezTo>
                  <a:pt x="1883243" y="4460682"/>
                  <a:pt x="-192048" y="3876262"/>
                  <a:pt x="1468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662" name="组合 661">
            <a:extLst>
              <a:ext uri="{FF2B5EF4-FFF2-40B4-BE49-F238E27FC236}">
                <a16:creationId xmlns:a16="http://schemas.microsoft.com/office/drawing/2014/main" id="{2057EDC2-9EB4-3FF7-F802-5E3323D1CCC0}"/>
              </a:ext>
            </a:extLst>
          </p:cNvPr>
          <p:cNvGrpSpPr/>
          <p:nvPr userDrawn="1"/>
        </p:nvGrpSpPr>
        <p:grpSpPr>
          <a:xfrm>
            <a:off x="-1381958" y="-263"/>
            <a:ext cx="7477958" cy="6990927"/>
            <a:chOff x="266598" y="970107"/>
            <a:chExt cx="7477958" cy="6990927"/>
          </a:xfrm>
          <a:noFill/>
        </p:grpSpPr>
        <p:sp>
          <p:nvSpPr>
            <p:cNvPr id="663" name="十字形 662">
              <a:extLst>
                <a:ext uri="{FF2B5EF4-FFF2-40B4-BE49-F238E27FC236}">
                  <a16:creationId xmlns:a16="http://schemas.microsoft.com/office/drawing/2014/main" id="{9E1E02F7-9C2A-97BA-010B-484B0DE6F1C6}"/>
                </a:ext>
              </a:extLst>
            </p:cNvPr>
            <p:cNvSpPr/>
            <p:nvPr/>
          </p:nvSpPr>
          <p:spPr>
            <a:xfrm>
              <a:off x="266598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4" name="十字形 663">
              <a:extLst>
                <a:ext uri="{FF2B5EF4-FFF2-40B4-BE49-F238E27FC236}">
                  <a16:creationId xmlns:a16="http://schemas.microsoft.com/office/drawing/2014/main" id="{7AC429F1-3E29-5629-D9C6-377F7B3222B8}"/>
                </a:ext>
              </a:extLst>
            </p:cNvPr>
            <p:cNvSpPr/>
            <p:nvPr/>
          </p:nvSpPr>
          <p:spPr>
            <a:xfrm>
              <a:off x="570485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5" name="十字形 664">
              <a:extLst>
                <a:ext uri="{FF2B5EF4-FFF2-40B4-BE49-F238E27FC236}">
                  <a16:creationId xmlns:a16="http://schemas.microsoft.com/office/drawing/2014/main" id="{81A4DAFE-9615-30C3-5654-C7D06A7337BC}"/>
                </a:ext>
              </a:extLst>
            </p:cNvPr>
            <p:cNvSpPr/>
            <p:nvPr/>
          </p:nvSpPr>
          <p:spPr>
            <a:xfrm>
              <a:off x="874372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6" name="十字形 665">
              <a:extLst>
                <a:ext uri="{FF2B5EF4-FFF2-40B4-BE49-F238E27FC236}">
                  <a16:creationId xmlns:a16="http://schemas.microsoft.com/office/drawing/2014/main" id="{491CB41D-E591-65A0-321D-649DB2D979BA}"/>
                </a:ext>
              </a:extLst>
            </p:cNvPr>
            <p:cNvSpPr/>
            <p:nvPr/>
          </p:nvSpPr>
          <p:spPr>
            <a:xfrm>
              <a:off x="117826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7" name="十字形 666">
              <a:extLst>
                <a:ext uri="{FF2B5EF4-FFF2-40B4-BE49-F238E27FC236}">
                  <a16:creationId xmlns:a16="http://schemas.microsoft.com/office/drawing/2014/main" id="{2C54A198-7A90-1D5B-2AC5-5E81CEE3D89D}"/>
                </a:ext>
              </a:extLst>
            </p:cNvPr>
            <p:cNvSpPr/>
            <p:nvPr/>
          </p:nvSpPr>
          <p:spPr>
            <a:xfrm>
              <a:off x="148214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8" name="十字形 667">
              <a:extLst>
                <a:ext uri="{FF2B5EF4-FFF2-40B4-BE49-F238E27FC236}">
                  <a16:creationId xmlns:a16="http://schemas.microsoft.com/office/drawing/2014/main" id="{6B668E0A-3607-B50D-4B4F-0E911A848215}"/>
                </a:ext>
              </a:extLst>
            </p:cNvPr>
            <p:cNvSpPr/>
            <p:nvPr/>
          </p:nvSpPr>
          <p:spPr>
            <a:xfrm>
              <a:off x="178603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9" name="十字形 668">
              <a:extLst>
                <a:ext uri="{FF2B5EF4-FFF2-40B4-BE49-F238E27FC236}">
                  <a16:creationId xmlns:a16="http://schemas.microsoft.com/office/drawing/2014/main" id="{23AC2617-B17A-7F82-1EC1-0FB1DB4F9718}"/>
                </a:ext>
              </a:extLst>
            </p:cNvPr>
            <p:cNvSpPr/>
            <p:nvPr/>
          </p:nvSpPr>
          <p:spPr>
            <a:xfrm>
              <a:off x="2089921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0" name="十字形 669">
              <a:extLst>
                <a:ext uri="{FF2B5EF4-FFF2-40B4-BE49-F238E27FC236}">
                  <a16:creationId xmlns:a16="http://schemas.microsoft.com/office/drawing/2014/main" id="{1579B1B7-63D0-A04D-03F5-869EA93EE253}"/>
                </a:ext>
              </a:extLst>
            </p:cNvPr>
            <p:cNvSpPr/>
            <p:nvPr/>
          </p:nvSpPr>
          <p:spPr>
            <a:xfrm>
              <a:off x="2393808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1" name="十字形 670">
              <a:extLst>
                <a:ext uri="{FF2B5EF4-FFF2-40B4-BE49-F238E27FC236}">
                  <a16:creationId xmlns:a16="http://schemas.microsoft.com/office/drawing/2014/main" id="{A7AA9FB5-C1BD-F3DB-CD44-FBE3CD3A9DCD}"/>
                </a:ext>
              </a:extLst>
            </p:cNvPr>
            <p:cNvSpPr/>
            <p:nvPr/>
          </p:nvSpPr>
          <p:spPr>
            <a:xfrm>
              <a:off x="269769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2" name="十字形 671">
              <a:extLst>
                <a:ext uri="{FF2B5EF4-FFF2-40B4-BE49-F238E27FC236}">
                  <a16:creationId xmlns:a16="http://schemas.microsoft.com/office/drawing/2014/main" id="{48F796CB-7796-758E-3F7F-72990BF8FB59}"/>
                </a:ext>
              </a:extLst>
            </p:cNvPr>
            <p:cNvSpPr/>
            <p:nvPr/>
          </p:nvSpPr>
          <p:spPr>
            <a:xfrm>
              <a:off x="3001583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3" name="十字形 672">
              <a:extLst>
                <a:ext uri="{FF2B5EF4-FFF2-40B4-BE49-F238E27FC236}">
                  <a16:creationId xmlns:a16="http://schemas.microsoft.com/office/drawing/2014/main" id="{4A1886E2-2E9E-B478-4EC5-758C5208ADB7}"/>
                </a:ext>
              </a:extLst>
            </p:cNvPr>
            <p:cNvSpPr/>
            <p:nvPr/>
          </p:nvSpPr>
          <p:spPr>
            <a:xfrm>
              <a:off x="330547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4" name="十字形 673">
              <a:extLst>
                <a:ext uri="{FF2B5EF4-FFF2-40B4-BE49-F238E27FC236}">
                  <a16:creationId xmlns:a16="http://schemas.microsoft.com/office/drawing/2014/main" id="{F8252886-1888-C39E-A42D-4B425DDBEFC1}"/>
                </a:ext>
              </a:extLst>
            </p:cNvPr>
            <p:cNvSpPr/>
            <p:nvPr/>
          </p:nvSpPr>
          <p:spPr>
            <a:xfrm>
              <a:off x="360935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5" name="十字形 674">
              <a:extLst>
                <a:ext uri="{FF2B5EF4-FFF2-40B4-BE49-F238E27FC236}">
                  <a16:creationId xmlns:a16="http://schemas.microsoft.com/office/drawing/2014/main" id="{9C3C3166-CB73-5768-503E-DB544D1ADC04}"/>
                </a:ext>
              </a:extLst>
            </p:cNvPr>
            <p:cNvSpPr/>
            <p:nvPr/>
          </p:nvSpPr>
          <p:spPr>
            <a:xfrm>
              <a:off x="391324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6" name="十字形 675">
              <a:extLst>
                <a:ext uri="{FF2B5EF4-FFF2-40B4-BE49-F238E27FC236}">
                  <a16:creationId xmlns:a16="http://schemas.microsoft.com/office/drawing/2014/main" id="{D324D480-94F4-7C4B-BB87-360A30134A25}"/>
                </a:ext>
              </a:extLst>
            </p:cNvPr>
            <p:cNvSpPr/>
            <p:nvPr/>
          </p:nvSpPr>
          <p:spPr>
            <a:xfrm>
              <a:off x="4217131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7" name="十字形 676">
              <a:extLst>
                <a:ext uri="{FF2B5EF4-FFF2-40B4-BE49-F238E27FC236}">
                  <a16:creationId xmlns:a16="http://schemas.microsoft.com/office/drawing/2014/main" id="{80D47F05-ED72-BE73-1024-E3C003BAE202}"/>
                </a:ext>
              </a:extLst>
            </p:cNvPr>
            <p:cNvSpPr/>
            <p:nvPr/>
          </p:nvSpPr>
          <p:spPr>
            <a:xfrm>
              <a:off x="4521019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8" name="十字形 677">
              <a:extLst>
                <a:ext uri="{FF2B5EF4-FFF2-40B4-BE49-F238E27FC236}">
                  <a16:creationId xmlns:a16="http://schemas.microsoft.com/office/drawing/2014/main" id="{1AA9F575-29B9-14CC-9313-9B53D5D72ECF}"/>
                </a:ext>
              </a:extLst>
            </p:cNvPr>
            <p:cNvSpPr/>
            <p:nvPr/>
          </p:nvSpPr>
          <p:spPr>
            <a:xfrm>
              <a:off x="482490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9" name="十字形 678">
              <a:extLst>
                <a:ext uri="{FF2B5EF4-FFF2-40B4-BE49-F238E27FC236}">
                  <a16:creationId xmlns:a16="http://schemas.microsoft.com/office/drawing/2014/main" id="{66748AC6-DB43-BA2E-9717-ECB4A90D3B1E}"/>
                </a:ext>
              </a:extLst>
            </p:cNvPr>
            <p:cNvSpPr/>
            <p:nvPr/>
          </p:nvSpPr>
          <p:spPr>
            <a:xfrm>
              <a:off x="5128793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0" name="十字形 679">
              <a:extLst>
                <a:ext uri="{FF2B5EF4-FFF2-40B4-BE49-F238E27FC236}">
                  <a16:creationId xmlns:a16="http://schemas.microsoft.com/office/drawing/2014/main" id="{D1CC29F7-F3EB-66E9-32AB-993C818D6642}"/>
                </a:ext>
              </a:extLst>
            </p:cNvPr>
            <p:cNvSpPr/>
            <p:nvPr/>
          </p:nvSpPr>
          <p:spPr>
            <a:xfrm>
              <a:off x="543268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1" name="十字形 680">
              <a:extLst>
                <a:ext uri="{FF2B5EF4-FFF2-40B4-BE49-F238E27FC236}">
                  <a16:creationId xmlns:a16="http://schemas.microsoft.com/office/drawing/2014/main" id="{BCB3C92E-0F98-48F4-CDB4-F7C72BB12B5F}"/>
                </a:ext>
              </a:extLst>
            </p:cNvPr>
            <p:cNvSpPr/>
            <p:nvPr/>
          </p:nvSpPr>
          <p:spPr>
            <a:xfrm>
              <a:off x="573656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2" name="十字形 681">
              <a:extLst>
                <a:ext uri="{FF2B5EF4-FFF2-40B4-BE49-F238E27FC236}">
                  <a16:creationId xmlns:a16="http://schemas.microsoft.com/office/drawing/2014/main" id="{E2BD99D0-DA65-3E82-455E-D6C2733ECD53}"/>
                </a:ext>
              </a:extLst>
            </p:cNvPr>
            <p:cNvSpPr/>
            <p:nvPr/>
          </p:nvSpPr>
          <p:spPr>
            <a:xfrm>
              <a:off x="6040455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3" name="十字形 682">
              <a:extLst>
                <a:ext uri="{FF2B5EF4-FFF2-40B4-BE49-F238E27FC236}">
                  <a16:creationId xmlns:a16="http://schemas.microsoft.com/office/drawing/2014/main" id="{1E19F02B-2603-50B4-3401-AD98FF696021}"/>
                </a:ext>
              </a:extLst>
            </p:cNvPr>
            <p:cNvSpPr/>
            <p:nvPr/>
          </p:nvSpPr>
          <p:spPr>
            <a:xfrm>
              <a:off x="6344342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4" name="十字形 683">
              <a:extLst>
                <a:ext uri="{FF2B5EF4-FFF2-40B4-BE49-F238E27FC236}">
                  <a16:creationId xmlns:a16="http://schemas.microsoft.com/office/drawing/2014/main" id="{73D01312-FF4D-A878-CD86-A004873A0F47}"/>
                </a:ext>
              </a:extLst>
            </p:cNvPr>
            <p:cNvSpPr/>
            <p:nvPr/>
          </p:nvSpPr>
          <p:spPr>
            <a:xfrm>
              <a:off x="6648229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5" name="十字形 684">
              <a:extLst>
                <a:ext uri="{FF2B5EF4-FFF2-40B4-BE49-F238E27FC236}">
                  <a16:creationId xmlns:a16="http://schemas.microsoft.com/office/drawing/2014/main" id="{28B70E76-0B1F-A753-EB63-07AE67C18DC4}"/>
                </a:ext>
              </a:extLst>
            </p:cNvPr>
            <p:cNvSpPr/>
            <p:nvPr/>
          </p:nvSpPr>
          <p:spPr>
            <a:xfrm>
              <a:off x="695211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6" name="十字形 685">
              <a:extLst>
                <a:ext uri="{FF2B5EF4-FFF2-40B4-BE49-F238E27FC236}">
                  <a16:creationId xmlns:a16="http://schemas.microsoft.com/office/drawing/2014/main" id="{B5D07A19-A983-4E48-FF12-66814322FFF6}"/>
                </a:ext>
              </a:extLst>
            </p:cNvPr>
            <p:cNvSpPr/>
            <p:nvPr/>
          </p:nvSpPr>
          <p:spPr>
            <a:xfrm>
              <a:off x="725600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7" name="十字形 686">
              <a:extLst>
                <a:ext uri="{FF2B5EF4-FFF2-40B4-BE49-F238E27FC236}">
                  <a16:creationId xmlns:a16="http://schemas.microsoft.com/office/drawing/2014/main" id="{57BDD1D7-85CF-E779-0B64-0A7CB0F927E9}"/>
                </a:ext>
              </a:extLst>
            </p:cNvPr>
            <p:cNvSpPr/>
            <p:nvPr/>
          </p:nvSpPr>
          <p:spPr>
            <a:xfrm>
              <a:off x="755989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8" name="十字形 687">
              <a:extLst>
                <a:ext uri="{FF2B5EF4-FFF2-40B4-BE49-F238E27FC236}">
                  <a16:creationId xmlns:a16="http://schemas.microsoft.com/office/drawing/2014/main" id="{BBC28F57-2A06-3574-D9A6-E59A8AD3534E}"/>
                </a:ext>
              </a:extLst>
            </p:cNvPr>
            <p:cNvSpPr/>
            <p:nvPr/>
          </p:nvSpPr>
          <p:spPr>
            <a:xfrm>
              <a:off x="266598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9" name="十字形 688">
              <a:extLst>
                <a:ext uri="{FF2B5EF4-FFF2-40B4-BE49-F238E27FC236}">
                  <a16:creationId xmlns:a16="http://schemas.microsoft.com/office/drawing/2014/main" id="{ED5A83F7-3F0E-286A-2530-DDF73AA107FF}"/>
                </a:ext>
              </a:extLst>
            </p:cNvPr>
            <p:cNvSpPr/>
            <p:nvPr/>
          </p:nvSpPr>
          <p:spPr>
            <a:xfrm>
              <a:off x="570485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0" name="十字形 689">
              <a:extLst>
                <a:ext uri="{FF2B5EF4-FFF2-40B4-BE49-F238E27FC236}">
                  <a16:creationId xmlns:a16="http://schemas.microsoft.com/office/drawing/2014/main" id="{DE39A753-21F3-0A90-AAC2-C171B6692380}"/>
                </a:ext>
              </a:extLst>
            </p:cNvPr>
            <p:cNvSpPr/>
            <p:nvPr/>
          </p:nvSpPr>
          <p:spPr>
            <a:xfrm>
              <a:off x="874372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1" name="十字形 690">
              <a:extLst>
                <a:ext uri="{FF2B5EF4-FFF2-40B4-BE49-F238E27FC236}">
                  <a16:creationId xmlns:a16="http://schemas.microsoft.com/office/drawing/2014/main" id="{862D3FB7-EDA9-2251-1C6E-60DB7F914D02}"/>
                </a:ext>
              </a:extLst>
            </p:cNvPr>
            <p:cNvSpPr/>
            <p:nvPr/>
          </p:nvSpPr>
          <p:spPr>
            <a:xfrm>
              <a:off x="117826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2" name="十字形 691">
              <a:extLst>
                <a:ext uri="{FF2B5EF4-FFF2-40B4-BE49-F238E27FC236}">
                  <a16:creationId xmlns:a16="http://schemas.microsoft.com/office/drawing/2014/main" id="{94C68CE3-E912-9317-BD31-7EB0EADE5930}"/>
                </a:ext>
              </a:extLst>
            </p:cNvPr>
            <p:cNvSpPr/>
            <p:nvPr/>
          </p:nvSpPr>
          <p:spPr>
            <a:xfrm>
              <a:off x="148214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3" name="十字形 692">
              <a:extLst>
                <a:ext uri="{FF2B5EF4-FFF2-40B4-BE49-F238E27FC236}">
                  <a16:creationId xmlns:a16="http://schemas.microsoft.com/office/drawing/2014/main" id="{E83AC33F-10BA-028C-4A36-3C9F7065C0E7}"/>
                </a:ext>
              </a:extLst>
            </p:cNvPr>
            <p:cNvSpPr/>
            <p:nvPr/>
          </p:nvSpPr>
          <p:spPr>
            <a:xfrm>
              <a:off x="178603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4" name="十字形 693">
              <a:extLst>
                <a:ext uri="{FF2B5EF4-FFF2-40B4-BE49-F238E27FC236}">
                  <a16:creationId xmlns:a16="http://schemas.microsoft.com/office/drawing/2014/main" id="{6007B277-EE3F-9249-78EF-8A00CF69EB63}"/>
                </a:ext>
              </a:extLst>
            </p:cNvPr>
            <p:cNvSpPr/>
            <p:nvPr/>
          </p:nvSpPr>
          <p:spPr>
            <a:xfrm>
              <a:off x="2089921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5" name="十字形 694">
              <a:extLst>
                <a:ext uri="{FF2B5EF4-FFF2-40B4-BE49-F238E27FC236}">
                  <a16:creationId xmlns:a16="http://schemas.microsoft.com/office/drawing/2014/main" id="{43AA164E-AF37-7206-C945-796DE9EDA1E5}"/>
                </a:ext>
              </a:extLst>
            </p:cNvPr>
            <p:cNvSpPr/>
            <p:nvPr/>
          </p:nvSpPr>
          <p:spPr>
            <a:xfrm>
              <a:off x="2393808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6" name="十字形 695">
              <a:extLst>
                <a:ext uri="{FF2B5EF4-FFF2-40B4-BE49-F238E27FC236}">
                  <a16:creationId xmlns:a16="http://schemas.microsoft.com/office/drawing/2014/main" id="{F26E7A4B-7365-503F-1695-85A9ED02FBA3}"/>
                </a:ext>
              </a:extLst>
            </p:cNvPr>
            <p:cNvSpPr/>
            <p:nvPr/>
          </p:nvSpPr>
          <p:spPr>
            <a:xfrm>
              <a:off x="269769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7" name="十字形 696">
              <a:extLst>
                <a:ext uri="{FF2B5EF4-FFF2-40B4-BE49-F238E27FC236}">
                  <a16:creationId xmlns:a16="http://schemas.microsoft.com/office/drawing/2014/main" id="{F18EB785-E8A5-9CC6-E392-577DF3726B86}"/>
                </a:ext>
              </a:extLst>
            </p:cNvPr>
            <p:cNvSpPr/>
            <p:nvPr/>
          </p:nvSpPr>
          <p:spPr>
            <a:xfrm>
              <a:off x="3001583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8" name="十字形 697">
              <a:extLst>
                <a:ext uri="{FF2B5EF4-FFF2-40B4-BE49-F238E27FC236}">
                  <a16:creationId xmlns:a16="http://schemas.microsoft.com/office/drawing/2014/main" id="{A7F4F96D-B0E6-90F4-2E73-376C82CA0A94}"/>
                </a:ext>
              </a:extLst>
            </p:cNvPr>
            <p:cNvSpPr/>
            <p:nvPr/>
          </p:nvSpPr>
          <p:spPr>
            <a:xfrm>
              <a:off x="330547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9" name="十字形 698">
              <a:extLst>
                <a:ext uri="{FF2B5EF4-FFF2-40B4-BE49-F238E27FC236}">
                  <a16:creationId xmlns:a16="http://schemas.microsoft.com/office/drawing/2014/main" id="{B1411436-07BE-ED32-B4E7-674BE84BEAAF}"/>
                </a:ext>
              </a:extLst>
            </p:cNvPr>
            <p:cNvSpPr/>
            <p:nvPr/>
          </p:nvSpPr>
          <p:spPr>
            <a:xfrm>
              <a:off x="360935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0" name="十字形 699">
              <a:extLst>
                <a:ext uri="{FF2B5EF4-FFF2-40B4-BE49-F238E27FC236}">
                  <a16:creationId xmlns:a16="http://schemas.microsoft.com/office/drawing/2014/main" id="{C0CA2FCA-1B8E-9058-98BF-4454373E6026}"/>
                </a:ext>
              </a:extLst>
            </p:cNvPr>
            <p:cNvSpPr/>
            <p:nvPr/>
          </p:nvSpPr>
          <p:spPr>
            <a:xfrm>
              <a:off x="391324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1" name="十字形 700">
              <a:extLst>
                <a:ext uri="{FF2B5EF4-FFF2-40B4-BE49-F238E27FC236}">
                  <a16:creationId xmlns:a16="http://schemas.microsoft.com/office/drawing/2014/main" id="{9217D3EC-02BC-2569-D9F7-F0865D2C8144}"/>
                </a:ext>
              </a:extLst>
            </p:cNvPr>
            <p:cNvSpPr/>
            <p:nvPr/>
          </p:nvSpPr>
          <p:spPr>
            <a:xfrm>
              <a:off x="4217131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2" name="十字形 701">
              <a:extLst>
                <a:ext uri="{FF2B5EF4-FFF2-40B4-BE49-F238E27FC236}">
                  <a16:creationId xmlns:a16="http://schemas.microsoft.com/office/drawing/2014/main" id="{2D7CB128-11C8-6E70-EBE1-4BD8461E1D72}"/>
                </a:ext>
              </a:extLst>
            </p:cNvPr>
            <p:cNvSpPr/>
            <p:nvPr/>
          </p:nvSpPr>
          <p:spPr>
            <a:xfrm>
              <a:off x="4521019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3" name="十字形 702">
              <a:extLst>
                <a:ext uri="{FF2B5EF4-FFF2-40B4-BE49-F238E27FC236}">
                  <a16:creationId xmlns:a16="http://schemas.microsoft.com/office/drawing/2014/main" id="{DEAE3C44-E30B-1CC0-F8DF-7F240AD486B6}"/>
                </a:ext>
              </a:extLst>
            </p:cNvPr>
            <p:cNvSpPr/>
            <p:nvPr/>
          </p:nvSpPr>
          <p:spPr>
            <a:xfrm>
              <a:off x="482490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4" name="十字形 703">
              <a:extLst>
                <a:ext uri="{FF2B5EF4-FFF2-40B4-BE49-F238E27FC236}">
                  <a16:creationId xmlns:a16="http://schemas.microsoft.com/office/drawing/2014/main" id="{E5591943-B86B-2B1E-5D2A-79D3A511C5DC}"/>
                </a:ext>
              </a:extLst>
            </p:cNvPr>
            <p:cNvSpPr/>
            <p:nvPr/>
          </p:nvSpPr>
          <p:spPr>
            <a:xfrm>
              <a:off x="5128793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5" name="十字形 704">
              <a:extLst>
                <a:ext uri="{FF2B5EF4-FFF2-40B4-BE49-F238E27FC236}">
                  <a16:creationId xmlns:a16="http://schemas.microsoft.com/office/drawing/2014/main" id="{B7CD3D35-F447-AC8B-8F8E-C96E93692EF6}"/>
                </a:ext>
              </a:extLst>
            </p:cNvPr>
            <p:cNvSpPr/>
            <p:nvPr/>
          </p:nvSpPr>
          <p:spPr>
            <a:xfrm>
              <a:off x="543268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6" name="十字形 705">
              <a:extLst>
                <a:ext uri="{FF2B5EF4-FFF2-40B4-BE49-F238E27FC236}">
                  <a16:creationId xmlns:a16="http://schemas.microsoft.com/office/drawing/2014/main" id="{9F4155A3-630F-AB89-4A6B-610D8E562BF3}"/>
                </a:ext>
              </a:extLst>
            </p:cNvPr>
            <p:cNvSpPr/>
            <p:nvPr/>
          </p:nvSpPr>
          <p:spPr>
            <a:xfrm>
              <a:off x="573656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7" name="十字形 706">
              <a:extLst>
                <a:ext uri="{FF2B5EF4-FFF2-40B4-BE49-F238E27FC236}">
                  <a16:creationId xmlns:a16="http://schemas.microsoft.com/office/drawing/2014/main" id="{69F06E03-184C-55C3-FBC5-3A8EDD565E57}"/>
                </a:ext>
              </a:extLst>
            </p:cNvPr>
            <p:cNvSpPr/>
            <p:nvPr/>
          </p:nvSpPr>
          <p:spPr>
            <a:xfrm>
              <a:off x="6040455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8" name="十字形 707">
              <a:extLst>
                <a:ext uri="{FF2B5EF4-FFF2-40B4-BE49-F238E27FC236}">
                  <a16:creationId xmlns:a16="http://schemas.microsoft.com/office/drawing/2014/main" id="{93B8CABA-1C50-48F6-F666-F513E31F2C49}"/>
                </a:ext>
              </a:extLst>
            </p:cNvPr>
            <p:cNvSpPr/>
            <p:nvPr/>
          </p:nvSpPr>
          <p:spPr>
            <a:xfrm>
              <a:off x="6344342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9" name="十字形 708">
              <a:extLst>
                <a:ext uri="{FF2B5EF4-FFF2-40B4-BE49-F238E27FC236}">
                  <a16:creationId xmlns:a16="http://schemas.microsoft.com/office/drawing/2014/main" id="{294D8373-5036-7037-62EB-B35DB7D7D495}"/>
                </a:ext>
              </a:extLst>
            </p:cNvPr>
            <p:cNvSpPr/>
            <p:nvPr/>
          </p:nvSpPr>
          <p:spPr>
            <a:xfrm>
              <a:off x="6648229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0" name="十字形 709">
              <a:extLst>
                <a:ext uri="{FF2B5EF4-FFF2-40B4-BE49-F238E27FC236}">
                  <a16:creationId xmlns:a16="http://schemas.microsoft.com/office/drawing/2014/main" id="{14A61235-A3B2-338D-5CBD-F78DDE364675}"/>
                </a:ext>
              </a:extLst>
            </p:cNvPr>
            <p:cNvSpPr/>
            <p:nvPr/>
          </p:nvSpPr>
          <p:spPr>
            <a:xfrm>
              <a:off x="695211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1" name="十字形 710">
              <a:extLst>
                <a:ext uri="{FF2B5EF4-FFF2-40B4-BE49-F238E27FC236}">
                  <a16:creationId xmlns:a16="http://schemas.microsoft.com/office/drawing/2014/main" id="{87943D4E-2AA5-5129-B2E0-FC584062D618}"/>
                </a:ext>
              </a:extLst>
            </p:cNvPr>
            <p:cNvSpPr/>
            <p:nvPr/>
          </p:nvSpPr>
          <p:spPr>
            <a:xfrm>
              <a:off x="725600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2" name="十字形 711">
              <a:extLst>
                <a:ext uri="{FF2B5EF4-FFF2-40B4-BE49-F238E27FC236}">
                  <a16:creationId xmlns:a16="http://schemas.microsoft.com/office/drawing/2014/main" id="{DF68B2F7-4FC0-C7D0-9AEF-4FD1E44D11C1}"/>
                </a:ext>
              </a:extLst>
            </p:cNvPr>
            <p:cNvSpPr/>
            <p:nvPr/>
          </p:nvSpPr>
          <p:spPr>
            <a:xfrm>
              <a:off x="755989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3" name="十字形 712">
              <a:extLst>
                <a:ext uri="{FF2B5EF4-FFF2-40B4-BE49-F238E27FC236}">
                  <a16:creationId xmlns:a16="http://schemas.microsoft.com/office/drawing/2014/main" id="{BEC19EC4-A741-C6BC-6C12-9227BFBF6877}"/>
                </a:ext>
              </a:extLst>
            </p:cNvPr>
            <p:cNvSpPr/>
            <p:nvPr/>
          </p:nvSpPr>
          <p:spPr>
            <a:xfrm>
              <a:off x="266598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4" name="十字形 713">
              <a:extLst>
                <a:ext uri="{FF2B5EF4-FFF2-40B4-BE49-F238E27FC236}">
                  <a16:creationId xmlns:a16="http://schemas.microsoft.com/office/drawing/2014/main" id="{F767B73C-8D65-DCDA-6627-CE67B8FF5BF4}"/>
                </a:ext>
              </a:extLst>
            </p:cNvPr>
            <p:cNvSpPr/>
            <p:nvPr/>
          </p:nvSpPr>
          <p:spPr>
            <a:xfrm>
              <a:off x="570485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5" name="十字形 714">
              <a:extLst>
                <a:ext uri="{FF2B5EF4-FFF2-40B4-BE49-F238E27FC236}">
                  <a16:creationId xmlns:a16="http://schemas.microsoft.com/office/drawing/2014/main" id="{5BE5B15C-50C7-0D6B-5962-4BD2AB66BC2C}"/>
                </a:ext>
              </a:extLst>
            </p:cNvPr>
            <p:cNvSpPr/>
            <p:nvPr/>
          </p:nvSpPr>
          <p:spPr>
            <a:xfrm>
              <a:off x="874372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6" name="十字形 715">
              <a:extLst>
                <a:ext uri="{FF2B5EF4-FFF2-40B4-BE49-F238E27FC236}">
                  <a16:creationId xmlns:a16="http://schemas.microsoft.com/office/drawing/2014/main" id="{4D395308-667A-47F3-EE80-3732E151CE8B}"/>
                </a:ext>
              </a:extLst>
            </p:cNvPr>
            <p:cNvSpPr/>
            <p:nvPr/>
          </p:nvSpPr>
          <p:spPr>
            <a:xfrm>
              <a:off x="117826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" name="十字形 716">
              <a:extLst>
                <a:ext uri="{FF2B5EF4-FFF2-40B4-BE49-F238E27FC236}">
                  <a16:creationId xmlns:a16="http://schemas.microsoft.com/office/drawing/2014/main" id="{20B21C21-8C27-7B5E-E81E-9F592A3680F6}"/>
                </a:ext>
              </a:extLst>
            </p:cNvPr>
            <p:cNvSpPr/>
            <p:nvPr/>
          </p:nvSpPr>
          <p:spPr>
            <a:xfrm>
              <a:off x="148214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" name="十字形 717">
              <a:extLst>
                <a:ext uri="{FF2B5EF4-FFF2-40B4-BE49-F238E27FC236}">
                  <a16:creationId xmlns:a16="http://schemas.microsoft.com/office/drawing/2014/main" id="{FAF9B429-7689-DD8F-2B9E-0F05FA9D8722}"/>
                </a:ext>
              </a:extLst>
            </p:cNvPr>
            <p:cNvSpPr/>
            <p:nvPr/>
          </p:nvSpPr>
          <p:spPr>
            <a:xfrm>
              <a:off x="178603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9" name="十字形 718">
              <a:extLst>
                <a:ext uri="{FF2B5EF4-FFF2-40B4-BE49-F238E27FC236}">
                  <a16:creationId xmlns:a16="http://schemas.microsoft.com/office/drawing/2014/main" id="{8A7D337E-8EBD-2C50-6B01-E6C59EFD3CCB}"/>
                </a:ext>
              </a:extLst>
            </p:cNvPr>
            <p:cNvSpPr/>
            <p:nvPr/>
          </p:nvSpPr>
          <p:spPr>
            <a:xfrm>
              <a:off x="2089921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" name="十字形 719">
              <a:extLst>
                <a:ext uri="{FF2B5EF4-FFF2-40B4-BE49-F238E27FC236}">
                  <a16:creationId xmlns:a16="http://schemas.microsoft.com/office/drawing/2014/main" id="{0DBE46CB-020F-B3E5-DCE0-DCDFD772B176}"/>
                </a:ext>
              </a:extLst>
            </p:cNvPr>
            <p:cNvSpPr/>
            <p:nvPr/>
          </p:nvSpPr>
          <p:spPr>
            <a:xfrm>
              <a:off x="2393808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" name="十字形 720">
              <a:extLst>
                <a:ext uri="{FF2B5EF4-FFF2-40B4-BE49-F238E27FC236}">
                  <a16:creationId xmlns:a16="http://schemas.microsoft.com/office/drawing/2014/main" id="{47E57CA5-5F25-B8BA-5421-EA2B92C9D232}"/>
                </a:ext>
              </a:extLst>
            </p:cNvPr>
            <p:cNvSpPr/>
            <p:nvPr/>
          </p:nvSpPr>
          <p:spPr>
            <a:xfrm>
              <a:off x="269769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2" name="十字形 721">
              <a:extLst>
                <a:ext uri="{FF2B5EF4-FFF2-40B4-BE49-F238E27FC236}">
                  <a16:creationId xmlns:a16="http://schemas.microsoft.com/office/drawing/2014/main" id="{76E2D7E8-2489-6331-CFBD-568F6CB978B8}"/>
                </a:ext>
              </a:extLst>
            </p:cNvPr>
            <p:cNvSpPr/>
            <p:nvPr/>
          </p:nvSpPr>
          <p:spPr>
            <a:xfrm>
              <a:off x="3001583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3" name="十字形 722">
              <a:extLst>
                <a:ext uri="{FF2B5EF4-FFF2-40B4-BE49-F238E27FC236}">
                  <a16:creationId xmlns:a16="http://schemas.microsoft.com/office/drawing/2014/main" id="{D76B4EE9-52CE-A896-57CF-B2A871EC2EF4}"/>
                </a:ext>
              </a:extLst>
            </p:cNvPr>
            <p:cNvSpPr/>
            <p:nvPr/>
          </p:nvSpPr>
          <p:spPr>
            <a:xfrm>
              <a:off x="330547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4" name="十字形 723">
              <a:extLst>
                <a:ext uri="{FF2B5EF4-FFF2-40B4-BE49-F238E27FC236}">
                  <a16:creationId xmlns:a16="http://schemas.microsoft.com/office/drawing/2014/main" id="{FEDE72E2-9E51-BDD7-F1AC-5E395B387FA1}"/>
                </a:ext>
              </a:extLst>
            </p:cNvPr>
            <p:cNvSpPr/>
            <p:nvPr/>
          </p:nvSpPr>
          <p:spPr>
            <a:xfrm>
              <a:off x="360935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5" name="十字形 724">
              <a:extLst>
                <a:ext uri="{FF2B5EF4-FFF2-40B4-BE49-F238E27FC236}">
                  <a16:creationId xmlns:a16="http://schemas.microsoft.com/office/drawing/2014/main" id="{DE6AEE10-57F5-1E86-6862-9E10548C77C2}"/>
                </a:ext>
              </a:extLst>
            </p:cNvPr>
            <p:cNvSpPr/>
            <p:nvPr/>
          </p:nvSpPr>
          <p:spPr>
            <a:xfrm>
              <a:off x="391324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6" name="十字形 725">
              <a:extLst>
                <a:ext uri="{FF2B5EF4-FFF2-40B4-BE49-F238E27FC236}">
                  <a16:creationId xmlns:a16="http://schemas.microsoft.com/office/drawing/2014/main" id="{5A3535CA-1FFD-9595-D465-24D8A3DBB653}"/>
                </a:ext>
              </a:extLst>
            </p:cNvPr>
            <p:cNvSpPr/>
            <p:nvPr/>
          </p:nvSpPr>
          <p:spPr>
            <a:xfrm>
              <a:off x="4217131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7" name="十字形 726">
              <a:extLst>
                <a:ext uri="{FF2B5EF4-FFF2-40B4-BE49-F238E27FC236}">
                  <a16:creationId xmlns:a16="http://schemas.microsoft.com/office/drawing/2014/main" id="{22AD2E7E-C1D7-1196-C3B1-C5D512C96955}"/>
                </a:ext>
              </a:extLst>
            </p:cNvPr>
            <p:cNvSpPr/>
            <p:nvPr/>
          </p:nvSpPr>
          <p:spPr>
            <a:xfrm>
              <a:off x="4521019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8" name="十字形 727">
              <a:extLst>
                <a:ext uri="{FF2B5EF4-FFF2-40B4-BE49-F238E27FC236}">
                  <a16:creationId xmlns:a16="http://schemas.microsoft.com/office/drawing/2014/main" id="{3FB9469A-8056-06E3-CCD0-A39346373C61}"/>
                </a:ext>
              </a:extLst>
            </p:cNvPr>
            <p:cNvSpPr/>
            <p:nvPr/>
          </p:nvSpPr>
          <p:spPr>
            <a:xfrm>
              <a:off x="482490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9" name="十字形 728">
              <a:extLst>
                <a:ext uri="{FF2B5EF4-FFF2-40B4-BE49-F238E27FC236}">
                  <a16:creationId xmlns:a16="http://schemas.microsoft.com/office/drawing/2014/main" id="{55B66B2D-740B-70AA-9213-90441EE0350B}"/>
                </a:ext>
              </a:extLst>
            </p:cNvPr>
            <p:cNvSpPr/>
            <p:nvPr/>
          </p:nvSpPr>
          <p:spPr>
            <a:xfrm>
              <a:off x="5128793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0" name="十字形 729">
              <a:extLst>
                <a:ext uri="{FF2B5EF4-FFF2-40B4-BE49-F238E27FC236}">
                  <a16:creationId xmlns:a16="http://schemas.microsoft.com/office/drawing/2014/main" id="{34A2C378-B6CC-304A-F6F9-334433D5840B}"/>
                </a:ext>
              </a:extLst>
            </p:cNvPr>
            <p:cNvSpPr/>
            <p:nvPr/>
          </p:nvSpPr>
          <p:spPr>
            <a:xfrm>
              <a:off x="543268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1" name="十字形 730">
              <a:extLst>
                <a:ext uri="{FF2B5EF4-FFF2-40B4-BE49-F238E27FC236}">
                  <a16:creationId xmlns:a16="http://schemas.microsoft.com/office/drawing/2014/main" id="{C0927EF3-F8A7-ADD3-04B4-1582B6998794}"/>
                </a:ext>
              </a:extLst>
            </p:cNvPr>
            <p:cNvSpPr/>
            <p:nvPr/>
          </p:nvSpPr>
          <p:spPr>
            <a:xfrm>
              <a:off x="573656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2" name="十字形 731">
              <a:extLst>
                <a:ext uri="{FF2B5EF4-FFF2-40B4-BE49-F238E27FC236}">
                  <a16:creationId xmlns:a16="http://schemas.microsoft.com/office/drawing/2014/main" id="{2A77D5F2-9456-320B-F4AD-A1BE9A9BD059}"/>
                </a:ext>
              </a:extLst>
            </p:cNvPr>
            <p:cNvSpPr/>
            <p:nvPr/>
          </p:nvSpPr>
          <p:spPr>
            <a:xfrm>
              <a:off x="6040455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3" name="十字形 732">
              <a:extLst>
                <a:ext uri="{FF2B5EF4-FFF2-40B4-BE49-F238E27FC236}">
                  <a16:creationId xmlns:a16="http://schemas.microsoft.com/office/drawing/2014/main" id="{F33D07CC-3818-4E80-4813-AC388A687052}"/>
                </a:ext>
              </a:extLst>
            </p:cNvPr>
            <p:cNvSpPr/>
            <p:nvPr/>
          </p:nvSpPr>
          <p:spPr>
            <a:xfrm>
              <a:off x="6344342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4" name="十字形 733">
              <a:extLst>
                <a:ext uri="{FF2B5EF4-FFF2-40B4-BE49-F238E27FC236}">
                  <a16:creationId xmlns:a16="http://schemas.microsoft.com/office/drawing/2014/main" id="{07796DAE-4356-3B7B-AB26-FED6E0B039A5}"/>
                </a:ext>
              </a:extLst>
            </p:cNvPr>
            <p:cNvSpPr/>
            <p:nvPr/>
          </p:nvSpPr>
          <p:spPr>
            <a:xfrm>
              <a:off x="6648229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5" name="十字形 734">
              <a:extLst>
                <a:ext uri="{FF2B5EF4-FFF2-40B4-BE49-F238E27FC236}">
                  <a16:creationId xmlns:a16="http://schemas.microsoft.com/office/drawing/2014/main" id="{ACE4BF84-6268-629E-FBE0-FCBF1C458A52}"/>
                </a:ext>
              </a:extLst>
            </p:cNvPr>
            <p:cNvSpPr/>
            <p:nvPr/>
          </p:nvSpPr>
          <p:spPr>
            <a:xfrm>
              <a:off x="695211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6" name="十字形 735">
              <a:extLst>
                <a:ext uri="{FF2B5EF4-FFF2-40B4-BE49-F238E27FC236}">
                  <a16:creationId xmlns:a16="http://schemas.microsoft.com/office/drawing/2014/main" id="{BF98F13D-E842-5B60-E64D-70F6E00B5438}"/>
                </a:ext>
              </a:extLst>
            </p:cNvPr>
            <p:cNvSpPr/>
            <p:nvPr/>
          </p:nvSpPr>
          <p:spPr>
            <a:xfrm>
              <a:off x="725600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7" name="十字形 736">
              <a:extLst>
                <a:ext uri="{FF2B5EF4-FFF2-40B4-BE49-F238E27FC236}">
                  <a16:creationId xmlns:a16="http://schemas.microsoft.com/office/drawing/2014/main" id="{C441FBCD-AD5C-962B-B3D2-ED57F6168701}"/>
                </a:ext>
              </a:extLst>
            </p:cNvPr>
            <p:cNvSpPr/>
            <p:nvPr/>
          </p:nvSpPr>
          <p:spPr>
            <a:xfrm>
              <a:off x="755989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8" name="十字形 737">
              <a:extLst>
                <a:ext uri="{FF2B5EF4-FFF2-40B4-BE49-F238E27FC236}">
                  <a16:creationId xmlns:a16="http://schemas.microsoft.com/office/drawing/2014/main" id="{E290732D-62B4-BF32-78B5-B5F44FD2214E}"/>
                </a:ext>
              </a:extLst>
            </p:cNvPr>
            <p:cNvSpPr/>
            <p:nvPr/>
          </p:nvSpPr>
          <p:spPr>
            <a:xfrm>
              <a:off x="266598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9" name="十字形 738">
              <a:extLst>
                <a:ext uri="{FF2B5EF4-FFF2-40B4-BE49-F238E27FC236}">
                  <a16:creationId xmlns:a16="http://schemas.microsoft.com/office/drawing/2014/main" id="{DB80B68D-5B31-F8DE-F8BA-0C76FB414EB9}"/>
                </a:ext>
              </a:extLst>
            </p:cNvPr>
            <p:cNvSpPr/>
            <p:nvPr/>
          </p:nvSpPr>
          <p:spPr>
            <a:xfrm>
              <a:off x="570485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0" name="十字形 739">
              <a:extLst>
                <a:ext uri="{FF2B5EF4-FFF2-40B4-BE49-F238E27FC236}">
                  <a16:creationId xmlns:a16="http://schemas.microsoft.com/office/drawing/2014/main" id="{98368DD1-7702-4A90-279A-DC06A4C72F02}"/>
                </a:ext>
              </a:extLst>
            </p:cNvPr>
            <p:cNvSpPr/>
            <p:nvPr/>
          </p:nvSpPr>
          <p:spPr>
            <a:xfrm>
              <a:off x="874372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1" name="十字形 740">
              <a:extLst>
                <a:ext uri="{FF2B5EF4-FFF2-40B4-BE49-F238E27FC236}">
                  <a16:creationId xmlns:a16="http://schemas.microsoft.com/office/drawing/2014/main" id="{3A4FB465-ECBF-86D0-589F-B69EAAF57234}"/>
                </a:ext>
              </a:extLst>
            </p:cNvPr>
            <p:cNvSpPr/>
            <p:nvPr/>
          </p:nvSpPr>
          <p:spPr>
            <a:xfrm>
              <a:off x="117826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2" name="十字形 741">
              <a:extLst>
                <a:ext uri="{FF2B5EF4-FFF2-40B4-BE49-F238E27FC236}">
                  <a16:creationId xmlns:a16="http://schemas.microsoft.com/office/drawing/2014/main" id="{E06725F5-10BB-9783-D461-6C06EDA0F2F9}"/>
                </a:ext>
              </a:extLst>
            </p:cNvPr>
            <p:cNvSpPr/>
            <p:nvPr/>
          </p:nvSpPr>
          <p:spPr>
            <a:xfrm>
              <a:off x="148214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3" name="十字形 742">
              <a:extLst>
                <a:ext uri="{FF2B5EF4-FFF2-40B4-BE49-F238E27FC236}">
                  <a16:creationId xmlns:a16="http://schemas.microsoft.com/office/drawing/2014/main" id="{BC2B5A9F-65AC-7A80-4834-499EB27FE99C}"/>
                </a:ext>
              </a:extLst>
            </p:cNvPr>
            <p:cNvSpPr/>
            <p:nvPr/>
          </p:nvSpPr>
          <p:spPr>
            <a:xfrm>
              <a:off x="178603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4" name="十字形 743">
              <a:extLst>
                <a:ext uri="{FF2B5EF4-FFF2-40B4-BE49-F238E27FC236}">
                  <a16:creationId xmlns:a16="http://schemas.microsoft.com/office/drawing/2014/main" id="{FD0DE97A-F698-45BA-B572-ED3283F812CA}"/>
                </a:ext>
              </a:extLst>
            </p:cNvPr>
            <p:cNvSpPr/>
            <p:nvPr/>
          </p:nvSpPr>
          <p:spPr>
            <a:xfrm>
              <a:off x="2089921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5" name="十字形 744">
              <a:extLst>
                <a:ext uri="{FF2B5EF4-FFF2-40B4-BE49-F238E27FC236}">
                  <a16:creationId xmlns:a16="http://schemas.microsoft.com/office/drawing/2014/main" id="{50EC6104-A3DD-C380-F136-419F8143D799}"/>
                </a:ext>
              </a:extLst>
            </p:cNvPr>
            <p:cNvSpPr/>
            <p:nvPr/>
          </p:nvSpPr>
          <p:spPr>
            <a:xfrm>
              <a:off x="2393808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6" name="十字形 745">
              <a:extLst>
                <a:ext uri="{FF2B5EF4-FFF2-40B4-BE49-F238E27FC236}">
                  <a16:creationId xmlns:a16="http://schemas.microsoft.com/office/drawing/2014/main" id="{0725FDBC-1460-6DF7-33C6-F88B09B1BA4C}"/>
                </a:ext>
              </a:extLst>
            </p:cNvPr>
            <p:cNvSpPr/>
            <p:nvPr/>
          </p:nvSpPr>
          <p:spPr>
            <a:xfrm>
              <a:off x="269769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7" name="十字形 746">
              <a:extLst>
                <a:ext uri="{FF2B5EF4-FFF2-40B4-BE49-F238E27FC236}">
                  <a16:creationId xmlns:a16="http://schemas.microsoft.com/office/drawing/2014/main" id="{8D6D4E6F-AA1C-159D-3DB6-7D51B528F34C}"/>
                </a:ext>
              </a:extLst>
            </p:cNvPr>
            <p:cNvSpPr/>
            <p:nvPr/>
          </p:nvSpPr>
          <p:spPr>
            <a:xfrm>
              <a:off x="3001583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8" name="十字形 747">
              <a:extLst>
                <a:ext uri="{FF2B5EF4-FFF2-40B4-BE49-F238E27FC236}">
                  <a16:creationId xmlns:a16="http://schemas.microsoft.com/office/drawing/2014/main" id="{EB34EAC9-69D9-AC5D-5A7A-A4D477B7C308}"/>
                </a:ext>
              </a:extLst>
            </p:cNvPr>
            <p:cNvSpPr/>
            <p:nvPr/>
          </p:nvSpPr>
          <p:spPr>
            <a:xfrm>
              <a:off x="330547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9" name="十字形 748">
              <a:extLst>
                <a:ext uri="{FF2B5EF4-FFF2-40B4-BE49-F238E27FC236}">
                  <a16:creationId xmlns:a16="http://schemas.microsoft.com/office/drawing/2014/main" id="{0A774F9E-CC5D-7EC8-5373-5A407E42D947}"/>
                </a:ext>
              </a:extLst>
            </p:cNvPr>
            <p:cNvSpPr/>
            <p:nvPr/>
          </p:nvSpPr>
          <p:spPr>
            <a:xfrm>
              <a:off x="360935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0" name="十字形 749">
              <a:extLst>
                <a:ext uri="{FF2B5EF4-FFF2-40B4-BE49-F238E27FC236}">
                  <a16:creationId xmlns:a16="http://schemas.microsoft.com/office/drawing/2014/main" id="{86A64B32-8463-629D-AB54-E721FEC4557C}"/>
                </a:ext>
              </a:extLst>
            </p:cNvPr>
            <p:cNvSpPr/>
            <p:nvPr/>
          </p:nvSpPr>
          <p:spPr>
            <a:xfrm>
              <a:off x="391324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1" name="十字形 750">
              <a:extLst>
                <a:ext uri="{FF2B5EF4-FFF2-40B4-BE49-F238E27FC236}">
                  <a16:creationId xmlns:a16="http://schemas.microsoft.com/office/drawing/2014/main" id="{8AC7DA3D-4C09-C5E5-A228-2B3CA179CC03}"/>
                </a:ext>
              </a:extLst>
            </p:cNvPr>
            <p:cNvSpPr/>
            <p:nvPr/>
          </p:nvSpPr>
          <p:spPr>
            <a:xfrm>
              <a:off x="4217131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2" name="十字形 751">
              <a:extLst>
                <a:ext uri="{FF2B5EF4-FFF2-40B4-BE49-F238E27FC236}">
                  <a16:creationId xmlns:a16="http://schemas.microsoft.com/office/drawing/2014/main" id="{C942134F-CE49-F525-8B2F-E7E61DF8FA86}"/>
                </a:ext>
              </a:extLst>
            </p:cNvPr>
            <p:cNvSpPr/>
            <p:nvPr/>
          </p:nvSpPr>
          <p:spPr>
            <a:xfrm>
              <a:off x="4521019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3" name="十字形 752">
              <a:extLst>
                <a:ext uri="{FF2B5EF4-FFF2-40B4-BE49-F238E27FC236}">
                  <a16:creationId xmlns:a16="http://schemas.microsoft.com/office/drawing/2014/main" id="{E01F6138-17D0-4179-65FE-DEC5AB710FC6}"/>
                </a:ext>
              </a:extLst>
            </p:cNvPr>
            <p:cNvSpPr/>
            <p:nvPr/>
          </p:nvSpPr>
          <p:spPr>
            <a:xfrm>
              <a:off x="482490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4" name="十字形 753">
              <a:extLst>
                <a:ext uri="{FF2B5EF4-FFF2-40B4-BE49-F238E27FC236}">
                  <a16:creationId xmlns:a16="http://schemas.microsoft.com/office/drawing/2014/main" id="{B997602F-AE71-35BF-04E5-D0A05CAB55EB}"/>
                </a:ext>
              </a:extLst>
            </p:cNvPr>
            <p:cNvSpPr/>
            <p:nvPr/>
          </p:nvSpPr>
          <p:spPr>
            <a:xfrm>
              <a:off x="5128793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5" name="十字形 754">
              <a:extLst>
                <a:ext uri="{FF2B5EF4-FFF2-40B4-BE49-F238E27FC236}">
                  <a16:creationId xmlns:a16="http://schemas.microsoft.com/office/drawing/2014/main" id="{F21ED03E-3D5D-B7FB-3B19-8B446CE54E5D}"/>
                </a:ext>
              </a:extLst>
            </p:cNvPr>
            <p:cNvSpPr/>
            <p:nvPr/>
          </p:nvSpPr>
          <p:spPr>
            <a:xfrm>
              <a:off x="543268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6" name="十字形 755">
              <a:extLst>
                <a:ext uri="{FF2B5EF4-FFF2-40B4-BE49-F238E27FC236}">
                  <a16:creationId xmlns:a16="http://schemas.microsoft.com/office/drawing/2014/main" id="{8BE91A17-7158-4D23-0817-DF753634A65E}"/>
                </a:ext>
              </a:extLst>
            </p:cNvPr>
            <p:cNvSpPr/>
            <p:nvPr/>
          </p:nvSpPr>
          <p:spPr>
            <a:xfrm>
              <a:off x="573656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7" name="十字形 756">
              <a:extLst>
                <a:ext uri="{FF2B5EF4-FFF2-40B4-BE49-F238E27FC236}">
                  <a16:creationId xmlns:a16="http://schemas.microsoft.com/office/drawing/2014/main" id="{F78919BB-03ED-7B01-68AE-70594D6A6DCA}"/>
                </a:ext>
              </a:extLst>
            </p:cNvPr>
            <p:cNvSpPr/>
            <p:nvPr/>
          </p:nvSpPr>
          <p:spPr>
            <a:xfrm>
              <a:off x="6040455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8" name="十字形 757">
              <a:extLst>
                <a:ext uri="{FF2B5EF4-FFF2-40B4-BE49-F238E27FC236}">
                  <a16:creationId xmlns:a16="http://schemas.microsoft.com/office/drawing/2014/main" id="{2C50FCAD-447D-09E9-55D7-F5C80ABFEEB0}"/>
                </a:ext>
              </a:extLst>
            </p:cNvPr>
            <p:cNvSpPr/>
            <p:nvPr/>
          </p:nvSpPr>
          <p:spPr>
            <a:xfrm>
              <a:off x="6344342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9" name="十字形 758">
              <a:extLst>
                <a:ext uri="{FF2B5EF4-FFF2-40B4-BE49-F238E27FC236}">
                  <a16:creationId xmlns:a16="http://schemas.microsoft.com/office/drawing/2014/main" id="{39FE0EE8-63D7-9B63-D696-6C5276F37EDD}"/>
                </a:ext>
              </a:extLst>
            </p:cNvPr>
            <p:cNvSpPr/>
            <p:nvPr/>
          </p:nvSpPr>
          <p:spPr>
            <a:xfrm>
              <a:off x="6648229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0" name="十字形 759">
              <a:extLst>
                <a:ext uri="{FF2B5EF4-FFF2-40B4-BE49-F238E27FC236}">
                  <a16:creationId xmlns:a16="http://schemas.microsoft.com/office/drawing/2014/main" id="{40207A65-AE42-AE78-A94A-DED7F88BCB24}"/>
                </a:ext>
              </a:extLst>
            </p:cNvPr>
            <p:cNvSpPr/>
            <p:nvPr/>
          </p:nvSpPr>
          <p:spPr>
            <a:xfrm>
              <a:off x="695211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1" name="十字形 760">
              <a:extLst>
                <a:ext uri="{FF2B5EF4-FFF2-40B4-BE49-F238E27FC236}">
                  <a16:creationId xmlns:a16="http://schemas.microsoft.com/office/drawing/2014/main" id="{3E3F46AC-021B-BE41-26A7-B7712EB87361}"/>
                </a:ext>
              </a:extLst>
            </p:cNvPr>
            <p:cNvSpPr/>
            <p:nvPr/>
          </p:nvSpPr>
          <p:spPr>
            <a:xfrm>
              <a:off x="725600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2" name="十字形 761">
              <a:extLst>
                <a:ext uri="{FF2B5EF4-FFF2-40B4-BE49-F238E27FC236}">
                  <a16:creationId xmlns:a16="http://schemas.microsoft.com/office/drawing/2014/main" id="{DC7DC3DD-D37C-9CA6-4C8F-D4E24A841D59}"/>
                </a:ext>
              </a:extLst>
            </p:cNvPr>
            <p:cNvSpPr/>
            <p:nvPr/>
          </p:nvSpPr>
          <p:spPr>
            <a:xfrm>
              <a:off x="755989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3" name="十字形 762">
              <a:extLst>
                <a:ext uri="{FF2B5EF4-FFF2-40B4-BE49-F238E27FC236}">
                  <a16:creationId xmlns:a16="http://schemas.microsoft.com/office/drawing/2014/main" id="{68EE9341-BC1A-1806-DB22-F0F3003F9063}"/>
                </a:ext>
              </a:extLst>
            </p:cNvPr>
            <p:cNvSpPr/>
            <p:nvPr/>
          </p:nvSpPr>
          <p:spPr>
            <a:xfrm>
              <a:off x="266598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4" name="十字形 763">
              <a:extLst>
                <a:ext uri="{FF2B5EF4-FFF2-40B4-BE49-F238E27FC236}">
                  <a16:creationId xmlns:a16="http://schemas.microsoft.com/office/drawing/2014/main" id="{A497365A-6B2D-AD81-123E-A5B484931925}"/>
                </a:ext>
              </a:extLst>
            </p:cNvPr>
            <p:cNvSpPr/>
            <p:nvPr/>
          </p:nvSpPr>
          <p:spPr>
            <a:xfrm>
              <a:off x="570485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5" name="十字形 764">
              <a:extLst>
                <a:ext uri="{FF2B5EF4-FFF2-40B4-BE49-F238E27FC236}">
                  <a16:creationId xmlns:a16="http://schemas.microsoft.com/office/drawing/2014/main" id="{8903D373-629A-6C5A-35FB-B35909B09213}"/>
                </a:ext>
              </a:extLst>
            </p:cNvPr>
            <p:cNvSpPr/>
            <p:nvPr/>
          </p:nvSpPr>
          <p:spPr>
            <a:xfrm>
              <a:off x="874372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6" name="十字形 765">
              <a:extLst>
                <a:ext uri="{FF2B5EF4-FFF2-40B4-BE49-F238E27FC236}">
                  <a16:creationId xmlns:a16="http://schemas.microsoft.com/office/drawing/2014/main" id="{89288972-107D-A9E2-4F47-25EA8C276BDE}"/>
                </a:ext>
              </a:extLst>
            </p:cNvPr>
            <p:cNvSpPr/>
            <p:nvPr/>
          </p:nvSpPr>
          <p:spPr>
            <a:xfrm>
              <a:off x="117826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7" name="十字形 766">
              <a:extLst>
                <a:ext uri="{FF2B5EF4-FFF2-40B4-BE49-F238E27FC236}">
                  <a16:creationId xmlns:a16="http://schemas.microsoft.com/office/drawing/2014/main" id="{47EAEC8C-B8CD-1F26-ED49-5259F7147151}"/>
                </a:ext>
              </a:extLst>
            </p:cNvPr>
            <p:cNvSpPr/>
            <p:nvPr/>
          </p:nvSpPr>
          <p:spPr>
            <a:xfrm>
              <a:off x="148214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8" name="十字形 767">
              <a:extLst>
                <a:ext uri="{FF2B5EF4-FFF2-40B4-BE49-F238E27FC236}">
                  <a16:creationId xmlns:a16="http://schemas.microsoft.com/office/drawing/2014/main" id="{E95DA970-9F23-30E1-093D-49C07883FC51}"/>
                </a:ext>
              </a:extLst>
            </p:cNvPr>
            <p:cNvSpPr/>
            <p:nvPr/>
          </p:nvSpPr>
          <p:spPr>
            <a:xfrm>
              <a:off x="178603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9" name="十字形 768">
              <a:extLst>
                <a:ext uri="{FF2B5EF4-FFF2-40B4-BE49-F238E27FC236}">
                  <a16:creationId xmlns:a16="http://schemas.microsoft.com/office/drawing/2014/main" id="{4016D800-FD8F-6630-1744-806EE1B64E79}"/>
                </a:ext>
              </a:extLst>
            </p:cNvPr>
            <p:cNvSpPr/>
            <p:nvPr/>
          </p:nvSpPr>
          <p:spPr>
            <a:xfrm>
              <a:off x="2089921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0" name="十字形 769">
              <a:extLst>
                <a:ext uri="{FF2B5EF4-FFF2-40B4-BE49-F238E27FC236}">
                  <a16:creationId xmlns:a16="http://schemas.microsoft.com/office/drawing/2014/main" id="{2441DD17-0DB8-383C-4859-F904904CB4D1}"/>
                </a:ext>
              </a:extLst>
            </p:cNvPr>
            <p:cNvSpPr/>
            <p:nvPr/>
          </p:nvSpPr>
          <p:spPr>
            <a:xfrm>
              <a:off x="2393808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1" name="十字形 770">
              <a:extLst>
                <a:ext uri="{FF2B5EF4-FFF2-40B4-BE49-F238E27FC236}">
                  <a16:creationId xmlns:a16="http://schemas.microsoft.com/office/drawing/2014/main" id="{B9B75A30-42D8-E546-5D48-6FCB2032BEEB}"/>
                </a:ext>
              </a:extLst>
            </p:cNvPr>
            <p:cNvSpPr/>
            <p:nvPr/>
          </p:nvSpPr>
          <p:spPr>
            <a:xfrm>
              <a:off x="269769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2" name="十字形 771">
              <a:extLst>
                <a:ext uri="{FF2B5EF4-FFF2-40B4-BE49-F238E27FC236}">
                  <a16:creationId xmlns:a16="http://schemas.microsoft.com/office/drawing/2014/main" id="{FBC7977D-4D2B-B14B-E861-67EF22B2FD3E}"/>
                </a:ext>
              </a:extLst>
            </p:cNvPr>
            <p:cNvSpPr/>
            <p:nvPr/>
          </p:nvSpPr>
          <p:spPr>
            <a:xfrm>
              <a:off x="3001583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3" name="十字形 772">
              <a:extLst>
                <a:ext uri="{FF2B5EF4-FFF2-40B4-BE49-F238E27FC236}">
                  <a16:creationId xmlns:a16="http://schemas.microsoft.com/office/drawing/2014/main" id="{DC24444D-F218-F046-1033-948787206E59}"/>
                </a:ext>
              </a:extLst>
            </p:cNvPr>
            <p:cNvSpPr/>
            <p:nvPr/>
          </p:nvSpPr>
          <p:spPr>
            <a:xfrm>
              <a:off x="330547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4" name="十字形 773">
              <a:extLst>
                <a:ext uri="{FF2B5EF4-FFF2-40B4-BE49-F238E27FC236}">
                  <a16:creationId xmlns:a16="http://schemas.microsoft.com/office/drawing/2014/main" id="{1B6574F4-51E9-FB42-13AC-B6D19F7C4A55}"/>
                </a:ext>
              </a:extLst>
            </p:cNvPr>
            <p:cNvSpPr/>
            <p:nvPr/>
          </p:nvSpPr>
          <p:spPr>
            <a:xfrm>
              <a:off x="360935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5" name="十字形 774">
              <a:extLst>
                <a:ext uri="{FF2B5EF4-FFF2-40B4-BE49-F238E27FC236}">
                  <a16:creationId xmlns:a16="http://schemas.microsoft.com/office/drawing/2014/main" id="{26067F81-F8BC-20F8-34A5-3BCE568F2EC7}"/>
                </a:ext>
              </a:extLst>
            </p:cNvPr>
            <p:cNvSpPr/>
            <p:nvPr/>
          </p:nvSpPr>
          <p:spPr>
            <a:xfrm>
              <a:off x="391324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6" name="十字形 775">
              <a:extLst>
                <a:ext uri="{FF2B5EF4-FFF2-40B4-BE49-F238E27FC236}">
                  <a16:creationId xmlns:a16="http://schemas.microsoft.com/office/drawing/2014/main" id="{559274CE-F34C-DD40-A4D3-D40958067383}"/>
                </a:ext>
              </a:extLst>
            </p:cNvPr>
            <p:cNvSpPr/>
            <p:nvPr/>
          </p:nvSpPr>
          <p:spPr>
            <a:xfrm>
              <a:off x="4217131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7" name="十字形 776">
              <a:extLst>
                <a:ext uri="{FF2B5EF4-FFF2-40B4-BE49-F238E27FC236}">
                  <a16:creationId xmlns:a16="http://schemas.microsoft.com/office/drawing/2014/main" id="{DCB647C5-4BD1-1CD9-D782-548A41469437}"/>
                </a:ext>
              </a:extLst>
            </p:cNvPr>
            <p:cNvSpPr/>
            <p:nvPr/>
          </p:nvSpPr>
          <p:spPr>
            <a:xfrm>
              <a:off x="4521019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8" name="十字形 777">
              <a:extLst>
                <a:ext uri="{FF2B5EF4-FFF2-40B4-BE49-F238E27FC236}">
                  <a16:creationId xmlns:a16="http://schemas.microsoft.com/office/drawing/2014/main" id="{417F0998-E092-6CC7-4017-3ECC57C733D7}"/>
                </a:ext>
              </a:extLst>
            </p:cNvPr>
            <p:cNvSpPr/>
            <p:nvPr/>
          </p:nvSpPr>
          <p:spPr>
            <a:xfrm>
              <a:off x="482490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9" name="十字形 778">
              <a:extLst>
                <a:ext uri="{FF2B5EF4-FFF2-40B4-BE49-F238E27FC236}">
                  <a16:creationId xmlns:a16="http://schemas.microsoft.com/office/drawing/2014/main" id="{2B86DCE1-9DD6-4DE5-CE5E-C4B5A26B601F}"/>
                </a:ext>
              </a:extLst>
            </p:cNvPr>
            <p:cNvSpPr/>
            <p:nvPr/>
          </p:nvSpPr>
          <p:spPr>
            <a:xfrm>
              <a:off x="5128793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0" name="十字形 779">
              <a:extLst>
                <a:ext uri="{FF2B5EF4-FFF2-40B4-BE49-F238E27FC236}">
                  <a16:creationId xmlns:a16="http://schemas.microsoft.com/office/drawing/2014/main" id="{1359279E-D37D-5630-E1B8-BBDF134642FF}"/>
                </a:ext>
              </a:extLst>
            </p:cNvPr>
            <p:cNvSpPr/>
            <p:nvPr/>
          </p:nvSpPr>
          <p:spPr>
            <a:xfrm>
              <a:off x="543268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1" name="十字形 780">
              <a:extLst>
                <a:ext uri="{FF2B5EF4-FFF2-40B4-BE49-F238E27FC236}">
                  <a16:creationId xmlns:a16="http://schemas.microsoft.com/office/drawing/2014/main" id="{8AF3D75C-142B-23AC-5680-981BDCD39744}"/>
                </a:ext>
              </a:extLst>
            </p:cNvPr>
            <p:cNvSpPr/>
            <p:nvPr/>
          </p:nvSpPr>
          <p:spPr>
            <a:xfrm>
              <a:off x="573656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2" name="十字形 781">
              <a:extLst>
                <a:ext uri="{FF2B5EF4-FFF2-40B4-BE49-F238E27FC236}">
                  <a16:creationId xmlns:a16="http://schemas.microsoft.com/office/drawing/2014/main" id="{B680CB16-603F-B67C-34B9-A1A2F6341C96}"/>
                </a:ext>
              </a:extLst>
            </p:cNvPr>
            <p:cNvSpPr/>
            <p:nvPr/>
          </p:nvSpPr>
          <p:spPr>
            <a:xfrm>
              <a:off x="6040455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3" name="十字形 782">
              <a:extLst>
                <a:ext uri="{FF2B5EF4-FFF2-40B4-BE49-F238E27FC236}">
                  <a16:creationId xmlns:a16="http://schemas.microsoft.com/office/drawing/2014/main" id="{73099F42-D25B-FC66-955A-3C5B2430D9E8}"/>
                </a:ext>
              </a:extLst>
            </p:cNvPr>
            <p:cNvSpPr/>
            <p:nvPr/>
          </p:nvSpPr>
          <p:spPr>
            <a:xfrm>
              <a:off x="6344342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4" name="十字形 783">
              <a:extLst>
                <a:ext uri="{FF2B5EF4-FFF2-40B4-BE49-F238E27FC236}">
                  <a16:creationId xmlns:a16="http://schemas.microsoft.com/office/drawing/2014/main" id="{28D2AFEB-5053-5DA0-EDB6-DC9F7C525286}"/>
                </a:ext>
              </a:extLst>
            </p:cNvPr>
            <p:cNvSpPr/>
            <p:nvPr/>
          </p:nvSpPr>
          <p:spPr>
            <a:xfrm>
              <a:off x="6648229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5" name="十字形 784">
              <a:extLst>
                <a:ext uri="{FF2B5EF4-FFF2-40B4-BE49-F238E27FC236}">
                  <a16:creationId xmlns:a16="http://schemas.microsoft.com/office/drawing/2014/main" id="{0DFBB042-D08B-0AD4-4C3D-09EF40B75421}"/>
                </a:ext>
              </a:extLst>
            </p:cNvPr>
            <p:cNvSpPr/>
            <p:nvPr/>
          </p:nvSpPr>
          <p:spPr>
            <a:xfrm>
              <a:off x="695211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6" name="十字形 785">
              <a:extLst>
                <a:ext uri="{FF2B5EF4-FFF2-40B4-BE49-F238E27FC236}">
                  <a16:creationId xmlns:a16="http://schemas.microsoft.com/office/drawing/2014/main" id="{2F62AEC8-05FD-C2DE-38DB-357EE1D4ABF3}"/>
                </a:ext>
              </a:extLst>
            </p:cNvPr>
            <p:cNvSpPr/>
            <p:nvPr/>
          </p:nvSpPr>
          <p:spPr>
            <a:xfrm>
              <a:off x="725600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7" name="十字形 786">
              <a:extLst>
                <a:ext uri="{FF2B5EF4-FFF2-40B4-BE49-F238E27FC236}">
                  <a16:creationId xmlns:a16="http://schemas.microsoft.com/office/drawing/2014/main" id="{95B3B558-75A0-7FB9-B044-C803C405B5E4}"/>
                </a:ext>
              </a:extLst>
            </p:cNvPr>
            <p:cNvSpPr/>
            <p:nvPr/>
          </p:nvSpPr>
          <p:spPr>
            <a:xfrm>
              <a:off x="755989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8" name="十字形 787">
              <a:extLst>
                <a:ext uri="{FF2B5EF4-FFF2-40B4-BE49-F238E27FC236}">
                  <a16:creationId xmlns:a16="http://schemas.microsoft.com/office/drawing/2014/main" id="{71F1E560-1907-5596-7ED5-1EEEA45553BA}"/>
                </a:ext>
              </a:extLst>
            </p:cNvPr>
            <p:cNvSpPr/>
            <p:nvPr/>
          </p:nvSpPr>
          <p:spPr>
            <a:xfrm>
              <a:off x="266598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9" name="十字形 788">
              <a:extLst>
                <a:ext uri="{FF2B5EF4-FFF2-40B4-BE49-F238E27FC236}">
                  <a16:creationId xmlns:a16="http://schemas.microsoft.com/office/drawing/2014/main" id="{80759D9D-21BF-E305-8AAF-48256A9F0970}"/>
                </a:ext>
              </a:extLst>
            </p:cNvPr>
            <p:cNvSpPr/>
            <p:nvPr/>
          </p:nvSpPr>
          <p:spPr>
            <a:xfrm>
              <a:off x="570485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0" name="十字形 789">
              <a:extLst>
                <a:ext uri="{FF2B5EF4-FFF2-40B4-BE49-F238E27FC236}">
                  <a16:creationId xmlns:a16="http://schemas.microsoft.com/office/drawing/2014/main" id="{3D456662-BFDE-CD3D-9F70-5BF9206188B4}"/>
                </a:ext>
              </a:extLst>
            </p:cNvPr>
            <p:cNvSpPr/>
            <p:nvPr/>
          </p:nvSpPr>
          <p:spPr>
            <a:xfrm>
              <a:off x="874372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1" name="十字形 790">
              <a:extLst>
                <a:ext uri="{FF2B5EF4-FFF2-40B4-BE49-F238E27FC236}">
                  <a16:creationId xmlns:a16="http://schemas.microsoft.com/office/drawing/2014/main" id="{AB237901-2406-4D1F-70A3-BF654B02D649}"/>
                </a:ext>
              </a:extLst>
            </p:cNvPr>
            <p:cNvSpPr/>
            <p:nvPr/>
          </p:nvSpPr>
          <p:spPr>
            <a:xfrm>
              <a:off x="117826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2" name="十字形 791">
              <a:extLst>
                <a:ext uri="{FF2B5EF4-FFF2-40B4-BE49-F238E27FC236}">
                  <a16:creationId xmlns:a16="http://schemas.microsoft.com/office/drawing/2014/main" id="{1509261F-6F3D-F3CC-36EE-F7B71A8924A7}"/>
                </a:ext>
              </a:extLst>
            </p:cNvPr>
            <p:cNvSpPr/>
            <p:nvPr/>
          </p:nvSpPr>
          <p:spPr>
            <a:xfrm>
              <a:off x="148214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3" name="十字形 792">
              <a:extLst>
                <a:ext uri="{FF2B5EF4-FFF2-40B4-BE49-F238E27FC236}">
                  <a16:creationId xmlns:a16="http://schemas.microsoft.com/office/drawing/2014/main" id="{DC082A03-6A2C-15C2-22D1-A8DA614D8500}"/>
                </a:ext>
              </a:extLst>
            </p:cNvPr>
            <p:cNvSpPr/>
            <p:nvPr/>
          </p:nvSpPr>
          <p:spPr>
            <a:xfrm>
              <a:off x="178603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4" name="十字形 793">
              <a:extLst>
                <a:ext uri="{FF2B5EF4-FFF2-40B4-BE49-F238E27FC236}">
                  <a16:creationId xmlns:a16="http://schemas.microsoft.com/office/drawing/2014/main" id="{30EB7A7B-6DDD-3D92-12B0-8CBB9DD4D973}"/>
                </a:ext>
              </a:extLst>
            </p:cNvPr>
            <p:cNvSpPr/>
            <p:nvPr/>
          </p:nvSpPr>
          <p:spPr>
            <a:xfrm>
              <a:off x="2089921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5" name="十字形 794">
              <a:extLst>
                <a:ext uri="{FF2B5EF4-FFF2-40B4-BE49-F238E27FC236}">
                  <a16:creationId xmlns:a16="http://schemas.microsoft.com/office/drawing/2014/main" id="{D2A6E077-C7E2-45F6-F811-CCA8C76965DA}"/>
                </a:ext>
              </a:extLst>
            </p:cNvPr>
            <p:cNvSpPr/>
            <p:nvPr/>
          </p:nvSpPr>
          <p:spPr>
            <a:xfrm>
              <a:off x="2393808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6" name="十字形 795">
              <a:extLst>
                <a:ext uri="{FF2B5EF4-FFF2-40B4-BE49-F238E27FC236}">
                  <a16:creationId xmlns:a16="http://schemas.microsoft.com/office/drawing/2014/main" id="{2ADC8B2F-6F12-4B34-51BD-1A4FAA3DF099}"/>
                </a:ext>
              </a:extLst>
            </p:cNvPr>
            <p:cNvSpPr/>
            <p:nvPr/>
          </p:nvSpPr>
          <p:spPr>
            <a:xfrm>
              <a:off x="269769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7" name="十字形 796">
              <a:extLst>
                <a:ext uri="{FF2B5EF4-FFF2-40B4-BE49-F238E27FC236}">
                  <a16:creationId xmlns:a16="http://schemas.microsoft.com/office/drawing/2014/main" id="{89D25E95-972D-6A9F-7CCF-B04982848F79}"/>
                </a:ext>
              </a:extLst>
            </p:cNvPr>
            <p:cNvSpPr/>
            <p:nvPr/>
          </p:nvSpPr>
          <p:spPr>
            <a:xfrm>
              <a:off x="3001583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8" name="十字形 797">
              <a:extLst>
                <a:ext uri="{FF2B5EF4-FFF2-40B4-BE49-F238E27FC236}">
                  <a16:creationId xmlns:a16="http://schemas.microsoft.com/office/drawing/2014/main" id="{F26AE012-FD0E-65DB-33E0-95334C47DE02}"/>
                </a:ext>
              </a:extLst>
            </p:cNvPr>
            <p:cNvSpPr/>
            <p:nvPr/>
          </p:nvSpPr>
          <p:spPr>
            <a:xfrm>
              <a:off x="330547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9" name="十字形 798">
              <a:extLst>
                <a:ext uri="{FF2B5EF4-FFF2-40B4-BE49-F238E27FC236}">
                  <a16:creationId xmlns:a16="http://schemas.microsoft.com/office/drawing/2014/main" id="{7C7DF00F-CC5D-6055-C147-D7513B82D024}"/>
                </a:ext>
              </a:extLst>
            </p:cNvPr>
            <p:cNvSpPr/>
            <p:nvPr/>
          </p:nvSpPr>
          <p:spPr>
            <a:xfrm>
              <a:off x="360935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0" name="十字形 799">
              <a:extLst>
                <a:ext uri="{FF2B5EF4-FFF2-40B4-BE49-F238E27FC236}">
                  <a16:creationId xmlns:a16="http://schemas.microsoft.com/office/drawing/2014/main" id="{EA2D5415-FD0C-897E-84C4-7F90A50FE31A}"/>
                </a:ext>
              </a:extLst>
            </p:cNvPr>
            <p:cNvSpPr/>
            <p:nvPr/>
          </p:nvSpPr>
          <p:spPr>
            <a:xfrm>
              <a:off x="391324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1" name="十字形 800">
              <a:extLst>
                <a:ext uri="{FF2B5EF4-FFF2-40B4-BE49-F238E27FC236}">
                  <a16:creationId xmlns:a16="http://schemas.microsoft.com/office/drawing/2014/main" id="{4EF0252A-227A-00A7-65D5-0BEC499C75C2}"/>
                </a:ext>
              </a:extLst>
            </p:cNvPr>
            <p:cNvSpPr/>
            <p:nvPr/>
          </p:nvSpPr>
          <p:spPr>
            <a:xfrm>
              <a:off x="4217131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2" name="十字形 801">
              <a:extLst>
                <a:ext uri="{FF2B5EF4-FFF2-40B4-BE49-F238E27FC236}">
                  <a16:creationId xmlns:a16="http://schemas.microsoft.com/office/drawing/2014/main" id="{8797B15A-8048-4422-132A-ABC6200B9B2B}"/>
                </a:ext>
              </a:extLst>
            </p:cNvPr>
            <p:cNvSpPr/>
            <p:nvPr/>
          </p:nvSpPr>
          <p:spPr>
            <a:xfrm>
              <a:off x="4521019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3" name="十字形 802">
              <a:extLst>
                <a:ext uri="{FF2B5EF4-FFF2-40B4-BE49-F238E27FC236}">
                  <a16:creationId xmlns:a16="http://schemas.microsoft.com/office/drawing/2014/main" id="{4B61890C-217C-9683-1818-A1821E0520FB}"/>
                </a:ext>
              </a:extLst>
            </p:cNvPr>
            <p:cNvSpPr/>
            <p:nvPr/>
          </p:nvSpPr>
          <p:spPr>
            <a:xfrm>
              <a:off x="482490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4" name="十字形 803">
              <a:extLst>
                <a:ext uri="{FF2B5EF4-FFF2-40B4-BE49-F238E27FC236}">
                  <a16:creationId xmlns:a16="http://schemas.microsoft.com/office/drawing/2014/main" id="{775D097D-4203-2992-3CCF-ED18815C0331}"/>
                </a:ext>
              </a:extLst>
            </p:cNvPr>
            <p:cNvSpPr/>
            <p:nvPr/>
          </p:nvSpPr>
          <p:spPr>
            <a:xfrm>
              <a:off x="5128793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5" name="十字形 804">
              <a:extLst>
                <a:ext uri="{FF2B5EF4-FFF2-40B4-BE49-F238E27FC236}">
                  <a16:creationId xmlns:a16="http://schemas.microsoft.com/office/drawing/2014/main" id="{2863DE82-A14B-E2A0-305A-B4E47BD86D34}"/>
                </a:ext>
              </a:extLst>
            </p:cNvPr>
            <p:cNvSpPr/>
            <p:nvPr/>
          </p:nvSpPr>
          <p:spPr>
            <a:xfrm>
              <a:off x="543268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6" name="十字形 805">
              <a:extLst>
                <a:ext uri="{FF2B5EF4-FFF2-40B4-BE49-F238E27FC236}">
                  <a16:creationId xmlns:a16="http://schemas.microsoft.com/office/drawing/2014/main" id="{752F4BA1-A7C4-72DC-2FAC-12D0D8C7406C}"/>
                </a:ext>
              </a:extLst>
            </p:cNvPr>
            <p:cNvSpPr/>
            <p:nvPr/>
          </p:nvSpPr>
          <p:spPr>
            <a:xfrm>
              <a:off x="573656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7" name="十字形 806">
              <a:extLst>
                <a:ext uri="{FF2B5EF4-FFF2-40B4-BE49-F238E27FC236}">
                  <a16:creationId xmlns:a16="http://schemas.microsoft.com/office/drawing/2014/main" id="{AD2677BA-A42B-EE83-6A48-602C22403F3E}"/>
                </a:ext>
              </a:extLst>
            </p:cNvPr>
            <p:cNvSpPr/>
            <p:nvPr/>
          </p:nvSpPr>
          <p:spPr>
            <a:xfrm>
              <a:off x="6040455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8" name="十字形 807">
              <a:extLst>
                <a:ext uri="{FF2B5EF4-FFF2-40B4-BE49-F238E27FC236}">
                  <a16:creationId xmlns:a16="http://schemas.microsoft.com/office/drawing/2014/main" id="{9595E749-318E-5E35-BF94-D1E3E6E3C89E}"/>
                </a:ext>
              </a:extLst>
            </p:cNvPr>
            <p:cNvSpPr/>
            <p:nvPr/>
          </p:nvSpPr>
          <p:spPr>
            <a:xfrm>
              <a:off x="6344342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9" name="十字形 808">
              <a:extLst>
                <a:ext uri="{FF2B5EF4-FFF2-40B4-BE49-F238E27FC236}">
                  <a16:creationId xmlns:a16="http://schemas.microsoft.com/office/drawing/2014/main" id="{221554E9-54C0-EF76-3BB5-42C5F90E5F07}"/>
                </a:ext>
              </a:extLst>
            </p:cNvPr>
            <p:cNvSpPr/>
            <p:nvPr/>
          </p:nvSpPr>
          <p:spPr>
            <a:xfrm>
              <a:off x="6648229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0" name="十字形 809">
              <a:extLst>
                <a:ext uri="{FF2B5EF4-FFF2-40B4-BE49-F238E27FC236}">
                  <a16:creationId xmlns:a16="http://schemas.microsoft.com/office/drawing/2014/main" id="{EDA85ADC-A7D0-3B00-3246-9E9A2BDD4A89}"/>
                </a:ext>
              </a:extLst>
            </p:cNvPr>
            <p:cNvSpPr/>
            <p:nvPr/>
          </p:nvSpPr>
          <p:spPr>
            <a:xfrm>
              <a:off x="695211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1" name="十字形 810">
              <a:extLst>
                <a:ext uri="{FF2B5EF4-FFF2-40B4-BE49-F238E27FC236}">
                  <a16:creationId xmlns:a16="http://schemas.microsoft.com/office/drawing/2014/main" id="{B765455B-64AF-546B-325B-83016EAC6F69}"/>
                </a:ext>
              </a:extLst>
            </p:cNvPr>
            <p:cNvSpPr/>
            <p:nvPr/>
          </p:nvSpPr>
          <p:spPr>
            <a:xfrm>
              <a:off x="725600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2" name="十字形 811">
              <a:extLst>
                <a:ext uri="{FF2B5EF4-FFF2-40B4-BE49-F238E27FC236}">
                  <a16:creationId xmlns:a16="http://schemas.microsoft.com/office/drawing/2014/main" id="{1FDE14D9-30C4-D9A9-03C0-99651B253821}"/>
                </a:ext>
              </a:extLst>
            </p:cNvPr>
            <p:cNvSpPr/>
            <p:nvPr/>
          </p:nvSpPr>
          <p:spPr>
            <a:xfrm>
              <a:off x="755989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3" name="十字形 812">
              <a:extLst>
                <a:ext uri="{FF2B5EF4-FFF2-40B4-BE49-F238E27FC236}">
                  <a16:creationId xmlns:a16="http://schemas.microsoft.com/office/drawing/2014/main" id="{152B2D74-5EEC-5AC1-074B-5DC43F70634E}"/>
                </a:ext>
              </a:extLst>
            </p:cNvPr>
            <p:cNvSpPr/>
            <p:nvPr/>
          </p:nvSpPr>
          <p:spPr>
            <a:xfrm>
              <a:off x="266598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4" name="十字形 813">
              <a:extLst>
                <a:ext uri="{FF2B5EF4-FFF2-40B4-BE49-F238E27FC236}">
                  <a16:creationId xmlns:a16="http://schemas.microsoft.com/office/drawing/2014/main" id="{58F5FF0D-2BC2-2042-04ED-A2420D057B47}"/>
                </a:ext>
              </a:extLst>
            </p:cNvPr>
            <p:cNvSpPr/>
            <p:nvPr/>
          </p:nvSpPr>
          <p:spPr>
            <a:xfrm>
              <a:off x="570485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5" name="十字形 814">
              <a:extLst>
                <a:ext uri="{FF2B5EF4-FFF2-40B4-BE49-F238E27FC236}">
                  <a16:creationId xmlns:a16="http://schemas.microsoft.com/office/drawing/2014/main" id="{451F3912-FBD5-0255-A6E8-DEFCB256DD86}"/>
                </a:ext>
              </a:extLst>
            </p:cNvPr>
            <p:cNvSpPr/>
            <p:nvPr/>
          </p:nvSpPr>
          <p:spPr>
            <a:xfrm>
              <a:off x="874372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6" name="十字形 815">
              <a:extLst>
                <a:ext uri="{FF2B5EF4-FFF2-40B4-BE49-F238E27FC236}">
                  <a16:creationId xmlns:a16="http://schemas.microsoft.com/office/drawing/2014/main" id="{2900F19C-538B-C605-0698-AD23DF043667}"/>
                </a:ext>
              </a:extLst>
            </p:cNvPr>
            <p:cNvSpPr/>
            <p:nvPr/>
          </p:nvSpPr>
          <p:spPr>
            <a:xfrm>
              <a:off x="117826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7" name="十字形 816">
              <a:extLst>
                <a:ext uri="{FF2B5EF4-FFF2-40B4-BE49-F238E27FC236}">
                  <a16:creationId xmlns:a16="http://schemas.microsoft.com/office/drawing/2014/main" id="{87985E53-E65B-8DBE-E1C0-8277186152ED}"/>
                </a:ext>
              </a:extLst>
            </p:cNvPr>
            <p:cNvSpPr/>
            <p:nvPr/>
          </p:nvSpPr>
          <p:spPr>
            <a:xfrm>
              <a:off x="148214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8" name="十字形 817">
              <a:extLst>
                <a:ext uri="{FF2B5EF4-FFF2-40B4-BE49-F238E27FC236}">
                  <a16:creationId xmlns:a16="http://schemas.microsoft.com/office/drawing/2014/main" id="{C1E96ADA-D94F-D770-A640-D53F92B98977}"/>
                </a:ext>
              </a:extLst>
            </p:cNvPr>
            <p:cNvSpPr/>
            <p:nvPr/>
          </p:nvSpPr>
          <p:spPr>
            <a:xfrm>
              <a:off x="178603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9" name="十字形 818">
              <a:extLst>
                <a:ext uri="{FF2B5EF4-FFF2-40B4-BE49-F238E27FC236}">
                  <a16:creationId xmlns:a16="http://schemas.microsoft.com/office/drawing/2014/main" id="{7EA9B4EE-600D-7A42-3C6E-9DC7F48A4D51}"/>
                </a:ext>
              </a:extLst>
            </p:cNvPr>
            <p:cNvSpPr/>
            <p:nvPr/>
          </p:nvSpPr>
          <p:spPr>
            <a:xfrm>
              <a:off x="2089921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0" name="十字形 819">
              <a:extLst>
                <a:ext uri="{FF2B5EF4-FFF2-40B4-BE49-F238E27FC236}">
                  <a16:creationId xmlns:a16="http://schemas.microsoft.com/office/drawing/2014/main" id="{CB0FD5E9-CE20-8EA4-2BAD-87ACC95DE750}"/>
                </a:ext>
              </a:extLst>
            </p:cNvPr>
            <p:cNvSpPr/>
            <p:nvPr/>
          </p:nvSpPr>
          <p:spPr>
            <a:xfrm>
              <a:off x="2393808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" name="十字形 820">
              <a:extLst>
                <a:ext uri="{FF2B5EF4-FFF2-40B4-BE49-F238E27FC236}">
                  <a16:creationId xmlns:a16="http://schemas.microsoft.com/office/drawing/2014/main" id="{A49CFA0F-A062-6807-6663-D6A4B04EBF6D}"/>
                </a:ext>
              </a:extLst>
            </p:cNvPr>
            <p:cNvSpPr/>
            <p:nvPr/>
          </p:nvSpPr>
          <p:spPr>
            <a:xfrm>
              <a:off x="269769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2" name="十字形 821">
              <a:extLst>
                <a:ext uri="{FF2B5EF4-FFF2-40B4-BE49-F238E27FC236}">
                  <a16:creationId xmlns:a16="http://schemas.microsoft.com/office/drawing/2014/main" id="{E5077EA4-7022-EB9C-3116-E2A744EE46CC}"/>
                </a:ext>
              </a:extLst>
            </p:cNvPr>
            <p:cNvSpPr/>
            <p:nvPr/>
          </p:nvSpPr>
          <p:spPr>
            <a:xfrm>
              <a:off x="3001583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3" name="十字形 822">
              <a:extLst>
                <a:ext uri="{FF2B5EF4-FFF2-40B4-BE49-F238E27FC236}">
                  <a16:creationId xmlns:a16="http://schemas.microsoft.com/office/drawing/2014/main" id="{380AF2B4-1B8A-29F7-790F-0BACEBDF5616}"/>
                </a:ext>
              </a:extLst>
            </p:cNvPr>
            <p:cNvSpPr/>
            <p:nvPr/>
          </p:nvSpPr>
          <p:spPr>
            <a:xfrm>
              <a:off x="330547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4" name="十字形 823">
              <a:extLst>
                <a:ext uri="{FF2B5EF4-FFF2-40B4-BE49-F238E27FC236}">
                  <a16:creationId xmlns:a16="http://schemas.microsoft.com/office/drawing/2014/main" id="{673633B1-DFEC-CC3E-0358-83D3514FD8E5}"/>
                </a:ext>
              </a:extLst>
            </p:cNvPr>
            <p:cNvSpPr/>
            <p:nvPr/>
          </p:nvSpPr>
          <p:spPr>
            <a:xfrm>
              <a:off x="360935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5" name="十字形 824">
              <a:extLst>
                <a:ext uri="{FF2B5EF4-FFF2-40B4-BE49-F238E27FC236}">
                  <a16:creationId xmlns:a16="http://schemas.microsoft.com/office/drawing/2014/main" id="{696655DD-8149-84D8-DD36-A4E519DE56D6}"/>
                </a:ext>
              </a:extLst>
            </p:cNvPr>
            <p:cNvSpPr/>
            <p:nvPr/>
          </p:nvSpPr>
          <p:spPr>
            <a:xfrm>
              <a:off x="391324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6" name="十字形 825">
              <a:extLst>
                <a:ext uri="{FF2B5EF4-FFF2-40B4-BE49-F238E27FC236}">
                  <a16:creationId xmlns:a16="http://schemas.microsoft.com/office/drawing/2014/main" id="{5F396C67-4A62-89A6-37C7-13C748C89016}"/>
                </a:ext>
              </a:extLst>
            </p:cNvPr>
            <p:cNvSpPr/>
            <p:nvPr/>
          </p:nvSpPr>
          <p:spPr>
            <a:xfrm>
              <a:off x="4217131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7" name="十字形 826">
              <a:extLst>
                <a:ext uri="{FF2B5EF4-FFF2-40B4-BE49-F238E27FC236}">
                  <a16:creationId xmlns:a16="http://schemas.microsoft.com/office/drawing/2014/main" id="{80176175-81AE-570B-5A68-635500772540}"/>
                </a:ext>
              </a:extLst>
            </p:cNvPr>
            <p:cNvSpPr/>
            <p:nvPr/>
          </p:nvSpPr>
          <p:spPr>
            <a:xfrm>
              <a:off x="4521019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8" name="十字形 827">
              <a:extLst>
                <a:ext uri="{FF2B5EF4-FFF2-40B4-BE49-F238E27FC236}">
                  <a16:creationId xmlns:a16="http://schemas.microsoft.com/office/drawing/2014/main" id="{662FDCF9-FAEF-417C-EF8C-7DAB8950DC3C}"/>
                </a:ext>
              </a:extLst>
            </p:cNvPr>
            <p:cNvSpPr/>
            <p:nvPr/>
          </p:nvSpPr>
          <p:spPr>
            <a:xfrm>
              <a:off x="482490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9" name="十字形 828">
              <a:extLst>
                <a:ext uri="{FF2B5EF4-FFF2-40B4-BE49-F238E27FC236}">
                  <a16:creationId xmlns:a16="http://schemas.microsoft.com/office/drawing/2014/main" id="{945D6EAF-B9D5-1BA3-252E-B19B5EA7FA47}"/>
                </a:ext>
              </a:extLst>
            </p:cNvPr>
            <p:cNvSpPr/>
            <p:nvPr/>
          </p:nvSpPr>
          <p:spPr>
            <a:xfrm>
              <a:off x="5128793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0" name="十字形 829">
              <a:extLst>
                <a:ext uri="{FF2B5EF4-FFF2-40B4-BE49-F238E27FC236}">
                  <a16:creationId xmlns:a16="http://schemas.microsoft.com/office/drawing/2014/main" id="{07DF1154-22AF-28CF-01AB-6F6A7B925D16}"/>
                </a:ext>
              </a:extLst>
            </p:cNvPr>
            <p:cNvSpPr/>
            <p:nvPr/>
          </p:nvSpPr>
          <p:spPr>
            <a:xfrm>
              <a:off x="543268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1" name="十字形 830">
              <a:extLst>
                <a:ext uri="{FF2B5EF4-FFF2-40B4-BE49-F238E27FC236}">
                  <a16:creationId xmlns:a16="http://schemas.microsoft.com/office/drawing/2014/main" id="{32859634-CAB7-9B39-C9A4-EE63F287CBB9}"/>
                </a:ext>
              </a:extLst>
            </p:cNvPr>
            <p:cNvSpPr/>
            <p:nvPr/>
          </p:nvSpPr>
          <p:spPr>
            <a:xfrm>
              <a:off x="573656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2" name="十字形 831">
              <a:extLst>
                <a:ext uri="{FF2B5EF4-FFF2-40B4-BE49-F238E27FC236}">
                  <a16:creationId xmlns:a16="http://schemas.microsoft.com/office/drawing/2014/main" id="{F1FE313B-2828-1E52-D970-D6F5FF9CD39B}"/>
                </a:ext>
              </a:extLst>
            </p:cNvPr>
            <p:cNvSpPr/>
            <p:nvPr/>
          </p:nvSpPr>
          <p:spPr>
            <a:xfrm>
              <a:off x="6040455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3" name="十字形 832">
              <a:extLst>
                <a:ext uri="{FF2B5EF4-FFF2-40B4-BE49-F238E27FC236}">
                  <a16:creationId xmlns:a16="http://schemas.microsoft.com/office/drawing/2014/main" id="{F2AE3D46-C0D2-A9BF-6352-115EC3791792}"/>
                </a:ext>
              </a:extLst>
            </p:cNvPr>
            <p:cNvSpPr/>
            <p:nvPr/>
          </p:nvSpPr>
          <p:spPr>
            <a:xfrm>
              <a:off x="6344342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4" name="十字形 833">
              <a:extLst>
                <a:ext uri="{FF2B5EF4-FFF2-40B4-BE49-F238E27FC236}">
                  <a16:creationId xmlns:a16="http://schemas.microsoft.com/office/drawing/2014/main" id="{A6D0C49E-EB35-A249-246B-31C28E49AEF7}"/>
                </a:ext>
              </a:extLst>
            </p:cNvPr>
            <p:cNvSpPr/>
            <p:nvPr/>
          </p:nvSpPr>
          <p:spPr>
            <a:xfrm>
              <a:off x="6648229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5" name="十字形 834">
              <a:extLst>
                <a:ext uri="{FF2B5EF4-FFF2-40B4-BE49-F238E27FC236}">
                  <a16:creationId xmlns:a16="http://schemas.microsoft.com/office/drawing/2014/main" id="{E1F63F26-2E55-8416-9526-B1A04FAEF3C9}"/>
                </a:ext>
              </a:extLst>
            </p:cNvPr>
            <p:cNvSpPr/>
            <p:nvPr/>
          </p:nvSpPr>
          <p:spPr>
            <a:xfrm>
              <a:off x="695211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6" name="十字形 835">
              <a:extLst>
                <a:ext uri="{FF2B5EF4-FFF2-40B4-BE49-F238E27FC236}">
                  <a16:creationId xmlns:a16="http://schemas.microsoft.com/office/drawing/2014/main" id="{A9604C9B-1A39-974C-4E00-319C0146AA8E}"/>
                </a:ext>
              </a:extLst>
            </p:cNvPr>
            <p:cNvSpPr/>
            <p:nvPr/>
          </p:nvSpPr>
          <p:spPr>
            <a:xfrm>
              <a:off x="725600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7" name="十字形 836">
              <a:extLst>
                <a:ext uri="{FF2B5EF4-FFF2-40B4-BE49-F238E27FC236}">
                  <a16:creationId xmlns:a16="http://schemas.microsoft.com/office/drawing/2014/main" id="{9736047F-95E0-BDCD-BA4D-E30B8A7CE622}"/>
                </a:ext>
              </a:extLst>
            </p:cNvPr>
            <p:cNvSpPr/>
            <p:nvPr/>
          </p:nvSpPr>
          <p:spPr>
            <a:xfrm>
              <a:off x="755989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8" name="十字形 837">
              <a:extLst>
                <a:ext uri="{FF2B5EF4-FFF2-40B4-BE49-F238E27FC236}">
                  <a16:creationId xmlns:a16="http://schemas.microsoft.com/office/drawing/2014/main" id="{3940D8CC-6C50-1A81-5ABD-33678236CC8F}"/>
                </a:ext>
              </a:extLst>
            </p:cNvPr>
            <p:cNvSpPr/>
            <p:nvPr/>
          </p:nvSpPr>
          <p:spPr>
            <a:xfrm>
              <a:off x="266598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9" name="十字形 838">
              <a:extLst>
                <a:ext uri="{FF2B5EF4-FFF2-40B4-BE49-F238E27FC236}">
                  <a16:creationId xmlns:a16="http://schemas.microsoft.com/office/drawing/2014/main" id="{815FD8C3-CC10-D340-15D2-9A249089F4EB}"/>
                </a:ext>
              </a:extLst>
            </p:cNvPr>
            <p:cNvSpPr/>
            <p:nvPr/>
          </p:nvSpPr>
          <p:spPr>
            <a:xfrm>
              <a:off x="570485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0" name="十字形 839">
              <a:extLst>
                <a:ext uri="{FF2B5EF4-FFF2-40B4-BE49-F238E27FC236}">
                  <a16:creationId xmlns:a16="http://schemas.microsoft.com/office/drawing/2014/main" id="{756346E7-16A7-AF3B-CBA6-248B5414100E}"/>
                </a:ext>
              </a:extLst>
            </p:cNvPr>
            <p:cNvSpPr/>
            <p:nvPr/>
          </p:nvSpPr>
          <p:spPr>
            <a:xfrm>
              <a:off x="874372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1" name="十字形 840">
              <a:extLst>
                <a:ext uri="{FF2B5EF4-FFF2-40B4-BE49-F238E27FC236}">
                  <a16:creationId xmlns:a16="http://schemas.microsoft.com/office/drawing/2014/main" id="{4647AD41-00B1-A8C7-5D88-CD544859156E}"/>
                </a:ext>
              </a:extLst>
            </p:cNvPr>
            <p:cNvSpPr/>
            <p:nvPr/>
          </p:nvSpPr>
          <p:spPr>
            <a:xfrm>
              <a:off x="117826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2" name="十字形 841">
              <a:extLst>
                <a:ext uri="{FF2B5EF4-FFF2-40B4-BE49-F238E27FC236}">
                  <a16:creationId xmlns:a16="http://schemas.microsoft.com/office/drawing/2014/main" id="{E3E22B92-FC21-1D7A-D0FD-420BC0D91652}"/>
                </a:ext>
              </a:extLst>
            </p:cNvPr>
            <p:cNvSpPr/>
            <p:nvPr/>
          </p:nvSpPr>
          <p:spPr>
            <a:xfrm>
              <a:off x="148214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3" name="十字形 842">
              <a:extLst>
                <a:ext uri="{FF2B5EF4-FFF2-40B4-BE49-F238E27FC236}">
                  <a16:creationId xmlns:a16="http://schemas.microsoft.com/office/drawing/2014/main" id="{2F5B2825-A597-43D4-352C-503DAE2D348B}"/>
                </a:ext>
              </a:extLst>
            </p:cNvPr>
            <p:cNvSpPr/>
            <p:nvPr/>
          </p:nvSpPr>
          <p:spPr>
            <a:xfrm>
              <a:off x="178603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4" name="十字形 843">
              <a:extLst>
                <a:ext uri="{FF2B5EF4-FFF2-40B4-BE49-F238E27FC236}">
                  <a16:creationId xmlns:a16="http://schemas.microsoft.com/office/drawing/2014/main" id="{EDDAAEAC-1A2A-231E-6AA9-FC398685814C}"/>
                </a:ext>
              </a:extLst>
            </p:cNvPr>
            <p:cNvSpPr/>
            <p:nvPr/>
          </p:nvSpPr>
          <p:spPr>
            <a:xfrm>
              <a:off x="2089921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5" name="十字形 844">
              <a:extLst>
                <a:ext uri="{FF2B5EF4-FFF2-40B4-BE49-F238E27FC236}">
                  <a16:creationId xmlns:a16="http://schemas.microsoft.com/office/drawing/2014/main" id="{983E8C9B-2FC1-3448-8554-AAD0C13AC7DA}"/>
                </a:ext>
              </a:extLst>
            </p:cNvPr>
            <p:cNvSpPr/>
            <p:nvPr/>
          </p:nvSpPr>
          <p:spPr>
            <a:xfrm>
              <a:off x="2393808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6" name="十字形 845">
              <a:extLst>
                <a:ext uri="{FF2B5EF4-FFF2-40B4-BE49-F238E27FC236}">
                  <a16:creationId xmlns:a16="http://schemas.microsoft.com/office/drawing/2014/main" id="{51C8704C-CB24-5CB3-8064-FC79A401F082}"/>
                </a:ext>
              </a:extLst>
            </p:cNvPr>
            <p:cNvSpPr/>
            <p:nvPr/>
          </p:nvSpPr>
          <p:spPr>
            <a:xfrm>
              <a:off x="269769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7" name="十字形 846">
              <a:extLst>
                <a:ext uri="{FF2B5EF4-FFF2-40B4-BE49-F238E27FC236}">
                  <a16:creationId xmlns:a16="http://schemas.microsoft.com/office/drawing/2014/main" id="{FFB875E3-DA3A-FEAA-0B6E-2AADE16E9B87}"/>
                </a:ext>
              </a:extLst>
            </p:cNvPr>
            <p:cNvSpPr/>
            <p:nvPr/>
          </p:nvSpPr>
          <p:spPr>
            <a:xfrm>
              <a:off x="3001583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8" name="十字形 847">
              <a:extLst>
                <a:ext uri="{FF2B5EF4-FFF2-40B4-BE49-F238E27FC236}">
                  <a16:creationId xmlns:a16="http://schemas.microsoft.com/office/drawing/2014/main" id="{AB927204-7E94-324E-98D9-D6613F92961E}"/>
                </a:ext>
              </a:extLst>
            </p:cNvPr>
            <p:cNvSpPr/>
            <p:nvPr/>
          </p:nvSpPr>
          <p:spPr>
            <a:xfrm>
              <a:off x="330547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9" name="十字形 848">
              <a:extLst>
                <a:ext uri="{FF2B5EF4-FFF2-40B4-BE49-F238E27FC236}">
                  <a16:creationId xmlns:a16="http://schemas.microsoft.com/office/drawing/2014/main" id="{BFAE1CD4-7BFC-D243-0C4A-BD2223D577CA}"/>
                </a:ext>
              </a:extLst>
            </p:cNvPr>
            <p:cNvSpPr/>
            <p:nvPr/>
          </p:nvSpPr>
          <p:spPr>
            <a:xfrm>
              <a:off x="360935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0" name="十字形 849">
              <a:extLst>
                <a:ext uri="{FF2B5EF4-FFF2-40B4-BE49-F238E27FC236}">
                  <a16:creationId xmlns:a16="http://schemas.microsoft.com/office/drawing/2014/main" id="{FDC5D1E6-667D-BA4C-D407-B74756B8CFC2}"/>
                </a:ext>
              </a:extLst>
            </p:cNvPr>
            <p:cNvSpPr/>
            <p:nvPr/>
          </p:nvSpPr>
          <p:spPr>
            <a:xfrm>
              <a:off x="391324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1" name="十字形 850">
              <a:extLst>
                <a:ext uri="{FF2B5EF4-FFF2-40B4-BE49-F238E27FC236}">
                  <a16:creationId xmlns:a16="http://schemas.microsoft.com/office/drawing/2014/main" id="{7C7B94FD-E9D0-1288-0754-6CF77BF45636}"/>
                </a:ext>
              </a:extLst>
            </p:cNvPr>
            <p:cNvSpPr/>
            <p:nvPr/>
          </p:nvSpPr>
          <p:spPr>
            <a:xfrm>
              <a:off x="4217131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2" name="十字形 851">
              <a:extLst>
                <a:ext uri="{FF2B5EF4-FFF2-40B4-BE49-F238E27FC236}">
                  <a16:creationId xmlns:a16="http://schemas.microsoft.com/office/drawing/2014/main" id="{B6C1A9B4-C2C7-B846-CB34-93107DC76709}"/>
                </a:ext>
              </a:extLst>
            </p:cNvPr>
            <p:cNvSpPr/>
            <p:nvPr/>
          </p:nvSpPr>
          <p:spPr>
            <a:xfrm>
              <a:off x="4521019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3" name="十字形 852">
              <a:extLst>
                <a:ext uri="{FF2B5EF4-FFF2-40B4-BE49-F238E27FC236}">
                  <a16:creationId xmlns:a16="http://schemas.microsoft.com/office/drawing/2014/main" id="{CF98550B-FBC0-CD3E-B0EC-847B50B381BB}"/>
                </a:ext>
              </a:extLst>
            </p:cNvPr>
            <p:cNvSpPr/>
            <p:nvPr/>
          </p:nvSpPr>
          <p:spPr>
            <a:xfrm>
              <a:off x="482490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4" name="十字形 853">
              <a:extLst>
                <a:ext uri="{FF2B5EF4-FFF2-40B4-BE49-F238E27FC236}">
                  <a16:creationId xmlns:a16="http://schemas.microsoft.com/office/drawing/2014/main" id="{5F04313D-99EC-AB93-1AC7-03D880A01E24}"/>
                </a:ext>
              </a:extLst>
            </p:cNvPr>
            <p:cNvSpPr/>
            <p:nvPr/>
          </p:nvSpPr>
          <p:spPr>
            <a:xfrm>
              <a:off x="5128793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5" name="十字形 854">
              <a:extLst>
                <a:ext uri="{FF2B5EF4-FFF2-40B4-BE49-F238E27FC236}">
                  <a16:creationId xmlns:a16="http://schemas.microsoft.com/office/drawing/2014/main" id="{88E46236-1F09-6EA4-1D8E-E407133DDD2B}"/>
                </a:ext>
              </a:extLst>
            </p:cNvPr>
            <p:cNvSpPr/>
            <p:nvPr/>
          </p:nvSpPr>
          <p:spPr>
            <a:xfrm>
              <a:off x="543268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6" name="十字形 855">
              <a:extLst>
                <a:ext uri="{FF2B5EF4-FFF2-40B4-BE49-F238E27FC236}">
                  <a16:creationId xmlns:a16="http://schemas.microsoft.com/office/drawing/2014/main" id="{5D354374-243A-BAA2-E99A-030B6D94C622}"/>
                </a:ext>
              </a:extLst>
            </p:cNvPr>
            <p:cNvSpPr/>
            <p:nvPr/>
          </p:nvSpPr>
          <p:spPr>
            <a:xfrm>
              <a:off x="573656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7" name="十字形 856">
              <a:extLst>
                <a:ext uri="{FF2B5EF4-FFF2-40B4-BE49-F238E27FC236}">
                  <a16:creationId xmlns:a16="http://schemas.microsoft.com/office/drawing/2014/main" id="{580C7E99-C561-A211-E55E-36D6F188B3C3}"/>
                </a:ext>
              </a:extLst>
            </p:cNvPr>
            <p:cNvSpPr/>
            <p:nvPr/>
          </p:nvSpPr>
          <p:spPr>
            <a:xfrm>
              <a:off x="6040455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8" name="十字形 857">
              <a:extLst>
                <a:ext uri="{FF2B5EF4-FFF2-40B4-BE49-F238E27FC236}">
                  <a16:creationId xmlns:a16="http://schemas.microsoft.com/office/drawing/2014/main" id="{7670BEA7-7233-6E11-9071-A72B8BE4805E}"/>
                </a:ext>
              </a:extLst>
            </p:cNvPr>
            <p:cNvSpPr/>
            <p:nvPr/>
          </p:nvSpPr>
          <p:spPr>
            <a:xfrm>
              <a:off x="6344342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9" name="十字形 858">
              <a:extLst>
                <a:ext uri="{FF2B5EF4-FFF2-40B4-BE49-F238E27FC236}">
                  <a16:creationId xmlns:a16="http://schemas.microsoft.com/office/drawing/2014/main" id="{E922C3E8-E734-5F09-51EF-F8252FE86375}"/>
                </a:ext>
              </a:extLst>
            </p:cNvPr>
            <p:cNvSpPr/>
            <p:nvPr/>
          </p:nvSpPr>
          <p:spPr>
            <a:xfrm>
              <a:off x="6648229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0" name="十字形 859">
              <a:extLst>
                <a:ext uri="{FF2B5EF4-FFF2-40B4-BE49-F238E27FC236}">
                  <a16:creationId xmlns:a16="http://schemas.microsoft.com/office/drawing/2014/main" id="{88197966-2E4C-4757-3B46-DC9C44A7CCFA}"/>
                </a:ext>
              </a:extLst>
            </p:cNvPr>
            <p:cNvSpPr/>
            <p:nvPr/>
          </p:nvSpPr>
          <p:spPr>
            <a:xfrm>
              <a:off x="695211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1" name="十字形 860">
              <a:extLst>
                <a:ext uri="{FF2B5EF4-FFF2-40B4-BE49-F238E27FC236}">
                  <a16:creationId xmlns:a16="http://schemas.microsoft.com/office/drawing/2014/main" id="{3AB56764-2387-C5F4-39B3-9DC29C51525C}"/>
                </a:ext>
              </a:extLst>
            </p:cNvPr>
            <p:cNvSpPr/>
            <p:nvPr/>
          </p:nvSpPr>
          <p:spPr>
            <a:xfrm>
              <a:off x="725600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2" name="十字形 861">
              <a:extLst>
                <a:ext uri="{FF2B5EF4-FFF2-40B4-BE49-F238E27FC236}">
                  <a16:creationId xmlns:a16="http://schemas.microsoft.com/office/drawing/2014/main" id="{8872CB64-5515-2439-E826-F8E5021B1EB7}"/>
                </a:ext>
              </a:extLst>
            </p:cNvPr>
            <p:cNvSpPr/>
            <p:nvPr/>
          </p:nvSpPr>
          <p:spPr>
            <a:xfrm>
              <a:off x="755989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3" name="十字形 862">
              <a:extLst>
                <a:ext uri="{FF2B5EF4-FFF2-40B4-BE49-F238E27FC236}">
                  <a16:creationId xmlns:a16="http://schemas.microsoft.com/office/drawing/2014/main" id="{05DF4CEE-F674-26B0-E420-EBF919E1B804}"/>
                </a:ext>
              </a:extLst>
            </p:cNvPr>
            <p:cNvSpPr/>
            <p:nvPr/>
          </p:nvSpPr>
          <p:spPr>
            <a:xfrm>
              <a:off x="266598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4" name="十字形 863">
              <a:extLst>
                <a:ext uri="{FF2B5EF4-FFF2-40B4-BE49-F238E27FC236}">
                  <a16:creationId xmlns:a16="http://schemas.microsoft.com/office/drawing/2014/main" id="{CFF34535-A459-BC05-E1FB-79A3F1E7C179}"/>
                </a:ext>
              </a:extLst>
            </p:cNvPr>
            <p:cNvSpPr/>
            <p:nvPr/>
          </p:nvSpPr>
          <p:spPr>
            <a:xfrm>
              <a:off x="570485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5" name="十字形 864">
              <a:extLst>
                <a:ext uri="{FF2B5EF4-FFF2-40B4-BE49-F238E27FC236}">
                  <a16:creationId xmlns:a16="http://schemas.microsoft.com/office/drawing/2014/main" id="{73198290-EB9D-AB4B-30BF-2B7DAB4131F2}"/>
                </a:ext>
              </a:extLst>
            </p:cNvPr>
            <p:cNvSpPr/>
            <p:nvPr/>
          </p:nvSpPr>
          <p:spPr>
            <a:xfrm>
              <a:off x="874372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6" name="十字形 865">
              <a:extLst>
                <a:ext uri="{FF2B5EF4-FFF2-40B4-BE49-F238E27FC236}">
                  <a16:creationId xmlns:a16="http://schemas.microsoft.com/office/drawing/2014/main" id="{2078E3DB-5130-D39E-9E1A-0309864BA36B}"/>
                </a:ext>
              </a:extLst>
            </p:cNvPr>
            <p:cNvSpPr/>
            <p:nvPr/>
          </p:nvSpPr>
          <p:spPr>
            <a:xfrm>
              <a:off x="117826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7" name="十字形 866">
              <a:extLst>
                <a:ext uri="{FF2B5EF4-FFF2-40B4-BE49-F238E27FC236}">
                  <a16:creationId xmlns:a16="http://schemas.microsoft.com/office/drawing/2014/main" id="{7AB31BED-AD6C-C6DD-C20C-2C71C3F33DCD}"/>
                </a:ext>
              </a:extLst>
            </p:cNvPr>
            <p:cNvSpPr/>
            <p:nvPr/>
          </p:nvSpPr>
          <p:spPr>
            <a:xfrm>
              <a:off x="148214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8" name="十字形 867">
              <a:extLst>
                <a:ext uri="{FF2B5EF4-FFF2-40B4-BE49-F238E27FC236}">
                  <a16:creationId xmlns:a16="http://schemas.microsoft.com/office/drawing/2014/main" id="{90CFE985-CA88-60BC-41DC-F19B3076BCBE}"/>
                </a:ext>
              </a:extLst>
            </p:cNvPr>
            <p:cNvSpPr/>
            <p:nvPr/>
          </p:nvSpPr>
          <p:spPr>
            <a:xfrm>
              <a:off x="178603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9" name="十字形 868">
              <a:extLst>
                <a:ext uri="{FF2B5EF4-FFF2-40B4-BE49-F238E27FC236}">
                  <a16:creationId xmlns:a16="http://schemas.microsoft.com/office/drawing/2014/main" id="{09E9808D-34E6-5690-41AF-5BAFF7B8837B}"/>
                </a:ext>
              </a:extLst>
            </p:cNvPr>
            <p:cNvSpPr/>
            <p:nvPr/>
          </p:nvSpPr>
          <p:spPr>
            <a:xfrm>
              <a:off x="2089921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0" name="十字形 869">
              <a:extLst>
                <a:ext uri="{FF2B5EF4-FFF2-40B4-BE49-F238E27FC236}">
                  <a16:creationId xmlns:a16="http://schemas.microsoft.com/office/drawing/2014/main" id="{4F6341AF-08DD-0279-EC06-1F2BB5249A78}"/>
                </a:ext>
              </a:extLst>
            </p:cNvPr>
            <p:cNvSpPr/>
            <p:nvPr/>
          </p:nvSpPr>
          <p:spPr>
            <a:xfrm>
              <a:off x="2393808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1" name="十字形 870">
              <a:extLst>
                <a:ext uri="{FF2B5EF4-FFF2-40B4-BE49-F238E27FC236}">
                  <a16:creationId xmlns:a16="http://schemas.microsoft.com/office/drawing/2014/main" id="{35236BA5-8F49-42D4-F70D-AE7B06DF09E0}"/>
                </a:ext>
              </a:extLst>
            </p:cNvPr>
            <p:cNvSpPr/>
            <p:nvPr/>
          </p:nvSpPr>
          <p:spPr>
            <a:xfrm>
              <a:off x="269769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2" name="十字形 871">
              <a:extLst>
                <a:ext uri="{FF2B5EF4-FFF2-40B4-BE49-F238E27FC236}">
                  <a16:creationId xmlns:a16="http://schemas.microsoft.com/office/drawing/2014/main" id="{046DF49F-40ED-5480-CA6D-78EE623FCA69}"/>
                </a:ext>
              </a:extLst>
            </p:cNvPr>
            <p:cNvSpPr/>
            <p:nvPr/>
          </p:nvSpPr>
          <p:spPr>
            <a:xfrm>
              <a:off x="3001583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3" name="十字形 872">
              <a:extLst>
                <a:ext uri="{FF2B5EF4-FFF2-40B4-BE49-F238E27FC236}">
                  <a16:creationId xmlns:a16="http://schemas.microsoft.com/office/drawing/2014/main" id="{615C2714-E064-9F7F-B40E-69C08BBB1F32}"/>
                </a:ext>
              </a:extLst>
            </p:cNvPr>
            <p:cNvSpPr/>
            <p:nvPr/>
          </p:nvSpPr>
          <p:spPr>
            <a:xfrm>
              <a:off x="330547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4" name="十字形 873">
              <a:extLst>
                <a:ext uri="{FF2B5EF4-FFF2-40B4-BE49-F238E27FC236}">
                  <a16:creationId xmlns:a16="http://schemas.microsoft.com/office/drawing/2014/main" id="{C14F4074-A5B6-41E4-3AF6-DD67EA8349C1}"/>
                </a:ext>
              </a:extLst>
            </p:cNvPr>
            <p:cNvSpPr/>
            <p:nvPr/>
          </p:nvSpPr>
          <p:spPr>
            <a:xfrm>
              <a:off x="360935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5" name="十字形 874">
              <a:extLst>
                <a:ext uri="{FF2B5EF4-FFF2-40B4-BE49-F238E27FC236}">
                  <a16:creationId xmlns:a16="http://schemas.microsoft.com/office/drawing/2014/main" id="{AEB92832-1165-C9C9-50A5-BF67CD868ACA}"/>
                </a:ext>
              </a:extLst>
            </p:cNvPr>
            <p:cNvSpPr/>
            <p:nvPr/>
          </p:nvSpPr>
          <p:spPr>
            <a:xfrm>
              <a:off x="391324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6" name="十字形 875">
              <a:extLst>
                <a:ext uri="{FF2B5EF4-FFF2-40B4-BE49-F238E27FC236}">
                  <a16:creationId xmlns:a16="http://schemas.microsoft.com/office/drawing/2014/main" id="{3E193BE4-2112-E259-7581-21E4CA1CE09F}"/>
                </a:ext>
              </a:extLst>
            </p:cNvPr>
            <p:cNvSpPr/>
            <p:nvPr/>
          </p:nvSpPr>
          <p:spPr>
            <a:xfrm>
              <a:off x="4217131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7" name="十字形 876">
              <a:extLst>
                <a:ext uri="{FF2B5EF4-FFF2-40B4-BE49-F238E27FC236}">
                  <a16:creationId xmlns:a16="http://schemas.microsoft.com/office/drawing/2014/main" id="{C9D7B549-C4E0-1276-45B9-0C9568BEFB7D}"/>
                </a:ext>
              </a:extLst>
            </p:cNvPr>
            <p:cNvSpPr/>
            <p:nvPr/>
          </p:nvSpPr>
          <p:spPr>
            <a:xfrm>
              <a:off x="4521019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8" name="十字形 877">
              <a:extLst>
                <a:ext uri="{FF2B5EF4-FFF2-40B4-BE49-F238E27FC236}">
                  <a16:creationId xmlns:a16="http://schemas.microsoft.com/office/drawing/2014/main" id="{8E4ACAF5-F837-4B12-446D-B1CB8D642B01}"/>
                </a:ext>
              </a:extLst>
            </p:cNvPr>
            <p:cNvSpPr/>
            <p:nvPr/>
          </p:nvSpPr>
          <p:spPr>
            <a:xfrm>
              <a:off x="482490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9" name="十字形 878">
              <a:extLst>
                <a:ext uri="{FF2B5EF4-FFF2-40B4-BE49-F238E27FC236}">
                  <a16:creationId xmlns:a16="http://schemas.microsoft.com/office/drawing/2014/main" id="{013C28CE-CA8D-9A8C-2D9A-522C048D11F6}"/>
                </a:ext>
              </a:extLst>
            </p:cNvPr>
            <p:cNvSpPr/>
            <p:nvPr/>
          </p:nvSpPr>
          <p:spPr>
            <a:xfrm>
              <a:off x="5128793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0" name="十字形 879">
              <a:extLst>
                <a:ext uri="{FF2B5EF4-FFF2-40B4-BE49-F238E27FC236}">
                  <a16:creationId xmlns:a16="http://schemas.microsoft.com/office/drawing/2014/main" id="{73517D8B-951F-09B6-2D04-593530CD2591}"/>
                </a:ext>
              </a:extLst>
            </p:cNvPr>
            <p:cNvSpPr/>
            <p:nvPr/>
          </p:nvSpPr>
          <p:spPr>
            <a:xfrm>
              <a:off x="543268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1" name="十字形 880">
              <a:extLst>
                <a:ext uri="{FF2B5EF4-FFF2-40B4-BE49-F238E27FC236}">
                  <a16:creationId xmlns:a16="http://schemas.microsoft.com/office/drawing/2014/main" id="{37D90212-831C-B44E-EBA2-A78090004736}"/>
                </a:ext>
              </a:extLst>
            </p:cNvPr>
            <p:cNvSpPr/>
            <p:nvPr/>
          </p:nvSpPr>
          <p:spPr>
            <a:xfrm>
              <a:off x="573656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2" name="十字形 881">
              <a:extLst>
                <a:ext uri="{FF2B5EF4-FFF2-40B4-BE49-F238E27FC236}">
                  <a16:creationId xmlns:a16="http://schemas.microsoft.com/office/drawing/2014/main" id="{1CCC6C0A-283A-1FEE-C592-1563642BC30D}"/>
                </a:ext>
              </a:extLst>
            </p:cNvPr>
            <p:cNvSpPr/>
            <p:nvPr/>
          </p:nvSpPr>
          <p:spPr>
            <a:xfrm>
              <a:off x="6040455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3" name="十字形 882">
              <a:extLst>
                <a:ext uri="{FF2B5EF4-FFF2-40B4-BE49-F238E27FC236}">
                  <a16:creationId xmlns:a16="http://schemas.microsoft.com/office/drawing/2014/main" id="{8DD73E77-BC3E-5B20-0BF9-8EA0932F6349}"/>
                </a:ext>
              </a:extLst>
            </p:cNvPr>
            <p:cNvSpPr/>
            <p:nvPr/>
          </p:nvSpPr>
          <p:spPr>
            <a:xfrm>
              <a:off x="6344342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4" name="十字形 883">
              <a:extLst>
                <a:ext uri="{FF2B5EF4-FFF2-40B4-BE49-F238E27FC236}">
                  <a16:creationId xmlns:a16="http://schemas.microsoft.com/office/drawing/2014/main" id="{4CB170C8-912B-EDC3-C935-5DC84BD6C8B1}"/>
                </a:ext>
              </a:extLst>
            </p:cNvPr>
            <p:cNvSpPr/>
            <p:nvPr/>
          </p:nvSpPr>
          <p:spPr>
            <a:xfrm>
              <a:off x="6648229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5" name="十字形 884">
              <a:extLst>
                <a:ext uri="{FF2B5EF4-FFF2-40B4-BE49-F238E27FC236}">
                  <a16:creationId xmlns:a16="http://schemas.microsoft.com/office/drawing/2014/main" id="{FE5F5AC5-DF6F-4510-96AA-DE23C16E2FB7}"/>
                </a:ext>
              </a:extLst>
            </p:cNvPr>
            <p:cNvSpPr/>
            <p:nvPr/>
          </p:nvSpPr>
          <p:spPr>
            <a:xfrm>
              <a:off x="695211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6" name="十字形 885">
              <a:extLst>
                <a:ext uri="{FF2B5EF4-FFF2-40B4-BE49-F238E27FC236}">
                  <a16:creationId xmlns:a16="http://schemas.microsoft.com/office/drawing/2014/main" id="{F62394B2-EE16-4B5D-7AF3-8E060FD98554}"/>
                </a:ext>
              </a:extLst>
            </p:cNvPr>
            <p:cNvSpPr/>
            <p:nvPr/>
          </p:nvSpPr>
          <p:spPr>
            <a:xfrm>
              <a:off x="725600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7" name="十字形 886">
              <a:extLst>
                <a:ext uri="{FF2B5EF4-FFF2-40B4-BE49-F238E27FC236}">
                  <a16:creationId xmlns:a16="http://schemas.microsoft.com/office/drawing/2014/main" id="{830356BD-6198-7487-E39F-9CAB5C0BDCA4}"/>
                </a:ext>
              </a:extLst>
            </p:cNvPr>
            <p:cNvSpPr/>
            <p:nvPr/>
          </p:nvSpPr>
          <p:spPr>
            <a:xfrm>
              <a:off x="755989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8" name="十字形 887">
              <a:extLst>
                <a:ext uri="{FF2B5EF4-FFF2-40B4-BE49-F238E27FC236}">
                  <a16:creationId xmlns:a16="http://schemas.microsoft.com/office/drawing/2014/main" id="{45171669-1818-D65F-53E5-446ED6DE494F}"/>
                </a:ext>
              </a:extLst>
            </p:cNvPr>
            <p:cNvSpPr/>
            <p:nvPr/>
          </p:nvSpPr>
          <p:spPr>
            <a:xfrm>
              <a:off x="266598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9" name="十字形 888">
              <a:extLst>
                <a:ext uri="{FF2B5EF4-FFF2-40B4-BE49-F238E27FC236}">
                  <a16:creationId xmlns:a16="http://schemas.microsoft.com/office/drawing/2014/main" id="{9D894DEB-DEFF-EE53-A6B8-6AF994697DC4}"/>
                </a:ext>
              </a:extLst>
            </p:cNvPr>
            <p:cNvSpPr/>
            <p:nvPr/>
          </p:nvSpPr>
          <p:spPr>
            <a:xfrm>
              <a:off x="570485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0" name="十字形 889">
              <a:extLst>
                <a:ext uri="{FF2B5EF4-FFF2-40B4-BE49-F238E27FC236}">
                  <a16:creationId xmlns:a16="http://schemas.microsoft.com/office/drawing/2014/main" id="{75AE46BB-1C6C-4CD1-48FD-12677494A2F1}"/>
                </a:ext>
              </a:extLst>
            </p:cNvPr>
            <p:cNvSpPr/>
            <p:nvPr/>
          </p:nvSpPr>
          <p:spPr>
            <a:xfrm>
              <a:off x="874372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1" name="十字形 890">
              <a:extLst>
                <a:ext uri="{FF2B5EF4-FFF2-40B4-BE49-F238E27FC236}">
                  <a16:creationId xmlns:a16="http://schemas.microsoft.com/office/drawing/2014/main" id="{58E31CB7-1D64-B821-442C-1BCE9FA85659}"/>
                </a:ext>
              </a:extLst>
            </p:cNvPr>
            <p:cNvSpPr/>
            <p:nvPr/>
          </p:nvSpPr>
          <p:spPr>
            <a:xfrm>
              <a:off x="117826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2" name="十字形 891">
              <a:extLst>
                <a:ext uri="{FF2B5EF4-FFF2-40B4-BE49-F238E27FC236}">
                  <a16:creationId xmlns:a16="http://schemas.microsoft.com/office/drawing/2014/main" id="{49A8A321-5E4B-176C-7087-C21EF09B7707}"/>
                </a:ext>
              </a:extLst>
            </p:cNvPr>
            <p:cNvSpPr/>
            <p:nvPr/>
          </p:nvSpPr>
          <p:spPr>
            <a:xfrm>
              <a:off x="148214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3" name="十字形 892">
              <a:extLst>
                <a:ext uri="{FF2B5EF4-FFF2-40B4-BE49-F238E27FC236}">
                  <a16:creationId xmlns:a16="http://schemas.microsoft.com/office/drawing/2014/main" id="{9337FC1E-204A-77A7-5D6A-5917848C4E36}"/>
                </a:ext>
              </a:extLst>
            </p:cNvPr>
            <p:cNvSpPr/>
            <p:nvPr/>
          </p:nvSpPr>
          <p:spPr>
            <a:xfrm>
              <a:off x="178603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4" name="十字形 893">
              <a:extLst>
                <a:ext uri="{FF2B5EF4-FFF2-40B4-BE49-F238E27FC236}">
                  <a16:creationId xmlns:a16="http://schemas.microsoft.com/office/drawing/2014/main" id="{4AEAF803-14FE-B4E3-6B59-D26AEC234A94}"/>
                </a:ext>
              </a:extLst>
            </p:cNvPr>
            <p:cNvSpPr/>
            <p:nvPr/>
          </p:nvSpPr>
          <p:spPr>
            <a:xfrm>
              <a:off x="2089921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5" name="十字形 894">
              <a:extLst>
                <a:ext uri="{FF2B5EF4-FFF2-40B4-BE49-F238E27FC236}">
                  <a16:creationId xmlns:a16="http://schemas.microsoft.com/office/drawing/2014/main" id="{E330A586-C7B8-BE4A-1C61-A403E3CEFEC2}"/>
                </a:ext>
              </a:extLst>
            </p:cNvPr>
            <p:cNvSpPr/>
            <p:nvPr/>
          </p:nvSpPr>
          <p:spPr>
            <a:xfrm>
              <a:off x="2393808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6" name="十字形 895">
              <a:extLst>
                <a:ext uri="{FF2B5EF4-FFF2-40B4-BE49-F238E27FC236}">
                  <a16:creationId xmlns:a16="http://schemas.microsoft.com/office/drawing/2014/main" id="{498932BE-67AA-0F5B-BBDA-3B2689C6D186}"/>
                </a:ext>
              </a:extLst>
            </p:cNvPr>
            <p:cNvSpPr/>
            <p:nvPr/>
          </p:nvSpPr>
          <p:spPr>
            <a:xfrm>
              <a:off x="269769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7" name="十字形 896">
              <a:extLst>
                <a:ext uri="{FF2B5EF4-FFF2-40B4-BE49-F238E27FC236}">
                  <a16:creationId xmlns:a16="http://schemas.microsoft.com/office/drawing/2014/main" id="{C0B814D7-A735-1D0C-777B-7EEFB2D75ED5}"/>
                </a:ext>
              </a:extLst>
            </p:cNvPr>
            <p:cNvSpPr/>
            <p:nvPr/>
          </p:nvSpPr>
          <p:spPr>
            <a:xfrm>
              <a:off x="3001583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8" name="十字形 897">
              <a:extLst>
                <a:ext uri="{FF2B5EF4-FFF2-40B4-BE49-F238E27FC236}">
                  <a16:creationId xmlns:a16="http://schemas.microsoft.com/office/drawing/2014/main" id="{5CC2F3BB-A790-0AE1-A5C9-DD842E2997A3}"/>
                </a:ext>
              </a:extLst>
            </p:cNvPr>
            <p:cNvSpPr/>
            <p:nvPr/>
          </p:nvSpPr>
          <p:spPr>
            <a:xfrm>
              <a:off x="330547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9" name="十字形 898">
              <a:extLst>
                <a:ext uri="{FF2B5EF4-FFF2-40B4-BE49-F238E27FC236}">
                  <a16:creationId xmlns:a16="http://schemas.microsoft.com/office/drawing/2014/main" id="{60D95F24-ED4D-6385-E9A6-E8909CFAEA5B}"/>
                </a:ext>
              </a:extLst>
            </p:cNvPr>
            <p:cNvSpPr/>
            <p:nvPr/>
          </p:nvSpPr>
          <p:spPr>
            <a:xfrm>
              <a:off x="360935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0" name="十字形 899">
              <a:extLst>
                <a:ext uri="{FF2B5EF4-FFF2-40B4-BE49-F238E27FC236}">
                  <a16:creationId xmlns:a16="http://schemas.microsoft.com/office/drawing/2014/main" id="{B591499C-CE63-3DFF-DC7A-37F2E8E9C7FD}"/>
                </a:ext>
              </a:extLst>
            </p:cNvPr>
            <p:cNvSpPr/>
            <p:nvPr/>
          </p:nvSpPr>
          <p:spPr>
            <a:xfrm>
              <a:off x="391324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" name="十字形 900">
              <a:extLst>
                <a:ext uri="{FF2B5EF4-FFF2-40B4-BE49-F238E27FC236}">
                  <a16:creationId xmlns:a16="http://schemas.microsoft.com/office/drawing/2014/main" id="{0BDDB570-D18E-C12D-5CAD-DC090955B542}"/>
                </a:ext>
              </a:extLst>
            </p:cNvPr>
            <p:cNvSpPr/>
            <p:nvPr/>
          </p:nvSpPr>
          <p:spPr>
            <a:xfrm>
              <a:off x="4217131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2" name="十字形 901">
              <a:extLst>
                <a:ext uri="{FF2B5EF4-FFF2-40B4-BE49-F238E27FC236}">
                  <a16:creationId xmlns:a16="http://schemas.microsoft.com/office/drawing/2014/main" id="{D54A5EEE-E4EC-CC20-DE9A-099844CA0CF5}"/>
                </a:ext>
              </a:extLst>
            </p:cNvPr>
            <p:cNvSpPr/>
            <p:nvPr/>
          </p:nvSpPr>
          <p:spPr>
            <a:xfrm>
              <a:off x="4521019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3" name="十字形 902">
              <a:extLst>
                <a:ext uri="{FF2B5EF4-FFF2-40B4-BE49-F238E27FC236}">
                  <a16:creationId xmlns:a16="http://schemas.microsoft.com/office/drawing/2014/main" id="{FF864F5A-183B-34C1-5DD2-68E605BA76D2}"/>
                </a:ext>
              </a:extLst>
            </p:cNvPr>
            <p:cNvSpPr/>
            <p:nvPr/>
          </p:nvSpPr>
          <p:spPr>
            <a:xfrm>
              <a:off x="482490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4" name="十字形 903">
              <a:extLst>
                <a:ext uri="{FF2B5EF4-FFF2-40B4-BE49-F238E27FC236}">
                  <a16:creationId xmlns:a16="http://schemas.microsoft.com/office/drawing/2014/main" id="{1965E8D3-C8F4-ECF7-85B1-F5CE4B3D2AB0}"/>
                </a:ext>
              </a:extLst>
            </p:cNvPr>
            <p:cNvSpPr/>
            <p:nvPr/>
          </p:nvSpPr>
          <p:spPr>
            <a:xfrm>
              <a:off x="5128793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5" name="十字形 904">
              <a:extLst>
                <a:ext uri="{FF2B5EF4-FFF2-40B4-BE49-F238E27FC236}">
                  <a16:creationId xmlns:a16="http://schemas.microsoft.com/office/drawing/2014/main" id="{4C4930D1-A82A-55D9-CD0F-C046CD58ACDB}"/>
                </a:ext>
              </a:extLst>
            </p:cNvPr>
            <p:cNvSpPr/>
            <p:nvPr/>
          </p:nvSpPr>
          <p:spPr>
            <a:xfrm>
              <a:off x="543268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6" name="十字形 905">
              <a:extLst>
                <a:ext uri="{FF2B5EF4-FFF2-40B4-BE49-F238E27FC236}">
                  <a16:creationId xmlns:a16="http://schemas.microsoft.com/office/drawing/2014/main" id="{C46E9ED0-F0E3-002F-F06E-068822A07006}"/>
                </a:ext>
              </a:extLst>
            </p:cNvPr>
            <p:cNvSpPr/>
            <p:nvPr/>
          </p:nvSpPr>
          <p:spPr>
            <a:xfrm>
              <a:off x="573656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7" name="十字形 906">
              <a:extLst>
                <a:ext uri="{FF2B5EF4-FFF2-40B4-BE49-F238E27FC236}">
                  <a16:creationId xmlns:a16="http://schemas.microsoft.com/office/drawing/2014/main" id="{BB2A585F-3AE8-FF7B-51C4-04AA30739C35}"/>
                </a:ext>
              </a:extLst>
            </p:cNvPr>
            <p:cNvSpPr/>
            <p:nvPr/>
          </p:nvSpPr>
          <p:spPr>
            <a:xfrm>
              <a:off x="6040455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8" name="十字形 907">
              <a:extLst>
                <a:ext uri="{FF2B5EF4-FFF2-40B4-BE49-F238E27FC236}">
                  <a16:creationId xmlns:a16="http://schemas.microsoft.com/office/drawing/2014/main" id="{0FE6CBA8-CCB9-A515-6EC6-F5C652709757}"/>
                </a:ext>
              </a:extLst>
            </p:cNvPr>
            <p:cNvSpPr/>
            <p:nvPr/>
          </p:nvSpPr>
          <p:spPr>
            <a:xfrm>
              <a:off x="6344342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9" name="十字形 908">
              <a:extLst>
                <a:ext uri="{FF2B5EF4-FFF2-40B4-BE49-F238E27FC236}">
                  <a16:creationId xmlns:a16="http://schemas.microsoft.com/office/drawing/2014/main" id="{3B2B9CA3-8E4E-477B-08AA-97493C234C6F}"/>
                </a:ext>
              </a:extLst>
            </p:cNvPr>
            <p:cNvSpPr/>
            <p:nvPr/>
          </p:nvSpPr>
          <p:spPr>
            <a:xfrm>
              <a:off x="6648229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0" name="十字形 909">
              <a:extLst>
                <a:ext uri="{FF2B5EF4-FFF2-40B4-BE49-F238E27FC236}">
                  <a16:creationId xmlns:a16="http://schemas.microsoft.com/office/drawing/2014/main" id="{F42C06CB-4A47-6EE2-DF8D-9FE5227C23FA}"/>
                </a:ext>
              </a:extLst>
            </p:cNvPr>
            <p:cNvSpPr/>
            <p:nvPr/>
          </p:nvSpPr>
          <p:spPr>
            <a:xfrm>
              <a:off x="695211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1" name="十字形 910">
              <a:extLst>
                <a:ext uri="{FF2B5EF4-FFF2-40B4-BE49-F238E27FC236}">
                  <a16:creationId xmlns:a16="http://schemas.microsoft.com/office/drawing/2014/main" id="{74115439-7330-DD64-AC12-391620A84DBA}"/>
                </a:ext>
              </a:extLst>
            </p:cNvPr>
            <p:cNvSpPr/>
            <p:nvPr/>
          </p:nvSpPr>
          <p:spPr>
            <a:xfrm>
              <a:off x="725600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2" name="十字形 911">
              <a:extLst>
                <a:ext uri="{FF2B5EF4-FFF2-40B4-BE49-F238E27FC236}">
                  <a16:creationId xmlns:a16="http://schemas.microsoft.com/office/drawing/2014/main" id="{81947D6F-C365-7FCA-73DB-5869EDF662A4}"/>
                </a:ext>
              </a:extLst>
            </p:cNvPr>
            <p:cNvSpPr/>
            <p:nvPr/>
          </p:nvSpPr>
          <p:spPr>
            <a:xfrm>
              <a:off x="755989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3" name="十字形 912">
              <a:extLst>
                <a:ext uri="{FF2B5EF4-FFF2-40B4-BE49-F238E27FC236}">
                  <a16:creationId xmlns:a16="http://schemas.microsoft.com/office/drawing/2014/main" id="{1F5ABFED-B009-DFD5-E8A6-58F27B2412AD}"/>
                </a:ext>
              </a:extLst>
            </p:cNvPr>
            <p:cNvSpPr/>
            <p:nvPr/>
          </p:nvSpPr>
          <p:spPr>
            <a:xfrm>
              <a:off x="266598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4" name="十字形 913">
              <a:extLst>
                <a:ext uri="{FF2B5EF4-FFF2-40B4-BE49-F238E27FC236}">
                  <a16:creationId xmlns:a16="http://schemas.microsoft.com/office/drawing/2014/main" id="{2BCC2A58-3529-6FE7-9D0C-838B9DCD9B10}"/>
                </a:ext>
              </a:extLst>
            </p:cNvPr>
            <p:cNvSpPr/>
            <p:nvPr/>
          </p:nvSpPr>
          <p:spPr>
            <a:xfrm>
              <a:off x="570485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5" name="十字形 914">
              <a:extLst>
                <a:ext uri="{FF2B5EF4-FFF2-40B4-BE49-F238E27FC236}">
                  <a16:creationId xmlns:a16="http://schemas.microsoft.com/office/drawing/2014/main" id="{7112D84C-22DF-4DDA-A75A-3E419CD1EFC7}"/>
                </a:ext>
              </a:extLst>
            </p:cNvPr>
            <p:cNvSpPr/>
            <p:nvPr/>
          </p:nvSpPr>
          <p:spPr>
            <a:xfrm>
              <a:off x="874372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6" name="十字形 915">
              <a:extLst>
                <a:ext uri="{FF2B5EF4-FFF2-40B4-BE49-F238E27FC236}">
                  <a16:creationId xmlns:a16="http://schemas.microsoft.com/office/drawing/2014/main" id="{55BF380E-A093-C561-DFD3-9D5FF3D017CC}"/>
                </a:ext>
              </a:extLst>
            </p:cNvPr>
            <p:cNvSpPr/>
            <p:nvPr/>
          </p:nvSpPr>
          <p:spPr>
            <a:xfrm>
              <a:off x="117826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7" name="十字形 916">
              <a:extLst>
                <a:ext uri="{FF2B5EF4-FFF2-40B4-BE49-F238E27FC236}">
                  <a16:creationId xmlns:a16="http://schemas.microsoft.com/office/drawing/2014/main" id="{5FCEF5EE-D79D-CD83-03F1-F518CAE34AFB}"/>
                </a:ext>
              </a:extLst>
            </p:cNvPr>
            <p:cNvSpPr/>
            <p:nvPr/>
          </p:nvSpPr>
          <p:spPr>
            <a:xfrm>
              <a:off x="148214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8" name="十字形 917">
              <a:extLst>
                <a:ext uri="{FF2B5EF4-FFF2-40B4-BE49-F238E27FC236}">
                  <a16:creationId xmlns:a16="http://schemas.microsoft.com/office/drawing/2014/main" id="{ABE978EA-0BE6-3DAC-5E3F-FA24CCFF635C}"/>
                </a:ext>
              </a:extLst>
            </p:cNvPr>
            <p:cNvSpPr/>
            <p:nvPr/>
          </p:nvSpPr>
          <p:spPr>
            <a:xfrm>
              <a:off x="178603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9" name="十字形 918">
              <a:extLst>
                <a:ext uri="{FF2B5EF4-FFF2-40B4-BE49-F238E27FC236}">
                  <a16:creationId xmlns:a16="http://schemas.microsoft.com/office/drawing/2014/main" id="{B58B7333-437F-4881-B70D-5045E66DD239}"/>
                </a:ext>
              </a:extLst>
            </p:cNvPr>
            <p:cNvSpPr/>
            <p:nvPr/>
          </p:nvSpPr>
          <p:spPr>
            <a:xfrm>
              <a:off x="2089921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0" name="十字形 919">
              <a:extLst>
                <a:ext uri="{FF2B5EF4-FFF2-40B4-BE49-F238E27FC236}">
                  <a16:creationId xmlns:a16="http://schemas.microsoft.com/office/drawing/2014/main" id="{D4ACC58D-9318-3B10-BD4D-356C9BD4494E}"/>
                </a:ext>
              </a:extLst>
            </p:cNvPr>
            <p:cNvSpPr/>
            <p:nvPr/>
          </p:nvSpPr>
          <p:spPr>
            <a:xfrm>
              <a:off x="2393808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" name="十字形 920">
              <a:extLst>
                <a:ext uri="{FF2B5EF4-FFF2-40B4-BE49-F238E27FC236}">
                  <a16:creationId xmlns:a16="http://schemas.microsoft.com/office/drawing/2014/main" id="{9CFB6CAB-F49F-EC00-30AF-E0EED7A94B6F}"/>
                </a:ext>
              </a:extLst>
            </p:cNvPr>
            <p:cNvSpPr/>
            <p:nvPr/>
          </p:nvSpPr>
          <p:spPr>
            <a:xfrm>
              <a:off x="269769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" name="十字形 921">
              <a:extLst>
                <a:ext uri="{FF2B5EF4-FFF2-40B4-BE49-F238E27FC236}">
                  <a16:creationId xmlns:a16="http://schemas.microsoft.com/office/drawing/2014/main" id="{D40D2A65-1B7C-2FDB-8E1A-87425791D481}"/>
                </a:ext>
              </a:extLst>
            </p:cNvPr>
            <p:cNvSpPr/>
            <p:nvPr/>
          </p:nvSpPr>
          <p:spPr>
            <a:xfrm>
              <a:off x="3001583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" name="十字形 922">
              <a:extLst>
                <a:ext uri="{FF2B5EF4-FFF2-40B4-BE49-F238E27FC236}">
                  <a16:creationId xmlns:a16="http://schemas.microsoft.com/office/drawing/2014/main" id="{B7472F4D-39BA-8746-DD1E-58254BAA2A12}"/>
                </a:ext>
              </a:extLst>
            </p:cNvPr>
            <p:cNvSpPr/>
            <p:nvPr/>
          </p:nvSpPr>
          <p:spPr>
            <a:xfrm>
              <a:off x="330547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" name="十字形 923">
              <a:extLst>
                <a:ext uri="{FF2B5EF4-FFF2-40B4-BE49-F238E27FC236}">
                  <a16:creationId xmlns:a16="http://schemas.microsoft.com/office/drawing/2014/main" id="{2B15F3D8-B1D2-052F-231A-2C6A3CE9DD7B}"/>
                </a:ext>
              </a:extLst>
            </p:cNvPr>
            <p:cNvSpPr/>
            <p:nvPr/>
          </p:nvSpPr>
          <p:spPr>
            <a:xfrm>
              <a:off x="360935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5" name="十字形 924">
              <a:extLst>
                <a:ext uri="{FF2B5EF4-FFF2-40B4-BE49-F238E27FC236}">
                  <a16:creationId xmlns:a16="http://schemas.microsoft.com/office/drawing/2014/main" id="{B6DCC4AB-B50C-0BD3-A9E9-2BEB5FF9CACF}"/>
                </a:ext>
              </a:extLst>
            </p:cNvPr>
            <p:cNvSpPr/>
            <p:nvPr/>
          </p:nvSpPr>
          <p:spPr>
            <a:xfrm>
              <a:off x="391324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6" name="十字形 925">
              <a:extLst>
                <a:ext uri="{FF2B5EF4-FFF2-40B4-BE49-F238E27FC236}">
                  <a16:creationId xmlns:a16="http://schemas.microsoft.com/office/drawing/2014/main" id="{72764446-2041-C28D-FC63-C37B385CED33}"/>
                </a:ext>
              </a:extLst>
            </p:cNvPr>
            <p:cNvSpPr/>
            <p:nvPr/>
          </p:nvSpPr>
          <p:spPr>
            <a:xfrm>
              <a:off x="4217131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" name="十字形 926">
              <a:extLst>
                <a:ext uri="{FF2B5EF4-FFF2-40B4-BE49-F238E27FC236}">
                  <a16:creationId xmlns:a16="http://schemas.microsoft.com/office/drawing/2014/main" id="{04405390-EE7E-5D16-E868-03ECFEAF16A9}"/>
                </a:ext>
              </a:extLst>
            </p:cNvPr>
            <p:cNvSpPr/>
            <p:nvPr/>
          </p:nvSpPr>
          <p:spPr>
            <a:xfrm>
              <a:off x="4521019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8" name="十字形 927">
              <a:extLst>
                <a:ext uri="{FF2B5EF4-FFF2-40B4-BE49-F238E27FC236}">
                  <a16:creationId xmlns:a16="http://schemas.microsoft.com/office/drawing/2014/main" id="{72D10053-BA62-F567-7EDA-D25D8B3C4B05}"/>
                </a:ext>
              </a:extLst>
            </p:cNvPr>
            <p:cNvSpPr/>
            <p:nvPr/>
          </p:nvSpPr>
          <p:spPr>
            <a:xfrm>
              <a:off x="482490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9" name="十字形 928">
              <a:extLst>
                <a:ext uri="{FF2B5EF4-FFF2-40B4-BE49-F238E27FC236}">
                  <a16:creationId xmlns:a16="http://schemas.microsoft.com/office/drawing/2014/main" id="{F90DE412-D532-1524-3EDC-8602CD0FEF6A}"/>
                </a:ext>
              </a:extLst>
            </p:cNvPr>
            <p:cNvSpPr/>
            <p:nvPr/>
          </p:nvSpPr>
          <p:spPr>
            <a:xfrm>
              <a:off x="5128793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0" name="十字形 929">
              <a:extLst>
                <a:ext uri="{FF2B5EF4-FFF2-40B4-BE49-F238E27FC236}">
                  <a16:creationId xmlns:a16="http://schemas.microsoft.com/office/drawing/2014/main" id="{7D03AF1D-AEEA-9D10-A047-7BE9B5D27798}"/>
                </a:ext>
              </a:extLst>
            </p:cNvPr>
            <p:cNvSpPr/>
            <p:nvPr/>
          </p:nvSpPr>
          <p:spPr>
            <a:xfrm>
              <a:off x="543268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1" name="十字形 930">
              <a:extLst>
                <a:ext uri="{FF2B5EF4-FFF2-40B4-BE49-F238E27FC236}">
                  <a16:creationId xmlns:a16="http://schemas.microsoft.com/office/drawing/2014/main" id="{D7177655-0C61-D7E6-FA10-F87537B78E68}"/>
                </a:ext>
              </a:extLst>
            </p:cNvPr>
            <p:cNvSpPr/>
            <p:nvPr/>
          </p:nvSpPr>
          <p:spPr>
            <a:xfrm>
              <a:off x="573656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2" name="十字形 931">
              <a:extLst>
                <a:ext uri="{FF2B5EF4-FFF2-40B4-BE49-F238E27FC236}">
                  <a16:creationId xmlns:a16="http://schemas.microsoft.com/office/drawing/2014/main" id="{BC226829-6AB5-4B17-1771-811E73363C99}"/>
                </a:ext>
              </a:extLst>
            </p:cNvPr>
            <p:cNvSpPr/>
            <p:nvPr/>
          </p:nvSpPr>
          <p:spPr>
            <a:xfrm>
              <a:off x="6040455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3" name="十字形 932">
              <a:extLst>
                <a:ext uri="{FF2B5EF4-FFF2-40B4-BE49-F238E27FC236}">
                  <a16:creationId xmlns:a16="http://schemas.microsoft.com/office/drawing/2014/main" id="{6D0791D7-3DA8-FDB3-D45A-F8EE36976CEF}"/>
                </a:ext>
              </a:extLst>
            </p:cNvPr>
            <p:cNvSpPr/>
            <p:nvPr/>
          </p:nvSpPr>
          <p:spPr>
            <a:xfrm>
              <a:off x="6344342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4" name="十字形 933">
              <a:extLst>
                <a:ext uri="{FF2B5EF4-FFF2-40B4-BE49-F238E27FC236}">
                  <a16:creationId xmlns:a16="http://schemas.microsoft.com/office/drawing/2014/main" id="{4985821D-5C5F-418F-00F0-F6B1DB0A82E4}"/>
                </a:ext>
              </a:extLst>
            </p:cNvPr>
            <p:cNvSpPr/>
            <p:nvPr/>
          </p:nvSpPr>
          <p:spPr>
            <a:xfrm>
              <a:off x="6648229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5" name="十字形 934">
              <a:extLst>
                <a:ext uri="{FF2B5EF4-FFF2-40B4-BE49-F238E27FC236}">
                  <a16:creationId xmlns:a16="http://schemas.microsoft.com/office/drawing/2014/main" id="{ABD30C5F-DAC0-4527-F212-972BB3CF14A0}"/>
                </a:ext>
              </a:extLst>
            </p:cNvPr>
            <p:cNvSpPr/>
            <p:nvPr/>
          </p:nvSpPr>
          <p:spPr>
            <a:xfrm>
              <a:off x="695211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6" name="十字形 935">
              <a:extLst>
                <a:ext uri="{FF2B5EF4-FFF2-40B4-BE49-F238E27FC236}">
                  <a16:creationId xmlns:a16="http://schemas.microsoft.com/office/drawing/2014/main" id="{20DE528D-DE7A-47D7-4181-0CD83D109E2F}"/>
                </a:ext>
              </a:extLst>
            </p:cNvPr>
            <p:cNvSpPr/>
            <p:nvPr/>
          </p:nvSpPr>
          <p:spPr>
            <a:xfrm>
              <a:off x="725600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7" name="十字形 936">
              <a:extLst>
                <a:ext uri="{FF2B5EF4-FFF2-40B4-BE49-F238E27FC236}">
                  <a16:creationId xmlns:a16="http://schemas.microsoft.com/office/drawing/2014/main" id="{6F9826E7-BD31-8032-404D-FEE41CE5E38B}"/>
                </a:ext>
              </a:extLst>
            </p:cNvPr>
            <p:cNvSpPr/>
            <p:nvPr/>
          </p:nvSpPr>
          <p:spPr>
            <a:xfrm>
              <a:off x="755989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8" name="十字形 937">
              <a:extLst>
                <a:ext uri="{FF2B5EF4-FFF2-40B4-BE49-F238E27FC236}">
                  <a16:creationId xmlns:a16="http://schemas.microsoft.com/office/drawing/2014/main" id="{B377158D-4A1A-7475-568E-40E3970BCCB5}"/>
                </a:ext>
              </a:extLst>
            </p:cNvPr>
            <p:cNvSpPr/>
            <p:nvPr/>
          </p:nvSpPr>
          <p:spPr>
            <a:xfrm>
              <a:off x="266598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9" name="十字形 938">
              <a:extLst>
                <a:ext uri="{FF2B5EF4-FFF2-40B4-BE49-F238E27FC236}">
                  <a16:creationId xmlns:a16="http://schemas.microsoft.com/office/drawing/2014/main" id="{E42C8EF5-4BC1-30EA-203C-E72F3FF9D2E4}"/>
                </a:ext>
              </a:extLst>
            </p:cNvPr>
            <p:cNvSpPr/>
            <p:nvPr/>
          </p:nvSpPr>
          <p:spPr>
            <a:xfrm>
              <a:off x="570485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0" name="十字形 939">
              <a:extLst>
                <a:ext uri="{FF2B5EF4-FFF2-40B4-BE49-F238E27FC236}">
                  <a16:creationId xmlns:a16="http://schemas.microsoft.com/office/drawing/2014/main" id="{932AC9DF-4E57-2A69-A04E-166FE84E07C6}"/>
                </a:ext>
              </a:extLst>
            </p:cNvPr>
            <p:cNvSpPr/>
            <p:nvPr/>
          </p:nvSpPr>
          <p:spPr>
            <a:xfrm>
              <a:off x="874372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1" name="十字形 940">
              <a:extLst>
                <a:ext uri="{FF2B5EF4-FFF2-40B4-BE49-F238E27FC236}">
                  <a16:creationId xmlns:a16="http://schemas.microsoft.com/office/drawing/2014/main" id="{00CCB18D-1720-D145-F7E6-EADB3D290C86}"/>
                </a:ext>
              </a:extLst>
            </p:cNvPr>
            <p:cNvSpPr/>
            <p:nvPr/>
          </p:nvSpPr>
          <p:spPr>
            <a:xfrm>
              <a:off x="1745683" y="45157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2" name="十字形 941">
              <a:extLst>
                <a:ext uri="{FF2B5EF4-FFF2-40B4-BE49-F238E27FC236}">
                  <a16:creationId xmlns:a16="http://schemas.microsoft.com/office/drawing/2014/main" id="{5383EB4B-0BC0-2675-314A-BE9AFA3A92DC}"/>
                </a:ext>
              </a:extLst>
            </p:cNvPr>
            <p:cNvSpPr/>
            <p:nvPr/>
          </p:nvSpPr>
          <p:spPr>
            <a:xfrm>
              <a:off x="148214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3" name="十字形 942">
              <a:extLst>
                <a:ext uri="{FF2B5EF4-FFF2-40B4-BE49-F238E27FC236}">
                  <a16:creationId xmlns:a16="http://schemas.microsoft.com/office/drawing/2014/main" id="{9B1F1DD5-30E1-BD35-41D8-855DADB206E4}"/>
                </a:ext>
              </a:extLst>
            </p:cNvPr>
            <p:cNvSpPr/>
            <p:nvPr/>
          </p:nvSpPr>
          <p:spPr>
            <a:xfrm>
              <a:off x="178603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4" name="十字形 943">
              <a:extLst>
                <a:ext uri="{FF2B5EF4-FFF2-40B4-BE49-F238E27FC236}">
                  <a16:creationId xmlns:a16="http://schemas.microsoft.com/office/drawing/2014/main" id="{FB94DFAF-9111-65BD-B6AE-03AA8DB6A8D0}"/>
                </a:ext>
              </a:extLst>
            </p:cNvPr>
            <p:cNvSpPr/>
            <p:nvPr/>
          </p:nvSpPr>
          <p:spPr>
            <a:xfrm>
              <a:off x="2089921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5" name="十字形 944">
              <a:extLst>
                <a:ext uri="{FF2B5EF4-FFF2-40B4-BE49-F238E27FC236}">
                  <a16:creationId xmlns:a16="http://schemas.microsoft.com/office/drawing/2014/main" id="{1146A412-8F5D-45DA-E985-F3FB6EEE8E03}"/>
                </a:ext>
              </a:extLst>
            </p:cNvPr>
            <p:cNvSpPr/>
            <p:nvPr/>
          </p:nvSpPr>
          <p:spPr>
            <a:xfrm>
              <a:off x="2393808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6" name="十字形 945">
              <a:extLst>
                <a:ext uri="{FF2B5EF4-FFF2-40B4-BE49-F238E27FC236}">
                  <a16:creationId xmlns:a16="http://schemas.microsoft.com/office/drawing/2014/main" id="{5319A2AB-257F-15D2-0140-687AACF30DFD}"/>
                </a:ext>
              </a:extLst>
            </p:cNvPr>
            <p:cNvSpPr/>
            <p:nvPr/>
          </p:nvSpPr>
          <p:spPr>
            <a:xfrm>
              <a:off x="269769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7" name="十字形 946">
              <a:extLst>
                <a:ext uri="{FF2B5EF4-FFF2-40B4-BE49-F238E27FC236}">
                  <a16:creationId xmlns:a16="http://schemas.microsoft.com/office/drawing/2014/main" id="{E4432878-8CE6-29B0-0AE5-0E97973D8E13}"/>
                </a:ext>
              </a:extLst>
            </p:cNvPr>
            <p:cNvSpPr/>
            <p:nvPr/>
          </p:nvSpPr>
          <p:spPr>
            <a:xfrm>
              <a:off x="3001583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8" name="十字形 947">
              <a:extLst>
                <a:ext uri="{FF2B5EF4-FFF2-40B4-BE49-F238E27FC236}">
                  <a16:creationId xmlns:a16="http://schemas.microsoft.com/office/drawing/2014/main" id="{DA0E604E-7A19-E27B-C00F-57C9472B19CD}"/>
                </a:ext>
              </a:extLst>
            </p:cNvPr>
            <p:cNvSpPr/>
            <p:nvPr/>
          </p:nvSpPr>
          <p:spPr>
            <a:xfrm>
              <a:off x="330547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9" name="十字形 948">
              <a:extLst>
                <a:ext uri="{FF2B5EF4-FFF2-40B4-BE49-F238E27FC236}">
                  <a16:creationId xmlns:a16="http://schemas.microsoft.com/office/drawing/2014/main" id="{8A253424-2A7F-649D-794B-C4F060A0215E}"/>
                </a:ext>
              </a:extLst>
            </p:cNvPr>
            <p:cNvSpPr/>
            <p:nvPr/>
          </p:nvSpPr>
          <p:spPr>
            <a:xfrm>
              <a:off x="360935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0" name="十字形 949">
              <a:extLst>
                <a:ext uri="{FF2B5EF4-FFF2-40B4-BE49-F238E27FC236}">
                  <a16:creationId xmlns:a16="http://schemas.microsoft.com/office/drawing/2014/main" id="{9CC50127-0223-2703-E6E9-F435CD4B753F}"/>
                </a:ext>
              </a:extLst>
            </p:cNvPr>
            <p:cNvSpPr/>
            <p:nvPr/>
          </p:nvSpPr>
          <p:spPr>
            <a:xfrm>
              <a:off x="391324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1" name="十字形 950">
              <a:extLst>
                <a:ext uri="{FF2B5EF4-FFF2-40B4-BE49-F238E27FC236}">
                  <a16:creationId xmlns:a16="http://schemas.microsoft.com/office/drawing/2014/main" id="{66CDBDEA-D08A-3510-3F6F-A971221707C0}"/>
                </a:ext>
              </a:extLst>
            </p:cNvPr>
            <p:cNvSpPr/>
            <p:nvPr/>
          </p:nvSpPr>
          <p:spPr>
            <a:xfrm>
              <a:off x="4217131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2" name="十字形 951">
              <a:extLst>
                <a:ext uri="{FF2B5EF4-FFF2-40B4-BE49-F238E27FC236}">
                  <a16:creationId xmlns:a16="http://schemas.microsoft.com/office/drawing/2014/main" id="{90D815A1-398B-AF83-AF1D-D1DBA528FE7D}"/>
                </a:ext>
              </a:extLst>
            </p:cNvPr>
            <p:cNvSpPr/>
            <p:nvPr/>
          </p:nvSpPr>
          <p:spPr>
            <a:xfrm>
              <a:off x="4521019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3" name="十字形 952">
              <a:extLst>
                <a:ext uri="{FF2B5EF4-FFF2-40B4-BE49-F238E27FC236}">
                  <a16:creationId xmlns:a16="http://schemas.microsoft.com/office/drawing/2014/main" id="{F4B00470-D086-5183-B73C-BCF24A5DF4EF}"/>
                </a:ext>
              </a:extLst>
            </p:cNvPr>
            <p:cNvSpPr/>
            <p:nvPr/>
          </p:nvSpPr>
          <p:spPr>
            <a:xfrm>
              <a:off x="482490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4" name="十字形 953">
              <a:extLst>
                <a:ext uri="{FF2B5EF4-FFF2-40B4-BE49-F238E27FC236}">
                  <a16:creationId xmlns:a16="http://schemas.microsoft.com/office/drawing/2014/main" id="{CE0A359A-21CC-F250-7F11-1574E2221CFB}"/>
                </a:ext>
              </a:extLst>
            </p:cNvPr>
            <p:cNvSpPr/>
            <p:nvPr/>
          </p:nvSpPr>
          <p:spPr>
            <a:xfrm>
              <a:off x="5128793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5" name="十字形 954">
              <a:extLst>
                <a:ext uri="{FF2B5EF4-FFF2-40B4-BE49-F238E27FC236}">
                  <a16:creationId xmlns:a16="http://schemas.microsoft.com/office/drawing/2014/main" id="{CBC6FD73-13D4-1E34-9C41-D523B5FB4ED8}"/>
                </a:ext>
              </a:extLst>
            </p:cNvPr>
            <p:cNvSpPr/>
            <p:nvPr/>
          </p:nvSpPr>
          <p:spPr>
            <a:xfrm>
              <a:off x="543268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6" name="十字形 955">
              <a:extLst>
                <a:ext uri="{FF2B5EF4-FFF2-40B4-BE49-F238E27FC236}">
                  <a16:creationId xmlns:a16="http://schemas.microsoft.com/office/drawing/2014/main" id="{7F3F6ABC-B797-7765-5B7F-52477286319A}"/>
                </a:ext>
              </a:extLst>
            </p:cNvPr>
            <p:cNvSpPr/>
            <p:nvPr/>
          </p:nvSpPr>
          <p:spPr>
            <a:xfrm>
              <a:off x="573656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7" name="十字形 956">
              <a:extLst>
                <a:ext uri="{FF2B5EF4-FFF2-40B4-BE49-F238E27FC236}">
                  <a16:creationId xmlns:a16="http://schemas.microsoft.com/office/drawing/2014/main" id="{19AC8497-CEBF-38B8-232F-83EDC5F11780}"/>
                </a:ext>
              </a:extLst>
            </p:cNvPr>
            <p:cNvSpPr/>
            <p:nvPr/>
          </p:nvSpPr>
          <p:spPr>
            <a:xfrm>
              <a:off x="6040455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8" name="十字形 957">
              <a:extLst>
                <a:ext uri="{FF2B5EF4-FFF2-40B4-BE49-F238E27FC236}">
                  <a16:creationId xmlns:a16="http://schemas.microsoft.com/office/drawing/2014/main" id="{611AC5F9-B62B-6590-CA07-CF478431C0B8}"/>
                </a:ext>
              </a:extLst>
            </p:cNvPr>
            <p:cNvSpPr/>
            <p:nvPr/>
          </p:nvSpPr>
          <p:spPr>
            <a:xfrm>
              <a:off x="6344342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9" name="十字形 958">
              <a:extLst>
                <a:ext uri="{FF2B5EF4-FFF2-40B4-BE49-F238E27FC236}">
                  <a16:creationId xmlns:a16="http://schemas.microsoft.com/office/drawing/2014/main" id="{A850B0D0-9AE5-8B5C-CABE-304F2BDCF26C}"/>
                </a:ext>
              </a:extLst>
            </p:cNvPr>
            <p:cNvSpPr/>
            <p:nvPr/>
          </p:nvSpPr>
          <p:spPr>
            <a:xfrm>
              <a:off x="6648229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0" name="十字形 959">
              <a:extLst>
                <a:ext uri="{FF2B5EF4-FFF2-40B4-BE49-F238E27FC236}">
                  <a16:creationId xmlns:a16="http://schemas.microsoft.com/office/drawing/2014/main" id="{6FB8EDC0-0551-778D-2F43-15C3DC4D7A62}"/>
                </a:ext>
              </a:extLst>
            </p:cNvPr>
            <p:cNvSpPr/>
            <p:nvPr/>
          </p:nvSpPr>
          <p:spPr>
            <a:xfrm>
              <a:off x="695211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1" name="十字形 960">
              <a:extLst>
                <a:ext uri="{FF2B5EF4-FFF2-40B4-BE49-F238E27FC236}">
                  <a16:creationId xmlns:a16="http://schemas.microsoft.com/office/drawing/2014/main" id="{0238C242-438E-5D27-72C1-46E42B3CB4A8}"/>
                </a:ext>
              </a:extLst>
            </p:cNvPr>
            <p:cNvSpPr/>
            <p:nvPr/>
          </p:nvSpPr>
          <p:spPr>
            <a:xfrm>
              <a:off x="725600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2" name="十字形 961">
              <a:extLst>
                <a:ext uri="{FF2B5EF4-FFF2-40B4-BE49-F238E27FC236}">
                  <a16:creationId xmlns:a16="http://schemas.microsoft.com/office/drawing/2014/main" id="{757B5081-24FA-7C65-6F91-A4EB6E2DA48C}"/>
                </a:ext>
              </a:extLst>
            </p:cNvPr>
            <p:cNvSpPr/>
            <p:nvPr/>
          </p:nvSpPr>
          <p:spPr>
            <a:xfrm>
              <a:off x="755989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3" name="十字形 962">
              <a:extLst>
                <a:ext uri="{FF2B5EF4-FFF2-40B4-BE49-F238E27FC236}">
                  <a16:creationId xmlns:a16="http://schemas.microsoft.com/office/drawing/2014/main" id="{61BDD894-0C6B-5AFF-77F8-496A515FFEF2}"/>
                </a:ext>
              </a:extLst>
            </p:cNvPr>
            <p:cNvSpPr/>
            <p:nvPr/>
          </p:nvSpPr>
          <p:spPr>
            <a:xfrm>
              <a:off x="266598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4" name="十字形 963">
              <a:extLst>
                <a:ext uri="{FF2B5EF4-FFF2-40B4-BE49-F238E27FC236}">
                  <a16:creationId xmlns:a16="http://schemas.microsoft.com/office/drawing/2014/main" id="{B7BC44F3-3CC7-BF43-CDA0-0E7AF0343775}"/>
                </a:ext>
              </a:extLst>
            </p:cNvPr>
            <p:cNvSpPr/>
            <p:nvPr/>
          </p:nvSpPr>
          <p:spPr>
            <a:xfrm>
              <a:off x="570485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5" name="十字形 964">
              <a:extLst>
                <a:ext uri="{FF2B5EF4-FFF2-40B4-BE49-F238E27FC236}">
                  <a16:creationId xmlns:a16="http://schemas.microsoft.com/office/drawing/2014/main" id="{9E3F50C5-44ED-6AA5-BE1E-5E399FE92146}"/>
                </a:ext>
              </a:extLst>
            </p:cNvPr>
            <p:cNvSpPr/>
            <p:nvPr/>
          </p:nvSpPr>
          <p:spPr>
            <a:xfrm>
              <a:off x="874372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6" name="十字形 965">
              <a:extLst>
                <a:ext uri="{FF2B5EF4-FFF2-40B4-BE49-F238E27FC236}">
                  <a16:creationId xmlns:a16="http://schemas.microsoft.com/office/drawing/2014/main" id="{807AC2A5-F3E9-D403-1FF9-42F5412B6607}"/>
                </a:ext>
              </a:extLst>
            </p:cNvPr>
            <p:cNvSpPr/>
            <p:nvPr/>
          </p:nvSpPr>
          <p:spPr>
            <a:xfrm>
              <a:off x="117826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7" name="十字形 966">
              <a:extLst>
                <a:ext uri="{FF2B5EF4-FFF2-40B4-BE49-F238E27FC236}">
                  <a16:creationId xmlns:a16="http://schemas.microsoft.com/office/drawing/2014/main" id="{C80CF9E0-96CA-2BF9-A66F-1115FDFEA982}"/>
                </a:ext>
              </a:extLst>
            </p:cNvPr>
            <p:cNvSpPr/>
            <p:nvPr/>
          </p:nvSpPr>
          <p:spPr>
            <a:xfrm>
              <a:off x="148214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8" name="十字形 967">
              <a:extLst>
                <a:ext uri="{FF2B5EF4-FFF2-40B4-BE49-F238E27FC236}">
                  <a16:creationId xmlns:a16="http://schemas.microsoft.com/office/drawing/2014/main" id="{5576B07F-7E47-0A0F-263A-99AD1B54E062}"/>
                </a:ext>
              </a:extLst>
            </p:cNvPr>
            <p:cNvSpPr/>
            <p:nvPr/>
          </p:nvSpPr>
          <p:spPr>
            <a:xfrm>
              <a:off x="178603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9" name="十字形 968">
              <a:extLst>
                <a:ext uri="{FF2B5EF4-FFF2-40B4-BE49-F238E27FC236}">
                  <a16:creationId xmlns:a16="http://schemas.microsoft.com/office/drawing/2014/main" id="{F46AF11C-9422-0DF2-1611-2E2B6BADA1A6}"/>
                </a:ext>
              </a:extLst>
            </p:cNvPr>
            <p:cNvSpPr/>
            <p:nvPr/>
          </p:nvSpPr>
          <p:spPr>
            <a:xfrm>
              <a:off x="2089921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0" name="十字形 969">
              <a:extLst>
                <a:ext uri="{FF2B5EF4-FFF2-40B4-BE49-F238E27FC236}">
                  <a16:creationId xmlns:a16="http://schemas.microsoft.com/office/drawing/2014/main" id="{BDC6B2B4-B9FF-31CE-D5F6-FBA7935648D3}"/>
                </a:ext>
              </a:extLst>
            </p:cNvPr>
            <p:cNvSpPr/>
            <p:nvPr/>
          </p:nvSpPr>
          <p:spPr>
            <a:xfrm>
              <a:off x="2393808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1" name="十字形 970">
              <a:extLst>
                <a:ext uri="{FF2B5EF4-FFF2-40B4-BE49-F238E27FC236}">
                  <a16:creationId xmlns:a16="http://schemas.microsoft.com/office/drawing/2014/main" id="{7822897F-FA81-840F-B145-8FF8C806D1EA}"/>
                </a:ext>
              </a:extLst>
            </p:cNvPr>
            <p:cNvSpPr/>
            <p:nvPr/>
          </p:nvSpPr>
          <p:spPr>
            <a:xfrm>
              <a:off x="269769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2" name="十字形 971">
              <a:extLst>
                <a:ext uri="{FF2B5EF4-FFF2-40B4-BE49-F238E27FC236}">
                  <a16:creationId xmlns:a16="http://schemas.microsoft.com/office/drawing/2014/main" id="{0B540850-CC43-76EB-C02C-C486DBA43220}"/>
                </a:ext>
              </a:extLst>
            </p:cNvPr>
            <p:cNvSpPr/>
            <p:nvPr/>
          </p:nvSpPr>
          <p:spPr>
            <a:xfrm>
              <a:off x="3001583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3" name="十字形 972">
              <a:extLst>
                <a:ext uri="{FF2B5EF4-FFF2-40B4-BE49-F238E27FC236}">
                  <a16:creationId xmlns:a16="http://schemas.microsoft.com/office/drawing/2014/main" id="{28F6A4E2-0709-FDD8-26B4-E4CDA5D85D45}"/>
                </a:ext>
              </a:extLst>
            </p:cNvPr>
            <p:cNvSpPr/>
            <p:nvPr/>
          </p:nvSpPr>
          <p:spPr>
            <a:xfrm>
              <a:off x="330547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4" name="十字形 973">
              <a:extLst>
                <a:ext uri="{FF2B5EF4-FFF2-40B4-BE49-F238E27FC236}">
                  <a16:creationId xmlns:a16="http://schemas.microsoft.com/office/drawing/2014/main" id="{98896D70-E50B-3EE0-9CD9-44373D7B7744}"/>
                </a:ext>
              </a:extLst>
            </p:cNvPr>
            <p:cNvSpPr/>
            <p:nvPr/>
          </p:nvSpPr>
          <p:spPr>
            <a:xfrm>
              <a:off x="360935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5" name="十字形 974">
              <a:extLst>
                <a:ext uri="{FF2B5EF4-FFF2-40B4-BE49-F238E27FC236}">
                  <a16:creationId xmlns:a16="http://schemas.microsoft.com/office/drawing/2014/main" id="{8C872C2F-5C20-527D-793F-357A4397F4F2}"/>
                </a:ext>
              </a:extLst>
            </p:cNvPr>
            <p:cNvSpPr/>
            <p:nvPr/>
          </p:nvSpPr>
          <p:spPr>
            <a:xfrm>
              <a:off x="391324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6" name="十字形 975">
              <a:extLst>
                <a:ext uri="{FF2B5EF4-FFF2-40B4-BE49-F238E27FC236}">
                  <a16:creationId xmlns:a16="http://schemas.microsoft.com/office/drawing/2014/main" id="{521839AF-DB9D-C469-D005-B3F4005D3198}"/>
                </a:ext>
              </a:extLst>
            </p:cNvPr>
            <p:cNvSpPr/>
            <p:nvPr/>
          </p:nvSpPr>
          <p:spPr>
            <a:xfrm>
              <a:off x="4217131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7" name="十字形 976">
              <a:extLst>
                <a:ext uri="{FF2B5EF4-FFF2-40B4-BE49-F238E27FC236}">
                  <a16:creationId xmlns:a16="http://schemas.microsoft.com/office/drawing/2014/main" id="{922ED2C0-26CB-34A1-E1EC-41D2DDDF2C2C}"/>
                </a:ext>
              </a:extLst>
            </p:cNvPr>
            <p:cNvSpPr/>
            <p:nvPr/>
          </p:nvSpPr>
          <p:spPr>
            <a:xfrm>
              <a:off x="4521019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8" name="十字形 977">
              <a:extLst>
                <a:ext uri="{FF2B5EF4-FFF2-40B4-BE49-F238E27FC236}">
                  <a16:creationId xmlns:a16="http://schemas.microsoft.com/office/drawing/2014/main" id="{811B054A-7DA1-7F08-C5E3-E04FBBB0E4A9}"/>
                </a:ext>
              </a:extLst>
            </p:cNvPr>
            <p:cNvSpPr/>
            <p:nvPr/>
          </p:nvSpPr>
          <p:spPr>
            <a:xfrm>
              <a:off x="482490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9" name="十字形 978">
              <a:extLst>
                <a:ext uri="{FF2B5EF4-FFF2-40B4-BE49-F238E27FC236}">
                  <a16:creationId xmlns:a16="http://schemas.microsoft.com/office/drawing/2014/main" id="{86B746B4-1E82-DAC6-E497-C7A6E0AC4EA6}"/>
                </a:ext>
              </a:extLst>
            </p:cNvPr>
            <p:cNvSpPr/>
            <p:nvPr/>
          </p:nvSpPr>
          <p:spPr>
            <a:xfrm>
              <a:off x="5128793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0" name="十字形 979">
              <a:extLst>
                <a:ext uri="{FF2B5EF4-FFF2-40B4-BE49-F238E27FC236}">
                  <a16:creationId xmlns:a16="http://schemas.microsoft.com/office/drawing/2014/main" id="{09EEB446-FF51-D7C5-7A1E-9BF01F33D04E}"/>
                </a:ext>
              </a:extLst>
            </p:cNvPr>
            <p:cNvSpPr/>
            <p:nvPr/>
          </p:nvSpPr>
          <p:spPr>
            <a:xfrm>
              <a:off x="543268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1" name="十字形 980">
              <a:extLst>
                <a:ext uri="{FF2B5EF4-FFF2-40B4-BE49-F238E27FC236}">
                  <a16:creationId xmlns:a16="http://schemas.microsoft.com/office/drawing/2014/main" id="{30262331-60B0-58C9-CADC-57975F6767E6}"/>
                </a:ext>
              </a:extLst>
            </p:cNvPr>
            <p:cNvSpPr/>
            <p:nvPr/>
          </p:nvSpPr>
          <p:spPr>
            <a:xfrm>
              <a:off x="573656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2" name="十字形 981">
              <a:extLst>
                <a:ext uri="{FF2B5EF4-FFF2-40B4-BE49-F238E27FC236}">
                  <a16:creationId xmlns:a16="http://schemas.microsoft.com/office/drawing/2014/main" id="{3ACED3B6-AE4B-6E60-7D50-CB5B38A9A9B1}"/>
                </a:ext>
              </a:extLst>
            </p:cNvPr>
            <p:cNvSpPr/>
            <p:nvPr/>
          </p:nvSpPr>
          <p:spPr>
            <a:xfrm>
              <a:off x="6040455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3" name="十字形 982">
              <a:extLst>
                <a:ext uri="{FF2B5EF4-FFF2-40B4-BE49-F238E27FC236}">
                  <a16:creationId xmlns:a16="http://schemas.microsoft.com/office/drawing/2014/main" id="{1DC0355B-97BE-CFA0-7D43-723CD02F059B}"/>
                </a:ext>
              </a:extLst>
            </p:cNvPr>
            <p:cNvSpPr/>
            <p:nvPr/>
          </p:nvSpPr>
          <p:spPr>
            <a:xfrm>
              <a:off x="6344342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4" name="十字形 983">
              <a:extLst>
                <a:ext uri="{FF2B5EF4-FFF2-40B4-BE49-F238E27FC236}">
                  <a16:creationId xmlns:a16="http://schemas.microsoft.com/office/drawing/2014/main" id="{2A0AFE14-E65D-3625-1C50-1B74FBB316DA}"/>
                </a:ext>
              </a:extLst>
            </p:cNvPr>
            <p:cNvSpPr/>
            <p:nvPr/>
          </p:nvSpPr>
          <p:spPr>
            <a:xfrm>
              <a:off x="6648229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5" name="十字形 984">
              <a:extLst>
                <a:ext uri="{FF2B5EF4-FFF2-40B4-BE49-F238E27FC236}">
                  <a16:creationId xmlns:a16="http://schemas.microsoft.com/office/drawing/2014/main" id="{B2D83AC1-8763-0967-C4C6-8141A14EAB7F}"/>
                </a:ext>
              </a:extLst>
            </p:cNvPr>
            <p:cNvSpPr/>
            <p:nvPr/>
          </p:nvSpPr>
          <p:spPr>
            <a:xfrm>
              <a:off x="695211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6" name="十字形 985">
              <a:extLst>
                <a:ext uri="{FF2B5EF4-FFF2-40B4-BE49-F238E27FC236}">
                  <a16:creationId xmlns:a16="http://schemas.microsoft.com/office/drawing/2014/main" id="{041AA344-783C-702C-FCEF-6285AB624CF3}"/>
                </a:ext>
              </a:extLst>
            </p:cNvPr>
            <p:cNvSpPr/>
            <p:nvPr/>
          </p:nvSpPr>
          <p:spPr>
            <a:xfrm>
              <a:off x="725600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7" name="十字形 986">
              <a:extLst>
                <a:ext uri="{FF2B5EF4-FFF2-40B4-BE49-F238E27FC236}">
                  <a16:creationId xmlns:a16="http://schemas.microsoft.com/office/drawing/2014/main" id="{10E8DCC0-160A-46F8-9F20-C0109849696D}"/>
                </a:ext>
              </a:extLst>
            </p:cNvPr>
            <p:cNvSpPr/>
            <p:nvPr/>
          </p:nvSpPr>
          <p:spPr>
            <a:xfrm>
              <a:off x="755989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8" name="十字形 987">
              <a:extLst>
                <a:ext uri="{FF2B5EF4-FFF2-40B4-BE49-F238E27FC236}">
                  <a16:creationId xmlns:a16="http://schemas.microsoft.com/office/drawing/2014/main" id="{EE2CB8A8-31E0-4958-7D12-979808A53496}"/>
                </a:ext>
              </a:extLst>
            </p:cNvPr>
            <p:cNvSpPr/>
            <p:nvPr/>
          </p:nvSpPr>
          <p:spPr>
            <a:xfrm>
              <a:off x="266598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9" name="十字形 988">
              <a:extLst>
                <a:ext uri="{FF2B5EF4-FFF2-40B4-BE49-F238E27FC236}">
                  <a16:creationId xmlns:a16="http://schemas.microsoft.com/office/drawing/2014/main" id="{C6CAA6D6-F4FA-A6FC-757A-C78AFB0AF994}"/>
                </a:ext>
              </a:extLst>
            </p:cNvPr>
            <p:cNvSpPr/>
            <p:nvPr/>
          </p:nvSpPr>
          <p:spPr>
            <a:xfrm>
              <a:off x="570485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0" name="十字形 989">
              <a:extLst>
                <a:ext uri="{FF2B5EF4-FFF2-40B4-BE49-F238E27FC236}">
                  <a16:creationId xmlns:a16="http://schemas.microsoft.com/office/drawing/2014/main" id="{A7256BC3-5117-6813-8F8B-7E1F5C4C2341}"/>
                </a:ext>
              </a:extLst>
            </p:cNvPr>
            <p:cNvSpPr/>
            <p:nvPr/>
          </p:nvSpPr>
          <p:spPr>
            <a:xfrm>
              <a:off x="874372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1" name="十字形 990">
              <a:extLst>
                <a:ext uri="{FF2B5EF4-FFF2-40B4-BE49-F238E27FC236}">
                  <a16:creationId xmlns:a16="http://schemas.microsoft.com/office/drawing/2014/main" id="{09980DD6-E992-1E7F-C7AB-0634C6FB012A}"/>
                </a:ext>
              </a:extLst>
            </p:cNvPr>
            <p:cNvSpPr/>
            <p:nvPr/>
          </p:nvSpPr>
          <p:spPr>
            <a:xfrm>
              <a:off x="117826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2" name="十字形 991">
              <a:extLst>
                <a:ext uri="{FF2B5EF4-FFF2-40B4-BE49-F238E27FC236}">
                  <a16:creationId xmlns:a16="http://schemas.microsoft.com/office/drawing/2014/main" id="{595FEB59-A352-D87F-D88A-C52D81C10F99}"/>
                </a:ext>
              </a:extLst>
            </p:cNvPr>
            <p:cNvSpPr/>
            <p:nvPr/>
          </p:nvSpPr>
          <p:spPr>
            <a:xfrm>
              <a:off x="148214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3" name="十字形 992">
              <a:extLst>
                <a:ext uri="{FF2B5EF4-FFF2-40B4-BE49-F238E27FC236}">
                  <a16:creationId xmlns:a16="http://schemas.microsoft.com/office/drawing/2014/main" id="{EF686A83-29C0-97DC-54DF-18E725B63036}"/>
                </a:ext>
              </a:extLst>
            </p:cNvPr>
            <p:cNvSpPr/>
            <p:nvPr/>
          </p:nvSpPr>
          <p:spPr>
            <a:xfrm>
              <a:off x="178603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4" name="十字形 993">
              <a:extLst>
                <a:ext uri="{FF2B5EF4-FFF2-40B4-BE49-F238E27FC236}">
                  <a16:creationId xmlns:a16="http://schemas.microsoft.com/office/drawing/2014/main" id="{A0B60EAC-6B14-6E73-E4F5-A9BAB5117629}"/>
                </a:ext>
              </a:extLst>
            </p:cNvPr>
            <p:cNvSpPr/>
            <p:nvPr/>
          </p:nvSpPr>
          <p:spPr>
            <a:xfrm>
              <a:off x="2089921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5" name="十字形 994">
              <a:extLst>
                <a:ext uri="{FF2B5EF4-FFF2-40B4-BE49-F238E27FC236}">
                  <a16:creationId xmlns:a16="http://schemas.microsoft.com/office/drawing/2014/main" id="{22E95BE6-D81B-1F19-D032-3DCDCF6A52FC}"/>
                </a:ext>
              </a:extLst>
            </p:cNvPr>
            <p:cNvSpPr/>
            <p:nvPr/>
          </p:nvSpPr>
          <p:spPr>
            <a:xfrm>
              <a:off x="2393808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6" name="十字形 995">
              <a:extLst>
                <a:ext uri="{FF2B5EF4-FFF2-40B4-BE49-F238E27FC236}">
                  <a16:creationId xmlns:a16="http://schemas.microsoft.com/office/drawing/2014/main" id="{C4A49352-C425-DFC1-3679-3A07B2D60062}"/>
                </a:ext>
              </a:extLst>
            </p:cNvPr>
            <p:cNvSpPr/>
            <p:nvPr/>
          </p:nvSpPr>
          <p:spPr>
            <a:xfrm>
              <a:off x="269769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7" name="十字形 996">
              <a:extLst>
                <a:ext uri="{FF2B5EF4-FFF2-40B4-BE49-F238E27FC236}">
                  <a16:creationId xmlns:a16="http://schemas.microsoft.com/office/drawing/2014/main" id="{2B15AEEC-6827-2F00-957C-560147FF81A7}"/>
                </a:ext>
              </a:extLst>
            </p:cNvPr>
            <p:cNvSpPr/>
            <p:nvPr/>
          </p:nvSpPr>
          <p:spPr>
            <a:xfrm>
              <a:off x="3001583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8" name="十字形 997">
              <a:extLst>
                <a:ext uri="{FF2B5EF4-FFF2-40B4-BE49-F238E27FC236}">
                  <a16:creationId xmlns:a16="http://schemas.microsoft.com/office/drawing/2014/main" id="{B38BDF89-9C17-82AF-B202-C805D353F514}"/>
                </a:ext>
              </a:extLst>
            </p:cNvPr>
            <p:cNvSpPr/>
            <p:nvPr/>
          </p:nvSpPr>
          <p:spPr>
            <a:xfrm>
              <a:off x="330547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9" name="十字形 998">
              <a:extLst>
                <a:ext uri="{FF2B5EF4-FFF2-40B4-BE49-F238E27FC236}">
                  <a16:creationId xmlns:a16="http://schemas.microsoft.com/office/drawing/2014/main" id="{1CEF8BD7-A940-FE86-1D31-C2DD271348B4}"/>
                </a:ext>
              </a:extLst>
            </p:cNvPr>
            <p:cNvSpPr/>
            <p:nvPr/>
          </p:nvSpPr>
          <p:spPr>
            <a:xfrm>
              <a:off x="360935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0" name="十字形 999">
              <a:extLst>
                <a:ext uri="{FF2B5EF4-FFF2-40B4-BE49-F238E27FC236}">
                  <a16:creationId xmlns:a16="http://schemas.microsoft.com/office/drawing/2014/main" id="{AD4EC217-CCD5-B24C-E62E-CAF42A3CFAEC}"/>
                </a:ext>
              </a:extLst>
            </p:cNvPr>
            <p:cNvSpPr/>
            <p:nvPr/>
          </p:nvSpPr>
          <p:spPr>
            <a:xfrm>
              <a:off x="391324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1" name="十字形 1000">
              <a:extLst>
                <a:ext uri="{FF2B5EF4-FFF2-40B4-BE49-F238E27FC236}">
                  <a16:creationId xmlns:a16="http://schemas.microsoft.com/office/drawing/2014/main" id="{E3C3DBC8-FF20-95F6-A4BC-65799F9D900E}"/>
                </a:ext>
              </a:extLst>
            </p:cNvPr>
            <p:cNvSpPr/>
            <p:nvPr/>
          </p:nvSpPr>
          <p:spPr>
            <a:xfrm>
              <a:off x="4217131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2" name="十字形 1001">
              <a:extLst>
                <a:ext uri="{FF2B5EF4-FFF2-40B4-BE49-F238E27FC236}">
                  <a16:creationId xmlns:a16="http://schemas.microsoft.com/office/drawing/2014/main" id="{476F8B22-569E-8BDC-2E0A-8E2B7923154A}"/>
                </a:ext>
              </a:extLst>
            </p:cNvPr>
            <p:cNvSpPr/>
            <p:nvPr/>
          </p:nvSpPr>
          <p:spPr>
            <a:xfrm>
              <a:off x="4521019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3" name="十字形 1002">
              <a:extLst>
                <a:ext uri="{FF2B5EF4-FFF2-40B4-BE49-F238E27FC236}">
                  <a16:creationId xmlns:a16="http://schemas.microsoft.com/office/drawing/2014/main" id="{04FABC1E-73D8-D01D-2EBD-8233EEA18197}"/>
                </a:ext>
              </a:extLst>
            </p:cNvPr>
            <p:cNvSpPr/>
            <p:nvPr/>
          </p:nvSpPr>
          <p:spPr>
            <a:xfrm>
              <a:off x="482490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4" name="十字形 1003">
              <a:extLst>
                <a:ext uri="{FF2B5EF4-FFF2-40B4-BE49-F238E27FC236}">
                  <a16:creationId xmlns:a16="http://schemas.microsoft.com/office/drawing/2014/main" id="{891CFAA4-BC72-80EF-388D-0A851B4E889C}"/>
                </a:ext>
              </a:extLst>
            </p:cNvPr>
            <p:cNvSpPr/>
            <p:nvPr/>
          </p:nvSpPr>
          <p:spPr>
            <a:xfrm>
              <a:off x="5128793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5" name="十字形 1004">
              <a:extLst>
                <a:ext uri="{FF2B5EF4-FFF2-40B4-BE49-F238E27FC236}">
                  <a16:creationId xmlns:a16="http://schemas.microsoft.com/office/drawing/2014/main" id="{E5231DAF-BD7F-10A4-4659-B470459306F2}"/>
                </a:ext>
              </a:extLst>
            </p:cNvPr>
            <p:cNvSpPr/>
            <p:nvPr/>
          </p:nvSpPr>
          <p:spPr>
            <a:xfrm>
              <a:off x="543268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6" name="十字形 1005">
              <a:extLst>
                <a:ext uri="{FF2B5EF4-FFF2-40B4-BE49-F238E27FC236}">
                  <a16:creationId xmlns:a16="http://schemas.microsoft.com/office/drawing/2014/main" id="{72C74858-7413-59D7-A725-1A8FF8F19965}"/>
                </a:ext>
              </a:extLst>
            </p:cNvPr>
            <p:cNvSpPr/>
            <p:nvPr/>
          </p:nvSpPr>
          <p:spPr>
            <a:xfrm>
              <a:off x="573656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7" name="十字形 1006">
              <a:extLst>
                <a:ext uri="{FF2B5EF4-FFF2-40B4-BE49-F238E27FC236}">
                  <a16:creationId xmlns:a16="http://schemas.microsoft.com/office/drawing/2014/main" id="{80CBBDE9-2507-5FCD-62FB-6CB22A3C09DF}"/>
                </a:ext>
              </a:extLst>
            </p:cNvPr>
            <p:cNvSpPr/>
            <p:nvPr/>
          </p:nvSpPr>
          <p:spPr>
            <a:xfrm>
              <a:off x="6040455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8" name="十字形 1007">
              <a:extLst>
                <a:ext uri="{FF2B5EF4-FFF2-40B4-BE49-F238E27FC236}">
                  <a16:creationId xmlns:a16="http://schemas.microsoft.com/office/drawing/2014/main" id="{A34EFFBB-17E2-1644-6074-30B9C8DED484}"/>
                </a:ext>
              </a:extLst>
            </p:cNvPr>
            <p:cNvSpPr/>
            <p:nvPr/>
          </p:nvSpPr>
          <p:spPr>
            <a:xfrm>
              <a:off x="6344342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9" name="十字形 1008">
              <a:extLst>
                <a:ext uri="{FF2B5EF4-FFF2-40B4-BE49-F238E27FC236}">
                  <a16:creationId xmlns:a16="http://schemas.microsoft.com/office/drawing/2014/main" id="{1C49D102-735A-1334-744C-36691BDF0EA3}"/>
                </a:ext>
              </a:extLst>
            </p:cNvPr>
            <p:cNvSpPr/>
            <p:nvPr/>
          </p:nvSpPr>
          <p:spPr>
            <a:xfrm>
              <a:off x="6648229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0" name="十字形 1009">
              <a:extLst>
                <a:ext uri="{FF2B5EF4-FFF2-40B4-BE49-F238E27FC236}">
                  <a16:creationId xmlns:a16="http://schemas.microsoft.com/office/drawing/2014/main" id="{0514273F-C168-2A26-0A6B-3F9034276746}"/>
                </a:ext>
              </a:extLst>
            </p:cNvPr>
            <p:cNvSpPr/>
            <p:nvPr/>
          </p:nvSpPr>
          <p:spPr>
            <a:xfrm>
              <a:off x="695211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1" name="十字形 1010">
              <a:extLst>
                <a:ext uri="{FF2B5EF4-FFF2-40B4-BE49-F238E27FC236}">
                  <a16:creationId xmlns:a16="http://schemas.microsoft.com/office/drawing/2014/main" id="{045D639E-96FD-B881-E4EB-DE58485CCC8B}"/>
                </a:ext>
              </a:extLst>
            </p:cNvPr>
            <p:cNvSpPr/>
            <p:nvPr/>
          </p:nvSpPr>
          <p:spPr>
            <a:xfrm>
              <a:off x="725600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2" name="十字形 1011">
              <a:extLst>
                <a:ext uri="{FF2B5EF4-FFF2-40B4-BE49-F238E27FC236}">
                  <a16:creationId xmlns:a16="http://schemas.microsoft.com/office/drawing/2014/main" id="{38B0ED27-2E9E-2C8C-0E55-16A44CA56BA6}"/>
                </a:ext>
              </a:extLst>
            </p:cNvPr>
            <p:cNvSpPr/>
            <p:nvPr/>
          </p:nvSpPr>
          <p:spPr>
            <a:xfrm>
              <a:off x="755989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3" name="十字形 1012">
              <a:extLst>
                <a:ext uri="{FF2B5EF4-FFF2-40B4-BE49-F238E27FC236}">
                  <a16:creationId xmlns:a16="http://schemas.microsoft.com/office/drawing/2014/main" id="{35661AA3-9E73-C7BB-1360-C9667158D36C}"/>
                </a:ext>
              </a:extLst>
            </p:cNvPr>
            <p:cNvSpPr/>
            <p:nvPr/>
          </p:nvSpPr>
          <p:spPr>
            <a:xfrm>
              <a:off x="266598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4" name="十字形 1013">
              <a:extLst>
                <a:ext uri="{FF2B5EF4-FFF2-40B4-BE49-F238E27FC236}">
                  <a16:creationId xmlns:a16="http://schemas.microsoft.com/office/drawing/2014/main" id="{587E411D-0011-494F-6816-0992C4B5C6FC}"/>
                </a:ext>
              </a:extLst>
            </p:cNvPr>
            <p:cNvSpPr/>
            <p:nvPr/>
          </p:nvSpPr>
          <p:spPr>
            <a:xfrm>
              <a:off x="570485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5" name="十字形 1014">
              <a:extLst>
                <a:ext uri="{FF2B5EF4-FFF2-40B4-BE49-F238E27FC236}">
                  <a16:creationId xmlns:a16="http://schemas.microsoft.com/office/drawing/2014/main" id="{A3844685-D943-AD68-C50C-4BB3CD4BA320}"/>
                </a:ext>
              </a:extLst>
            </p:cNvPr>
            <p:cNvSpPr/>
            <p:nvPr/>
          </p:nvSpPr>
          <p:spPr>
            <a:xfrm>
              <a:off x="874372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6" name="十字形 1015">
              <a:extLst>
                <a:ext uri="{FF2B5EF4-FFF2-40B4-BE49-F238E27FC236}">
                  <a16:creationId xmlns:a16="http://schemas.microsoft.com/office/drawing/2014/main" id="{7FA08BC3-9043-77B1-A016-4030EF1B79AD}"/>
                </a:ext>
              </a:extLst>
            </p:cNvPr>
            <p:cNvSpPr/>
            <p:nvPr/>
          </p:nvSpPr>
          <p:spPr>
            <a:xfrm>
              <a:off x="117826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7" name="十字形 1016">
              <a:extLst>
                <a:ext uri="{FF2B5EF4-FFF2-40B4-BE49-F238E27FC236}">
                  <a16:creationId xmlns:a16="http://schemas.microsoft.com/office/drawing/2014/main" id="{763649A4-F7ED-6893-7BEB-5BA8413333BC}"/>
                </a:ext>
              </a:extLst>
            </p:cNvPr>
            <p:cNvSpPr/>
            <p:nvPr/>
          </p:nvSpPr>
          <p:spPr>
            <a:xfrm>
              <a:off x="148214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8" name="十字形 1017">
              <a:extLst>
                <a:ext uri="{FF2B5EF4-FFF2-40B4-BE49-F238E27FC236}">
                  <a16:creationId xmlns:a16="http://schemas.microsoft.com/office/drawing/2014/main" id="{154BC67A-330F-AC4B-0512-67A43ED9DBC1}"/>
                </a:ext>
              </a:extLst>
            </p:cNvPr>
            <p:cNvSpPr/>
            <p:nvPr/>
          </p:nvSpPr>
          <p:spPr>
            <a:xfrm>
              <a:off x="178603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9" name="十字形 1018">
              <a:extLst>
                <a:ext uri="{FF2B5EF4-FFF2-40B4-BE49-F238E27FC236}">
                  <a16:creationId xmlns:a16="http://schemas.microsoft.com/office/drawing/2014/main" id="{56E83594-DD61-D19F-F10F-8D297BAE84C6}"/>
                </a:ext>
              </a:extLst>
            </p:cNvPr>
            <p:cNvSpPr/>
            <p:nvPr/>
          </p:nvSpPr>
          <p:spPr>
            <a:xfrm>
              <a:off x="2089921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0" name="十字形 1019">
              <a:extLst>
                <a:ext uri="{FF2B5EF4-FFF2-40B4-BE49-F238E27FC236}">
                  <a16:creationId xmlns:a16="http://schemas.microsoft.com/office/drawing/2014/main" id="{89B9EED1-6CFC-0D99-F7C2-5CB07001FF41}"/>
                </a:ext>
              </a:extLst>
            </p:cNvPr>
            <p:cNvSpPr/>
            <p:nvPr/>
          </p:nvSpPr>
          <p:spPr>
            <a:xfrm>
              <a:off x="2393808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1" name="十字形 1020">
              <a:extLst>
                <a:ext uri="{FF2B5EF4-FFF2-40B4-BE49-F238E27FC236}">
                  <a16:creationId xmlns:a16="http://schemas.microsoft.com/office/drawing/2014/main" id="{93BF1200-EFF1-59E1-180D-7A6DC171E56F}"/>
                </a:ext>
              </a:extLst>
            </p:cNvPr>
            <p:cNvSpPr/>
            <p:nvPr/>
          </p:nvSpPr>
          <p:spPr>
            <a:xfrm>
              <a:off x="269769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2" name="十字形 1021">
              <a:extLst>
                <a:ext uri="{FF2B5EF4-FFF2-40B4-BE49-F238E27FC236}">
                  <a16:creationId xmlns:a16="http://schemas.microsoft.com/office/drawing/2014/main" id="{1A143A13-D53F-8E8E-1286-BF64C80630A5}"/>
                </a:ext>
              </a:extLst>
            </p:cNvPr>
            <p:cNvSpPr/>
            <p:nvPr/>
          </p:nvSpPr>
          <p:spPr>
            <a:xfrm>
              <a:off x="3001583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3" name="十字形 1022">
              <a:extLst>
                <a:ext uri="{FF2B5EF4-FFF2-40B4-BE49-F238E27FC236}">
                  <a16:creationId xmlns:a16="http://schemas.microsoft.com/office/drawing/2014/main" id="{E1719127-B4D1-241B-BFF7-175CA34826A4}"/>
                </a:ext>
              </a:extLst>
            </p:cNvPr>
            <p:cNvSpPr/>
            <p:nvPr/>
          </p:nvSpPr>
          <p:spPr>
            <a:xfrm>
              <a:off x="330547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4" name="十字形 1023">
              <a:extLst>
                <a:ext uri="{FF2B5EF4-FFF2-40B4-BE49-F238E27FC236}">
                  <a16:creationId xmlns:a16="http://schemas.microsoft.com/office/drawing/2014/main" id="{CAAF21CC-82AD-67DC-ED92-44BB867D1D9D}"/>
                </a:ext>
              </a:extLst>
            </p:cNvPr>
            <p:cNvSpPr/>
            <p:nvPr/>
          </p:nvSpPr>
          <p:spPr>
            <a:xfrm>
              <a:off x="360935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5" name="十字形 1024">
              <a:extLst>
                <a:ext uri="{FF2B5EF4-FFF2-40B4-BE49-F238E27FC236}">
                  <a16:creationId xmlns:a16="http://schemas.microsoft.com/office/drawing/2014/main" id="{820867D0-21CA-8415-B0B9-700566E6A4FE}"/>
                </a:ext>
              </a:extLst>
            </p:cNvPr>
            <p:cNvSpPr/>
            <p:nvPr/>
          </p:nvSpPr>
          <p:spPr>
            <a:xfrm>
              <a:off x="391324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6" name="十字形 1025">
              <a:extLst>
                <a:ext uri="{FF2B5EF4-FFF2-40B4-BE49-F238E27FC236}">
                  <a16:creationId xmlns:a16="http://schemas.microsoft.com/office/drawing/2014/main" id="{EE9B3662-D559-600F-E965-DE41F03964D1}"/>
                </a:ext>
              </a:extLst>
            </p:cNvPr>
            <p:cNvSpPr/>
            <p:nvPr/>
          </p:nvSpPr>
          <p:spPr>
            <a:xfrm>
              <a:off x="4217131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7" name="十字形 1026">
              <a:extLst>
                <a:ext uri="{FF2B5EF4-FFF2-40B4-BE49-F238E27FC236}">
                  <a16:creationId xmlns:a16="http://schemas.microsoft.com/office/drawing/2014/main" id="{0F148244-EB9C-B735-04C7-D39F2348DFC9}"/>
                </a:ext>
              </a:extLst>
            </p:cNvPr>
            <p:cNvSpPr/>
            <p:nvPr/>
          </p:nvSpPr>
          <p:spPr>
            <a:xfrm>
              <a:off x="4521019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8" name="十字形 1027">
              <a:extLst>
                <a:ext uri="{FF2B5EF4-FFF2-40B4-BE49-F238E27FC236}">
                  <a16:creationId xmlns:a16="http://schemas.microsoft.com/office/drawing/2014/main" id="{F71D412F-3B42-CA7F-525E-086C3F06DD61}"/>
                </a:ext>
              </a:extLst>
            </p:cNvPr>
            <p:cNvSpPr/>
            <p:nvPr/>
          </p:nvSpPr>
          <p:spPr>
            <a:xfrm>
              <a:off x="482490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9" name="十字形 1028">
              <a:extLst>
                <a:ext uri="{FF2B5EF4-FFF2-40B4-BE49-F238E27FC236}">
                  <a16:creationId xmlns:a16="http://schemas.microsoft.com/office/drawing/2014/main" id="{CF06F18D-DE5D-F277-1BD6-909B9493C544}"/>
                </a:ext>
              </a:extLst>
            </p:cNvPr>
            <p:cNvSpPr/>
            <p:nvPr/>
          </p:nvSpPr>
          <p:spPr>
            <a:xfrm>
              <a:off x="5128793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0" name="十字形 1029">
              <a:extLst>
                <a:ext uri="{FF2B5EF4-FFF2-40B4-BE49-F238E27FC236}">
                  <a16:creationId xmlns:a16="http://schemas.microsoft.com/office/drawing/2014/main" id="{E31BEE87-9B9C-4FC9-FD8B-F23709C80BB9}"/>
                </a:ext>
              </a:extLst>
            </p:cNvPr>
            <p:cNvSpPr/>
            <p:nvPr/>
          </p:nvSpPr>
          <p:spPr>
            <a:xfrm>
              <a:off x="543268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1" name="十字形 1030">
              <a:extLst>
                <a:ext uri="{FF2B5EF4-FFF2-40B4-BE49-F238E27FC236}">
                  <a16:creationId xmlns:a16="http://schemas.microsoft.com/office/drawing/2014/main" id="{DE8F89ED-3A4B-334B-E871-555E4C8BDE1A}"/>
                </a:ext>
              </a:extLst>
            </p:cNvPr>
            <p:cNvSpPr/>
            <p:nvPr/>
          </p:nvSpPr>
          <p:spPr>
            <a:xfrm>
              <a:off x="573656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2" name="十字形 1031">
              <a:extLst>
                <a:ext uri="{FF2B5EF4-FFF2-40B4-BE49-F238E27FC236}">
                  <a16:creationId xmlns:a16="http://schemas.microsoft.com/office/drawing/2014/main" id="{D04F1766-791C-F951-F102-FAA8E3E097C1}"/>
                </a:ext>
              </a:extLst>
            </p:cNvPr>
            <p:cNvSpPr/>
            <p:nvPr/>
          </p:nvSpPr>
          <p:spPr>
            <a:xfrm>
              <a:off x="6040455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3" name="十字形 1032">
              <a:extLst>
                <a:ext uri="{FF2B5EF4-FFF2-40B4-BE49-F238E27FC236}">
                  <a16:creationId xmlns:a16="http://schemas.microsoft.com/office/drawing/2014/main" id="{E15C01E1-A957-C063-CA61-46A8FF6E52CF}"/>
                </a:ext>
              </a:extLst>
            </p:cNvPr>
            <p:cNvSpPr/>
            <p:nvPr/>
          </p:nvSpPr>
          <p:spPr>
            <a:xfrm>
              <a:off x="6344342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4" name="十字形 1033">
              <a:extLst>
                <a:ext uri="{FF2B5EF4-FFF2-40B4-BE49-F238E27FC236}">
                  <a16:creationId xmlns:a16="http://schemas.microsoft.com/office/drawing/2014/main" id="{9F840B06-D59A-F762-1C2E-24D083F32698}"/>
                </a:ext>
              </a:extLst>
            </p:cNvPr>
            <p:cNvSpPr/>
            <p:nvPr/>
          </p:nvSpPr>
          <p:spPr>
            <a:xfrm>
              <a:off x="6648229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5" name="十字形 1034">
              <a:extLst>
                <a:ext uri="{FF2B5EF4-FFF2-40B4-BE49-F238E27FC236}">
                  <a16:creationId xmlns:a16="http://schemas.microsoft.com/office/drawing/2014/main" id="{C1389B85-07CE-AF43-6BAF-D1639F0E8E4B}"/>
                </a:ext>
              </a:extLst>
            </p:cNvPr>
            <p:cNvSpPr/>
            <p:nvPr/>
          </p:nvSpPr>
          <p:spPr>
            <a:xfrm>
              <a:off x="695211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6" name="十字形 1035">
              <a:extLst>
                <a:ext uri="{FF2B5EF4-FFF2-40B4-BE49-F238E27FC236}">
                  <a16:creationId xmlns:a16="http://schemas.microsoft.com/office/drawing/2014/main" id="{62546F70-24DD-CB08-B64E-382F874AE9A2}"/>
                </a:ext>
              </a:extLst>
            </p:cNvPr>
            <p:cNvSpPr/>
            <p:nvPr/>
          </p:nvSpPr>
          <p:spPr>
            <a:xfrm>
              <a:off x="725600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7" name="十字形 1036">
              <a:extLst>
                <a:ext uri="{FF2B5EF4-FFF2-40B4-BE49-F238E27FC236}">
                  <a16:creationId xmlns:a16="http://schemas.microsoft.com/office/drawing/2014/main" id="{8351603A-A529-049A-1E3D-BAF5DA074F03}"/>
                </a:ext>
              </a:extLst>
            </p:cNvPr>
            <p:cNvSpPr/>
            <p:nvPr/>
          </p:nvSpPr>
          <p:spPr>
            <a:xfrm>
              <a:off x="755989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8" name="十字形 1037">
              <a:extLst>
                <a:ext uri="{FF2B5EF4-FFF2-40B4-BE49-F238E27FC236}">
                  <a16:creationId xmlns:a16="http://schemas.microsoft.com/office/drawing/2014/main" id="{66F50929-A749-3792-D2A5-0DB6458A9CAB}"/>
                </a:ext>
              </a:extLst>
            </p:cNvPr>
            <p:cNvSpPr/>
            <p:nvPr/>
          </p:nvSpPr>
          <p:spPr>
            <a:xfrm>
              <a:off x="266598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9" name="十字形 1038">
              <a:extLst>
                <a:ext uri="{FF2B5EF4-FFF2-40B4-BE49-F238E27FC236}">
                  <a16:creationId xmlns:a16="http://schemas.microsoft.com/office/drawing/2014/main" id="{22003E0F-81BA-287B-083A-0D33FDE31AB9}"/>
                </a:ext>
              </a:extLst>
            </p:cNvPr>
            <p:cNvSpPr/>
            <p:nvPr/>
          </p:nvSpPr>
          <p:spPr>
            <a:xfrm>
              <a:off x="570485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0" name="十字形 1039">
              <a:extLst>
                <a:ext uri="{FF2B5EF4-FFF2-40B4-BE49-F238E27FC236}">
                  <a16:creationId xmlns:a16="http://schemas.microsoft.com/office/drawing/2014/main" id="{906B0234-402E-277A-4D52-7C0F2F6207E5}"/>
                </a:ext>
              </a:extLst>
            </p:cNvPr>
            <p:cNvSpPr/>
            <p:nvPr/>
          </p:nvSpPr>
          <p:spPr>
            <a:xfrm>
              <a:off x="874372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1" name="十字形 1040">
              <a:extLst>
                <a:ext uri="{FF2B5EF4-FFF2-40B4-BE49-F238E27FC236}">
                  <a16:creationId xmlns:a16="http://schemas.microsoft.com/office/drawing/2014/main" id="{83B56F92-DB4D-530F-BF47-1E145F6F5F53}"/>
                </a:ext>
              </a:extLst>
            </p:cNvPr>
            <p:cNvSpPr/>
            <p:nvPr/>
          </p:nvSpPr>
          <p:spPr>
            <a:xfrm>
              <a:off x="117826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2" name="十字形 1041">
              <a:extLst>
                <a:ext uri="{FF2B5EF4-FFF2-40B4-BE49-F238E27FC236}">
                  <a16:creationId xmlns:a16="http://schemas.microsoft.com/office/drawing/2014/main" id="{95779796-6B23-D75E-C3D6-21C549B1F793}"/>
                </a:ext>
              </a:extLst>
            </p:cNvPr>
            <p:cNvSpPr/>
            <p:nvPr/>
          </p:nvSpPr>
          <p:spPr>
            <a:xfrm>
              <a:off x="148214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3" name="十字形 1042">
              <a:extLst>
                <a:ext uri="{FF2B5EF4-FFF2-40B4-BE49-F238E27FC236}">
                  <a16:creationId xmlns:a16="http://schemas.microsoft.com/office/drawing/2014/main" id="{7CF28E83-5F23-1FB1-F38B-F4B6FC22F7A5}"/>
                </a:ext>
              </a:extLst>
            </p:cNvPr>
            <p:cNvSpPr/>
            <p:nvPr/>
          </p:nvSpPr>
          <p:spPr>
            <a:xfrm>
              <a:off x="178603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4" name="十字形 1043">
              <a:extLst>
                <a:ext uri="{FF2B5EF4-FFF2-40B4-BE49-F238E27FC236}">
                  <a16:creationId xmlns:a16="http://schemas.microsoft.com/office/drawing/2014/main" id="{C84B7B00-129A-F32E-7D9A-4A9ED1340DAA}"/>
                </a:ext>
              </a:extLst>
            </p:cNvPr>
            <p:cNvSpPr/>
            <p:nvPr/>
          </p:nvSpPr>
          <p:spPr>
            <a:xfrm>
              <a:off x="2089921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5" name="十字形 1044">
              <a:extLst>
                <a:ext uri="{FF2B5EF4-FFF2-40B4-BE49-F238E27FC236}">
                  <a16:creationId xmlns:a16="http://schemas.microsoft.com/office/drawing/2014/main" id="{9537A6B2-FD44-BBA6-DC24-6DD368A883CB}"/>
                </a:ext>
              </a:extLst>
            </p:cNvPr>
            <p:cNvSpPr/>
            <p:nvPr/>
          </p:nvSpPr>
          <p:spPr>
            <a:xfrm>
              <a:off x="2961231" y="56500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6" name="十字形 1045">
              <a:extLst>
                <a:ext uri="{FF2B5EF4-FFF2-40B4-BE49-F238E27FC236}">
                  <a16:creationId xmlns:a16="http://schemas.microsoft.com/office/drawing/2014/main" id="{630B4A84-6491-A8FE-49D1-4E6F65B8BE41}"/>
                </a:ext>
              </a:extLst>
            </p:cNvPr>
            <p:cNvSpPr/>
            <p:nvPr/>
          </p:nvSpPr>
          <p:spPr>
            <a:xfrm>
              <a:off x="269769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7" name="十字形 1046">
              <a:extLst>
                <a:ext uri="{FF2B5EF4-FFF2-40B4-BE49-F238E27FC236}">
                  <a16:creationId xmlns:a16="http://schemas.microsoft.com/office/drawing/2014/main" id="{9B80F81F-792C-E2CE-B1C9-0BA476177AEA}"/>
                </a:ext>
              </a:extLst>
            </p:cNvPr>
            <p:cNvSpPr/>
            <p:nvPr/>
          </p:nvSpPr>
          <p:spPr>
            <a:xfrm>
              <a:off x="3001583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8" name="十字形 1047">
              <a:extLst>
                <a:ext uri="{FF2B5EF4-FFF2-40B4-BE49-F238E27FC236}">
                  <a16:creationId xmlns:a16="http://schemas.microsoft.com/office/drawing/2014/main" id="{F35619BB-A8A1-4512-0EF4-A10BD010F2B5}"/>
                </a:ext>
              </a:extLst>
            </p:cNvPr>
            <p:cNvSpPr/>
            <p:nvPr/>
          </p:nvSpPr>
          <p:spPr>
            <a:xfrm>
              <a:off x="330547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9" name="十字形 1048">
              <a:extLst>
                <a:ext uri="{FF2B5EF4-FFF2-40B4-BE49-F238E27FC236}">
                  <a16:creationId xmlns:a16="http://schemas.microsoft.com/office/drawing/2014/main" id="{1D86A4BF-AB7A-F19E-0EBF-4643867D266C}"/>
                </a:ext>
              </a:extLst>
            </p:cNvPr>
            <p:cNvSpPr/>
            <p:nvPr/>
          </p:nvSpPr>
          <p:spPr>
            <a:xfrm>
              <a:off x="360935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0" name="十字形 1049">
              <a:extLst>
                <a:ext uri="{FF2B5EF4-FFF2-40B4-BE49-F238E27FC236}">
                  <a16:creationId xmlns:a16="http://schemas.microsoft.com/office/drawing/2014/main" id="{4212CBC9-BFFB-628D-6ED1-11D1613D5DAE}"/>
                </a:ext>
              </a:extLst>
            </p:cNvPr>
            <p:cNvSpPr/>
            <p:nvPr/>
          </p:nvSpPr>
          <p:spPr>
            <a:xfrm>
              <a:off x="391324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1" name="十字形 1050">
              <a:extLst>
                <a:ext uri="{FF2B5EF4-FFF2-40B4-BE49-F238E27FC236}">
                  <a16:creationId xmlns:a16="http://schemas.microsoft.com/office/drawing/2014/main" id="{4AA69BFB-986A-AC95-FDFE-5A8213E9F52A}"/>
                </a:ext>
              </a:extLst>
            </p:cNvPr>
            <p:cNvSpPr/>
            <p:nvPr/>
          </p:nvSpPr>
          <p:spPr>
            <a:xfrm>
              <a:off x="4217131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2" name="十字形 1051">
              <a:extLst>
                <a:ext uri="{FF2B5EF4-FFF2-40B4-BE49-F238E27FC236}">
                  <a16:creationId xmlns:a16="http://schemas.microsoft.com/office/drawing/2014/main" id="{D2227528-35FB-74BA-7DAF-9FA2AD524D7C}"/>
                </a:ext>
              </a:extLst>
            </p:cNvPr>
            <p:cNvSpPr/>
            <p:nvPr/>
          </p:nvSpPr>
          <p:spPr>
            <a:xfrm>
              <a:off x="4521019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3" name="十字形 1052">
              <a:extLst>
                <a:ext uri="{FF2B5EF4-FFF2-40B4-BE49-F238E27FC236}">
                  <a16:creationId xmlns:a16="http://schemas.microsoft.com/office/drawing/2014/main" id="{C2296698-092C-79E6-571D-EBB45C9FF5FC}"/>
                </a:ext>
              </a:extLst>
            </p:cNvPr>
            <p:cNvSpPr/>
            <p:nvPr/>
          </p:nvSpPr>
          <p:spPr>
            <a:xfrm>
              <a:off x="482490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4" name="十字形 1053">
              <a:extLst>
                <a:ext uri="{FF2B5EF4-FFF2-40B4-BE49-F238E27FC236}">
                  <a16:creationId xmlns:a16="http://schemas.microsoft.com/office/drawing/2014/main" id="{53B4B1FD-DFD8-C674-615F-770E99E67938}"/>
                </a:ext>
              </a:extLst>
            </p:cNvPr>
            <p:cNvSpPr/>
            <p:nvPr/>
          </p:nvSpPr>
          <p:spPr>
            <a:xfrm>
              <a:off x="5128793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5" name="十字形 1054">
              <a:extLst>
                <a:ext uri="{FF2B5EF4-FFF2-40B4-BE49-F238E27FC236}">
                  <a16:creationId xmlns:a16="http://schemas.microsoft.com/office/drawing/2014/main" id="{13F13678-2DE8-6BAA-D519-9101E7E7918A}"/>
                </a:ext>
              </a:extLst>
            </p:cNvPr>
            <p:cNvSpPr/>
            <p:nvPr/>
          </p:nvSpPr>
          <p:spPr>
            <a:xfrm>
              <a:off x="543268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6" name="十字形 1055">
              <a:extLst>
                <a:ext uri="{FF2B5EF4-FFF2-40B4-BE49-F238E27FC236}">
                  <a16:creationId xmlns:a16="http://schemas.microsoft.com/office/drawing/2014/main" id="{D2CADFB2-786F-138B-FCCB-B51B15D29AA5}"/>
                </a:ext>
              </a:extLst>
            </p:cNvPr>
            <p:cNvSpPr/>
            <p:nvPr/>
          </p:nvSpPr>
          <p:spPr>
            <a:xfrm>
              <a:off x="573656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7" name="十字形 1056">
              <a:extLst>
                <a:ext uri="{FF2B5EF4-FFF2-40B4-BE49-F238E27FC236}">
                  <a16:creationId xmlns:a16="http://schemas.microsoft.com/office/drawing/2014/main" id="{C60BBB7F-5DB4-E40B-F097-E3F344397606}"/>
                </a:ext>
              </a:extLst>
            </p:cNvPr>
            <p:cNvSpPr/>
            <p:nvPr/>
          </p:nvSpPr>
          <p:spPr>
            <a:xfrm>
              <a:off x="6040455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8" name="十字形 1057">
              <a:extLst>
                <a:ext uri="{FF2B5EF4-FFF2-40B4-BE49-F238E27FC236}">
                  <a16:creationId xmlns:a16="http://schemas.microsoft.com/office/drawing/2014/main" id="{6452FC6F-1DD0-04EA-EE7A-6329747016AF}"/>
                </a:ext>
              </a:extLst>
            </p:cNvPr>
            <p:cNvSpPr/>
            <p:nvPr/>
          </p:nvSpPr>
          <p:spPr>
            <a:xfrm>
              <a:off x="6344342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9" name="十字形 1058">
              <a:extLst>
                <a:ext uri="{FF2B5EF4-FFF2-40B4-BE49-F238E27FC236}">
                  <a16:creationId xmlns:a16="http://schemas.microsoft.com/office/drawing/2014/main" id="{6FEE5322-B251-B183-0DC8-E050695B62EF}"/>
                </a:ext>
              </a:extLst>
            </p:cNvPr>
            <p:cNvSpPr/>
            <p:nvPr/>
          </p:nvSpPr>
          <p:spPr>
            <a:xfrm>
              <a:off x="6648229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0" name="十字形 1059">
              <a:extLst>
                <a:ext uri="{FF2B5EF4-FFF2-40B4-BE49-F238E27FC236}">
                  <a16:creationId xmlns:a16="http://schemas.microsoft.com/office/drawing/2014/main" id="{9F59B39E-95D7-60ED-ED8E-B00530CAED55}"/>
                </a:ext>
              </a:extLst>
            </p:cNvPr>
            <p:cNvSpPr/>
            <p:nvPr/>
          </p:nvSpPr>
          <p:spPr>
            <a:xfrm>
              <a:off x="695211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1" name="十字形 1060">
              <a:extLst>
                <a:ext uri="{FF2B5EF4-FFF2-40B4-BE49-F238E27FC236}">
                  <a16:creationId xmlns:a16="http://schemas.microsoft.com/office/drawing/2014/main" id="{958D6EB9-FE9C-33DF-39B7-0429E02CDB17}"/>
                </a:ext>
              </a:extLst>
            </p:cNvPr>
            <p:cNvSpPr/>
            <p:nvPr/>
          </p:nvSpPr>
          <p:spPr>
            <a:xfrm>
              <a:off x="725600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2" name="十字形 1061">
              <a:extLst>
                <a:ext uri="{FF2B5EF4-FFF2-40B4-BE49-F238E27FC236}">
                  <a16:creationId xmlns:a16="http://schemas.microsoft.com/office/drawing/2014/main" id="{177997C8-E470-9A38-F08C-7462E59CBB5A}"/>
                </a:ext>
              </a:extLst>
            </p:cNvPr>
            <p:cNvSpPr/>
            <p:nvPr/>
          </p:nvSpPr>
          <p:spPr>
            <a:xfrm>
              <a:off x="755989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3" name="十字形 1062">
              <a:extLst>
                <a:ext uri="{FF2B5EF4-FFF2-40B4-BE49-F238E27FC236}">
                  <a16:creationId xmlns:a16="http://schemas.microsoft.com/office/drawing/2014/main" id="{B7C17CE2-B260-E369-521D-335B11F22616}"/>
                </a:ext>
              </a:extLst>
            </p:cNvPr>
            <p:cNvSpPr/>
            <p:nvPr/>
          </p:nvSpPr>
          <p:spPr>
            <a:xfrm>
              <a:off x="266598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4" name="十字形 1063">
              <a:extLst>
                <a:ext uri="{FF2B5EF4-FFF2-40B4-BE49-F238E27FC236}">
                  <a16:creationId xmlns:a16="http://schemas.microsoft.com/office/drawing/2014/main" id="{FD3AF65D-B9CE-BF6A-837F-927ECA6BBE9A}"/>
                </a:ext>
              </a:extLst>
            </p:cNvPr>
            <p:cNvSpPr/>
            <p:nvPr/>
          </p:nvSpPr>
          <p:spPr>
            <a:xfrm>
              <a:off x="570485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5" name="十字形 1064">
              <a:extLst>
                <a:ext uri="{FF2B5EF4-FFF2-40B4-BE49-F238E27FC236}">
                  <a16:creationId xmlns:a16="http://schemas.microsoft.com/office/drawing/2014/main" id="{D77C29DD-1627-14D4-00D6-DCBAA0FC81CD}"/>
                </a:ext>
              </a:extLst>
            </p:cNvPr>
            <p:cNvSpPr/>
            <p:nvPr/>
          </p:nvSpPr>
          <p:spPr>
            <a:xfrm>
              <a:off x="874372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6" name="十字形 1065">
              <a:extLst>
                <a:ext uri="{FF2B5EF4-FFF2-40B4-BE49-F238E27FC236}">
                  <a16:creationId xmlns:a16="http://schemas.microsoft.com/office/drawing/2014/main" id="{736BB9D9-2F2A-C42A-259A-2B912D9AEF79}"/>
                </a:ext>
              </a:extLst>
            </p:cNvPr>
            <p:cNvSpPr/>
            <p:nvPr/>
          </p:nvSpPr>
          <p:spPr>
            <a:xfrm>
              <a:off x="117826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7" name="十字形 1066">
              <a:extLst>
                <a:ext uri="{FF2B5EF4-FFF2-40B4-BE49-F238E27FC236}">
                  <a16:creationId xmlns:a16="http://schemas.microsoft.com/office/drawing/2014/main" id="{FF3D1944-3C9D-819E-5473-289F251ED636}"/>
                </a:ext>
              </a:extLst>
            </p:cNvPr>
            <p:cNvSpPr/>
            <p:nvPr/>
          </p:nvSpPr>
          <p:spPr>
            <a:xfrm>
              <a:off x="148214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8" name="十字形 1067">
              <a:extLst>
                <a:ext uri="{FF2B5EF4-FFF2-40B4-BE49-F238E27FC236}">
                  <a16:creationId xmlns:a16="http://schemas.microsoft.com/office/drawing/2014/main" id="{494496AE-F7EC-C81D-976C-0F1F8EC5BAF8}"/>
                </a:ext>
              </a:extLst>
            </p:cNvPr>
            <p:cNvSpPr/>
            <p:nvPr/>
          </p:nvSpPr>
          <p:spPr>
            <a:xfrm>
              <a:off x="178603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9" name="十字形 1068">
              <a:extLst>
                <a:ext uri="{FF2B5EF4-FFF2-40B4-BE49-F238E27FC236}">
                  <a16:creationId xmlns:a16="http://schemas.microsoft.com/office/drawing/2014/main" id="{93C585BD-0D19-6D6E-D8AE-878881D0E3D6}"/>
                </a:ext>
              </a:extLst>
            </p:cNvPr>
            <p:cNvSpPr/>
            <p:nvPr/>
          </p:nvSpPr>
          <p:spPr>
            <a:xfrm>
              <a:off x="2089921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0" name="十字形 1069">
              <a:extLst>
                <a:ext uri="{FF2B5EF4-FFF2-40B4-BE49-F238E27FC236}">
                  <a16:creationId xmlns:a16="http://schemas.microsoft.com/office/drawing/2014/main" id="{42468A2C-7541-16F5-FD62-88A48A4FEF84}"/>
                </a:ext>
              </a:extLst>
            </p:cNvPr>
            <p:cNvSpPr/>
            <p:nvPr/>
          </p:nvSpPr>
          <p:spPr>
            <a:xfrm>
              <a:off x="2393808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1" name="十字形 1070">
              <a:extLst>
                <a:ext uri="{FF2B5EF4-FFF2-40B4-BE49-F238E27FC236}">
                  <a16:creationId xmlns:a16="http://schemas.microsoft.com/office/drawing/2014/main" id="{50F10A8C-1D36-E85E-F4A5-9FE37802AAE7}"/>
                </a:ext>
              </a:extLst>
            </p:cNvPr>
            <p:cNvSpPr/>
            <p:nvPr/>
          </p:nvSpPr>
          <p:spPr>
            <a:xfrm>
              <a:off x="269769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2" name="十字形 1071">
              <a:extLst>
                <a:ext uri="{FF2B5EF4-FFF2-40B4-BE49-F238E27FC236}">
                  <a16:creationId xmlns:a16="http://schemas.microsoft.com/office/drawing/2014/main" id="{93352187-BF83-14C4-4E64-D9B80871992E}"/>
                </a:ext>
              </a:extLst>
            </p:cNvPr>
            <p:cNvSpPr/>
            <p:nvPr/>
          </p:nvSpPr>
          <p:spPr>
            <a:xfrm>
              <a:off x="3001583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3" name="十字形 1072">
              <a:extLst>
                <a:ext uri="{FF2B5EF4-FFF2-40B4-BE49-F238E27FC236}">
                  <a16:creationId xmlns:a16="http://schemas.microsoft.com/office/drawing/2014/main" id="{2D64562E-697B-FCE1-E06C-6201D6C58242}"/>
                </a:ext>
              </a:extLst>
            </p:cNvPr>
            <p:cNvSpPr/>
            <p:nvPr/>
          </p:nvSpPr>
          <p:spPr>
            <a:xfrm>
              <a:off x="330547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4" name="十字形 1073">
              <a:extLst>
                <a:ext uri="{FF2B5EF4-FFF2-40B4-BE49-F238E27FC236}">
                  <a16:creationId xmlns:a16="http://schemas.microsoft.com/office/drawing/2014/main" id="{72EDBE4F-73E6-B049-EC2B-AD84EA3F759D}"/>
                </a:ext>
              </a:extLst>
            </p:cNvPr>
            <p:cNvSpPr/>
            <p:nvPr/>
          </p:nvSpPr>
          <p:spPr>
            <a:xfrm>
              <a:off x="360935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5" name="十字形 1074">
              <a:extLst>
                <a:ext uri="{FF2B5EF4-FFF2-40B4-BE49-F238E27FC236}">
                  <a16:creationId xmlns:a16="http://schemas.microsoft.com/office/drawing/2014/main" id="{7F2E982F-D62A-F9FA-B07B-F0D4EE79A0A5}"/>
                </a:ext>
              </a:extLst>
            </p:cNvPr>
            <p:cNvSpPr/>
            <p:nvPr/>
          </p:nvSpPr>
          <p:spPr>
            <a:xfrm>
              <a:off x="391324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6" name="十字形 1075">
              <a:extLst>
                <a:ext uri="{FF2B5EF4-FFF2-40B4-BE49-F238E27FC236}">
                  <a16:creationId xmlns:a16="http://schemas.microsoft.com/office/drawing/2014/main" id="{0DC3A24F-53E6-A51F-43CA-BA64B0D1E2DF}"/>
                </a:ext>
              </a:extLst>
            </p:cNvPr>
            <p:cNvSpPr/>
            <p:nvPr/>
          </p:nvSpPr>
          <p:spPr>
            <a:xfrm>
              <a:off x="4217131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7" name="十字形 1076">
              <a:extLst>
                <a:ext uri="{FF2B5EF4-FFF2-40B4-BE49-F238E27FC236}">
                  <a16:creationId xmlns:a16="http://schemas.microsoft.com/office/drawing/2014/main" id="{97D7F344-52E1-FEA2-BB1E-6318EC1626B8}"/>
                </a:ext>
              </a:extLst>
            </p:cNvPr>
            <p:cNvSpPr/>
            <p:nvPr/>
          </p:nvSpPr>
          <p:spPr>
            <a:xfrm>
              <a:off x="4521019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8" name="十字形 1077">
              <a:extLst>
                <a:ext uri="{FF2B5EF4-FFF2-40B4-BE49-F238E27FC236}">
                  <a16:creationId xmlns:a16="http://schemas.microsoft.com/office/drawing/2014/main" id="{9638E38B-C7F7-D079-6C0A-D4491EC5AD56}"/>
                </a:ext>
              </a:extLst>
            </p:cNvPr>
            <p:cNvSpPr/>
            <p:nvPr/>
          </p:nvSpPr>
          <p:spPr>
            <a:xfrm>
              <a:off x="482490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9" name="十字形 1078">
              <a:extLst>
                <a:ext uri="{FF2B5EF4-FFF2-40B4-BE49-F238E27FC236}">
                  <a16:creationId xmlns:a16="http://schemas.microsoft.com/office/drawing/2014/main" id="{D84878AB-31BB-8368-F849-881F9C0AB2DC}"/>
                </a:ext>
              </a:extLst>
            </p:cNvPr>
            <p:cNvSpPr/>
            <p:nvPr/>
          </p:nvSpPr>
          <p:spPr>
            <a:xfrm>
              <a:off x="5128793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0" name="十字形 1079">
              <a:extLst>
                <a:ext uri="{FF2B5EF4-FFF2-40B4-BE49-F238E27FC236}">
                  <a16:creationId xmlns:a16="http://schemas.microsoft.com/office/drawing/2014/main" id="{2C536610-FD28-E45E-0B99-DF3BCEC84B0C}"/>
                </a:ext>
              </a:extLst>
            </p:cNvPr>
            <p:cNvSpPr/>
            <p:nvPr/>
          </p:nvSpPr>
          <p:spPr>
            <a:xfrm>
              <a:off x="543268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1" name="十字形 1080">
              <a:extLst>
                <a:ext uri="{FF2B5EF4-FFF2-40B4-BE49-F238E27FC236}">
                  <a16:creationId xmlns:a16="http://schemas.microsoft.com/office/drawing/2014/main" id="{7C565A82-1C31-C3CF-EE41-B6A3955E83D0}"/>
                </a:ext>
              </a:extLst>
            </p:cNvPr>
            <p:cNvSpPr/>
            <p:nvPr/>
          </p:nvSpPr>
          <p:spPr>
            <a:xfrm>
              <a:off x="573656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2" name="十字形 1081">
              <a:extLst>
                <a:ext uri="{FF2B5EF4-FFF2-40B4-BE49-F238E27FC236}">
                  <a16:creationId xmlns:a16="http://schemas.microsoft.com/office/drawing/2014/main" id="{C8A209F3-79FE-C103-398C-0EC3ED6DDD2A}"/>
                </a:ext>
              </a:extLst>
            </p:cNvPr>
            <p:cNvSpPr/>
            <p:nvPr/>
          </p:nvSpPr>
          <p:spPr>
            <a:xfrm>
              <a:off x="6040455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3" name="十字形 1082">
              <a:extLst>
                <a:ext uri="{FF2B5EF4-FFF2-40B4-BE49-F238E27FC236}">
                  <a16:creationId xmlns:a16="http://schemas.microsoft.com/office/drawing/2014/main" id="{0281D810-DCC2-1138-2A56-3B4474094CED}"/>
                </a:ext>
              </a:extLst>
            </p:cNvPr>
            <p:cNvSpPr/>
            <p:nvPr/>
          </p:nvSpPr>
          <p:spPr>
            <a:xfrm>
              <a:off x="6344342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4" name="十字形 1083">
              <a:extLst>
                <a:ext uri="{FF2B5EF4-FFF2-40B4-BE49-F238E27FC236}">
                  <a16:creationId xmlns:a16="http://schemas.microsoft.com/office/drawing/2014/main" id="{FD734DFC-5490-7E42-39F1-121E8F0D7962}"/>
                </a:ext>
              </a:extLst>
            </p:cNvPr>
            <p:cNvSpPr/>
            <p:nvPr/>
          </p:nvSpPr>
          <p:spPr>
            <a:xfrm>
              <a:off x="6648229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5" name="十字形 1084">
              <a:extLst>
                <a:ext uri="{FF2B5EF4-FFF2-40B4-BE49-F238E27FC236}">
                  <a16:creationId xmlns:a16="http://schemas.microsoft.com/office/drawing/2014/main" id="{5FE974F7-B130-5141-EF67-C8B07E605693}"/>
                </a:ext>
              </a:extLst>
            </p:cNvPr>
            <p:cNvSpPr/>
            <p:nvPr/>
          </p:nvSpPr>
          <p:spPr>
            <a:xfrm>
              <a:off x="695211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6" name="十字形 1085">
              <a:extLst>
                <a:ext uri="{FF2B5EF4-FFF2-40B4-BE49-F238E27FC236}">
                  <a16:creationId xmlns:a16="http://schemas.microsoft.com/office/drawing/2014/main" id="{BD2A70F0-8759-B3E3-0929-55DD91CD9D7C}"/>
                </a:ext>
              </a:extLst>
            </p:cNvPr>
            <p:cNvSpPr/>
            <p:nvPr/>
          </p:nvSpPr>
          <p:spPr>
            <a:xfrm>
              <a:off x="725600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7" name="十字形 1086">
              <a:extLst>
                <a:ext uri="{FF2B5EF4-FFF2-40B4-BE49-F238E27FC236}">
                  <a16:creationId xmlns:a16="http://schemas.microsoft.com/office/drawing/2014/main" id="{C32498E1-F6DC-A291-4E30-B176B8BD6124}"/>
                </a:ext>
              </a:extLst>
            </p:cNvPr>
            <p:cNvSpPr/>
            <p:nvPr/>
          </p:nvSpPr>
          <p:spPr>
            <a:xfrm>
              <a:off x="755989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8" name="十字形 1087">
              <a:extLst>
                <a:ext uri="{FF2B5EF4-FFF2-40B4-BE49-F238E27FC236}">
                  <a16:creationId xmlns:a16="http://schemas.microsoft.com/office/drawing/2014/main" id="{E3975959-BFF7-BECE-1E6A-4312D2B9C2D2}"/>
                </a:ext>
              </a:extLst>
            </p:cNvPr>
            <p:cNvSpPr/>
            <p:nvPr/>
          </p:nvSpPr>
          <p:spPr>
            <a:xfrm>
              <a:off x="266598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9" name="十字形 1088">
              <a:extLst>
                <a:ext uri="{FF2B5EF4-FFF2-40B4-BE49-F238E27FC236}">
                  <a16:creationId xmlns:a16="http://schemas.microsoft.com/office/drawing/2014/main" id="{ADCC39CC-122F-2B41-A3DB-98968AEC5040}"/>
                </a:ext>
              </a:extLst>
            </p:cNvPr>
            <p:cNvSpPr/>
            <p:nvPr/>
          </p:nvSpPr>
          <p:spPr>
            <a:xfrm>
              <a:off x="570485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0" name="十字形 1089">
              <a:extLst>
                <a:ext uri="{FF2B5EF4-FFF2-40B4-BE49-F238E27FC236}">
                  <a16:creationId xmlns:a16="http://schemas.microsoft.com/office/drawing/2014/main" id="{33728BFA-AC93-28E8-B396-69A4E8F9485D}"/>
                </a:ext>
              </a:extLst>
            </p:cNvPr>
            <p:cNvSpPr/>
            <p:nvPr/>
          </p:nvSpPr>
          <p:spPr>
            <a:xfrm>
              <a:off x="874372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1" name="十字形 1090">
              <a:extLst>
                <a:ext uri="{FF2B5EF4-FFF2-40B4-BE49-F238E27FC236}">
                  <a16:creationId xmlns:a16="http://schemas.microsoft.com/office/drawing/2014/main" id="{59D49703-3583-32A2-D6BE-1193AD7DB560}"/>
                </a:ext>
              </a:extLst>
            </p:cNvPr>
            <p:cNvSpPr/>
            <p:nvPr/>
          </p:nvSpPr>
          <p:spPr>
            <a:xfrm>
              <a:off x="117826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2" name="十字形 1091">
              <a:extLst>
                <a:ext uri="{FF2B5EF4-FFF2-40B4-BE49-F238E27FC236}">
                  <a16:creationId xmlns:a16="http://schemas.microsoft.com/office/drawing/2014/main" id="{2ECBB077-0B60-CC47-14B7-BFAC97C63401}"/>
                </a:ext>
              </a:extLst>
            </p:cNvPr>
            <p:cNvSpPr/>
            <p:nvPr/>
          </p:nvSpPr>
          <p:spPr>
            <a:xfrm>
              <a:off x="148214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3" name="十字形 1092">
              <a:extLst>
                <a:ext uri="{FF2B5EF4-FFF2-40B4-BE49-F238E27FC236}">
                  <a16:creationId xmlns:a16="http://schemas.microsoft.com/office/drawing/2014/main" id="{435ADFD3-65F6-B0AF-5E9E-A551C8E8D0F3}"/>
                </a:ext>
              </a:extLst>
            </p:cNvPr>
            <p:cNvSpPr/>
            <p:nvPr/>
          </p:nvSpPr>
          <p:spPr>
            <a:xfrm>
              <a:off x="178603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4" name="十字形 1093">
              <a:extLst>
                <a:ext uri="{FF2B5EF4-FFF2-40B4-BE49-F238E27FC236}">
                  <a16:creationId xmlns:a16="http://schemas.microsoft.com/office/drawing/2014/main" id="{DE8D17D3-8FC3-12B4-29AC-CF1AE9485270}"/>
                </a:ext>
              </a:extLst>
            </p:cNvPr>
            <p:cNvSpPr/>
            <p:nvPr/>
          </p:nvSpPr>
          <p:spPr>
            <a:xfrm>
              <a:off x="2089921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5" name="十字形 1094">
              <a:extLst>
                <a:ext uri="{FF2B5EF4-FFF2-40B4-BE49-F238E27FC236}">
                  <a16:creationId xmlns:a16="http://schemas.microsoft.com/office/drawing/2014/main" id="{E63124D0-4AD8-B9A2-9605-6A58AD1E9572}"/>
                </a:ext>
              </a:extLst>
            </p:cNvPr>
            <p:cNvSpPr/>
            <p:nvPr/>
          </p:nvSpPr>
          <p:spPr>
            <a:xfrm>
              <a:off x="2393808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6" name="十字形 1095">
              <a:extLst>
                <a:ext uri="{FF2B5EF4-FFF2-40B4-BE49-F238E27FC236}">
                  <a16:creationId xmlns:a16="http://schemas.microsoft.com/office/drawing/2014/main" id="{59E963FD-E891-F315-C597-6063014EC115}"/>
                </a:ext>
              </a:extLst>
            </p:cNvPr>
            <p:cNvSpPr/>
            <p:nvPr/>
          </p:nvSpPr>
          <p:spPr>
            <a:xfrm>
              <a:off x="269769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7" name="十字形 1096">
              <a:extLst>
                <a:ext uri="{FF2B5EF4-FFF2-40B4-BE49-F238E27FC236}">
                  <a16:creationId xmlns:a16="http://schemas.microsoft.com/office/drawing/2014/main" id="{B63E616B-8E7A-54F6-3497-87C19A6C3F3E}"/>
                </a:ext>
              </a:extLst>
            </p:cNvPr>
            <p:cNvSpPr/>
            <p:nvPr/>
          </p:nvSpPr>
          <p:spPr>
            <a:xfrm>
              <a:off x="3001583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8" name="十字形 1097">
              <a:extLst>
                <a:ext uri="{FF2B5EF4-FFF2-40B4-BE49-F238E27FC236}">
                  <a16:creationId xmlns:a16="http://schemas.microsoft.com/office/drawing/2014/main" id="{F4A1DDDF-CE3C-7A6A-B664-BEC15CFA9D29}"/>
                </a:ext>
              </a:extLst>
            </p:cNvPr>
            <p:cNvSpPr/>
            <p:nvPr/>
          </p:nvSpPr>
          <p:spPr>
            <a:xfrm>
              <a:off x="330547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9" name="十字形 1098">
              <a:extLst>
                <a:ext uri="{FF2B5EF4-FFF2-40B4-BE49-F238E27FC236}">
                  <a16:creationId xmlns:a16="http://schemas.microsoft.com/office/drawing/2014/main" id="{F89494B8-7B16-CC39-1C65-AA4EDD7219E0}"/>
                </a:ext>
              </a:extLst>
            </p:cNvPr>
            <p:cNvSpPr/>
            <p:nvPr/>
          </p:nvSpPr>
          <p:spPr>
            <a:xfrm>
              <a:off x="360935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0" name="十字形 1099">
              <a:extLst>
                <a:ext uri="{FF2B5EF4-FFF2-40B4-BE49-F238E27FC236}">
                  <a16:creationId xmlns:a16="http://schemas.microsoft.com/office/drawing/2014/main" id="{7F232137-70C1-132A-91C6-FD729846585B}"/>
                </a:ext>
              </a:extLst>
            </p:cNvPr>
            <p:cNvSpPr/>
            <p:nvPr/>
          </p:nvSpPr>
          <p:spPr>
            <a:xfrm>
              <a:off x="391324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1" name="十字形 1100">
              <a:extLst>
                <a:ext uri="{FF2B5EF4-FFF2-40B4-BE49-F238E27FC236}">
                  <a16:creationId xmlns:a16="http://schemas.microsoft.com/office/drawing/2014/main" id="{7ADFF575-9670-94D8-3C03-5AF7E2B20821}"/>
                </a:ext>
              </a:extLst>
            </p:cNvPr>
            <p:cNvSpPr/>
            <p:nvPr/>
          </p:nvSpPr>
          <p:spPr>
            <a:xfrm>
              <a:off x="4217131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2" name="十字形 1101">
              <a:extLst>
                <a:ext uri="{FF2B5EF4-FFF2-40B4-BE49-F238E27FC236}">
                  <a16:creationId xmlns:a16="http://schemas.microsoft.com/office/drawing/2014/main" id="{6421AF9C-7B60-F734-4B17-3134A656E3E3}"/>
                </a:ext>
              </a:extLst>
            </p:cNvPr>
            <p:cNvSpPr/>
            <p:nvPr/>
          </p:nvSpPr>
          <p:spPr>
            <a:xfrm>
              <a:off x="4521019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3" name="十字形 1102">
              <a:extLst>
                <a:ext uri="{FF2B5EF4-FFF2-40B4-BE49-F238E27FC236}">
                  <a16:creationId xmlns:a16="http://schemas.microsoft.com/office/drawing/2014/main" id="{C91BA3D6-769C-4D9B-B4E1-46FA67C202BA}"/>
                </a:ext>
              </a:extLst>
            </p:cNvPr>
            <p:cNvSpPr/>
            <p:nvPr/>
          </p:nvSpPr>
          <p:spPr>
            <a:xfrm>
              <a:off x="482490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4" name="十字形 1103">
              <a:extLst>
                <a:ext uri="{FF2B5EF4-FFF2-40B4-BE49-F238E27FC236}">
                  <a16:creationId xmlns:a16="http://schemas.microsoft.com/office/drawing/2014/main" id="{163E8DB3-B244-C929-5AD7-284060304EA5}"/>
                </a:ext>
              </a:extLst>
            </p:cNvPr>
            <p:cNvSpPr/>
            <p:nvPr/>
          </p:nvSpPr>
          <p:spPr>
            <a:xfrm>
              <a:off x="5128793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5" name="十字形 1104">
              <a:extLst>
                <a:ext uri="{FF2B5EF4-FFF2-40B4-BE49-F238E27FC236}">
                  <a16:creationId xmlns:a16="http://schemas.microsoft.com/office/drawing/2014/main" id="{45FDE3A7-9D43-C3DF-407F-19EC79CFB82C}"/>
                </a:ext>
              </a:extLst>
            </p:cNvPr>
            <p:cNvSpPr/>
            <p:nvPr/>
          </p:nvSpPr>
          <p:spPr>
            <a:xfrm>
              <a:off x="543268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6" name="十字形 1105">
              <a:extLst>
                <a:ext uri="{FF2B5EF4-FFF2-40B4-BE49-F238E27FC236}">
                  <a16:creationId xmlns:a16="http://schemas.microsoft.com/office/drawing/2014/main" id="{A7B93840-C5E3-FCAA-7E49-883607863236}"/>
                </a:ext>
              </a:extLst>
            </p:cNvPr>
            <p:cNvSpPr/>
            <p:nvPr/>
          </p:nvSpPr>
          <p:spPr>
            <a:xfrm>
              <a:off x="573656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7" name="十字形 1106">
              <a:extLst>
                <a:ext uri="{FF2B5EF4-FFF2-40B4-BE49-F238E27FC236}">
                  <a16:creationId xmlns:a16="http://schemas.microsoft.com/office/drawing/2014/main" id="{8EDF697A-AAB6-A356-D110-A1884C02B71A}"/>
                </a:ext>
              </a:extLst>
            </p:cNvPr>
            <p:cNvSpPr/>
            <p:nvPr/>
          </p:nvSpPr>
          <p:spPr>
            <a:xfrm>
              <a:off x="6040455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8" name="十字形 1107">
              <a:extLst>
                <a:ext uri="{FF2B5EF4-FFF2-40B4-BE49-F238E27FC236}">
                  <a16:creationId xmlns:a16="http://schemas.microsoft.com/office/drawing/2014/main" id="{78BE6C1E-27A0-F2A3-2B1A-5A6B1830368E}"/>
                </a:ext>
              </a:extLst>
            </p:cNvPr>
            <p:cNvSpPr/>
            <p:nvPr/>
          </p:nvSpPr>
          <p:spPr>
            <a:xfrm>
              <a:off x="6344342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9" name="十字形 1108">
              <a:extLst>
                <a:ext uri="{FF2B5EF4-FFF2-40B4-BE49-F238E27FC236}">
                  <a16:creationId xmlns:a16="http://schemas.microsoft.com/office/drawing/2014/main" id="{ACEA1FEE-608A-0A70-907C-FB86C205D4E8}"/>
                </a:ext>
              </a:extLst>
            </p:cNvPr>
            <p:cNvSpPr/>
            <p:nvPr/>
          </p:nvSpPr>
          <p:spPr>
            <a:xfrm>
              <a:off x="6648229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0" name="十字形 1109">
              <a:extLst>
                <a:ext uri="{FF2B5EF4-FFF2-40B4-BE49-F238E27FC236}">
                  <a16:creationId xmlns:a16="http://schemas.microsoft.com/office/drawing/2014/main" id="{DE5C54BA-B9E3-0B46-5FEB-9A6A640A5572}"/>
                </a:ext>
              </a:extLst>
            </p:cNvPr>
            <p:cNvSpPr/>
            <p:nvPr/>
          </p:nvSpPr>
          <p:spPr>
            <a:xfrm>
              <a:off x="695211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1" name="十字形 1110">
              <a:extLst>
                <a:ext uri="{FF2B5EF4-FFF2-40B4-BE49-F238E27FC236}">
                  <a16:creationId xmlns:a16="http://schemas.microsoft.com/office/drawing/2014/main" id="{0760BF9A-9913-50B1-34F3-30384D2FE9DD}"/>
                </a:ext>
              </a:extLst>
            </p:cNvPr>
            <p:cNvSpPr/>
            <p:nvPr/>
          </p:nvSpPr>
          <p:spPr>
            <a:xfrm>
              <a:off x="725600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2" name="十字形 1111">
              <a:extLst>
                <a:ext uri="{FF2B5EF4-FFF2-40B4-BE49-F238E27FC236}">
                  <a16:creationId xmlns:a16="http://schemas.microsoft.com/office/drawing/2014/main" id="{2929648D-B6BA-D5FB-091F-51DE46E8BF44}"/>
                </a:ext>
              </a:extLst>
            </p:cNvPr>
            <p:cNvSpPr/>
            <p:nvPr/>
          </p:nvSpPr>
          <p:spPr>
            <a:xfrm>
              <a:off x="755989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3" name="十字形 1112">
              <a:extLst>
                <a:ext uri="{FF2B5EF4-FFF2-40B4-BE49-F238E27FC236}">
                  <a16:creationId xmlns:a16="http://schemas.microsoft.com/office/drawing/2014/main" id="{58CEE9FA-A2ED-F1CF-4234-B02D0850A215}"/>
                </a:ext>
              </a:extLst>
            </p:cNvPr>
            <p:cNvSpPr/>
            <p:nvPr/>
          </p:nvSpPr>
          <p:spPr>
            <a:xfrm>
              <a:off x="266598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4" name="十字形 1113">
              <a:extLst>
                <a:ext uri="{FF2B5EF4-FFF2-40B4-BE49-F238E27FC236}">
                  <a16:creationId xmlns:a16="http://schemas.microsoft.com/office/drawing/2014/main" id="{F0B0CFA9-BD56-0DB7-C8A6-0C4BD9B226E4}"/>
                </a:ext>
              </a:extLst>
            </p:cNvPr>
            <p:cNvSpPr/>
            <p:nvPr/>
          </p:nvSpPr>
          <p:spPr>
            <a:xfrm>
              <a:off x="570485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5" name="十字形 1114">
              <a:extLst>
                <a:ext uri="{FF2B5EF4-FFF2-40B4-BE49-F238E27FC236}">
                  <a16:creationId xmlns:a16="http://schemas.microsoft.com/office/drawing/2014/main" id="{0A47074F-F2C0-93B1-8221-85E037339479}"/>
                </a:ext>
              </a:extLst>
            </p:cNvPr>
            <p:cNvSpPr/>
            <p:nvPr/>
          </p:nvSpPr>
          <p:spPr>
            <a:xfrm>
              <a:off x="874372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6" name="十字形 1115">
              <a:extLst>
                <a:ext uri="{FF2B5EF4-FFF2-40B4-BE49-F238E27FC236}">
                  <a16:creationId xmlns:a16="http://schemas.microsoft.com/office/drawing/2014/main" id="{56633AE8-FDE7-DB6B-B05D-51F44BBD1FE0}"/>
                </a:ext>
              </a:extLst>
            </p:cNvPr>
            <p:cNvSpPr/>
            <p:nvPr/>
          </p:nvSpPr>
          <p:spPr>
            <a:xfrm>
              <a:off x="117826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7" name="十字形 1116">
              <a:extLst>
                <a:ext uri="{FF2B5EF4-FFF2-40B4-BE49-F238E27FC236}">
                  <a16:creationId xmlns:a16="http://schemas.microsoft.com/office/drawing/2014/main" id="{B8A4C8FC-7E96-FB0D-E700-235093F120AA}"/>
                </a:ext>
              </a:extLst>
            </p:cNvPr>
            <p:cNvSpPr/>
            <p:nvPr/>
          </p:nvSpPr>
          <p:spPr>
            <a:xfrm>
              <a:off x="148214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8" name="十字形 1117">
              <a:extLst>
                <a:ext uri="{FF2B5EF4-FFF2-40B4-BE49-F238E27FC236}">
                  <a16:creationId xmlns:a16="http://schemas.microsoft.com/office/drawing/2014/main" id="{8DE59B5F-DF46-3390-4E69-E7666434E563}"/>
                </a:ext>
              </a:extLst>
            </p:cNvPr>
            <p:cNvSpPr/>
            <p:nvPr/>
          </p:nvSpPr>
          <p:spPr>
            <a:xfrm>
              <a:off x="178603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9" name="十字形 1118">
              <a:extLst>
                <a:ext uri="{FF2B5EF4-FFF2-40B4-BE49-F238E27FC236}">
                  <a16:creationId xmlns:a16="http://schemas.microsoft.com/office/drawing/2014/main" id="{A7B2F5E1-8A78-7521-2369-DDC878E725DD}"/>
                </a:ext>
              </a:extLst>
            </p:cNvPr>
            <p:cNvSpPr/>
            <p:nvPr/>
          </p:nvSpPr>
          <p:spPr>
            <a:xfrm>
              <a:off x="2089921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0" name="十字形 1119">
              <a:extLst>
                <a:ext uri="{FF2B5EF4-FFF2-40B4-BE49-F238E27FC236}">
                  <a16:creationId xmlns:a16="http://schemas.microsoft.com/office/drawing/2014/main" id="{4B17E38C-7D92-D2D9-1E8F-F11B86875E1B}"/>
                </a:ext>
              </a:extLst>
            </p:cNvPr>
            <p:cNvSpPr/>
            <p:nvPr/>
          </p:nvSpPr>
          <p:spPr>
            <a:xfrm>
              <a:off x="2393808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1" name="十字形 1120">
              <a:extLst>
                <a:ext uri="{FF2B5EF4-FFF2-40B4-BE49-F238E27FC236}">
                  <a16:creationId xmlns:a16="http://schemas.microsoft.com/office/drawing/2014/main" id="{BFCB070B-8CAA-98D5-EF9E-92C85EAF2521}"/>
                </a:ext>
              </a:extLst>
            </p:cNvPr>
            <p:cNvSpPr/>
            <p:nvPr/>
          </p:nvSpPr>
          <p:spPr>
            <a:xfrm>
              <a:off x="269769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2" name="十字形 1121">
              <a:extLst>
                <a:ext uri="{FF2B5EF4-FFF2-40B4-BE49-F238E27FC236}">
                  <a16:creationId xmlns:a16="http://schemas.microsoft.com/office/drawing/2014/main" id="{F6348EB4-040D-A1EF-F8B1-C7FCB548C7C9}"/>
                </a:ext>
              </a:extLst>
            </p:cNvPr>
            <p:cNvSpPr/>
            <p:nvPr/>
          </p:nvSpPr>
          <p:spPr>
            <a:xfrm>
              <a:off x="3001583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3" name="十字形 1122">
              <a:extLst>
                <a:ext uri="{FF2B5EF4-FFF2-40B4-BE49-F238E27FC236}">
                  <a16:creationId xmlns:a16="http://schemas.microsoft.com/office/drawing/2014/main" id="{FF927D3C-17D5-382C-1C21-8B4FB7F0E573}"/>
                </a:ext>
              </a:extLst>
            </p:cNvPr>
            <p:cNvSpPr/>
            <p:nvPr/>
          </p:nvSpPr>
          <p:spPr>
            <a:xfrm>
              <a:off x="330547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4" name="十字形 1123">
              <a:extLst>
                <a:ext uri="{FF2B5EF4-FFF2-40B4-BE49-F238E27FC236}">
                  <a16:creationId xmlns:a16="http://schemas.microsoft.com/office/drawing/2014/main" id="{DCAFBE3B-016F-6EF3-1DCF-80CEC6E594A1}"/>
                </a:ext>
              </a:extLst>
            </p:cNvPr>
            <p:cNvSpPr/>
            <p:nvPr/>
          </p:nvSpPr>
          <p:spPr>
            <a:xfrm>
              <a:off x="360935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5" name="十字形 1124">
              <a:extLst>
                <a:ext uri="{FF2B5EF4-FFF2-40B4-BE49-F238E27FC236}">
                  <a16:creationId xmlns:a16="http://schemas.microsoft.com/office/drawing/2014/main" id="{1E0D2513-CDA8-F57D-98A1-30D70862E734}"/>
                </a:ext>
              </a:extLst>
            </p:cNvPr>
            <p:cNvSpPr/>
            <p:nvPr/>
          </p:nvSpPr>
          <p:spPr>
            <a:xfrm>
              <a:off x="391324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6" name="十字形 1125">
              <a:extLst>
                <a:ext uri="{FF2B5EF4-FFF2-40B4-BE49-F238E27FC236}">
                  <a16:creationId xmlns:a16="http://schemas.microsoft.com/office/drawing/2014/main" id="{D8F69486-9426-03D1-DB0F-3E516B88AAAF}"/>
                </a:ext>
              </a:extLst>
            </p:cNvPr>
            <p:cNvSpPr/>
            <p:nvPr/>
          </p:nvSpPr>
          <p:spPr>
            <a:xfrm>
              <a:off x="4217131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7" name="十字形 1126">
              <a:extLst>
                <a:ext uri="{FF2B5EF4-FFF2-40B4-BE49-F238E27FC236}">
                  <a16:creationId xmlns:a16="http://schemas.microsoft.com/office/drawing/2014/main" id="{E6A9042C-6887-18CE-C2E4-29CB22DA013B}"/>
                </a:ext>
              </a:extLst>
            </p:cNvPr>
            <p:cNvSpPr/>
            <p:nvPr/>
          </p:nvSpPr>
          <p:spPr>
            <a:xfrm>
              <a:off x="4521019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8" name="十字形 1127">
              <a:extLst>
                <a:ext uri="{FF2B5EF4-FFF2-40B4-BE49-F238E27FC236}">
                  <a16:creationId xmlns:a16="http://schemas.microsoft.com/office/drawing/2014/main" id="{C0D9B861-15BB-8AD0-4163-7F81B6334769}"/>
                </a:ext>
              </a:extLst>
            </p:cNvPr>
            <p:cNvSpPr/>
            <p:nvPr/>
          </p:nvSpPr>
          <p:spPr>
            <a:xfrm>
              <a:off x="482490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9" name="十字形 1128">
              <a:extLst>
                <a:ext uri="{FF2B5EF4-FFF2-40B4-BE49-F238E27FC236}">
                  <a16:creationId xmlns:a16="http://schemas.microsoft.com/office/drawing/2014/main" id="{939F0FCF-EBA0-1D45-AAFA-04DE5DBCDC6E}"/>
                </a:ext>
              </a:extLst>
            </p:cNvPr>
            <p:cNvSpPr/>
            <p:nvPr/>
          </p:nvSpPr>
          <p:spPr>
            <a:xfrm>
              <a:off x="5128793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0" name="十字形 1129">
              <a:extLst>
                <a:ext uri="{FF2B5EF4-FFF2-40B4-BE49-F238E27FC236}">
                  <a16:creationId xmlns:a16="http://schemas.microsoft.com/office/drawing/2014/main" id="{FAEBE713-7EDC-6BDA-9725-CCCC5BC2AA28}"/>
                </a:ext>
              </a:extLst>
            </p:cNvPr>
            <p:cNvSpPr/>
            <p:nvPr/>
          </p:nvSpPr>
          <p:spPr>
            <a:xfrm>
              <a:off x="543268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1" name="十字形 1130">
              <a:extLst>
                <a:ext uri="{FF2B5EF4-FFF2-40B4-BE49-F238E27FC236}">
                  <a16:creationId xmlns:a16="http://schemas.microsoft.com/office/drawing/2014/main" id="{F09CD2A3-0500-1385-B0F8-AC09B7B92B76}"/>
                </a:ext>
              </a:extLst>
            </p:cNvPr>
            <p:cNvSpPr/>
            <p:nvPr/>
          </p:nvSpPr>
          <p:spPr>
            <a:xfrm>
              <a:off x="573656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2" name="十字形 1131">
              <a:extLst>
                <a:ext uri="{FF2B5EF4-FFF2-40B4-BE49-F238E27FC236}">
                  <a16:creationId xmlns:a16="http://schemas.microsoft.com/office/drawing/2014/main" id="{64B52901-04A4-A094-E3DF-54FE35F265D3}"/>
                </a:ext>
              </a:extLst>
            </p:cNvPr>
            <p:cNvSpPr/>
            <p:nvPr/>
          </p:nvSpPr>
          <p:spPr>
            <a:xfrm>
              <a:off x="6040455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3" name="十字形 1132">
              <a:extLst>
                <a:ext uri="{FF2B5EF4-FFF2-40B4-BE49-F238E27FC236}">
                  <a16:creationId xmlns:a16="http://schemas.microsoft.com/office/drawing/2014/main" id="{F6232B94-0BAB-4204-726C-C7495D300869}"/>
                </a:ext>
              </a:extLst>
            </p:cNvPr>
            <p:cNvSpPr/>
            <p:nvPr/>
          </p:nvSpPr>
          <p:spPr>
            <a:xfrm>
              <a:off x="6344342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4" name="十字形 1133">
              <a:extLst>
                <a:ext uri="{FF2B5EF4-FFF2-40B4-BE49-F238E27FC236}">
                  <a16:creationId xmlns:a16="http://schemas.microsoft.com/office/drawing/2014/main" id="{F57F4CA3-3337-766C-BD10-5ECFC8DA8491}"/>
                </a:ext>
              </a:extLst>
            </p:cNvPr>
            <p:cNvSpPr/>
            <p:nvPr/>
          </p:nvSpPr>
          <p:spPr>
            <a:xfrm>
              <a:off x="6648229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5" name="十字形 1134">
              <a:extLst>
                <a:ext uri="{FF2B5EF4-FFF2-40B4-BE49-F238E27FC236}">
                  <a16:creationId xmlns:a16="http://schemas.microsoft.com/office/drawing/2014/main" id="{351B977F-D25E-2C93-CC2A-A2C6E042B493}"/>
                </a:ext>
              </a:extLst>
            </p:cNvPr>
            <p:cNvSpPr/>
            <p:nvPr/>
          </p:nvSpPr>
          <p:spPr>
            <a:xfrm>
              <a:off x="695211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6" name="十字形 1135">
              <a:extLst>
                <a:ext uri="{FF2B5EF4-FFF2-40B4-BE49-F238E27FC236}">
                  <a16:creationId xmlns:a16="http://schemas.microsoft.com/office/drawing/2014/main" id="{4F433BAC-31A5-D276-2646-7CA66871BA7F}"/>
                </a:ext>
              </a:extLst>
            </p:cNvPr>
            <p:cNvSpPr/>
            <p:nvPr/>
          </p:nvSpPr>
          <p:spPr>
            <a:xfrm>
              <a:off x="725600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7" name="十字形 1136">
              <a:extLst>
                <a:ext uri="{FF2B5EF4-FFF2-40B4-BE49-F238E27FC236}">
                  <a16:creationId xmlns:a16="http://schemas.microsoft.com/office/drawing/2014/main" id="{67B251F9-24CA-961F-3760-F4BD11D34CC4}"/>
                </a:ext>
              </a:extLst>
            </p:cNvPr>
            <p:cNvSpPr/>
            <p:nvPr/>
          </p:nvSpPr>
          <p:spPr>
            <a:xfrm>
              <a:off x="755989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8" name="十字形 1137">
              <a:extLst>
                <a:ext uri="{FF2B5EF4-FFF2-40B4-BE49-F238E27FC236}">
                  <a16:creationId xmlns:a16="http://schemas.microsoft.com/office/drawing/2014/main" id="{F80397ED-3EF2-2C9C-64E6-4D95C0640CEF}"/>
                </a:ext>
              </a:extLst>
            </p:cNvPr>
            <p:cNvSpPr/>
            <p:nvPr/>
          </p:nvSpPr>
          <p:spPr>
            <a:xfrm>
              <a:off x="266598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9" name="十字形 1138">
              <a:extLst>
                <a:ext uri="{FF2B5EF4-FFF2-40B4-BE49-F238E27FC236}">
                  <a16:creationId xmlns:a16="http://schemas.microsoft.com/office/drawing/2014/main" id="{A8C0B8FD-9993-CB63-4476-4BF3D2502062}"/>
                </a:ext>
              </a:extLst>
            </p:cNvPr>
            <p:cNvSpPr/>
            <p:nvPr/>
          </p:nvSpPr>
          <p:spPr>
            <a:xfrm>
              <a:off x="570485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0" name="十字形 1139">
              <a:extLst>
                <a:ext uri="{FF2B5EF4-FFF2-40B4-BE49-F238E27FC236}">
                  <a16:creationId xmlns:a16="http://schemas.microsoft.com/office/drawing/2014/main" id="{8536555A-FC6C-F0E8-CB7F-04D7A4962D1D}"/>
                </a:ext>
              </a:extLst>
            </p:cNvPr>
            <p:cNvSpPr/>
            <p:nvPr/>
          </p:nvSpPr>
          <p:spPr>
            <a:xfrm>
              <a:off x="874372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1" name="十字形 1140">
              <a:extLst>
                <a:ext uri="{FF2B5EF4-FFF2-40B4-BE49-F238E27FC236}">
                  <a16:creationId xmlns:a16="http://schemas.microsoft.com/office/drawing/2014/main" id="{E5D9C4B9-CCEA-356A-C5F3-AD4833CF0B8B}"/>
                </a:ext>
              </a:extLst>
            </p:cNvPr>
            <p:cNvSpPr/>
            <p:nvPr/>
          </p:nvSpPr>
          <p:spPr>
            <a:xfrm>
              <a:off x="117826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2" name="十字形 1141">
              <a:extLst>
                <a:ext uri="{FF2B5EF4-FFF2-40B4-BE49-F238E27FC236}">
                  <a16:creationId xmlns:a16="http://schemas.microsoft.com/office/drawing/2014/main" id="{CAD5A1C9-C5B9-CDB4-4320-C9573236DD44}"/>
                </a:ext>
              </a:extLst>
            </p:cNvPr>
            <p:cNvSpPr/>
            <p:nvPr/>
          </p:nvSpPr>
          <p:spPr>
            <a:xfrm>
              <a:off x="148214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3" name="十字形 1142">
              <a:extLst>
                <a:ext uri="{FF2B5EF4-FFF2-40B4-BE49-F238E27FC236}">
                  <a16:creationId xmlns:a16="http://schemas.microsoft.com/office/drawing/2014/main" id="{6692659A-B87C-8533-A474-05E360784D00}"/>
                </a:ext>
              </a:extLst>
            </p:cNvPr>
            <p:cNvSpPr/>
            <p:nvPr/>
          </p:nvSpPr>
          <p:spPr>
            <a:xfrm>
              <a:off x="178603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4" name="十字形 1143">
              <a:extLst>
                <a:ext uri="{FF2B5EF4-FFF2-40B4-BE49-F238E27FC236}">
                  <a16:creationId xmlns:a16="http://schemas.microsoft.com/office/drawing/2014/main" id="{3F73F475-B5A8-1520-53B2-6462687D1DE0}"/>
                </a:ext>
              </a:extLst>
            </p:cNvPr>
            <p:cNvSpPr/>
            <p:nvPr/>
          </p:nvSpPr>
          <p:spPr>
            <a:xfrm>
              <a:off x="2089921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5" name="十字形 1144">
              <a:extLst>
                <a:ext uri="{FF2B5EF4-FFF2-40B4-BE49-F238E27FC236}">
                  <a16:creationId xmlns:a16="http://schemas.microsoft.com/office/drawing/2014/main" id="{3A77944E-2215-3D19-F139-FB3E1A210472}"/>
                </a:ext>
              </a:extLst>
            </p:cNvPr>
            <p:cNvSpPr/>
            <p:nvPr/>
          </p:nvSpPr>
          <p:spPr>
            <a:xfrm>
              <a:off x="2393808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6" name="十字形 1145">
              <a:extLst>
                <a:ext uri="{FF2B5EF4-FFF2-40B4-BE49-F238E27FC236}">
                  <a16:creationId xmlns:a16="http://schemas.microsoft.com/office/drawing/2014/main" id="{6D9D276B-DDF5-3B7E-5E97-2766509A8A04}"/>
                </a:ext>
              </a:extLst>
            </p:cNvPr>
            <p:cNvSpPr/>
            <p:nvPr/>
          </p:nvSpPr>
          <p:spPr>
            <a:xfrm>
              <a:off x="269769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7" name="十字形 1146">
              <a:extLst>
                <a:ext uri="{FF2B5EF4-FFF2-40B4-BE49-F238E27FC236}">
                  <a16:creationId xmlns:a16="http://schemas.microsoft.com/office/drawing/2014/main" id="{7B1F8F9A-9D7C-E29B-0059-91DF497884DC}"/>
                </a:ext>
              </a:extLst>
            </p:cNvPr>
            <p:cNvSpPr/>
            <p:nvPr/>
          </p:nvSpPr>
          <p:spPr>
            <a:xfrm>
              <a:off x="3001583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8" name="十字形 1147">
              <a:extLst>
                <a:ext uri="{FF2B5EF4-FFF2-40B4-BE49-F238E27FC236}">
                  <a16:creationId xmlns:a16="http://schemas.microsoft.com/office/drawing/2014/main" id="{1DD85B40-A623-7903-F51B-DBA27586245A}"/>
                </a:ext>
              </a:extLst>
            </p:cNvPr>
            <p:cNvSpPr/>
            <p:nvPr/>
          </p:nvSpPr>
          <p:spPr>
            <a:xfrm>
              <a:off x="330547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9" name="十字形 1148">
              <a:extLst>
                <a:ext uri="{FF2B5EF4-FFF2-40B4-BE49-F238E27FC236}">
                  <a16:creationId xmlns:a16="http://schemas.microsoft.com/office/drawing/2014/main" id="{F0DBF639-EFE4-DF30-F752-E60E6891DA9B}"/>
                </a:ext>
              </a:extLst>
            </p:cNvPr>
            <p:cNvSpPr/>
            <p:nvPr/>
          </p:nvSpPr>
          <p:spPr>
            <a:xfrm>
              <a:off x="360935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0" name="十字形 1149">
              <a:extLst>
                <a:ext uri="{FF2B5EF4-FFF2-40B4-BE49-F238E27FC236}">
                  <a16:creationId xmlns:a16="http://schemas.microsoft.com/office/drawing/2014/main" id="{D89E804A-D065-E9DC-B836-3860396BB634}"/>
                </a:ext>
              </a:extLst>
            </p:cNvPr>
            <p:cNvSpPr/>
            <p:nvPr/>
          </p:nvSpPr>
          <p:spPr>
            <a:xfrm>
              <a:off x="391324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1" name="十字形 1150">
              <a:extLst>
                <a:ext uri="{FF2B5EF4-FFF2-40B4-BE49-F238E27FC236}">
                  <a16:creationId xmlns:a16="http://schemas.microsoft.com/office/drawing/2014/main" id="{87CF7C35-6123-4463-705F-A9E4071BE8A9}"/>
                </a:ext>
              </a:extLst>
            </p:cNvPr>
            <p:cNvSpPr/>
            <p:nvPr/>
          </p:nvSpPr>
          <p:spPr>
            <a:xfrm>
              <a:off x="4217131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2" name="十字形 1151">
              <a:extLst>
                <a:ext uri="{FF2B5EF4-FFF2-40B4-BE49-F238E27FC236}">
                  <a16:creationId xmlns:a16="http://schemas.microsoft.com/office/drawing/2014/main" id="{7CB01C24-8FAB-71D8-68B9-96462A4F8C46}"/>
                </a:ext>
              </a:extLst>
            </p:cNvPr>
            <p:cNvSpPr/>
            <p:nvPr/>
          </p:nvSpPr>
          <p:spPr>
            <a:xfrm>
              <a:off x="4521019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3" name="十字形 1152">
              <a:extLst>
                <a:ext uri="{FF2B5EF4-FFF2-40B4-BE49-F238E27FC236}">
                  <a16:creationId xmlns:a16="http://schemas.microsoft.com/office/drawing/2014/main" id="{43D731F8-613C-F834-9104-38A579CD80C5}"/>
                </a:ext>
              </a:extLst>
            </p:cNvPr>
            <p:cNvSpPr/>
            <p:nvPr/>
          </p:nvSpPr>
          <p:spPr>
            <a:xfrm>
              <a:off x="482490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4" name="十字形 1153">
              <a:extLst>
                <a:ext uri="{FF2B5EF4-FFF2-40B4-BE49-F238E27FC236}">
                  <a16:creationId xmlns:a16="http://schemas.microsoft.com/office/drawing/2014/main" id="{4862633C-8DDD-B244-F535-7F1731762CF6}"/>
                </a:ext>
              </a:extLst>
            </p:cNvPr>
            <p:cNvSpPr/>
            <p:nvPr/>
          </p:nvSpPr>
          <p:spPr>
            <a:xfrm>
              <a:off x="5128793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5" name="十字形 1154">
              <a:extLst>
                <a:ext uri="{FF2B5EF4-FFF2-40B4-BE49-F238E27FC236}">
                  <a16:creationId xmlns:a16="http://schemas.microsoft.com/office/drawing/2014/main" id="{6295725F-EB41-DF51-63F5-BB40D03F8988}"/>
                </a:ext>
              </a:extLst>
            </p:cNvPr>
            <p:cNvSpPr/>
            <p:nvPr/>
          </p:nvSpPr>
          <p:spPr>
            <a:xfrm>
              <a:off x="543268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6" name="十字形 1155">
              <a:extLst>
                <a:ext uri="{FF2B5EF4-FFF2-40B4-BE49-F238E27FC236}">
                  <a16:creationId xmlns:a16="http://schemas.microsoft.com/office/drawing/2014/main" id="{08C1AF95-DB80-C7F6-519D-F09C308635FD}"/>
                </a:ext>
              </a:extLst>
            </p:cNvPr>
            <p:cNvSpPr/>
            <p:nvPr/>
          </p:nvSpPr>
          <p:spPr>
            <a:xfrm>
              <a:off x="573656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7" name="十字形 1156">
              <a:extLst>
                <a:ext uri="{FF2B5EF4-FFF2-40B4-BE49-F238E27FC236}">
                  <a16:creationId xmlns:a16="http://schemas.microsoft.com/office/drawing/2014/main" id="{7F52E309-8872-B4F1-A5D8-A694BF107FD6}"/>
                </a:ext>
              </a:extLst>
            </p:cNvPr>
            <p:cNvSpPr/>
            <p:nvPr/>
          </p:nvSpPr>
          <p:spPr>
            <a:xfrm>
              <a:off x="6040455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8" name="十字形 1157">
              <a:extLst>
                <a:ext uri="{FF2B5EF4-FFF2-40B4-BE49-F238E27FC236}">
                  <a16:creationId xmlns:a16="http://schemas.microsoft.com/office/drawing/2014/main" id="{8A8BC4FF-EF8B-854F-248E-78080257B5D7}"/>
                </a:ext>
              </a:extLst>
            </p:cNvPr>
            <p:cNvSpPr/>
            <p:nvPr/>
          </p:nvSpPr>
          <p:spPr>
            <a:xfrm>
              <a:off x="6344342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9" name="十字形 1158">
              <a:extLst>
                <a:ext uri="{FF2B5EF4-FFF2-40B4-BE49-F238E27FC236}">
                  <a16:creationId xmlns:a16="http://schemas.microsoft.com/office/drawing/2014/main" id="{8F0FA4C4-77D2-E29D-A2B0-852769CADA02}"/>
                </a:ext>
              </a:extLst>
            </p:cNvPr>
            <p:cNvSpPr/>
            <p:nvPr/>
          </p:nvSpPr>
          <p:spPr>
            <a:xfrm>
              <a:off x="6648229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0" name="十字形 1159">
              <a:extLst>
                <a:ext uri="{FF2B5EF4-FFF2-40B4-BE49-F238E27FC236}">
                  <a16:creationId xmlns:a16="http://schemas.microsoft.com/office/drawing/2014/main" id="{E16062E9-67D6-5CC0-D42B-42A8F6056646}"/>
                </a:ext>
              </a:extLst>
            </p:cNvPr>
            <p:cNvSpPr/>
            <p:nvPr/>
          </p:nvSpPr>
          <p:spPr>
            <a:xfrm>
              <a:off x="695211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1" name="十字形 1160">
              <a:extLst>
                <a:ext uri="{FF2B5EF4-FFF2-40B4-BE49-F238E27FC236}">
                  <a16:creationId xmlns:a16="http://schemas.microsoft.com/office/drawing/2014/main" id="{8626E451-6729-65D0-6EBB-5CFA49F7FDA1}"/>
                </a:ext>
              </a:extLst>
            </p:cNvPr>
            <p:cNvSpPr/>
            <p:nvPr/>
          </p:nvSpPr>
          <p:spPr>
            <a:xfrm>
              <a:off x="725600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2" name="十字形 1161">
              <a:extLst>
                <a:ext uri="{FF2B5EF4-FFF2-40B4-BE49-F238E27FC236}">
                  <a16:creationId xmlns:a16="http://schemas.microsoft.com/office/drawing/2014/main" id="{A5DED4C5-19A8-1365-FB16-9EF4AA9E0F16}"/>
                </a:ext>
              </a:extLst>
            </p:cNvPr>
            <p:cNvSpPr/>
            <p:nvPr/>
          </p:nvSpPr>
          <p:spPr>
            <a:xfrm>
              <a:off x="755989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3" name="十字形 1162">
              <a:extLst>
                <a:ext uri="{FF2B5EF4-FFF2-40B4-BE49-F238E27FC236}">
                  <a16:creationId xmlns:a16="http://schemas.microsoft.com/office/drawing/2014/main" id="{257C1ED9-BCB2-D6B8-BCD1-ED7F802868DE}"/>
                </a:ext>
              </a:extLst>
            </p:cNvPr>
            <p:cNvSpPr/>
            <p:nvPr/>
          </p:nvSpPr>
          <p:spPr>
            <a:xfrm>
              <a:off x="266598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4" name="十字形 1163">
              <a:extLst>
                <a:ext uri="{FF2B5EF4-FFF2-40B4-BE49-F238E27FC236}">
                  <a16:creationId xmlns:a16="http://schemas.microsoft.com/office/drawing/2014/main" id="{8AAC9B02-A02F-FA17-861A-50DA85398B30}"/>
                </a:ext>
              </a:extLst>
            </p:cNvPr>
            <p:cNvSpPr/>
            <p:nvPr/>
          </p:nvSpPr>
          <p:spPr>
            <a:xfrm>
              <a:off x="570485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5" name="十字形 1164">
              <a:extLst>
                <a:ext uri="{FF2B5EF4-FFF2-40B4-BE49-F238E27FC236}">
                  <a16:creationId xmlns:a16="http://schemas.microsoft.com/office/drawing/2014/main" id="{929E8794-7533-8EFF-4AE8-A33DA75762F4}"/>
                </a:ext>
              </a:extLst>
            </p:cNvPr>
            <p:cNvSpPr/>
            <p:nvPr/>
          </p:nvSpPr>
          <p:spPr>
            <a:xfrm>
              <a:off x="874372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6" name="十字形 1165">
              <a:extLst>
                <a:ext uri="{FF2B5EF4-FFF2-40B4-BE49-F238E27FC236}">
                  <a16:creationId xmlns:a16="http://schemas.microsoft.com/office/drawing/2014/main" id="{462485E4-58E0-D31B-7C83-5B7C2ADE44D1}"/>
                </a:ext>
              </a:extLst>
            </p:cNvPr>
            <p:cNvSpPr/>
            <p:nvPr/>
          </p:nvSpPr>
          <p:spPr>
            <a:xfrm>
              <a:off x="117826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7" name="十字形 1166">
              <a:extLst>
                <a:ext uri="{FF2B5EF4-FFF2-40B4-BE49-F238E27FC236}">
                  <a16:creationId xmlns:a16="http://schemas.microsoft.com/office/drawing/2014/main" id="{A3CC0E78-EC0A-181F-26CA-38944C28304B}"/>
                </a:ext>
              </a:extLst>
            </p:cNvPr>
            <p:cNvSpPr/>
            <p:nvPr/>
          </p:nvSpPr>
          <p:spPr>
            <a:xfrm>
              <a:off x="148214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8" name="十字形 1167">
              <a:extLst>
                <a:ext uri="{FF2B5EF4-FFF2-40B4-BE49-F238E27FC236}">
                  <a16:creationId xmlns:a16="http://schemas.microsoft.com/office/drawing/2014/main" id="{FEFC3947-7129-9058-7252-C45497493321}"/>
                </a:ext>
              </a:extLst>
            </p:cNvPr>
            <p:cNvSpPr/>
            <p:nvPr/>
          </p:nvSpPr>
          <p:spPr>
            <a:xfrm>
              <a:off x="178603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9" name="十字形 1168">
              <a:extLst>
                <a:ext uri="{FF2B5EF4-FFF2-40B4-BE49-F238E27FC236}">
                  <a16:creationId xmlns:a16="http://schemas.microsoft.com/office/drawing/2014/main" id="{E9C5CE88-F1DD-1B10-CC92-09040A5B4EBA}"/>
                </a:ext>
              </a:extLst>
            </p:cNvPr>
            <p:cNvSpPr/>
            <p:nvPr/>
          </p:nvSpPr>
          <p:spPr>
            <a:xfrm>
              <a:off x="2089921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0" name="十字形 1169">
              <a:extLst>
                <a:ext uri="{FF2B5EF4-FFF2-40B4-BE49-F238E27FC236}">
                  <a16:creationId xmlns:a16="http://schemas.microsoft.com/office/drawing/2014/main" id="{1D8F2817-03C8-25A7-4E54-A920C59D0DE7}"/>
                </a:ext>
              </a:extLst>
            </p:cNvPr>
            <p:cNvSpPr/>
            <p:nvPr/>
          </p:nvSpPr>
          <p:spPr>
            <a:xfrm>
              <a:off x="2393808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1" name="十字形 1170">
              <a:extLst>
                <a:ext uri="{FF2B5EF4-FFF2-40B4-BE49-F238E27FC236}">
                  <a16:creationId xmlns:a16="http://schemas.microsoft.com/office/drawing/2014/main" id="{C11A5FC0-2AE5-60E9-AE0B-6A7F4D9976AE}"/>
                </a:ext>
              </a:extLst>
            </p:cNvPr>
            <p:cNvSpPr/>
            <p:nvPr/>
          </p:nvSpPr>
          <p:spPr>
            <a:xfrm>
              <a:off x="269769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2" name="十字形 1171">
              <a:extLst>
                <a:ext uri="{FF2B5EF4-FFF2-40B4-BE49-F238E27FC236}">
                  <a16:creationId xmlns:a16="http://schemas.microsoft.com/office/drawing/2014/main" id="{7CD7A42F-2551-2B42-4DBB-1C663350A2C9}"/>
                </a:ext>
              </a:extLst>
            </p:cNvPr>
            <p:cNvSpPr/>
            <p:nvPr/>
          </p:nvSpPr>
          <p:spPr>
            <a:xfrm>
              <a:off x="3001583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3" name="十字形 1172">
              <a:extLst>
                <a:ext uri="{FF2B5EF4-FFF2-40B4-BE49-F238E27FC236}">
                  <a16:creationId xmlns:a16="http://schemas.microsoft.com/office/drawing/2014/main" id="{68D69FFD-9E54-8D10-2802-A7A8092C747F}"/>
                </a:ext>
              </a:extLst>
            </p:cNvPr>
            <p:cNvSpPr/>
            <p:nvPr/>
          </p:nvSpPr>
          <p:spPr>
            <a:xfrm>
              <a:off x="330547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4" name="十字形 1173">
              <a:extLst>
                <a:ext uri="{FF2B5EF4-FFF2-40B4-BE49-F238E27FC236}">
                  <a16:creationId xmlns:a16="http://schemas.microsoft.com/office/drawing/2014/main" id="{5E0025F3-1FC6-BA57-5A6F-65936B9795B2}"/>
                </a:ext>
              </a:extLst>
            </p:cNvPr>
            <p:cNvSpPr/>
            <p:nvPr/>
          </p:nvSpPr>
          <p:spPr>
            <a:xfrm>
              <a:off x="360935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5" name="十字形 1174">
              <a:extLst>
                <a:ext uri="{FF2B5EF4-FFF2-40B4-BE49-F238E27FC236}">
                  <a16:creationId xmlns:a16="http://schemas.microsoft.com/office/drawing/2014/main" id="{ACC5ABE9-421F-0510-1E27-356D8836F2B4}"/>
                </a:ext>
              </a:extLst>
            </p:cNvPr>
            <p:cNvSpPr/>
            <p:nvPr/>
          </p:nvSpPr>
          <p:spPr>
            <a:xfrm>
              <a:off x="391324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6" name="十字形 1175">
              <a:extLst>
                <a:ext uri="{FF2B5EF4-FFF2-40B4-BE49-F238E27FC236}">
                  <a16:creationId xmlns:a16="http://schemas.microsoft.com/office/drawing/2014/main" id="{7407547D-D61F-7A29-F000-DD594203587A}"/>
                </a:ext>
              </a:extLst>
            </p:cNvPr>
            <p:cNvSpPr/>
            <p:nvPr/>
          </p:nvSpPr>
          <p:spPr>
            <a:xfrm>
              <a:off x="4217131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7" name="十字形 1176">
              <a:extLst>
                <a:ext uri="{FF2B5EF4-FFF2-40B4-BE49-F238E27FC236}">
                  <a16:creationId xmlns:a16="http://schemas.microsoft.com/office/drawing/2014/main" id="{8A1323CB-2E60-8DB3-088B-3769C94D6DC6}"/>
                </a:ext>
              </a:extLst>
            </p:cNvPr>
            <p:cNvSpPr/>
            <p:nvPr/>
          </p:nvSpPr>
          <p:spPr>
            <a:xfrm>
              <a:off x="4521019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8" name="十字形 1177">
              <a:extLst>
                <a:ext uri="{FF2B5EF4-FFF2-40B4-BE49-F238E27FC236}">
                  <a16:creationId xmlns:a16="http://schemas.microsoft.com/office/drawing/2014/main" id="{2122F3F9-9472-CC53-EE99-5948ABD048DA}"/>
                </a:ext>
              </a:extLst>
            </p:cNvPr>
            <p:cNvSpPr/>
            <p:nvPr/>
          </p:nvSpPr>
          <p:spPr>
            <a:xfrm>
              <a:off x="482490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9" name="十字形 1178">
              <a:extLst>
                <a:ext uri="{FF2B5EF4-FFF2-40B4-BE49-F238E27FC236}">
                  <a16:creationId xmlns:a16="http://schemas.microsoft.com/office/drawing/2014/main" id="{EE379D63-6A93-AF77-9F2C-7B3694E6594B}"/>
                </a:ext>
              </a:extLst>
            </p:cNvPr>
            <p:cNvSpPr/>
            <p:nvPr/>
          </p:nvSpPr>
          <p:spPr>
            <a:xfrm>
              <a:off x="5128793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0" name="十字形 1179">
              <a:extLst>
                <a:ext uri="{FF2B5EF4-FFF2-40B4-BE49-F238E27FC236}">
                  <a16:creationId xmlns:a16="http://schemas.microsoft.com/office/drawing/2014/main" id="{C294B4BF-866C-7338-D3E3-EDD6471AC1E0}"/>
                </a:ext>
              </a:extLst>
            </p:cNvPr>
            <p:cNvSpPr/>
            <p:nvPr/>
          </p:nvSpPr>
          <p:spPr>
            <a:xfrm>
              <a:off x="543268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1" name="十字形 1180">
              <a:extLst>
                <a:ext uri="{FF2B5EF4-FFF2-40B4-BE49-F238E27FC236}">
                  <a16:creationId xmlns:a16="http://schemas.microsoft.com/office/drawing/2014/main" id="{3B0D8A65-70C8-AD10-2B13-4CA5098ACCD1}"/>
                </a:ext>
              </a:extLst>
            </p:cNvPr>
            <p:cNvSpPr/>
            <p:nvPr/>
          </p:nvSpPr>
          <p:spPr>
            <a:xfrm>
              <a:off x="573656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2" name="十字形 1181">
              <a:extLst>
                <a:ext uri="{FF2B5EF4-FFF2-40B4-BE49-F238E27FC236}">
                  <a16:creationId xmlns:a16="http://schemas.microsoft.com/office/drawing/2014/main" id="{F896E4B9-DA15-6D39-917D-C1014B31C2D8}"/>
                </a:ext>
              </a:extLst>
            </p:cNvPr>
            <p:cNvSpPr/>
            <p:nvPr/>
          </p:nvSpPr>
          <p:spPr>
            <a:xfrm>
              <a:off x="6040455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3" name="十字形 1182">
              <a:extLst>
                <a:ext uri="{FF2B5EF4-FFF2-40B4-BE49-F238E27FC236}">
                  <a16:creationId xmlns:a16="http://schemas.microsoft.com/office/drawing/2014/main" id="{01DBF9B9-17B9-8B36-3EEF-3CCC7047089B}"/>
                </a:ext>
              </a:extLst>
            </p:cNvPr>
            <p:cNvSpPr/>
            <p:nvPr/>
          </p:nvSpPr>
          <p:spPr>
            <a:xfrm>
              <a:off x="6344342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4" name="十字形 1183">
              <a:extLst>
                <a:ext uri="{FF2B5EF4-FFF2-40B4-BE49-F238E27FC236}">
                  <a16:creationId xmlns:a16="http://schemas.microsoft.com/office/drawing/2014/main" id="{9AAD379F-52F5-883A-DA06-E73ACEAE0CBC}"/>
                </a:ext>
              </a:extLst>
            </p:cNvPr>
            <p:cNvSpPr/>
            <p:nvPr/>
          </p:nvSpPr>
          <p:spPr>
            <a:xfrm>
              <a:off x="6648229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5" name="十字形 1184">
              <a:extLst>
                <a:ext uri="{FF2B5EF4-FFF2-40B4-BE49-F238E27FC236}">
                  <a16:creationId xmlns:a16="http://schemas.microsoft.com/office/drawing/2014/main" id="{D961D551-7BB0-06EB-0321-21FFC013459F}"/>
                </a:ext>
              </a:extLst>
            </p:cNvPr>
            <p:cNvSpPr/>
            <p:nvPr/>
          </p:nvSpPr>
          <p:spPr>
            <a:xfrm>
              <a:off x="695211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6" name="十字形 1185">
              <a:extLst>
                <a:ext uri="{FF2B5EF4-FFF2-40B4-BE49-F238E27FC236}">
                  <a16:creationId xmlns:a16="http://schemas.microsoft.com/office/drawing/2014/main" id="{38DCAE7A-A930-D2BF-57D4-5AC2BD26BB85}"/>
                </a:ext>
              </a:extLst>
            </p:cNvPr>
            <p:cNvSpPr/>
            <p:nvPr/>
          </p:nvSpPr>
          <p:spPr>
            <a:xfrm>
              <a:off x="725600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7" name="十字形 1186">
              <a:extLst>
                <a:ext uri="{FF2B5EF4-FFF2-40B4-BE49-F238E27FC236}">
                  <a16:creationId xmlns:a16="http://schemas.microsoft.com/office/drawing/2014/main" id="{252B4734-E365-8524-62D2-D59D9A3E01DC}"/>
                </a:ext>
              </a:extLst>
            </p:cNvPr>
            <p:cNvSpPr/>
            <p:nvPr/>
          </p:nvSpPr>
          <p:spPr>
            <a:xfrm>
              <a:off x="755989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8" name="十字形 1187">
              <a:extLst>
                <a:ext uri="{FF2B5EF4-FFF2-40B4-BE49-F238E27FC236}">
                  <a16:creationId xmlns:a16="http://schemas.microsoft.com/office/drawing/2014/main" id="{24F9CBBE-DA9A-6240-AF7B-B28A2DB536C8}"/>
                </a:ext>
              </a:extLst>
            </p:cNvPr>
            <p:cNvSpPr/>
            <p:nvPr/>
          </p:nvSpPr>
          <p:spPr>
            <a:xfrm>
              <a:off x="266598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9" name="十字形 1188">
              <a:extLst>
                <a:ext uri="{FF2B5EF4-FFF2-40B4-BE49-F238E27FC236}">
                  <a16:creationId xmlns:a16="http://schemas.microsoft.com/office/drawing/2014/main" id="{BA42683A-ADBB-622D-FC09-92F1ED70033B}"/>
                </a:ext>
              </a:extLst>
            </p:cNvPr>
            <p:cNvSpPr/>
            <p:nvPr/>
          </p:nvSpPr>
          <p:spPr>
            <a:xfrm>
              <a:off x="570485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0" name="十字形 1189">
              <a:extLst>
                <a:ext uri="{FF2B5EF4-FFF2-40B4-BE49-F238E27FC236}">
                  <a16:creationId xmlns:a16="http://schemas.microsoft.com/office/drawing/2014/main" id="{24DD235D-9D37-18AB-2523-2BD7B85A1E32}"/>
                </a:ext>
              </a:extLst>
            </p:cNvPr>
            <p:cNvSpPr/>
            <p:nvPr/>
          </p:nvSpPr>
          <p:spPr>
            <a:xfrm>
              <a:off x="874372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1" name="十字形 1190">
              <a:extLst>
                <a:ext uri="{FF2B5EF4-FFF2-40B4-BE49-F238E27FC236}">
                  <a16:creationId xmlns:a16="http://schemas.microsoft.com/office/drawing/2014/main" id="{392C0305-DC85-3226-E44D-1DB6E84AF71C}"/>
                </a:ext>
              </a:extLst>
            </p:cNvPr>
            <p:cNvSpPr/>
            <p:nvPr/>
          </p:nvSpPr>
          <p:spPr>
            <a:xfrm>
              <a:off x="117826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2" name="十字形 1191">
              <a:extLst>
                <a:ext uri="{FF2B5EF4-FFF2-40B4-BE49-F238E27FC236}">
                  <a16:creationId xmlns:a16="http://schemas.microsoft.com/office/drawing/2014/main" id="{A4B09C7D-9778-7E1F-518D-386AF54C019B}"/>
                </a:ext>
              </a:extLst>
            </p:cNvPr>
            <p:cNvSpPr/>
            <p:nvPr/>
          </p:nvSpPr>
          <p:spPr>
            <a:xfrm>
              <a:off x="148214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3" name="十字形 1192">
              <a:extLst>
                <a:ext uri="{FF2B5EF4-FFF2-40B4-BE49-F238E27FC236}">
                  <a16:creationId xmlns:a16="http://schemas.microsoft.com/office/drawing/2014/main" id="{1C74B1B2-05BD-426A-C1BF-7F2E80AB331F}"/>
                </a:ext>
              </a:extLst>
            </p:cNvPr>
            <p:cNvSpPr/>
            <p:nvPr/>
          </p:nvSpPr>
          <p:spPr>
            <a:xfrm>
              <a:off x="178603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4" name="十字形 1193">
              <a:extLst>
                <a:ext uri="{FF2B5EF4-FFF2-40B4-BE49-F238E27FC236}">
                  <a16:creationId xmlns:a16="http://schemas.microsoft.com/office/drawing/2014/main" id="{098AC25D-E26A-A890-21EF-422671FE9FFE}"/>
                </a:ext>
              </a:extLst>
            </p:cNvPr>
            <p:cNvSpPr/>
            <p:nvPr/>
          </p:nvSpPr>
          <p:spPr>
            <a:xfrm>
              <a:off x="2089921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5" name="十字形 1194">
              <a:extLst>
                <a:ext uri="{FF2B5EF4-FFF2-40B4-BE49-F238E27FC236}">
                  <a16:creationId xmlns:a16="http://schemas.microsoft.com/office/drawing/2014/main" id="{42FD430B-CCF8-5322-E303-186168091AC9}"/>
                </a:ext>
              </a:extLst>
            </p:cNvPr>
            <p:cNvSpPr/>
            <p:nvPr/>
          </p:nvSpPr>
          <p:spPr>
            <a:xfrm>
              <a:off x="2393808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6" name="十字形 1195">
              <a:extLst>
                <a:ext uri="{FF2B5EF4-FFF2-40B4-BE49-F238E27FC236}">
                  <a16:creationId xmlns:a16="http://schemas.microsoft.com/office/drawing/2014/main" id="{84E7B848-7941-DCC7-BBD9-CC32E2F758BA}"/>
                </a:ext>
              </a:extLst>
            </p:cNvPr>
            <p:cNvSpPr/>
            <p:nvPr/>
          </p:nvSpPr>
          <p:spPr>
            <a:xfrm>
              <a:off x="269769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7" name="十字形 1196">
              <a:extLst>
                <a:ext uri="{FF2B5EF4-FFF2-40B4-BE49-F238E27FC236}">
                  <a16:creationId xmlns:a16="http://schemas.microsoft.com/office/drawing/2014/main" id="{8A6C19E4-D488-AFC8-908D-997E230F02D8}"/>
                </a:ext>
              </a:extLst>
            </p:cNvPr>
            <p:cNvSpPr/>
            <p:nvPr/>
          </p:nvSpPr>
          <p:spPr>
            <a:xfrm>
              <a:off x="3001583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8" name="十字形 1197">
              <a:extLst>
                <a:ext uri="{FF2B5EF4-FFF2-40B4-BE49-F238E27FC236}">
                  <a16:creationId xmlns:a16="http://schemas.microsoft.com/office/drawing/2014/main" id="{C090322F-6F53-A080-EA83-9BD76A2769CD}"/>
                </a:ext>
              </a:extLst>
            </p:cNvPr>
            <p:cNvSpPr/>
            <p:nvPr/>
          </p:nvSpPr>
          <p:spPr>
            <a:xfrm>
              <a:off x="330547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9" name="十字形 1198">
              <a:extLst>
                <a:ext uri="{FF2B5EF4-FFF2-40B4-BE49-F238E27FC236}">
                  <a16:creationId xmlns:a16="http://schemas.microsoft.com/office/drawing/2014/main" id="{C1573758-DC61-12FC-74F8-2AC58F5BAB0D}"/>
                </a:ext>
              </a:extLst>
            </p:cNvPr>
            <p:cNvSpPr/>
            <p:nvPr/>
          </p:nvSpPr>
          <p:spPr>
            <a:xfrm>
              <a:off x="360935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0" name="十字形 1199">
              <a:extLst>
                <a:ext uri="{FF2B5EF4-FFF2-40B4-BE49-F238E27FC236}">
                  <a16:creationId xmlns:a16="http://schemas.microsoft.com/office/drawing/2014/main" id="{2E04021F-6D43-1AF0-6DCF-500A4842EEA6}"/>
                </a:ext>
              </a:extLst>
            </p:cNvPr>
            <p:cNvSpPr/>
            <p:nvPr/>
          </p:nvSpPr>
          <p:spPr>
            <a:xfrm>
              <a:off x="391324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1" name="十字形 1200">
              <a:extLst>
                <a:ext uri="{FF2B5EF4-FFF2-40B4-BE49-F238E27FC236}">
                  <a16:creationId xmlns:a16="http://schemas.microsoft.com/office/drawing/2014/main" id="{C92276F1-0187-AF11-629D-B84ADE11ACCF}"/>
                </a:ext>
              </a:extLst>
            </p:cNvPr>
            <p:cNvSpPr/>
            <p:nvPr/>
          </p:nvSpPr>
          <p:spPr>
            <a:xfrm>
              <a:off x="4217131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2" name="十字形 1201">
              <a:extLst>
                <a:ext uri="{FF2B5EF4-FFF2-40B4-BE49-F238E27FC236}">
                  <a16:creationId xmlns:a16="http://schemas.microsoft.com/office/drawing/2014/main" id="{F1E9CF23-C084-80D3-C0B6-50478634BAE9}"/>
                </a:ext>
              </a:extLst>
            </p:cNvPr>
            <p:cNvSpPr/>
            <p:nvPr/>
          </p:nvSpPr>
          <p:spPr>
            <a:xfrm>
              <a:off x="4521019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3" name="十字形 1202">
              <a:extLst>
                <a:ext uri="{FF2B5EF4-FFF2-40B4-BE49-F238E27FC236}">
                  <a16:creationId xmlns:a16="http://schemas.microsoft.com/office/drawing/2014/main" id="{687DE120-D802-63F2-CEC7-478A4ECA5C7E}"/>
                </a:ext>
              </a:extLst>
            </p:cNvPr>
            <p:cNvSpPr/>
            <p:nvPr/>
          </p:nvSpPr>
          <p:spPr>
            <a:xfrm>
              <a:off x="482490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4" name="十字形 1203">
              <a:extLst>
                <a:ext uri="{FF2B5EF4-FFF2-40B4-BE49-F238E27FC236}">
                  <a16:creationId xmlns:a16="http://schemas.microsoft.com/office/drawing/2014/main" id="{9FE02A05-2A8C-AB35-ED7A-BB713F0276A8}"/>
                </a:ext>
              </a:extLst>
            </p:cNvPr>
            <p:cNvSpPr/>
            <p:nvPr/>
          </p:nvSpPr>
          <p:spPr>
            <a:xfrm>
              <a:off x="5128793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5" name="十字形 1204">
              <a:extLst>
                <a:ext uri="{FF2B5EF4-FFF2-40B4-BE49-F238E27FC236}">
                  <a16:creationId xmlns:a16="http://schemas.microsoft.com/office/drawing/2014/main" id="{A8FC3D02-2D67-1796-476D-180399CB15A6}"/>
                </a:ext>
              </a:extLst>
            </p:cNvPr>
            <p:cNvSpPr/>
            <p:nvPr/>
          </p:nvSpPr>
          <p:spPr>
            <a:xfrm>
              <a:off x="543268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6" name="十字形 1205">
              <a:extLst>
                <a:ext uri="{FF2B5EF4-FFF2-40B4-BE49-F238E27FC236}">
                  <a16:creationId xmlns:a16="http://schemas.microsoft.com/office/drawing/2014/main" id="{00B4085B-2B8A-AF27-50CF-1C5CCA580B49}"/>
                </a:ext>
              </a:extLst>
            </p:cNvPr>
            <p:cNvSpPr/>
            <p:nvPr/>
          </p:nvSpPr>
          <p:spPr>
            <a:xfrm>
              <a:off x="573656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7" name="十字形 1206">
              <a:extLst>
                <a:ext uri="{FF2B5EF4-FFF2-40B4-BE49-F238E27FC236}">
                  <a16:creationId xmlns:a16="http://schemas.microsoft.com/office/drawing/2014/main" id="{097EF83C-284C-36F3-B42B-8266555824C1}"/>
                </a:ext>
              </a:extLst>
            </p:cNvPr>
            <p:cNvSpPr/>
            <p:nvPr/>
          </p:nvSpPr>
          <p:spPr>
            <a:xfrm>
              <a:off x="6040455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8" name="十字形 1207">
              <a:extLst>
                <a:ext uri="{FF2B5EF4-FFF2-40B4-BE49-F238E27FC236}">
                  <a16:creationId xmlns:a16="http://schemas.microsoft.com/office/drawing/2014/main" id="{B92EAF6B-8CBB-B515-1B40-F2A558CA3313}"/>
                </a:ext>
              </a:extLst>
            </p:cNvPr>
            <p:cNvSpPr/>
            <p:nvPr/>
          </p:nvSpPr>
          <p:spPr>
            <a:xfrm>
              <a:off x="6344342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9" name="十字形 1208">
              <a:extLst>
                <a:ext uri="{FF2B5EF4-FFF2-40B4-BE49-F238E27FC236}">
                  <a16:creationId xmlns:a16="http://schemas.microsoft.com/office/drawing/2014/main" id="{87A0EE46-F49C-235E-B1FE-03AD8F527D48}"/>
                </a:ext>
              </a:extLst>
            </p:cNvPr>
            <p:cNvSpPr/>
            <p:nvPr/>
          </p:nvSpPr>
          <p:spPr>
            <a:xfrm>
              <a:off x="6648229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0" name="十字形 1209">
              <a:extLst>
                <a:ext uri="{FF2B5EF4-FFF2-40B4-BE49-F238E27FC236}">
                  <a16:creationId xmlns:a16="http://schemas.microsoft.com/office/drawing/2014/main" id="{55BE6D6B-A57A-5F09-6B2E-9837B1F60033}"/>
                </a:ext>
              </a:extLst>
            </p:cNvPr>
            <p:cNvSpPr/>
            <p:nvPr/>
          </p:nvSpPr>
          <p:spPr>
            <a:xfrm>
              <a:off x="695211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1" name="十字形 1210">
              <a:extLst>
                <a:ext uri="{FF2B5EF4-FFF2-40B4-BE49-F238E27FC236}">
                  <a16:creationId xmlns:a16="http://schemas.microsoft.com/office/drawing/2014/main" id="{E3EF42DB-9B8A-AC67-1AE2-28601F84E1EB}"/>
                </a:ext>
              </a:extLst>
            </p:cNvPr>
            <p:cNvSpPr/>
            <p:nvPr/>
          </p:nvSpPr>
          <p:spPr>
            <a:xfrm>
              <a:off x="725600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2" name="十字形 1211">
              <a:extLst>
                <a:ext uri="{FF2B5EF4-FFF2-40B4-BE49-F238E27FC236}">
                  <a16:creationId xmlns:a16="http://schemas.microsoft.com/office/drawing/2014/main" id="{CAC7D4B1-BFC2-CC78-4CBD-A4591261C59E}"/>
                </a:ext>
              </a:extLst>
            </p:cNvPr>
            <p:cNvSpPr/>
            <p:nvPr/>
          </p:nvSpPr>
          <p:spPr>
            <a:xfrm>
              <a:off x="755989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3" name="十字形 1212">
              <a:extLst>
                <a:ext uri="{FF2B5EF4-FFF2-40B4-BE49-F238E27FC236}">
                  <a16:creationId xmlns:a16="http://schemas.microsoft.com/office/drawing/2014/main" id="{2CAB003B-9C22-53C0-9571-A7AAD94919C5}"/>
                </a:ext>
              </a:extLst>
            </p:cNvPr>
            <p:cNvSpPr/>
            <p:nvPr/>
          </p:nvSpPr>
          <p:spPr>
            <a:xfrm>
              <a:off x="266598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4" name="十字形 1213">
              <a:extLst>
                <a:ext uri="{FF2B5EF4-FFF2-40B4-BE49-F238E27FC236}">
                  <a16:creationId xmlns:a16="http://schemas.microsoft.com/office/drawing/2014/main" id="{0339B17B-76D7-EF47-3ED1-0D1D77B41917}"/>
                </a:ext>
              </a:extLst>
            </p:cNvPr>
            <p:cNvSpPr/>
            <p:nvPr/>
          </p:nvSpPr>
          <p:spPr>
            <a:xfrm>
              <a:off x="570485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5" name="十字形 1214">
              <a:extLst>
                <a:ext uri="{FF2B5EF4-FFF2-40B4-BE49-F238E27FC236}">
                  <a16:creationId xmlns:a16="http://schemas.microsoft.com/office/drawing/2014/main" id="{97DE737E-4EDE-955F-BB41-72B7F7B2D1CB}"/>
                </a:ext>
              </a:extLst>
            </p:cNvPr>
            <p:cNvSpPr/>
            <p:nvPr/>
          </p:nvSpPr>
          <p:spPr>
            <a:xfrm>
              <a:off x="874372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6" name="十字形 1215">
              <a:extLst>
                <a:ext uri="{FF2B5EF4-FFF2-40B4-BE49-F238E27FC236}">
                  <a16:creationId xmlns:a16="http://schemas.microsoft.com/office/drawing/2014/main" id="{41066B7F-B660-C9E9-6920-22E4401B0581}"/>
                </a:ext>
              </a:extLst>
            </p:cNvPr>
            <p:cNvSpPr/>
            <p:nvPr/>
          </p:nvSpPr>
          <p:spPr>
            <a:xfrm>
              <a:off x="117826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7" name="十字形 1216">
              <a:extLst>
                <a:ext uri="{FF2B5EF4-FFF2-40B4-BE49-F238E27FC236}">
                  <a16:creationId xmlns:a16="http://schemas.microsoft.com/office/drawing/2014/main" id="{F717AFA8-108B-7C01-3565-90A769BB8690}"/>
                </a:ext>
              </a:extLst>
            </p:cNvPr>
            <p:cNvSpPr/>
            <p:nvPr/>
          </p:nvSpPr>
          <p:spPr>
            <a:xfrm>
              <a:off x="148214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8" name="十字形 1217">
              <a:extLst>
                <a:ext uri="{FF2B5EF4-FFF2-40B4-BE49-F238E27FC236}">
                  <a16:creationId xmlns:a16="http://schemas.microsoft.com/office/drawing/2014/main" id="{65B9C1F7-EB39-DB23-5320-6FC3E14DFE71}"/>
                </a:ext>
              </a:extLst>
            </p:cNvPr>
            <p:cNvSpPr/>
            <p:nvPr/>
          </p:nvSpPr>
          <p:spPr>
            <a:xfrm>
              <a:off x="178603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9" name="十字形 1218">
              <a:extLst>
                <a:ext uri="{FF2B5EF4-FFF2-40B4-BE49-F238E27FC236}">
                  <a16:creationId xmlns:a16="http://schemas.microsoft.com/office/drawing/2014/main" id="{45436829-1C3C-119A-708E-78505577A28C}"/>
                </a:ext>
              </a:extLst>
            </p:cNvPr>
            <p:cNvSpPr/>
            <p:nvPr/>
          </p:nvSpPr>
          <p:spPr>
            <a:xfrm>
              <a:off x="2089921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0" name="十字形 1219">
              <a:extLst>
                <a:ext uri="{FF2B5EF4-FFF2-40B4-BE49-F238E27FC236}">
                  <a16:creationId xmlns:a16="http://schemas.microsoft.com/office/drawing/2014/main" id="{EB8447A4-E5CA-2785-58D3-549EB67D1379}"/>
                </a:ext>
              </a:extLst>
            </p:cNvPr>
            <p:cNvSpPr/>
            <p:nvPr/>
          </p:nvSpPr>
          <p:spPr>
            <a:xfrm>
              <a:off x="2393808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1" name="十字形 1220">
              <a:extLst>
                <a:ext uri="{FF2B5EF4-FFF2-40B4-BE49-F238E27FC236}">
                  <a16:creationId xmlns:a16="http://schemas.microsoft.com/office/drawing/2014/main" id="{E9D410E3-1A18-D017-C7E3-DBBECA755470}"/>
                </a:ext>
              </a:extLst>
            </p:cNvPr>
            <p:cNvSpPr/>
            <p:nvPr/>
          </p:nvSpPr>
          <p:spPr>
            <a:xfrm>
              <a:off x="269769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2" name="十字形 1221">
              <a:extLst>
                <a:ext uri="{FF2B5EF4-FFF2-40B4-BE49-F238E27FC236}">
                  <a16:creationId xmlns:a16="http://schemas.microsoft.com/office/drawing/2014/main" id="{6A3FFC83-9B3F-EB20-CA9C-A8DAF42B4D83}"/>
                </a:ext>
              </a:extLst>
            </p:cNvPr>
            <p:cNvSpPr/>
            <p:nvPr/>
          </p:nvSpPr>
          <p:spPr>
            <a:xfrm>
              <a:off x="3001583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3" name="十字形 1222">
              <a:extLst>
                <a:ext uri="{FF2B5EF4-FFF2-40B4-BE49-F238E27FC236}">
                  <a16:creationId xmlns:a16="http://schemas.microsoft.com/office/drawing/2014/main" id="{526CACD5-7D8F-0D15-86B6-0FF42C29D671}"/>
                </a:ext>
              </a:extLst>
            </p:cNvPr>
            <p:cNvSpPr/>
            <p:nvPr/>
          </p:nvSpPr>
          <p:spPr>
            <a:xfrm>
              <a:off x="330547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4" name="十字形 1223">
              <a:extLst>
                <a:ext uri="{FF2B5EF4-FFF2-40B4-BE49-F238E27FC236}">
                  <a16:creationId xmlns:a16="http://schemas.microsoft.com/office/drawing/2014/main" id="{A1EFD24D-3692-5DBA-684B-9CE2980C8914}"/>
                </a:ext>
              </a:extLst>
            </p:cNvPr>
            <p:cNvSpPr/>
            <p:nvPr/>
          </p:nvSpPr>
          <p:spPr>
            <a:xfrm>
              <a:off x="360935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5" name="十字形 1224">
              <a:extLst>
                <a:ext uri="{FF2B5EF4-FFF2-40B4-BE49-F238E27FC236}">
                  <a16:creationId xmlns:a16="http://schemas.microsoft.com/office/drawing/2014/main" id="{D219A755-20A6-B155-1186-6F3745B4EFC8}"/>
                </a:ext>
              </a:extLst>
            </p:cNvPr>
            <p:cNvSpPr/>
            <p:nvPr/>
          </p:nvSpPr>
          <p:spPr>
            <a:xfrm>
              <a:off x="391324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6" name="十字形 1225">
              <a:extLst>
                <a:ext uri="{FF2B5EF4-FFF2-40B4-BE49-F238E27FC236}">
                  <a16:creationId xmlns:a16="http://schemas.microsoft.com/office/drawing/2014/main" id="{252DCBC1-05EC-47E4-B877-F3242130C844}"/>
                </a:ext>
              </a:extLst>
            </p:cNvPr>
            <p:cNvSpPr/>
            <p:nvPr/>
          </p:nvSpPr>
          <p:spPr>
            <a:xfrm>
              <a:off x="4217131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7" name="十字形 1226">
              <a:extLst>
                <a:ext uri="{FF2B5EF4-FFF2-40B4-BE49-F238E27FC236}">
                  <a16:creationId xmlns:a16="http://schemas.microsoft.com/office/drawing/2014/main" id="{F03F30DA-2A73-F75D-C621-E93B014A4FE8}"/>
                </a:ext>
              </a:extLst>
            </p:cNvPr>
            <p:cNvSpPr/>
            <p:nvPr/>
          </p:nvSpPr>
          <p:spPr>
            <a:xfrm>
              <a:off x="4521019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8" name="十字形 1227">
              <a:extLst>
                <a:ext uri="{FF2B5EF4-FFF2-40B4-BE49-F238E27FC236}">
                  <a16:creationId xmlns:a16="http://schemas.microsoft.com/office/drawing/2014/main" id="{17A1E95B-C734-B7E1-1960-0064F4733B5B}"/>
                </a:ext>
              </a:extLst>
            </p:cNvPr>
            <p:cNvSpPr/>
            <p:nvPr/>
          </p:nvSpPr>
          <p:spPr>
            <a:xfrm>
              <a:off x="482490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9" name="十字形 1228">
              <a:extLst>
                <a:ext uri="{FF2B5EF4-FFF2-40B4-BE49-F238E27FC236}">
                  <a16:creationId xmlns:a16="http://schemas.microsoft.com/office/drawing/2014/main" id="{E9B9BAE9-236E-EBD4-55F8-E66133D6A6F2}"/>
                </a:ext>
              </a:extLst>
            </p:cNvPr>
            <p:cNvSpPr/>
            <p:nvPr/>
          </p:nvSpPr>
          <p:spPr>
            <a:xfrm>
              <a:off x="5128793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0" name="十字形 1229">
              <a:extLst>
                <a:ext uri="{FF2B5EF4-FFF2-40B4-BE49-F238E27FC236}">
                  <a16:creationId xmlns:a16="http://schemas.microsoft.com/office/drawing/2014/main" id="{0C393221-1702-0DB9-CD30-B7D9277EE206}"/>
                </a:ext>
              </a:extLst>
            </p:cNvPr>
            <p:cNvSpPr/>
            <p:nvPr/>
          </p:nvSpPr>
          <p:spPr>
            <a:xfrm>
              <a:off x="543268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1" name="十字形 1230">
              <a:extLst>
                <a:ext uri="{FF2B5EF4-FFF2-40B4-BE49-F238E27FC236}">
                  <a16:creationId xmlns:a16="http://schemas.microsoft.com/office/drawing/2014/main" id="{C4ADA6A6-0DA0-1EF8-CCBD-38D81186720D}"/>
                </a:ext>
              </a:extLst>
            </p:cNvPr>
            <p:cNvSpPr/>
            <p:nvPr/>
          </p:nvSpPr>
          <p:spPr>
            <a:xfrm>
              <a:off x="573656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2" name="十字形 1231">
              <a:extLst>
                <a:ext uri="{FF2B5EF4-FFF2-40B4-BE49-F238E27FC236}">
                  <a16:creationId xmlns:a16="http://schemas.microsoft.com/office/drawing/2014/main" id="{B30BD19A-08F4-2862-6248-C1D83CEEA161}"/>
                </a:ext>
              </a:extLst>
            </p:cNvPr>
            <p:cNvSpPr/>
            <p:nvPr/>
          </p:nvSpPr>
          <p:spPr>
            <a:xfrm>
              <a:off x="6040455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3" name="十字形 1232">
              <a:extLst>
                <a:ext uri="{FF2B5EF4-FFF2-40B4-BE49-F238E27FC236}">
                  <a16:creationId xmlns:a16="http://schemas.microsoft.com/office/drawing/2014/main" id="{4518B12B-8CA7-C732-31EA-FA1BDA65FAF6}"/>
                </a:ext>
              </a:extLst>
            </p:cNvPr>
            <p:cNvSpPr/>
            <p:nvPr/>
          </p:nvSpPr>
          <p:spPr>
            <a:xfrm>
              <a:off x="6344342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4" name="十字形 1233">
              <a:extLst>
                <a:ext uri="{FF2B5EF4-FFF2-40B4-BE49-F238E27FC236}">
                  <a16:creationId xmlns:a16="http://schemas.microsoft.com/office/drawing/2014/main" id="{1DA71AB1-A582-7A5D-FBC0-5E52B4CFB683}"/>
                </a:ext>
              </a:extLst>
            </p:cNvPr>
            <p:cNvSpPr/>
            <p:nvPr/>
          </p:nvSpPr>
          <p:spPr>
            <a:xfrm>
              <a:off x="6648229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5" name="十字形 1234">
              <a:extLst>
                <a:ext uri="{FF2B5EF4-FFF2-40B4-BE49-F238E27FC236}">
                  <a16:creationId xmlns:a16="http://schemas.microsoft.com/office/drawing/2014/main" id="{5231840C-72F2-C3F2-D16C-D577A613DDBF}"/>
                </a:ext>
              </a:extLst>
            </p:cNvPr>
            <p:cNvSpPr/>
            <p:nvPr/>
          </p:nvSpPr>
          <p:spPr>
            <a:xfrm>
              <a:off x="695211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6" name="十字形 1235">
              <a:extLst>
                <a:ext uri="{FF2B5EF4-FFF2-40B4-BE49-F238E27FC236}">
                  <a16:creationId xmlns:a16="http://schemas.microsoft.com/office/drawing/2014/main" id="{39CA23AD-4E02-8954-651F-6723A99D764D}"/>
                </a:ext>
              </a:extLst>
            </p:cNvPr>
            <p:cNvSpPr/>
            <p:nvPr/>
          </p:nvSpPr>
          <p:spPr>
            <a:xfrm>
              <a:off x="725600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7" name="十字形 1236">
              <a:extLst>
                <a:ext uri="{FF2B5EF4-FFF2-40B4-BE49-F238E27FC236}">
                  <a16:creationId xmlns:a16="http://schemas.microsoft.com/office/drawing/2014/main" id="{1AE026DF-D904-7E76-C3FB-7C67E239E259}"/>
                </a:ext>
              </a:extLst>
            </p:cNvPr>
            <p:cNvSpPr/>
            <p:nvPr/>
          </p:nvSpPr>
          <p:spPr>
            <a:xfrm>
              <a:off x="755989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8" name="十字形 1237">
              <a:extLst>
                <a:ext uri="{FF2B5EF4-FFF2-40B4-BE49-F238E27FC236}">
                  <a16:creationId xmlns:a16="http://schemas.microsoft.com/office/drawing/2014/main" id="{90801297-3633-AE4A-D031-9C21C7EB9078}"/>
                </a:ext>
              </a:extLst>
            </p:cNvPr>
            <p:cNvSpPr/>
            <p:nvPr/>
          </p:nvSpPr>
          <p:spPr>
            <a:xfrm>
              <a:off x="266598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39" name="十字形 1238">
              <a:extLst>
                <a:ext uri="{FF2B5EF4-FFF2-40B4-BE49-F238E27FC236}">
                  <a16:creationId xmlns:a16="http://schemas.microsoft.com/office/drawing/2014/main" id="{7C5763D2-C9A7-D337-7145-11601D719AF5}"/>
                </a:ext>
              </a:extLst>
            </p:cNvPr>
            <p:cNvSpPr/>
            <p:nvPr/>
          </p:nvSpPr>
          <p:spPr>
            <a:xfrm>
              <a:off x="570485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0" name="十字形 1239">
              <a:extLst>
                <a:ext uri="{FF2B5EF4-FFF2-40B4-BE49-F238E27FC236}">
                  <a16:creationId xmlns:a16="http://schemas.microsoft.com/office/drawing/2014/main" id="{67CCA182-C589-0736-60AB-01A8F75356D8}"/>
                </a:ext>
              </a:extLst>
            </p:cNvPr>
            <p:cNvSpPr/>
            <p:nvPr/>
          </p:nvSpPr>
          <p:spPr>
            <a:xfrm>
              <a:off x="874372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1" name="十字形 1240">
              <a:extLst>
                <a:ext uri="{FF2B5EF4-FFF2-40B4-BE49-F238E27FC236}">
                  <a16:creationId xmlns:a16="http://schemas.microsoft.com/office/drawing/2014/main" id="{CDCB97BF-8C1A-58C4-B5FB-EA3356C3A748}"/>
                </a:ext>
              </a:extLst>
            </p:cNvPr>
            <p:cNvSpPr/>
            <p:nvPr/>
          </p:nvSpPr>
          <p:spPr>
            <a:xfrm>
              <a:off x="117826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2" name="十字形 1241">
              <a:extLst>
                <a:ext uri="{FF2B5EF4-FFF2-40B4-BE49-F238E27FC236}">
                  <a16:creationId xmlns:a16="http://schemas.microsoft.com/office/drawing/2014/main" id="{0B0B75B1-BBCF-3025-6D63-1612463730CA}"/>
                </a:ext>
              </a:extLst>
            </p:cNvPr>
            <p:cNvSpPr/>
            <p:nvPr/>
          </p:nvSpPr>
          <p:spPr>
            <a:xfrm>
              <a:off x="148214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3" name="十字形 1242">
              <a:extLst>
                <a:ext uri="{FF2B5EF4-FFF2-40B4-BE49-F238E27FC236}">
                  <a16:creationId xmlns:a16="http://schemas.microsoft.com/office/drawing/2014/main" id="{DB3C77F1-2158-3A1F-A3E7-0DAA6EA49C3A}"/>
                </a:ext>
              </a:extLst>
            </p:cNvPr>
            <p:cNvSpPr/>
            <p:nvPr/>
          </p:nvSpPr>
          <p:spPr>
            <a:xfrm>
              <a:off x="178603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4" name="十字形 1243">
              <a:extLst>
                <a:ext uri="{FF2B5EF4-FFF2-40B4-BE49-F238E27FC236}">
                  <a16:creationId xmlns:a16="http://schemas.microsoft.com/office/drawing/2014/main" id="{0445B40F-6E1A-0057-4DA5-C3E4AB02679E}"/>
                </a:ext>
              </a:extLst>
            </p:cNvPr>
            <p:cNvSpPr/>
            <p:nvPr/>
          </p:nvSpPr>
          <p:spPr>
            <a:xfrm>
              <a:off x="2089921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5" name="十字形 1244">
              <a:extLst>
                <a:ext uri="{FF2B5EF4-FFF2-40B4-BE49-F238E27FC236}">
                  <a16:creationId xmlns:a16="http://schemas.microsoft.com/office/drawing/2014/main" id="{1BAE7BFA-C399-60EB-8387-C8164FC65A24}"/>
                </a:ext>
              </a:extLst>
            </p:cNvPr>
            <p:cNvSpPr/>
            <p:nvPr/>
          </p:nvSpPr>
          <p:spPr>
            <a:xfrm>
              <a:off x="2393808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6" name="十字形 1245">
              <a:extLst>
                <a:ext uri="{FF2B5EF4-FFF2-40B4-BE49-F238E27FC236}">
                  <a16:creationId xmlns:a16="http://schemas.microsoft.com/office/drawing/2014/main" id="{E2B93198-3B72-1E88-AEF1-7496D4553031}"/>
                </a:ext>
              </a:extLst>
            </p:cNvPr>
            <p:cNvSpPr/>
            <p:nvPr/>
          </p:nvSpPr>
          <p:spPr>
            <a:xfrm>
              <a:off x="269769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7" name="十字形 1246">
              <a:extLst>
                <a:ext uri="{FF2B5EF4-FFF2-40B4-BE49-F238E27FC236}">
                  <a16:creationId xmlns:a16="http://schemas.microsoft.com/office/drawing/2014/main" id="{516D7ECB-0151-A9B8-A6FB-45C70119EBC6}"/>
                </a:ext>
              </a:extLst>
            </p:cNvPr>
            <p:cNvSpPr/>
            <p:nvPr/>
          </p:nvSpPr>
          <p:spPr>
            <a:xfrm>
              <a:off x="3001583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8" name="十字形 1247">
              <a:extLst>
                <a:ext uri="{FF2B5EF4-FFF2-40B4-BE49-F238E27FC236}">
                  <a16:creationId xmlns:a16="http://schemas.microsoft.com/office/drawing/2014/main" id="{1C5C7529-4A2A-7459-9CDF-C68F1FE94982}"/>
                </a:ext>
              </a:extLst>
            </p:cNvPr>
            <p:cNvSpPr/>
            <p:nvPr/>
          </p:nvSpPr>
          <p:spPr>
            <a:xfrm>
              <a:off x="330547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49" name="十字形 1248">
              <a:extLst>
                <a:ext uri="{FF2B5EF4-FFF2-40B4-BE49-F238E27FC236}">
                  <a16:creationId xmlns:a16="http://schemas.microsoft.com/office/drawing/2014/main" id="{61FEE77B-438D-E0F5-1AA5-3B48CCE354E7}"/>
                </a:ext>
              </a:extLst>
            </p:cNvPr>
            <p:cNvSpPr/>
            <p:nvPr/>
          </p:nvSpPr>
          <p:spPr>
            <a:xfrm>
              <a:off x="360935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0" name="十字形 1249">
              <a:extLst>
                <a:ext uri="{FF2B5EF4-FFF2-40B4-BE49-F238E27FC236}">
                  <a16:creationId xmlns:a16="http://schemas.microsoft.com/office/drawing/2014/main" id="{D217A475-B972-B0B2-9982-33FC2FCDE322}"/>
                </a:ext>
              </a:extLst>
            </p:cNvPr>
            <p:cNvSpPr/>
            <p:nvPr/>
          </p:nvSpPr>
          <p:spPr>
            <a:xfrm>
              <a:off x="391324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1" name="十字形 1250">
              <a:extLst>
                <a:ext uri="{FF2B5EF4-FFF2-40B4-BE49-F238E27FC236}">
                  <a16:creationId xmlns:a16="http://schemas.microsoft.com/office/drawing/2014/main" id="{A0716607-0779-83EA-B8A0-0203E3F10438}"/>
                </a:ext>
              </a:extLst>
            </p:cNvPr>
            <p:cNvSpPr/>
            <p:nvPr/>
          </p:nvSpPr>
          <p:spPr>
            <a:xfrm>
              <a:off x="4217131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2" name="十字形 1251">
              <a:extLst>
                <a:ext uri="{FF2B5EF4-FFF2-40B4-BE49-F238E27FC236}">
                  <a16:creationId xmlns:a16="http://schemas.microsoft.com/office/drawing/2014/main" id="{20564C59-109B-E3C7-CF85-E56C04B8D53B}"/>
                </a:ext>
              </a:extLst>
            </p:cNvPr>
            <p:cNvSpPr/>
            <p:nvPr/>
          </p:nvSpPr>
          <p:spPr>
            <a:xfrm>
              <a:off x="4521019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3" name="十字形 1252">
              <a:extLst>
                <a:ext uri="{FF2B5EF4-FFF2-40B4-BE49-F238E27FC236}">
                  <a16:creationId xmlns:a16="http://schemas.microsoft.com/office/drawing/2014/main" id="{FE899EA4-E59B-2DD0-C8B1-097AC39445F1}"/>
                </a:ext>
              </a:extLst>
            </p:cNvPr>
            <p:cNvSpPr/>
            <p:nvPr/>
          </p:nvSpPr>
          <p:spPr>
            <a:xfrm>
              <a:off x="482490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4" name="十字形 1253">
              <a:extLst>
                <a:ext uri="{FF2B5EF4-FFF2-40B4-BE49-F238E27FC236}">
                  <a16:creationId xmlns:a16="http://schemas.microsoft.com/office/drawing/2014/main" id="{D560EC75-7956-0E13-E077-A219EB677AD6}"/>
                </a:ext>
              </a:extLst>
            </p:cNvPr>
            <p:cNvSpPr/>
            <p:nvPr/>
          </p:nvSpPr>
          <p:spPr>
            <a:xfrm>
              <a:off x="5128793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5" name="十字形 1254">
              <a:extLst>
                <a:ext uri="{FF2B5EF4-FFF2-40B4-BE49-F238E27FC236}">
                  <a16:creationId xmlns:a16="http://schemas.microsoft.com/office/drawing/2014/main" id="{6A5D55DC-8ACA-9E04-8285-60786D4335B0}"/>
                </a:ext>
              </a:extLst>
            </p:cNvPr>
            <p:cNvSpPr/>
            <p:nvPr/>
          </p:nvSpPr>
          <p:spPr>
            <a:xfrm>
              <a:off x="543268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6" name="十字形 1255">
              <a:extLst>
                <a:ext uri="{FF2B5EF4-FFF2-40B4-BE49-F238E27FC236}">
                  <a16:creationId xmlns:a16="http://schemas.microsoft.com/office/drawing/2014/main" id="{82A5648C-B990-F8ED-1F20-887088ED7D30}"/>
                </a:ext>
              </a:extLst>
            </p:cNvPr>
            <p:cNvSpPr/>
            <p:nvPr/>
          </p:nvSpPr>
          <p:spPr>
            <a:xfrm>
              <a:off x="573656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7" name="十字形 1256">
              <a:extLst>
                <a:ext uri="{FF2B5EF4-FFF2-40B4-BE49-F238E27FC236}">
                  <a16:creationId xmlns:a16="http://schemas.microsoft.com/office/drawing/2014/main" id="{68E03545-5642-9F34-CC12-0121A680E984}"/>
                </a:ext>
              </a:extLst>
            </p:cNvPr>
            <p:cNvSpPr/>
            <p:nvPr/>
          </p:nvSpPr>
          <p:spPr>
            <a:xfrm>
              <a:off x="6040455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8" name="十字形 1257">
              <a:extLst>
                <a:ext uri="{FF2B5EF4-FFF2-40B4-BE49-F238E27FC236}">
                  <a16:creationId xmlns:a16="http://schemas.microsoft.com/office/drawing/2014/main" id="{6628A3E6-069C-1A77-55CA-9CAB1F0F81D3}"/>
                </a:ext>
              </a:extLst>
            </p:cNvPr>
            <p:cNvSpPr/>
            <p:nvPr/>
          </p:nvSpPr>
          <p:spPr>
            <a:xfrm>
              <a:off x="6344342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59" name="十字形 1258">
              <a:extLst>
                <a:ext uri="{FF2B5EF4-FFF2-40B4-BE49-F238E27FC236}">
                  <a16:creationId xmlns:a16="http://schemas.microsoft.com/office/drawing/2014/main" id="{BE848194-5C8E-F182-E5FF-CF66150B0D0A}"/>
                </a:ext>
              </a:extLst>
            </p:cNvPr>
            <p:cNvSpPr/>
            <p:nvPr/>
          </p:nvSpPr>
          <p:spPr>
            <a:xfrm>
              <a:off x="6648229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0" name="十字形 1259">
              <a:extLst>
                <a:ext uri="{FF2B5EF4-FFF2-40B4-BE49-F238E27FC236}">
                  <a16:creationId xmlns:a16="http://schemas.microsoft.com/office/drawing/2014/main" id="{A4654567-7679-2518-B664-1067D67C8068}"/>
                </a:ext>
              </a:extLst>
            </p:cNvPr>
            <p:cNvSpPr/>
            <p:nvPr/>
          </p:nvSpPr>
          <p:spPr>
            <a:xfrm>
              <a:off x="695211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1" name="十字形 1260">
              <a:extLst>
                <a:ext uri="{FF2B5EF4-FFF2-40B4-BE49-F238E27FC236}">
                  <a16:creationId xmlns:a16="http://schemas.microsoft.com/office/drawing/2014/main" id="{50E03B13-76F8-B9D6-1E32-4D4F96960476}"/>
                </a:ext>
              </a:extLst>
            </p:cNvPr>
            <p:cNvSpPr/>
            <p:nvPr/>
          </p:nvSpPr>
          <p:spPr>
            <a:xfrm>
              <a:off x="725600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2" name="十字形 1261">
              <a:extLst>
                <a:ext uri="{FF2B5EF4-FFF2-40B4-BE49-F238E27FC236}">
                  <a16:creationId xmlns:a16="http://schemas.microsoft.com/office/drawing/2014/main" id="{BAB993E9-47F1-6DB2-E1BE-68A0816EE8D3}"/>
                </a:ext>
              </a:extLst>
            </p:cNvPr>
            <p:cNvSpPr/>
            <p:nvPr/>
          </p:nvSpPr>
          <p:spPr>
            <a:xfrm>
              <a:off x="755989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3" name="十字形 1262">
              <a:extLst>
                <a:ext uri="{FF2B5EF4-FFF2-40B4-BE49-F238E27FC236}">
                  <a16:creationId xmlns:a16="http://schemas.microsoft.com/office/drawing/2014/main" id="{73ED8981-64BA-0EB5-2FDF-A620ABAF2C31}"/>
                </a:ext>
              </a:extLst>
            </p:cNvPr>
            <p:cNvSpPr/>
            <p:nvPr/>
          </p:nvSpPr>
          <p:spPr>
            <a:xfrm>
              <a:off x="266598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4" name="十字形 1263">
              <a:extLst>
                <a:ext uri="{FF2B5EF4-FFF2-40B4-BE49-F238E27FC236}">
                  <a16:creationId xmlns:a16="http://schemas.microsoft.com/office/drawing/2014/main" id="{848D49BD-1D3D-154D-3178-ADCA48CD3ACF}"/>
                </a:ext>
              </a:extLst>
            </p:cNvPr>
            <p:cNvSpPr/>
            <p:nvPr/>
          </p:nvSpPr>
          <p:spPr>
            <a:xfrm>
              <a:off x="570485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5" name="十字形 1264">
              <a:extLst>
                <a:ext uri="{FF2B5EF4-FFF2-40B4-BE49-F238E27FC236}">
                  <a16:creationId xmlns:a16="http://schemas.microsoft.com/office/drawing/2014/main" id="{1722F1C8-3FA8-5AC8-17EE-51B95167ADDD}"/>
                </a:ext>
              </a:extLst>
            </p:cNvPr>
            <p:cNvSpPr/>
            <p:nvPr/>
          </p:nvSpPr>
          <p:spPr>
            <a:xfrm>
              <a:off x="874372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6" name="十字形 1265">
              <a:extLst>
                <a:ext uri="{FF2B5EF4-FFF2-40B4-BE49-F238E27FC236}">
                  <a16:creationId xmlns:a16="http://schemas.microsoft.com/office/drawing/2014/main" id="{EC020787-8E97-9D86-A846-2D0F589BA63E}"/>
                </a:ext>
              </a:extLst>
            </p:cNvPr>
            <p:cNvSpPr/>
            <p:nvPr/>
          </p:nvSpPr>
          <p:spPr>
            <a:xfrm>
              <a:off x="117826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7" name="十字形 1266">
              <a:extLst>
                <a:ext uri="{FF2B5EF4-FFF2-40B4-BE49-F238E27FC236}">
                  <a16:creationId xmlns:a16="http://schemas.microsoft.com/office/drawing/2014/main" id="{64C3B457-36B4-426D-1A47-0227DEC5F4F6}"/>
                </a:ext>
              </a:extLst>
            </p:cNvPr>
            <p:cNvSpPr/>
            <p:nvPr/>
          </p:nvSpPr>
          <p:spPr>
            <a:xfrm>
              <a:off x="148214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8" name="十字形 1267">
              <a:extLst>
                <a:ext uri="{FF2B5EF4-FFF2-40B4-BE49-F238E27FC236}">
                  <a16:creationId xmlns:a16="http://schemas.microsoft.com/office/drawing/2014/main" id="{5B110EAC-72F8-C07D-200A-33F218466D35}"/>
                </a:ext>
              </a:extLst>
            </p:cNvPr>
            <p:cNvSpPr/>
            <p:nvPr/>
          </p:nvSpPr>
          <p:spPr>
            <a:xfrm>
              <a:off x="178603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69" name="十字形 1268">
              <a:extLst>
                <a:ext uri="{FF2B5EF4-FFF2-40B4-BE49-F238E27FC236}">
                  <a16:creationId xmlns:a16="http://schemas.microsoft.com/office/drawing/2014/main" id="{D76436C1-EEAC-07E6-BE49-FA49A536FA04}"/>
                </a:ext>
              </a:extLst>
            </p:cNvPr>
            <p:cNvSpPr/>
            <p:nvPr/>
          </p:nvSpPr>
          <p:spPr>
            <a:xfrm>
              <a:off x="2089921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0" name="十字形 1269">
              <a:extLst>
                <a:ext uri="{FF2B5EF4-FFF2-40B4-BE49-F238E27FC236}">
                  <a16:creationId xmlns:a16="http://schemas.microsoft.com/office/drawing/2014/main" id="{C2BE1B89-BC76-941D-6C90-378A6C4F15E3}"/>
                </a:ext>
              </a:extLst>
            </p:cNvPr>
            <p:cNvSpPr/>
            <p:nvPr/>
          </p:nvSpPr>
          <p:spPr>
            <a:xfrm>
              <a:off x="2393808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1" name="十字形 1270">
              <a:extLst>
                <a:ext uri="{FF2B5EF4-FFF2-40B4-BE49-F238E27FC236}">
                  <a16:creationId xmlns:a16="http://schemas.microsoft.com/office/drawing/2014/main" id="{FD35FDE5-8539-6C28-3553-552656DEB048}"/>
                </a:ext>
              </a:extLst>
            </p:cNvPr>
            <p:cNvSpPr/>
            <p:nvPr/>
          </p:nvSpPr>
          <p:spPr>
            <a:xfrm>
              <a:off x="269769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2" name="十字形 1271">
              <a:extLst>
                <a:ext uri="{FF2B5EF4-FFF2-40B4-BE49-F238E27FC236}">
                  <a16:creationId xmlns:a16="http://schemas.microsoft.com/office/drawing/2014/main" id="{B1F5F591-3A75-90F0-12A2-E3EEE36A008F}"/>
                </a:ext>
              </a:extLst>
            </p:cNvPr>
            <p:cNvSpPr/>
            <p:nvPr/>
          </p:nvSpPr>
          <p:spPr>
            <a:xfrm>
              <a:off x="3001583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3" name="十字形 1272">
              <a:extLst>
                <a:ext uri="{FF2B5EF4-FFF2-40B4-BE49-F238E27FC236}">
                  <a16:creationId xmlns:a16="http://schemas.microsoft.com/office/drawing/2014/main" id="{0C2D8E13-1121-5D39-E5AD-971462E86A10}"/>
                </a:ext>
              </a:extLst>
            </p:cNvPr>
            <p:cNvSpPr/>
            <p:nvPr/>
          </p:nvSpPr>
          <p:spPr>
            <a:xfrm>
              <a:off x="330547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4" name="十字形 1273">
              <a:extLst>
                <a:ext uri="{FF2B5EF4-FFF2-40B4-BE49-F238E27FC236}">
                  <a16:creationId xmlns:a16="http://schemas.microsoft.com/office/drawing/2014/main" id="{B00CA993-0AD2-1557-F266-D5C061F7CB6B}"/>
                </a:ext>
              </a:extLst>
            </p:cNvPr>
            <p:cNvSpPr/>
            <p:nvPr/>
          </p:nvSpPr>
          <p:spPr>
            <a:xfrm>
              <a:off x="360935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5" name="十字形 1274">
              <a:extLst>
                <a:ext uri="{FF2B5EF4-FFF2-40B4-BE49-F238E27FC236}">
                  <a16:creationId xmlns:a16="http://schemas.microsoft.com/office/drawing/2014/main" id="{92458ABC-357C-8CA0-7BD8-5C96C71F0504}"/>
                </a:ext>
              </a:extLst>
            </p:cNvPr>
            <p:cNvSpPr/>
            <p:nvPr/>
          </p:nvSpPr>
          <p:spPr>
            <a:xfrm>
              <a:off x="391324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6" name="十字形 1275">
              <a:extLst>
                <a:ext uri="{FF2B5EF4-FFF2-40B4-BE49-F238E27FC236}">
                  <a16:creationId xmlns:a16="http://schemas.microsoft.com/office/drawing/2014/main" id="{FC5162FC-4FBA-07C1-55D4-849CA16DC827}"/>
                </a:ext>
              </a:extLst>
            </p:cNvPr>
            <p:cNvSpPr/>
            <p:nvPr/>
          </p:nvSpPr>
          <p:spPr>
            <a:xfrm>
              <a:off x="4217131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7" name="十字形 1276">
              <a:extLst>
                <a:ext uri="{FF2B5EF4-FFF2-40B4-BE49-F238E27FC236}">
                  <a16:creationId xmlns:a16="http://schemas.microsoft.com/office/drawing/2014/main" id="{EA9983C2-6DF0-D011-6F1E-B63C969B8C13}"/>
                </a:ext>
              </a:extLst>
            </p:cNvPr>
            <p:cNvSpPr/>
            <p:nvPr/>
          </p:nvSpPr>
          <p:spPr>
            <a:xfrm>
              <a:off x="4521019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8" name="十字形 1277">
              <a:extLst>
                <a:ext uri="{FF2B5EF4-FFF2-40B4-BE49-F238E27FC236}">
                  <a16:creationId xmlns:a16="http://schemas.microsoft.com/office/drawing/2014/main" id="{EC93547F-5B2F-DF5E-D080-ED3816BE6A66}"/>
                </a:ext>
              </a:extLst>
            </p:cNvPr>
            <p:cNvSpPr/>
            <p:nvPr/>
          </p:nvSpPr>
          <p:spPr>
            <a:xfrm>
              <a:off x="482490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79" name="十字形 1278">
              <a:extLst>
                <a:ext uri="{FF2B5EF4-FFF2-40B4-BE49-F238E27FC236}">
                  <a16:creationId xmlns:a16="http://schemas.microsoft.com/office/drawing/2014/main" id="{1816F456-FA26-979F-6CC2-5D92E28BB3A8}"/>
                </a:ext>
              </a:extLst>
            </p:cNvPr>
            <p:cNvSpPr/>
            <p:nvPr/>
          </p:nvSpPr>
          <p:spPr>
            <a:xfrm>
              <a:off x="5128793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0" name="十字形 1279">
              <a:extLst>
                <a:ext uri="{FF2B5EF4-FFF2-40B4-BE49-F238E27FC236}">
                  <a16:creationId xmlns:a16="http://schemas.microsoft.com/office/drawing/2014/main" id="{950986C7-54BD-8633-F1D0-BA575E0E83B3}"/>
                </a:ext>
              </a:extLst>
            </p:cNvPr>
            <p:cNvSpPr/>
            <p:nvPr/>
          </p:nvSpPr>
          <p:spPr>
            <a:xfrm>
              <a:off x="543268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1" name="十字形 1280">
              <a:extLst>
                <a:ext uri="{FF2B5EF4-FFF2-40B4-BE49-F238E27FC236}">
                  <a16:creationId xmlns:a16="http://schemas.microsoft.com/office/drawing/2014/main" id="{FB855DB9-5E44-A186-DFAA-1C7868A6B1C2}"/>
                </a:ext>
              </a:extLst>
            </p:cNvPr>
            <p:cNvSpPr/>
            <p:nvPr/>
          </p:nvSpPr>
          <p:spPr>
            <a:xfrm>
              <a:off x="573656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2" name="十字形 1281">
              <a:extLst>
                <a:ext uri="{FF2B5EF4-FFF2-40B4-BE49-F238E27FC236}">
                  <a16:creationId xmlns:a16="http://schemas.microsoft.com/office/drawing/2014/main" id="{140B5BDD-9B6A-7127-28A8-ED52B64AA019}"/>
                </a:ext>
              </a:extLst>
            </p:cNvPr>
            <p:cNvSpPr/>
            <p:nvPr/>
          </p:nvSpPr>
          <p:spPr>
            <a:xfrm>
              <a:off x="6040455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3" name="十字形 1282">
              <a:extLst>
                <a:ext uri="{FF2B5EF4-FFF2-40B4-BE49-F238E27FC236}">
                  <a16:creationId xmlns:a16="http://schemas.microsoft.com/office/drawing/2014/main" id="{62BE017B-B629-A793-3FE1-DC7851881105}"/>
                </a:ext>
              </a:extLst>
            </p:cNvPr>
            <p:cNvSpPr/>
            <p:nvPr/>
          </p:nvSpPr>
          <p:spPr>
            <a:xfrm>
              <a:off x="6344342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4" name="十字形 1283">
              <a:extLst>
                <a:ext uri="{FF2B5EF4-FFF2-40B4-BE49-F238E27FC236}">
                  <a16:creationId xmlns:a16="http://schemas.microsoft.com/office/drawing/2014/main" id="{6E2D32B2-A558-843D-C874-7B0AB7B82489}"/>
                </a:ext>
              </a:extLst>
            </p:cNvPr>
            <p:cNvSpPr/>
            <p:nvPr/>
          </p:nvSpPr>
          <p:spPr>
            <a:xfrm>
              <a:off x="6648229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5" name="十字形 1284">
              <a:extLst>
                <a:ext uri="{FF2B5EF4-FFF2-40B4-BE49-F238E27FC236}">
                  <a16:creationId xmlns:a16="http://schemas.microsoft.com/office/drawing/2014/main" id="{61821F3D-A762-A919-CA68-E16B94A09591}"/>
                </a:ext>
              </a:extLst>
            </p:cNvPr>
            <p:cNvSpPr/>
            <p:nvPr/>
          </p:nvSpPr>
          <p:spPr>
            <a:xfrm>
              <a:off x="695211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6" name="十字形 1285">
              <a:extLst>
                <a:ext uri="{FF2B5EF4-FFF2-40B4-BE49-F238E27FC236}">
                  <a16:creationId xmlns:a16="http://schemas.microsoft.com/office/drawing/2014/main" id="{62FDDCF3-817B-3922-776B-09EF0D4B09B2}"/>
                </a:ext>
              </a:extLst>
            </p:cNvPr>
            <p:cNvSpPr/>
            <p:nvPr/>
          </p:nvSpPr>
          <p:spPr>
            <a:xfrm>
              <a:off x="725600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87" name="十字形 1286">
              <a:extLst>
                <a:ext uri="{FF2B5EF4-FFF2-40B4-BE49-F238E27FC236}">
                  <a16:creationId xmlns:a16="http://schemas.microsoft.com/office/drawing/2014/main" id="{4D0A1AA3-68D4-83E3-7B71-506A09F261F8}"/>
                </a:ext>
              </a:extLst>
            </p:cNvPr>
            <p:cNvSpPr/>
            <p:nvPr/>
          </p:nvSpPr>
          <p:spPr>
            <a:xfrm>
              <a:off x="755989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90" name="组合 1289">
            <a:extLst>
              <a:ext uri="{FF2B5EF4-FFF2-40B4-BE49-F238E27FC236}">
                <a16:creationId xmlns:a16="http://schemas.microsoft.com/office/drawing/2014/main" id="{7DE275D0-C1F1-F805-B428-43489674C6F2}"/>
              </a:ext>
            </a:extLst>
          </p:cNvPr>
          <p:cNvGrpSpPr/>
          <p:nvPr userDrawn="1"/>
        </p:nvGrpSpPr>
        <p:grpSpPr>
          <a:xfrm>
            <a:off x="451695" y="6237288"/>
            <a:ext cx="225772" cy="166478"/>
            <a:chOff x="451694" y="6237287"/>
            <a:chExt cx="429246" cy="316515"/>
          </a:xfrm>
        </p:grpSpPr>
        <p:sp>
          <p:nvSpPr>
            <p:cNvPr id="1291" name="plus_64580">
              <a:extLst>
                <a:ext uri="{FF2B5EF4-FFF2-40B4-BE49-F238E27FC236}">
                  <a16:creationId xmlns:a16="http://schemas.microsoft.com/office/drawing/2014/main" id="{EF66AF2E-34F6-D532-DCF6-15EC818C1FEF}"/>
                </a:ext>
              </a:extLst>
            </p:cNvPr>
            <p:cNvSpPr/>
            <p:nvPr/>
          </p:nvSpPr>
          <p:spPr>
            <a:xfrm>
              <a:off x="45169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2" name="plus_64580">
              <a:extLst>
                <a:ext uri="{FF2B5EF4-FFF2-40B4-BE49-F238E27FC236}">
                  <a16:creationId xmlns:a16="http://schemas.microsoft.com/office/drawing/2014/main" id="{61EA7483-8061-DEDD-41D4-E57D6E37DCCC}"/>
                </a:ext>
              </a:extLst>
            </p:cNvPr>
            <p:cNvSpPr/>
            <p:nvPr/>
          </p:nvSpPr>
          <p:spPr>
            <a:xfrm>
              <a:off x="56387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3" name="plus_64580">
              <a:extLst>
                <a:ext uri="{FF2B5EF4-FFF2-40B4-BE49-F238E27FC236}">
                  <a16:creationId xmlns:a16="http://schemas.microsoft.com/office/drawing/2014/main" id="{571AF43F-0F05-87CB-F036-82CCF1772D96}"/>
                </a:ext>
              </a:extLst>
            </p:cNvPr>
            <p:cNvSpPr/>
            <p:nvPr/>
          </p:nvSpPr>
          <p:spPr>
            <a:xfrm>
              <a:off x="67605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4" name="plus_64580">
              <a:extLst>
                <a:ext uri="{FF2B5EF4-FFF2-40B4-BE49-F238E27FC236}">
                  <a16:creationId xmlns:a16="http://schemas.microsoft.com/office/drawing/2014/main" id="{245DF284-9DC2-BB9C-6DEC-C2AAE750D9BA}"/>
                </a:ext>
              </a:extLst>
            </p:cNvPr>
            <p:cNvSpPr/>
            <p:nvPr/>
          </p:nvSpPr>
          <p:spPr>
            <a:xfrm>
              <a:off x="78823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5" name="plus_64580">
              <a:extLst>
                <a:ext uri="{FF2B5EF4-FFF2-40B4-BE49-F238E27FC236}">
                  <a16:creationId xmlns:a16="http://schemas.microsoft.com/office/drawing/2014/main" id="{74DB0314-6B75-688B-F020-C0A1113EF59E}"/>
                </a:ext>
              </a:extLst>
            </p:cNvPr>
            <p:cNvSpPr/>
            <p:nvPr/>
          </p:nvSpPr>
          <p:spPr>
            <a:xfrm>
              <a:off x="45169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6" name="plus_64580">
              <a:extLst>
                <a:ext uri="{FF2B5EF4-FFF2-40B4-BE49-F238E27FC236}">
                  <a16:creationId xmlns:a16="http://schemas.microsoft.com/office/drawing/2014/main" id="{2504085A-23D9-0039-52EB-5DF901C18BD0}"/>
                </a:ext>
              </a:extLst>
            </p:cNvPr>
            <p:cNvSpPr/>
            <p:nvPr/>
          </p:nvSpPr>
          <p:spPr>
            <a:xfrm>
              <a:off x="56387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7" name="plus_64580">
              <a:extLst>
                <a:ext uri="{FF2B5EF4-FFF2-40B4-BE49-F238E27FC236}">
                  <a16:creationId xmlns:a16="http://schemas.microsoft.com/office/drawing/2014/main" id="{8629FC60-CC00-51AE-77F7-2E93CD37885A}"/>
                </a:ext>
              </a:extLst>
            </p:cNvPr>
            <p:cNvSpPr/>
            <p:nvPr/>
          </p:nvSpPr>
          <p:spPr>
            <a:xfrm>
              <a:off x="67605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8" name="plus_64580">
              <a:extLst>
                <a:ext uri="{FF2B5EF4-FFF2-40B4-BE49-F238E27FC236}">
                  <a16:creationId xmlns:a16="http://schemas.microsoft.com/office/drawing/2014/main" id="{99DCA945-B7BF-6995-B737-87EF2AFD480D}"/>
                </a:ext>
              </a:extLst>
            </p:cNvPr>
            <p:cNvSpPr/>
            <p:nvPr/>
          </p:nvSpPr>
          <p:spPr>
            <a:xfrm>
              <a:off x="78823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99" name="plus_64580">
              <a:extLst>
                <a:ext uri="{FF2B5EF4-FFF2-40B4-BE49-F238E27FC236}">
                  <a16:creationId xmlns:a16="http://schemas.microsoft.com/office/drawing/2014/main" id="{BAB43309-CFE4-436E-93ED-38A4152C5622}"/>
                </a:ext>
              </a:extLst>
            </p:cNvPr>
            <p:cNvSpPr/>
            <p:nvPr/>
          </p:nvSpPr>
          <p:spPr>
            <a:xfrm>
              <a:off x="45169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00" name="plus_64580">
              <a:extLst>
                <a:ext uri="{FF2B5EF4-FFF2-40B4-BE49-F238E27FC236}">
                  <a16:creationId xmlns:a16="http://schemas.microsoft.com/office/drawing/2014/main" id="{97203503-9483-DD1B-6B13-17CD312C8FF6}"/>
                </a:ext>
              </a:extLst>
            </p:cNvPr>
            <p:cNvSpPr/>
            <p:nvPr/>
          </p:nvSpPr>
          <p:spPr>
            <a:xfrm>
              <a:off x="56387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01" name="plus_64580">
              <a:extLst>
                <a:ext uri="{FF2B5EF4-FFF2-40B4-BE49-F238E27FC236}">
                  <a16:creationId xmlns:a16="http://schemas.microsoft.com/office/drawing/2014/main" id="{63BFBEB1-9B64-8C48-BDDE-397E9D4F70D4}"/>
                </a:ext>
              </a:extLst>
            </p:cNvPr>
            <p:cNvSpPr/>
            <p:nvPr/>
          </p:nvSpPr>
          <p:spPr>
            <a:xfrm>
              <a:off x="67605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02" name="plus_64580">
              <a:extLst>
                <a:ext uri="{FF2B5EF4-FFF2-40B4-BE49-F238E27FC236}">
                  <a16:creationId xmlns:a16="http://schemas.microsoft.com/office/drawing/2014/main" id="{D469A61D-5809-9696-AA54-67E17BB60F30}"/>
                </a:ext>
              </a:extLst>
            </p:cNvPr>
            <p:cNvSpPr/>
            <p:nvPr/>
          </p:nvSpPr>
          <p:spPr>
            <a:xfrm>
              <a:off x="78823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99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DF2CA3E6-1333-CFF3-7E04-E1D48A37FB02}"/>
              </a:ext>
            </a:extLst>
          </p:cNvPr>
          <p:cNvSpPr/>
          <p:nvPr userDrawn="1"/>
        </p:nvSpPr>
        <p:spPr>
          <a:xfrm rot="16200000">
            <a:off x="5457825" y="123824"/>
            <a:ext cx="1276351" cy="12192002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54000" dist="1524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EC224F5-3E21-FA67-6691-D23201B240D3}"/>
              </a:ext>
            </a:extLst>
          </p:cNvPr>
          <p:cNvSpPr txBox="1"/>
          <p:nvPr userDrawn="1"/>
        </p:nvSpPr>
        <p:spPr>
          <a:xfrm>
            <a:off x="4966063" y="413977"/>
            <a:ext cx="1428783" cy="830997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600" spc="300">
                <a:gradFill>
                  <a:gsLst>
                    <a:gs pos="32000">
                      <a:srgbClr val="2AA6E6"/>
                    </a:gs>
                    <a:gs pos="97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4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sz="4800" spc="6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a:rPr>
              <a:t>目录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D6904A-1B85-6366-5DB1-37E612BC94E0}"/>
              </a:ext>
            </a:extLst>
          </p:cNvPr>
          <p:cNvSpPr txBox="1"/>
          <p:nvPr userDrawn="1"/>
        </p:nvSpPr>
        <p:spPr>
          <a:xfrm flipH="1">
            <a:off x="1271975" y="4797717"/>
            <a:ext cx="10056455" cy="22911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1500" b="1" spc="1600" dirty="0">
                <a:solidFill>
                  <a:schemeClr val="accent5">
                    <a:lumMod val="60000"/>
                    <a:lumOff val="40000"/>
                    <a:alpha val="8000"/>
                  </a:schemeClr>
                </a:solidFill>
                <a:effectLst>
                  <a:outerShdw blurRad="279400" dist="38100" algn="l" rotWithShape="0">
                    <a:srgbClr val="2AA6E6">
                      <a:alpha val="6000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CONTENTS</a:t>
            </a:r>
            <a:endParaRPr lang="zh-CN" altLang="en-US" sz="11500" b="1" spc="1600" dirty="0">
              <a:solidFill>
                <a:schemeClr val="accent5">
                  <a:lumMod val="60000"/>
                  <a:lumOff val="40000"/>
                  <a:alpha val="8000"/>
                </a:schemeClr>
              </a:solidFill>
              <a:effectLst>
                <a:outerShdw blurRad="279400" dist="38100" algn="l" rotWithShape="0">
                  <a:srgbClr val="2AA6E6">
                    <a:alpha val="6000"/>
                  </a:srgbClr>
                </a:outerShdw>
              </a:effectLst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08D142E-96BB-7A85-BDC7-8010FC2FF5FF}"/>
              </a:ext>
            </a:extLst>
          </p:cNvPr>
          <p:cNvSpPr txBox="1"/>
          <p:nvPr userDrawn="1"/>
        </p:nvSpPr>
        <p:spPr>
          <a:xfrm>
            <a:off x="6403912" y="500406"/>
            <a:ext cx="2056429" cy="36863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000" b="1" spc="2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800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CONTENTS</a:t>
            </a:r>
            <a:endParaRPr lang="zh-CN" altLang="en-US" sz="1800" spc="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CD334C84-3E45-0A43-1B75-65EF2A4B44BB}"/>
              </a:ext>
            </a:extLst>
          </p:cNvPr>
          <p:cNvSpPr/>
          <p:nvPr userDrawn="1"/>
        </p:nvSpPr>
        <p:spPr>
          <a:xfrm>
            <a:off x="6509533" y="924313"/>
            <a:ext cx="1548000" cy="1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98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lin ang="2700000" scaled="1"/>
              </a:gra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5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>
            <a:extLst>
              <a:ext uri="{FF2B5EF4-FFF2-40B4-BE49-F238E27FC236}">
                <a16:creationId xmlns:a16="http://schemas.microsoft.com/office/drawing/2014/main" id="{83E23444-7891-A257-F8F6-2E8B9D20F1A5}"/>
              </a:ext>
            </a:extLst>
          </p:cNvPr>
          <p:cNvSpPr/>
          <p:nvPr userDrawn="1"/>
        </p:nvSpPr>
        <p:spPr>
          <a:xfrm>
            <a:off x="9440488" y="340823"/>
            <a:ext cx="5818908" cy="5818908"/>
          </a:xfrm>
          <a:prstGeom prst="ellipse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DE0EBD4-36ED-3865-3E4E-78D8D62E600D}"/>
              </a:ext>
            </a:extLst>
          </p:cNvPr>
          <p:cNvSpPr/>
          <p:nvPr userDrawn="1"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6C15025-9940-8BA5-B8FD-AAF32C302896}"/>
              </a:ext>
            </a:extLst>
          </p:cNvPr>
          <p:cNvGrpSpPr/>
          <p:nvPr userDrawn="1"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4FCE362-ABF0-B8C9-E096-3C201DB3962A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pharmacy-sign_8148">
              <a:extLst>
                <a:ext uri="{FF2B5EF4-FFF2-40B4-BE49-F238E27FC236}">
                  <a16:creationId xmlns:a16="http://schemas.microsoft.com/office/drawing/2014/main" id="{444DD752-A08F-9D32-711F-CF7B4A8D306B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494D80E-5F9D-AB3D-1E44-E9BEC7C61E54}"/>
              </a:ext>
            </a:extLst>
          </p:cNvPr>
          <p:cNvSpPr txBox="1"/>
          <p:nvPr userDrawn="1"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5928B7AD-7BA8-CA00-A600-DB1ED9CDCE3D}"/>
              </a:ext>
            </a:extLst>
          </p:cNvPr>
          <p:cNvSpPr/>
          <p:nvPr userDrawn="1"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E4B72922-F30A-50D9-52DE-020D0B838140}"/>
              </a:ext>
            </a:extLst>
          </p:cNvPr>
          <p:cNvSpPr/>
          <p:nvPr userDrawn="1"/>
        </p:nvSpPr>
        <p:spPr>
          <a:xfrm>
            <a:off x="-76840" y="554791"/>
            <a:ext cx="4457687" cy="544555"/>
          </a:xfrm>
          <a:prstGeom prst="roundRect">
            <a:avLst>
              <a:gd name="adj" fmla="val 8504"/>
            </a:avLst>
          </a:pr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4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5CB5496F-EED4-3AC8-63F0-EC9155F1C0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44666" b="7813"/>
          <a:stretch/>
        </p:blipFill>
        <p:spPr>
          <a:xfrm>
            <a:off x="5429877" y="0"/>
            <a:ext cx="6762123" cy="6858000"/>
          </a:xfrm>
          <a:prstGeom prst="rect">
            <a:avLst/>
          </a:prstGeom>
        </p:spPr>
      </p:pic>
      <p:sp>
        <p:nvSpPr>
          <p:cNvPr id="4" name="矩形 12">
            <a:extLst>
              <a:ext uri="{FF2B5EF4-FFF2-40B4-BE49-F238E27FC236}">
                <a16:creationId xmlns:a16="http://schemas.microsoft.com/office/drawing/2014/main" id="{08374F1E-D7D2-1086-CDFF-AAFC372F6041}"/>
              </a:ext>
            </a:extLst>
          </p:cNvPr>
          <p:cNvSpPr/>
          <p:nvPr userDrawn="1"/>
        </p:nvSpPr>
        <p:spPr>
          <a:xfrm flipH="1">
            <a:off x="0" y="0"/>
            <a:ext cx="6815959" cy="6858000"/>
          </a:xfrm>
          <a:custGeom>
            <a:avLst/>
            <a:gdLst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4563 w 6328500"/>
              <a:gd name="connsiteY0" fmla="*/ 0 h 6858000"/>
              <a:gd name="connsiteX1" fmla="*/ 6328500 w 6328500"/>
              <a:gd name="connsiteY1" fmla="*/ 0 h 6858000"/>
              <a:gd name="connsiteX2" fmla="*/ 6328500 w 6328500"/>
              <a:gd name="connsiteY2" fmla="*/ 6858000 h 6858000"/>
              <a:gd name="connsiteX3" fmla="*/ 4563 w 6328500"/>
              <a:gd name="connsiteY3" fmla="*/ 6858000 h 6858000"/>
              <a:gd name="connsiteX4" fmla="*/ 4563 w 6328500"/>
              <a:gd name="connsiteY4" fmla="*/ 0 h 6858000"/>
              <a:gd name="connsiteX0" fmla="*/ 14686 w 6338623"/>
              <a:gd name="connsiteY0" fmla="*/ 0 h 6858000"/>
              <a:gd name="connsiteX1" fmla="*/ 6338623 w 6338623"/>
              <a:gd name="connsiteY1" fmla="*/ 0 h 6858000"/>
              <a:gd name="connsiteX2" fmla="*/ 6338623 w 6338623"/>
              <a:gd name="connsiteY2" fmla="*/ 6858000 h 6858000"/>
              <a:gd name="connsiteX3" fmla="*/ 14686 w 6338623"/>
              <a:gd name="connsiteY3" fmla="*/ 6858000 h 6858000"/>
              <a:gd name="connsiteX4" fmla="*/ 14686 w 63386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623" h="6858000">
                <a:moveTo>
                  <a:pt x="14686" y="0"/>
                </a:moveTo>
                <a:lnTo>
                  <a:pt x="6338623" y="0"/>
                </a:lnTo>
                <a:lnTo>
                  <a:pt x="6338623" y="6858000"/>
                </a:lnTo>
                <a:lnTo>
                  <a:pt x="14686" y="6858000"/>
                </a:lnTo>
                <a:cubicBezTo>
                  <a:pt x="1883243" y="4460682"/>
                  <a:pt x="-192048" y="3876262"/>
                  <a:pt x="1468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7BF956-4A87-72A8-A012-E583AF2B4B26}"/>
              </a:ext>
            </a:extLst>
          </p:cNvPr>
          <p:cNvSpPr txBox="1"/>
          <p:nvPr userDrawn="1"/>
        </p:nvSpPr>
        <p:spPr>
          <a:xfrm>
            <a:off x="2164390" y="4036376"/>
            <a:ext cx="251523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THANK YOU</a:t>
            </a:r>
            <a:endParaRPr lang="zh-CN" altLang="en-US" sz="2000" b="1" spc="600" dirty="0">
              <a:solidFill>
                <a:schemeClr val="bg1"/>
              </a:solidFill>
              <a:latin typeface="Arial" panose="020B0604020202020204" pitchFamily="34" charset="0"/>
              <a:ea typeface="OPPOSans H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0BEAA0C-44A9-72D6-3C86-79CFDF07A84B}"/>
              </a:ext>
            </a:extLst>
          </p:cNvPr>
          <p:cNvSpPr/>
          <p:nvPr userDrawn="1"/>
        </p:nvSpPr>
        <p:spPr>
          <a:xfrm>
            <a:off x="726037" y="2467174"/>
            <a:ext cx="5652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8" name="add-button_411">
            <a:extLst>
              <a:ext uri="{FF2B5EF4-FFF2-40B4-BE49-F238E27FC236}">
                <a16:creationId xmlns:a16="http://schemas.microsoft.com/office/drawing/2014/main" id="{B4963660-1B08-10F8-DB5E-72FF2FB602CB}"/>
              </a:ext>
            </a:extLst>
          </p:cNvPr>
          <p:cNvSpPr/>
          <p:nvPr userDrawn="1"/>
        </p:nvSpPr>
        <p:spPr>
          <a:xfrm>
            <a:off x="1667262" y="2639978"/>
            <a:ext cx="3261042" cy="3254462"/>
          </a:xfrm>
          <a:custGeom>
            <a:avLst/>
            <a:gdLst>
              <a:gd name="T0" fmla="*/ 119 w 238"/>
              <a:gd name="T1" fmla="*/ 0 h 238"/>
              <a:gd name="T2" fmla="*/ 0 w 238"/>
              <a:gd name="T3" fmla="*/ 119 h 238"/>
              <a:gd name="T4" fmla="*/ 119 w 238"/>
              <a:gd name="T5" fmla="*/ 238 h 238"/>
              <a:gd name="T6" fmla="*/ 238 w 238"/>
              <a:gd name="T7" fmla="*/ 119 h 238"/>
              <a:gd name="T8" fmla="*/ 119 w 238"/>
              <a:gd name="T9" fmla="*/ 0 h 238"/>
              <a:gd name="T10" fmla="*/ 139 w 238"/>
              <a:gd name="T11" fmla="*/ 137 h 238"/>
              <a:gd name="T12" fmla="*/ 139 w 238"/>
              <a:gd name="T13" fmla="*/ 205 h 238"/>
              <a:gd name="T14" fmla="*/ 99 w 238"/>
              <a:gd name="T15" fmla="*/ 205 h 238"/>
              <a:gd name="T16" fmla="*/ 99 w 238"/>
              <a:gd name="T17" fmla="*/ 137 h 238"/>
              <a:gd name="T18" fmla="*/ 33 w 238"/>
              <a:gd name="T19" fmla="*/ 137 h 238"/>
              <a:gd name="T20" fmla="*/ 33 w 238"/>
              <a:gd name="T21" fmla="*/ 97 h 238"/>
              <a:gd name="T22" fmla="*/ 99 w 238"/>
              <a:gd name="T23" fmla="*/ 97 h 238"/>
              <a:gd name="T24" fmla="*/ 99 w 238"/>
              <a:gd name="T25" fmla="*/ 33 h 238"/>
              <a:gd name="T26" fmla="*/ 139 w 238"/>
              <a:gd name="T27" fmla="*/ 33 h 238"/>
              <a:gd name="T28" fmla="*/ 139 w 238"/>
              <a:gd name="T29" fmla="*/ 97 h 238"/>
              <a:gd name="T30" fmla="*/ 205 w 238"/>
              <a:gd name="T31" fmla="*/ 97 h 238"/>
              <a:gd name="T32" fmla="*/ 205 w 238"/>
              <a:gd name="T33" fmla="*/ 137 h 238"/>
              <a:gd name="T34" fmla="*/ 139 w 238"/>
              <a:gd name="T35" fmla="*/ 137 h 238"/>
              <a:gd name="T36" fmla="*/ 139 w 238"/>
              <a:gd name="T37" fmla="*/ 1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38">
                <a:moveTo>
                  <a:pt x="119" y="0"/>
                </a:moveTo>
                <a:cubicBezTo>
                  <a:pt x="53" y="0"/>
                  <a:pt x="0" y="53"/>
                  <a:pt x="0" y="119"/>
                </a:cubicBezTo>
                <a:cubicBezTo>
                  <a:pt x="0" y="185"/>
                  <a:pt x="53" y="238"/>
                  <a:pt x="119" y="238"/>
                </a:cubicBezTo>
                <a:cubicBezTo>
                  <a:pt x="185" y="238"/>
                  <a:pt x="238" y="185"/>
                  <a:pt x="238" y="119"/>
                </a:cubicBezTo>
                <a:cubicBezTo>
                  <a:pt x="238" y="53"/>
                  <a:pt x="185" y="0"/>
                  <a:pt x="119" y="0"/>
                </a:cubicBezTo>
                <a:close/>
                <a:moveTo>
                  <a:pt x="139" y="137"/>
                </a:moveTo>
                <a:lnTo>
                  <a:pt x="139" y="205"/>
                </a:lnTo>
                <a:lnTo>
                  <a:pt x="99" y="205"/>
                </a:lnTo>
                <a:lnTo>
                  <a:pt x="99" y="137"/>
                </a:lnTo>
                <a:lnTo>
                  <a:pt x="33" y="137"/>
                </a:lnTo>
                <a:lnTo>
                  <a:pt x="33" y="97"/>
                </a:lnTo>
                <a:lnTo>
                  <a:pt x="99" y="97"/>
                </a:lnTo>
                <a:lnTo>
                  <a:pt x="99" y="33"/>
                </a:lnTo>
                <a:lnTo>
                  <a:pt x="139" y="33"/>
                </a:lnTo>
                <a:lnTo>
                  <a:pt x="139" y="97"/>
                </a:lnTo>
                <a:lnTo>
                  <a:pt x="205" y="97"/>
                </a:lnTo>
                <a:lnTo>
                  <a:pt x="205" y="137"/>
                </a:lnTo>
                <a:lnTo>
                  <a:pt x="139" y="137"/>
                </a:lnTo>
                <a:lnTo>
                  <a:pt x="139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D31C532-847D-C4BE-BCF1-991233561BFE}"/>
              </a:ext>
            </a:extLst>
          </p:cNvPr>
          <p:cNvGrpSpPr/>
          <p:nvPr userDrawn="1"/>
        </p:nvGrpSpPr>
        <p:grpSpPr>
          <a:xfrm>
            <a:off x="451695" y="6237288"/>
            <a:ext cx="225772" cy="166478"/>
            <a:chOff x="451694" y="6237287"/>
            <a:chExt cx="429246" cy="316515"/>
          </a:xfrm>
        </p:grpSpPr>
        <p:sp>
          <p:nvSpPr>
            <p:cNvPr id="11" name="plus_64580">
              <a:extLst>
                <a:ext uri="{FF2B5EF4-FFF2-40B4-BE49-F238E27FC236}">
                  <a16:creationId xmlns:a16="http://schemas.microsoft.com/office/drawing/2014/main" id="{2C0ABC4B-D416-35BA-E3C0-69ABB3C952CF}"/>
                </a:ext>
              </a:extLst>
            </p:cNvPr>
            <p:cNvSpPr/>
            <p:nvPr/>
          </p:nvSpPr>
          <p:spPr>
            <a:xfrm>
              <a:off x="45169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plus_64580">
              <a:extLst>
                <a:ext uri="{FF2B5EF4-FFF2-40B4-BE49-F238E27FC236}">
                  <a16:creationId xmlns:a16="http://schemas.microsoft.com/office/drawing/2014/main" id="{BE85373B-6D41-B63F-553E-CE7261F3F6DC}"/>
                </a:ext>
              </a:extLst>
            </p:cNvPr>
            <p:cNvSpPr/>
            <p:nvPr/>
          </p:nvSpPr>
          <p:spPr>
            <a:xfrm>
              <a:off x="56387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plus_64580">
              <a:extLst>
                <a:ext uri="{FF2B5EF4-FFF2-40B4-BE49-F238E27FC236}">
                  <a16:creationId xmlns:a16="http://schemas.microsoft.com/office/drawing/2014/main" id="{3F8C906C-D3B1-E82E-23B2-D4D28F80F675}"/>
                </a:ext>
              </a:extLst>
            </p:cNvPr>
            <p:cNvSpPr/>
            <p:nvPr/>
          </p:nvSpPr>
          <p:spPr>
            <a:xfrm>
              <a:off x="67605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plus_64580">
              <a:extLst>
                <a:ext uri="{FF2B5EF4-FFF2-40B4-BE49-F238E27FC236}">
                  <a16:creationId xmlns:a16="http://schemas.microsoft.com/office/drawing/2014/main" id="{08729A5D-2AB8-DE3A-CFE5-CAC333512A4C}"/>
                </a:ext>
              </a:extLst>
            </p:cNvPr>
            <p:cNvSpPr/>
            <p:nvPr/>
          </p:nvSpPr>
          <p:spPr>
            <a:xfrm>
              <a:off x="78823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5" name="plus_64580">
              <a:extLst>
                <a:ext uri="{FF2B5EF4-FFF2-40B4-BE49-F238E27FC236}">
                  <a16:creationId xmlns:a16="http://schemas.microsoft.com/office/drawing/2014/main" id="{C9BB4F43-E7F4-B02B-93E6-4EA4150EB36F}"/>
                </a:ext>
              </a:extLst>
            </p:cNvPr>
            <p:cNvSpPr/>
            <p:nvPr/>
          </p:nvSpPr>
          <p:spPr>
            <a:xfrm>
              <a:off x="45169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6" name="plus_64580">
              <a:extLst>
                <a:ext uri="{FF2B5EF4-FFF2-40B4-BE49-F238E27FC236}">
                  <a16:creationId xmlns:a16="http://schemas.microsoft.com/office/drawing/2014/main" id="{F5B50D05-BBE2-9D3C-927A-CD814840EA40}"/>
                </a:ext>
              </a:extLst>
            </p:cNvPr>
            <p:cNvSpPr/>
            <p:nvPr/>
          </p:nvSpPr>
          <p:spPr>
            <a:xfrm>
              <a:off x="56387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plus_64580">
              <a:extLst>
                <a:ext uri="{FF2B5EF4-FFF2-40B4-BE49-F238E27FC236}">
                  <a16:creationId xmlns:a16="http://schemas.microsoft.com/office/drawing/2014/main" id="{EB0AFA67-6A02-655E-E8E4-6D70F3301979}"/>
                </a:ext>
              </a:extLst>
            </p:cNvPr>
            <p:cNvSpPr/>
            <p:nvPr/>
          </p:nvSpPr>
          <p:spPr>
            <a:xfrm>
              <a:off x="67605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8" name="plus_64580">
              <a:extLst>
                <a:ext uri="{FF2B5EF4-FFF2-40B4-BE49-F238E27FC236}">
                  <a16:creationId xmlns:a16="http://schemas.microsoft.com/office/drawing/2014/main" id="{BF902653-B508-C9F7-271A-69B8DC0F911F}"/>
                </a:ext>
              </a:extLst>
            </p:cNvPr>
            <p:cNvSpPr/>
            <p:nvPr/>
          </p:nvSpPr>
          <p:spPr>
            <a:xfrm>
              <a:off x="78823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plus_64580">
              <a:extLst>
                <a:ext uri="{FF2B5EF4-FFF2-40B4-BE49-F238E27FC236}">
                  <a16:creationId xmlns:a16="http://schemas.microsoft.com/office/drawing/2014/main" id="{2B8FD50F-ADC9-BC09-CD36-37A89A3E0B55}"/>
                </a:ext>
              </a:extLst>
            </p:cNvPr>
            <p:cNvSpPr/>
            <p:nvPr/>
          </p:nvSpPr>
          <p:spPr>
            <a:xfrm>
              <a:off x="45169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plus_64580">
              <a:extLst>
                <a:ext uri="{FF2B5EF4-FFF2-40B4-BE49-F238E27FC236}">
                  <a16:creationId xmlns:a16="http://schemas.microsoft.com/office/drawing/2014/main" id="{3D26A013-675B-F832-E417-8A2BB074EEA1}"/>
                </a:ext>
              </a:extLst>
            </p:cNvPr>
            <p:cNvSpPr/>
            <p:nvPr/>
          </p:nvSpPr>
          <p:spPr>
            <a:xfrm>
              <a:off x="56387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plus_64580">
              <a:extLst>
                <a:ext uri="{FF2B5EF4-FFF2-40B4-BE49-F238E27FC236}">
                  <a16:creationId xmlns:a16="http://schemas.microsoft.com/office/drawing/2014/main" id="{2F10FE1C-7E28-8A6D-8AB2-15E7C96B2F1E}"/>
                </a:ext>
              </a:extLst>
            </p:cNvPr>
            <p:cNvSpPr/>
            <p:nvPr/>
          </p:nvSpPr>
          <p:spPr>
            <a:xfrm>
              <a:off x="67605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plus_64580">
              <a:extLst>
                <a:ext uri="{FF2B5EF4-FFF2-40B4-BE49-F238E27FC236}">
                  <a16:creationId xmlns:a16="http://schemas.microsoft.com/office/drawing/2014/main" id="{950802D6-7B36-F9C3-0240-7FE0C8F49465}"/>
                </a:ext>
              </a:extLst>
            </p:cNvPr>
            <p:cNvSpPr/>
            <p:nvPr/>
          </p:nvSpPr>
          <p:spPr>
            <a:xfrm>
              <a:off x="78823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1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93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4D6AD4-433D-A537-8345-FCFF870B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32656"/>
            <a:ext cx="10515600" cy="4849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C02384-765E-0470-487C-9BE4DC69E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515600" cy="1645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80945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4" r:id="rId3"/>
    <p:sldLayoutId id="2147483666" r:id="rId4"/>
    <p:sldLayoutId id="2147483649" r:id="rId5"/>
    <p:sldLayoutId id="2147483665" r:id="rId6"/>
    <p:sldLayoutId id="214748366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474AFCF5-A78C-C942-8726-0B74D64F57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44666" b="7813"/>
          <a:stretch/>
        </p:blipFill>
        <p:spPr>
          <a:xfrm>
            <a:off x="5429877" y="0"/>
            <a:ext cx="6762123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AC70E46-94C1-FF94-3C87-18BB7564AA98}"/>
              </a:ext>
            </a:extLst>
          </p:cNvPr>
          <p:cNvSpPr/>
          <p:nvPr/>
        </p:nvSpPr>
        <p:spPr>
          <a:xfrm flipH="1">
            <a:off x="-1871" y="0"/>
            <a:ext cx="6338623" cy="6858000"/>
          </a:xfrm>
          <a:custGeom>
            <a:avLst/>
            <a:gdLst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4563 w 6328500"/>
              <a:gd name="connsiteY0" fmla="*/ 0 h 6858000"/>
              <a:gd name="connsiteX1" fmla="*/ 6328500 w 6328500"/>
              <a:gd name="connsiteY1" fmla="*/ 0 h 6858000"/>
              <a:gd name="connsiteX2" fmla="*/ 6328500 w 6328500"/>
              <a:gd name="connsiteY2" fmla="*/ 6858000 h 6858000"/>
              <a:gd name="connsiteX3" fmla="*/ 4563 w 6328500"/>
              <a:gd name="connsiteY3" fmla="*/ 6858000 h 6858000"/>
              <a:gd name="connsiteX4" fmla="*/ 4563 w 6328500"/>
              <a:gd name="connsiteY4" fmla="*/ 0 h 6858000"/>
              <a:gd name="connsiteX0" fmla="*/ 14686 w 6338623"/>
              <a:gd name="connsiteY0" fmla="*/ 0 h 6858000"/>
              <a:gd name="connsiteX1" fmla="*/ 6338623 w 6338623"/>
              <a:gd name="connsiteY1" fmla="*/ 0 h 6858000"/>
              <a:gd name="connsiteX2" fmla="*/ 6338623 w 6338623"/>
              <a:gd name="connsiteY2" fmla="*/ 6858000 h 6858000"/>
              <a:gd name="connsiteX3" fmla="*/ 14686 w 6338623"/>
              <a:gd name="connsiteY3" fmla="*/ 6858000 h 6858000"/>
              <a:gd name="connsiteX4" fmla="*/ 14686 w 63386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623" h="6858000">
                <a:moveTo>
                  <a:pt x="14686" y="0"/>
                </a:moveTo>
                <a:lnTo>
                  <a:pt x="6338623" y="0"/>
                </a:lnTo>
                <a:lnTo>
                  <a:pt x="6338623" y="6858000"/>
                </a:lnTo>
                <a:lnTo>
                  <a:pt x="14686" y="6858000"/>
                </a:lnTo>
                <a:cubicBezTo>
                  <a:pt x="1883243" y="4460682"/>
                  <a:pt x="-192048" y="3876262"/>
                  <a:pt x="1468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3637B0-50A2-F38B-D35A-0FBC3E797377}"/>
              </a:ext>
            </a:extLst>
          </p:cNvPr>
          <p:cNvSpPr txBox="1"/>
          <p:nvPr/>
        </p:nvSpPr>
        <p:spPr>
          <a:xfrm>
            <a:off x="609462" y="2090377"/>
            <a:ext cx="507374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疫苗接种常识介绍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146C76F6-B581-EA5E-8322-E33C2E96E716}"/>
              </a:ext>
            </a:extLst>
          </p:cNvPr>
          <p:cNvSpPr/>
          <p:nvPr/>
        </p:nvSpPr>
        <p:spPr>
          <a:xfrm>
            <a:off x="703443" y="1780454"/>
            <a:ext cx="1206501" cy="28875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CD7961-E837-2F45-81CA-28E4C98AD57F}"/>
              </a:ext>
            </a:extLst>
          </p:cNvPr>
          <p:cNvSpPr txBox="1"/>
          <p:nvPr/>
        </p:nvSpPr>
        <p:spPr>
          <a:xfrm>
            <a:off x="643194" y="2811430"/>
            <a:ext cx="5147522" cy="2709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200" b="1" i="0" spc="3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INTRODUCTION OF VACCINATION KNOWLEDGE</a:t>
            </a:r>
            <a:endParaRPr lang="zh-CN" altLang="en-US" sz="1200" b="1" spc="300" dirty="0">
              <a:solidFill>
                <a:schemeClr val="bg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F134AF-AC88-14A6-F04F-4D1C827F4B4C}"/>
              </a:ext>
            </a:extLst>
          </p:cNvPr>
          <p:cNvSpPr txBox="1"/>
          <p:nvPr/>
        </p:nvSpPr>
        <p:spPr>
          <a:xfrm>
            <a:off x="968436" y="3585094"/>
            <a:ext cx="261881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分享人：</a:t>
            </a:r>
            <a:r>
              <a:rPr lang="en-US" altLang="zh-CN" sz="2000" b="1" dirty="0" err="1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OfficePLUS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OPPOSans H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6577DB-D285-63B5-0C37-BB717ECF4F1F}"/>
              </a:ext>
            </a:extLst>
          </p:cNvPr>
          <p:cNvSpPr txBox="1"/>
          <p:nvPr/>
        </p:nvSpPr>
        <p:spPr>
          <a:xfrm>
            <a:off x="968436" y="4069940"/>
            <a:ext cx="261881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时间：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20XX</a:t>
            </a:r>
            <a:r>
              <a:rPr lang="zh-CN" altLang="en-US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X</a:t>
            </a:r>
            <a:r>
              <a:rPr lang="zh-CN" altLang="en-US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日</a:t>
            </a:r>
          </a:p>
        </p:txBody>
      </p:sp>
      <p:sp>
        <p:nvSpPr>
          <p:cNvPr id="18" name="iconfont-10381-5077705">
            <a:extLst>
              <a:ext uri="{FF2B5EF4-FFF2-40B4-BE49-F238E27FC236}">
                <a16:creationId xmlns:a16="http://schemas.microsoft.com/office/drawing/2014/main" id="{1AAB8320-35F3-E303-CC05-A2BAF8AE8F80}"/>
              </a:ext>
            </a:extLst>
          </p:cNvPr>
          <p:cNvSpPr/>
          <p:nvPr/>
        </p:nvSpPr>
        <p:spPr>
          <a:xfrm>
            <a:off x="808426" y="4184317"/>
            <a:ext cx="181103" cy="181066"/>
          </a:xfrm>
          <a:custGeom>
            <a:avLst/>
            <a:gdLst>
              <a:gd name="T0" fmla="*/ 5872 w 10378"/>
              <a:gd name="T1" fmla="*/ 5277 h 10377"/>
              <a:gd name="T2" fmla="*/ 5872 w 10378"/>
              <a:gd name="T3" fmla="*/ 2783 h 10377"/>
              <a:gd name="T4" fmla="*/ 5223 w 10378"/>
              <a:gd name="T5" fmla="*/ 2135 h 10377"/>
              <a:gd name="T6" fmla="*/ 4574 w 10378"/>
              <a:gd name="T7" fmla="*/ 2783 h 10377"/>
              <a:gd name="T8" fmla="*/ 4574 w 10378"/>
              <a:gd name="T9" fmla="*/ 6026 h 10377"/>
              <a:gd name="T10" fmla="*/ 7383 w 10378"/>
              <a:gd name="T11" fmla="*/ 7647 h 10377"/>
              <a:gd name="T12" fmla="*/ 8267 w 10378"/>
              <a:gd name="T13" fmla="*/ 7403 h 10377"/>
              <a:gd name="T14" fmla="*/ 8031 w 10378"/>
              <a:gd name="T15" fmla="*/ 6523 h 10377"/>
              <a:gd name="T16" fmla="*/ 5872 w 10378"/>
              <a:gd name="T17" fmla="*/ 5277 h 10377"/>
              <a:gd name="T18" fmla="*/ 5189 w 10378"/>
              <a:gd name="T19" fmla="*/ 10377 h 10377"/>
              <a:gd name="T20" fmla="*/ 0 w 10378"/>
              <a:gd name="T21" fmla="*/ 5188 h 10377"/>
              <a:gd name="T22" fmla="*/ 5189 w 10378"/>
              <a:gd name="T23" fmla="*/ 0 h 10377"/>
              <a:gd name="T24" fmla="*/ 10378 w 10378"/>
              <a:gd name="T25" fmla="*/ 5188 h 10377"/>
              <a:gd name="T26" fmla="*/ 5189 w 10378"/>
              <a:gd name="T27" fmla="*/ 10377 h 10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8" h="10377">
                <a:moveTo>
                  <a:pt x="5872" y="5277"/>
                </a:moveTo>
                <a:lnTo>
                  <a:pt x="5872" y="2783"/>
                </a:lnTo>
                <a:cubicBezTo>
                  <a:pt x="5872" y="2425"/>
                  <a:pt x="5582" y="2135"/>
                  <a:pt x="5223" y="2135"/>
                </a:cubicBezTo>
                <a:cubicBezTo>
                  <a:pt x="4864" y="2135"/>
                  <a:pt x="4574" y="2425"/>
                  <a:pt x="4574" y="2783"/>
                </a:cubicBezTo>
                <a:lnTo>
                  <a:pt x="4574" y="6026"/>
                </a:lnTo>
                <a:lnTo>
                  <a:pt x="7383" y="7647"/>
                </a:lnTo>
                <a:cubicBezTo>
                  <a:pt x="7694" y="7825"/>
                  <a:pt x="8091" y="7716"/>
                  <a:pt x="8267" y="7403"/>
                </a:cubicBezTo>
                <a:cubicBezTo>
                  <a:pt x="8442" y="7095"/>
                  <a:pt x="8337" y="6703"/>
                  <a:pt x="8031" y="6523"/>
                </a:cubicBezTo>
                <a:lnTo>
                  <a:pt x="5872" y="5277"/>
                </a:lnTo>
                <a:close/>
                <a:moveTo>
                  <a:pt x="5189" y="10377"/>
                </a:moveTo>
                <a:cubicBezTo>
                  <a:pt x="2324" y="10377"/>
                  <a:pt x="0" y="8054"/>
                  <a:pt x="0" y="5188"/>
                </a:cubicBezTo>
                <a:cubicBezTo>
                  <a:pt x="0" y="2322"/>
                  <a:pt x="2324" y="0"/>
                  <a:pt x="5189" y="0"/>
                </a:cubicBezTo>
                <a:cubicBezTo>
                  <a:pt x="8054" y="0"/>
                  <a:pt x="10378" y="2322"/>
                  <a:pt x="10378" y="5188"/>
                </a:cubicBezTo>
                <a:cubicBezTo>
                  <a:pt x="10378" y="8054"/>
                  <a:pt x="8056" y="10377"/>
                  <a:pt x="5189" y="10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99C17A-D5E0-9133-2FC3-BA40FD1618F7}"/>
              </a:ext>
            </a:extLst>
          </p:cNvPr>
          <p:cNvSpPr/>
          <p:nvPr/>
        </p:nvSpPr>
        <p:spPr>
          <a:xfrm>
            <a:off x="726037" y="3211013"/>
            <a:ext cx="1404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grpSp>
        <p:nvGrpSpPr>
          <p:cNvPr id="597" name="组合 596">
            <a:extLst>
              <a:ext uri="{FF2B5EF4-FFF2-40B4-BE49-F238E27FC236}">
                <a16:creationId xmlns:a16="http://schemas.microsoft.com/office/drawing/2014/main" id="{03D850B0-192A-A1D9-6490-EE0666246A4E}"/>
              </a:ext>
            </a:extLst>
          </p:cNvPr>
          <p:cNvGrpSpPr/>
          <p:nvPr/>
        </p:nvGrpSpPr>
        <p:grpSpPr>
          <a:xfrm>
            <a:off x="-1381958" y="-263"/>
            <a:ext cx="7477958" cy="6990927"/>
            <a:chOff x="266598" y="970107"/>
            <a:chExt cx="7477958" cy="6990927"/>
          </a:xfrm>
          <a:noFill/>
        </p:grpSpPr>
        <p:sp>
          <p:nvSpPr>
            <p:cNvPr id="598" name="十字形 597">
              <a:extLst>
                <a:ext uri="{FF2B5EF4-FFF2-40B4-BE49-F238E27FC236}">
                  <a16:creationId xmlns:a16="http://schemas.microsoft.com/office/drawing/2014/main" id="{5135FB7E-8ED4-2D8A-1272-10C418069B56}"/>
                </a:ext>
              </a:extLst>
            </p:cNvPr>
            <p:cNvSpPr/>
            <p:nvPr/>
          </p:nvSpPr>
          <p:spPr>
            <a:xfrm>
              <a:off x="266598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99" name="十字形 598">
              <a:extLst>
                <a:ext uri="{FF2B5EF4-FFF2-40B4-BE49-F238E27FC236}">
                  <a16:creationId xmlns:a16="http://schemas.microsoft.com/office/drawing/2014/main" id="{08A6D6C4-4300-41EA-4B67-CB182386BBEA}"/>
                </a:ext>
              </a:extLst>
            </p:cNvPr>
            <p:cNvSpPr/>
            <p:nvPr/>
          </p:nvSpPr>
          <p:spPr>
            <a:xfrm>
              <a:off x="570485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0" name="十字形 599">
              <a:extLst>
                <a:ext uri="{FF2B5EF4-FFF2-40B4-BE49-F238E27FC236}">
                  <a16:creationId xmlns:a16="http://schemas.microsoft.com/office/drawing/2014/main" id="{57C1E3B8-6EFD-9765-C670-1AEFFF83949A}"/>
                </a:ext>
              </a:extLst>
            </p:cNvPr>
            <p:cNvSpPr/>
            <p:nvPr/>
          </p:nvSpPr>
          <p:spPr>
            <a:xfrm>
              <a:off x="874372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1" name="十字形 600">
              <a:extLst>
                <a:ext uri="{FF2B5EF4-FFF2-40B4-BE49-F238E27FC236}">
                  <a16:creationId xmlns:a16="http://schemas.microsoft.com/office/drawing/2014/main" id="{4BDC4F31-AB0B-91C6-D6FC-8980FCBA9054}"/>
                </a:ext>
              </a:extLst>
            </p:cNvPr>
            <p:cNvSpPr/>
            <p:nvPr/>
          </p:nvSpPr>
          <p:spPr>
            <a:xfrm>
              <a:off x="117826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2" name="十字形 601">
              <a:extLst>
                <a:ext uri="{FF2B5EF4-FFF2-40B4-BE49-F238E27FC236}">
                  <a16:creationId xmlns:a16="http://schemas.microsoft.com/office/drawing/2014/main" id="{97E6EC7F-E260-C8E8-16F2-FA4E0D0F2B98}"/>
                </a:ext>
              </a:extLst>
            </p:cNvPr>
            <p:cNvSpPr/>
            <p:nvPr/>
          </p:nvSpPr>
          <p:spPr>
            <a:xfrm>
              <a:off x="148214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3" name="十字形 602">
              <a:extLst>
                <a:ext uri="{FF2B5EF4-FFF2-40B4-BE49-F238E27FC236}">
                  <a16:creationId xmlns:a16="http://schemas.microsoft.com/office/drawing/2014/main" id="{C43E20B7-C6D8-A0AB-8D3E-9F0D6B620471}"/>
                </a:ext>
              </a:extLst>
            </p:cNvPr>
            <p:cNvSpPr/>
            <p:nvPr/>
          </p:nvSpPr>
          <p:spPr>
            <a:xfrm>
              <a:off x="178603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4" name="十字形 603">
              <a:extLst>
                <a:ext uri="{FF2B5EF4-FFF2-40B4-BE49-F238E27FC236}">
                  <a16:creationId xmlns:a16="http://schemas.microsoft.com/office/drawing/2014/main" id="{813E8308-1454-BBC2-9881-508C2BB35144}"/>
                </a:ext>
              </a:extLst>
            </p:cNvPr>
            <p:cNvSpPr/>
            <p:nvPr/>
          </p:nvSpPr>
          <p:spPr>
            <a:xfrm>
              <a:off x="2089921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5" name="十字形 604">
              <a:extLst>
                <a:ext uri="{FF2B5EF4-FFF2-40B4-BE49-F238E27FC236}">
                  <a16:creationId xmlns:a16="http://schemas.microsoft.com/office/drawing/2014/main" id="{79608873-D6AC-8ADB-8BA6-C9879CE57A77}"/>
                </a:ext>
              </a:extLst>
            </p:cNvPr>
            <p:cNvSpPr/>
            <p:nvPr/>
          </p:nvSpPr>
          <p:spPr>
            <a:xfrm>
              <a:off x="2393808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6" name="十字形 605">
              <a:extLst>
                <a:ext uri="{FF2B5EF4-FFF2-40B4-BE49-F238E27FC236}">
                  <a16:creationId xmlns:a16="http://schemas.microsoft.com/office/drawing/2014/main" id="{BEF2AB8F-43C6-2FDF-E83E-EFFAC5E4690D}"/>
                </a:ext>
              </a:extLst>
            </p:cNvPr>
            <p:cNvSpPr/>
            <p:nvPr/>
          </p:nvSpPr>
          <p:spPr>
            <a:xfrm>
              <a:off x="269769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7" name="十字形 606">
              <a:extLst>
                <a:ext uri="{FF2B5EF4-FFF2-40B4-BE49-F238E27FC236}">
                  <a16:creationId xmlns:a16="http://schemas.microsoft.com/office/drawing/2014/main" id="{588BB739-7721-E906-4FE4-4B4439740CED}"/>
                </a:ext>
              </a:extLst>
            </p:cNvPr>
            <p:cNvSpPr/>
            <p:nvPr/>
          </p:nvSpPr>
          <p:spPr>
            <a:xfrm>
              <a:off x="3001583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8" name="十字形 607">
              <a:extLst>
                <a:ext uri="{FF2B5EF4-FFF2-40B4-BE49-F238E27FC236}">
                  <a16:creationId xmlns:a16="http://schemas.microsoft.com/office/drawing/2014/main" id="{BD7FABB3-3F4E-14BA-0EC5-CB5292B90163}"/>
                </a:ext>
              </a:extLst>
            </p:cNvPr>
            <p:cNvSpPr/>
            <p:nvPr/>
          </p:nvSpPr>
          <p:spPr>
            <a:xfrm>
              <a:off x="330547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9" name="十字形 608">
              <a:extLst>
                <a:ext uri="{FF2B5EF4-FFF2-40B4-BE49-F238E27FC236}">
                  <a16:creationId xmlns:a16="http://schemas.microsoft.com/office/drawing/2014/main" id="{78A94BAB-6C02-515B-2FF3-A2B78A732E84}"/>
                </a:ext>
              </a:extLst>
            </p:cNvPr>
            <p:cNvSpPr/>
            <p:nvPr/>
          </p:nvSpPr>
          <p:spPr>
            <a:xfrm>
              <a:off x="360935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0" name="十字形 609">
              <a:extLst>
                <a:ext uri="{FF2B5EF4-FFF2-40B4-BE49-F238E27FC236}">
                  <a16:creationId xmlns:a16="http://schemas.microsoft.com/office/drawing/2014/main" id="{01274F5C-668B-8E60-7AFE-078E0C7001B1}"/>
                </a:ext>
              </a:extLst>
            </p:cNvPr>
            <p:cNvSpPr/>
            <p:nvPr/>
          </p:nvSpPr>
          <p:spPr>
            <a:xfrm>
              <a:off x="391324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1" name="十字形 610">
              <a:extLst>
                <a:ext uri="{FF2B5EF4-FFF2-40B4-BE49-F238E27FC236}">
                  <a16:creationId xmlns:a16="http://schemas.microsoft.com/office/drawing/2014/main" id="{195F4AD2-57C1-7113-D2C0-27E200D4342B}"/>
                </a:ext>
              </a:extLst>
            </p:cNvPr>
            <p:cNvSpPr/>
            <p:nvPr/>
          </p:nvSpPr>
          <p:spPr>
            <a:xfrm>
              <a:off x="4217131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2" name="十字形 611">
              <a:extLst>
                <a:ext uri="{FF2B5EF4-FFF2-40B4-BE49-F238E27FC236}">
                  <a16:creationId xmlns:a16="http://schemas.microsoft.com/office/drawing/2014/main" id="{4046CC8A-8A3F-B9B7-DE5D-5965E653964B}"/>
                </a:ext>
              </a:extLst>
            </p:cNvPr>
            <p:cNvSpPr/>
            <p:nvPr/>
          </p:nvSpPr>
          <p:spPr>
            <a:xfrm>
              <a:off x="4521019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3" name="十字形 612">
              <a:extLst>
                <a:ext uri="{FF2B5EF4-FFF2-40B4-BE49-F238E27FC236}">
                  <a16:creationId xmlns:a16="http://schemas.microsoft.com/office/drawing/2014/main" id="{BE687073-04A7-6DA3-3034-79DC1C071176}"/>
                </a:ext>
              </a:extLst>
            </p:cNvPr>
            <p:cNvSpPr/>
            <p:nvPr/>
          </p:nvSpPr>
          <p:spPr>
            <a:xfrm>
              <a:off x="482490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4" name="十字形 613">
              <a:extLst>
                <a:ext uri="{FF2B5EF4-FFF2-40B4-BE49-F238E27FC236}">
                  <a16:creationId xmlns:a16="http://schemas.microsoft.com/office/drawing/2014/main" id="{4C788512-4F31-F8E0-A8A3-3E28CECE8EC5}"/>
                </a:ext>
              </a:extLst>
            </p:cNvPr>
            <p:cNvSpPr/>
            <p:nvPr/>
          </p:nvSpPr>
          <p:spPr>
            <a:xfrm>
              <a:off x="5128793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5" name="十字形 614">
              <a:extLst>
                <a:ext uri="{FF2B5EF4-FFF2-40B4-BE49-F238E27FC236}">
                  <a16:creationId xmlns:a16="http://schemas.microsoft.com/office/drawing/2014/main" id="{032BABFF-7DEE-7F08-B3CF-6E0C5A768EEB}"/>
                </a:ext>
              </a:extLst>
            </p:cNvPr>
            <p:cNvSpPr/>
            <p:nvPr/>
          </p:nvSpPr>
          <p:spPr>
            <a:xfrm>
              <a:off x="543268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" name="十字形 615">
              <a:extLst>
                <a:ext uri="{FF2B5EF4-FFF2-40B4-BE49-F238E27FC236}">
                  <a16:creationId xmlns:a16="http://schemas.microsoft.com/office/drawing/2014/main" id="{F7B311D3-2DE5-4DF2-27CB-5F3F4C17CCEC}"/>
                </a:ext>
              </a:extLst>
            </p:cNvPr>
            <p:cNvSpPr/>
            <p:nvPr/>
          </p:nvSpPr>
          <p:spPr>
            <a:xfrm>
              <a:off x="5736567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7" name="十字形 616">
              <a:extLst>
                <a:ext uri="{FF2B5EF4-FFF2-40B4-BE49-F238E27FC236}">
                  <a16:creationId xmlns:a16="http://schemas.microsoft.com/office/drawing/2014/main" id="{D9E86EF9-1162-56C5-4E36-E341DBB47C1B}"/>
                </a:ext>
              </a:extLst>
            </p:cNvPr>
            <p:cNvSpPr/>
            <p:nvPr/>
          </p:nvSpPr>
          <p:spPr>
            <a:xfrm>
              <a:off x="6040455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8" name="十字形 617">
              <a:extLst>
                <a:ext uri="{FF2B5EF4-FFF2-40B4-BE49-F238E27FC236}">
                  <a16:creationId xmlns:a16="http://schemas.microsoft.com/office/drawing/2014/main" id="{EC2E37F6-0ABD-5195-99B4-00FE225E5986}"/>
                </a:ext>
              </a:extLst>
            </p:cNvPr>
            <p:cNvSpPr/>
            <p:nvPr/>
          </p:nvSpPr>
          <p:spPr>
            <a:xfrm>
              <a:off x="6344342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9" name="十字形 618">
              <a:extLst>
                <a:ext uri="{FF2B5EF4-FFF2-40B4-BE49-F238E27FC236}">
                  <a16:creationId xmlns:a16="http://schemas.microsoft.com/office/drawing/2014/main" id="{5E9ABB20-82E0-3F84-4C84-651891DB98A6}"/>
                </a:ext>
              </a:extLst>
            </p:cNvPr>
            <p:cNvSpPr/>
            <p:nvPr/>
          </p:nvSpPr>
          <p:spPr>
            <a:xfrm>
              <a:off x="6648229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0" name="十字形 619">
              <a:extLst>
                <a:ext uri="{FF2B5EF4-FFF2-40B4-BE49-F238E27FC236}">
                  <a16:creationId xmlns:a16="http://schemas.microsoft.com/office/drawing/2014/main" id="{0F9F55A8-A3FD-A3B8-AFF3-00A01E347DE0}"/>
                </a:ext>
              </a:extLst>
            </p:cNvPr>
            <p:cNvSpPr/>
            <p:nvPr/>
          </p:nvSpPr>
          <p:spPr>
            <a:xfrm>
              <a:off x="6952116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1" name="十字形 620">
              <a:extLst>
                <a:ext uri="{FF2B5EF4-FFF2-40B4-BE49-F238E27FC236}">
                  <a16:creationId xmlns:a16="http://schemas.microsoft.com/office/drawing/2014/main" id="{DCCD4B4A-2F33-3293-2BF4-5D06816B0B51}"/>
                </a:ext>
              </a:extLst>
            </p:cNvPr>
            <p:cNvSpPr/>
            <p:nvPr/>
          </p:nvSpPr>
          <p:spPr>
            <a:xfrm>
              <a:off x="7256004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2" name="十字形 621">
              <a:extLst>
                <a:ext uri="{FF2B5EF4-FFF2-40B4-BE49-F238E27FC236}">
                  <a16:creationId xmlns:a16="http://schemas.microsoft.com/office/drawing/2014/main" id="{CE75BC7F-3142-916F-E458-FE00F687329B}"/>
                </a:ext>
              </a:extLst>
            </p:cNvPr>
            <p:cNvSpPr/>
            <p:nvPr/>
          </p:nvSpPr>
          <p:spPr>
            <a:xfrm>
              <a:off x="7559890" y="97010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3" name="十字形 622">
              <a:extLst>
                <a:ext uri="{FF2B5EF4-FFF2-40B4-BE49-F238E27FC236}">
                  <a16:creationId xmlns:a16="http://schemas.microsoft.com/office/drawing/2014/main" id="{31BB5241-284A-0476-95F8-E73CCA9B2B67}"/>
                </a:ext>
              </a:extLst>
            </p:cNvPr>
            <p:cNvSpPr/>
            <p:nvPr/>
          </p:nvSpPr>
          <p:spPr>
            <a:xfrm>
              <a:off x="266598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4" name="十字形 623">
              <a:extLst>
                <a:ext uri="{FF2B5EF4-FFF2-40B4-BE49-F238E27FC236}">
                  <a16:creationId xmlns:a16="http://schemas.microsoft.com/office/drawing/2014/main" id="{212FD830-131B-47F2-82E2-29446165B0C8}"/>
                </a:ext>
              </a:extLst>
            </p:cNvPr>
            <p:cNvSpPr/>
            <p:nvPr/>
          </p:nvSpPr>
          <p:spPr>
            <a:xfrm>
              <a:off x="570485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5" name="十字形 624">
              <a:extLst>
                <a:ext uri="{FF2B5EF4-FFF2-40B4-BE49-F238E27FC236}">
                  <a16:creationId xmlns:a16="http://schemas.microsoft.com/office/drawing/2014/main" id="{5508A1D7-26D9-6194-8723-DE9971C1C26D}"/>
                </a:ext>
              </a:extLst>
            </p:cNvPr>
            <p:cNvSpPr/>
            <p:nvPr/>
          </p:nvSpPr>
          <p:spPr>
            <a:xfrm>
              <a:off x="874372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6" name="十字形 625">
              <a:extLst>
                <a:ext uri="{FF2B5EF4-FFF2-40B4-BE49-F238E27FC236}">
                  <a16:creationId xmlns:a16="http://schemas.microsoft.com/office/drawing/2014/main" id="{A2BCD8AB-98CD-7390-037C-98DD5E880E4E}"/>
                </a:ext>
              </a:extLst>
            </p:cNvPr>
            <p:cNvSpPr/>
            <p:nvPr/>
          </p:nvSpPr>
          <p:spPr>
            <a:xfrm>
              <a:off x="117826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7" name="十字形 626">
              <a:extLst>
                <a:ext uri="{FF2B5EF4-FFF2-40B4-BE49-F238E27FC236}">
                  <a16:creationId xmlns:a16="http://schemas.microsoft.com/office/drawing/2014/main" id="{4EDFEA8A-5658-6936-7757-49E21C37A907}"/>
                </a:ext>
              </a:extLst>
            </p:cNvPr>
            <p:cNvSpPr/>
            <p:nvPr/>
          </p:nvSpPr>
          <p:spPr>
            <a:xfrm>
              <a:off x="148214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8" name="十字形 627">
              <a:extLst>
                <a:ext uri="{FF2B5EF4-FFF2-40B4-BE49-F238E27FC236}">
                  <a16:creationId xmlns:a16="http://schemas.microsoft.com/office/drawing/2014/main" id="{C0678B2A-8076-C72D-2791-1CBAFCD1CEF7}"/>
                </a:ext>
              </a:extLst>
            </p:cNvPr>
            <p:cNvSpPr/>
            <p:nvPr/>
          </p:nvSpPr>
          <p:spPr>
            <a:xfrm>
              <a:off x="178603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9" name="十字形 628">
              <a:extLst>
                <a:ext uri="{FF2B5EF4-FFF2-40B4-BE49-F238E27FC236}">
                  <a16:creationId xmlns:a16="http://schemas.microsoft.com/office/drawing/2014/main" id="{A874B840-07EF-18F6-3D5C-344FE08596D9}"/>
                </a:ext>
              </a:extLst>
            </p:cNvPr>
            <p:cNvSpPr/>
            <p:nvPr/>
          </p:nvSpPr>
          <p:spPr>
            <a:xfrm>
              <a:off x="2089921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0" name="十字形 629">
              <a:extLst>
                <a:ext uri="{FF2B5EF4-FFF2-40B4-BE49-F238E27FC236}">
                  <a16:creationId xmlns:a16="http://schemas.microsoft.com/office/drawing/2014/main" id="{D6193D74-57E2-9FED-BE74-2D1F37DF7A25}"/>
                </a:ext>
              </a:extLst>
            </p:cNvPr>
            <p:cNvSpPr/>
            <p:nvPr/>
          </p:nvSpPr>
          <p:spPr>
            <a:xfrm>
              <a:off x="2393808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1" name="十字形 630">
              <a:extLst>
                <a:ext uri="{FF2B5EF4-FFF2-40B4-BE49-F238E27FC236}">
                  <a16:creationId xmlns:a16="http://schemas.microsoft.com/office/drawing/2014/main" id="{74FFD365-7875-76EA-C285-71ACC35ADB58}"/>
                </a:ext>
              </a:extLst>
            </p:cNvPr>
            <p:cNvSpPr/>
            <p:nvPr/>
          </p:nvSpPr>
          <p:spPr>
            <a:xfrm>
              <a:off x="269769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2" name="十字形 631">
              <a:extLst>
                <a:ext uri="{FF2B5EF4-FFF2-40B4-BE49-F238E27FC236}">
                  <a16:creationId xmlns:a16="http://schemas.microsoft.com/office/drawing/2014/main" id="{7B6D8053-4035-0151-109B-59767019C48D}"/>
                </a:ext>
              </a:extLst>
            </p:cNvPr>
            <p:cNvSpPr/>
            <p:nvPr/>
          </p:nvSpPr>
          <p:spPr>
            <a:xfrm>
              <a:off x="3001583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3" name="十字形 632">
              <a:extLst>
                <a:ext uri="{FF2B5EF4-FFF2-40B4-BE49-F238E27FC236}">
                  <a16:creationId xmlns:a16="http://schemas.microsoft.com/office/drawing/2014/main" id="{7E2FCC6E-D124-DC04-D424-49B0C6E6C4BE}"/>
                </a:ext>
              </a:extLst>
            </p:cNvPr>
            <p:cNvSpPr/>
            <p:nvPr/>
          </p:nvSpPr>
          <p:spPr>
            <a:xfrm>
              <a:off x="330547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4" name="十字形 633">
              <a:extLst>
                <a:ext uri="{FF2B5EF4-FFF2-40B4-BE49-F238E27FC236}">
                  <a16:creationId xmlns:a16="http://schemas.microsoft.com/office/drawing/2014/main" id="{FD8728A2-05F4-D2BA-2262-F937C278849E}"/>
                </a:ext>
              </a:extLst>
            </p:cNvPr>
            <p:cNvSpPr/>
            <p:nvPr/>
          </p:nvSpPr>
          <p:spPr>
            <a:xfrm>
              <a:off x="360935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5" name="十字形 634">
              <a:extLst>
                <a:ext uri="{FF2B5EF4-FFF2-40B4-BE49-F238E27FC236}">
                  <a16:creationId xmlns:a16="http://schemas.microsoft.com/office/drawing/2014/main" id="{900B2FA8-121A-BF7A-3680-1C65C7804EE8}"/>
                </a:ext>
              </a:extLst>
            </p:cNvPr>
            <p:cNvSpPr/>
            <p:nvPr/>
          </p:nvSpPr>
          <p:spPr>
            <a:xfrm>
              <a:off x="391324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6" name="十字形 635">
              <a:extLst>
                <a:ext uri="{FF2B5EF4-FFF2-40B4-BE49-F238E27FC236}">
                  <a16:creationId xmlns:a16="http://schemas.microsoft.com/office/drawing/2014/main" id="{9AE09C2A-C766-13EE-96AF-A48EEBB497C8}"/>
                </a:ext>
              </a:extLst>
            </p:cNvPr>
            <p:cNvSpPr/>
            <p:nvPr/>
          </p:nvSpPr>
          <p:spPr>
            <a:xfrm>
              <a:off x="4217131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7" name="十字形 636">
              <a:extLst>
                <a:ext uri="{FF2B5EF4-FFF2-40B4-BE49-F238E27FC236}">
                  <a16:creationId xmlns:a16="http://schemas.microsoft.com/office/drawing/2014/main" id="{A3450784-A647-93DC-30FF-8ACAE5B488F1}"/>
                </a:ext>
              </a:extLst>
            </p:cNvPr>
            <p:cNvSpPr/>
            <p:nvPr/>
          </p:nvSpPr>
          <p:spPr>
            <a:xfrm>
              <a:off x="4521019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8" name="十字形 637">
              <a:extLst>
                <a:ext uri="{FF2B5EF4-FFF2-40B4-BE49-F238E27FC236}">
                  <a16:creationId xmlns:a16="http://schemas.microsoft.com/office/drawing/2014/main" id="{C637331E-D05B-3502-71F3-A32A833EBF28}"/>
                </a:ext>
              </a:extLst>
            </p:cNvPr>
            <p:cNvSpPr/>
            <p:nvPr/>
          </p:nvSpPr>
          <p:spPr>
            <a:xfrm>
              <a:off x="482490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9" name="十字形 638">
              <a:extLst>
                <a:ext uri="{FF2B5EF4-FFF2-40B4-BE49-F238E27FC236}">
                  <a16:creationId xmlns:a16="http://schemas.microsoft.com/office/drawing/2014/main" id="{003AFE8C-C0E3-198B-0A88-447BAF75FF00}"/>
                </a:ext>
              </a:extLst>
            </p:cNvPr>
            <p:cNvSpPr/>
            <p:nvPr/>
          </p:nvSpPr>
          <p:spPr>
            <a:xfrm>
              <a:off x="5128793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0" name="十字形 639">
              <a:extLst>
                <a:ext uri="{FF2B5EF4-FFF2-40B4-BE49-F238E27FC236}">
                  <a16:creationId xmlns:a16="http://schemas.microsoft.com/office/drawing/2014/main" id="{7AA6F532-E9A1-63E9-D542-8E638FBEC79B}"/>
                </a:ext>
              </a:extLst>
            </p:cNvPr>
            <p:cNvSpPr/>
            <p:nvPr/>
          </p:nvSpPr>
          <p:spPr>
            <a:xfrm>
              <a:off x="543268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1" name="十字形 640">
              <a:extLst>
                <a:ext uri="{FF2B5EF4-FFF2-40B4-BE49-F238E27FC236}">
                  <a16:creationId xmlns:a16="http://schemas.microsoft.com/office/drawing/2014/main" id="{BF78C4E3-13A1-F1A1-08E0-DDD64CDBFA11}"/>
                </a:ext>
              </a:extLst>
            </p:cNvPr>
            <p:cNvSpPr/>
            <p:nvPr/>
          </p:nvSpPr>
          <p:spPr>
            <a:xfrm>
              <a:off x="5736567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2" name="十字形 641">
              <a:extLst>
                <a:ext uri="{FF2B5EF4-FFF2-40B4-BE49-F238E27FC236}">
                  <a16:creationId xmlns:a16="http://schemas.microsoft.com/office/drawing/2014/main" id="{32EA66D4-39A8-39A9-2175-A6A5A55CB50E}"/>
                </a:ext>
              </a:extLst>
            </p:cNvPr>
            <p:cNvSpPr/>
            <p:nvPr/>
          </p:nvSpPr>
          <p:spPr>
            <a:xfrm>
              <a:off x="6040455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3" name="十字形 642">
              <a:extLst>
                <a:ext uri="{FF2B5EF4-FFF2-40B4-BE49-F238E27FC236}">
                  <a16:creationId xmlns:a16="http://schemas.microsoft.com/office/drawing/2014/main" id="{20658D44-15EE-0B09-8734-7FB89D626E31}"/>
                </a:ext>
              </a:extLst>
            </p:cNvPr>
            <p:cNvSpPr/>
            <p:nvPr/>
          </p:nvSpPr>
          <p:spPr>
            <a:xfrm>
              <a:off x="6344342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4" name="十字形 643">
              <a:extLst>
                <a:ext uri="{FF2B5EF4-FFF2-40B4-BE49-F238E27FC236}">
                  <a16:creationId xmlns:a16="http://schemas.microsoft.com/office/drawing/2014/main" id="{37446F3F-92B8-C35A-CA82-CC3ED47C2896}"/>
                </a:ext>
              </a:extLst>
            </p:cNvPr>
            <p:cNvSpPr/>
            <p:nvPr/>
          </p:nvSpPr>
          <p:spPr>
            <a:xfrm>
              <a:off x="6648229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5" name="十字形 644">
              <a:extLst>
                <a:ext uri="{FF2B5EF4-FFF2-40B4-BE49-F238E27FC236}">
                  <a16:creationId xmlns:a16="http://schemas.microsoft.com/office/drawing/2014/main" id="{5F6B4281-801D-9F31-3387-76C4B47C0CEE}"/>
                </a:ext>
              </a:extLst>
            </p:cNvPr>
            <p:cNvSpPr/>
            <p:nvPr/>
          </p:nvSpPr>
          <p:spPr>
            <a:xfrm>
              <a:off x="6952116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6" name="十字形 645">
              <a:extLst>
                <a:ext uri="{FF2B5EF4-FFF2-40B4-BE49-F238E27FC236}">
                  <a16:creationId xmlns:a16="http://schemas.microsoft.com/office/drawing/2014/main" id="{376156E0-0D5D-F053-DF63-DCC767C90BDE}"/>
                </a:ext>
              </a:extLst>
            </p:cNvPr>
            <p:cNvSpPr/>
            <p:nvPr/>
          </p:nvSpPr>
          <p:spPr>
            <a:xfrm>
              <a:off x="7256004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7" name="十字形 646">
              <a:extLst>
                <a:ext uri="{FF2B5EF4-FFF2-40B4-BE49-F238E27FC236}">
                  <a16:creationId xmlns:a16="http://schemas.microsoft.com/office/drawing/2014/main" id="{FFD43D3E-D292-F087-FF70-5CFD504BC508}"/>
                </a:ext>
              </a:extLst>
            </p:cNvPr>
            <p:cNvSpPr/>
            <p:nvPr/>
          </p:nvSpPr>
          <p:spPr>
            <a:xfrm>
              <a:off x="7559890" y="125370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8" name="十字形 647">
              <a:extLst>
                <a:ext uri="{FF2B5EF4-FFF2-40B4-BE49-F238E27FC236}">
                  <a16:creationId xmlns:a16="http://schemas.microsoft.com/office/drawing/2014/main" id="{2E3068EB-2908-67A0-E332-39C02539FCDB}"/>
                </a:ext>
              </a:extLst>
            </p:cNvPr>
            <p:cNvSpPr/>
            <p:nvPr/>
          </p:nvSpPr>
          <p:spPr>
            <a:xfrm>
              <a:off x="266598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49" name="十字形 648">
              <a:extLst>
                <a:ext uri="{FF2B5EF4-FFF2-40B4-BE49-F238E27FC236}">
                  <a16:creationId xmlns:a16="http://schemas.microsoft.com/office/drawing/2014/main" id="{AC7CC8F4-C001-7A3A-11B6-2DA2970CD893}"/>
                </a:ext>
              </a:extLst>
            </p:cNvPr>
            <p:cNvSpPr/>
            <p:nvPr/>
          </p:nvSpPr>
          <p:spPr>
            <a:xfrm>
              <a:off x="570485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0" name="十字形 649">
              <a:extLst>
                <a:ext uri="{FF2B5EF4-FFF2-40B4-BE49-F238E27FC236}">
                  <a16:creationId xmlns:a16="http://schemas.microsoft.com/office/drawing/2014/main" id="{9E984AA4-B3A0-9C59-7AF6-07992E8F4552}"/>
                </a:ext>
              </a:extLst>
            </p:cNvPr>
            <p:cNvSpPr/>
            <p:nvPr/>
          </p:nvSpPr>
          <p:spPr>
            <a:xfrm>
              <a:off x="874372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1" name="十字形 650">
              <a:extLst>
                <a:ext uri="{FF2B5EF4-FFF2-40B4-BE49-F238E27FC236}">
                  <a16:creationId xmlns:a16="http://schemas.microsoft.com/office/drawing/2014/main" id="{C16F15CA-6EA5-B566-7693-C1D3E679038C}"/>
                </a:ext>
              </a:extLst>
            </p:cNvPr>
            <p:cNvSpPr/>
            <p:nvPr/>
          </p:nvSpPr>
          <p:spPr>
            <a:xfrm>
              <a:off x="117826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2" name="十字形 651">
              <a:extLst>
                <a:ext uri="{FF2B5EF4-FFF2-40B4-BE49-F238E27FC236}">
                  <a16:creationId xmlns:a16="http://schemas.microsoft.com/office/drawing/2014/main" id="{C0D7904F-3D1C-A5D7-722D-4B998B311198}"/>
                </a:ext>
              </a:extLst>
            </p:cNvPr>
            <p:cNvSpPr/>
            <p:nvPr/>
          </p:nvSpPr>
          <p:spPr>
            <a:xfrm>
              <a:off x="148214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3" name="十字形 652">
              <a:extLst>
                <a:ext uri="{FF2B5EF4-FFF2-40B4-BE49-F238E27FC236}">
                  <a16:creationId xmlns:a16="http://schemas.microsoft.com/office/drawing/2014/main" id="{AF2740BB-4AF9-16C0-0DC7-57407C92F90B}"/>
                </a:ext>
              </a:extLst>
            </p:cNvPr>
            <p:cNvSpPr/>
            <p:nvPr/>
          </p:nvSpPr>
          <p:spPr>
            <a:xfrm>
              <a:off x="178603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4" name="十字形 653">
              <a:extLst>
                <a:ext uri="{FF2B5EF4-FFF2-40B4-BE49-F238E27FC236}">
                  <a16:creationId xmlns:a16="http://schemas.microsoft.com/office/drawing/2014/main" id="{2752F05D-6BBD-2BE2-4CEE-9808AA22AE6B}"/>
                </a:ext>
              </a:extLst>
            </p:cNvPr>
            <p:cNvSpPr/>
            <p:nvPr/>
          </p:nvSpPr>
          <p:spPr>
            <a:xfrm>
              <a:off x="2089921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5" name="十字形 654">
              <a:extLst>
                <a:ext uri="{FF2B5EF4-FFF2-40B4-BE49-F238E27FC236}">
                  <a16:creationId xmlns:a16="http://schemas.microsoft.com/office/drawing/2014/main" id="{E5641886-975B-59DC-4D96-A2A13608C8D6}"/>
                </a:ext>
              </a:extLst>
            </p:cNvPr>
            <p:cNvSpPr/>
            <p:nvPr/>
          </p:nvSpPr>
          <p:spPr>
            <a:xfrm>
              <a:off x="2393808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6" name="十字形 655">
              <a:extLst>
                <a:ext uri="{FF2B5EF4-FFF2-40B4-BE49-F238E27FC236}">
                  <a16:creationId xmlns:a16="http://schemas.microsoft.com/office/drawing/2014/main" id="{F38F0CCC-7CCD-4957-D952-E26FB7B05D1C}"/>
                </a:ext>
              </a:extLst>
            </p:cNvPr>
            <p:cNvSpPr/>
            <p:nvPr/>
          </p:nvSpPr>
          <p:spPr>
            <a:xfrm>
              <a:off x="269769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7" name="十字形 656">
              <a:extLst>
                <a:ext uri="{FF2B5EF4-FFF2-40B4-BE49-F238E27FC236}">
                  <a16:creationId xmlns:a16="http://schemas.microsoft.com/office/drawing/2014/main" id="{AE15B674-3BB3-F12E-755C-042F3DF2733E}"/>
                </a:ext>
              </a:extLst>
            </p:cNvPr>
            <p:cNvSpPr/>
            <p:nvPr/>
          </p:nvSpPr>
          <p:spPr>
            <a:xfrm>
              <a:off x="3001583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8" name="十字形 657">
              <a:extLst>
                <a:ext uri="{FF2B5EF4-FFF2-40B4-BE49-F238E27FC236}">
                  <a16:creationId xmlns:a16="http://schemas.microsoft.com/office/drawing/2014/main" id="{77DFF0B7-545C-DA2E-F483-48CA777CFE12}"/>
                </a:ext>
              </a:extLst>
            </p:cNvPr>
            <p:cNvSpPr/>
            <p:nvPr/>
          </p:nvSpPr>
          <p:spPr>
            <a:xfrm>
              <a:off x="330547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59" name="十字形 658">
              <a:extLst>
                <a:ext uri="{FF2B5EF4-FFF2-40B4-BE49-F238E27FC236}">
                  <a16:creationId xmlns:a16="http://schemas.microsoft.com/office/drawing/2014/main" id="{809D0111-D213-2E88-F0E7-43F6D4DB12C1}"/>
                </a:ext>
              </a:extLst>
            </p:cNvPr>
            <p:cNvSpPr/>
            <p:nvPr/>
          </p:nvSpPr>
          <p:spPr>
            <a:xfrm>
              <a:off x="360935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0" name="十字形 659">
              <a:extLst>
                <a:ext uri="{FF2B5EF4-FFF2-40B4-BE49-F238E27FC236}">
                  <a16:creationId xmlns:a16="http://schemas.microsoft.com/office/drawing/2014/main" id="{4C8E8FA2-025B-C468-A6D4-68B2DAFFEEA8}"/>
                </a:ext>
              </a:extLst>
            </p:cNvPr>
            <p:cNvSpPr/>
            <p:nvPr/>
          </p:nvSpPr>
          <p:spPr>
            <a:xfrm>
              <a:off x="391324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1" name="十字形 660">
              <a:extLst>
                <a:ext uri="{FF2B5EF4-FFF2-40B4-BE49-F238E27FC236}">
                  <a16:creationId xmlns:a16="http://schemas.microsoft.com/office/drawing/2014/main" id="{71F54EF3-020E-EC08-8D8C-B3187B33B6CC}"/>
                </a:ext>
              </a:extLst>
            </p:cNvPr>
            <p:cNvSpPr/>
            <p:nvPr/>
          </p:nvSpPr>
          <p:spPr>
            <a:xfrm>
              <a:off x="4217131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2" name="十字形 661">
              <a:extLst>
                <a:ext uri="{FF2B5EF4-FFF2-40B4-BE49-F238E27FC236}">
                  <a16:creationId xmlns:a16="http://schemas.microsoft.com/office/drawing/2014/main" id="{F4851DFC-B0FE-CE32-74D4-727E87C04B49}"/>
                </a:ext>
              </a:extLst>
            </p:cNvPr>
            <p:cNvSpPr/>
            <p:nvPr/>
          </p:nvSpPr>
          <p:spPr>
            <a:xfrm>
              <a:off x="4521019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3" name="十字形 662">
              <a:extLst>
                <a:ext uri="{FF2B5EF4-FFF2-40B4-BE49-F238E27FC236}">
                  <a16:creationId xmlns:a16="http://schemas.microsoft.com/office/drawing/2014/main" id="{69743300-B894-19C7-0231-B7C7A9717544}"/>
                </a:ext>
              </a:extLst>
            </p:cNvPr>
            <p:cNvSpPr/>
            <p:nvPr/>
          </p:nvSpPr>
          <p:spPr>
            <a:xfrm>
              <a:off x="482490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4" name="十字形 663">
              <a:extLst>
                <a:ext uri="{FF2B5EF4-FFF2-40B4-BE49-F238E27FC236}">
                  <a16:creationId xmlns:a16="http://schemas.microsoft.com/office/drawing/2014/main" id="{67AB7F21-EB2A-BF80-3EA4-223D1B1E8404}"/>
                </a:ext>
              </a:extLst>
            </p:cNvPr>
            <p:cNvSpPr/>
            <p:nvPr/>
          </p:nvSpPr>
          <p:spPr>
            <a:xfrm>
              <a:off x="5128793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5" name="十字形 664">
              <a:extLst>
                <a:ext uri="{FF2B5EF4-FFF2-40B4-BE49-F238E27FC236}">
                  <a16:creationId xmlns:a16="http://schemas.microsoft.com/office/drawing/2014/main" id="{AD4EF77C-A563-54CD-E0E8-D5116EC70918}"/>
                </a:ext>
              </a:extLst>
            </p:cNvPr>
            <p:cNvSpPr/>
            <p:nvPr/>
          </p:nvSpPr>
          <p:spPr>
            <a:xfrm>
              <a:off x="543268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6" name="十字形 665">
              <a:extLst>
                <a:ext uri="{FF2B5EF4-FFF2-40B4-BE49-F238E27FC236}">
                  <a16:creationId xmlns:a16="http://schemas.microsoft.com/office/drawing/2014/main" id="{3D744537-2D65-8338-AB5C-BF331E09A489}"/>
                </a:ext>
              </a:extLst>
            </p:cNvPr>
            <p:cNvSpPr/>
            <p:nvPr/>
          </p:nvSpPr>
          <p:spPr>
            <a:xfrm>
              <a:off x="5736567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7" name="十字形 666">
              <a:extLst>
                <a:ext uri="{FF2B5EF4-FFF2-40B4-BE49-F238E27FC236}">
                  <a16:creationId xmlns:a16="http://schemas.microsoft.com/office/drawing/2014/main" id="{898A5471-65CC-C8FF-CB82-DE3E424AAFD8}"/>
                </a:ext>
              </a:extLst>
            </p:cNvPr>
            <p:cNvSpPr/>
            <p:nvPr/>
          </p:nvSpPr>
          <p:spPr>
            <a:xfrm>
              <a:off x="6040455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8" name="十字形 667">
              <a:extLst>
                <a:ext uri="{FF2B5EF4-FFF2-40B4-BE49-F238E27FC236}">
                  <a16:creationId xmlns:a16="http://schemas.microsoft.com/office/drawing/2014/main" id="{25330CE4-7660-FDDA-6252-2F05B6904A06}"/>
                </a:ext>
              </a:extLst>
            </p:cNvPr>
            <p:cNvSpPr/>
            <p:nvPr/>
          </p:nvSpPr>
          <p:spPr>
            <a:xfrm>
              <a:off x="6344342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9" name="十字形 668">
              <a:extLst>
                <a:ext uri="{FF2B5EF4-FFF2-40B4-BE49-F238E27FC236}">
                  <a16:creationId xmlns:a16="http://schemas.microsoft.com/office/drawing/2014/main" id="{4C9AFC97-E5BB-0FAA-DB49-5271C9E2F676}"/>
                </a:ext>
              </a:extLst>
            </p:cNvPr>
            <p:cNvSpPr/>
            <p:nvPr/>
          </p:nvSpPr>
          <p:spPr>
            <a:xfrm>
              <a:off x="6648229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0" name="十字形 669">
              <a:extLst>
                <a:ext uri="{FF2B5EF4-FFF2-40B4-BE49-F238E27FC236}">
                  <a16:creationId xmlns:a16="http://schemas.microsoft.com/office/drawing/2014/main" id="{42424391-B1CC-33E8-FFA8-AF5A6604D0C0}"/>
                </a:ext>
              </a:extLst>
            </p:cNvPr>
            <p:cNvSpPr/>
            <p:nvPr/>
          </p:nvSpPr>
          <p:spPr>
            <a:xfrm>
              <a:off x="6952116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1" name="十字形 670">
              <a:extLst>
                <a:ext uri="{FF2B5EF4-FFF2-40B4-BE49-F238E27FC236}">
                  <a16:creationId xmlns:a16="http://schemas.microsoft.com/office/drawing/2014/main" id="{301ACFB2-3964-8FD4-5643-CC6307608AB3}"/>
                </a:ext>
              </a:extLst>
            </p:cNvPr>
            <p:cNvSpPr/>
            <p:nvPr/>
          </p:nvSpPr>
          <p:spPr>
            <a:xfrm>
              <a:off x="7256004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2" name="十字形 671">
              <a:extLst>
                <a:ext uri="{FF2B5EF4-FFF2-40B4-BE49-F238E27FC236}">
                  <a16:creationId xmlns:a16="http://schemas.microsoft.com/office/drawing/2014/main" id="{6B306FAC-61C2-02D6-D2BA-1592FFBB07EF}"/>
                </a:ext>
              </a:extLst>
            </p:cNvPr>
            <p:cNvSpPr/>
            <p:nvPr/>
          </p:nvSpPr>
          <p:spPr>
            <a:xfrm>
              <a:off x="7559890" y="153729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3" name="十字形 672">
              <a:extLst>
                <a:ext uri="{FF2B5EF4-FFF2-40B4-BE49-F238E27FC236}">
                  <a16:creationId xmlns:a16="http://schemas.microsoft.com/office/drawing/2014/main" id="{32C63D2F-6531-03EB-98F8-4A31A734C2CD}"/>
                </a:ext>
              </a:extLst>
            </p:cNvPr>
            <p:cNvSpPr/>
            <p:nvPr/>
          </p:nvSpPr>
          <p:spPr>
            <a:xfrm>
              <a:off x="266598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4" name="十字形 673">
              <a:extLst>
                <a:ext uri="{FF2B5EF4-FFF2-40B4-BE49-F238E27FC236}">
                  <a16:creationId xmlns:a16="http://schemas.microsoft.com/office/drawing/2014/main" id="{AC238B3C-A82A-FFB0-40EC-19F735901792}"/>
                </a:ext>
              </a:extLst>
            </p:cNvPr>
            <p:cNvSpPr/>
            <p:nvPr/>
          </p:nvSpPr>
          <p:spPr>
            <a:xfrm>
              <a:off x="570485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5" name="十字形 674">
              <a:extLst>
                <a:ext uri="{FF2B5EF4-FFF2-40B4-BE49-F238E27FC236}">
                  <a16:creationId xmlns:a16="http://schemas.microsoft.com/office/drawing/2014/main" id="{4992EB45-8B34-C061-3D64-DE804B14D75A}"/>
                </a:ext>
              </a:extLst>
            </p:cNvPr>
            <p:cNvSpPr/>
            <p:nvPr/>
          </p:nvSpPr>
          <p:spPr>
            <a:xfrm>
              <a:off x="874372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6" name="十字形 675">
              <a:extLst>
                <a:ext uri="{FF2B5EF4-FFF2-40B4-BE49-F238E27FC236}">
                  <a16:creationId xmlns:a16="http://schemas.microsoft.com/office/drawing/2014/main" id="{A320458D-A9AC-29D2-1695-3E8EC28A5B41}"/>
                </a:ext>
              </a:extLst>
            </p:cNvPr>
            <p:cNvSpPr/>
            <p:nvPr/>
          </p:nvSpPr>
          <p:spPr>
            <a:xfrm>
              <a:off x="117826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7" name="十字形 676">
              <a:extLst>
                <a:ext uri="{FF2B5EF4-FFF2-40B4-BE49-F238E27FC236}">
                  <a16:creationId xmlns:a16="http://schemas.microsoft.com/office/drawing/2014/main" id="{3BDE42C8-7D0C-AF8C-1677-2412AE92BCDC}"/>
                </a:ext>
              </a:extLst>
            </p:cNvPr>
            <p:cNvSpPr/>
            <p:nvPr/>
          </p:nvSpPr>
          <p:spPr>
            <a:xfrm>
              <a:off x="148214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8" name="十字形 677">
              <a:extLst>
                <a:ext uri="{FF2B5EF4-FFF2-40B4-BE49-F238E27FC236}">
                  <a16:creationId xmlns:a16="http://schemas.microsoft.com/office/drawing/2014/main" id="{85FAE541-B0F5-1238-981B-B010FFAF2110}"/>
                </a:ext>
              </a:extLst>
            </p:cNvPr>
            <p:cNvSpPr/>
            <p:nvPr/>
          </p:nvSpPr>
          <p:spPr>
            <a:xfrm>
              <a:off x="178603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79" name="十字形 678">
              <a:extLst>
                <a:ext uri="{FF2B5EF4-FFF2-40B4-BE49-F238E27FC236}">
                  <a16:creationId xmlns:a16="http://schemas.microsoft.com/office/drawing/2014/main" id="{3C467034-0455-F32C-890E-69B86ED2B15D}"/>
                </a:ext>
              </a:extLst>
            </p:cNvPr>
            <p:cNvSpPr/>
            <p:nvPr/>
          </p:nvSpPr>
          <p:spPr>
            <a:xfrm>
              <a:off x="2089921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0" name="十字形 679">
              <a:extLst>
                <a:ext uri="{FF2B5EF4-FFF2-40B4-BE49-F238E27FC236}">
                  <a16:creationId xmlns:a16="http://schemas.microsoft.com/office/drawing/2014/main" id="{998FE732-AFF9-A601-B887-B0B90029B14E}"/>
                </a:ext>
              </a:extLst>
            </p:cNvPr>
            <p:cNvSpPr/>
            <p:nvPr/>
          </p:nvSpPr>
          <p:spPr>
            <a:xfrm>
              <a:off x="2393808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1" name="十字形 680">
              <a:extLst>
                <a:ext uri="{FF2B5EF4-FFF2-40B4-BE49-F238E27FC236}">
                  <a16:creationId xmlns:a16="http://schemas.microsoft.com/office/drawing/2014/main" id="{406A6D16-D3B3-D68E-FE6D-31A835BA0D19}"/>
                </a:ext>
              </a:extLst>
            </p:cNvPr>
            <p:cNvSpPr/>
            <p:nvPr/>
          </p:nvSpPr>
          <p:spPr>
            <a:xfrm>
              <a:off x="269769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2" name="十字形 681">
              <a:extLst>
                <a:ext uri="{FF2B5EF4-FFF2-40B4-BE49-F238E27FC236}">
                  <a16:creationId xmlns:a16="http://schemas.microsoft.com/office/drawing/2014/main" id="{58907582-F25B-2934-EE34-944587FC207C}"/>
                </a:ext>
              </a:extLst>
            </p:cNvPr>
            <p:cNvSpPr/>
            <p:nvPr/>
          </p:nvSpPr>
          <p:spPr>
            <a:xfrm>
              <a:off x="3001583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3" name="十字形 682">
              <a:extLst>
                <a:ext uri="{FF2B5EF4-FFF2-40B4-BE49-F238E27FC236}">
                  <a16:creationId xmlns:a16="http://schemas.microsoft.com/office/drawing/2014/main" id="{94BF939A-6E5D-AAEC-8623-9B933C917FC5}"/>
                </a:ext>
              </a:extLst>
            </p:cNvPr>
            <p:cNvSpPr/>
            <p:nvPr/>
          </p:nvSpPr>
          <p:spPr>
            <a:xfrm>
              <a:off x="330547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4" name="十字形 683">
              <a:extLst>
                <a:ext uri="{FF2B5EF4-FFF2-40B4-BE49-F238E27FC236}">
                  <a16:creationId xmlns:a16="http://schemas.microsoft.com/office/drawing/2014/main" id="{3E85C0AC-28EA-8680-2A2C-64C82613164E}"/>
                </a:ext>
              </a:extLst>
            </p:cNvPr>
            <p:cNvSpPr/>
            <p:nvPr/>
          </p:nvSpPr>
          <p:spPr>
            <a:xfrm>
              <a:off x="360935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5" name="十字形 684">
              <a:extLst>
                <a:ext uri="{FF2B5EF4-FFF2-40B4-BE49-F238E27FC236}">
                  <a16:creationId xmlns:a16="http://schemas.microsoft.com/office/drawing/2014/main" id="{D16CFAC8-B16E-D65F-7855-7BFDADABE391}"/>
                </a:ext>
              </a:extLst>
            </p:cNvPr>
            <p:cNvSpPr/>
            <p:nvPr/>
          </p:nvSpPr>
          <p:spPr>
            <a:xfrm>
              <a:off x="391324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6" name="十字形 685">
              <a:extLst>
                <a:ext uri="{FF2B5EF4-FFF2-40B4-BE49-F238E27FC236}">
                  <a16:creationId xmlns:a16="http://schemas.microsoft.com/office/drawing/2014/main" id="{143FE7E8-EE06-1EB0-54D3-73FF56F73798}"/>
                </a:ext>
              </a:extLst>
            </p:cNvPr>
            <p:cNvSpPr/>
            <p:nvPr/>
          </p:nvSpPr>
          <p:spPr>
            <a:xfrm>
              <a:off x="4217131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7" name="十字形 686">
              <a:extLst>
                <a:ext uri="{FF2B5EF4-FFF2-40B4-BE49-F238E27FC236}">
                  <a16:creationId xmlns:a16="http://schemas.microsoft.com/office/drawing/2014/main" id="{013B1C96-3DEC-BD6F-F4A8-87060FE20C6E}"/>
                </a:ext>
              </a:extLst>
            </p:cNvPr>
            <p:cNvSpPr/>
            <p:nvPr/>
          </p:nvSpPr>
          <p:spPr>
            <a:xfrm>
              <a:off x="4521019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8" name="十字形 687">
              <a:extLst>
                <a:ext uri="{FF2B5EF4-FFF2-40B4-BE49-F238E27FC236}">
                  <a16:creationId xmlns:a16="http://schemas.microsoft.com/office/drawing/2014/main" id="{EB198A27-1391-DA89-40A7-236EB37DF11B}"/>
                </a:ext>
              </a:extLst>
            </p:cNvPr>
            <p:cNvSpPr/>
            <p:nvPr/>
          </p:nvSpPr>
          <p:spPr>
            <a:xfrm>
              <a:off x="482490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89" name="十字形 688">
              <a:extLst>
                <a:ext uri="{FF2B5EF4-FFF2-40B4-BE49-F238E27FC236}">
                  <a16:creationId xmlns:a16="http://schemas.microsoft.com/office/drawing/2014/main" id="{521DDBA8-B9BA-0671-CE79-BBD1E7E0ECB1}"/>
                </a:ext>
              </a:extLst>
            </p:cNvPr>
            <p:cNvSpPr/>
            <p:nvPr/>
          </p:nvSpPr>
          <p:spPr>
            <a:xfrm>
              <a:off x="5128793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0" name="十字形 689">
              <a:extLst>
                <a:ext uri="{FF2B5EF4-FFF2-40B4-BE49-F238E27FC236}">
                  <a16:creationId xmlns:a16="http://schemas.microsoft.com/office/drawing/2014/main" id="{A969D41B-2208-7CC5-F605-966DB411159D}"/>
                </a:ext>
              </a:extLst>
            </p:cNvPr>
            <p:cNvSpPr/>
            <p:nvPr/>
          </p:nvSpPr>
          <p:spPr>
            <a:xfrm>
              <a:off x="543268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1" name="十字形 690">
              <a:extLst>
                <a:ext uri="{FF2B5EF4-FFF2-40B4-BE49-F238E27FC236}">
                  <a16:creationId xmlns:a16="http://schemas.microsoft.com/office/drawing/2014/main" id="{F38B9CEA-6383-7B1B-9F90-AC1F77267E88}"/>
                </a:ext>
              </a:extLst>
            </p:cNvPr>
            <p:cNvSpPr/>
            <p:nvPr/>
          </p:nvSpPr>
          <p:spPr>
            <a:xfrm>
              <a:off x="5736567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2" name="十字形 691">
              <a:extLst>
                <a:ext uri="{FF2B5EF4-FFF2-40B4-BE49-F238E27FC236}">
                  <a16:creationId xmlns:a16="http://schemas.microsoft.com/office/drawing/2014/main" id="{0D0B6EF7-A6AB-9276-D9A9-580D93386FF7}"/>
                </a:ext>
              </a:extLst>
            </p:cNvPr>
            <p:cNvSpPr/>
            <p:nvPr/>
          </p:nvSpPr>
          <p:spPr>
            <a:xfrm>
              <a:off x="6040455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3" name="十字形 692">
              <a:extLst>
                <a:ext uri="{FF2B5EF4-FFF2-40B4-BE49-F238E27FC236}">
                  <a16:creationId xmlns:a16="http://schemas.microsoft.com/office/drawing/2014/main" id="{B8E87A18-E0AD-F075-D03E-9BE6E5497F1E}"/>
                </a:ext>
              </a:extLst>
            </p:cNvPr>
            <p:cNvSpPr/>
            <p:nvPr/>
          </p:nvSpPr>
          <p:spPr>
            <a:xfrm>
              <a:off x="6344342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4" name="十字形 693">
              <a:extLst>
                <a:ext uri="{FF2B5EF4-FFF2-40B4-BE49-F238E27FC236}">
                  <a16:creationId xmlns:a16="http://schemas.microsoft.com/office/drawing/2014/main" id="{AFAF68A0-79BA-D9A4-63E2-76D316E1453A}"/>
                </a:ext>
              </a:extLst>
            </p:cNvPr>
            <p:cNvSpPr/>
            <p:nvPr/>
          </p:nvSpPr>
          <p:spPr>
            <a:xfrm>
              <a:off x="6648229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5" name="十字形 694">
              <a:extLst>
                <a:ext uri="{FF2B5EF4-FFF2-40B4-BE49-F238E27FC236}">
                  <a16:creationId xmlns:a16="http://schemas.microsoft.com/office/drawing/2014/main" id="{1BCE6063-6951-0D8D-44A5-CABDB25F3F17}"/>
                </a:ext>
              </a:extLst>
            </p:cNvPr>
            <p:cNvSpPr/>
            <p:nvPr/>
          </p:nvSpPr>
          <p:spPr>
            <a:xfrm>
              <a:off x="6952116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6" name="十字形 695">
              <a:extLst>
                <a:ext uri="{FF2B5EF4-FFF2-40B4-BE49-F238E27FC236}">
                  <a16:creationId xmlns:a16="http://schemas.microsoft.com/office/drawing/2014/main" id="{A761AE9A-2B0B-9DC7-8EFC-575410C7AC74}"/>
                </a:ext>
              </a:extLst>
            </p:cNvPr>
            <p:cNvSpPr/>
            <p:nvPr/>
          </p:nvSpPr>
          <p:spPr>
            <a:xfrm>
              <a:off x="7256004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7" name="十字形 696">
              <a:extLst>
                <a:ext uri="{FF2B5EF4-FFF2-40B4-BE49-F238E27FC236}">
                  <a16:creationId xmlns:a16="http://schemas.microsoft.com/office/drawing/2014/main" id="{DD77274B-6CBF-1439-865F-AB17E5322818}"/>
                </a:ext>
              </a:extLst>
            </p:cNvPr>
            <p:cNvSpPr/>
            <p:nvPr/>
          </p:nvSpPr>
          <p:spPr>
            <a:xfrm>
              <a:off x="7559890" y="182089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8" name="十字形 697">
              <a:extLst>
                <a:ext uri="{FF2B5EF4-FFF2-40B4-BE49-F238E27FC236}">
                  <a16:creationId xmlns:a16="http://schemas.microsoft.com/office/drawing/2014/main" id="{DF4D235F-C275-7F34-F119-155F89ACC840}"/>
                </a:ext>
              </a:extLst>
            </p:cNvPr>
            <p:cNvSpPr/>
            <p:nvPr/>
          </p:nvSpPr>
          <p:spPr>
            <a:xfrm>
              <a:off x="266598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99" name="十字形 698">
              <a:extLst>
                <a:ext uri="{FF2B5EF4-FFF2-40B4-BE49-F238E27FC236}">
                  <a16:creationId xmlns:a16="http://schemas.microsoft.com/office/drawing/2014/main" id="{47CE31C8-0E64-361A-AE4F-EFD70C8AA78D}"/>
                </a:ext>
              </a:extLst>
            </p:cNvPr>
            <p:cNvSpPr/>
            <p:nvPr/>
          </p:nvSpPr>
          <p:spPr>
            <a:xfrm>
              <a:off x="570485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0" name="十字形 699">
              <a:extLst>
                <a:ext uri="{FF2B5EF4-FFF2-40B4-BE49-F238E27FC236}">
                  <a16:creationId xmlns:a16="http://schemas.microsoft.com/office/drawing/2014/main" id="{1E25FEC8-853C-B6E3-2062-06C2F4AA75DE}"/>
                </a:ext>
              </a:extLst>
            </p:cNvPr>
            <p:cNvSpPr/>
            <p:nvPr/>
          </p:nvSpPr>
          <p:spPr>
            <a:xfrm>
              <a:off x="874372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1" name="十字形 700">
              <a:extLst>
                <a:ext uri="{FF2B5EF4-FFF2-40B4-BE49-F238E27FC236}">
                  <a16:creationId xmlns:a16="http://schemas.microsoft.com/office/drawing/2014/main" id="{93A6293B-3D48-210F-8668-867B457D8132}"/>
                </a:ext>
              </a:extLst>
            </p:cNvPr>
            <p:cNvSpPr/>
            <p:nvPr/>
          </p:nvSpPr>
          <p:spPr>
            <a:xfrm>
              <a:off x="117826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2" name="十字形 701">
              <a:extLst>
                <a:ext uri="{FF2B5EF4-FFF2-40B4-BE49-F238E27FC236}">
                  <a16:creationId xmlns:a16="http://schemas.microsoft.com/office/drawing/2014/main" id="{D4369A67-9B5B-0BBD-3C39-F0CABE48EF3C}"/>
                </a:ext>
              </a:extLst>
            </p:cNvPr>
            <p:cNvSpPr/>
            <p:nvPr/>
          </p:nvSpPr>
          <p:spPr>
            <a:xfrm>
              <a:off x="148214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3" name="十字形 702">
              <a:extLst>
                <a:ext uri="{FF2B5EF4-FFF2-40B4-BE49-F238E27FC236}">
                  <a16:creationId xmlns:a16="http://schemas.microsoft.com/office/drawing/2014/main" id="{3EC92DE5-B31D-BD41-2EED-6DB805F49489}"/>
                </a:ext>
              </a:extLst>
            </p:cNvPr>
            <p:cNvSpPr/>
            <p:nvPr/>
          </p:nvSpPr>
          <p:spPr>
            <a:xfrm>
              <a:off x="178603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4" name="十字形 703">
              <a:extLst>
                <a:ext uri="{FF2B5EF4-FFF2-40B4-BE49-F238E27FC236}">
                  <a16:creationId xmlns:a16="http://schemas.microsoft.com/office/drawing/2014/main" id="{D7236AD6-D301-487E-F5F3-858CBA9FB187}"/>
                </a:ext>
              </a:extLst>
            </p:cNvPr>
            <p:cNvSpPr/>
            <p:nvPr/>
          </p:nvSpPr>
          <p:spPr>
            <a:xfrm>
              <a:off x="2089921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5" name="十字形 704">
              <a:extLst>
                <a:ext uri="{FF2B5EF4-FFF2-40B4-BE49-F238E27FC236}">
                  <a16:creationId xmlns:a16="http://schemas.microsoft.com/office/drawing/2014/main" id="{07E562DE-C9DA-B473-95A8-25F060094B4F}"/>
                </a:ext>
              </a:extLst>
            </p:cNvPr>
            <p:cNvSpPr/>
            <p:nvPr/>
          </p:nvSpPr>
          <p:spPr>
            <a:xfrm>
              <a:off x="2393808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6" name="十字形 705">
              <a:extLst>
                <a:ext uri="{FF2B5EF4-FFF2-40B4-BE49-F238E27FC236}">
                  <a16:creationId xmlns:a16="http://schemas.microsoft.com/office/drawing/2014/main" id="{0CD1875F-7E9B-4BB3-9013-78161B285473}"/>
                </a:ext>
              </a:extLst>
            </p:cNvPr>
            <p:cNvSpPr/>
            <p:nvPr/>
          </p:nvSpPr>
          <p:spPr>
            <a:xfrm>
              <a:off x="269769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7" name="十字形 706">
              <a:extLst>
                <a:ext uri="{FF2B5EF4-FFF2-40B4-BE49-F238E27FC236}">
                  <a16:creationId xmlns:a16="http://schemas.microsoft.com/office/drawing/2014/main" id="{F88E8F03-4F3F-0287-852A-DDCAB0C4C4AB}"/>
                </a:ext>
              </a:extLst>
            </p:cNvPr>
            <p:cNvSpPr/>
            <p:nvPr/>
          </p:nvSpPr>
          <p:spPr>
            <a:xfrm>
              <a:off x="3001583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8" name="十字形 707">
              <a:extLst>
                <a:ext uri="{FF2B5EF4-FFF2-40B4-BE49-F238E27FC236}">
                  <a16:creationId xmlns:a16="http://schemas.microsoft.com/office/drawing/2014/main" id="{E633A1CF-594F-45B3-1BC6-3938F66041C6}"/>
                </a:ext>
              </a:extLst>
            </p:cNvPr>
            <p:cNvSpPr/>
            <p:nvPr/>
          </p:nvSpPr>
          <p:spPr>
            <a:xfrm>
              <a:off x="330547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09" name="十字形 708">
              <a:extLst>
                <a:ext uri="{FF2B5EF4-FFF2-40B4-BE49-F238E27FC236}">
                  <a16:creationId xmlns:a16="http://schemas.microsoft.com/office/drawing/2014/main" id="{712AAB06-6851-7C08-0587-BF71EDCD25BC}"/>
                </a:ext>
              </a:extLst>
            </p:cNvPr>
            <p:cNvSpPr/>
            <p:nvPr/>
          </p:nvSpPr>
          <p:spPr>
            <a:xfrm>
              <a:off x="360935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0" name="十字形 709">
              <a:extLst>
                <a:ext uri="{FF2B5EF4-FFF2-40B4-BE49-F238E27FC236}">
                  <a16:creationId xmlns:a16="http://schemas.microsoft.com/office/drawing/2014/main" id="{42CE0995-6025-8627-3239-EAC90075C478}"/>
                </a:ext>
              </a:extLst>
            </p:cNvPr>
            <p:cNvSpPr/>
            <p:nvPr/>
          </p:nvSpPr>
          <p:spPr>
            <a:xfrm>
              <a:off x="391324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1" name="十字形 710">
              <a:extLst>
                <a:ext uri="{FF2B5EF4-FFF2-40B4-BE49-F238E27FC236}">
                  <a16:creationId xmlns:a16="http://schemas.microsoft.com/office/drawing/2014/main" id="{4F59E33F-B0F8-27A7-7A58-639A78BD407F}"/>
                </a:ext>
              </a:extLst>
            </p:cNvPr>
            <p:cNvSpPr/>
            <p:nvPr/>
          </p:nvSpPr>
          <p:spPr>
            <a:xfrm>
              <a:off x="4217131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2" name="十字形 711">
              <a:extLst>
                <a:ext uri="{FF2B5EF4-FFF2-40B4-BE49-F238E27FC236}">
                  <a16:creationId xmlns:a16="http://schemas.microsoft.com/office/drawing/2014/main" id="{1FCC6A9F-0249-D6C8-9CC9-2F7CD1F10339}"/>
                </a:ext>
              </a:extLst>
            </p:cNvPr>
            <p:cNvSpPr/>
            <p:nvPr/>
          </p:nvSpPr>
          <p:spPr>
            <a:xfrm>
              <a:off x="4521019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3" name="十字形 712">
              <a:extLst>
                <a:ext uri="{FF2B5EF4-FFF2-40B4-BE49-F238E27FC236}">
                  <a16:creationId xmlns:a16="http://schemas.microsoft.com/office/drawing/2014/main" id="{E6353A64-394B-7512-B895-88324D7EBDAA}"/>
                </a:ext>
              </a:extLst>
            </p:cNvPr>
            <p:cNvSpPr/>
            <p:nvPr/>
          </p:nvSpPr>
          <p:spPr>
            <a:xfrm>
              <a:off x="482490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4" name="十字形 713">
              <a:extLst>
                <a:ext uri="{FF2B5EF4-FFF2-40B4-BE49-F238E27FC236}">
                  <a16:creationId xmlns:a16="http://schemas.microsoft.com/office/drawing/2014/main" id="{92ED9454-416A-AB31-9A50-09BA967F9221}"/>
                </a:ext>
              </a:extLst>
            </p:cNvPr>
            <p:cNvSpPr/>
            <p:nvPr/>
          </p:nvSpPr>
          <p:spPr>
            <a:xfrm>
              <a:off x="5128793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5" name="十字形 714">
              <a:extLst>
                <a:ext uri="{FF2B5EF4-FFF2-40B4-BE49-F238E27FC236}">
                  <a16:creationId xmlns:a16="http://schemas.microsoft.com/office/drawing/2014/main" id="{3CDB0D70-C571-CE96-3607-590C4C3CA5F3}"/>
                </a:ext>
              </a:extLst>
            </p:cNvPr>
            <p:cNvSpPr/>
            <p:nvPr/>
          </p:nvSpPr>
          <p:spPr>
            <a:xfrm>
              <a:off x="543268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6" name="十字形 715">
              <a:extLst>
                <a:ext uri="{FF2B5EF4-FFF2-40B4-BE49-F238E27FC236}">
                  <a16:creationId xmlns:a16="http://schemas.microsoft.com/office/drawing/2014/main" id="{67A7CFE2-B078-93BB-1F42-6BACCE284426}"/>
                </a:ext>
              </a:extLst>
            </p:cNvPr>
            <p:cNvSpPr/>
            <p:nvPr/>
          </p:nvSpPr>
          <p:spPr>
            <a:xfrm>
              <a:off x="5736567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7" name="十字形 716">
              <a:extLst>
                <a:ext uri="{FF2B5EF4-FFF2-40B4-BE49-F238E27FC236}">
                  <a16:creationId xmlns:a16="http://schemas.microsoft.com/office/drawing/2014/main" id="{0103F999-7776-5930-F456-4677F0D2022F}"/>
                </a:ext>
              </a:extLst>
            </p:cNvPr>
            <p:cNvSpPr/>
            <p:nvPr/>
          </p:nvSpPr>
          <p:spPr>
            <a:xfrm>
              <a:off x="6040455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" name="十字形 717">
              <a:extLst>
                <a:ext uri="{FF2B5EF4-FFF2-40B4-BE49-F238E27FC236}">
                  <a16:creationId xmlns:a16="http://schemas.microsoft.com/office/drawing/2014/main" id="{8849FF91-D57A-ED88-1BCD-96518F5912DE}"/>
                </a:ext>
              </a:extLst>
            </p:cNvPr>
            <p:cNvSpPr/>
            <p:nvPr/>
          </p:nvSpPr>
          <p:spPr>
            <a:xfrm>
              <a:off x="6344342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9" name="十字形 718">
              <a:extLst>
                <a:ext uri="{FF2B5EF4-FFF2-40B4-BE49-F238E27FC236}">
                  <a16:creationId xmlns:a16="http://schemas.microsoft.com/office/drawing/2014/main" id="{A03BA911-7DB1-E59E-CD57-AD14A52EB781}"/>
                </a:ext>
              </a:extLst>
            </p:cNvPr>
            <p:cNvSpPr/>
            <p:nvPr/>
          </p:nvSpPr>
          <p:spPr>
            <a:xfrm>
              <a:off x="6648229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0" name="十字形 719">
              <a:extLst>
                <a:ext uri="{FF2B5EF4-FFF2-40B4-BE49-F238E27FC236}">
                  <a16:creationId xmlns:a16="http://schemas.microsoft.com/office/drawing/2014/main" id="{46752FBD-6CD6-F95E-0BA1-CB0A4D330993}"/>
                </a:ext>
              </a:extLst>
            </p:cNvPr>
            <p:cNvSpPr/>
            <p:nvPr/>
          </p:nvSpPr>
          <p:spPr>
            <a:xfrm>
              <a:off x="6952116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1" name="十字形 720">
              <a:extLst>
                <a:ext uri="{FF2B5EF4-FFF2-40B4-BE49-F238E27FC236}">
                  <a16:creationId xmlns:a16="http://schemas.microsoft.com/office/drawing/2014/main" id="{459FEF84-689E-888D-D51F-49C963F65701}"/>
                </a:ext>
              </a:extLst>
            </p:cNvPr>
            <p:cNvSpPr/>
            <p:nvPr/>
          </p:nvSpPr>
          <p:spPr>
            <a:xfrm>
              <a:off x="7256004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2" name="十字形 721">
              <a:extLst>
                <a:ext uri="{FF2B5EF4-FFF2-40B4-BE49-F238E27FC236}">
                  <a16:creationId xmlns:a16="http://schemas.microsoft.com/office/drawing/2014/main" id="{DEF65FEE-6663-041C-9679-753A5C908CC0}"/>
                </a:ext>
              </a:extLst>
            </p:cNvPr>
            <p:cNvSpPr/>
            <p:nvPr/>
          </p:nvSpPr>
          <p:spPr>
            <a:xfrm>
              <a:off x="7559890" y="210448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3" name="十字形 722">
              <a:extLst>
                <a:ext uri="{FF2B5EF4-FFF2-40B4-BE49-F238E27FC236}">
                  <a16:creationId xmlns:a16="http://schemas.microsoft.com/office/drawing/2014/main" id="{F2068EB5-1627-C102-C55B-653787D6C1B2}"/>
                </a:ext>
              </a:extLst>
            </p:cNvPr>
            <p:cNvSpPr/>
            <p:nvPr/>
          </p:nvSpPr>
          <p:spPr>
            <a:xfrm>
              <a:off x="266598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4" name="十字形 723">
              <a:extLst>
                <a:ext uri="{FF2B5EF4-FFF2-40B4-BE49-F238E27FC236}">
                  <a16:creationId xmlns:a16="http://schemas.microsoft.com/office/drawing/2014/main" id="{4AB7999F-64C0-641E-9739-AD5B21272AD2}"/>
                </a:ext>
              </a:extLst>
            </p:cNvPr>
            <p:cNvSpPr/>
            <p:nvPr/>
          </p:nvSpPr>
          <p:spPr>
            <a:xfrm>
              <a:off x="570485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5" name="十字形 724">
              <a:extLst>
                <a:ext uri="{FF2B5EF4-FFF2-40B4-BE49-F238E27FC236}">
                  <a16:creationId xmlns:a16="http://schemas.microsoft.com/office/drawing/2014/main" id="{C91B3240-C2FF-FAFE-9791-AC99F2F0634C}"/>
                </a:ext>
              </a:extLst>
            </p:cNvPr>
            <p:cNvSpPr/>
            <p:nvPr/>
          </p:nvSpPr>
          <p:spPr>
            <a:xfrm>
              <a:off x="874372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6" name="十字形 725">
              <a:extLst>
                <a:ext uri="{FF2B5EF4-FFF2-40B4-BE49-F238E27FC236}">
                  <a16:creationId xmlns:a16="http://schemas.microsoft.com/office/drawing/2014/main" id="{24B2EC61-183C-0F3A-57C1-A11EC9EA5494}"/>
                </a:ext>
              </a:extLst>
            </p:cNvPr>
            <p:cNvSpPr/>
            <p:nvPr/>
          </p:nvSpPr>
          <p:spPr>
            <a:xfrm>
              <a:off x="117826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7" name="十字形 726">
              <a:extLst>
                <a:ext uri="{FF2B5EF4-FFF2-40B4-BE49-F238E27FC236}">
                  <a16:creationId xmlns:a16="http://schemas.microsoft.com/office/drawing/2014/main" id="{AA6E6575-CF98-86BF-8CAA-8E3578EA2916}"/>
                </a:ext>
              </a:extLst>
            </p:cNvPr>
            <p:cNvSpPr/>
            <p:nvPr/>
          </p:nvSpPr>
          <p:spPr>
            <a:xfrm>
              <a:off x="148214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8" name="十字形 727">
              <a:extLst>
                <a:ext uri="{FF2B5EF4-FFF2-40B4-BE49-F238E27FC236}">
                  <a16:creationId xmlns:a16="http://schemas.microsoft.com/office/drawing/2014/main" id="{B888F384-43A6-E9A4-5DF8-DD9E2797909F}"/>
                </a:ext>
              </a:extLst>
            </p:cNvPr>
            <p:cNvSpPr/>
            <p:nvPr/>
          </p:nvSpPr>
          <p:spPr>
            <a:xfrm>
              <a:off x="178603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29" name="十字形 728">
              <a:extLst>
                <a:ext uri="{FF2B5EF4-FFF2-40B4-BE49-F238E27FC236}">
                  <a16:creationId xmlns:a16="http://schemas.microsoft.com/office/drawing/2014/main" id="{1766A775-D7A2-DF3E-9D1E-FBC88BBF2326}"/>
                </a:ext>
              </a:extLst>
            </p:cNvPr>
            <p:cNvSpPr/>
            <p:nvPr/>
          </p:nvSpPr>
          <p:spPr>
            <a:xfrm>
              <a:off x="2089921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0" name="十字形 729">
              <a:extLst>
                <a:ext uri="{FF2B5EF4-FFF2-40B4-BE49-F238E27FC236}">
                  <a16:creationId xmlns:a16="http://schemas.microsoft.com/office/drawing/2014/main" id="{EE164A4C-F172-B13F-2975-8A994E288726}"/>
                </a:ext>
              </a:extLst>
            </p:cNvPr>
            <p:cNvSpPr/>
            <p:nvPr/>
          </p:nvSpPr>
          <p:spPr>
            <a:xfrm>
              <a:off x="2393808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1" name="十字形 730">
              <a:extLst>
                <a:ext uri="{FF2B5EF4-FFF2-40B4-BE49-F238E27FC236}">
                  <a16:creationId xmlns:a16="http://schemas.microsoft.com/office/drawing/2014/main" id="{17314BD1-3CCA-7CDF-534D-252541D881D1}"/>
                </a:ext>
              </a:extLst>
            </p:cNvPr>
            <p:cNvSpPr/>
            <p:nvPr/>
          </p:nvSpPr>
          <p:spPr>
            <a:xfrm>
              <a:off x="269769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2" name="十字形 731">
              <a:extLst>
                <a:ext uri="{FF2B5EF4-FFF2-40B4-BE49-F238E27FC236}">
                  <a16:creationId xmlns:a16="http://schemas.microsoft.com/office/drawing/2014/main" id="{8A23817D-38E1-7727-42B1-7804A501BD93}"/>
                </a:ext>
              </a:extLst>
            </p:cNvPr>
            <p:cNvSpPr/>
            <p:nvPr/>
          </p:nvSpPr>
          <p:spPr>
            <a:xfrm>
              <a:off x="3001583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3" name="十字形 732">
              <a:extLst>
                <a:ext uri="{FF2B5EF4-FFF2-40B4-BE49-F238E27FC236}">
                  <a16:creationId xmlns:a16="http://schemas.microsoft.com/office/drawing/2014/main" id="{1E229ACB-D114-EC07-21A6-CFA292C5E9D2}"/>
                </a:ext>
              </a:extLst>
            </p:cNvPr>
            <p:cNvSpPr/>
            <p:nvPr/>
          </p:nvSpPr>
          <p:spPr>
            <a:xfrm>
              <a:off x="330547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4" name="十字形 733">
              <a:extLst>
                <a:ext uri="{FF2B5EF4-FFF2-40B4-BE49-F238E27FC236}">
                  <a16:creationId xmlns:a16="http://schemas.microsoft.com/office/drawing/2014/main" id="{386A5A39-2390-4F05-283E-0CB81D99FF69}"/>
                </a:ext>
              </a:extLst>
            </p:cNvPr>
            <p:cNvSpPr/>
            <p:nvPr/>
          </p:nvSpPr>
          <p:spPr>
            <a:xfrm>
              <a:off x="360935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5" name="十字形 734">
              <a:extLst>
                <a:ext uri="{FF2B5EF4-FFF2-40B4-BE49-F238E27FC236}">
                  <a16:creationId xmlns:a16="http://schemas.microsoft.com/office/drawing/2014/main" id="{893B6B2D-9137-F584-489D-1D8A35A62523}"/>
                </a:ext>
              </a:extLst>
            </p:cNvPr>
            <p:cNvSpPr/>
            <p:nvPr/>
          </p:nvSpPr>
          <p:spPr>
            <a:xfrm>
              <a:off x="391324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6" name="十字形 735">
              <a:extLst>
                <a:ext uri="{FF2B5EF4-FFF2-40B4-BE49-F238E27FC236}">
                  <a16:creationId xmlns:a16="http://schemas.microsoft.com/office/drawing/2014/main" id="{37F3EB1A-3F25-1BA5-1709-2872AD0B9E6C}"/>
                </a:ext>
              </a:extLst>
            </p:cNvPr>
            <p:cNvSpPr/>
            <p:nvPr/>
          </p:nvSpPr>
          <p:spPr>
            <a:xfrm>
              <a:off x="4217131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7" name="十字形 736">
              <a:extLst>
                <a:ext uri="{FF2B5EF4-FFF2-40B4-BE49-F238E27FC236}">
                  <a16:creationId xmlns:a16="http://schemas.microsoft.com/office/drawing/2014/main" id="{C2A08874-B469-511C-5D4C-7830AFDC995A}"/>
                </a:ext>
              </a:extLst>
            </p:cNvPr>
            <p:cNvSpPr/>
            <p:nvPr/>
          </p:nvSpPr>
          <p:spPr>
            <a:xfrm>
              <a:off x="4521019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8" name="十字形 737">
              <a:extLst>
                <a:ext uri="{FF2B5EF4-FFF2-40B4-BE49-F238E27FC236}">
                  <a16:creationId xmlns:a16="http://schemas.microsoft.com/office/drawing/2014/main" id="{B3EA22C9-241A-5D61-6EBA-96030266180D}"/>
                </a:ext>
              </a:extLst>
            </p:cNvPr>
            <p:cNvSpPr/>
            <p:nvPr/>
          </p:nvSpPr>
          <p:spPr>
            <a:xfrm>
              <a:off x="482490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39" name="十字形 738">
              <a:extLst>
                <a:ext uri="{FF2B5EF4-FFF2-40B4-BE49-F238E27FC236}">
                  <a16:creationId xmlns:a16="http://schemas.microsoft.com/office/drawing/2014/main" id="{4BBE7FC6-3EFB-9D45-F7C2-36C4CDF9B436}"/>
                </a:ext>
              </a:extLst>
            </p:cNvPr>
            <p:cNvSpPr/>
            <p:nvPr/>
          </p:nvSpPr>
          <p:spPr>
            <a:xfrm>
              <a:off x="5128793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0" name="十字形 739">
              <a:extLst>
                <a:ext uri="{FF2B5EF4-FFF2-40B4-BE49-F238E27FC236}">
                  <a16:creationId xmlns:a16="http://schemas.microsoft.com/office/drawing/2014/main" id="{B1DBFE8D-E709-7C01-984F-32BEAA744755}"/>
                </a:ext>
              </a:extLst>
            </p:cNvPr>
            <p:cNvSpPr/>
            <p:nvPr/>
          </p:nvSpPr>
          <p:spPr>
            <a:xfrm>
              <a:off x="543268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1" name="十字形 740">
              <a:extLst>
                <a:ext uri="{FF2B5EF4-FFF2-40B4-BE49-F238E27FC236}">
                  <a16:creationId xmlns:a16="http://schemas.microsoft.com/office/drawing/2014/main" id="{6268AF81-AD0D-1B09-EF06-2CC18CF357BF}"/>
                </a:ext>
              </a:extLst>
            </p:cNvPr>
            <p:cNvSpPr/>
            <p:nvPr/>
          </p:nvSpPr>
          <p:spPr>
            <a:xfrm>
              <a:off x="5736567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2" name="十字形 741">
              <a:extLst>
                <a:ext uri="{FF2B5EF4-FFF2-40B4-BE49-F238E27FC236}">
                  <a16:creationId xmlns:a16="http://schemas.microsoft.com/office/drawing/2014/main" id="{A92ED28A-AB7E-BCA4-F7B9-DA60BA916374}"/>
                </a:ext>
              </a:extLst>
            </p:cNvPr>
            <p:cNvSpPr/>
            <p:nvPr/>
          </p:nvSpPr>
          <p:spPr>
            <a:xfrm>
              <a:off x="6040455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3" name="十字形 742">
              <a:extLst>
                <a:ext uri="{FF2B5EF4-FFF2-40B4-BE49-F238E27FC236}">
                  <a16:creationId xmlns:a16="http://schemas.microsoft.com/office/drawing/2014/main" id="{149939A8-5179-495D-B87B-F8E6723ADE06}"/>
                </a:ext>
              </a:extLst>
            </p:cNvPr>
            <p:cNvSpPr/>
            <p:nvPr/>
          </p:nvSpPr>
          <p:spPr>
            <a:xfrm>
              <a:off x="6344342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4" name="十字形 743">
              <a:extLst>
                <a:ext uri="{FF2B5EF4-FFF2-40B4-BE49-F238E27FC236}">
                  <a16:creationId xmlns:a16="http://schemas.microsoft.com/office/drawing/2014/main" id="{04F2D7CA-EEEE-8CE9-6054-F98380826D8D}"/>
                </a:ext>
              </a:extLst>
            </p:cNvPr>
            <p:cNvSpPr/>
            <p:nvPr/>
          </p:nvSpPr>
          <p:spPr>
            <a:xfrm>
              <a:off x="6648229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5" name="十字形 744">
              <a:extLst>
                <a:ext uri="{FF2B5EF4-FFF2-40B4-BE49-F238E27FC236}">
                  <a16:creationId xmlns:a16="http://schemas.microsoft.com/office/drawing/2014/main" id="{BB258AD0-0BD0-8318-E099-1F9C6E827913}"/>
                </a:ext>
              </a:extLst>
            </p:cNvPr>
            <p:cNvSpPr/>
            <p:nvPr/>
          </p:nvSpPr>
          <p:spPr>
            <a:xfrm>
              <a:off x="6952116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6" name="十字形 745">
              <a:extLst>
                <a:ext uri="{FF2B5EF4-FFF2-40B4-BE49-F238E27FC236}">
                  <a16:creationId xmlns:a16="http://schemas.microsoft.com/office/drawing/2014/main" id="{B6C22A0B-06B0-09E9-F268-71156FC4EBFC}"/>
                </a:ext>
              </a:extLst>
            </p:cNvPr>
            <p:cNvSpPr/>
            <p:nvPr/>
          </p:nvSpPr>
          <p:spPr>
            <a:xfrm>
              <a:off x="7256004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7" name="十字形 746">
              <a:extLst>
                <a:ext uri="{FF2B5EF4-FFF2-40B4-BE49-F238E27FC236}">
                  <a16:creationId xmlns:a16="http://schemas.microsoft.com/office/drawing/2014/main" id="{CC388960-3A87-C717-6D55-0848107092E3}"/>
                </a:ext>
              </a:extLst>
            </p:cNvPr>
            <p:cNvSpPr/>
            <p:nvPr/>
          </p:nvSpPr>
          <p:spPr>
            <a:xfrm>
              <a:off x="7559890" y="238807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8" name="十字形 747">
              <a:extLst>
                <a:ext uri="{FF2B5EF4-FFF2-40B4-BE49-F238E27FC236}">
                  <a16:creationId xmlns:a16="http://schemas.microsoft.com/office/drawing/2014/main" id="{2A65C9E7-FA3D-2C48-8F0A-64B4CF30B47A}"/>
                </a:ext>
              </a:extLst>
            </p:cNvPr>
            <p:cNvSpPr/>
            <p:nvPr/>
          </p:nvSpPr>
          <p:spPr>
            <a:xfrm>
              <a:off x="266598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9" name="十字形 748">
              <a:extLst>
                <a:ext uri="{FF2B5EF4-FFF2-40B4-BE49-F238E27FC236}">
                  <a16:creationId xmlns:a16="http://schemas.microsoft.com/office/drawing/2014/main" id="{41AB02EB-4672-31C0-85F0-DED795471582}"/>
                </a:ext>
              </a:extLst>
            </p:cNvPr>
            <p:cNvSpPr/>
            <p:nvPr/>
          </p:nvSpPr>
          <p:spPr>
            <a:xfrm>
              <a:off x="570485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0" name="十字形 749">
              <a:extLst>
                <a:ext uri="{FF2B5EF4-FFF2-40B4-BE49-F238E27FC236}">
                  <a16:creationId xmlns:a16="http://schemas.microsoft.com/office/drawing/2014/main" id="{4C4E93BD-71E4-A143-DB71-C61982EFDF01}"/>
                </a:ext>
              </a:extLst>
            </p:cNvPr>
            <p:cNvSpPr/>
            <p:nvPr/>
          </p:nvSpPr>
          <p:spPr>
            <a:xfrm>
              <a:off x="874372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1" name="十字形 750">
              <a:extLst>
                <a:ext uri="{FF2B5EF4-FFF2-40B4-BE49-F238E27FC236}">
                  <a16:creationId xmlns:a16="http://schemas.microsoft.com/office/drawing/2014/main" id="{8C372085-F141-DD6F-AF1C-4568E190E3A4}"/>
                </a:ext>
              </a:extLst>
            </p:cNvPr>
            <p:cNvSpPr/>
            <p:nvPr/>
          </p:nvSpPr>
          <p:spPr>
            <a:xfrm>
              <a:off x="117826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2" name="十字形 751">
              <a:extLst>
                <a:ext uri="{FF2B5EF4-FFF2-40B4-BE49-F238E27FC236}">
                  <a16:creationId xmlns:a16="http://schemas.microsoft.com/office/drawing/2014/main" id="{FE7AF834-5EB2-FA3A-0040-4D98914A7279}"/>
                </a:ext>
              </a:extLst>
            </p:cNvPr>
            <p:cNvSpPr/>
            <p:nvPr/>
          </p:nvSpPr>
          <p:spPr>
            <a:xfrm>
              <a:off x="148214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3" name="十字形 752">
              <a:extLst>
                <a:ext uri="{FF2B5EF4-FFF2-40B4-BE49-F238E27FC236}">
                  <a16:creationId xmlns:a16="http://schemas.microsoft.com/office/drawing/2014/main" id="{C3D62366-B4B9-79BA-3660-CA20AF35B3CF}"/>
                </a:ext>
              </a:extLst>
            </p:cNvPr>
            <p:cNvSpPr/>
            <p:nvPr/>
          </p:nvSpPr>
          <p:spPr>
            <a:xfrm>
              <a:off x="178603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4" name="十字形 753">
              <a:extLst>
                <a:ext uri="{FF2B5EF4-FFF2-40B4-BE49-F238E27FC236}">
                  <a16:creationId xmlns:a16="http://schemas.microsoft.com/office/drawing/2014/main" id="{57476D6E-0953-CE6D-E8EE-8D30366161FE}"/>
                </a:ext>
              </a:extLst>
            </p:cNvPr>
            <p:cNvSpPr/>
            <p:nvPr/>
          </p:nvSpPr>
          <p:spPr>
            <a:xfrm>
              <a:off x="2089921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5" name="十字形 754">
              <a:extLst>
                <a:ext uri="{FF2B5EF4-FFF2-40B4-BE49-F238E27FC236}">
                  <a16:creationId xmlns:a16="http://schemas.microsoft.com/office/drawing/2014/main" id="{A3FCD155-C9C1-1D8F-5D9E-3E14B2FEBE70}"/>
                </a:ext>
              </a:extLst>
            </p:cNvPr>
            <p:cNvSpPr/>
            <p:nvPr/>
          </p:nvSpPr>
          <p:spPr>
            <a:xfrm>
              <a:off x="2393808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6" name="十字形 755">
              <a:extLst>
                <a:ext uri="{FF2B5EF4-FFF2-40B4-BE49-F238E27FC236}">
                  <a16:creationId xmlns:a16="http://schemas.microsoft.com/office/drawing/2014/main" id="{791A1D05-08AF-14FC-7FF8-C1D2C9864F7B}"/>
                </a:ext>
              </a:extLst>
            </p:cNvPr>
            <p:cNvSpPr/>
            <p:nvPr/>
          </p:nvSpPr>
          <p:spPr>
            <a:xfrm>
              <a:off x="269769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7" name="十字形 756">
              <a:extLst>
                <a:ext uri="{FF2B5EF4-FFF2-40B4-BE49-F238E27FC236}">
                  <a16:creationId xmlns:a16="http://schemas.microsoft.com/office/drawing/2014/main" id="{6547BC2D-2642-2811-2E8A-7520DE6AE9EB}"/>
                </a:ext>
              </a:extLst>
            </p:cNvPr>
            <p:cNvSpPr/>
            <p:nvPr/>
          </p:nvSpPr>
          <p:spPr>
            <a:xfrm>
              <a:off x="3001583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8" name="十字形 757">
              <a:extLst>
                <a:ext uri="{FF2B5EF4-FFF2-40B4-BE49-F238E27FC236}">
                  <a16:creationId xmlns:a16="http://schemas.microsoft.com/office/drawing/2014/main" id="{31EB56F1-5E16-E156-AA71-E99D1A599EFC}"/>
                </a:ext>
              </a:extLst>
            </p:cNvPr>
            <p:cNvSpPr/>
            <p:nvPr/>
          </p:nvSpPr>
          <p:spPr>
            <a:xfrm>
              <a:off x="330547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9" name="十字形 758">
              <a:extLst>
                <a:ext uri="{FF2B5EF4-FFF2-40B4-BE49-F238E27FC236}">
                  <a16:creationId xmlns:a16="http://schemas.microsoft.com/office/drawing/2014/main" id="{F207ED16-4DCE-4000-C80A-AF5EB988BD9B}"/>
                </a:ext>
              </a:extLst>
            </p:cNvPr>
            <p:cNvSpPr/>
            <p:nvPr/>
          </p:nvSpPr>
          <p:spPr>
            <a:xfrm>
              <a:off x="360935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0" name="十字形 759">
              <a:extLst>
                <a:ext uri="{FF2B5EF4-FFF2-40B4-BE49-F238E27FC236}">
                  <a16:creationId xmlns:a16="http://schemas.microsoft.com/office/drawing/2014/main" id="{C25D6A76-8F46-19CA-8CB2-6EE9D2E4004D}"/>
                </a:ext>
              </a:extLst>
            </p:cNvPr>
            <p:cNvSpPr/>
            <p:nvPr/>
          </p:nvSpPr>
          <p:spPr>
            <a:xfrm>
              <a:off x="391324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1" name="十字形 760">
              <a:extLst>
                <a:ext uri="{FF2B5EF4-FFF2-40B4-BE49-F238E27FC236}">
                  <a16:creationId xmlns:a16="http://schemas.microsoft.com/office/drawing/2014/main" id="{2863B0CC-F065-A4C1-60F3-44A4B737EE23}"/>
                </a:ext>
              </a:extLst>
            </p:cNvPr>
            <p:cNvSpPr/>
            <p:nvPr/>
          </p:nvSpPr>
          <p:spPr>
            <a:xfrm>
              <a:off x="4217131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2" name="十字形 761">
              <a:extLst>
                <a:ext uri="{FF2B5EF4-FFF2-40B4-BE49-F238E27FC236}">
                  <a16:creationId xmlns:a16="http://schemas.microsoft.com/office/drawing/2014/main" id="{9E0B18F7-F62C-2D65-D88E-DAD8C2B22259}"/>
                </a:ext>
              </a:extLst>
            </p:cNvPr>
            <p:cNvSpPr/>
            <p:nvPr/>
          </p:nvSpPr>
          <p:spPr>
            <a:xfrm>
              <a:off x="4521019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3" name="十字形 762">
              <a:extLst>
                <a:ext uri="{FF2B5EF4-FFF2-40B4-BE49-F238E27FC236}">
                  <a16:creationId xmlns:a16="http://schemas.microsoft.com/office/drawing/2014/main" id="{687FDEEB-1061-67D3-2E15-2DA6CD59A6E8}"/>
                </a:ext>
              </a:extLst>
            </p:cNvPr>
            <p:cNvSpPr/>
            <p:nvPr/>
          </p:nvSpPr>
          <p:spPr>
            <a:xfrm>
              <a:off x="482490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4" name="十字形 763">
              <a:extLst>
                <a:ext uri="{FF2B5EF4-FFF2-40B4-BE49-F238E27FC236}">
                  <a16:creationId xmlns:a16="http://schemas.microsoft.com/office/drawing/2014/main" id="{3388620C-9BEE-D595-41D5-11899190F8A8}"/>
                </a:ext>
              </a:extLst>
            </p:cNvPr>
            <p:cNvSpPr/>
            <p:nvPr/>
          </p:nvSpPr>
          <p:spPr>
            <a:xfrm>
              <a:off x="5128793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5" name="十字形 764">
              <a:extLst>
                <a:ext uri="{FF2B5EF4-FFF2-40B4-BE49-F238E27FC236}">
                  <a16:creationId xmlns:a16="http://schemas.microsoft.com/office/drawing/2014/main" id="{F3534034-84B9-E0EF-1335-A254D24BD67C}"/>
                </a:ext>
              </a:extLst>
            </p:cNvPr>
            <p:cNvSpPr/>
            <p:nvPr/>
          </p:nvSpPr>
          <p:spPr>
            <a:xfrm>
              <a:off x="543268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6" name="十字形 765">
              <a:extLst>
                <a:ext uri="{FF2B5EF4-FFF2-40B4-BE49-F238E27FC236}">
                  <a16:creationId xmlns:a16="http://schemas.microsoft.com/office/drawing/2014/main" id="{30D3CBB5-05F3-6888-087F-B59AFE7FA4B8}"/>
                </a:ext>
              </a:extLst>
            </p:cNvPr>
            <p:cNvSpPr/>
            <p:nvPr/>
          </p:nvSpPr>
          <p:spPr>
            <a:xfrm>
              <a:off x="5736567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7" name="十字形 766">
              <a:extLst>
                <a:ext uri="{FF2B5EF4-FFF2-40B4-BE49-F238E27FC236}">
                  <a16:creationId xmlns:a16="http://schemas.microsoft.com/office/drawing/2014/main" id="{167E4EEF-7102-A665-E282-5F2CBF921DB4}"/>
                </a:ext>
              </a:extLst>
            </p:cNvPr>
            <p:cNvSpPr/>
            <p:nvPr/>
          </p:nvSpPr>
          <p:spPr>
            <a:xfrm>
              <a:off x="6040455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8" name="十字形 767">
              <a:extLst>
                <a:ext uri="{FF2B5EF4-FFF2-40B4-BE49-F238E27FC236}">
                  <a16:creationId xmlns:a16="http://schemas.microsoft.com/office/drawing/2014/main" id="{C442F80F-5942-4E05-7D51-DEE20DC9AD45}"/>
                </a:ext>
              </a:extLst>
            </p:cNvPr>
            <p:cNvSpPr/>
            <p:nvPr/>
          </p:nvSpPr>
          <p:spPr>
            <a:xfrm>
              <a:off x="6344342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69" name="十字形 768">
              <a:extLst>
                <a:ext uri="{FF2B5EF4-FFF2-40B4-BE49-F238E27FC236}">
                  <a16:creationId xmlns:a16="http://schemas.microsoft.com/office/drawing/2014/main" id="{4B6392B5-71A3-D5C4-041A-14A5AC38AA30}"/>
                </a:ext>
              </a:extLst>
            </p:cNvPr>
            <p:cNvSpPr/>
            <p:nvPr/>
          </p:nvSpPr>
          <p:spPr>
            <a:xfrm>
              <a:off x="6648229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0" name="十字形 769">
              <a:extLst>
                <a:ext uri="{FF2B5EF4-FFF2-40B4-BE49-F238E27FC236}">
                  <a16:creationId xmlns:a16="http://schemas.microsoft.com/office/drawing/2014/main" id="{D0A41412-9ACC-7AFA-D0A8-5C66C696E155}"/>
                </a:ext>
              </a:extLst>
            </p:cNvPr>
            <p:cNvSpPr/>
            <p:nvPr/>
          </p:nvSpPr>
          <p:spPr>
            <a:xfrm>
              <a:off x="6952116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1" name="十字形 770">
              <a:extLst>
                <a:ext uri="{FF2B5EF4-FFF2-40B4-BE49-F238E27FC236}">
                  <a16:creationId xmlns:a16="http://schemas.microsoft.com/office/drawing/2014/main" id="{540125F5-FA38-3E78-9BCE-9C4D59022EA6}"/>
                </a:ext>
              </a:extLst>
            </p:cNvPr>
            <p:cNvSpPr/>
            <p:nvPr/>
          </p:nvSpPr>
          <p:spPr>
            <a:xfrm>
              <a:off x="7256004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2" name="十字形 771">
              <a:extLst>
                <a:ext uri="{FF2B5EF4-FFF2-40B4-BE49-F238E27FC236}">
                  <a16:creationId xmlns:a16="http://schemas.microsoft.com/office/drawing/2014/main" id="{514D6376-2F7A-4F99-803D-B5CA363C1034}"/>
                </a:ext>
              </a:extLst>
            </p:cNvPr>
            <p:cNvSpPr/>
            <p:nvPr/>
          </p:nvSpPr>
          <p:spPr>
            <a:xfrm>
              <a:off x="7559890" y="267167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3" name="十字形 772">
              <a:extLst>
                <a:ext uri="{FF2B5EF4-FFF2-40B4-BE49-F238E27FC236}">
                  <a16:creationId xmlns:a16="http://schemas.microsoft.com/office/drawing/2014/main" id="{D7ACFF08-6EB4-DEEC-91CD-043705DA2AE3}"/>
                </a:ext>
              </a:extLst>
            </p:cNvPr>
            <p:cNvSpPr/>
            <p:nvPr/>
          </p:nvSpPr>
          <p:spPr>
            <a:xfrm>
              <a:off x="266598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4" name="十字形 773">
              <a:extLst>
                <a:ext uri="{FF2B5EF4-FFF2-40B4-BE49-F238E27FC236}">
                  <a16:creationId xmlns:a16="http://schemas.microsoft.com/office/drawing/2014/main" id="{17FF06A6-4B78-0B8B-095E-003D30BF2537}"/>
                </a:ext>
              </a:extLst>
            </p:cNvPr>
            <p:cNvSpPr/>
            <p:nvPr/>
          </p:nvSpPr>
          <p:spPr>
            <a:xfrm>
              <a:off x="570485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5" name="十字形 774">
              <a:extLst>
                <a:ext uri="{FF2B5EF4-FFF2-40B4-BE49-F238E27FC236}">
                  <a16:creationId xmlns:a16="http://schemas.microsoft.com/office/drawing/2014/main" id="{9B4783B3-5BFE-54C5-FB80-0513F5F9550F}"/>
                </a:ext>
              </a:extLst>
            </p:cNvPr>
            <p:cNvSpPr/>
            <p:nvPr/>
          </p:nvSpPr>
          <p:spPr>
            <a:xfrm>
              <a:off x="874372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6" name="十字形 775">
              <a:extLst>
                <a:ext uri="{FF2B5EF4-FFF2-40B4-BE49-F238E27FC236}">
                  <a16:creationId xmlns:a16="http://schemas.microsoft.com/office/drawing/2014/main" id="{E5745187-0320-349D-27CE-AA2D95F01E9E}"/>
                </a:ext>
              </a:extLst>
            </p:cNvPr>
            <p:cNvSpPr/>
            <p:nvPr/>
          </p:nvSpPr>
          <p:spPr>
            <a:xfrm>
              <a:off x="117826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7" name="十字形 776">
              <a:extLst>
                <a:ext uri="{FF2B5EF4-FFF2-40B4-BE49-F238E27FC236}">
                  <a16:creationId xmlns:a16="http://schemas.microsoft.com/office/drawing/2014/main" id="{EF227131-D526-4B9E-66DF-6383733635E8}"/>
                </a:ext>
              </a:extLst>
            </p:cNvPr>
            <p:cNvSpPr/>
            <p:nvPr/>
          </p:nvSpPr>
          <p:spPr>
            <a:xfrm>
              <a:off x="148214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8" name="十字形 777">
              <a:extLst>
                <a:ext uri="{FF2B5EF4-FFF2-40B4-BE49-F238E27FC236}">
                  <a16:creationId xmlns:a16="http://schemas.microsoft.com/office/drawing/2014/main" id="{E394AA07-EB88-595B-B725-045BAD160041}"/>
                </a:ext>
              </a:extLst>
            </p:cNvPr>
            <p:cNvSpPr/>
            <p:nvPr/>
          </p:nvSpPr>
          <p:spPr>
            <a:xfrm>
              <a:off x="178603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9" name="十字形 778">
              <a:extLst>
                <a:ext uri="{FF2B5EF4-FFF2-40B4-BE49-F238E27FC236}">
                  <a16:creationId xmlns:a16="http://schemas.microsoft.com/office/drawing/2014/main" id="{394D0759-A850-B44C-9046-EF9825595988}"/>
                </a:ext>
              </a:extLst>
            </p:cNvPr>
            <p:cNvSpPr/>
            <p:nvPr/>
          </p:nvSpPr>
          <p:spPr>
            <a:xfrm>
              <a:off x="2089921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0" name="十字形 779">
              <a:extLst>
                <a:ext uri="{FF2B5EF4-FFF2-40B4-BE49-F238E27FC236}">
                  <a16:creationId xmlns:a16="http://schemas.microsoft.com/office/drawing/2014/main" id="{7D6C4F28-CD82-3450-5920-A4914394F998}"/>
                </a:ext>
              </a:extLst>
            </p:cNvPr>
            <p:cNvSpPr/>
            <p:nvPr/>
          </p:nvSpPr>
          <p:spPr>
            <a:xfrm>
              <a:off x="2393808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1" name="十字形 780">
              <a:extLst>
                <a:ext uri="{FF2B5EF4-FFF2-40B4-BE49-F238E27FC236}">
                  <a16:creationId xmlns:a16="http://schemas.microsoft.com/office/drawing/2014/main" id="{BA4B1BC2-161A-1CDB-F26A-EF20FF1F8054}"/>
                </a:ext>
              </a:extLst>
            </p:cNvPr>
            <p:cNvSpPr/>
            <p:nvPr/>
          </p:nvSpPr>
          <p:spPr>
            <a:xfrm>
              <a:off x="269769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2" name="十字形 781">
              <a:extLst>
                <a:ext uri="{FF2B5EF4-FFF2-40B4-BE49-F238E27FC236}">
                  <a16:creationId xmlns:a16="http://schemas.microsoft.com/office/drawing/2014/main" id="{1964A13D-E478-5926-D9FC-9E8348E782FC}"/>
                </a:ext>
              </a:extLst>
            </p:cNvPr>
            <p:cNvSpPr/>
            <p:nvPr/>
          </p:nvSpPr>
          <p:spPr>
            <a:xfrm>
              <a:off x="3001583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3" name="十字形 782">
              <a:extLst>
                <a:ext uri="{FF2B5EF4-FFF2-40B4-BE49-F238E27FC236}">
                  <a16:creationId xmlns:a16="http://schemas.microsoft.com/office/drawing/2014/main" id="{16CC55A4-4CD9-0BDD-8A48-2D10AD43B12A}"/>
                </a:ext>
              </a:extLst>
            </p:cNvPr>
            <p:cNvSpPr/>
            <p:nvPr/>
          </p:nvSpPr>
          <p:spPr>
            <a:xfrm>
              <a:off x="330547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4" name="十字形 783">
              <a:extLst>
                <a:ext uri="{FF2B5EF4-FFF2-40B4-BE49-F238E27FC236}">
                  <a16:creationId xmlns:a16="http://schemas.microsoft.com/office/drawing/2014/main" id="{A263DC53-CB53-B4C7-978A-56D48CADEC19}"/>
                </a:ext>
              </a:extLst>
            </p:cNvPr>
            <p:cNvSpPr/>
            <p:nvPr/>
          </p:nvSpPr>
          <p:spPr>
            <a:xfrm>
              <a:off x="360935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5" name="十字形 784">
              <a:extLst>
                <a:ext uri="{FF2B5EF4-FFF2-40B4-BE49-F238E27FC236}">
                  <a16:creationId xmlns:a16="http://schemas.microsoft.com/office/drawing/2014/main" id="{EB8EDC5F-E639-E40C-D34F-8FC2CF159575}"/>
                </a:ext>
              </a:extLst>
            </p:cNvPr>
            <p:cNvSpPr/>
            <p:nvPr/>
          </p:nvSpPr>
          <p:spPr>
            <a:xfrm>
              <a:off x="391324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6" name="十字形 785">
              <a:extLst>
                <a:ext uri="{FF2B5EF4-FFF2-40B4-BE49-F238E27FC236}">
                  <a16:creationId xmlns:a16="http://schemas.microsoft.com/office/drawing/2014/main" id="{B4A7E268-4938-AAFA-8FFC-0423A2D0BE40}"/>
                </a:ext>
              </a:extLst>
            </p:cNvPr>
            <p:cNvSpPr/>
            <p:nvPr/>
          </p:nvSpPr>
          <p:spPr>
            <a:xfrm>
              <a:off x="4217131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7" name="十字形 786">
              <a:extLst>
                <a:ext uri="{FF2B5EF4-FFF2-40B4-BE49-F238E27FC236}">
                  <a16:creationId xmlns:a16="http://schemas.microsoft.com/office/drawing/2014/main" id="{CD4ECAC5-045E-9967-4D45-22443446D52B}"/>
                </a:ext>
              </a:extLst>
            </p:cNvPr>
            <p:cNvSpPr/>
            <p:nvPr/>
          </p:nvSpPr>
          <p:spPr>
            <a:xfrm>
              <a:off x="4521019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8" name="十字形 787">
              <a:extLst>
                <a:ext uri="{FF2B5EF4-FFF2-40B4-BE49-F238E27FC236}">
                  <a16:creationId xmlns:a16="http://schemas.microsoft.com/office/drawing/2014/main" id="{8CA6EE98-4154-6783-74F3-88B306FA6D84}"/>
                </a:ext>
              </a:extLst>
            </p:cNvPr>
            <p:cNvSpPr/>
            <p:nvPr/>
          </p:nvSpPr>
          <p:spPr>
            <a:xfrm>
              <a:off x="482490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9" name="十字形 788">
              <a:extLst>
                <a:ext uri="{FF2B5EF4-FFF2-40B4-BE49-F238E27FC236}">
                  <a16:creationId xmlns:a16="http://schemas.microsoft.com/office/drawing/2014/main" id="{EB065193-FCD1-8979-763D-A1BB59FE5E03}"/>
                </a:ext>
              </a:extLst>
            </p:cNvPr>
            <p:cNvSpPr/>
            <p:nvPr/>
          </p:nvSpPr>
          <p:spPr>
            <a:xfrm>
              <a:off x="5128793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0" name="十字形 789">
              <a:extLst>
                <a:ext uri="{FF2B5EF4-FFF2-40B4-BE49-F238E27FC236}">
                  <a16:creationId xmlns:a16="http://schemas.microsoft.com/office/drawing/2014/main" id="{D9CC819F-C469-290D-D73A-F863DD79AAF5}"/>
                </a:ext>
              </a:extLst>
            </p:cNvPr>
            <p:cNvSpPr/>
            <p:nvPr/>
          </p:nvSpPr>
          <p:spPr>
            <a:xfrm>
              <a:off x="543268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1" name="十字形 790">
              <a:extLst>
                <a:ext uri="{FF2B5EF4-FFF2-40B4-BE49-F238E27FC236}">
                  <a16:creationId xmlns:a16="http://schemas.microsoft.com/office/drawing/2014/main" id="{2FFD63C4-5206-688D-DA37-09E85ABDEA1B}"/>
                </a:ext>
              </a:extLst>
            </p:cNvPr>
            <p:cNvSpPr/>
            <p:nvPr/>
          </p:nvSpPr>
          <p:spPr>
            <a:xfrm>
              <a:off x="5736567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2" name="十字形 791">
              <a:extLst>
                <a:ext uri="{FF2B5EF4-FFF2-40B4-BE49-F238E27FC236}">
                  <a16:creationId xmlns:a16="http://schemas.microsoft.com/office/drawing/2014/main" id="{53164328-5F62-FA92-363D-B3F5A8C0FED5}"/>
                </a:ext>
              </a:extLst>
            </p:cNvPr>
            <p:cNvSpPr/>
            <p:nvPr/>
          </p:nvSpPr>
          <p:spPr>
            <a:xfrm>
              <a:off x="6040455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3" name="十字形 792">
              <a:extLst>
                <a:ext uri="{FF2B5EF4-FFF2-40B4-BE49-F238E27FC236}">
                  <a16:creationId xmlns:a16="http://schemas.microsoft.com/office/drawing/2014/main" id="{F2DA0F62-4FDD-130E-94B5-73D511A1EC75}"/>
                </a:ext>
              </a:extLst>
            </p:cNvPr>
            <p:cNvSpPr/>
            <p:nvPr/>
          </p:nvSpPr>
          <p:spPr>
            <a:xfrm>
              <a:off x="6344342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4" name="十字形 793">
              <a:extLst>
                <a:ext uri="{FF2B5EF4-FFF2-40B4-BE49-F238E27FC236}">
                  <a16:creationId xmlns:a16="http://schemas.microsoft.com/office/drawing/2014/main" id="{A48E15B8-7EF8-5B6F-3346-4D083842E379}"/>
                </a:ext>
              </a:extLst>
            </p:cNvPr>
            <p:cNvSpPr/>
            <p:nvPr/>
          </p:nvSpPr>
          <p:spPr>
            <a:xfrm>
              <a:off x="6648229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5" name="十字形 794">
              <a:extLst>
                <a:ext uri="{FF2B5EF4-FFF2-40B4-BE49-F238E27FC236}">
                  <a16:creationId xmlns:a16="http://schemas.microsoft.com/office/drawing/2014/main" id="{D06AC468-9355-3A7A-92AE-8D80799CD8AD}"/>
                </a:ext>
              </a:extLst>
            </p:cNvPr>
            <p:cNvSpPr/>
            <p:nvPr/>
          </p:nvSpPr>
          <p:spPr>
            <a:xfrm>
              <a:off x="6952116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6" name="十字形 795">
              <a:extLst>
                <a:ext uri="{FF2B5EF4-FFF2-40B4-BE49-F238E27FC236}">
                  <a16:creationId xmlns:a16="http://schemas.microsoft.com/office/drawing/2014/main" id="{A87ABFD6-F311-3213-077C-5887FEBCF4C2}"/>
                </a:ext>
              </a:extLst>
            </p:cNvPr>
            <p:cNvSpPr/>
            <p:nvPr/>
          </p:nvSpPr>
          <p:spPr>
            <a:xfrm>
              <a:off x="7256004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7" name="十字形 796">
              <a:extLst>
                <a:ext uri="{FF2B5EF4-FFF2-40B4-BE49-F238E27FC236}">
                  <a16:creationId xmlns:a16="http://schemas.microsoft.com/office/drawing/2014/main" id="{35328D21-7219-2324-5BE3-8A5A453D33E0}"/>
                </a:ext>
              </a:extLst>
            </p:cNvPr>
            <p:cNvSpPr/>
            <p:nvPr/>
          </p:nvSpPr>
          <p:spPr>
            <a:xfrm>
              <a:off x="7559890" y="295526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8" name="十字形 797">
              <a:extLst>
                <a:ext uri="{FF2B5EF4-FFF2-40B4-BE49-F238E27FC236}">
                  <a16:creationId xmlns:a16="http://schemas.microsoft.com/office/drawing/2014/main" id="{721DAEB8-4395-7CBB-7AF5-407B72AD159F}"/>
                </a:ext>
              </a:extLst>
            </p:cNvPr>
            <p:cNvSpPr/>
            <p:nvPr/>
          </p:nvSpPr>
          <p:spPr>
            <a:xfrm>
              <a:off x="266598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99" name="十字形 798">
              <a:extLst>
                <a:ext uri="{FF2B5EF4-FFF2-40B4-BE49-F238E27FC236}">
                  <a16:creationId xmlns:a16="http://schemas.microsoft.com/office/drawing/2014/main" id="{DEDBF3CE-8E7C-1A59-034C-BFE8CB49A53B}"/>
                </a:ext>
              </a:extLst>
            </p:cNvPr>
            <p:cNvSpPr/>
            <p:nvPr/>
          </p:nvSpPr>
          <p:spPr>
            <a:xfrm>
              <a:off x="570485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0" name="十字形 799">
              <a:extLst>
                <a:ext uri="{FF2B5EF4-FFF2-40B4-BE49-F238E27FC236}">
                  <a16:creationId xmlns:a16="http://schemas.microsoft.com/office/drawing/2014/main" id="{6F15FE21-4964-AFAA-7421-5AE87030CA4F}"/>
                </a:ext>
              </a:extLst>
            </p:cNvPr>
            <p:cNvSpPr/>
            <p:nvPr/>
          </p:nvSpPr>
          <p:spPr>
            <a:xfrm>
              <a:off x="874372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1" name="十字形 800">
              <a:extLst>
                <a:ext uri="{FF2B5EF4-FFF2-40B4-BE49-F238E27FC236}">
                  <a16:creationId xmlns:a16="http://schemas.microsoft.com/office/drawing/2014/main" id="{3CF11D65-5EDB-2452-3520-65CD12E29B04}"/>
                </a:ext>
              </a:extLst>
            </p:cNvPr>
            <p:cNvSpPr/>
            <p:nvPr/>
          </p:nvSpPr>
          <p:spPr>
            <a:xfrm>
              <a:off x="117826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2" name="十字形 801">
              <a:extLst>
                <a:ext uri="{FF2B5EF4-FFF2-40B4-BE49-F238E27FC236}">
                  <a16:creationId xmlns:a16="http://schemas.microsoft.com/office/drawing/2014/main" id="{31596729-ECCF-7AF3-7A4F-56D4540E2E78}"/>
                </a:ext>
              </a:extLst>
            </p:cNvPr>
            <p:cNvSpPr/>
            <p:nvPr/>
          </p:nvSpPr>
          <p:spPr>
            <a:xfrm>
              <a:off x="148214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3" name="十字形 802">
              <a:extLst>
                <a:ext uri="{FF2B5EF4-FFF2-40B4-BE49-F238E27FC236}">
                  <a16:creationId xmlns:a16="http://schemas.microsoft.com/office/drawing/2014/main" id="{47992637-0E69-5837-B244-C5603F680990}"/>
                </a:ext>
              </a:extLst>
            </p:cNvPr>
            <p:cNvSpPr/>
            <p:nvPr/>
          </p:nvSpPr>
          <p:spPr>
            <a:xfrm>
              <a:off x="178603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4" name="十字形 803">
              <a:extLst>
                <a:ext uri="{FF2B5EF4-FFF2-40B4-BE49-F238E27FC236}">
                  <a16:creationId xmlns:a16="http://schemas.microsoft.com/office/drawing/2014/main" id="{CAB4739A-717F-3A93-7CA1-A7096818DA8E}"/>
                </a:ext>
              </a:extLst>
            </p:cNvPr>
            <p:cNvSpPr/>
            <p:nvPr/>
          </p:nvSpPr>
          <p:spPr>
            <a:xfrm>
              <a:off x="2089921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5" name="十字形 804">
              <a:extLst>
                <a:ext uri="{FF2B5EF4-FFF2-40B4-BE49-F238E27FC236}">
                  <a16:creationId xmlns:a16="http://schemas.microsoft.com/office/drawing/2014/main" id="{3C12FCF9-6CD0-3496-5419-BFE811FE67F1}"/>
                </a:ext>
              </a:extLst>
            </p:cNvPr>
            <p:cNvSpPr/>
            <p:nvPr/>
          </p:nvSpPr>
          <p:spPr>
            <a:xfrm>
              <a:off x="2393808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6" name="十字形 805">
              <a:extLst>
                <a:ext uri="{FF2B5EF4-FFF2-40B4-BE49-F238E27FC236}">
                  <a16:creationId xmlns:a16="http://schemas.microsoft.com/office/drawing/2014/main" id="{5D4CCFBA-A499-96B9-4FD3-203FB9FEC4E3}"/>
                </a:ext>
              </a:extLst>
            </p:cNvPr>
            <p:cNvSpPr/>
            <p:nvPr/>
          </p:nvSpPr>
          <p:spPr>
            <a:xfrm>
              <a:off x="269769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7" name="十字形 806">
              <a:extLst>
                <a:ext uri="{FF2B5EF4-FFF2-40B4-BE49-F238E27FC236}">
                  <a16:creationId xmlns:a16="http://schemas.microsoft.com/office/drawing/2014/main" id="{7E49CD5A-82FC-4DC8-BE4D-0954E4CEB21D}"/>
                </a:ext>
              </a:extLst>
            </p:cNvPr>
            <p:cNvSpPr/>
            <p:nvPr/>
          </p:nvSpPr>
          <p:spPr>
            <a:xfrm>
              <a:off x="3001583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8" name="十字形 807">
              <a:extLst>
                <a:ext uri="{FF2B5EF4-FFF2-40B4-BE49-F238E27FC236}">
                  <a16:creationId xmlns:a16="http://schemas.microsoft.com/office/drawing/2014/main" id="{FC92DD10-4ECF-A665-CAA3-F79609F14EE1}"/>
                </a:ext>
              </a:extLst>
            </p:cNvPr>
            <p:cNvSpPr/>
            <p:nvPr/>
          </p:nvSpPr>
          <p:spPr>
            <a:xfrm>
              <a:off x="330547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9" name="十字形 808">
              <a:extLst>
                <a:ext uri="{FF2B5EF4-FFF2-40B4-BE49-F238E27FC236}">
                  <a16:creationId xmlns:a16="http://schemas.microsoft.com/office/drawing/2014/main" id="{ED65A6A3-ADA6-A82A-C3B7-EF8DECC2A4A9}"/>
                </a:ext>
              </a:extLst>
            </p:cNvPr>
            <p:cNvSpPr/>
            <p:nvPr/>
          </p:nvSpPr>
          <p:spPr>
            <a:xfrm>
              <a:off x="360935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0" name="十字形 809">
              <a:extLst>
                <a:ext uri="{FF2B5EF4-FFF2-40B4-BE49-F238E27FC236}">
                  <a16:creationId xmlns:a16="http://schemas.microsoft.com/office/drawing/2014/main" id="{84CB8DBD-7453-1BAA-D47C-22192B4437ED}"/>
                </a:ext>
              </a:extLst>
            </p:cNvPr>
            <p:cNvSpPr/>
            <p:nvPr/>
          </p:nvSpPr>
          <p:spPr>
            <a:xfrm>
              <a:off x="391324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1" name="十字形 810">
              <a:extLst>
                <a:ext uri="{FF2B5EF4-FFF2-40B4-BE49-F238E27FC236}">
                  <a16:creationId xmlns:a16="http://schemas.microsoft.com/office/drawing/2014/main" id="{6152ECBE-BBA0-E3E3-BA02-6E83FBA7776F}"/>
                </a:ext>
              </a:extLst>
            </p:cNvPr>
            <p:cNvSpPr/>
            <p:nvPr/>
          </p:nvSpPr>
          <p:spPr>
            <a:xfrm>
              <a:off x="4217131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2" name="十字形 811">
              <a:extLst>
                <a:ext uri="{FF2B5EF4-FFF2-40B4-BE49-F238E27FC236}">
                  <a16:creationId xmlns:a16="http://schemas.microsoft.com/office/drawing/2014/main" id="{27BBE71A-E3B0-0CCD-F954-A8F6EFCEE054}"/>
                </a:ext>
              </a:extLst>
            </p:cNvPr>
            <p:cNvSpPr/>
            <p:nvPr/>
          </p:nvSpPr>
          <p:spPr>
            <a:xfrm>
              <a:off x="4521019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3" name="十字形 812">
              <a:extLst>
                <a:ext uri="{FF2B5EF4-FFF2-40B4-BE49-F238E27FC236}">
                  <a16:creationId xmlns:a16="http://schemas.microsoft.com/office/drawing/2014/main" id="{A2B8247E-C8C1-4E23-5A34-3A8308EE7785}"/>
                </a:ext>
              </a:extLst>
            </p:cNvPr>
            <p:cNvSpPr/>
            <p:nvPr/>
          </p:nvSpPr>
          <p:spPr>
            <a:xfrm>
              <a:off x="482490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4" name="十字形 813">
              <a:extLst>
                <a:ext uri="{FF2B5EF4-FFF2-40B4-BE49-F238E27FC236}">
                  <a16:creationId xmlns:a16="http://schemas.microsoft.com/office/drawing/2014/main" id="{1A6BEFBB-5A1B-9B45-A54D-B6E059B50997}"/>
                </a:ext>
              </a:extLst>
            </p:cNvPr>
            <p:cNvSpPr/>
            <p:nvPr/>
          </p:nvSpPr>
          <p:spPr>
            <a:xfrm>
              <a:off x="5128793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5" name="十字形 814">
              <a:extLst>
                <a:ext uri="{FF2B5EF4-FFF2-40B4-BE49-F238E27FC236}">
                  <a16:creationId xmlns:a16="http://schemas.microsoft.com/office/drawing/2014/main" id="{3A05939C-9B92-CE3C-DB10-8F888FDAC53A}"/>
                </a:ext>
              </a:extLst>
            </p:cNvPr>
            <p:cNvSpPr/>
            <p:nvPr/>
          </p:nvSpPr>
          <p:spPr>
            <a:xfrm>
              <a:off x="543268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6" name="十字形 815">
              <a:extLst>
                <a:ext uri="{FF2B5EF4-FFF2-40B4-BE49-F238E27FC236}">
                  <a16:creationId xmlns:a16="http://schemas.microsoft.com/office/drawing/2014/main" id="{B8D54179-FEFF-4D72-E71E-BB0D7E2DF3A5}"/>
                </a:ext>
              </a:extLst>
            </p:cNvPr>
            <p:cNvSpPr/>
            <p:nvPr/>
          </p:nvSpPr>
          <p:spPr>
            <a:xfrm>
              <a:off x="5736567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7" name="十字形 816">
              <a:extLst>
                <a:ext uri="{FF2B5EF4-FFF2-40B4-BE49-F238E27FC236}">
                  <a16:creationId xmlns:a16="http://schemas.microsoft.com/office/drawing/2014/main" id="{22590339-A26F-FC06-E6C8-1B41C8E93E5F}"/>
                </a:ext>
              </a:extLst>
            </p:cNvPr>
            <p:cNvSpPr/>
            <p:nvPr/>
          </p:nvSpPr>
          <p:spPr>
            <a:xfrm>
              <a:off x="6040455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8" name="十字形 817">
              <a:extLst>
                <a:ext uri="{FF2B5EF4-FFF2-40B4-BE49-F238E27FC236}">
                  <a16:creationId xmlns:a16="http://schemas.microsoft.com/office/drawing/2014/main" id="{891B1E52-7A81-8272-8816-355FE511213A}"/>
                </a:ext>
              </a:extLst>
            </p:cNvPr>
            <p:cNvSpPr/>
            <p:nvPr/>
          </p:nvSpPr>
          <p:spPr>
            <a:xfrm>
              <a:off x="6344342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19" name="十字形 818">
              <a:extLst>
                <a:ext uri="{FF2B5EF4-FFF2-40B4-BE49-F238E27FC236}">
                  <a16:creationId xmlns:a16="http://schemas.microsoft.com/office/drawing/2014/main" id="{B1F44410-50B3-ABAD-2787-AB3DFC5672AC}"/>
                </a:ext>
              </a:extLst>
            </p:cNvPr>
            <p:cNvSpPr/>
            <p:nvPr/>
          </p:nvSpPr>
          <p:spPr>
            <a:xfrm>
              <a:off x="6648229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0" name="十字形 819">
              <a:extLst>
                <a:ext uri="{FF2B5EF4-FFF2-40B4-BE49-F238E27FC236}">
                  <a16:creationId xmlns:a16="http://schemas.microsoft.com/office/drawing/2014/main" id="{C64EDC7B-D207-DB6A-E33C-B90356DB2C82}"/>
                </a:ext>
              </a:extLst>
            </p:cNvPr>
            <p:cNvSpPr/>
            <p:nvPr/>
          </p:nvSpPr>
          <p:spPr>
            <a:xfrm>
              <a:off x="6952116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1" name="十字形 820">
              <a:extLst>
                <a:ext uri="{FF2B5EF4-FFF2-40B4-BE49-F238E27FC236}">
                  <a16:creationId xmlns:a16="http://schemas.microsoft.com/office/drawing/2014/main" id="{8DACF0E9-33A5-CAFD-063E-32F4DE1B58F2}"/>
                </a:ext>
              </a:extLst>
            </p:cNvPr>
            <p:cNvSpPr/>
            <p:nvPr/>
          </p:nvSpPr>
          <p:spPr>
            <a:xfrm>
              <a:off x="7256004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2" name="十字形 821">
              <a:extLst>
                <a:ext uri="{FF2B5EF4-FFF2-40B4-BE49-F238E27FC236}">
                  <a16:creationId xmlns:a16="http://schemas.microsoft.com/office/drawing/2014/main" id="{0843FC5E-A7F8-AC26-BD5E-153C960EE52A}"/>
                </a:ext>
              </a:extLst>
            </p:cNvPr>
            <p:cNvSpPr/>
            <p:nvPr/>
          </p:nvSpPr>
          <p:spPr>
            <a:xfrm>
              <a:off x="7559890" y="323886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3" name="十字形 822">
              <a:extLst>
                <a:ext uri="{FF2B5EF4-FFF2-40B4-BE49-F238E27FC236}">
                  <a16:creationId xmlns:a16="http://schemas.microsoft.com/office/drawing/2014/main" id="{E2084EF3-6585-0CC8-FCFD-45C9C93DACB8}"/>
                </a:ext>
              </a:extLst>
            </p:cNvPr>
            <p:cNvSpPr/>
            <p:nvPr/>
          </p:nvSpPr>
          <p:spPr>
            <a:xfrm>
              <a:off x="266598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4" name="十字形 823">
              <a:extLst>
                <a:ext uri="{FF2B5EF4-FFF2-40B4-BE49-F238E27FC236}">
                  <a16:creationId xmlns:a16="http://schemas.microsoft.com/office/drawing/2014/main" id="{924B5DDB-FE3E-FEBD-38ED-C0BFA425022A}"/>
                </a:ext>
              </a:extLst>
            </p:cNvPr>
            <p:cNvSpPr/>
            <p:nvPr/>
          </p:nvSpPr>
          <p:spPr>
            <a:xfrm>
              <a:off x="570485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5" name="十字形 824">
              <a:extLst>
                <a:ext uri="{FF2B5EF4-FFF2-40B4-BE49-F238E27FC236}">
                  <a16:creationId xmlns:a16="http://schemas.microsoft.com/office/drawing/2014/main" id="{A28712B5-E54F-5D5E-A3FF-471E04CBF796}"/>
                </a:ext>
              </a:extLst>
            </p:cNvPr>
            <p:cNvSpPr/>
            <p:nvPr/>
          </p:nvSpPr>
          <p:spPr>
            <a:xfrm>
              <a:off x="874372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6" name="十字形 825">
              <a:extLst>
                <a:ext uri="{FF2B5EF4-FFF2-40B4-BE49-F238E27FC236}">
                  <a16:creationId xmlns:a16="http://schemas.microsoft.com/office/drawing/2014/main" id="{419460B9-7D13-3CEE-DB06-9DF4017EDE85}"/>
                </a:ext>
              </a:extLst>
            </p:cNvPr>
            <p:cNvSpPr/>
            <p:nvPr/>
          </p:nvSpPr>
          <p:spPr>
            <a:xfrm>
              <a:off x="117826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7" name="十字形 826">
              <a:extLst>
                <a:ext uri="{FF2B5EF4-FFF2-40B4-BE49-F238E27FC236}">
                  <a16:creationId xmlns:a16="http://schemas.microsoft.com/office/drawing/2014/main" id="{8D0C1FFF-C4C9-A3BA-BD79-912B9B49F7C1}"/>
                </a:ext>
              </a:extLst>
            </p:cNvPr>
            <p:cNvSpPr/>
            <p:nvPr/>
          </p:nvSpPr>
          <p:spPr>
            <a:xfrm>
              <a:off x="148214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8" name="十字形 827">
              <a:extLst>
                <a:ext uri="{FF2B5EF4-FFF2-40B4-BE49-F238E27FC236}">
                  <a16:creationId xmlns:a16="http://schemas.microsoft.com/office/drawing/2014/main" id="{FD8E7664-0621-B232-3688-BFB1F58EF64F}"/>
                </a:ext>
              </a:extLst>
            </p:cNvPr>
            <p:cNvSpPr/>
            <p:nvPr/>
          </p:nvSpPr>
          <p:spPr>
            <a:xfrm>
              <a:off x="178603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9" name="十字形 828">
              <a:extLst>
                <a:ext uri="{FF2B5EF4-FFF2-40B4-BE49-F238E27FC236}">
                  <a16:creationId xmlns:a16="http://schemas.microsoft.com/office/drawing/2014/main" id="{6218FE2E-02EA-F40E-AED5-FD12A4B8D6EC}"/>
                </a:ext>
              </a:extLst>
            </p:cNvPr>
            <p:cNvSpPr/>
            <p:nvPr/>
          </p:nvSpPr>
          <p:spPr>
            <a:xfrm>
              <a:off x="2089921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0" name="十字形 829">
              <a:extLst>
                <a:ext uri="{FF2B5EF4-FFF2-40B4-BE49-F238E27FC236}">
                  <a16:creationId xmlns:a16="http://schemas.microsoft.com/office/drawing/2014/main" id="{FDE7611B-A96C-3389-4FE7-31DAF8B35B5D}"/>
                </a:ext>
              </a:extLst>
            </p:cNvPr>
            <p:cNvSpPr/>
            <p:nvPr/>
          </p:nvSpPr>
          <p:spPr>
            <a:xfrm>
              <a:off x="2393808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1" name="十字形 830">
              <a:extLst>
                <a:ext uri="{FF2B5EF4-FFF2-40B4-BE49-F238E27FC236}">
                  <a16:creationId xmlns:a16="http://schemas.microsoft.com/office/drawing/2014/main" id="{D6A80B81-B7D7-4DF3-C946-E989A9947A1C}"/>
                </a:ext>
              </a:extLst>
            </p:cNvPr>
            <p:cNvSpPr/>
            <p:nvPr/>
          </p:nvSpPr>
          <p:spPr>
            <a:xfrm>
              <a:off x="269769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2" name="十字形 831">
              <a:extLst>
                <a:ext uri="{FF2B5EF4-FFF2-40B4-BE49-F238E27FC236}">
                  <a16:creationId xmlns:a16="http://schemas.microsoft.com/office/drawing/2014/main" id="{8A44D2CC-0414-1820-6304-5864F317C3AC}"/>
                </a:ext>
              </a:extLst>
            </p:cNvPr>
            <p:cNvSpPr/>
            <p:nvPr/>
          </p:nvSpPr>
          <p:spPr>
            <a:xfrm>
              <a:off x="3001583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3" name="十字形 832">
              <a:extLst>
                <a:ext uri="{FF2B5EF4-FFF2-40B4-BE49-F238E27FC236}">
                  <a16:creationId xmlns:a16="http://schemas.microsoft.com/office/drawing/2014/main" id="{D9C11B9D-79D4-4A40-983D-7035CE4B50C7}"/>
                </a:ext>
              </a:extLst>
            </p:cNvPr>
            <p:cNvSpPr/>
            <p:nvPr/>
          </p:nvSpPr>
          <p:spPr>
            <a:xfrm>
              <a:off x="330547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4" name="十字形 833">
              <a:extLst>
                <a:ext uri="{FF2B5EF4-FFF2-40B4-BE49-F238E27FC236}">
                  <a16:creationId xmlns:a16="http://schemas.microsoft.com/office/drawing/2014/main" id="{366876A4-92E7-BFDC-BF28-77649DD378CE}"/>
                </a:ext>
              </a:extLst>
            </p:cNvPr>
            <p:cNvSpPr/>
            <p:nvPr/>
          </p:nvSpPr>
          <p:spPr>
            <a:xfrm>
              <a:off x="360935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5" name="十字形 834">
              <a:extLst>
                <a:ext uri="{FF2B5EF4-FFF2-40B4-BE49-F238E27FC236}">
                  <a16:creationId xmlns:a16="http://schemas.microsoft.com/office/drawing/2014/main" id="{BF555445-63C1-C75B-7869-2529736757B7}"/>
                </a:ext>
              </a:extLst>
            </p:cNvPr>
            <p:cNvSpPr/>
            <p:nvPr/>
          </p:nvSpPr>
          <p:spPr>
            <a:xfrm>
              <a:off x="391324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6" name="十字形 835">
              <a:extLst>
                <a:ext uri="{FF2B5EF4-FFF2-40B4-BE49-F238E27FC236}">
                  <a16:creationId xmlns:a16="http://schemas.microsoft.com/office/drawing/2014/main" id="{9E78B091-2DE0-5DEB-BB4A-72E3E06815C6}"/>
                </a:ext>
              </a:extLst>
            </p:cNvPr>
            <p:cNvSpPr/>
            <p:nvPr/>
          </p:nvSpPr>
          <p:spPr>
            <a:xfrm>
              <a:off x="4217131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7" name="十字形 836">
              <a:extLst>
                <a:ext uri="{FF2B5EF4-FFF2-40B4-BE49-F238E27FC236}">
                  <a16:creationId xmlns:a16="http://schemas.microsoft.com/office/drawing/2014/main" id="{A44638DF-0EEA-815B-B4F1-8CAD05652656}"/>
                </a:ext>
              </a:extLst>
            </p:cNvPr>
            <p:cNvSpPr/>
            <p:nvPr/>
          </p:nvSpPr>
          <p:spPr>
            <a:xfrm>
              <a:off x="4521019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8" name="十字形 837">
              <a:extLst>
                <a:ext uri="{FF2B5EF4-FFF2-40B4-BE49-F238E27FC236}">
                  <a16:creationId xmlns:a16="http://schemas.microsoft.com/office/drawing/2014/main" id="{062DBFE7-131F-82BF-97E0-F26F9DBE188F}"/>
                </a:ext>
              </a:extLst>
            </p:cNvPr>
            <p:cNvSpPr/>
            <p:nvPr/>
          </p:nvSpPr>
          <p:spPr>
            <a:xfrm>
              <a:off x="482490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39" name="十字形 838">
              <a:extLst>
                <a:ext uri="{FF2B5EF4-FFF2-40B4-BE49-F238E27FC236}">
                  <a16:creationId xmlns:a16="http://schemas.microsoft.com/office/drawing/2014/main" id="{52DDC130-CDC0-6E78-6681-7F9101D1C242}"/>
                </a:ext>
              </a:extLst>
            </p:cNvPr>
            <p:cNvSpPr/>
            <p:nvPr/>
          </p:nvSpPr>
          <p:spPr>
            <a:xfrm>
              <a:off x="5128793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0" name="十字形 839">
              <a:extLst>
                <a:ext uri="{FF2B5EF4-FFF2-40B4-BE49-F238E27FC236}">
                  <a16:creationId xmlns:a16="http://schemas.microsoft.com/office/drawing/2014/main" id="{A2C2F1D8-85C2-2E12-1894-8C5D689548E1}"/>
                </a:ext>
              </a:extLst>
            </p:cNvPr>
            <p:cNvSpPr/>
            <p:nvPr/>
          </p:nvSpPr>
          <p:spPr>
            <a:xfrm>
              <a:off x="543268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1" name="十字形 840">
              <a:extLst>
                <a:ext uri="{FF2B5EF4-FFF2-40B4-BE49-F238E27FC236}">
                  <a16:creationId xmlns:a16="http://schemas.microsoft.com/office/drawing/2014/main" id="{76577A5E-DC2A-A18D-B12B-5C954B99E409}"/>
                </a:ext>
              </a:extLst>
            </p:cNvPr>
            <p:cNvSpPr/>
            <p:nvPr/>
          </p:nvSpPr>
          <p:spPr>
            <a:xfrm>
              <a:off x="5736567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2" name="十字形 841">
              <a:extLst>
                <a:ext uri="{FF2B5EF4-FFF2-40B4-BE49-F238E27FC236}">
                  <a16:creationId xmlns:a16="http://schemas.microsoft.com/office/drawing/2014/main" id="{71149122-AF1C-25D2-479C-7C920F7D771C}"/>
                </a:ext>
              </a:extLst>
            </p:cNvPr>
            <p:cNvSpPr/>
            <p:nvPr/>
          </p:nvSpPr>
          <p:spPr>
            <a:xfrm>
              <a:off x="6040455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3" name="十字形 842">
              <a:extLst>
                <a:ext uri="{FF2B5EF4-FFF2-40B4-BE49-F238E27FC236}">
                  <a16:creationId xmlns:a16="http://schemas.microsoft.com/office/drawing/2014/main" id="{147DF2C9-272A-BAFF-6626-B697EBA338F2}"/>
                </a:ext>
              </a:extLst>
            </p:cNvPr>
            <p:cNvSpPr/>
            <p:nvPr/>
          </p:nvSpPr>
          <p:spPr>
            <a:xfrm>
              <a:off x="6344342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4" name="十字形 843">
              <a:extLst>
                <a:ext uri="{FF2B5EF4-FFF2-40B4-BE49-F238E27FC236}">
                  <a16:creationId xmlns:a16="http://schemas.microsoft.com/office/drawing/2014/main" id="{5B3FDDC4-C2E7-A9BE-7502-BBA397059B55}"/>
                </a:ext>
              </a:extLst>
            </p:cNvPr>
            <p:cNvSpPr/>
            <p:nvPr/>
          </p:nvSpPr>
          <p:spPr>
            <a:xfrm>
              <a:off x="6648229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5" name="十字形 844">
              <a:extLst>
                <a:ext uri="{FF2B5EF4-FFF2-40B4-BE49-F238E27FC236}">
                  <a16:creationId xmlns:a16="http://schemas.microsoft.com/office/drawing/2014/main" id="{37CBB210-0B36-FD63-0B62-5D797999505E}"/>
                </a:ext>
              </a:extLst>
            </p:cNvPr>
            <p:cNvSpPr/>
            <p:nvPr/>
          </p:nvSpPr>
          <p:spPr>
            <a:xfrm>
              <a:off x="6952116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6" name="十字形 845">
              <a:extLst>
                <a:ext uri="{FF2B5EF4-FFF2-40B4-BE49-F238E27FC236}">
                  <a16:creationId xmlns:a16="http://schemas.microsoft.com/office/drawing/2014/main" id="{5E52CB37-BC53-70AC-1605-B0625FEDF349}"/>
                </a:ext>
              </a:extLst>
            </p:cNvPr>
            <p:cNvSpPr/>
            <p:nvPr/>
          </p:nvSpPr>
          <p:spPr>
            <a:xfrm>
              <a:off x="7256004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7" name="十字形 846">
              <a:extLst>
                <a:ext uri="{FF2B5EF4-FFF2-40B4-BE49-F238E27FC236}">
                  <a16:creationId xmlns:a16="http://schemas.microsoft.com/office/drawing/2014/main" id="{F25909DF-A4B9-F4A1-9B35-5A659CF291C3}"/>
                </a:ext>
              </a:extLst>
            </p:cNvPr>
            <p:cNvSpPr/>
            <p:nvPr/>
          </p:nvSpPr>
          <p:spPr>
            <a:xfrm>
              <a:off x="7559890" y="352245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8" name="十字形 847">
              <a:extLst>
                <a:ext uri="{FF2B5EF4-FFF2-40B4-BE49-F238E27FC236}">
                  <a16:creationId xmlns:a16="http://schemas.microsoft.com/office/drawing/2014/main" id="{98A8EE80-C37D-FA07-AFA8-BC98D5A1A29B}"/>
                </a:ext>
              </a:extLst>
            </p:cNvPr>
            <p:cNvSpPr/>
            <p:nvPr/>
          </p:nvSpPr>
          <p:spPr>
            <a:xfrm>
              <a:off x="266598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49" name="十字形 848">
              <a:extLst>
                <a:ext uri="{FF2B5EF4-FFF2-40B4-BE49-F238E27FC236}">
                  <a16:creationId xmlns:a16="http://schemas.microsoft.com/office/drawing/2014/main" id="{CF08F7F0-0F4A-E2E4-7D1A-11BF369C7AD9}"/>
                </a:ext>
              </a:extLst>
            </p:cNvPr>
            <p:cNvSpPr/>
            <p:nvPr/>
          </p:nvSpPr>
          <p:spPr>
            <a:xfrm>
              <a:off x="570485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0" name="十字形 849">
              <a:extLst>
                <a:ext uri="{FF2B5EF4-FFF2-40B4-BE49-F238E27FC236}">
                  <a16:creationId xmlns:a16="http://schemas.microsoft.com/office/drawing/2014/main" id="{EB6B5CF0-A8E0-18C0-3748-7B37860C9C60}"/>
                </a:ext>
              </a:extLst>
            </p:cNvPr>
            <p:cNvSpPr/>
            <p:nvPr/>
          </p:nvSpPr>
          <p:spPr>
            <a:xfrm>
              <a:off x="874372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1" name="十字形 850">
              <a:extLst>
                <a:ext uri="{FF2B5EF4-FFF2-40B4-BE49-F238E27FC236}">
                  <a16:creationId xmlns:a16="http://schemas.microsoft.com/office/drawing/2014/main" id="{BAF617CD-785D-5EFF-8C99-A3E6D494EE28}"/>
                </a:ext>
              </a:extLst>
            </p:cNvPr>
            <p:cNvSpPr/>
            <p:nvPr/>
          </p:nvSpPr>
          <p:spPr>
            <a:xfrm>
              <a:off x="117826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2" name="十字形 851">
              <a:extLst>
                <a:ext uri="{FF2B5EF4-FFF2-40B4-BE49-F238E27FC236}">
                  <a16:creationId xmlns:a16="http://schemas.microsoft.com/office/drawing/2014/main" id="{0CB390D6-D98A-C747-A1DE-6BD4081EAEC2}"/>
                </a:ext>
              </a:extLst>
            </p:cNvPr>
            <p:cNvSpPr/>
            <p:nvPr/>
          </p:nvSpPr>
          <p:spPr>
            <a:xfrm>
              <a:off x="148214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3" name="十字形 852">
              <a:extLst>
                <a:ext uri="{FF2B5EF4-FFF2-40B4-BE49-F238E27FC236}">
                  <a16:creationId xmlns:a16="http://schemas.microsoft.com/office/drawing/2014/main" id="{F0D98A4D-9992-FD7E-4DD4-8C7919E46D79}"/>
                </a:ext>
              </a:extLst>
            </p:cNvPr>
            <p:cNvSpPr/>
            <p:nvPr/>
          </p:nvSpPr>
          <p:spPr>
            <a:xfrm>
              <a:off x="178603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4" name="十字形 853">
              <a:extLst>
                <a:ext uri="{FF2B5EF4-FFF2-40B4-BE49-F238E27FC236}">
                  <a16:creationId xmlns:a16="http://schemas.microsoft.com/office/drawing/2014/main" id="{D145F199-5383-36A1-6C1C-C6E1D50E5381}"/>
                </a:ext>
              </a:extLst>
            </p:cNvPr>
            <p:cNvSpPr/>
            <p:nvPr/>
          </p:nvSpPr>
          <p:spPr>
            <a:xfrm>
              <a:off x="2089921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5" name="十字形 854">
              <a:extLst>
                <a:ext uri="{FF2B5EF4-FFF2-40B4-BE49-F238E27FC236}">
                  <a16:creationId xmlns:a16="http://schemas.microsoft.com/office/drawing/2014/main" id="{81D00794-220B-CE1A-FC71-04488AB59759}"/>
                </a:ext>
              </a:extLst>
            </p:cNvPr>
            <p:cNvSpPr/>
            <p:nvPr/>
          </p:nvSpPr>
          <p:spPr>
            <a:xfrm>
              <a:off x="2393808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6" name="十字形 855">
              <a:extLst>
                <a:ext uri="{FF2B5EF4-FFF2-40B4-BE49-F238E27FC236}">
                  <a16:creationId xmlns:a16="http://schemas.microsoft.com/office/drawing/2014/main" id="{FD022901-CAA2-8870-8699-D7EDD02A0140}"/>
                </a:ext>
              </a:extLst>
            </p:cNvPr>
            <p:cNvSpPr/>
            <p:nvPr/>
          </p:nvSpPr>
          <p:spPr>
            <a:xfrm>
              <a:off x="269769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7" name="十字形 856">
              <a:extLst>
                <a:ext uri="{FF2B5EF4-FFF2-40B4-BE49-F238E27FC236}">
                  <a16:creationId xmlns:a16="http://schemas.microsoft.com/office/drawing/2014/main" id="{5FAE27D4-64F6-D423-AB40-52719A5EDD7B}"/>
                </a:ext>
              </a:extLst>
            </p:cNvPr>
            <p:cNvSpPr/>
            <p:nvPr/>
          </p:nvSpPr>
          <p:spPr>
            <a:xfrm>
              <a:off x="3001583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8" name="十字形 857">
              <a:extLst>
                <a:ext uri="{FF2B5EF4-FFF2-40B4-BE49-F238E27FC236}">
                  <a16:creationId xmlns:a16="http://schemas.microsoft.com/office/drawing/2014/main" id="{1917AD53-282C-B191-5EAA-63014C733FE3}"/>
                </a:ext>
              </a:extLst>
            </p:cNvPr>
            <p:cNvSpPr/>
            <p:nvPr/>
          </p:nvSpPr>
          <p:spPr>
            <a:xfrm>
              <a:off x="330547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9" name="十字形 858">
              <a:extLst>
                <a:ext uri="{FF2B5EF4-FFF2-40B4-BE49-F238E27FC236}">
                  <a16:creationId xmlns:a16="http://schemas.microsoft.com/office/drawing/2014/main" id="{10B49FF5-77CB-047D-491E-0115B491FA1B}"/>
                </a:ext>
              </a:extLst>
            </p:cNvPr>
            <p:cNvSpPr/>
            <p:nvPr/>
          </p:nvSpPr>
          <p:spPr>
            <a:xfrm>
              <a:off x="360935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0" name="十字形 859">
              <a:extLst>
                <a:ext uri="{FF2B5EF4-FFF2-40B4-BE49-F238E27FC236}">
                  <a16:creationId xmlns:a16="http://schemas.microsoft.com/office/drawing/2014/main" id="{591E7A37-6226-3C5E-AC86-C4D7BDD7BB6A}"/>
                </a:ext>
              </a:extLst>
            </p:cNvPr>
            <p:cNvSpPr/>
            <p:nvPr/>
          </p:nvSpPr>
          <p:spPr>
            <a:xfrm>
              <a:off x="391324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1" name="十字形 860">
              <a:extLst>
                <a:ext uri="{FF2B5EF4-FFF2-40B4-BE49-F238E27FC236}">
                  <a16:creationId xmlns:a16="http://schemas.microsoft.com/office/drawing/2014/main" id="{C736D15F-DDE8-FBB8-F147-2D42D17AADE9}"/>
                </a:ext>
              </a:extLst>
            </p:cNvPr>
            <p:cNvSpPr/>
            <p:nvPr/>
          </p:nvSpPr>
          <p:spPr>
            <a:xfrm>
              <a:off x="4217131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2" name="十字形 861">
              <a:extLst>
                <a:ext uri="{FF2B5EF4-FFF2-40B4-BE49-F238E27FC236}">
                  <a16:creationId xmlns:a16="http://schemas.microsoft.com/office/drawing/2014/main" id="{D03407B5-AB60-39B6-0895-5CC3A6006CF1}"/>
                </a:ext>
              </a:extLst>
            </p:cNvPr>
            <p:cNvSpPr/>
            <p:nvPr/>
          </p:nvSpPr>
          <p:spPr>
            <a:xfrm>
              <a:off x="4521019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3" name="十字形 862">
              <a:extLst>
                <a:ext uri="{FF2B5EF4-FFF2-40B4-BE49-F238E27FC236}">
                  <a16:creationId xmlns:a16="http://schemas.microsoft.com/office/drawing/2014/main" id="{26172607-3F0B-56DE-4C21-81A5207E3C33}"/>
                </a:ext>
              </a:extLst>
            </p:cNvPr>
            <p:cNvSpPr/>
            <p:nvPr/>
          </p:nvSpPr>
          <p:spPr>
            <a:xfrm>
              <a:off x="482490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4" name="十字形 863">
              <a:extLst>
                <a:ext uri="{FF2B5EF4-FFF2-40B4-BE49-F238E27FC236}">
                  <a16:creationId xmlns:a16="http://schemas.microsoft.com/office/drawing/2014/main" id="{E653C45B-6EBD-CC53-F462-199D90E79F65}"/>
                </a:ext>
              </a:extLst>
            </p:cNvPr>
            <p:cNvSpPr/>
            <p:nvPr/>
          </p:nvSpPr>
          <p:spPr>
            <a:xfrm>
              <a:off x="5128793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5" name="十字形 864">
              <a:extLst>
                <a:ext uri="{FF2B5EF4-FFF2-40B4-BE49-F238E27FC236}">
                  <a16:creationId xmlns:a16="http://schemas.microsoft.com/office/drawing/2014/main" id="{CCC15A16-BBC0-E821-85A0-879C0EF8AE4D}"/>
                </a:ext>
              </a:extLst>
            </p:cNvPr>
            <p:cNvSpPr/>
            <p:nvPr/>
          </p:nvSpPr>
          <p:spPr>
            <a:xfrm>
              <a:off x="543268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6" name="十字形 865">
              <a:extLst>
                <a:ext uri="{FF2B5EF4-FFF2-40B4-BE49-F238E27FC236}">
                  <a16:creationId xmlns:a16="http://schemas.microsoft.com/office/drawing/2014/main" id="{84B3702A-D11C-32B5-2B7F-83171A463CEF}"/>
                </a:ext>
              </a:extLst>
            </p:cNvPr>
            <p:cNvSpPr/>
            <p:nvPr/>
          </p:nvSpPr>
          <p:spPr>
            <a:xfrm>
              <a:off x="5736567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7" name="十字形 866">
              <a:extLst>
                <a:ext uri="{FF2B5EF4-FFF2-40B4-BE49-F238E27FC236}">
                  <a16:creationId xmlns:a16="http://schemas.microsoft.com/office/drawing/2014/main" id="{232CE24E-F756-FE37-5FAC-3F06985375FC}"/>
                </a:ext>
              </a:extLst>
            </p:cNvPr>
            <p:cNvSpPr/>
            <p:nvPr/>
          </p:nvSpPr>
          <p:spPr>
            <a:xfrm>
              <a:off x="6040455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8" name="十字形 867">
              <a:extLst>
                <a:ext uri="{FF2B5EF4-FFF2-40B4-BE49-F238E27FC236}">
                  <a16:creationId xmlns:a16="http://schemas.microsoft.com/office/drawing/2014/main" id="{955B179B-0AAF-B714-01EE-C136D1A7B388}"/>
                </a:ext>
              </a:extLst>
            </p:cNvPr>
            <p:cNvSpPr/>
            <p:nvPr/>
          </p:nvSpPr>
          <p:spPr>
            <a:xfrm>
              <a:off x="6344342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69" name="十字形 868">
              <a:extLst>
                <a:ext uri="{FF2B5EF4-FFF2-40B4-BE49-F238E27FC236}">
                  <a16:creationId xmlns:a16="http://schemas.microsoft.com/office/drawing/2014/main" id="{C1214990-934F-E645-7FDB-D3BE4D200F6E}"/>
                </a:ext>
              </a:extLst>
            </p:cNvPr>
            <p:cNvSpPr/>
            <p:nvPr/>
          </p:nvSpPr>
          <p:spPr>
            <a:xfrm>
              <a:off x="6648229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0" name="十字形 869">
              <a:extLst>
                <a:ext uri="{FF2B5EF4-FFF2-40B4-BE49-F238E27FC236}">
                  <a16:creationId xmlns:a16="http://schemas.microsoft.com/office/drawing/2014/main" id="{2935ED1D-4882-8010-5EA9-484511D75A5C}"/>
                </a:ext>
              </a:extLst>
            </p:cNvPr>
            <p:cNvSpPr/>
            <p:nvPr/>
          </p:nvSpPr>
          <p:spPr>
            <a:xfrm>
              <a:off x="6952116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1" name="十字形 870">
              <a:extLst>
                <a:ext uri="{FF2B5EF4-FFF2-40B4-BE49-F238E27FC236}">
                  <a16:creationId xmlns:a16="http://schemas.microsoft.com/office/drawing/2014/main" id="{C73CE99D-0BCF-7D0B-7DF3-4C6153CF64ED}"/>
                </a:ext>
              </a:extLst>
            </p:cNvPr>
            <p:cNvSpPr/>
            <p:nvPr/>
          </p:nvSpPr>
          <p:spPr>
            <a:xfrm>
              <a:off x="7256004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2" name="十字形 871">
              <a:extLst>
                <a:ext uri="{FF2B5EF4-FFF2-40B4-BE49-F238E27FC236}">
                  <a16:creationId xmlns:a16="http://schemas.microsoft.com/office/drawing/2014/main" id="{8FCB2DCD-29E3-C1FA-2327-B0A2FD467391}"/>
                </a:ext>
              </a:extLst>
            </p:cNvPr>
            <p:cNvSpPr/>
            <p:nvPr/>
          </p:nvSpPr>
          <p:spPr>
            <a:xfrm>
              <a:off x="7559890" y="380604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3" name="十字形 872">
              <a:extLst>
                <a:ext uri="{FF2B5EF4-FFF2-40B4-BE49-F238E27FC236}">
                  <a16:creationId xmlns:a16="http://schemas.microsoft.com/office/drawing/2014/main" id="{E7A5E52B-4681-D7F7-72D9-6BF0B44D9495}"/>
                </a:ext>
              </a:extLst>
            </p:cNvPr>
            <p:cNvSpPr/>
            <p:nvPr/>
          </p:nvSpPr>
          <p:spPr>
            <a:xfrm>
              <a:off x="266598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4" name="十字形 873">
              <a:extLst>
                <a:ext uri="{FF2B5EF4-FFF2-40B4-BE49-F238E27FC236}">
                  <a16:creationId xmlns:a16="http://schemas.microsoft.com/office/drawing/2014/main" id="{DD6CE186-382E-A249-1170-FEC250FBA930}"/>
                </a:ext>
              </a:extLst>
            </p:cNvPr>
            <p:cNvSpPr/>
            <p:nvPr/>
          </p:nvSpPr>
          <p:spPr>
            <a:xfrm>
              <a:off x="570485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5" name="十字形 874">
              <a:extLst>
                <a:ext uri="{FF2B5EF4-FFF2-40B4-BE49-F238E27FC236}">
                  <a16:creationId xmlns:a16="http://schemas.microsoft.com/office/drawing/2014/main" id="{238A0D51-140A-69AE-7C08-54F88700061A}"/>
                </a:ext>
              </a:extLst>
            </p:cNvPr>
            <p:cNvSpPr/>
            <p:nvPr/>
          </p:nvSpPr>
          <p:spPr>
            <a:xfrm>
              <a:off x="874372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6" name="十字形 875">
              <a:extLst>
                <a:ext uri="{FF2B5EF4-FFF2-40B4-BE49-F238E27FC236}">
                  <a16:creationId xmlns:a16="http://schemas.microsoft.com/office/drawing/2014/main" id="{4C75073B-ECD1-7803-1AAD-5015B653B57D}"/>
                </a:ext>
              </a:extLst>
            </p:cNvPr>
            <p:cNvSpPr/>
            <p:nvPr/>
          </p:nvSpPr>
          <p:spPr>
            <a:xfrm>
              <a:off x="1745683" y="45157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7" name="十字形 876">
              <a:extLst>
                <a:ext uri="{FF2B5EF4-FFF2-40B4-BE49-F238E27FC236}">
                  <a16:creationId xmlns:a16="http://schemas.microsoft.com/office/drawing/2014/main" id="{B635568C-8351-8486-DE30-CDA56D85A182}"/>
                </a:ext>
              </a:extLst>
            </p:cNvPr>
            <p:cNvSpPr/>
            <p:nvPr/>
          </p:nvSpPr>
          <p:spPr>
            <a:xfrm>
              <a:off x="148214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8" name="十字形 877">
              <a:extLst>
                <a:ext uri="{FF2B5EF4-FFF2-40B4-BE49-F238E27FC236}">
                  <a16:creationId xmlns:a16="http://schemas.microsoft.com/office/drawing/2014/main" id="{947431C8-7BAE-F3F9-613C-20FC45222BE1}"/>
                </a:ext>
              </a:extLst>
            </p:cNvPr>
            <p:cNvSpPr/>
            <p:nvPr/>
          </p:nvSpPr>
          <p:spPr>
            <a:xfrm>
              <a:off x="178603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79" name="十字形 878">
              <a:extLst>
                <a:ext uri="{FF2B5EF4-FFF2-40B4-BE49-F238E27FC236}">
                  <a16:creationId xmlns:a16="http://schemas.microsoft.com/office/drawing/2014/main" id="{C645B9E2-7097-C8D1-621C-5C4F6BD8A9CD}"/>
                </a:ext>
              </a:extLst>
            </p:cNvPr>
            <p:cNvSpPr/>
            <p:nvPr/>
          </p:nvSpPr>
          <p:spPr>
            <a:xfrm>
              <a:off x="2089921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0" name="十字形 879">
              <a:extLst>
                <a:ext uri="{FF2B5EF4-FFF2-40B4-BE49-F238E27FC236}">
                  <a16:creationId xmlns:a16="http://schemas.microsoft.com/office/drawing/2014/main" id="{CE140417-B74E-AE2F-96B4-65D20100C3DE}"/>
                </a:ext>
              </a:extLst>
            </p:cNvPr>
            <p:cNvSpPr/>
            <p:nvPr/>
          </p:nvSpPr>
          <p:spPr>
            <a:xfrm>
              <a:off x="2393808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1" name="十字形 880">
              <a:extLst>
                <a:ext uri="{FF2B5EF4-FFF2-40B4-BE49-F238E27FC236}">
                  <a16:creationId xmlns:a16="http://schemas.microsoft.com/office/drawing/2014/main" id="{A829092D-34D4-F94B-B46C-59B6E6F991B3}"/>
                </a:ext>
              </a:extLst>
            </p:cNvPr>
            <p:cNvSpPr/>
            <p:nvPr/>
          </p:nvSpPr>
          <p:spPr>
            <a:xfrm>
              <a:off x="269769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2" name="十字形 881">
              <a:extLst>
                <a:ext uri="{FF2B5EF4-FFF2-40B4-BE49-F238E27FC236}">
                  <a16:creationId xmlns:a16="http://schemas.microsoft.com/office/drawing/2014/main" id="{D2E3BBC0-09F0-0D6D-1F77-B035A088B855}"/>
                </a:ext>
              </a:extLst>
            </p:cNvPr>
            <p:cNvSpPr/>
            <p:nvPr/>
          </p:nvSpPr>
          <p:spPr>
            <a:xfrm>
              <a:off x="3001583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3" name="十字形 882">
              <a:extLst>
                <a:ext uri="{FF2B5EF4-FFF2-40B4-BE49-F238E27FC236}">
                  <a16:creationId xmlns:a16="http://schemas.microsoft.com/office/drawing/2014/main" id="{675E59A6-6A6A-D523-43FD-CC07AE576561}"/>
                </a:ext>
              </a:extLst>
            </p:cNvPr>
            <p:cNvSpPr/>
            <p:nvPr/>
          </p:nvSpPr>
          <p:spPr>
            <a:xfrm>
              <a:off x="330547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4" name="十字形 883">
              <a:extLst>
                <a:ext uri="{FF2B5EF4-FFF2-40B4-BE49-F238E27FC236}">
                  <a16:creationId xmlns:a16="http://schemas.microsoft.com/office/drawing/2014/main" id="{8DFD48FA-759E-CFCB-E561-7A64FA941AE9}"/>
                </a:ext>
              </a:extLst>
            </p:cNvPr>
            <p:cNvSpPr/>
            <p:nvPr/>
          </p:nvSpPr>
          <p:spPr>
            <a:xfrm>
              <a:off x="360935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5" name="十字形 884">
              <a:extLst>
                <a:ext uri="{FF2B5EF4-FFF2-40B4-BE49-F238E27FC236}">
                  <a16:creationId xmlns:a16="http://schemas.microsoft.com/office/drawing/2014/main" id="{AB3878C7-3135-DC52-E60A-AA1B6AF2B7DC}"/>
                </a:ext>
              </a:extLst>
            </p:cNvPr>
            <p:cNvSpPr/>
            <p:nvPr/>
          </p:nvSpPr>
          <p:spPr>
            <a:xfrm>
              <a:off x="391324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6" name="十字形 885">
              <a:extLst>
                <a:ext uri="{FF2B5EF4-FFF2-40B4-BE49-F238E27FC236}">
                  <a16:creationId xmlns:a16="http://schemas.microsoft.com/office/drawing/2014/main" id="{66ADC195-CE9B-08A7-D22D-3E2F784DE175}"/>
                </a:ext>
              </a:extLst>
            </p:cNvPr>
            <p:cNvSpPr/>
            <p:nvPr/>
          </p:nvSpPr>
          <p:spPr>
            <a:xfrm>
              <a:off x="4217131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7" name="十字形 886">
              <a:extLst>
                <a:ext uri="{FF2B5EF4-FFF2-40B4-BE49-F238E27FC236}">
                  <a16:creationId xmlns:a16="http://schemas.microsoft.com/office/drawing/2014/main" id="{35593D10-8BAD-F1C4-E685-74D83CE0F5F2}"/>
                </a:ext>
              </a:extLst>
            </p:cNvPr>
            <p:cNvSpPr/>
            <p:nvPr/>
          </p:nvSpPr>
          <p:spPr>
            <a:xfrm>
              <a:off x="4521019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8" name="十字形 887">
              <a:extLst>
                <a:ext uri="{FF2B5EF4-FFF2-40B4-BE49-F238E27FC236}">
                  <a16:creationId xmlns:a16="http://schemas.microsoft.com/office/drawing/2014/main" id="{8F3C8779-5952-1914-6902-AEF7CC13E894}"/>
                </a:ext>
              </a:extLst>
            </p:cNvPr>
            <p:cNvSpPr/>
            <p:nvPr/>
          </p:nvSpPr>
          <p:spPr>
            <a:xfrm>
              <a:off x="482490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9" name="十字形 888">
              <a:extLst>
                <a:ext uri="{FF2B5EF4-FFF2-40B4-BE49-F238E27FC236}">
                  <a16:creationId xmlns:a16="http://schemas.microsoft.com/office/drawing/2014/main" id="{6785ABFC-CC59-FD40-0CC2-9EE195721029}"/>
                </a:ext>
              </a:extLst>
            </p:cNvPr>
            <p:cNvSpPr/>
            <p:nvPr/>
          </p:nvSpPr>
          <p:spPr>
            <a:xfrm>
              <a:off x="5128793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0" name="十字形 889">
              <a:extLst>
                <a:ext uri="{FF2B5EF4-FFF2-40B4-BE49-F238E27FC236}">
                  <a16:creationId xmlns:a16="http://schemas.microsoft.com/office/drawing/2014/main" id="{42F1E0F2-CA81-1239-BBD9-DA26B0C226B5}"/>
                </a:ext>
              </a:extLst>
            </p:cNvPr>
            <p:cNvSpPr/>
            <p:nvPr/>
          </p:nvSpPr>
          <p:spPr>
            <a:xfrm>
              <a:off x="543268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1" name="十字形 890">
              <a:extLst>
                <a:ext uri="{FF2B5EF4-FFF2-40B4-BE49-F238E27FC236}">
                  <a16:creationId xmlns:a16="http://schemas.microsoft.com/office/drawing/2014/main" id="{EC12F6C7-9FE2-AF1F-303D-9E45D00D43A0}"/>
                </a:ext>
              </a:extLst>
            </p:cNvPr>
            <p:cNvSpPr/>
            <p:nvPr/>
          </p:nvSpPr>
          <p:spPr>
            <a:xfrm>
              <a:off x="5736567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2" name="十字形 891">
              <a:extLst>
                <a:ext uri="{FF2B5EF4-FFF2-40B4-BE49-F238E27FC236}">
                  <a16:creationId xmlns:a16="http://schemas.microsoft.com/office/drawing/2014/main" id="{92640C84-F901-55C0-D6D5-04F76E507ABD}"/>
                </a:ext>
              </a:extLst>
            </p:cNvPr>
            <p:cNvSpPr/>
            <p:nvPr/>
          </p:nvSpPr>
          <p:spPr>
            <a:xfrm>
              <a:off x="6040455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3" name="十字形 892">
              <a:extLst>
                <a:ext uri="{FF2B5EF4-FFF2-40B4-BE49-F238E27FC236}">
                  <a16:creationId xmlns:a16="http://schemas.microsoft.com/office/drawing/2014/main" id="{A68ADD59-A70D-DEF5-22AC-B52E2C966AF6}"/>
                </a:ext>
              </a:extLst>
            </p:cNvPr>
            <p:cNvSpPr/>
            <p:nvPr/>
          </p:nvSpPr>
          <p:spPr>
            <a:xfrm>
              <a:off x="6344342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4" name="十字形 893">
              <a:extLst>
                <a:ext uri="{FF2B5EF4-FFF2-40B4-BE49-F238E27FC236}">
                  <a16:creationId xmlns:a16="http://schemas.microsoft.com/office/drawing/2014/main" id="{9E4CCA97-A23A-3CBD-2147-FA950B6A28A2}"/>
                </a:ext>
              </a:extLst>
            </p:cNvPr>
            <p:cNvSpPr/>
            <p:nvPr/>
          </p:nvSpPr>
          <p:spPr>
            <a:xfrm>
              <a:off x="6648229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5" name="十字形 894">
              <a:extLst>
                <a:ext uri="{FF2B5EF4-FFF2-40B4-BE49-F238E27FC236}">
                  <a16:creationId xmlns:a16="http://schemas.microsoft.com/office/drawing/2014/main" id="{2708634F-6E3B-D4EC-4207-9401E1BA3F4D}"/>
                </a:ext>
              </a:extLst>
            </p:cNvPr>
            <p:cNvSpPr/>
            <p:nvPr/>
          </p:nvSpPr>
          <p:spPr>
            <a:xfrm>
              <a:off x="6952116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6" name="十字形 895">
              <a:extLst>
                <a:ext uri="{FF2B5EF4-FFF2-40B4-BE49-F238E27FC236}">
                  <a16:creationId xmlns:a16="http://schemas.microsoft.com/office/drawing/2014/main" id="{7259D581-5C53-B446-BC34-FAECDE524D77}"/>
                </a:ext>
              </a:extLst>
            </p:cNvPr>
            <p:cNvSpPr/>
            <p:nvPr/>
          </p:nvSpPr>
          <p:spPr>
            <a:xfrm>
              <a:off x="7256004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7" name="十字形 896">
              <a:extLst>
                <a:ext uri="{FF2B5EF4-FFF2-40B4-BE49-F238E27FC236}">
                  <a16:creationId xmlns:a16="http://schemas.microsoft.com/office/drawing/2014/main" id="{30D2BDF7-9909-03D8-C61E-604932EFC8BB}"/>
                </a:ext>
              </a:extLst>
            </p:cNvPr>
            <p:cNvSpPr/>
            <p:nvPr/>
          </p:nvSpPr>
          <p:spPr>
            <a:xfrm>
              <a:off x="7559890" y="408964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8" name="十字形 897">
              <a:extLst>
                <a:ext uri="{FF2B5EF4-FFF2-40B4-BE49-F238E27FC236}">
                  <a16:creationId xmlns:a16="http://schemas.microsoft.com/office/drawing/2014/main" id="{AA2E9C41-F3D7-D4A3-0588-CAA27E5542BC}"/>
                </a:ext>
              </a:extLst>
            </p:cNvPr>
            <p:cNvSpPr/>
            <p:nvPr/>
          </p:nvSpPr>
          <p:spPr>
            <a:xfrm>
              <a:off x="266598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99" name="十字形 898">
              <a:extLst>
                <a:ext uri="{FF2B5EF4-FFF2-40B4-BE49-F238E27FC236}">
                  <a16:creationId xmlns:a16="http://schemas.microsoft.com/office/drawing/2014/main" id="{E9146CB8-8219-DF70-5BA2-092B79A1B27D}"/>
                </a:ext>
              </a:extLst>
            </p:cNvPr>
            <p:cNvSpPr/>
            <p:nvPr/>
          </p:nvSpPr>
          <p:spPr>
            <a:xfrm>
              <a:off x="570485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0" name="十字形 899">
              <a:extLst>
                <a:ext uri="{FF2B5EF4-FFF2-40B4-BE49-F238E27FC236}">
                  <a16:creationId xmlns:a16="http://schemas.microsoft.com/office/drawing/2014/main" id="{911C3438-0C34-3561-D478-F8A3E13D218F}"/>
                </a:ext>
              </a:extLst>
            </p:cNvPr>
            <p:cNvSpPr/>
            <p:nvPr/>
          </p:nvSpPr>
          <p:spPr>
            <a:xfrm>
              <a:off x="874372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1" name="十字形 900">
              <a:extLst>
                <a:ext uri="{FF2B5EF4-FFF2-40B4-BE49-F238E27FC236}">
                  <a16:creationId xmlns:a16="http://schemas.microsoft.com/office/drawing/2014/main" id="{DE5F6A6F-F7DE-5E7E-E641-7F02469297E8}"/>
                </a:ext>
              </a:extLst>
            </p:cNvPr>
            <p:cNvSpPr/>
            <p:nvPr/>
          </p:nvSpPr>
          <p:spPr>
            <a:xfrm>
              <a:off x="117826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2" name="十字形 901">
              <a:extLst>
                <a:ext uri="{FF2B5EF4-FFF2-40B4-BE49-F238E27FC236}">
                  <a16:creationId xmlns:a16="http://schemas.microsoft.com/office/drawing/2014/main" id="{ED7EF965-5B8F-B2CF-54CD-3B2DD5F0D035}"/>
                </a:ext>
              </a:extLst>
            </p:cNvPr>
            <p:cNvSpPr/>
            <p:nvPr/>
          </p:nvSpPr>
          <p:spPr>
            <a:xfrm>
              <a:off x="148214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3" name="十字形 902">
              <a:extLst>
                <a:ext uri="{FF2B5EF4-FFF2-40B4-BE49-F238E27FC236}">
                  <a16:creationId xmlns:a16="http://schemas.microsoft.com/office/drawing/2014/main" id="{8B1B996B-57A6-47AB-C5C7-745E7535FF78}"/>
                </a:ext>
              </a:extLst>
            </p:cNvPr>
            <p:cNvSpPr/>
            <p:nvPr/>
          </p:nvSpPr>
          <p:spPr>
            <a:xfrm>
              <a:off x="178603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4" name="十字形 903">
              <a:extLst>
                <a:ext uri="{FF2B5EF4-FFF2-40B4-BE49-F238E27FC236}">
                  <a16:creationId xmlns:a16="http://schemas.microsoft.com/office/drawing/2014/main" id="{732415D4-7DEE-A338-61EE-665E18A7079D}"/>
                </a:ext>
              </a:extLst>
            </p:cNvPr>
            <p:cNvSpPr/>
            <p:nvPr/>
          </p:nvSpPr>
          <p:spPr>
            <a:xfrm>
              <a:off x="2089921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5" name="十字形 904">
              <a:extLst>
                <a:ext uri="{FF2B5EF4-FFF2-40B4-BE49-F238E27FC236}">
                  <a16:creationId xmlns:a16="http://schemas.microsoft.com/office/drawing/2014/main" id="{531977EF-12FD-39EF-C70A-40705FD05A45}"/>
                </a:ext>
              </a:extLst>
            </p:cNvPr>
            <p:cNvSpPr/>
            <p:nvPr/>
          </p:nvSpPr>
          <p:spPr>
            <a:xfrm>
              <a:off x="2393808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6" name="十字形 905">
              <a:extLst>
                <a:ext uri="{FF2B5EF4-FFF2-40B4-BE49-F238E27FC236}">
                  <a16:creationId xmlns:a16="http://schemas.microsoft.com/office/drawing/2014/main" id="{8123D7E2-2430-6CFC-2B6A-F497D95E0554}"/>
                </a:ext>
              </a:extLst>
            </p:cNvPr>
            <p:cNvSpPr/>
            <p:nvPr/>
          </p:nvSpPr>
          <p:spPr>
            <a:xfrm>
              <a:off x="269769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7" name="十字形 906">
              <a:extLst>
                <a:ext uri="{FF2B5EF4-FFF2-40B4-BE49-F238E27FC236}">
                  <a16:creationId xmlns:a16="http://schemas.microsoft.com/office/drawing/2014/main" id="{F270CF89-9A9A-DA5B-D7EF-07ABB4E4DA1B}"/>
                </a:ext>
              </a:extLst>
            </p:cNvPr>
            <p:cNvSpPr/>
            <p:nvPr/>
          </p:nvSpPr>
          <p:spPr>
            <a:xfrm>
              <a:off x="3001583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8" name="十字形 907">
              <a:extLst>
                <a:ext uri="{FF2B5EF4-FFF2-40B4-BE49-F238E27FC236}">
                  <a16:creationId xmlns:a16="http://schemas.microsoft.com/office/drawing/2014/main" id="{33B7BBD1-1E89-FF0F-A213-D5F5771D2A0B}"/>
                </a:ext>
              </a:extLst>
            </p:cNvPr>
            <p:cNvSpPr/>
            <p:nvPr/>
          </p:nvSpPr>
          <p:spPr>
            <a:xfrm>
              <a:off x="330547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09" name="十字形 908">
              <a:extLst>
                <a:ext uri="{FF2B5EF4-FFF2-40B4-BE49-F238E27FC236}">
                  <a16:creationId xmlns:a16="http://schemas.microsoft.com/office/drawing/2014/main" id="{3B9F41FC-82A6-CC3D-A660-CBAE63556D32}"/>
                </a:ext>
              </a:extLst>
            </p:cNvPr>
            <p:cNvSpPr/>
            <p:nvPr/>
          </p:nvSpPr>
          <p:spPr>
            <a:xfrm>
              <a:off x="360935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0" name="十字形 909">
              <a:extLst>
                <a:ext uri="{FF2B5EF4-FFF2-40B4-BE49-F238E27FC236}">
                  <a16:creationId xmlns:a16="http://schemas.microsoft.com/office/drawing/2014/main" id="{A9B38C85-6B30-8C0A-D8B3-B1DE3C141809}"/>
                </a:ext>
              </a:extLst>
            </p:cNvPr>
            <p:cNvSpPr/>
            <p:nvPr/>
          </p:nvSpPr>
          <p:spPr>
            <a:xfrm>
              <a:off x="391324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1" name="十字形 910">
              <a:extLst>
                <a:ext uri="{FF2B5EF4-FFF2-40B4-BE49-F238E27FC236}">
                  <a16:creationId xmlns:a16="http://schemas.microsoft.com/office/drawing/2014/main" id="{D2244361-EBB1-A1C5-40B7-E83D981EC32C}"/>
                </a:ext>
              </a:extLst>
            </p:cNvPr>
            <p:cNvSpPr/>
            <p:nvPr/>
          </p:nvSpPr>
          <p:spPr>
            <a:xfrm>
              <a:off x="4217131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2" name="十字形 911">
              <a:extLst>
                <a:ext uri="{FF2B5EF4-FFF2-40B4-BE49-F238E27FC236}">
                  <a16:creationId xmlns:a16="http://schemas.microsoft.com/office/drawing/2014/main" id="{9ACEA4FF-98E9-7B5E-A244-A384309BD6A7}"/>
                </a:ext>
              </a:extLst>
            </p:cNvPr>
            <p:cNvSpPr/>
            <p:nvPr/>
          </p:nvSpPr>
          <p:spPr>
            <a:xfrm>
              <a:off x="4521019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3" name="十字形 912">
              <a:extLst>
                <a:ext uri="{FF2B5EF4-FFF2-40B4-BE49-F238E27FC236}">
                  <a16:creationId xmlns:a16="http://schemas.microsoft.com/office/drawing/2014/main" id="{5205F8B4-4ED8-5A0B-C3CF-85846E49D685}"/>
                </a:ext>
              </a:extLst>
            </p:cNvPr>
            <p:cNvSpPr/>
            <p:nvPr/>
          </p:nvSpPr>
          <p:spPr>
            <a:xfrm>
              <a:off x="482490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4" name="十字形 913">
              <a:extLst>
                <a:ext uri="{FF2B5EF4-FFF2-40B4-BE49-F238E27FC236}">
                  <a16:creationId xmlns:a16="http://schemas.microsoft.com/office/drawing/2014/main" id="{F1919788-D256-028F-1092-B750C7ADB489}"/>
                </a:ext>
              </a:extLst>
            </p:cNvPr>
            <p:cNvSpPr/>
            <p:nvPr/>
          </p:nvSpPr>
          <p:spPr>
            <a:xfrm>
              <a:off x="5128793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5" name="十字形 914">
              <a:extLst>
                <a:ext uri="{FF2B5EF4-FFF2-40B4-BE49-F238E27FC236}">
                  <a16:creationId xmlns:a16="http://schemas.microsoft.com/office/drawing/2014/main" id="{21B240E0-19ED-4208-E2E0-1CE91397413B}"/>
                </a:ext>
              </a:extLst>
            </p:cNvPr>
            <p:cNvSpPr/>
            <p:nvPr/>
          </p:nvSpPr>
          <p:spPr>
            <a:xfrm>
              <a:off x="543268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6" name="十字形 915">
              <a:extLst>
                <a:ext uri="{FF2B5EF4-FFF2-40B4-BE49-F238E27FC236}">
                  <a16:creationId xmlns:a16="http://schemas.microsoft.com/office/drawing/2014/main" id="{D5D3B35E-73C6-C509-6C3B-26D5831341D8}"/>
                </a:ext>
              </a:extLst>
            </p:cNvPr>
            <p:cNvSpPr/>
            <p:nvPr/>
          </p:nvSpPr>
          <p:spPr>
            <a:xfrm>
              <a:off x="5736567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7" name="十字形 916">
              <a:extLst>
                <a:ext uri="{FF2B5EF4-FFF2-40B4-BE49-F238E27FC236}">
                  <a16:creationId xmlns:a16="http://schemas.microsoft.com/office/drawing/2014/main" id="{87903233-92DF-40ED-907E-BFA57E2664D8}"/>
                </a:ext>
              </a:extLst>
            </p:cNvPr>
            <p:cNvSpPr/>
            <p:nvPr/>
          </p:nvSpPr>
          <p:spPr>
            <a:xfrm>
              <a:off x="6040455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8" name="十字形 917">
              <a:extLst>
                <a:ext uri="{FF2B5EF4-FFF2-40B4-BE49-F238E27FC236}">
                  <a16:creationId xmlns:a16="http://schemas.microsoft.com/office/drawing/2014/main" id="{65F549E2-6631-7404-AEC1-2B7E4CD2F4BC}"/>
                </a:ext>
              </a:extLst>
            </p:cNvPr>
            <p:cNvSpPr/>
            <p:nvPr/>
          </p:nvSpPr>
          <p:spPr>
            <a:xfrm>
              <a:off x="6344342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9" name="十字形 918">
              <a:extLst>
                <a:ext uri="{FF2B5EF4-FFF2-40B4-BE49-F238E27FC236}">
                  <a16:creationId xmlns:a16="http://schemas.microsoft.com/office/drawing/2014/main" id="{A3A70C13-CEB8-1D08-0B25-44DCB49059AB}"/>
                </a:ext>
              </a:extLst>
            </p:cNvPr>
            <p:cNvSpPr/>
            <p:nvPr/>
          </p:nvSpPr>
          <p:spPr>
            <a:xfrm>
              <a:off x="6648229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0" name="十字形 919">
              <a:extLst>
                <a:ext uri="{FF2B5EF4-FFF2-40B4-BE49-F238E27FC236}">
                  <a16:creationId xmlns:a16="http://schemas.microsoft.com/office/drawing/2014/main" id="{9A721D8B-4811-88D5-2BEB-9AEEBA6BE4AE}"/>
                </a:ext>
              </a:extLst>
            </p:cNvPr>
            <p:cNvSpPr/>
            <p:nvPr/>
          </p:nvSpPr>
          <p:spPr>
            <a:xfrm>
              <a:off x="6952116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1" name="十字形 920">
              <a:extLst>
                <a:ext uri="{FF2B5EF4-FFF2-40B4-BE49-F238E27FC236}">
                  <a16:creationId xmlns:a16="http://schemas.microsoft.com/office/drawing/2014/main" id="{A9235AD0-B5ED-E71B-6DD3-1DF223B4A12E}"/>
                </a:ext>
              </a:extLst>
            </p:cNvPr>
            <p:cNvSpPr/>
            <p:nvPr/>
          </p:nvSpPr>
          <p:spPr>
            <a:xfrm>
              <a:off x="7256004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" name="十字形 921">
              <a:extLst>
                <a:ext uri="{FF2B5EF4-FFF2-40B4-BE49-F238E27FC236}">
                  <a16:creationId xmlns:a16="http://schemas.microsoft.com/office/drawing/2014/main" id="{E8011214-2C2A-61AD-696A-9F08643D9851}"/>
                </a:ext>
              </a:extLst>
            </p:cNvPr>
            <p:cNvSpPr/>
            <p:nvPr/>
          </p:nvSpPr>
          <p:spPr>
            <a:xfrm>
              <a:off x="7559890" y="437323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3" name="十字形 922">
              <a:extLst>
                <a:ext uri="{FF2B5EF4-FFF2-40B4-BE49-F238E27FC236}">
                  <a16:creationId xmlns:a16="http://schemas.microsoft.com/office/drawing/2014/main" id="{227FB8FB-5D04-273B-6C45-F89A0A0AD3A3}"/>
                </a:ext>
              </a:extLst>
            </p:cNvPr>
            <p:cNvSpPr/>
            <p:nvPr/>
          </p:nvSpPr>
          <p:spPr>
            <a:xfrm>
              <a:off x="266598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" name="十字形 923">
              <a:extLst>
                <a:ext uri="{FF2B5EF4-FFF2-40B4-BE49-F238E27FC236}">
                  <a16:creationId xmlns:a16="http://schemas.microsoft.com/office/drawing/2014/main" id="{69F15E53-DEC3-28A7-055B-8B377E6DC21A}"/>
                </a:ext>
              </a:extLst>
            </p:cNvPr>
            <p:cNvSpPr/>
            <p:nvPr/>
          </p:nvSpPr>
          <p:spPr>
            <a:xfrm>
              <a:off x="570485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5" name="十字形 924">
              <a:extLst>
                <a:ext uri="{FF2B5EF4-FFF2-40B4-BE49-F238E27FC236}">
                  <a16:creationId xmlns:a16="http://schemas.microsoft.com/office/drawing/2014/main" id="{3FD6AEDD-E9DA-2C59-9969-A6A2741D323C}"/>
                </a:ext>
              </a:extLst>
            </p:cNvPr>
            <p:cNvSpPr/>
            <p:nvPr/>
          </p:nvSpPr>
          <p:spPr>
            <a:xfrm>
              <a:off x="874372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6" name="十字形 925">
              <a:extLst>
                <a:ext uri="{FF2B5EF4-FFF2-40B4-BE49-F238E27FC236}">
                  <a16:creationId xmlns:a16="http://schemas.microsoft.com/office/drawing/2014/main" id="{40D621A6-D987-CD37-7D6E-FC566D458C33}"/>
                </a:ext>
              </a:extLst>
            </p:cNvPr>
            <p:cNvSpPr/>
            <p:nvPr/>
          </p:nvSpPr>
          <p:spPr>
            <a:xfrm>
              <a:off x="117826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7" name="十字形 926">
              <a:extLst>
                <a:ext uri="{FF2B5EF4-FFF2-40B4-BE49-F238E27FC236}">
                  <a16:creationId xmlns:a16="http://schemas.microsoft.com/office/drawing/2014/main" id="{A31243EA-2600-A5F7-DF58-F416A3078920}"/>
                </a:ext>
              </a:extLst>
            </p:cNvPr>
            <p:cNvSpPr/>
            <p:nvPr/>
          </p:nvSpPr>
          <p:spPr>
            <a:xfrm>
              <a:off x="148214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8" name="十字形 927">
              <a:extLst>
                <a:ext uri="{FF2B5EF4-FFF2-40B4-BE49-F238E27FC236}">
                  <a16:creationId xmlns:a16="http://schemas.microsoft.com/office/drawing/2014/main" id="{2AA744F4-3C07-6C16-D431-68D36C6E78FD}"/>
                </a:ext>
              </a:extLst>
            </p:cNvPr>
            <p:cNvSpPr/>
            <p:nvPr/>
          </p:nvSpPr>
          <p:spPr>
            <a:xfrm>
              <a:off x="178603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9" name="十字形 928">
              <a:extLst>
                <a:ext uri="{FF2B5EF4-FFF2-40B4-BE49-F238E27FC236}">
                  <a16:creationId xmlns:a16="http://schemas.microsoft.com/office/drawing/2014/main" id="{992CB90B-452A-6D61-9D13-C7CA8B8D77FC}"/>
                </a:ext>
              </a:extLst>
            </p:cNvPr>
            <p:cNvSpPr/>
            <p:nvPr/>
          </p:nvSpPr>
          <p:spPr>
            <a:xfrm>
              <a:off x="2089921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0" name="十字形 929">
              <a:extLst>
                <a:ext uri="{FF2B5EF4-FFF2-40B4-BE49-F238E27FC236}">
                  <a16:creationId xmlns:a16="http://schemas.microsoft.com/office/drawing/2014/main" id="{74C3309F-92CA-911E-1927-57CB513128F7}"/>
                </a:ext>
              </a:extLst>
            </p:cNvPr>
            <p:cNvSpPr/>
            <p:nvPr/>
          </p:nvSpPr>
          <p:spPr>
            <a:xfrm>
              <a:off x="2393808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1" name="十字形 930">
              <a:extLst>
                <a:ext uri="{FF2B5EF4-FFF2-40B4-BE49-F238E27FC236}">
                  <a16:creationId xmlns:a16="http://schemas.microsoft.com/office/drawing/2014/main" id="{3ED0ECE0-CA28-5EC4-F26A-E9207E315E7F}"/>
                </a:ext>
              </a:extLst>
            </p:cNvPr>
            <p:cNvSpPr/>
            <p:nvPr/>
          </p:nvSpPr>
          <p:spPr>
            <a:xfrm>
              <a:off x="269769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2" name="十字形 931">
              <a:extLst>
                <a:ext uri="{FF2B5EF4-FFF2-40B4-BE49-F238E27FC236}">
                  <a16:creationId xmlns:a16="http://schemas.microsoft.com/office/drawing/2014/main" id="{F9F490D1-EEBF-B9EF-068B-AA8496AA2DF3}"/>
                </a:ext>
              </a:extLst>
            </p:cNvPr>
            <p:cNvSpPr/>
            <p:nvPr/>
          </p:nvSpPr>
          <p:spPr>
            <a:xfrm>
              <a:off x="3001583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3" name="十字形 932">
              <a:extLst>
                <a:ext uri="{FF2B5EF4-FFF2-40B4-BE49-F238E27FC236}">
                  <a16:creationId xmlns:a16="http://schemas.microsoft.com/office/drawing/2014/main" id="{55ADEFCD-B1C8-79A2-FA4E-A08D57319B26}"/>
                </a:ext>
              </a:extLst>
            </p:cNvPr>
            <p:cNvSpPr/>
            <p:nvPr/>
          </p:nvSpPr>
          <p:spPr>
            <a:xfrm>
              <a:off x="330547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4" name="十字形 933">
              <a:extLst>
                <a:ext uri="{FF2B5EF4-FFF2-40B4-BE49-F238E27FC236}">
                  <a16:creationId xmlns:a16="http://schemas.microsoft.com/office/drawing/2014/main" id="{8033B1FF-CACF-8703-6F15-6BE9AD67482B}"/>
                </a:ext>
              </a:extLst>
            </p:cNvPr>
            <p:cNvSpPr/>
            <p:nvPr/>
          </p:nvSpPr>
          <p:spPr>
            <a:xfrm>
              <a:off x="360935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5" name="十字形 934">
              <a:extLst>
                <a:ext uri="{FF2B5EF4-FFF2-40B4-BE49-F238E27FC236}">
                  <a16:creationId xmlns:a16="http://schemas.microsoft.com/office/drawing/2014/main" id="{61057B6D-F33A-A579-2797-A57761EA4986}"/>
                </a:ext>
              </a:extLst>
            </p:cNvPr>
            <p:cNvSpPr/>
            <p:nvPr/>
          </p:nvSpPr>
          <p:spPr>
            <a:xfrm>
              <a:off x="391324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6" name="十字形 935">
              <a:extLst>
                <a:ext uri="{FF2B5EF4-FFF2-40B4-BE49-F238E27FC236}">
                  <a16:creationId xmlns:a16="http://schemas.microsoft.com/office/drawing/2014/main" id="{D479FA1B-22D5-0A65-82AE-923E2373B695}"/>
                </a:ext>
              </a:extLst>
            </p:cNvPr>
            <p:cNvSpPr/>
            <p:nvPr/>
          </p:nvSpPr>
          <p:spPr>
            <a:xfrm>
              <a:off x="4217131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7" name="十字形 936">
              <a:extLst>
                <a:ext uri="{FF2B5EF4-FFF2-40B4-BE49-F238E27FC236}">
                  <a16:creationId xmlns:a16="http://schemas.microsoft.com/office/drawing/2014/main" id="{E75655CA-6484-01C4-D825-7661DCDDF36E}"/>
                </a:ext>
              </a:extLst>
            </p:cNvPr>
            <p:cNvSpPr/>
            <p:nvPr/>
          </p:nvSpPr>
          <p:spPr>
            <a:xfrm>
              <a:off x="4521019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8" name="十字形 937">
              <a:extLst>
                <a:ext uri="{FF2B5EF4-FFF2-40B4-BE49-F238E27FC236}">
                  <a16:creationId xmlns:a16="http://schemas.microsoft.com/office/drawing/2014/main" id="{C621597C-1F51-8EB3-15AA-9A71270AEEC7}"/>
                </a:ext>
              </a:extLst>
            </p:cNvPr>
            <p:cNvSpPr/>
            <p:nvPr/>
          </p:nvSpPr>
          <p:spPr>
            <a:xfrm>
              <a:off x="482490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9" name="十字形 938">
              <a:extLst>
                <a:ext uri="{FF2B5EF4-FFF2-40B4-BE49-F238E27FC236}">
                  <a16:creationId xmlns:a16="http://schemas.microsoft.com/office/drawing/2014/main" id="{EB931BED-9093-D946-C7F5-D46345A0B92D}"/>
                </a:ext>
              </a:extLst>
            </p:cNvPr>
            <p:cNvSpPr/>
            <p:nvPr/>
          </p:nvSpPr>
          <p:spPr>
            <a:xfrm>
              <a:off x="5128793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0" name="十字形 939">
              <a:extLst>
                <a:ext uri="{FF2B5EF4-FFF2-40B4-BE49-F238E27FC236}">
                  <a16:creationId xmlns:a16="http://schemas.microsoft.com/office/drawing/2014/main" id="{1E030C74-C7E1-9623-5D0C-8C3755B25F77}"/>
                </a:ext>
              </a:extLst>
            </p:cNvPr>
            <p:cNvSpPr/>
            <p:nvPr/>
          </p:nvSpPr>
          <p:spPr>
            <a:xfrm>
              <a:off x="543268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1" name="十字形 940">
              <a:extLst>
                <a:ext uri="{FF2B5EF4-FFF2-40B4-BE49-F238E27FC236}">
                  <a16:creationId xmlns:a16="http://schemas.microsoft.com/office/drawing/2014/main" id="{FE21610D-621B-8C4B-3661-BA5EE5357155}"/>
                </a:ext>
              </a:extLst>
            </p:cNvPr>
            <p:cNvSpPr/>
            <p:nvPr/>
          </p:nvSpPr>
          <p:spPr>
            <a:xfrm>
              <a:off x="5736567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2" name="十字形 941">
              <a:extLst>
                <a:ext uri="{FF2B5EF4-FFF2-40B4-BE49-F238E27FC236}">
                  <a16:creationId xmlns:a16="http://schemas.microsoft.com/office/drawing/2014/main" id="{9D4A556C-7C5C-B338-7FEA-DEDE9D887B13}"/>
                </a:ext>
              </a:extLst>
            </p:cNvPr>
            <p:cNvSpPr/>
            <p:nvPr/>
          </p:nvSpPr>
          <p:spPr>
            <a:xfrm>
              <a:off x="6040455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3" name="十字形 942">
              <a:extLst>
                <a:ext uri="{FF2B5EF4-FFF2-40B4-BE49-F238E27FC236}">
                  <a16:creationId xmlns:a16="http://schemas.microsoft.com/office/drawing/2014/main" id="{DD1ECD89-1EF2-279C-23DC-867BD284629A}"/>
                </a:ext>
              </a:extLst>
            </p:cNvPr>
            <p:cNvSpPr/>
            <p:nvPr/>
          </p:nvSpPr>
          <p:spPr>
            <a:xfrm>
              <a:off x="6344342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4" name="十字形 943">
              <a:extLst>
                <a:ext uri="{FF2B5EF4-FFF2-40B4-BE49-F238E27FC236}">
                  <a16:creationId xmlns:a16="http://schemas.microsoft.com/office/drawing/2014/main" id="{CEC2C16B-BCDC-3D6E-30B6-7052F7AB5F55}"/>
                </a:ext>
              </a:extLst>
            </p:cNvPr>
            <p:cNvSpPr/>
            <p:nvPr/>
          </p:nvSpPr>
          <p:spPr>
            <a:xfrm>
              <a:off x="6648229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5" name="十字形 944">
              <a:extLst>
                <a:ext uri="{FF2B5EF4-FFF2-40B4-BE49-F238E27FC236}">
                  <a16:creationId xmlns:a16="http://schemas.microsoft.com/office/drawing/2014/main" id="{D0A25E6D-E946-87A4-8E90-BA50AC1763D2}"/>
                </a:ext>
              </a:extLst>
            </p:cNvPr>
            <p:cNvSpPr/>
            <p:nvPr/>
          </p:nvSpPr>
          <p:spPr>
            <a:xfrm>
              <a:off x="6952116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6" name="十字形 945">
              <a:extLst>
                <a:ext uri="{FF2B5EF4-FFF2-40B4-BE49-F238E27FC236}">
                  <a16:creationId xmlns:a16="http://schemas.microsoft.com/office/drawing/2014/main" id="{329B814D-771A-8235-1D1F-620710231AB3}"/>
                </a:ext>
              </a:extLst>
            </p:cNvPr>
            <p:cNvSpPr/>
            <p:nvPr/>
          </p:nvSpPr>
          <p:spPr>
            <a:xfrm>
              <a:off x="7256004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7" name="十字形 946">
              <a:extLst>
                <a:ext uri="{FF2B5EF4-FFF2-40B4-BE49-F238E27FC236}">
                  <a16:creationId xmlns:a16="http://schemas.microsoft.com/office/drawing/2014/main" id="{BAC58AE1-E567-D297-EE0E-C722D018A131}"/>
                </a:ext>
              </a:extLst>
            </p:cNvPr>
            <p:cNvSpPr/>
            <p:nvPr/>
          </p:nvSpPr>
          <p:spPr>
            <a:xfrm>
              <a:off x="7559890" y="4656832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8" name="十字形 947">
              <a:extLst>
                <a:ext uri="{FF2B5EF4-FFF2-40B4-BE49-F238E27FC236}">
                  <a16:creationId xmlns:a16="http://schemas.microsoft.com/office/drawing/2014/main" id="{0F2E7970-2485-3C38-61FB-E62E223EB89B}"/>
                </a:ext>
              </a:extLst>
            </p:cNvPr>
            <p:cNvSpPr/>
            <p:nvPr/>
          </p:nvSpPr>
          <p:spPr>
            <a:xfrm>
              <a:off x="266598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9" name="十字形 948">
              <a:extLst>
                <a:ext uri="{FF2B5EF4-FFF2-40B4-BE49-F238E27FC236}">
                  <a16:creationId xmlns:a16="http://schemas.microsoft.com/office/drawing/2014/main" id="{761BC084-0B2D-C1B8-5B33-C7B1486669D7}"/>
                </a:ext>
              </a:extLst>
            </p:cNvPr>
            <p:cNvSpPr/>
            <p:nvPr/>
          </p:nvSpPr>
          <p:spPr>
            <a:xfrm>
              <a:off x="570485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0" name="十字形 949">
              <a:extLst>
                <a:ext uri="{FF2B5EF4-FFF2-40B4-BE49-F238E27FC236}">
                  <a16:creationId xmlns:a16="http://schemas.microsoft.com/office/drawing/2014/main" id="{44058FDE-4CF9-B4A8-EE38-6FE0C7F3D89F}"/>
                </a:ext>
              </a:extLst>
            </p:cNvPr>
            <p:cNvSpPr/>
            <p:nvPr/>
          </p:nvSpPr>
          <p:spPr>
            <a:xfrm>
              <a:off x="874372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1" name="十字形 950">
              <a:extLst>
                <a:ext uri="{FF2B5EF4-FFF2-40B4-BE49-F238E27FC236}">
                  <a16:creationId xmlns:a16="http://schemas.microsoft.com/office/drawing/2014/main" id="{70FE8786-9EB9-A3BB-C64D-F759221BA1AC}"/>
                </a:ext>
              </a:extLst>
            </p:cNvPr>
            <p:cNvSpPr/>
            <p:nvPr/>
          </p:nvSpPr>
          <p:spPr>
            <a:xfrm>
              <a:off x="117826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2" name="十字形 951">
              <a:extLst>
                <a:ext uri="{FF2B5EF4-FFF2-40B4-BE49-F238E27FC236}">
                  <a16:creationId xmlns:a16="http://schemas.microsoft.com/office/drawing/2014/main" id="{15550A37-B540-1E67-DCC0-4949A3EC1649}"/>
                </a:ext>
              </a:extLst>
            </p:cNvPr>
            <p:cNvSpPr/>
            <p:nvPr/>
          </p:nvSpPr>
          <p:spPr>
            <a:xfrm>
              <a:off x="148214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3" name="十字形 952">
              <a:extLst>
                <a:ext uri="{FF2B5EF4-FFF2-40B4-BE49-F238E27FC236}">
                  <a16:creationId xmlns:a16="http://schemas.microsoft.com/office/drawing/2014/main" id="{D9DCDA45-D0B0-94AB-4517-D90BFCFA4B61}"/>
                </a:ext>
              </a:extLst>
            </p:cNvPr>
            <p:cNvSpPr/>
            <p:nvPr/>
          </p:nvSpPr>
          <p:spPr>
            <a:xfrm>
              <a:off x="178603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4" name="十字形 953">
              <a:extLst>
                <a:ext uri="{FF2B5EF4-FFF2-40B4-BE49-F238E27FC236}">
                  <a16:creationId xmlns:a16="http://schemas.microsoft.com/office/drawing/2014/main" id="{776FFD48-7B0C-E681-9B1D-C8BFA35D17F0}"/>
                </a:ext>
              </a:extLst>
            </p:cNvPr>
            <p:cNvSpPr/>
            <p:nvPr/>
          </p:nvSpPr>
          <p:spPr>
            <a:xfrm>
              <a:off x="2089921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5" name="十字形 954">
              <a:extLst>
                <a:ext uri="{FF2B5EF4-FFF2-40B4-BE49-F238E27FC236}">
                  <a16:creationId xmlns:a16="http://schemas.microsoft.com/office/drawing/2014/main" id="{8499BA84-5A31-6215-C9D7-FE53890BE598}"/>
                </a:ext>
              </a:extLst>
            </p:cNvPr>
            <p:cNvSpPr/>
            <p:nvPr/>
          </p:nvSpPr>
          <p:spPr>
            <a:xfrm>
              <a:off x="2393808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6" name="十字形 955">
              <a:extLst>
                <a:ext uri="{FF2B5EF4-FFF2-40B4-BE49-F238E27FC236}">
                  <a16:creationId xmlns:a16="http://schemas.microsoft.com/office/drawing/2014/main" id="{2D153071-24BA-F54E-6EEE-AC4E76D59B95}"/>
                </a:ext>
              </a:extLst>
            </p:cNvPr>
            <p:cNvSpPr/>
            <p:nvPr/>
          </p:nvSpPr>
          <p:spPr>
            <a:xfrm>
              <a:off x="269769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7" name="十字形 956">
              <a:extLst>
                <a:ext uri="{FF2B5EF4-FFF2-40B4-BE49-F238E27FC236}">
                  <a16:creationId xmlns:a16="http://schemas.microsoft.com/office/drawing/2014/main" id="{07D2EEB3-9F95-C1B2-F681-CA667749140D}"/>
                </a:ext>
              </a:extLst>
            </p:cNvPr>
            <p:cNvSpPr/>
            <p:nvPr/>
          </p:nvSpPr>
          <p:spPr>
            <a:xfrm>
              <a:off x="3001583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8" name="十字形 957">
              <a:extLst>
                <a:ext uri="{FF2B5EF4-FFF2-40B4-BE49-F238E27FC236}">
                  <a16:creationId xmlns:a16="http://schemas.microsoft.com/office/drawing/2014/main" id="{00395468-6FD9-FAA5-63D7-9E480E09D3EF}"/>
                </a:ext>
              </a:extLst>
            </p:cNvPr>
            <p:cNvSpPr/>
            <p:nvPr/>
          </p:nvSpPr>
          <p:spPr>
            <a:xfrm>
              <a:off x="330547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59" name="十字形 958">
              <a:extLst>
                <a:ext uri="{FF2B5EF4-FFF2-40B4-BE49-F238E27FC236}">
                  <a16:creationId xmlns:a16="http://schemas.microsoft.com/office/drawing/2014/main" id="{7F34FAAC-372D-6A64-35C7-07D5C05B3EFD}"/>
                </a:ext>
              </a:extLst>
            </p:cNvPr>
            <p:cNvSpPr/>
            <p:nvPr/>
          </p:nvSpPr>
          <p:spPr>
            <a:xfrm>
              <a:off x="360935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0" name="十字形 959">
              <a:extLst>
                <a:ext uri="{FF2B5EF4-FFF2-40B4-BE49-F238E27FC236}">
                  <a16:creationId xmlns:a16="http://schemas.microsoft.com/office/drawing/2014/main" id="{975EE2C8-80FA-650A-8D60-CBB04D15515C}"/>
                </a:ext>
              </a:extLst>
            </p:cNvPr>
            <p:cNvSpPr/>
            <p:nvPr/>
          </p:nvSpPr>
          <p:spPr>
            <a:xfrm>
              <a:off x="391324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1" name="十字形 960">
              <a:extLst>
                <a:ext uri="{FF2B5EF4-FFF2-40B4-BE49-F238E27FC236}">
                  <a16:creationId xmlns:a16="http://schemas.microsoft.com/office/drawing/2014/main" id="{4EAD4CDB-0407-478F-F741-ED405530D7FF}"/>
                </a:ext>
              </a:extLst>
            </p:cNvPr>
            <p:cNvSpPr/>
            <p:nvPr/>
          </p:nvSpPr>
          <p:spPr>
            <a:xfrm>
              <a:off x="4217131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2" name="十字形 961">
              <a:extLst>
                <a:ext uri="{FF2B5EF4-FFF2-40B4-BE49-F238E27FC236}">
                  <a16:creationId xmlns:a16="http://schemas.microsoft.com/office/drawing/2014/main" id="{524F30A5-D1FB-4EA2-45B2-DA9E5F295A4E}"/>
                </a:ext>
              </a:extLst>
            </p:cNvPr>
            <p:cNvSpPr/>
            <p:nvPr/>
          </p:nvSpPr>
          <p:spPr>
            <a:xfrm>
              <a:off x="4521019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3" name="十字形 962">
              <a:extLst>
                <a:ext uri="{FF2B5EF4-FFF2-40B4-BE49-F238E27FC236}">
                  <a16:creationId xmlns:a16="http://schemas.microsoft.com/office/drawing/2014/main" id="{84B53F3C-9FE7-6F67-D756-6048546FB42E}"/>
                </a:ext>
              </a:extLst>
            </p:cNvPr>
            <p:cNvSpPr/>
            <p:nvPr/>
          </p:nvSpPr>
          <p:spPr>
            <a:xfrm>
              <a:off x="482490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4" name="十字形 963">
              <a:extLst>
                <a:ext uri="{FF2B5EF4-FFF2-40B4-BE49-F238E27FC236}">
                  <a16:creationId xmlns:a16="http://schemas.microsoft.com/office/drawing/2014/main" id="{A9FFA03D-8EB2-FAA9-B8F4-22761032B84F}"/>
                </a:ext>
              </a:extLst>
            </p:cNvPr>
            <p:cNvSpPr/>
            <p:nvPr/>
          </p:nvSpPr>
          <p:spPr>
            <a:xfrm>
              <a:off x="5128793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5" name="十字形 964">
              <a:extLst>
                <a:ext uri="{FF2B5EF4-FFF2-40B4-BE49-F238E27FC236}">
                  <a16:creationId xmlns:a16="http://schemas.microsoft.com/office/drawing/2014/main" id="{4FA11751-8501-66BE-6B32-7848E7A3FEA4}"/>
                </a:ext>
              </a:extLst>
            </p:cNvPr>
            <p:cNvSpPr/>
            <p:nvPr/>
          </p:nvSpPr>
          <p:spPr>
            <a:xfrm>
              <a:off x="543268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6" name="十字形 965">
              <a:extLst>
                <a:ext uri="{FF2B5EF4-FFF2-40B4-BE49-F238E27FC236}">
                  <a16:creationId xmlns:a16="http://schemas.microsoft.com/office/drawing/2014/main" id="{AC824DD0-E2BE-16E3-B83F-F20D20D1D6DD}"/>
                </a:ext>
              </a:extLst>
            </p:cNvPr>
            <p:cNvSpPr/>
            <p:nvPr/>
          </p:nvSpPr>
          <p:spPr>
            <a:xfrm>
              <a:off x="5736567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7" name="十字形 966">
              <a:extLst>
                <a:ext uri="{FF2B5EF4-FFF2-40B4-BE49-F238E27FC236}">
                  <a16:creationId xmlns:a16="http://schemas.microsoft.com/office/drawing/2014/main" id="{9C96E6F8-AA41-E786-DA49-DA59307C29C2}"/>
                </a:ext>
              </a:extLst>
            </p:cNvPr>
            <p:cNvSpPr/>
            <p:nvPr/>
          </p:nvSpPr>
          <p:spPr>
            <a:xfrm>
              <a:off x="6040455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8" name="十字形 967">
              <a:extLst>
                <a:ext uri="{FF2B5EF4-FFF2-40B4-BE49-F238E27FC236}">
                  <a16:creationId xmlns:a16="http://schemas.microsoft.com/office/drawing/2014/main" id="{C01B7B95-B570-CEBE-4622-9BC3567100CC}"/>
                </a:ext>
              </a:extLst>
            </p:cNvPr>
            <p:cNvSpPr/>
            <p:nvPr/>
          </p:nvSpPr>
          <p:spPr>
            <a:xfrm>
              <a:off x="6344342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69" name="十字形 968">
              <a:extLst>
                <a:ext uri="{FF2B5EF4-FFF2-40B4-BE49-F238E27FC236}">
                  <a16:creationId xmlns:a16="http://schemas.microsoft.com/office/drawing/2014/main" id="{6698B9DE-65F8-B5B9-30D4-F9ACD3E10E5F}"/>
                </a:ext>
              </a:extLst>
            </p:cNvPr>
            <p:cNvSpPr/>
            <p:nvPr/>
          </p:nvSpPr>
          <p:spPr>
            <a:xfrm>
              <a:off x="6648229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0" name="十字形 969">
              <a:extLst>
                <a:ext uri="{FF2B5EF4-FFF2-40B4-BE49-F238E27FC236}">
                  <a16:creationId xmlns:a16="http://schemas.microsoft.com/office/drawing/2014/main" id="{7BB66EB0-0C3E-AD7C-8490-56562EF270F2}"/>
                </a:ext>
              </a:extLst>
            </p:cNvPr>
            <p:cNvSpPr/>
            <p:nvPr/>
          </p:nvSpPr>
          <p:spPr>
            <a:xfrm>
              <a:off x="6952116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1" name="十字形 970">
              <a:extLst>
                <a:ext uri="{FF2B5EF4-FFF2-40B4-BE49-F238E27FC236}">
                  <a16:creationId xmlns:a16="http://schemas.microsoft.com/office/drawing/2014/main" id="{554A19A2-431F-3FFC-809D-51ADC5EB2C16}"/>
                </a:ext>
              </a:extLst>
            </p:cNvPr>
            <p:cNvSpPr/>
            <p:nvPr/>
          </p:nvSpPr>
          <p:spPr>
            <a:xfrm>
              <a:off x="7256004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2" name="十字形 971">
              <a:extLst>
                <a:ext uri="{FF2B5EF4-FFF2-40B4-BE49-F238E27FC236}">
                  <a16:creationId xmlns:a16="http://schemas.microsoft.com/office/drawing/2014/main" id="{C9F49C76-B48E-F60D-A2B7-EEE29D618D54}"/>
                </a:ext>
              </a:extLst>
            </p:cNvPr>
            <p:cNvSpPr/>
            <p:nvPr/>
          </p:nvSpPr>
          <p:spPr>
            <a:xfrm>
              <a:off x="7559890" y="494042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3" name="十字形 972">
              <a:extLst>
                <a:ext uri="{FF2B5EF4-FFF2-40B4-BE49-F238E27FC236}">
                  <a16:creationId xmlns:a16="http://schemas.microsoft.com/office/drawing/2014/main" id="{11F40C66-5F7F-0C62-3881-30FAFC4AD4AD}"/>
                </a:ext>
              </a:extLst>
            </p:cNvPr>
            <p:cNvSpPr/>
            <p:nvPr/>
          </p:nvSpPr>
          <p:spPr>
            <a:xfrm>
              <a:off x="266598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4" name="十字形 973">
              <a:extLst>
                <a:ext uri="{FF2B5EF4-FFF2-40B4-BE49-F238E27FC236}">
                  <a16:creationId xmlns:a16="http://schemas.microsoft.com/office/drawing/2014/main" id="{BEFE84C9-03F2-D216-4FC4-6AE92C2757D2}"/>
                </a:ext>
              </a:extLst>
            </p:cNvPr>
            <p:cNvSpPr/>
            <p:nvPr/>
          </p:nvSpPr>
          <p:spPr>
            <a:xfrm>
              <a:off x="570485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5" name="十字形 974">
              <a:extLst>
                <a:ext uri="{FF2B5EF4-FFF2-40B4-BE49-F238E27FC236}">
                  <a16:creationId xmlns:a16="http://schemas.microsoft.com/office/drawing/2014/main" id="{CC34DBD6-5E6F-D275-2C13-D333FE1F2583}"/>
                </a:ext>
              </a:extLst>
            </p:cNvPr>
            <p:cNvSpPr/>
            <p:nvPr/>
          </p:nvSpPr>
          <p:spPr>
            <a:xfrm>
              <a:off x="874372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6" name="十字形 975">
              <a:extLst>
                <a:ext uri="{FF2B5EF4-FFF2-40B4-BE49-F238E27FC236}">
                  <a16:creationId xmlns:a16="http://schemas.microsoft.com/office/drawing/2014/main" id="{DBB3B06C-E17E-7577-06A1-DE147E023357}"/>
                </a:ext>
              </a:extLst>
            </p:cNvPr>
            <p:cNvSpPr/>
            <p:nvPr/>
          </p:nvSpPr>
          <p:spPr>
            <a:xfrm>
              <a:off x="117826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7" name="十字形 976">
              <a:extLst>
                <a:ext uri="{FF2B5EF4-FFF2-40B4-BE49-F238E27FC236}">
                  <a16:creationId xmlns:a16="http://schemas.microsoft.com/office/drawing/2014/main" id="{264841CF-DD65-67D4-2CB5-9B90E66B1D85}"/>
                </a:ext>
              </a:extLst>
            </p:cNvPr>
            <p:cNvSpPr/>
            <p:nvPr/>
          </p:nvSpPr>
          <p:spPr>
            <a:xfrm>
              <a:off x="148214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8" name="十字形 977">
              <a:extLst>
                <a:ext uri="{FF2B5EF4-FFF2-40B4-BE49-F238E27FC236}">
                  <a16:creationId xmlns:a16="http://schemas.microsoft.com/office/drawing/2014/main" id="{1B7291D7-AD65-D1EB-2F76-555F0CC776C5}"/>
                </a:ext>
              </a:extLst>
            </p:cNvPr>
            <p:cNvSpPr/>
            <p:nvPr/>
          </p:nvSpPr>
          <p:spPr>
            <a:xfrm>
              <a:off x="178603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79" name="十字形 978">
              <a:extLst>
                <a:ext uri="{FF2B5EF4-FFF2-40B4-BE49-F238E27FC236}">
                  <a16:creationId xmlns:a16="http://schemas.microsoft.com/office/drawing/2014/main" id="{6AD2EEAF-0846-40EB-D4D4-004709F03AC4}"/>
                </a:ext>
              </a:extLst>
            </p:cNvPr>
            <p:cNvSpPr/>
            <p:nvPr/>
          </p:nvSpPr>
          <p:spPr>
            <a:xfrm>
              <a:off x="2089921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0" name="十字形 979">
              <a:extLst>
                <a:ext uri="{FF2B5EF4-FFF2-40B4-BE49-F238E27FC236}">
                  <a16:creationId xmlns:a16="http://schemas.microsoft.com/office/drawing/2014/main" id="{63347772-5CBF-8CBA-9A42-CBE88A602803}"/>
                </a:ext>
              </a:extLst>
            </p:cNvPr>
            <p:cNvSpPr/>
            <p:nvPr/>
          </p:nvSpPr>
          <p:spPr>
            <a:xfrm>
              <a:off x="2961231" y="56500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1" name="十字形 980">
              <a:extLst>
                <a:ext uri="{FF2B5EF4-FFF2-40B4-BE49-F238E27FC236}">
                  <a16:creationId xmlns:a16="http://schemas.microsoft.com/office/drawing/2014/main" id="{539385F9-A36E-1C1F-FF37-46039CE3C678}"/>
                </a:ext>
              </a:extLst>
            </p:cNvPr>
            <p:cNvSpPr/>
            <p:nvPr/>
          </p:nvSpPr>
          <p:spPr>
            <a:xfrm>
              <a:off x="269769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2" name="十字形 981">
              <a:extLst>
                <a:ext uri="{FF2B5EF4-FFF2-40B4-BE49-F238E27FC236}">
                  <a16:creationId xmlns:a16="http://schemas.microsoft.com/office/drawing/2014/main" id="{54DC5E7F-7CF2-693B-57D3-305D69AEFDAD}"/>
                </a:ext>
              </a:extLst>
            </p:cNvPr>
            <p:cNvSpPr/>
            <p:nvPr/>
          </p:nvSpPr>
          <p:spPr>
            <a:xfrm>
              <a:off x="3001583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3" name="十字形 982">
              <a:extLst>
                <a:ext uri="{FF2B5EF4-FFF2-40B4-BE49-F238E27FC236}">
                  <a16:creationId xmlns:a16="http://schemas.microsoft.com/office/drawing/2014/main" id="{1924E893-D1D1-D186-80DE-0A91858993C9}"/>
                </a:ext>
              </a:extLst>
            </p:cNvPr>
            <p:cNvSpPr/>
            <p:nvPr/>
          </p:nvSpPr>
          <p:spPr>
            <a:xfrm>
              <a:off x="330547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4" name="十字形 983">
              <a:extLst>
                <a:ext uri="{FF2B5EF4-FFF2-40B4-BE49-F238E27FC236}">
                  <a16:creationId xmlns:a16="http://schemas.microsoft.com/office/drawing/2014/main" id="{610786A7-0EEA-A256-F372-CCE01A5E003E}"/>
                </a:ext>
              </a:extLst>
            </p:cNvPr>
            <p:cNvSpPr/>
            <p:nvPr/>
          </p:nvSpPr>
          <p:spPr>
            <a:xfrm>
              <a:off x="360935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5" name="十字形 984">
              <a:extLst>
                <a:ext uri="{FF2B5EF4-FFF2-40B4-BE49-F238E27FC236}">
                  <a16:creationId xmlns:a16="http://schemas.microsoft.com/office/drawing/2014/main" id="{7B8CAC47-C9E1-EC59-7840-EFC18B15FD14}"/>
                </a:ext>
              </a:extLst>
            </p:cNvPr>
            <p:cNvSpPr/>
            <p:nvPr/>
          </p:nvSpPr>
          <p:spPr>
            <a:xfrm>
              <a:off x="391324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6" name="十字形 985">
              <a:extLst>
                <a:ext uri="{FF2B5EF4-FFF2-40B4-BE49-F238E27FC236}">
                  <a16:creationId xmlns:a16="http://schemas.microsoft.com/office/drawing/2014/main" id="{096D7240-8BF1-E095-B4F6-2ABDA2D14F54}"/>
                </a:ext>
              </a:extLst>
            </p:cNvPr>
            <p:cNvSpPr/>
            <p:nvPr/>
          </p:nvSpPr>
          <p:spPr>
            <a:xfrm>
              <a:off x="4217131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7" name="十字形 986">
              <a:extLst>
                <a:ext uri="{FF2B5EF4-FFF2-40B4-BE49-F238E27FC236}">
                  <a16:creationId xmlns:a16="http://schemas.microsoft.com/office/drawing/2014/main" id="{4C58BF77-C105-C207-8E13-EDB1B451E55E}"/>
                </a:ext>
              </a:extLst>
            </p:cNvPr>
            <p:cNvSpPr/>
            <p:nvPr/>
          </p:nvSpPr>
          <p:spPr>
            <a:xfrm>
              <a:off x="4521019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8" name="十字形 987">
              <a:extLst>
                <a:ext uri="{FF2B5EF4-FFF2-40B4-BE49-F238E27FC236}">
                  <a16:creationId xmlns:a16="http://schemas.microsoft.com/office/drawing/2014/main" id="{4533C539-4462-8680-215F-627A1D8DC5D8}"/>
                </a:ext>
              </a:extLst>
            </p:cNvPr>
            <p:cNvSpPr/>
            <p:nvPr/>
          </p:nvSpPr>
          <p:spPr>
            <a:xfrm>
              <a:off x="482490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89" name="十字形 988">
              <a:extLst>
                <a:ext uri="{FF2B5EF4-FFF2-40B4-BE49-F238E27FC236}">
                  <a16:creationId xmlns:a16="http://schemas.microsoft.com/office/drawing/2014/main" id="{C8C8CEB7-6433-A7C9-30C0-0CECF91E32A9}"/>
                </a:ext>
              </a:extLst>
            </p:cNvPr>
            <p:cNvSpPr/>
            <p:nvPr/>
          </p:nvSpPr>
          <p:spPr>
            <a:xfrm>
              <a:off x="5128793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0" name="十字形 989">
              <a:extLst>
                <a:ext uri="{FF2B5EF4-FFF2-40B4-BE49-F238E27FC236}">
                  <a16:creationId xmlns:a16="http://schemas.microsoft.com/office/drawing/2014/main" id="{8D4D2443-5AA0-E84D-0B93-4F85A42273E9}"/>
                </a:ext>
              </a:extLst>
            </p:cNvPr>
            <p:cNvSpPr/>
            <p:nvPr/>
          </p:nvSpPr>
          <p:spPr>
            <a:xfrm>
              <a:off x="543268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1" name="十字形 990">
              <a:extLst>
                <a:ext uri="{FF2B5EF4-FFF2-40B4-BE49-F238E27FC236}">
                  <a16:creationId xmlns:a16="http://schemas.microsoft.com/office/drawing/2014/main" id="{E603C06E-A824-FFE6-EEA5-615D6493C6F2}"/>
                </a:ext>
              </a:extLst>
            </p:cNvPr>
            <p:cNvSpPr/>
            <p:nvPr/>
          </p:nvSpPr>
          <p:spPr>
            <a:xfrm>
              <a:off x="5736567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2" name="十字形 991">
              <a:extLst>
                <a:ext uri="{FF2B5EF4-FFF2-40B4-BE49-F238E27FC236}">
                  <a16:creationId xmlns:a16="http://schemas.microsoft.com/office/drawing/2014/main" id="{8C682708-D8E9-1EE6-075A-132160BAA699}"/>
                </a:ext>
              </a:extLst>
            </p:cNvPr>
            <p:cNvSpPr/>
            <p:nvPr/>
          </p:nvSpPr>
          <p:spPr>
            <a:xfrm>
              <a:off x="6040455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3" name="十字形 992">
              <a:extLst>
                <a:ext uri="{FF2B5EF4-FFF2-40B4-BE49-F238E27FC236}">
                  <a16:creationId xmlns:a16="http://schemas.microsoft.com/office/drawing/2014/main" id="{0DDE4D44-CD1F-A39C-03FB-790BE05D8477}"/>
                </a:ext>
              </a:extLst>
            </p:cNvPr>
            <p:cNvSpPr/>
            <p:nvPr/>
          </p:nvSpPr>
          <p:spPr>
            <a:xfrm>
              <a:off x="6344342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4" name="十字形 993">
              <a:extLst>
                <a:ext uri="{FF2B5EF4-FFF2-40B4-BE49-F238E27FC236}">
                  <a16:creationId xmlns:a16="http://schemas.microsoft.com/office/drawing/2014/main" id="{EB0AE5A8-A9B0-1A1E-DC2A-D7EE0ACCFC56}"/>
                </a:ext>
              </a:extLst>
            </p:cNvPr>
            <p:cNvSpPr/>
            <p:nvPr/>
          </p:nvSpPr>
          <p:spPr>
            <a:xfrm>
              <a:off x="6648229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5" name="十字形 994">
              <a:extLst>
                <a:ext uri="{FF2B5EF4-FFF2-40B4-BE49-F238E27FC236}">
                  <a16:creationId xmlns:a16="http://schemas.microsoft.com/office/drawing/2014/main" id="{048AE888-6C7F-7A0A-9FCA-4CD0ADAC441A}"/>
                </a:ext>
              </a:extLst>
            </p:cNvPr>
            <p:cNvSpPr/>
            <p:nvPr/>
          </p:nvSpPr>
          <p:spPr>
            <a:xfrm>
              <a:off x="6952116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6" name="十字形 995">
              <a:extLst>
                <a:ext uri="{FF2B5EF4-FFF2-40B4-BE49-F238E27FC236}">
                  <a16:creationId xmlns:a16="http://schemas.microsoft.com/office/drawing/2014/main" id="{B36E42C4-FC44-6CD5-5CBE-4787D80F946A}"/>
                </a:ext>
              </a:extLst>
            </p:cNvPr>
            <p:cNvSpPr/>
            <p:nvPr/>
          </p:nvSpPr>
          <p:spPr>
            <a:xfrm>
              <a:off x="7256004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7" name="十字形 996">
              <a:extLst>
                <a:ext uri="{FF2B5EF4-FFF2-40B4-BE49-F238E27FC236}">
                  <a16:creationId xmlns:a16="http://schemas.microsoft.com/office/drawing/2014/main" id="{23A3D976-E533-4A87-C86C-9E64893A0BD3}"/>
                </a:ext>
              </a:extLst>
            </p:cNvPr>
            <p:cNvSpPr/>
            <p:nvPr/>
          </p:nvSpPr>
          <p:spPr>
            <a:xfrm>
              <a:off x="7559890" y="522402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8" name="十字形 997">
              <a:extLst>
                <a:ext uri="{FF2B5EF4-FFF2-40B4-BE49-F238E27FC236}">
                  <a16:creationId xmlns:a16="http://schemas.microsoft.com/office/drawing/2014/main" id="{B52E4602-A287-387F-CD11-64946F1067A1}"/>
                </a:ext>
              </a:extLst>
            </p:cNvPr>
            <p:cNvSpPr/>
            <p:nvPr/>
          </p:nvSpPr>
          <p:spPr>
            <a:xfrm>
              <a:off x="266598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99" name="十字形 998">
              <a:extLst>
                <a:ext uri="{FF2B5EF4-FFF2-40B4-BE49-F238E27FC236}">
                  <a16:creationId xmlns:a16="http://schemas.microsoft.com/office/drawing/2014/main" id="{B5337785-1814-B77D-34DD-AEDD61ED763C}"/>
                </a:ext>
              </a:extLst>
            </p:cNvPr>
            <p:cNvSpPr/>
            <p:nvPr/>
          </p:nvSpPr>
          <p:spPr>
            <a:xfrm>
              <a:off x="570485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0" name="十字形 999">
              <a:extLst>
                <a:ext uri="{FF2B5EF4-FFF2-40B4-BE49-F238E27FC236}">
                  <a16:creationId xmlns:a16="http://schemas.microsoft.com/office/drawing/2014/main" id="{33C1E1FD-C5B2-A940-B1CA-4DCFCE9DDBB9}"/>
                </a:ext>
              </a:extLst>
            </p:cNvPr>
            <p:cNvSpPr/>
            <p:nvPr/>
          </p:nvSpPr>
          <p:spPr>
            <a:xfrm>
              <a:off x="874372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1" name="十字形 1000">
              <a:extLst>
                <a:ext uri="{FF2B5EF4-FFF2-40B4-BE49-F238E27FC236}">
                  <a16:creationId xmlns:a16="http://schemas.microsoft.com/office/drawing/2014/main" id="{FB62C207-9DDF-83E1-0338-DB0B5AD0C384}"/>
                </a:ext>
              </a:extLst>
            </p:cNvPr>
            <p:cNvSpPr/>
            <p:nvPr/>
          </p:nvSpPr>
          <p:spPr>
            <a:xfrm>
              <a:off x="117826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2" name="十字形 1001">
              <a:extLst>
                <a:ext uri="{FF2B5EF4-FFF2-40B4-BE49-F238E27FC236}">
                  <a16:creationId xmlns:a16="http://schemas.microsoft.com/office/drawing/2014/main" id="{83C3507F-3177-5934-5318-D4EC6CFB8C0B}"/>
                </a:ext>
              </a:extLst>
            </p:cNvPr>
            <p:cNvSpPr/>
            <p:nvPr/>
          </p:nvSpPr>
          <p:spPr>
            <a:xfrm>
              <a:off x="148214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3" name="十字形 1002">
              <a:extLst>
                <a:ext uri="{FF2B5EF4-FFF2-40B4-BE49-F238E27FC236}">
                  <a16:creationId xmlns:a16="http://schemas.microsoft.com/office/drawing/2014/main" id="{C004F3AD-ED13-9A30-AF51-68F24F0125C7}"/>
                </a:ext>
              </a:extLst>
            </p:cNvPr>
            <p:cNvSpPr/>
            <p:nvPr/>
          </p:nvSpPr>
          <p:spPr>
            <a:xfrm>
              <a:off x="178603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4" name="十字形 1003">
              <a:extLst>
                <a:ext uri="{FF2B5EF4-FFF2-40B4-BE49-F238E27FC236}">
                  <a16:creationId xmlns:a16="http://schemas.microsoft.com/office/drawing/2014/main" id="{C515B5E9-B0DE-0873-7BCC-72B7F4A7DB4A}"/>
                </a:ext>
              </a:extLst>
            </p:cNvPr>
            <p:cNvSpPr/>
            <p:nvPr/>
          </p:nvSpPr>
          <p:spPr>
            <a:xfrm>
              <a:off x="2089921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5" name="十字形 1004">
              <a:extLst>
                <a:ext uri="{FF2B5EF4-FFF2-40B4-BE49-F238E27FC236}">
                  <a16:creationId xmlns:a16="http://schemas.microsoft.com/office/drawing/2014/main" id="{0C982B47-8A36-DE95-2CF9-710327D8D4E8}"/>
                </a:ext>
              </a:extLst>
            </p:cNvPr>
            <p:cNvSpPr/>
            <p:nvPr/>
          </p:nvSpPr>
          <p:spPr>
            <a:xfrm>
              <a:off x="2393808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6" name="十字形 1005">
              <a:extLst>
                <a:ext uri="{FF2B5EF4-FFF2-40B4-BE49-F238E27FC236}">
                  <a16:creationId xmlns:a16="http://schemas.microsoft.com/office/drawing/2014/main" id="{B45C9A0C-451C-77FC-6501-C998837FB6D8}"/>
                </a:ext>
              </a:extLst>
            </p:cNvPr>
            <p:cNvSpPr/>
            <p:nvPr/>
          </p:nvSpPr>
          <p:spPr>
            <a:xfrm>
              <a:off x="269769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7" name="十字形 1006">
              <a:extLst>
                <a:ext uri="{FF2B5EF4-FFF2-40B4-BE49-F238E27FC236}">
                  <a16:creationId xmlns:a16="http://schemas.microsoft.com/office/drawing/2014/main" id="{207E78CE-D3D9-0512-C723-652F70708C03}"/>
                </a:ext>
              </a:extLst>
            </p:cNvPr>
            <p:cNvSpPr/>
            <p:nvPr/>
          </p:nvSpPr>
          <p:spPr>
            <a:xfrm>
              <a:off x="3001583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8" name="十字形 1007">
              <a:extLst>
                <a:ext uri="{FF2B5EF4-FFF2-40B4-BE49-F238E27FC236}">
                  <a16:creationId xmlns:a16="http://schemas.microsoft.com/office/drawing/2014/main" id="{263363E4-69B8-49CC-6B40-73A7722549C9}"/>
                </a:ext>
              </a:extLst>
            </p:cNvPr>
            <p:cNvSpPr/>
            <p:nvPr/>
          </p:nvSpPr>
          <p:spPr>
            <a:xfrm>
              <a:off x="330547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09" name="十字形 1008">
              <a:extLst>
                <a:ext uri="{FF2B5EF4-FFF2-40B4-BE49-F238E27FC236}">
                  <a16:creationId xmlns:a16="http://schemas.microsoft.com/office/drawing/2014/main" id="{332C7794-7D67-A335-FE58-9B554CA4B868}"/>
                </a:ext>
              </a:extLst>
            </p:cNvPr>
            <p:cNvSpPr/>
            <p:nvPr/>
          </p:nvSpPr>
          <p:spPr>
            <a:xfrm>
              <a:off x="360935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0" name="十字形 1009">
              <a:extLst>
                <a:ext uri="{FF2B5EF4-FFF2-40B4-BE49-F238E27FC236}">
                  <a16:creationId xmlns:a16="http://schemas.microsoft.com/office/drawing/2014/main" id="{496E4BAF-FD08-BB22-4B5C-1FA672466DA7}"/>
                </a:ext>
              </a:extLst>
            </p:cNvPr>
            <p:cNvSpPr/>
            <p:nvPr/>
          </p:nvSpPr>
          <p:spPr>
            <a:xfrm>
              <a:off x="391324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1" name="十字形 1010">
              <a:extLst>
                <a:ext uri="{FF2B5EF4-FFF2-40B4-BE49-F238E27FC236}">
                  <a16:creationId xmlns:a16="http://schemas.microsoft.com/office/drawing/2014/main" id="{4BA8CABA-0B99-D76C-8B8E-83DF42481E6A}"/>
                </a:ext>
              </a:extLst>
            </p:cNvPr>
            <p:cNvSpPr/>
            <p:nvPr/>
          </p:nvSpPr>
          <p:spPr>
            <a:xfrm>
              <a:off x="4217131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2" name="十字形 1011">
              <a:extLst>
                <a:ext uri="{FF2B5EF4-FFF2-40B4-BE49-F238E27FC236}">
                  <a16:creationId xmlns:a16="http://schemas.microsoft.com/office/drawing/2014/main" id="{2271FF14-61BF-238A-55DE-BF444987EBAB}"/>
                </a:ext>
              </a:extLst>
            </p:cNvPr>
            <p:cNvSpPr/>
            <p:nvPr/>
          </p:nvSpPr>
          <p:spPr>
            <a:xfrm>
              <a:off x="4521019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3" name="十字形 1012">
              <a:extLst>
                <a:ext uri="{FF2B5EF4-FFF2-40B4-BE49-F238E27FC236}">
                  <a16:creationId xmlns:a16="http://schemas.microsoft.com/office/drawing/2014/main" id="{4E8CD783-A9F7-614A-9958-45D24EF76EB1}"/>
                </a:ext>
              </a:extLst>
            </p:cNvPr>
            <p:cNvSpPr/>
            <p:nvPr/>
          </p:nvSpPr>
          <p:spPr>
            <a:xfrm>
              <a:off x="482490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4" name="十字形 1013">
              <a:extLst>
                <a:ext uri="{FF2B5EF4-FFF2-40B4-BE49-F238E27FC236}">
                  <a16:creationId xmlns:a16="http://schemas.microsoft.com/office/drawing/2014/main" id="{EF14494F-F459-2650-FF90-F315BC89E4DB}"/>
                </a:ext>
              </a:extLst>
            </p:cNvPr>
            <p:cNvSpPr/>
            <p:nvPr/>
          </p:nvSpPr>
          <p:spPr>
            <a:xfrm>
              <a:off x="5128793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5" name="十字形 1014">
              <a:extLst>
                <a:ext uri="{FF2B5EF4-FFF2-40B4-BE49-F238E27FC236}">
                  <a16:creationId xmlns:a16="http://schemas.microsoft.com/office/drawing/2014/main" id="{9FE5F205-C905-BACA-F827-F59BD1AE4FCF}"/>
                </a:ext>
              </a:extLst>
            </p:cNvPr>
            <p:cNvSpPr/>
            <p:nvPr/>
          </p:nvSpPr>
          <p:spPr>
            <a:xfrm>
              <a:off x="543268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6" name="十字形 1015">
              <a:extLst>
                <a:ext uri="{FF2B5EF4-FFF2-40B4-BE49-F238E27FC236}">
                  <a16:creationId xmlns:a16="http://schemas.microsoft.com/office/drawing/2014/main" id="{37472096-9701-CB70-7F91-966108CF0F9D}"/>
                </a:ext>
              </a:extLst>
            </p:cNvPr>
            <p:cNvSpPr/>
            <p:nvPr/>
          </p:nvSpPr>
          <p:spPr>
            <a:xfrm>
              <a:off x="5736567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7" name="十字形 1016">
              <a:extLst>
                <a:ext uri="{FF2B5EF4-FFF2-40B4-BE49-F238E27FC236}">
                  <a16:creationId xmlns:a16="http://schemas.microsoft.com/office/drawing/2014/main" id="{2A982289-9598-6018-CB49-894FE9A9995B}"/>
                </a:ext>
              </a:extLst>
            </p:cNvPr>
            <p:cNvSpPr/>
            <p:nvPr/>
          </p:nvSpPr>
          <p:spPr>
            <a:xfrm>
              <a:off x="6040455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8" name="十字形 1017">
              <a:extLst>
                <a:ext uri="{FF2B5EF4-FFF2-40B4-BE49-F238E27FC236}">
                  <a16:creationId xmlns:a16="http://schemas.microsoft.com/office/drawing/2014/main" id="{B354A1AF-D1F4-A4E9-08BE-6CC55A684CD9}"/>
                </a:ext>
              </a:extLst>
            </p:cNvPr>
            <p:cNvSpPr/>
            <p:nvPr/>
          </p:nvSpPr>
          <p:spPr>
            <a:xfrm>
              <a:off x="6344342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19" name="十字形 1018">
              <a:extLst>
                <a:ext uri="{FF2B5EF4-FFF2-40B4-BE49-F238E27FC236}">
                  <a16:creationId xmlns:a16="http://schemas.microsoft.com/office/drawing/2014/main" id="{15586107-5214-1196-56FC-EE98677D1470}"/>
                </a:ext>
              </a:extLst>
            </p:cNvPr>
            <p:cNvSpPr/>
            <p:nvPr/>
          </p:nvSpPr>
          <p:spPr>
            <a:xfrm>
              <a:off x="6648229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0" name="十字形 1019">
              <a:extLst>
                <a:ext uri="{FF2B5EF4-FFF2-40B4-BE49-F238E27FC236}">
                  <a16:creationId xmlns:a16="http://schemas.microsoft.com/office/drawing/2014/main" id="{56BCF239-7150-CA39-4C76-02E8C89B2563}"/>
                </a:ext>
              </a:extLst>
            </p:cNvPr>
            <p:cNvSpPr/>
            <p:nvPr/>
          </p:nvSpPr>
          <p:spPr>
            <a:xfrm>
              <a:off x="6952116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1" name="十字形 1020">
              <a:extLst>
                <a:ext uri="{FF2B5EF4-FFF2-40B4-BE49-F238E27FC236}">
                  <a16:creationId xmlns:a16="http://schemas.microsoft.com/office/drawing/2014/main" id="{3CF34CDA-28B7-41D6-1650-FD012648905F}"/>
                </a:ext>
              </a:extLst>
            </p:cNvPr>
            <p:cNvSpPr/>
            <p:nvPr/>
          </p:nvSpPr>
          <p:spPr>
            <a:xfrm>
              <a:off x="7256004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2" name="十字形 1021">
              <a:extLst>
                <a:ext uri="{FF2B5EF4-FFF2-40B4-BE49-F238E27FC236}">
                  <a16:creationId xmlns:a16="http://schemas.microsoft.com/office/drawing/2014/main" id="{D6816D1E-3C9A-1292-104E-6E7CE5CC80A0}"/>
                </a:ext>
              </a:extLst>
            </p:cNvPr>
            <p:cNvSpPr/>
            <p:nvPr/>
          </p:nvSpPr>
          <p:spPr>
            <a:xfrm>
              <a:off x="7559890" y="5507615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3" name="十字形 1022">
              <a:extLst>
                <a:ext uri="{FF2B5EF4-FFF2-40B4-BE49-F238E27FC236}">
                  <a16:creationId xmlns:a16="http://schemas.microsoft.com/office/drawing/2014/main" id="{29E1689B-20CB-A073-98CB-6FBDEAAC45C5}"/>
                </a:ext>
              </a:extLst>
            </p:cNvPr>
            <p:cNvSpPr/>
            <p:nvPr/>
          </p:nvSpPr>
          <p:spPr>
            <a:xfrm>
              <a:off x="266598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4" name="十字形 1023">
              <a:extLst>
                <a:ext uri="{FF2B5EF4-FFF2-40B4-BE49-F238E27FC236}">
                  <a16:creationId xmlns:a16="http://schemas.microsoft.com/office/drawing/2014/main" id="{732CE1F7-18F9-295F-5023-339E648F9FAA}"/>
                </a:ext>
              </a:extLst>
            </p:cNvPr>
            <p:cNvSpPr/>
            <p:nvPr/>
          </p:nvSpPr>
          <p:spPr>
            <a:xfrm>
              <a:off x="570485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5" name="十字形 1024">
              <a:extLst>
                <a:ext uri="{FF2B5EF4-FFF2-40B4-BE49-F238E27FC236}">
                  <a16:creationId xmlns:a16="http://schemas.microsoft.com/office/drawing/2014/main" id="{38A30500-146F-5278-5B77-44F036BC7A19}"/>
                </a:ext>
              </a:extLst>
            </p:cNvPr>
            <p:cNvSpPr/>
            <p:nvPr/>
          </p:nvSpPr>
          <p:spPr>
            <a:xfrm>
              <a:off x="874372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6" name="十字形 1025">
              <a:extLst>
                <a:ext uri="{FF2B5EF4-FFF2-40B4-BE49-F238E27FC236}">
                  <a16:creationId xmlns:a16="http://schemas.microsoft.com/office/drawing/2014/main" id="{F940CA49-411D-FDA4-BF6F-86CB24CC7728}"/>
                </a:ext>
              </a:extLst>
            </p:cNvPr>
            <p:cNvSpPr/>
            <p:nvPr/>
          </p:nvSpPr>
          <p:spPr>
            <a:xfrm>
              <a:off x="117826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7" name="十字形 1026">
              <a:extLst>
                <a:ext uri="{FF2B5EF4-FFF2-40B4-BE49-F238E27FC236}">
                  <a16:creationId xmlns:a16="http://schemas.microsoft.com/office/drawing/2014/main" id="{D3CC4188-62D9-C75E-7D61-E6DCC6CC7F06}"/>
                </a:ext>
              </a:extLst>
            </p:cNvPr>
            <p:cNvSpPr/>
            <p:nvPr/>
          </p:nvSpPr>
          <p:spPr>
            <a:xfrm>
              <a:off x="148214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8" name="十字形 1027">
              <a:extLst>
                <a:ext uri="{FF2B5EF4-FFF2-40B4-BE49-F238E27FC236}">
                  <a16:creationId xmlns:a16="http://schemas.microsoft.com/office/drawing/2014/main" id="{4FE9CFF0-3988-336A-547B-BEAE15476A51}"/>
                </a:ext>
              </a:extLst>
            </p:cNvPr>
            <p:cNvSpPr/>
            <p:nvPr/>
          </p:nvSpPr>
          <p:spPr>
            <a:xfrm>
              <a:off x="178603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29" name="十字形 1028">
              <a:extLst>
                <a:ext uri="{FF2B5EF4-FFF2-40B4-BE49-F238E27FC236}">
                  <a16:creationId xmlns:a16="http://schemas.microsoft.com/office/drawing/2014/main" id="{A2A5217F-4657-3545-F075-A1084B97465B}"/>
                </a:ext>
              </a:extLst>
            </p:cNvPr>
            <p:cNvSpPr/>
            <p:nvPr/>
          </p:nvSpPr>
          <p:spPr>
            <a:xfrm>
              <a:off x="2089921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0" name="十字形 1029">
              <a:extLst>
                <a:ext uri="{FF2B5EF4-FFF2-40B4-BE49-F238E27FC236}">
                  <a16:creationId xmlns:a16="http://schemas.microsoft.com/office/drawing/2014/main" id="{DEEA5B0B-3094-ACAF-D3F8-8A2527117AA6}"/>
                </a:ext>
              </a:extLst>
            </p:cNvPr>
            <p:cNvSpPr/>
            <p:nvPr/>
          </p:nvSpPr>
          <p:spPr>
            <a:xfrm>
              <a:off x="2393808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1" name="十字形 1030">
              <a:extLst>
                <a:ext uri="{FF2B5EF4-FFF2-40B4-BE49-F238E27FC236}">
                  <a16:creationId xmlns:a16="http://schemas.microsoft.com/office/drawing/2014/main" id="{5FEBCF72-7549-BFFE-83D4-306D786E4258}"/>
                </a:ext>
              </a:extLst>
            </p:cNvPr>
            <p:cNvSpPr/>
            <p:nvPr/>
          </p:nvSpPr>
          <p:spPr>
            <a:xfrm>
              <a:off x="269769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2" name="十字形 1031">
              <a:extLst>
                <a:ext uri="{FF2B5EF4-FFF2-40B4-BE49-F238E27FC236}">
                  <a16:creationId xmlns:a16="http://schemas.microsoft.com/office/drawing/2014/main" id="{59C0F266-2C11-C333-CF79-D548AA947D58}"/>
                </a:ext>
              </a:extLst>
            </p:cNvPr>
            <p:cNvSpPr/>
            <p:nvPr/>
          </p:nvSpPr>
          <p:spPr>
            <a:xfrm>
              <a:off x="3001583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3" name="十字形 1032">
              <a:extLst>
                <a:ext uri="{FF2B5EF4-FFF2-40B4-BE49-F238E27FC236}">
                  <a16:creationId xmlns:a16="http://schemas.microsoft.com/office/drawing/2014/main" id="{6713AB00-187C-21F3-3270-81CDE9AEFF1C}"/>
                </a:ext>
              </a:extLst>
            </p:cNvPr>
            <p:cNvSpPr/>
            <p:nvPr/>
          </p:nvSpPr>
          <p:spPr>
            <a:xfrm>
              <a:off x="330547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4" name="十字形 1033">
              <a:extLst>
                <a:ext uri="{FF2B5EF4-FFF2-40B4-BE49-F238E27FC236}">
                  <a16:creationId xmlns:a16="http://schemas.microsoft.com/office/drawing/2014/main" id="{39848955-5FD9-C0DF-14BA-51F61B60A319}"/>
                </a:ext>
              </a:extLst>
            </p:cNvPr>
            <p:cNvSpPr/>
            <p:nvPr/>
          </p:nvSpPr>
          <p:spPr>
            <a:xfrm>
              <a:off x="360935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5" name="十字形 1034">
              <a:extLst>
                <a:ext uri="{FF2B5EF4-FFF2-40B4-BE49-F238E27FC236}">
                  <a16:creationId xmlns:a16="http://schemas.microsoft.com/office/drawing/2014/main" id="{779B9EB7-000B-302C-BA9A-9929CDCCBDEF}"/>
                </a:ext>
              </a:extLst>
            </p:cNvPr>
            <p:cNvSpPr/>
            <p:nvPr/>
          </p:nvSpPr>
          <p:spPr>
            <a:xfrm>
              <a:off x="391324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6" name="十字形 1035">
              <a:extLst>
                <a:ext uri="{FF2B5EF4-FFF2-40B4-BE49-F238E27FC236}">
                  <a16:creationId xmlns:a16="http://schemas.microsoft.com/office/drawing/2014/main" id="{A27B1410-C432-5AC4-0562-83D4C140D451}"/>
                </a:ext>
              </a:extLst>
            </p:cNvPr>
            <p:cNvSpPr/>
            <p:nvPr/>
          </p:nvSpPr>
          <p:spPr>
            <a:xfrm>
              <a:off x="4217131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7" name="十字形 1036">
              <a:extLst>
                <a:ext uri="{FF2B5EF4-FFF2-40B4-BE49-F238E27FC236}">
                  <a16:creationId xmlns:a16="http://schemas.microsoft.com/office/drawing/2014/main" id="{A6FEFD62-0375-52B3-E4A1-91A10CC4C7C0}"/>
                </a:ext>
              </a:extLst>
            </p:cNvPr>
            <p:cNvSpPr/>
            <p:nvPr/>
          </p:nvSpPr>
          <p:spPr>
            <a:xfrm>
              <a:off x="4521019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8" name="十字形 1037">
              <a:extLst>
                <a:ext uri="{FF2B5EF4-FFF2-40B4-BE49-F238E27FC236}">
                  <a16:creationId xmlns:a16="http://schemas.microsoft.com/office/drawing/2014/main" id="{2BE0D42C-A577-9796-D011-FF58D22D33DE}"/>
                </a:ext>
              </a:extLst>
            </p:cNvPr>
            <p:cNvSpPr/>
            <p:nvPr/>
          </p:nvSpPr>
          <p:spPr>
            <a:xfrm>
              <a:off x="482490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39" name="十字形 1038">
              <a:extLst>
                <a:ext uri="{FF2B5EF4-FFF2-40B4-BE49-F238E27FC236}">
                  <a16:creationId xmlns:a16="http://schemas.microsoft.com/office/drawing/2014/main" id="{AB6DD9D7-8A44-9AB1-AC62-7FECC1ABC3B5}"/>
                </a:ext>
              </a:extLst>
            </p:cNvPr>
            <p:cNvSpPr/>
            <p:nvPr/>
          </p:nvSpPr>
          <p:spPr>
            <a:xfrm>
              <a:off x="5128793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0" name="十字形 1039">
              <a:extLst>
                <a:ext uri="{FF2B5EF4-FFF2-40B4-BE49-F238E27FC236}">
                  <a16:creationId xmlns:a16="http://schemas.microsoft.com/office/drawing/2014/main" id="{B4B79C7A-6A5C-7718-038D-AE280400A4BD}"/>
                </a:ext>
              </a:extLst>
            </p:cNvPr>
            <p:cNvSpPr/>
            <p:nvPr/>
          </p:nvSpPr>
          <p:spPr>
            <a:xfrm>
              <a:off x="543268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1" name="十字形 1040">
              <a:extLst>
                <a:ext uri="{FF2B5EF4-FFF2-40B4-BE49-F238E27FC236}">
                  <a16:creationId xmlns:a16="http://schemas.microsoft.com/office/drawing/2014/main" id="{D7F95CAD-48E0-3DD5-892E-E13CE11094CD}"/>
                </a:ext>
              </a:extLst>
            </p:cNvPr>
            <p:cNvSpPr/>
            <p:nvPr/>
          </p:nvSpPr>
          <p:spPr>
            <a:xfrm>
              <a:off x="5736567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2" name="十字形 1041">
              <a:extLst>
                <a:ext uri="{FF2B5EF4-FFF2-40B4-BE49-F238E27FC236}">
                  <a16:creationId xmlns:a16="http://schemas.microsoft.com/office/drawing/2014/main" id="{953E5EAB-665C-2995-0ACE-16F5B9841B06}"/>
                </a:ext>
              </a:extLst>
            </p:cNvPr>
            <p:cNvSpPr/>
            <p:nvPr/>
          </p:nvSpPr>
          <p:spPr>
            <a:xfrm>
              <a:off x="6040455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3" name="十字形 1042">
              <a:extLst>
                <a:ext uri="{FF2B5EF4-FFF2-40B4-BE49-F238E27FC236}">
                  <a16:creationId xmlns:a16="http://schemas.microsoft.com/office/drawing/2014/main" id="{60494700-9DAC-51B6-0E4E-4C17411DB289}"/>
                </a:ext>
              </a:extLst>
            </p:cNvPr>
            <p:cNvSpPr/>
            <p:nvPr/>
          </p:nvSpPr>
          <p:spPr>
            <a:xfrm>
              <a:off x="6344342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4" name="十字形 1043">
              <a:extLst>
                <a:ext uri="{FF2B5EF4-FFF2-40B4-BE49-F238E27FC236}">
                  <a16:creationId xmlns:a16="http://schemas.microsoft.com/office/drawing/2014/main" id="{490A7CB5-5779-8FA9-41F7-D442FAC7C3B3}"/>
                </a:ext>
              </a:extLst>
            </p:cNvPr>
            <p:cNvSpPr/>
            <p:nvPr/>
          </p:nvSpPr>
          <p:spPr>
            <a:xfrm>
              <a:off x="6648229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5" name="十字形 1044">
              <a:extLst>
                <a:ext uri="{FF2B5EF4-FFF2-40B4-BE49-F238E27FC236}">
                  <a16:creationId xmlns:a16="http://schemas.microsoft.com/office/drawing/2014/main" id="{F93BB843-27DC-B04B-19A2-C14F6CCD5672}"/>
                </a:ext>
              </a:extLst>
            </p:cNvPr>
            <p:cNvSpPr/>
            <p:nvPr/>
          </p:nvSpPr>
          <p:spPr>
            <a:xfrm>
              <a:off x="6952116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6" name="十字形 1045">
              <a:extLst>
                <a:ext uri="{FF2B5EF4-FFF2-40B4-BE49-F238E27FC236}">
                  <a16:creationId xmlns:a16="http://schemas.microsoft.com/office/drawing/2014/main" id="{CC020CDE-19B6-EFDC-CFA0-221B0CEBCBF3}"/>
                </a:ext>
              </a:extLst>
            </p:cNvPr>
            <p:cNvSpPr/>
            <p:nvPr/>
          </p:nvSpPr>
          <p:spPr>
            <a:xfrm>
              <a:off x="7256004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7" name="十字形 1046">
              <a:extLst>
                <a:ext uri="{FF2B5EF4-FFF2-40B4-BE49-F238E27FC236}">
                  <a16:creationId xmlns:a16="http://schemas.microsoft.com/office/drawing/2014/main" id="{D748A62B-AFA6-A234-4D14-B4EA49F88FD6}"/>
                </a:ext>
              </a:extLst>
            </p:cNvPr>
            <p:cNvSpPr/>
            <p:nvPr/>
          </p:nvSpPr>
          <p:spPr>
            <a:xfrm>
              <a:off x="7559890" y="5791209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8" name="十字形 1047">
              <a:extLst>
                <a:ext uri="{FF2B5EF4-FFF2-40B4-BE49-F238E27FC236}">
                  <a16:creationId xmlns:a16="http://schemas.microsoft.com/office/drawing/2014/main" id="{332B576F-CE97-F118-37FD-4BB53B7A3FED}"/>
                </a:ext>
              </a:extLst>
            </p:cNvPr>
            <p:cNvSpPr/>
            <p:nvPr/>
          </p:nvSpPr>
          <p:spPr>
            <a:xfrm>
              <a:off x="266598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49" name="十字形 1048">
              <a:extLst>
                <a:ext uri="{FF2B5EF4-FFF2-40B4-BE49-F238E27FC236}">
                  <a16:creationId xmlns:a16="http://schemas.microsoft.com/office/drawing/2014/main" id="{22C5474E-7531-063E-B3A5-96302DB82E85}"/>
                </a:ext>
              </a:extLst>
            </p:cNvPr>
            <p:cNvSpPr/>
            <p:nvPr/>
          </p:nvSpPr>
          <p:spPr>
            <a:xfrm>
              <a:off x="570485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0" name="十字形 1049">
              <a:extLst>
                <a:ext uri="{FF2B5EF4-FFF2-40B4-BE49-F238E27FC236}">
                  <a16:creationId xmlns:a16="http://schemas.microsoft.com/office/drawing/2014/main" id="{39CA3318-2DAD-1B70-4FD0-5D7EF54C05E4}"/>
                </a:ext>
              </a:extLst>
            </p:cNvPr>
            <p:cNvSpPr/>
            <p:nvPr/>
          </p:nvSpPr>
          <p:spPr>
            <a:xfrm>
              <a:off x="874372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1" name="十字形 1050">
              <a:extLst>
                <a:ext uri="{FF2B5EF4-FFF2-40B4-BE49-F238E27FC236}">
                  <a16:creationId xmlns:a16="http://schemas.microsoft.com/office/drawing/2014/main" id="{97F526A6-DCF4-B972-9E53-D92A81C2B52D}"/>
                </a:ext>
              </a:extLst>
            </p:cNvPr>
            <p:cNvSpPr/>
            <p:nvPr/>
          </p:nvSpPr>
          <p:spPr>
            <a:xfrm>
              <a:off x="117826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2" name="十字形 1051">
              <a:extLst>
                <a:ext uri="{FF2B5EF4-FFF2-40B4-BE49-F238E27FC236}">
                  <a16:creationId xmlns:a16="http://schemas.microsoft.com/office/drawing/2014/main" id="{22C701EE-3F6A-19E8-A7E0-94D37F077FD2}"/>
                </a:ext>
              </a:extLst>
            </p:cNvPr>
            <p:cNvSpPr/>
            <p:nvPr/>
          </p:nvSpPr>
          <p:spPr>
            <a:xfrm>
              <a:off x="148214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3" name="十字形 1052">
              <a:extLst>
                <a:ext uri="{FF2B5EF4-FFF2-40B4-BE49-F238E27FC236}">
                  <a16:creationId xmlns:a16="http://schemas.microsoft.com/office/drawing/2014/main" id="{0773E400-3D07-3730-6533-8DF7AC759864}"/>
                </a:ext>
              </a:extLst>
            </p:cNvPr>
            <p:cNvSpPr/>
            <p:nvPr/>
          </p:nvSpPr>
          <p:spPr>
            <a:xfrm>
              <a:off x="178603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4" name="十字形 1053">
              <a:extLst>
                <a:ext uri="{FF2B5EF4-FFF2-40B4-BE49-F238E27FC236}">
                  <a16:creationId xmlns:a16="http://schemas.microsoft.com/office/drawing/2014/main" id="{51B03CC1-B3C1-B6CF-32C5-E4E9E370C00A}"/>
                </a:ext>
              </a:extLst>
            </p:cNvPr>
            <p:cNvSpPr/>
            <p:nvPr/>
          </p:nvSpPr>
          <p:spPr>
            <a:xfrm>
              <a:off x="2089921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5" name="十字形 1054">
              <a:extLst>
                <a:ext uri="{FF2B5EF4-FFF2-40B4-BE49-F238E27FC236}">
                  <a16:creationId xmlns:a16="http://schemas.microsoft.com/office/drawing/2014/main" id="{CC1B7919-71D9-0E9C-FF6E-06DA701AB09D}"/>
                </a:ext>
              </a:extLst>
            </p:cNvPr>
            <p:cNvSpPr/>
            <p:nvPr/>
          </p:nvSpPr>
          <p:spPr>
            <a:xfrm>
              <a:off x="2393808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6" name="十字形 1055">
              <a:extLst>
                <a:ext uri="{FF2B5EF4-FFF2-40B4-BE49-F238E27FC236}">
                  <a16:creationId xmlns:a16="http://schemas.microsoft.com/office/drawing/2014/main" id="{D4B01100-4870-0E7B-2E2E-66A2E5396946}"/>
                </a:ext>
              </a:extLst>
            </p:cNvPr>
            <p:cNvSpPr/>
            <p:nvPr/>
          </p:nvSpPr>
          <p:spPr>
            <a:xfrm>
              <a:off x="269769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7" name="十字形 1056">
              <a:extLst>
                <a:ext uri="{FF2B5EF4-FFF2-40B4-BE49-F238E27FC236}">
                  <a16:creationId xmlns:a16="http://schemas.microsoft.com/office/drawing/2014/main" id="{11DE392C-5130-9546-AE28-31D69F2EA323}"/>
                </a:ext>
              </a:extLst>
            </p:cNvPr>
            <p:cNvSpPr/>
            <p:nvPr/>
          </p:nvSpPr>
          <p:spPr>
            <a:xfrm>
              <a:off x="3001583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8" name="十字形 1057">
              <a:extLst>
                <a:ext uri="{FF2B5EF4-FFF2-40B4-BE49-F238E27FC236}">
                  <a16:creationId xmlns:a16="http://schemas.microsoft.com/office/drawing/2014/main" id="{B72BA495-B8F8-EEEE-9663-DE446A744C48}"/>
                </a:ext>
              </a:extLst>
            </p:cNvPr>
            <p:cNvSpPr/>
            <p:nvPr/>
          </p:nvSpPr>
          <p:spPr>
            <a:xfrm>
              <a:off x="330547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59" name="十字形 1058">
              <a:extLst>
                <a:ext uri="{FF2B5EF4-FFF2-40B4-BE49-F238E27FC236}">
                  <a16:creationId xmlns:a16="http://schemas.microsoft.com/office/drawing/2014/main" id="{DF4827A5-9EEE-C25D-3E25-2CFB25365E05}"/>
                </a:ext>
              </a:extLst>
            </p:cNvPr>
            <p:cNvSpPr/>
            <p:nvPr/>
          </p:nvSpPr>
          <p:spPr>
            <a:xfrm>
              <a:off x="360935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0" name="十字形 1059">
              <a:extLst>
                <a:ext uri="{FF2B5EF4-FFF2-40B4-BE49-F238E27FC236}">
                  <a16:creationId xmlns:a16="http://schemas.microsoft.com/office/drawing/2014/main" id="{849F804D-BBEF-ECB4-B2E3-6B3A5887B890}"/>
                </a:ext>
              </a:extLst>
            </p:cNvPr>
            <p:cNvSpPr/>
            <p:nvPr/>
          </p:nvSpPr>
          <p:spPr>
            <a:xfrm>
              <a:off x="391324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1" name="十字形 1060">
              <a:extLst>
                <a:ext uri="{FF2B5EF4-FFF2-40B4-BE49-F238E27FC236}">
                  <a16:creationId xmlns:a16="http://schemas.microsoft.com/office/drawing/2014/main" id="{57D7DCC8-A8BA-A453-CCAB-A52C69CB5409}"/>
                </a:ext>
              </a:extLst>
            </p:cNvPr>
            <p:cNvSpPr/>
            <p:nvPr/>
          </p:nvSpPr>
          <p:spPr>
            <a:xfrm>
              <a:off x="4217131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2" name="十字形 1061">
              <a:extLst>
                <a:ext uri="{FF2B5EF4-FFF2-40B4-BE49-F238E27FC236}">
                  <a16:creationId xmlns:a16="http://schemas.microsoft.com/office/drawing/2014/main" id="{F0828976-3142-D7C5-15D0-F75C5BE11CCA}"/>
                </a:ext>
              </a:extLst>
            </p:cNvPr>
            <p:cNvSpPr/>
            <p:nvPr/>
          </p:nvSpPr>
          <p:spPr>
            <a:xfrm>
              <a:off x="4521019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3" name="十字形 1062">
              <a:extLst>
                <a:ext uri="{FF2B5EF4-FFF2-40B4-BE49-F238E27FC236}">
                  <a16:creationId xmlns:a16="http://schemas.microsoft.com/office/drawing/2014/main" id="{F2CF6C70-00AF-2A4A-1670-A276D47A8093}"/>
                </a:ext>
              </a:extLst>
            </p:cNvPr>
            <p:cNvSpPr/>
            <p:nvPr/>
          </p:nvSpPr>
          <p:spPr>
            <a:xfrm>
              <a:off x="482490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4" name="十字形 1063">
              <a:extLst>
                <a:ext uri="{FF2B5EF4-FFF2-40B4-BE49-F238E27FC236}">
                  <a16:creationId xmlns:a16="http://schemas.microsoft.com/office/drawing/2014/main" id="{C7D141C2-1471-7612-2412-89190D7FFEC3}"/>
                </a:ext>
              </a:extLst>
            </p:cNvPr>
            <p:cNvSpPr/>
            <p:nvPr/>
          </p:nvSpPr>
          <p:spPr>
            <a:xfrm>
              <a:off x="5128793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5" name="十字形 1064">
              <a:extLst>
                <a:ext uri="{FF2B5EF4-FFF2-40B4-BE49-F238E27FC236}">
                  <a16:creationId xmlns:a16="http://schemas.microsoft.com/office/drawing/2014/main" id="{7867AFA2-8558-D84B-4F23-4E043BC0A031}"/>
                </a:ext>
              </a:extLst>
            </p:cNvPr>
            <p:cNvSpPr/>
            <p:nvPr/>
          </p:nvSpPr>
          <p:spPr>
            <a:xfrm>
              <a:off x="543268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6" name="十字形 1065">
              <a:extLst>
                <a:ext uri="{FF2B5EF4-FFF2-40B4-BE49-F238E27FC236}">
                  <a16:creationId xmlns:a16="http://schemas.microsoft.com/office/drawing/2014/main" id="{633982BC-AF4B-29BE-F3E4-D1EEDDB14E7D}"/>
                </a:ext>
              </a:extLst>
            </p:cNvPr>
            <p:cNvSpPr/>
            <p:nvPr/>
          </p:nvSpPr>
          <p:spPr>
            <a:xfrm>
              <a:off x="5736567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7" name="十字形 1066">
              <a:extLst>
                <a:ext uri="{FF2B5EF4-FFF2-40B4-BE49-F238E27FC236}">
                  <a16:creationId xmlns:a16="http://schemas.microsoft.com/office/drawing/2014/main" id="{57DB2716-AE30-C980-043A-B86877561362}"/>
                </a:ext>
              </a:extLst>
            </p:cNvPr>
            <p:cNvSpPr/>
            <p:nvPr/>
          </p:nvSpPr>
          <p:spPr>
            <a:xfrm>
              <a:off x="6040455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8" name="十字形 1067">
              <a:extLst>
                <a:ext uri="{FF2B5EF4-FFF2-40B4-BE49-F238E27FC236}">
                  <a16:creationId xmlns:a16="http://schemas.microsoft.com/office/drawing/2014/main" id="{C71D81BD-2427-786A-96C5-E04D2D41143A}"/>
                </a:ext>
              </a:extLst>
            </p:cNvPr>
            <p:cNvSpPr/>
            <p:nvPr/>
          </p:nvSpPr>
          <p:spPr>
            <a:xfrm>
              <a:off x="6344342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69" name="十字形 1068">
              <a:extLst>
                <a:ext uri="{FF2B5EF4-FFF2-40B4-BE49-F238E27FC236}">
                  <a16:creationId xmlns:a16="http://schemas.microsoft.com/office/drawing/2014/main" id="{CF5FDD49-C8C8-4E21-C6F1-E3C5F9826F29}"/>
                </a:ext>
              </a:extLst>
            </p:cNvPr>
            <p:cNvSpPr/>
            <p:nvPr/>
          </p:nvSpPr>
          <p:spPr>
            <a:xfrm>
              <a:off x="6648229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0" name="十字形 1069">
              <a:extLst>
                <a:ext uri="{FF2B5EF4-FFF2-40B4-BE49-F238E27FC236}">
                  <a16:creationId xmlns:a16="http://schemas.microsoft.com/office/drawing/2014/main" id="{B365421B-0847-27C0-A6DB-ED5A7AB53002}"/>
                </a:ext>
              </a:extLst>
            </p:cNvPr>
            <p:cNvSpPr/>
            <p:nvPr/>
          </p:nvSpPr>
          <p:spPr>
            <a:xfrm>
              <a:off x="6952116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1" name="十字形 1070">
              <a:extLst>
                <a:ext uri="{FF2B5EF4-FFF2-40B4-BE49-F238E27FC236}">
                  <a16:creationId xmlns:a16="http://schemas.microsoft.com/office/drawing/2014/main" id="{268A90CD-B824-85F5-9C82-9BCA9970C704}"/>
                </a:ext>
              </a:extLst>
            </p:cNvPr>
            <p:cNvSpPr/>
            <p:nvPr/>
          </p:nvSpPr>
          <p:spPr>
            <a:xfrm>
              <a:off x="7256004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2" name="十字形 1071">
              <a:extLst>
                <a:ext uri="{FF2B5EF4-FFF2-40B4-BE49-F238E27FC236}">
                  <a16:creationId xmlns:a16="http://schemas.microsoft.com/office/drawing/2014/main" id="{BEB42E41-61AF-6EA3-9BC6-3C4E05438275}"/>
                </a:ext>
              </a:extLst>
            </p:cNvPr>
            <p:cNvSpPr/>
            <p:nvPr/>
          </p:nvSpPr>
          <p:spPr>
            <a:xfrm>
              <a:off x="7559890" y="6074803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3" name="十字形 1072">
              <a:extLst>
                <a:ext uri="{FF2B5EF4-FFF2-40B4-BE49-F238E27FC236}">
                  <a16:creationId xmlns:a16="http://schemas.microsoft.com/office/drawing/2014/main" id="{E03AC369-EB6F-E610-12B3-8AEF90B9148B}"/>
                </a:ext>
              </a:extLst>
            </p:cNvPr>
            <p:cNvSpPr/>
            <p:nvPr/>
          </p:nvSpPr>
          <p:spPr>
            <a:xfrm>
              <a:off x="266598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4" name="十字形 1073">
              <a:extLst>
                <a:ext uri="{FF2B5EF4-FFF2-40B4-BE49-F238E27FC236}">
                  <a16:creationId xmlns:a16="http://schemas.microsoft.com/office/drawing/2014/main" id="{27C7B022-BA02-F26A-0F18-D697A0E86493}"/>
                </a:ext>
              </a:extLst>
            </p:cNvPr>
            <p:cNvSpPr/>
            <p:nvPr/>
          </p:nvSpPr>
          <p:spPr>
            <a:xfrm>
              <a:off x="570485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5" name="十字形 1074">
              <a:extLst>
                <a:ext uri="{FF2B5EF4-FFF2-40B4-BE49-F238E27FC236}">
                  <a16:creationId xmlns:a16="http://schemas.microsoft.com/office/drawing/2014/main" id="{140A1530-9B50-37F0-32DB-6E1FACC2C015}"/>
                </a:ext>
              </a:extLst>
            </p:cNvPr>
            <p:cNvSpPr/>
            <p:nvPr/>
          </p:nvSpPr>
          <p:spPr>
            <a:xfrm>
              <a:off x="874372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6" name="十字形 1075">
              <a:extLst>
                <a:ext uri="{FF2B5EF4-FFF2-40B4-BE49-F238E27FC236}">
                  <a16:creationId xmlns:a16="http://schemas.microsoft.com/office/drawing/2014/main" id="{4EA6950B-4425-F1AD-8B34-9FD345B6FDE5}"/>
                </a:ext>
              </a:extLst>
            </p:cNvPr>
            <p:cNvSpPr/>
            <p:nvPr/>
          </p:nvSpPr>
          <p:spPr>
            <a:xfrm>
              <a:off x="117826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7" name="十字形 1076">
              <a:extLst>
                <a:ext uri="{FF2B5EF4-FFF2-40B4-BE49-F238E27FC236}">
                  <a16:creationId xmlns:a16="http://schemas.microsoft.com/office/drawing/2014/main" id="{A08E78ED-3457-6145-19B7-B280EE97AADD}"/>
                </a:ext>
              </a:extLst>
            </p:cNvPr>
            <p:cNvSpPr/>
            <p:nvPr/>
          </p:nvSpPr>
          <p:spPr>
            <a:xfrm>
              <a:off x="148214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8" name="十字形 1077">
              <a:extLst>
                <a:ext uri="{FF2B5EF4-FFF2-40B4-BE49-F238E27FC236}">
                  <a16:creationId xmlns:a16="http://schemas.microsoft.com/office/drawing/2014/main" id="{C0E75E5D-3B7F-E7F8-EAED-25F0904F9E67}"/>
                </a:ext>
              </a:extLst>
            </p:cNvPr>
            <p:cNvSpPr/>
            <p:nvPr/>
          </p:nvSpPr>
          <p:spPr>
            <a:xfrm>
              <a:off x="178603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79" name="十字形 1078">
              <a:extLst>
                <a:ext uri="{FF2B5EF4-FFF2-40B4-BE49-F238E27FC236}">
                  <a16:creationId xmlns:a16="http://schemas.microsoft.com/office/drawing/2014/main" id="{669AB59C-F027-4277-1561-C610096406E1}"/>
                </a:ext>
              </a:extLst>
            </p:cNvPr>
            <p:cNvSpPr/>
            <p:nvPr/>
          </p:nvSpPr>
          <p:spPr>
            <a:xfrm>
              <a:off x="2089921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0" name="十字形 1079">
              <a:extLst>
                <a:ext uri="{FF2B5EF4-FFF2-40B4-BE49-F238E27FC236}">
                  <a16:creationId xmlns:a16="http://schemas.microsoft.com/office/drawing/2014/main" id="{60CB5501-BBC7-2FAF-59CA-72D014D7C861}"/>
                </a:ext>
              </a:extLst>
            </p:cNvPr>
            <p:cNvSpPr/>
            <p:nvPr/>
          </p:nvSpPr>
          <p:spPr>
            <a:xfrm>
              <a:off x="2393808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1" name="十字形 1080">
              <a:extLst>
                <a:ext uri="{FF2B5EF4-FFF2-40B4-BE49-F238E27FC236}">
                  <a16:creationId xmlns:a16="http://schemas.microsoft.com/office/drawing/2014/main" id="{C25BCAB6-38ED-201B-1F33-4BD2B106B175}"/>
                </a:ext>
              </a:extLst>
            </p:cNvPr>
            <p:cNvSpPr/>
            <p:nvPr/>
          </p:nvSpPr>
          <p:spPr>
            <a:xfrm>
              <a:off x="269769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2" name="十字形 1081">
              <a:extLst>
                <a:ext uri="{FF2B5EF4-FFF2-40B4-BE49-F238E27FC236}">
                  <a16:creationId xmlns:a16="http://schemas.microsoft.com/office/drawing/2014/main" id="{9F21D5A6-649B-DF3D-7112-17370C136723}"/>
                </a:ext>
              </a:extLst>
            </p:cNvPr>
            <p:cNvSpPr/>
            <p:nvPr/>
          </p:nvSpPr>
          <p:spPr>
            <a:xfrm>
              <a:off x="3001583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3" name="十字形 1082">
              <a:extLst>
                <a:ext uri="{FF2B5EF4-FFF2-40B4-BE49-F238E27FC236}">
                  <a16:creationId xmlns:a16="http://schemas.microsoft.com/office/drawing/2014/main" id="{C43BE031-20BF-C11B-0143-A9460653CA69}"/>
                </a:ext>
              </a:extLst>
            </p:cNvPr>
            <p:cNvSpPr/>
            <p:nvPr/>
          </p:nvSpPr>
          <p:spPr>
            <a:xfrm>
              <a:off x="330547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4" name="十字形 1083">
              <a:extLst>
                <a:ext uri="{FF2B5EF4-FFF2-40B4-BE49-F238E27FC236}">
                  <a16:creationId xmlns:a16="http://schemas.microsoft.com/office/drawing/2014/main" id="{6207AA1A-0E62-8C74-5030-985731CE034C}"/>
                </a:ext>
              </a:extLst>
            </p:cNvPr>
            <p:cNvSpPr/>
            <p:nvPr/>
          </p:nvSpPr>
          <p:spPr>
            <a:xfrm>
              <a:off x="360935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5" name="十字形 1084">
              <a:extLst>
                <a:ext uri="{FF2B5EF4-FFF2-40B4-BE49-F238E27FC236}">
                  <a16:creationId xmlns:a16="http://schemas.microsoft.com/office/drawing/2014/main" id="{A3BE384B-4E86-045F-2738-F2648B2471CC}"/>
                </a:ext>
              </a:extLst>
            </p:cNvPr>
            <p:cNvSpPr/>
            <p:nvPr/>
          </p:nvSpPr>
          <p:spPr>
            <a:xfrm>
              <a:off x="391324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6" name="十字形 1085">
              <a:extLst>
                <a:ext uri="{FF2B5EF4-FFF2-40B4-BE49-F238E27FC236}">
                  <a16:creationId xmlns:a16="http://schemas.microsoft.com/office/drawing/2014/main" id="{77DD6314-A34B-AB54-2EE3-E3024BF3E04C}"/>
                </a:ext>
              </a:extLst>
            </p:cNvPr>
            <p:cNvSpPr/>
            <p:nvPr/>
          </p:nvSpPr>
          <p:spPr>
            <a:xfrm>
              <a:off x="4217131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7" name="十字形 1086">
              <a:extLst>
                <a:ext uri="{FF2B5EF4-FFF2-40B4-BE49-F238E27FC236}">
                  <a16:creationId xmlns:a16="http://schemas.microsoft.com/office/drawing/2014/main" id="{915FCE0A-7959-3443-392B-D9EEF527B1F8}"/>
                </a:ext>
              </a:extLst>
            </p:cNvPr>
            <p:cNvSpPr/>
            <p:nvPr/>
          </p:nvSpPr>
          <p:spPr>
            <a:xfrm>
              <a:off x="4521019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8" name="十字形 1087">
              <a:extLst>
                <a:ext uri="{FF2B5EF4-FFF2-40B4-BE49-F238E27FC236}">
                  <a16:creationId xmlns:a16="http://schemas.microsoft.com/office/drawing/2014/main" id="{1D62C565-0523-2B87-D71A-4D39021C46AD}"/>
                </a:ext>
              </a:extLst>
            </p:cNvPr>
            <p:cNvSpPr/>
            <p:nvPr/>
          </p:nvSpPr>
          <p:spPr>
            <a:xfrm>
              <a:off x="482490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89" name="十字形 1088">
              <a:extLst>
                <a:ext uri="{FF2B5EF4-FFF2-40B4-BE49-F238E27FC236}">
                  <a16:creationId xmlns:a16="http://schemas.microsoft.com/office/drawing/2014/main" id="{6196DC16-6C16-27FE-6959-805AD2369E91}"/>
                </a:ext>
              </a:extLst>
            </p:cNvPr>
            <p:cNvSpPr/>
            <p:nvPr/>
          </p:nvSpPr>
          <p:spPr>
            <a:xfrm>
              <a:off x="5128793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0" name="十字形 1089">
              <a:extLst>
                <a:ext uri="{FF2B5EF4-FFF2-40B4-BE49-F238E27FC236}">
                  <a16:creationId xmlns:a16="http://schemas.microsoft.com/office/drawing/2014/main" id="{7A476C78-175D-7A0C-2E30-5F5BD1B58C05}"/>
                </a:ext>
              </a:extLst>
            </p:cNvPr>
            <p:cNvSpPr/>
            <p:nvPr/>
          </p:nvSpPr>
          <p:spPr>
            <a:xfrm>
              <a:off x="543268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1" name="十字形 1090">
              <a:extLst>
                <a:ext uri="{FF2B5EF4-FFF2-40B4-BE49-F238E27FC236}">
                  <a16:creationId xmlns:a16="http://schemas.microsoft.com/office/drawing/2014/main" id="{A6E69C10-3DC4-9866-9C7C-B85663071AD6}"/>
                </a:ext>
              </a:extLst>
            </p:cNvPr>
            <p:cNvSpPr/>
            <p:nvPr/>
          </p:nvSpPr>
          <p:spPr>
            <a:xfrm>
              <a:off x="5736567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2" name="十字形 1091">
              <a:extLst>
                <a:ext uri="{FF2B5EF4-FFF2-40B4-BE49-F238E27FC236}">
                  <a16:creationId xmlns:a16="http://schemas.microsoft.com/office/drawing/2014/main" id="{F01200A6-0854-ABCF-A8E0-06E2DC65EE62}"/>
                </a:ext>
              </a:extLst>
            </p:cNvPr>
            <p:cNvSpPr/>
            <p:nvPr/>
          </p:nvSpPr>
          <p:spPr>
            <a:xfrm>
              <a:off x="6040455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3" name="十字形 1092">
              <a:extLst>
                <a:ext uri="{FF2B5EF4-FFF2-40B4-BE49-F238E27FC236}">
                  <a16:creationId xmlns:a16="http://schemas.microsoft.com/office/drawing/2014/main" id="{22BC9526-D7BE-DEB0-2B3F-8B3FD1534E38}"/>
                </a:ext>
              </a:extLst>
            </p:cNvPr>
            <p:cNvSpPr/>
            <p:nvPr/>
          </p:nvSpPr>
          <p:spPr>
            <a:xfrm>
              <a:off x="6344342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4" name="十字形 1093">
              <a:extLst>
                <a:ext uri="{FF2B5EF4-FFF2-40B4-BE49-F238E27FC236}">
                  <a16:creationId xmlns:a16="http://schemas.microsoft.com/office/drawing/2014/main" id="{639D5204-CA68-A444-FF8D-D5C51B26207B}"/>
                </a:ext>
              </a:extLst>
            </p:cNvPr>
            <p:cNvSpPr/>
            <p:nvPr/>
          </p:nvSpPr>
          <p:spPr>
            <a:xfrm>
              <a:off x="6648229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5" name="十字形 1094">
              <a:extLst>
                <a:ext uri="{FF2B5EF4-FFF2-40B4-BE49-F238E27FC236}">
                  <a16:creationId xmlns:a16="http://schemas.microsoft.com/office/drawing/2014/main" id="{1B35A7FD-25B5-E033-470E-9039287E6B25}"/>
                </a:ext>
              </a:extLst>
            </p:cNvPr>
            <p:cNvSpPr/>
            <p:nvPr/>
          </p:nvSpPr>
          <p:spPr>
            <a:xfrm>
              <a:off x="6952116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6" name="十字形 1095">
              <a:extLst>
                <a:ext uri="{FF2B5EF4-FFF2-40B4-BE49-F238E27FC236}">
                  <a16:creationId xmlns:a16="http://schemas.microsoft.com/office/drawing/2014/main" id="{8A2B0651-8789-3BF5-6E35-75E913E2C215}"/>
                </a:ext>
              </a:extLst>
            </p:cNvPr>
            <p:cNvSpPr/>
            <p:nvPr/>
          </p:nvSpPr>
          <p:spPr>
            <a:xfrm>
              <a:off x="7256004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7" name="十字形 1096">
              <a:extLst>
                <a:ext uri="{FF2B5EF4-FFF2-40B4-BE49-F238E27FC236}">
                  <a16:creationId xmlns:a16="http://schemas.microsoft.com/office/drawing/2014/main" id="{4C442769-38A9-3094-1CDC-8A1B92FF6622}"/>
                </a:ext>
              </a:extLst>
            </p:cNvPr>
            <p:cNvSpPr/>
            <p:nvPr/>
          </p:nvSpPr>
          <p:spPr>
            <a:xfrm>
              <a:off x="7559890" y="6358397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8" name="十字形 1097">
              <a:extLst>
                <a:ext uri="{FF2B5EF4-FFF2-40B4-BE49-F238E27FC236}">
                  <a16:creationId xmlns:a16="http://schemas.microsoft.com/office/drawing/2014/main" id="{B1362FC4-9949-A0DA-7303-F0E1B6B2BDED}"/>
                </a:ext>
              </a:extLst>
            </p:cNvPr>
            <p:cNvSpPr/>
            <p:nvPr/>
          </p:nvSpPr>
          <p:spPr>
            <a:xfrm>
              <a:off x="266598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099" name="十字形 1098">
              <a:extLst>
                <a:ext uri="{FF2B5EF4-FFF2-40B4-BE49-F238E27FC236}">
                  <a16:creationId xmlns:a16="http://schemas.microsoft.com/office/drawing/2014/main" id="{E9DEEE30-5E5F-3289-1DE4-394D0630E566}"/>
                </a:ext>
              </a:extLst>
            </p:cNvPr>
            <p:cNvSpPr/>
            <p:nvPr/>
          </p:nvSpPr>
          <p:spPr>
            <a:xfrm>
              <a:off x="570485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0" name="十字形 1099">
              <a:extLst>
                <a:ext uri="{FF2B5EF4-FFF2-40B4-BE49-F238E27FC236}">
                  <a16:creationId xmlns:a16="http://schemas.microsoft.com/office/drawing/2014/main" id="{EE6438E8-3E77-2AC0-2EF6-FDF331159A8A}"/>
                </a:ext>
              </a:extLst>
            </p:cNvPr>
            <p:cNvSpPr/>
            <p:nvPr/>
          </p:nvSpPr>
          <p:spPr>
            <a:xfrm>
              <a:off x="874372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1" name="十字形 1100">
              <a:extLst>
                <a:ext uri="{FF2B5EF4-FFF2-40B4-BE49-F238E27FC236}">
                  <a16:creationId xmlns:a16="http://schemas.microsoft.com/office/drawing/2014/main" id="{E88CF3D7-C31D-C2D5-00C0-0FF095782EE5}"/>
                </a:ext>
              </a:extLst>
            </p:cNvPr>
            <p:cNvSpPr/>
            <p:nvPr/>
          </p:nvSpPr>
          <p:spPr>
            <a:xfrm>
              <a:off x="117826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2" name="十字形 1101">
              <a:extLst>
                <a:ext uri="{FF2B5EF4-FFF2-40B4-BE49-F238E27FC236}">
                  <a16:creationId xmlns:a16="http://schemas.microsoft.com/office/drawing/2014/main" id="{A4E4F3DB-3AF1-C63A-C363-019EF1992B6F}"/>
                </a:ext>
              </a:extLst>
            </p:cNvPr>
            <p:cNvSpPr/>
            <p:nvPr/>
          </p:nvSpPr>
          <p:spPr>
            <a:xfrm>
              <a:off x="148214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3" name="十字形 1102">
              <a:extLst>
                <a:ext uri="{FF2B5EF4-FFF2-40B4-BE49-F238E27FC236}">
                  <a16:creationId xmlns:a16="http://schemas.microsoft.com/office/drawing/2014/main" id="{1B51A6B1-9421-8630-CA1E-C15606691DA8}"/>
                </a:ext>
              </a:extLst>
            </p:cNvPr>
            <p:cNvSpPr/>
            <p:nvPr/>
          </p:nvSpPr>
          <p:spPr>
            <a:xfrm>
              <a:off x="178603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4" name="十字形 1103">
              <a:extLst>
                <a:ext uri="{FF2B5EF4-FFF2-40B4-BE49-F238E27FC236}">
                  <a16:creationId xmlns:a16="http://schemas.microsoft.com/office/drawing/2014/main" id="{CAA26C1D-B983-7FD6-5D1B-5C58D18131BB}"/>
                </a:ext>
              </a:extLst>
            </p:cNvPr>
            <p:cNvSpPr/>
            <p:nvPr/>
          </p:nvSpPr>
          <p:spPr>
            <a:xfrm>
              <a:off x="2089921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5" name="十字形 1104">
              <a:extLst>
                <a:ext uri="{FF2B5EF4-FFF2-40B4-BE49-F238E27FC236}">
                  <a16:creationId xmlns:a16="http://schemas.microsoft.com/office/drawing/2014/main" id="{7C8CACDE-2D85-6D92-1B96-E5F3A69D66B2}"/>
                </a:ext>
              </a:extLst>
            </p:cNvPr>
            <p:cNvSpPr/>
            <p:nvPr/>
          </p:nvSpPr>
          <p:spPr>
            <a:xfrm>
              <a:off x="2393808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6" name="十字形 1105">
              <a:extLst>
                <a:ext uri="{FF2B5EF4-FFF2-40B4-BE49-F238E27FC236}">
                  <a16:creationId xmlns:a16="http://schemas.microsoft.com/office/drawing/2014/main" id="{C59287A3-5BC2-96C5-2F98-A23F0752F7AE}"/>
                </a:ext>
              </a:extLst>
            </p:cNvPr>
            <p:cNvSpPr/>
            <p:nvPr/>
          </p:nvSpPr>
          <p:spPr>
            <a:xfrm>
              <a:off x="269769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7" name="十字形 1106">
              <a:extLst>
                <a:ext uri="{FF2B5EF4-FFF2-40B4-BE49-F238E27FC236}">
                  <a16:creationId xmlns:a16="http://schemas.microsoft.com/office/drawing/2014/main" id="{720AD07E-5881-4BD7-4858-75EE3665E6AF}"/>
                </a:ext>
              </a:extLst>
            </p:cNvPr>
            <p:cNvSpPr/>
            <p:nvPr/>
          </p:nvSpPr>
          <p:spPr>
            <a:xfrm>
              <a:off x="3001583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8" name="十字形 1107">
              <a:extLst>
                <a:ext uri="{FF2B5EF4-FFF2-40B4-BE49-F238E27FC236}">
                  <a16:creationId xmlns:a16="http://schemas.microsoft.com/office/drawing/2014/main" id="{A549E82F-9E92-17EE-B0B1-773EEC3F3A59}"/>
                </a:ext>
              </a:extLst>
            </p:cNvPr>
            <p:cNvSpPr/>
            <p:nvPr/>
          </p:nvSpPr>
          <p:spPr>
            <a:xfrm>
              <a:off x="330547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09" name="十字形 1108">
              <a:extLst>
                <a:ext uri="{FF2B5EF4-FFF2-40B4-BE49-F238E27FC236}">
                  <a16:creationId xmlns:a16="http://schemas.microsoft.com/office/drawing/2014/main" id="{C8DE7FFB-37B4-C539-D0E0-53F9F33A68A7}"/>
                </a:ext>
              </a:extLst>
            </p:cNvPr>
            <p:cNvSpPr/>
            <p:nvPr/>
          </p:nvSpPr>
          <p:spPr>
            <a:xfrm>
              <a:off x="360935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0" name="十字形 1109">
              <a:extLst>
                <a:ext uri="{FF2B5EF4-FFF2-40B4-BE49-F238E27FC236}">
                  <a16:creationId xmlns:a16="http://schemas.microsoft.com/office/drawing/2014/main" id="{238C4FFB-81DC-00D6-F58B-EB90BF9381EB}"/>
                </a:ext>
              </a:extLst>
            </p:cNvPr>
            <p:cNvSpPr/>
            <p:nvPr/>
          </p:nvSpPr>
          <p:spPr>
            <a:xfrm>
              <a:off x="391324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1" name="十字形 1110">
              <a:extLst>
                <a:ext uri="{FF2B5EF4-FFF2-40B4-BE49-F238E27FC236}">
                  <a16:creationId xmlns:a16="http://schemas.microsoft.com/office/drawing/2014/main" id="{3627E1B6-9D73-05A7-C2E6-1C240D7739B1}"/>
                </a:ext>
              </a:extLst>
            </p:cNvPr>
            <p:cNvSpPr/>
            <p:nvPr/>
          </p:nvSpPr>
          <p:spPr>
            <a:xfrm>
              <a:off x="4217131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2" name="十字形 1111">
              <a:extLst>
                <a:ext uri="{FF2B5EF4-FFF2-40B4-BE49-F238E27FC236}">
                  <a16:creationId xmlns:a16="http://schemas.microsoft.com/office/drawing/2014/main" id="{E32C6521-B340-C17A-C8D6-66FAF78E3E58}"/>
                </a:ext>
              </a:extLst>
            </p:cNvPr>
            <p:cNvSpPr/>
            <p:nvPr/>
          </p:nvSpPr>
          <p:spPr>
            <a:xfrm>
              <a:off x="4521019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3" name="十字形 1112">
              <a:extLst>
                <a:ext uri="{FF2B5EF4-FFF2-40B4-BE49-F238E27FC236}">
                  <a16:creationId xmlns:a16="http://schemas.microsoft.com/office/drawing/2014/main" id="{56675289-C2FB-0EEE-3F17-2D8A4C45D59B}"/>
                </a:ext>
              </a:extLst>
            </p:cNvPr>
            <p:cNvSpPr/>
            <p:nvPr/>
          </p:nvSpPr>
          <p:spPr>
            <a:xfrm>
              <a:off x="482490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4" name="十字形 1113">
              <a:extLst>
                <a:ext uri="{FF2B5EF4-FFF2-40B4-BE49-F238E27FC236}">
                  <a16:creationId xmlns:a16="http://schemas.microsoft.com/office/drawing/2014/main" id="{2BCF780F-976F-96B9-9B8D-EB114C06C7EC}"/>
                </a:ext>
              </a:extLst>
            </p:cNvPr>
            <p:cNvSpPr/>
            <p:nvPr/>
          </p:nvSpPr>
          <p:spPr>
            <a:xfrm>
              <a:off x="5128793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5" name="十字形 1114">
              <a:extLst>
                <a:ext uri="{FF2B5EF4-FFF2-40B4-BE49-F238E27FC236}">
                  <a16:creationId xmlns:a16="http://schemas.microsoft.com/office/drawing/2014/main" id="{CA5E42DC-232C-9EE8-14E3-D6A06B818758}"/>
                </a:ext>
              </a:extLst>
            </p:cNvPr>
            <p:cNvSpPr/>
            <p:nvPr/>
          </p:nvSpPr>
          <p:spPr>
            <a:xfrm>
              <a:off x="543268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6" name="十字形 1115">
              <a:extLst>
                <a:ext uri="{FF2B5EF4-FFF2-40B4-BE49-F238E27FC236}">
                  <a16:creationId xmlns:a16="http://schemas.microsoft.com/office/drawing/2014/main" id="{49FD1CB8-6470-CC51-3218-66649D912295}"/>
                </a:ext>
              </a:extLst>
            </p:cNvPr>
            <p:cNvSpPr/>
            <p:nvPr/>
          </p:nvSpPr>
          <p:spPr>
            <a:xfrm>
              <a:off x="5736567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7" name="十字形 1116">
              <a:extLst>
                <a:ext uri="{FF2B5EF4-FFF2-40B4-BE49-F238E27FC236}">
                  <a16:creationId xmlns:a16="http://schemas.microsoft.com/office/drawing/2014/main" id="{DC36CE08-9647-BA2B-9736-064AEC950D33}"/>
                </a:ext>
              </a:extLst>
            </p:cNvPr>
            <p:cNvSpPr/>
            <p:nvPr/>
          </p:nvSpPr>
          <p:spPr>
            <a:xfrm>
              <a:off x="6040455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8" name="十字形 1117">
              <a:extLst>
                <a:ext uri="{FF2B5EF4-FFF2-40B4-BE49-F238E27FC236}">
                  <a16:creationId xmlns:a16="http://schemas.microsoft.com/office/drawing/2014/main" id="{238DA5AE-74DF-5338-ABEA-DDC6F8023BC1}"/>
                </a:ext>
              </a:extLst>
            </p:cNvPr>
            <p:cNvSpPr/>
            <p:nvPr/>
          </p:nvSpPr>
          <p:spPr>
            <a:xfrm>
              <a:off x="6344342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19" name="十字形 1118">
              <a:extLst>
                <a:ext uri="{FF2B5EF4-FFF2-40B4-BE49-F238E27FC236}">
                  <a16:creationId xmlns:a16="http://schemas.microsoft.com/office/drawing/2014/main" id="{8C6413BF-263B-A8F4-88E4-92253D04DE6C}"/>
                </a:ext>
              </a:extLst>
            </p:cNvPr>
            <p:cNvSpPr/>
            <p:nvPr/>
          </p:nvSpPr>
          <p:spPr>
            <a:xfrm>
              <a:off x="6648229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0" name="十字形 1119">
              <a:extLst>
                <a:ext uri="{FF2B5EF4-FFF2-40B4-BE49-F238E27FC236}">
                  <a16:creationId xmlns:a16="http://schemas.microsoft.com/office/drawing/2014/main" id="{D7C2C140-1BED-999C-B6EC-FC0265479DE6}"/>
                </a:ext>
              </a:extLst>
            </p:cNvPr>
            <p:cNvSpPr/>
            <p:nvPr/>
          </p:nvSpPr>
          <p:spPr>
            <a:xfrm>
              <a:off x="6952116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1" name="十字形 1120">
              <a:extLst>
                <a:ext uri="{FF2B5EF4-FFF2-40B4-BE49-F238E27FC236}">
                  <a16:creationId xmlns:a16="http://schemas.microsoft.com/office/drawing/2014/main" id="{43066F4E-18AB-5625-035E-676EE51E9A2C}"/>
                </a:ext>
              </a:extLst>
            </p:cNvPr>
            <p:cNvSpPr/>
            <p:nvPr/>
          </p:nvSpPr>
          <p:spPr>
            <a:xfrm>
              <a:off x="7256004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2" name="十字形 1121">
              <a:extLst>
                <a:ext uri="{FF2B5EF4-FFF2-40B4-BE49-F238E27FC236}">
                  <a16:creationId xmlns:a16="http://schemas.microsoft.com/office/drawing/2014/main" id="{66E45C8E-F540-1F58-213C-E7999318E662}"/>
                </a:ext>
              </a:extLst>
            </p:cNvPr>
            <p:cNvSpPr/>
            <p:nvPr/>
          </p:nvSpPr>
          <p:spPr>
            <a:xfrm>
              <a:off x="7559890" y="6641991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3" name="十字形 1122">
              <a:extLst>
                <a:ext uri="{FF2B5EF4-FFF2-40B4-BE49-F238E27FC236}">
                  <a16:creationId xmlns:a16="http://schemas.microsoft.com/office/drawing/2014/main" id="{A63CD6A9-4FCC-D3F6-C9E2-5C743AFF0DA4}"/>
                </a:ext>
              </a:extLst>
            </p:cNvPr>
            <p:cNvSpPr/>
            <p:nvPr/>
          </p:nvSpPr>
          <p:spPr>
            <a:xfrm>
              <a:off x="266598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4" name="十字形 1123">
              <a:extLst>
                <a:ext uri="{FF2B5EF4-FFF2-40B4-BE49-F238E27FC236}">
                  <a16:creationId xmlns:a16="http://schemas.microsoft.com/office/drawing/2014/main" id="{5D65088E-B1BB-7C67-C631-E7619E58F826}"/>
                </a:ext>
              </a:extLst>
            </p:cNvPr>
            <p:cNvSpPr/>
            <p:nvPr/>
          </p:nvSpPr>
          <p:spPr>
            <a:xfrm>
              <a:off x="570485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5" name="十字形 1124">
              <a:extLst>
                <a:ext uri="{FF2B5EF4-FFF2-40B4-BE49-F238E27FC236}">
                  <a16:creationId xmlns:a16="http://schemas.microsoft.com/office/drawing/2014/main" id="{145D483F-83A5-3B64-857B-31006EC7850C}"/>
                </a:ext>
              </a:extLst>
            </p:cNvPr>
            <p:cNvSpPr/>
            <p:nvPr/>
          </p:nvSpPr>
          <p:spPr>
            <a:xfrm>
              <a:off x="874372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6" name="十字形 1125">
              <a:extLst>
                <a:ext uri="{FF2B5EF4-FFF2-40B4-BE49-F238E27FC236}">
                  <a16:creationId xmlns:a16="http://schemas.microsoft.com/office/drawing/2014/main" id="{B58871FD-88AC-49E8-3399-5C1E06AF7245}"/>
                </a:ext>
              </a:extLst>
            </p:cNvPr>
            <p:cNvSpPr/>
            <p:nvPr/>
          </p:nvSpPr>
          <p:spPr>
            <a:xfrm>
              <a:off x="117826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7" name="十字形 1126">
              <a:extLst>
                <a:ext uri="{FF2B5EF4-FFF2-40B4-BE49-F238E27FC236}">
                  <a16:creationId xmlns:a16="http://schemas.microsoft.com/office/drawing/2014/main" id="{1D2A134D-DEDA-11BC-6B4D-756A0A29EC15}"/>
                </a:ext>
              </a:extLst>
            </p:cNvPr>
            <p:cNvSpPr/>
            <p:nvPr/>
          </p:nvSpPr>
          <p:spPr>
            <a:xfrm>
              <a:off x="148214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8" name="十字形 1127">
              <a:extLst>
                <a:ext uri="{FF2B5EF4-FFF2-40B4-BE49-F238E27FC236}">
                  <a16:creationId xmlns:a16="http://schemas.microsoft.com/office/drawing/2014/main" id="{6FEAC843-E2B3-AEE8-7B1F-65B20B533D7E}"/>
                </a:ext>
              </a:extLst>
            </p:cNvPr>
            <p:cNvSpPr/>
            <p:nvPr/>
          </p:nvSpPr>
          <p:spPr>
            <a:xfrm>
              <a:off x="178603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29" name="十字形 1128">
              <a:extLst>
                <a:ext uri="{FF2B5EF4-FFF2-40B4-BE49-F238E27FC236}">
                  <a16:creationId xmlns:a16="http://schemas.microsoft.com/office/drawing/2014/main" id="{82EB143A-736D-47FD-F03A-AE9FE5AD75AD}"/>
                </a:ext>
              </a:extLst>
            </p:cNvPr>
            <p:cNvSpPr/>
            <p:nvPr/>
          </p:nvSpPr>
          <p:spPr>
            <a:xfrm>
              <a:off x="2089921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0" name="十字形 1129">
              <a:extLst>
                <a:ext uri="{FF2B5EF4-FFF2-40B4-BE49-F238E27FC236}">
                  <a16:creationId xmlns:a16="http://schemas.microsoft.com/office/drawing/2014/main" id="{BBD0034D-D0D1-B36E-473A-9EDF3E287C00}"/>
                </a:ext>
              </a:extLst>
            </p:cNvPr>
            <p:cNvSpPr/>
            <p:nvPr/>
          </p:nvSpPr>
          <p:spPr>
            <a:xfrm>
              <a:off x="2393808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1" name="十字形 1130">
              <a:extLst>
                <a:ext uri="{FF2B5EF4-FFF2-40B4-BE49-F238E27FC236}">
                  <a16:creationId xmlns:a16="http://schemas.microsoft.com/office/drawing/2014/main" id="{70B82C6D-F1F5-5927-AB1B-3A4C4595FF46}"/>
                </a:ext>
              </a:extLst>
            </p:cNvPr>
            <p:cNvSpPr/>
            <p:nvPr/>
          </p:nvSpPr>
          <p:spPr>
            <a:xfrm>
              <a:off x="269769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2" name="十字形 1131">
              <a:extLst>
                <a:ext uri="{FF2B5EF4-FFF2-40B4-BE49-F238E27FC236}">
                  <a16:creationId xmlns:a16="http://schemas.microsoft.com/office/drawing/2014/main" id="{4C131176-F6E9-6381-B231-BAD6A1881C19}"/>
                </a:ext>
              </a:extLst>
            </p:cNvPr>
            <p:cNvSpPr/>
            <p:nvPr/>
          </p:nvSpPr>
          <p:spPr>
            <a:xfrm>
              <a:off x="3001583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3" name="十字形 1132">
              <a:extLst>
                <a:ext uri="{FF2B5EF4-FFF2-40B4-BE49-F238E27FC236}">
                  <a16:creationId xmlns:a16="http://schemas.microsoft.com/office/drawing/2014/main" id="{4711C8A1-9FD0-770A-9381-436C34DE2ADA}"/>
                </a:ext>
              </a:extLst>
            </p:cNvPr>
            <p:cNvSpPr/>
            <p:nvPr/>
          </p:nvSpPr>
          <p:spPr>
            <a:xfrm>
              <a:off x="330547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4" name="十字形 1133">
              <a:extLst>
                <a:ext uri="{FF2B5EF4-FFF2-40B4-BE49-F238E27FC236}">
                  <a16:creationId xmlns:a16="http://schemas.microsoft.com/office/drawing/2014/main" id="{62C9B4E1-73D4-3D95-05B0-964AC4099E2C}"/>
                </a:ext>
              </a:extLst>
            </p:cNvPr>
            <p:cNvSpPr/>
            <p:nvPr/>
          </p:nvSpPr>
          <p:spPr>
            <a:xfrm>
              <a:off x="360935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5" name="十字形 1134">
              <a:extLst>
                <a:ext uri="{FF2B5EF4-FFF2-40B4-BE49-F238E27FC236}">
                  <a16:creationId xmlns:a16="http://schemas.microsoft.com/office/drawing/2014/main" id="{7F2D192C-5DB9-DD48-D910-AE5EF22F7273}"/>
                </a:ext>
              </a:extLst>
            </p:cNvPr>
            <p:cNvSpPr/>
            <p:nvPr/>
          </p:nvSpPr>
          <p:spPr>
            <a:xfrm>
              <a:off x="391324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6" name="十字形 1135">
              <a:extLst>
                <a:ext uri="{FF2B5EF4-FFF2-40B4-BE49-F238E27FC236}">
                  <a16:creationId xmlns:a16="http://schemas.microsoft.com/office/drawing/2014/main" id="{8C3C95E9-E93B-C627-9DA1-FA60937D1A06}"/>
                </a:ext>
              </a:extLst>
            </p:cNvPr>
            <p:cNvSpPr/>
            <p:nvPr/>
          </p:nvSpPr>
          <p:spPr>
            <a:xfrm>
              <a:off x="4217131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7" name="十字形 1136">
              <a:extLst>
                <a:ext uri="{FF2B5EF4-FFF2-40B4-BE49-F238E27FC236}">
                  <a16:creationId xmlns:a16="http://schemas.microsoft.com/office/drawing/2014/main" id="{3CEAE0B7-D3F0-D9F6-8143-7D82DD899523}"/>
                </a:ext>
              </a:extLst>
            </p:cNvPr>
            <p:cNvSpPr/>
            <p:nvPr/>
          </p:nvSpPr>
          <p:spPr>
            <a:xfrm>
              <a:off x="4521019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8" name="十字形 1137">
              <a:extLst>
                <a:ext uri="{FF2B5EF4-FFF2-40B4-BE49-F238E27FC236}">
                  <a16:creationId xmlns:a16="http://schemas.microsoft.com/office/drawing/2014/main" id="{6C98995E-B583-0FC7-B5BF-50F81EF2AE02}"/>
                </a:ext>
              </a:extLst>
            </p:cNvPr>
            <p:cNvSpPr/>
            <p:nvPr/>
          </p:nvSpPr>
          <p:spPr>
            <a:xfrm>
              <a:off x="482490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39" name="十字形 1138">
              <a:extLst>
                <a:ext uri="{FF2B5EF4-FFF2-40B4-BE49-F238E27FC236}">
                  <a16:creationId xmlns:a16="http://schemas.microsoft.com/office/drawing/2014/main" id="{C59FC883-11F2-1D67-BE67-E38FBDF4D989}"/>
                </a:ext>
              </a:extLst>
            </p:cNvPr>
            <p:cNvSpPr/>
            <p:nvPr/>
          </p:nvSpPr>
          <p:spPr>
            <a:xfrm>
              <a:off x="5128793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0" name="十字形 1139">
              <a:extLst>
                <a:ext uri="{FF2B5EF4-FFF2-40B4-BE49-F238E27FC236}">
                  <a16:creationId xmlns:a16="http://schemas.microsoft.com/office/drawing/2014/main" id="{BC820C56-0C21-FB56-01F4-FB10EB244013}"/>
                </a:ext>
              </a:extLst>
            </p:cNvPr>
            <p:cNvSpPr/>
            <p:nvPr/>
          </p:nvSpPr>
          <p:spPr>
            <a:xfrm>
              <a:off x="543268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1" name="十字形 1140">
              <a:extLst>
                <a:ext uri="{FF2B5EF4-FFF2-40B4-BE49-F238E27FC236}">
                  <a16:creationId xmlns:a16="http://schemas.microsoft.com/office/drawing/2014/main" id="{8516FBBF-4D13-8BF6-6212-0B3DB8E9FDF1}"/>
                </a:ext>
              </a:extLst>
            </p:cNvPr>
            <p:cNvSpPr/>
            <p:nvPr/>
          </p:nvSpPr>
          <p:spPr>
            <a:xfrm>
              <a:off x="5736567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2" name="十字形 1141">
              <a:extLst>
                <a:ext uri="{FF2B5EF4-FFF2-40B4-BE49-F238E27FC236}">
                  <a16:creationId xmlns:a16="http://schemas.microsoft.com/office/drawing/2014/main" id="{EFD7DCB8-1EBC-E6D2-8F44-F01FC732B601}"/>
                </a:ext>
              </a:extLst>
            </p:cNvPr>
            <p:cNvSpPr/>
            <p:nvPr/>
          </p:nvSpPr>
          <p:spPr>
            <a:xfrm>
              <a:off x="6040455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3" name="十字形 1142">
              <a:extLst>
                <a:ext uri="{FF2B5EF4-FFF2-40B4-BE49-F238E27FC236}">
                  <a16:creationId xmlns:a16="http://schemas.microsoft.com/office/drawing/2014/main" id="{72F4CF20-9B04-A89F-E6AF-0F32947C5A8C}"/>
                </a:ext>
              </a:extLst>
            </p:cNvPr>
            <p:cNvSpPr/>
            <p:nvPr/>
          </p:nvSpPr>
          <p:spPr>
            <a:xfrm>
              <a:off x="6344342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4" name="十字形 1143">
              <a:extLst>
                <a:ext uri="{FF2B5EF4-FFF2-40B4-BE49-F238E27FC236}">
                  <a16:creationId xmlns:a16="http://schemas.microsoft.com/office/drawing/2014/main" id="{0FC2B98D-60BA-FFAA-065C-CA556EE911F3}"/>
                </a:ext>
              </a:extLst>
            </p:cNvPr>
            <p:cNvSpPr/>
            <p:nvPr/>
          </p:nvSpPr>
          <p:spPr>
            <a:xfrm>
              <a:off x="6648229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5" name="十字形 1144">
              <a:extLst>
                <a:ext uri="{FF2B5EF4-FFF2-40B4-BE49-F238E27FC236}">
                  <a16:creationId xmlns:a16="http://schemas.microsoft.com/office/drawing/2014/main" id="{6F1F63ED-B37B-BEE1-FD13-A44C8A784DF1}"/>
                </a:ext>
              </a:extLst>
            </p:cNvPr>
            <p:cNvSpPr/>
            <p:nvPr/>
          </p:nvSpPr>
          <p:spPr>
            <a:xfrm>
              <a:off x="6952116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6" name="十字形 1145">
              <a:extLst>
                <a:ext uri="{FF2B5EF4-FFF2-40B4-BE49-F238E27FC236}">
                  <a16:creationId xmlns:a16="http://schemas.microsoft.com/office/drawing/2014/main" id="{FC43C197-2F06-91E2-A973-E725C4D4216C}"/>
                </a:ext>
              </a:extLst>
            </p:cNvPr>
            <p:cNvSpPr/>
            <p:nvPr/>
          </p:nvSpPr>
          <p:spPr>
            <a:xfrm>
              <a:off x="7256004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7" name="十字形 1146">
              <a:extLst>
                <a:ext uri="{FF2B5EF4-FFF2-40B4-BE49-F238E27FC236}">
                  <a16:creationId xmlns:a16="http://schemas.microsoft.com/office/drawing/2014/main" id="{2E034621-7ECA-61AE-D1B3-50039A3EF028}"/>
                </a:ext>
              </a:extLst>
            </p:cNvPr>
            <p:cNvSpPr/>
            <p:nvPr/>
          </p:nvSpPr>
          <p:spPr>
            <a:xfrm>
              <a:off x="7559890" y="6925586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8" name="十字形 1147">
              <a:extLst>
                <a:ext uri="{FF2B5EF4-FFF2-40B4-BE49-F238E27FC236}">
                  <a16:creationId xmlns:a16="http://schemas.microsoft.com/office/drawing/2014/main" id="{931C365D-4923-7F6B-A37C-56702F786109}"/>
                </a:ext>
              </a:extLst>
            </p:cNvPr>
            <p:cNvSpPr/>
            <p:nvPr/>
          </p:nvSpPr>
          <p:spPr>
            <a:xfrm>
              <a:off x="266598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49" name="十字形 1148">
              <a:extLst>
                <a:ext uri="{FF2B5EF4-FFF2-40B4-BE49-F238E27FC236}">
                  <a16:creationId xmlns:a16="http://schemas.microsoft.com/office/drawing/2014/main" id="{19BA1D9B-E7A3-D44B-7B40-55D9A7F46410}"/>
                </a:ext>
              </a:extLst>
            </p:cNvPr>
            <p:cNvSpPr/>
            <p:nvPr/>
          </p:nvSpPr>
          <p:spPr>
            <a:xfrm>
              <a:off x="570485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0" name="十字形 1149">
              <a:extLst>
                <a:ext uri="{FF2B5EF4-FFF2-40B4-BE49-F238E27FC236}">
                  <a16:creationId xmlns:a16="http://schemas.microsoft.com/office/drawing/2014/main" id="{8DF4531E-823F-1B55-7DE1-17B38E924EB3}"/>
                </a:ext>
              </a:extLst>
            </p:cNvPr>
            <p:cNvSpPr/>
            <p:nvPr/>
          </p:nvSpPr>
          <p:spPr>
            <a:xfrm>
              <a:off x="874372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1" name="十字形 1150">
              <a:extLst>
                <a:ext uri="{FF2B5EF4-FFF2-40B4-BE49-F238E27FC236}">
                  <a16:creationId xmlns:a16="http://schemas.microsoft.com/office/drawing/2014/main" id="{BAA0BD4E-9F7F-E852-EB7C-E8FAEA973348}"/>
                </a:ext>
              </a:extLst>
            </p:cNvPr>
            <p:cNvSpPr/>
            <p:nvPr/>
          </p:nvSpPr>
          <p:spPr>
            <a:xfrm>
              <a:off x="117826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2" name="十字形 1151">
              <a:extLst>
                <a:ext uri="{FF2B5EF4-FFF2-40B4-BE49-F238E27FC236}">
                  <a16:creationId xmlns:a16="http://schemas.microsoft.com/office/drawing/2014/main" id="{436C1D28-63DA-5FD0-4895-E5666D044EBF}"/>
                </a:ext>
              </a:extLst>
            </p:cNvPr>
            <p:cNvSpPr/>
            <p:nvPr/>
          </p:nvSpPr>
          <p:spPr>
            <a:xfrm>
              <a:off x="148214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3" name="十字形 1152">
              <a:extLst>
                <a:ext uri="{FF2B5EF4-FFF2-40B4-BE49-F238E27FC236}">
                  <a16:creationId xmlns:a16="http://schemas.microsoft.com/office/drawing/2014/main" id="{7D98AB01-BB40-AD8B-2895-FA123C49FC40}"/>
                </a:ext>
              </a:extLst>
            </p:cNvPr>
            <p:cNvSpPr/>
            <p:nvPr/>
          </p:nvSpPr>
          <p:spPr>
            <a:xfrm>
              <a:off x="178603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4" name="十字形 1153">
              <a:extLst>
                <a:ext uri="{FF2B5EF4-FFF2-40B4-BE49-F238E27FC236}">
                  <a16:creationId xmlns:a16="http://schemas.microsoft.com/office/drawing/2014/main" id="{B06BA2D9-279C-E5AA-84C8-8974DB8836BB}"/>
                </a:ext>
              </a:extLst>
            </p:cNvPr>
            <p:cNvSpPr/>
            <p:nvPr/>
          </p:nvSpPr>
          <p:spPr>
            <a:xfrm>
              <a:off x="2089921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5" name="十字形 1154">
              <a:extLst>
                <a:ext uri="{FF2B5EF4-FFF2-40B4-BE49-F238E27FC236}">
                  <a16:creationId xmlns:a16="http://schemas.microsoft.com/office/drawing/2014/main" id="{019B90DF-67A1-A49F-736C-A77772535165}"/>
                </a:ext>
              </a:extLst>
            </p:cNvPr>
            <p:cNvSpPr/>
            <p:nvPr/>
          </p:nvSpPr>
          <p:spPr>
            <a:xfrm>
              <a:off x="2393808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6" name="十字形 1155">
              <a:extLst>
                <a:ext uri="{FF2B5EF4-FFF2-40B4-BE49-F238E27FC236}">
                  <a16:creationId xmlns:a16="http://schemas.microsoft.com/office/drawing/2014/main" id="{3FFDF352-03A9-F4FD-50E2-1E1D6108B14F}"/>
                </a:ext>
              </a:extLst>
            </p:cNvPr>
            <p:cNvSpPr/>
            <p:nvPr/>
          </p:nvSpPr>
          <p:spPr>
            <a:xfrm>
              <a:off x="269769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7" name="十字形 1156">
              <a:extLst>
                <a:ext uri="{FF2B5EF4-FFF2-40B4-BE49-F238E27FC236}">
                  <a16:creationId xmlns:a16="http://schemas.microsoft.com/office/drawing/2014/main" id="{D0821F19-78A0-4730-E158-25EEC69D5A05}"/>
                </a:ext>
              </a:extLst>
            </p:cNvPr>
            <p:cNvSpPr/>
            <p:nvPr/>
          </p:nvSpPr>
          <p:spPr>
            <a:xfrm>
              <a:off x="3001583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8" name="十字形 1157">
              <a:extLst>
                <a:ext uri="{FF2B5EF4-FFF2-40B4-BE49-F238E27FC236}">
                  <a16:creationId xmlns:a16="http://schemas.microsoft.com/office/drawing/2014/main" id="{093EDF57-306E-28A9-35E4-8800A306538C}"/>
                </a:ext>
              </a:extLst>
            </p:cNvPr>
            <p:cNvSpPr/>
            <p:nvPr/>
          </p:nvSpPr>
          <p:spPr>
            <a:xfrm>
              <a:off x="330547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59" name="十字形 1158">
              <a:extLst>
                <a:ext uri="{FF2B5EF4-FFF2-40B4-BE49-F238E27FC236}">
                  <a16:creationId xmlns:a16="http://schemas.microsoft.com/office/drawing/2014/main" id="{582BAA7E-D239-66CA-307D-A27D367AFB84}"/>
                </a:ext>
              </a:extLst>
            </p:cNvPr>
            <p:cNvSpPr/>
            <p:nvPr/>
          </p:nvSpPr>
          <p:spPr>
            <a:xfrm>
              <a:off x="360935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0" name="十字形 1159">
              <a:extLst>
                <a:ext uri="{FF2B5EF4-FFF2-40B4-BE49-F238E27FC236}">
                  <a16:creationId xmlns:a16="http://schemas.microsoft.com/office/drawing/2014/main" id="{D8A5AC8D-B1F1-371D-FF26-165C3644D065}"/>
                </a:ext>
              </a:extLst>
            </p:cNvPr>
            <p:cNvSpPr/>
            <p:nvPr/>
          </p:nvSpPr>
          <p:spPr>
            <a:xfrm>
              <a:off x="391324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1" name="十字形 1160">
              <a:extLst>
                <a:ext uri="{FF2B5EF4-FFF2-40B4-BE49-F238E27FC236}">
                  <a16:creationId xmlns:a16="http://schemas.microsoft.com/office/drawing/2014/main" id="{55758929-406C-D663-3D08-7E2B68CE3C5D}"/>
                </a:ext>
              </a:extLst>
            </p:cNvPr>
            <p:cNvSpPr/>
            <p:nvPr/>
          </p:nvSpPr>
          <p:spPr>
            <a:xfrm>
              <a:off x="4217131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2" name="十字形 1161">
              <a:extLst>
                <a:ext uri="{FF2B5EF4-FFF2-40B4-BE49-F238E27FC236}">
                  <a16:creationId xmlns:a16="http://schemas.microsoft.com/office/drawing/2014/main" id="{B959C47F-4888-3F21-8D62-368FB25F5D2E}"/>
                </a:ext>
              </a:extLst>
            </p:cNvPr>
            <p:cNvSpPr/>
            <p:nvPr/>
          </p:nvSpPr>
          <p:spPr>
            <a:xfrm>
              <a:off x="4521019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3" name="十字形 1162">
              <a:extLst>
                <a:ext uri="{FF2B5EF4-FFF2-40B4-BE49-F238E27FC236}">
                  <a16:creationId xmlns:a16="http://schemas.microsoft.com/office/drawing/2014/main" id="{DDA176BB-B5B7-A9A8-F46D-224BB8BEDCB5}"/>
                </a:ext>
              </a:extLst>
            </p:cNvPr>
            <p:cNvSpPr/>
            <p:nvPr/>
          </p:nvSpPr>
          <p:spPr>
            <a:xfrm>
              <a:off x="482490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4" name="十字形 1163">
              <a:extLst>
                <a:ext uri="{FF2B5EF4-FFF2-40B4-BE49-F238E27FC236}">
                  <a16:creationId xmlns:a16="http://schemas.microsoft.com/office/drawing/2014/main" id="{5517DA88-7253-3B97-BA7E-9FCA024BF61D}"/>
                </a:ext>
              </a:extLst>
            </p:cNvPr>
            <p:cNvSpPr/>
            <p:nvPr/>
          </p:nvSpPr>
          <p:spPr>
            <a:xfrm>
              <a:off x="5128793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5" name="十字形 1164">
              <a:extLst>
                <a:ext uri="{FF2B5EF4-FFF2-40B4-BE49-F238E27FC236}">
                  <a16:creationId xmlns:a16="http://schemas.microsoft.com/office/drawing/2014/main" id="{5CFC45D5-28D4-11CC-FD12-B92904AC269D}"/>
                </a:ext>
              </a:extLst>
            </p:cNvPr>
            <p:cNvSpPr/>
            <p:nvPr/>
          </p:nvSpPr>
          <p:spPr>
            <a:xfrm>
              <a:off x="543268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6" name="十字形 1165">
              <a:extLst>
                <a:ext uri="{FF2B5EF4-FFF2-40B4-BE49-F238E27FC236}">
                  <a16:creationId xmlns:a16="http://schemas.microsoft.com/office/drawing/2014/main" id="{B77587A0-D780-7C98-2137-0ED445A1C341}"/>
                </a:ext>
              </a:extLst>
            </p:cNvPr>
            <p:cNvSpPr/>
            <p:nvPr/>
          </p:nvSpPr>
          <p:spPr>
            <a:xfrm>
              <a:off x="5736567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7" name="十字形 1166">
              <a:extLst>
                <a:ext uri="{FF2B5EF4-FFF2-40B4-BE49-F238E27FC236}">
                  <a16:creationId xmlns:a16="http://schemas.microsoft.com/office/drawing/2014/main" id="{7449C9DB-70DF-5D3D-8D21-CFAEF997F9A5}"/>
                </a:ext>
              </a:extLst>
            </p:cNvPr>
            <p:cNvSpPr/>
            <p:nvPr/>
          </p:nvSpPr>
          <p:spPr>
            <a:xfrm>
              <a:off x="6040455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8" name="十字形 1167">
              <a:extLst>
                <a:ext uri="{FF2B5EF4-FFF2-40B4-BE49-F238E27FC236}">
                  <a16:creationId xmlns:a16="http://schemas.microsoft.com/office/drawing/2014/main" id="{9246B290-8F94-F013-D1EA-A2A078C9C5E9}"/>
                </a:ext>
              </a:extLst>
            </p:cNvPr>
            <p:cNvSpPr/>
            <p:nvPr/>
          </p:nvSpPr>
          <p:spPr>
            <a:xfrm>
              <a:off x="6344342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69" name="十字形 1168">
              <a:extLst>
                <a:ext uri="{FF2B5EF4-FFF2-40B4-BE49-F238E27FC236}">
                  <a16:creationId xmlns:a16="http://schemas.microsoft.com/office/drawing/2014/main" id="{5D93A898-909E-C22D-F7EE-65753599D1DB}"/>
                </a:ext>
              </a:extLst>
            </p:cNvPr>
            <p:cNvSpPr/>
            <p:nvPr/>
          </p:nvSpPr>
          <p:spPr>
            <a:xfrm>
              <a:off x="6648229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0" name="十字形 1169">
              <a:extLst>
                <a:ext uri="{FF2B5EF4-FFF2-40B4-BE49-F238E27FC236}">
                  <a16:creationId xmlns:a16="http://schemas.microsoft.com/office/drawing/2014/main" id="{9B0194B9-2AFB-43B2-24EC-DE1FEB4049BF}"/>
                </a:ext>
              </a:extLst>
            </p:cNvPr>
            <p:cNvSpPr/>
            <p:nvPr/>
          </p:nvSpPr>
          <p:spPr>
            <a:xfrm>
              <a:off x="6952116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1" name="十字形 1170">
              <a:extLst>
                <a:ext uri="{FF2B5EF4-FFF2-40B4-BE49-F238E27FC236}">
                  <a16:creationId xmlns:a16="http://schemas.microsoft.com/office/drawing/2014/main" id="{A3DAF0C6-B664-2A3D-1C4B-4A962B9DFE15}"/>
                </a:ext>
              </a:extLst>
            </p:cNvPr>
            <p:cNvSpPr/>
            <p:nvPr/>
          </p:nvSpPr>
          <p:spPr>
            <a:xfrm>
              <a:off x="7256004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2" name="十字形 1171">
              <a:extLst>
                <a:ext uri="{FF2B5EF4-FFF2-40B4-BE49-F238E27FC236}">
                  <a16:creationId xmlns:a16="http://schemas.microsoft.com/office/drawing/2014/main" id="{FE2675C8-31BA-FF8E-5A68-928D8524C210}"/>
                </a:ext>
              </a:extLst>
            </p:cNvPr>
            <p:cNvSpPr/>
            <p:nvPr/>
          </p:nvSpPr>
          <p:spPr>
            <a:xfrm>
              <a:off x="7559890" y="7209180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3" name="十字形 1172">
              <a:extLst>
                <a:ext uri="{FF2B5EF4-FFF2-40B4-BE49-F238E27FC236}">
                  <a16:creationId xmlns:a16="http://schemas.microsoft.com/office/drawing/2014/main" id="{44C487F4-DE87-D424-9B45-006689D2512F}"/>
                </a:ext>
              </a:extLst>
            </p:cNvPr>
            <p:cNvSpPr/>
            <p:nvPr/>
          </p:nvSpPr>
          <p:spPr>
            <a:xfrm>
              <a:off x="266598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4" name="十字形 1173">
              <a:extLst>
                <a:ext uri="{FF2B5EF4-FFF2-40B4-BE49-F238E27FC236}">
                  <a16:creationId xmlns:a16="http://schemas.microsoft.com/office/drawing/2014/main" id="{8E059D11-647A-E5EA-0B28-2FF88A96D26D}"/>
                </a:ext>
              </a:extLst>
            </p:cNvPr>
            <p:cNvSpPr/>
            <p:nvPr/>
          </p:nvSpPr>
          <p:spPr>
            <a:xfrm>
              <a:off x="570485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5" name="十字形 1174">
              <a:extLst>
                <a:ext uri="{FF2B5EF4-FFF2-40B4-BE49-F238E27FC236}">
                  <a16:creationId xmlns:a16="http://schemas.microsoft.com/office/drawing/2014/main" id="{9D88182D-D7C2-9427-0108-523756BB8ADD}"/>
                </a:ext>
              </a:extLst>
            </p:cNvPr>
            <p:cNvSpPr/>
            <p:nvPr/>
          </p:nvSpPr>
          <p:spPr>
            <a:xfrm>
              <a:off x="874372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6" name="十字形 1175">
              <a:extLst>
                <a:ext uri="{FF2B5EF4-FFF2-40B4-BE49-F238E27FC236}">
                  <a16:creationId xmlns:a16="http://schemas.microsoft.com/office/drawing/2014/main" id="{66C290FC-66B2-A8F5-CC76-74A8BEF0B528}"/>
                </a:ext>
              </a:extLst>
            </p:cNvPr>
            <p:cNvSpPr/>
            <p:nvPr/>
          </p:nvSpPr>
          <p:spPr>
            <a:xfrm>
              <a:off x="117826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7" name="十字形 1176">
              <a:extLst>
                <a:ext uri="{FF2B5EF4-FFF2-40B4-BE49-F238E27FC236}">
                  <a16:creationId xmlns:a16="http://schemas.microsoft.com/office/drawing/2014/main" id="{3ED1AF4C-9B98-73B9-82AA-51284687BA2D}"/>
                </a:ext>
              </a:extLst>
            </p:cNvPr>
            <p:cNvSpPr/>
            <p:nvPr/>
          </p:nvSpPr>
          <p:spPr>
            <a:xfrm>
              <a:off x="148214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8" name="十字形 1177">
              <a:extLst>
                <a:ext uri="{FF2B5EF4-FFF2-40B4-BE49-F238E27FC236}">
                  <a16:creationId xmlns:a16="http://schemas.microsoft.com/office/drawing/2014/main" id="{DE15F1E8-B93C-AE9E-6552-E40E67B78032}"/>
                </a:ext>
              </a:extLst>
            </p:cNvPr>
            <p:cNvSpPr/>
            <p:nvPr/>
          </p:nvSpPr>
          <p:spPr>
            <a:xfrm>
              <a:off x="178603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79" name="十字形 1178">
              <a:extLst>
                <a:ext uri="{FF2B5EF4-FFF2-40B4-BE49-F238E27FC236}">
                  <a16:creationId xmlns:a16="http://schemas.microsoft.com/office/drawing/2014/main" id="{1A77183C-EBF5-E62A-89B4-DB6A1334C8D6}"/>
                </a:ext>
              </a:extLst>
            </p:cNvPr>
            <p:cNvSpPr/>
            <p:nvPr/>
          </p:nvSpPr>
          <p:spPr>
            <a:xfrm>
              <a:off x="2089921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0" name="十字形 1179">
              <a:extLst>
                <a:ext uri="{FF2B5EF4-FFF2-40B4-BE49-F238E27FC236}">
                  <a16:creationId xmlns:a16="http://schemas.microsoft.com/office/drawing/2014/main" id="{1A3BDFCF-9918-7A66-C996-CE89A2AC9B49}"/>
                </a:ext>
              </a:extLst>
            </p:cNvPr>
            <p:cNvSpPr/>
            <p:nvPr/>
          </p:nvSpPr>
          <p:spPr>
            <a:xfrm>
              <a:off x="2393808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1" name="十字形 1180">
              <a:extLst>
                <a:ext uri="{FF2B5EF4-FFF2-40B4-BE49-F238E27FC236}">
                  <a16:creationId xmlns:a16="http://schemas.microsoft.com/office/drawing/2014/main" id="{126A7A46-B1F5-010E-6E78-D802CCA492B1}"/>
                </a:ext>
              </a:extLst>
            </p:cNvPr>
            <p:cNvSpPr/>
            <p:nvPr/>
          </p:nvSpPr>
          <p:spPr>
            <a:xfrm>
              <a:off x="269769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2" name="十字形 1181">
              <a:extLst>
                <a:ext uri="{FF2B5EF4-FFF2-40B4-BE49-F238E27FC236}">
                  <a16:creationId xmlns:a16="http://schemas.microsoft.com/office/drawing/2014/main" id="{B1A306C5-1AA5-C488-E2D2-85AED63D4DC4}"/>
                </a:ext>
              </a:extLst>
            </p:cNvPr>
            <p:cNvSpPr/>
            <p:nvPr/>
          </p:nvSpPr>
          <p:spPr>
            <a:xfrm>
              <a:off x="3001583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3" name="十字形 1182">
              <a:extLst>
                <a:ext uri="{FF2B5EF4-FFF2-40B4-BE49-F238E27FC236}">
                  <a16:creationId xmlns:a16="http://schemas.microsoft.com/office/drawing/2014/main" id="{775D7594-4365-6930-75E3-0DE4F8A10767}"/>
                </a:ext>
              </a:extLst>
            </p:cNvPr>
            <p:cNvSpPr/>
            <p:nvPr/>
          </p:nvSpPr>
          <p:spPr>
            <a:xfrm>
              <a:off x="330547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4" name="十字形 1183">
              <a:extLst>
                <a:ext uri="{FF2B5EF4-FFF2-40B4-BE49-F238E27FC236}">
                  <a16:creationId xmlns:a16="http://schemas.microsoft.com/office/drawing/2014/main" id="{81F6BCA2-1369-4D3D-4CA5-864F178610A0}"/>
                </a:ext>
              </a:extLst>
            </p:cNvPr>
            <p:cNvSpPr/>
            <p:nvPr/>
          </p:nvSpPr>
          <p:spPr>
            <a:xfrm>
              <a:off x="360935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5" name="十字形 1184">
              <a:extLst>
                <a:ext uri="{FF2B5EF4-FFF2-40B4-BE49-F238E27FC236}">
                  <a16:creationId xmlns:a16="http://schemas.microsoft.com/office/drawing/2014/main" id="{8C846E3F-D508-FBB1-FDC8-1E593246B3B2}"/>
                </a:ext>
              </a:extLst>
            </p:cNvPr>
            <p:cNvSpPr/>
            <p:nvPr/>
          </p:nvSpPr>
          <p:spPr>
            <a:xfrm>
              <a:off x="391324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6" name="十字形 1185">
              <a:extLst>
                <a:ext uri="{FF2B5EF4-FFF2-40B4-BE49-F238E27FC236}">
                  <a16:creationId xmlns:a16="http://schemas.microsoft.com/office/drawing/2014/main" id="{1FEE6D1F-4DD6-4882-197D-90CAAA93170D}"/>
                </a:ext>
              </a:extLst>
            </p:cNvPr>
            <p:cNvSpPr/>
            <p:nvPr/>
          </p:nvSpPr>
          <p:spPr>
            <a:xfrm>
              <a:off x="4217131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7" name="十字形 1186">
              <a:extLst>
                <a:ext uri="{FF2B5EF4-FFF2-40B4-BE49-F238E27FC236}">
                  <a16:creationId xmlns:a16="http://schemas.microsoft.com/office/drawing/2014/main" id="{C181298C-9FAD-336A-5901-B7289E396A71}"/>
                </a:ext>
              </a:extLst>
            </p:cNvPr>
            <p:cNvSpPr/>
            <p:nvPr/>
          </p:nvSpPr>
          <p:spPr>
            <a:xfrm>
              <a:off x="4521019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8" name="十字形 1187">
              <a:extLst>
                <a:ext uri="{FF2B5EF4-FFF2-40B4-BE49-F238E27FC236}">
                  <a16:creationId xmlns:a16="http://schemas.microsoft.com/office/drawing/2014/main" id="{B56371D2-5309-911B-6C73-0A03F02005FB}"/>
                </a:ext>
              </a:extLst>
            </p:cNvPr>
            <p:cNvSpPr/>
            <p:nvPr/>
          </p:nvSpPr>
          <p:spPr>
            <a:xfrm>
              <a:off x="482490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89" name="十字形 1188">
              <a:extLst>
                <a:ext uri="{FF2B5EF4-FFF2-40B4-BE49-F238E27FC236}">
                  <a16:creationId xmlns:a16="http://schemas.microsoft.com/office/drawing/2014/main" id="{384612A5-37B7-8434-3BC7-E9710D0DA207}"/>
                </a:ext>
              </a:extLst>
            </p:cNvPr>
            <p:cNvSpPr/>
            <p:nvPr/>
          </p:nvSpPr>
          <p:spPr>
            <a:xfrm>
              <a:off x="5128793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0" name="十字形 1189">
              <a:extLst>
                <a:ext uri="{FF2B5EF4-FFF2-40B4-BE49-F238E27FC236}">
                  <a16:creationId xmlns:a16="http://schemas.microsoft.com/office/drawing/2014/main" id="{69F688C2-CE45-ED2B-CBF3-1034F64283A3}"/>
                </a:ext>
              </a:extLst>
            </p:cNvPr>
            <p:cNvSpPr/>
            <p:nvPr/>
          </p:nvSpPr>
          <p:spPr>
            <a:xfrm>
              <a:off x="543268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1" name="十字形 1190">
              <a:extLst>
                <a:ext uri="{FF2B5EF4-FFF2-40B4-BE49-F238E27FC236}">
                  <a16:creationId xmlns:a16="http://schemas.microsoft.com/office/drawing/2014/main" id="{45561AEE-E1E2-5ABC-A56B-4233B9BB0D2F}"/>
                </a:ext>
              </a:extLst>
            </p:cNvPr>
            <p:cNvSpPr/>
            <p:nvPr/>
          </p:nvSpPr>
          <p:spPr>
            <a:xfrm>
              <a:off x="5736567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2" name="十字形 1191">
              <a:extLst>
                <a:ext uri="{FF2B5EF4-FFF2-40B4-BE49-F238E27FC236}">
                  <a16:creationId xmlns:a16="http://schemas.microsoft.com/office/drawing/2014/main" id="{C6738EC0-B33D-82B0-155B-61FFD5E66493}"/>
                </a:ext>
              </a:extLst>
            </p:cNvPr>
            <p:cNvSpPr/>
            <p:nvPr/>
          </p:nvSpPr>
          <p:spPr>
            <a:xfrm>
              <a:off x="6040455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3" name="十字形 1192">
              <a:extLst>
                <a:ext uri="{FF2B5EF4-FFF2-40B4-BE49-F238E27FC236}">
                  <a16:creationId xmlns:a16="http://schemas.microsoft.com/office/drawing/2014/main" id="{5EC0D9A0-72CB-4362-90CE-2E3B120B1587}"/>
                </a:ext>
              </a:extLst>
            </p:cNvPr>
            <p:cNvSpPr/>
            <p:nvPr/>
          </p:nvSpPr>
          <p:spPr>
            <a:xfrm>
              <a:off x="6344342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4" name="十字形 1193">
              <a:extLst>
                <a:ext uri="{FF2B5EF4-FFF2-40B4-BE49-F238E27FC236}">
                  <a16:creationId xmlns:a16="http://schemas.microsoft.com/office/drawing/2014/main" id="{755E2739-7F02-8EF5-E425-57CF1229A559}"/>
                </a:ext>
              </a:extLst>
            </p:cNvPr>
            <p:cNvSpPr/>
            <p:nvPr/>
          </p:nvSpPr>
          <p:spPr>
            <a:xfrm>
              <a:off x="6648229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5" name="十字形 1194">
              <a:extLst>
                <a:ext uri="{FF2B5EF4-FFF2-40B4-BE49-F238E27FC236}">
                  <a16:creationId xmlns:a16="http://schemas.microsoft.com/office/drawing/2014/main" id="{1C854A6D-B72A-F3D7-3089-22F146A2AB03}"/>
                </a:ext>
              </a:extLst>
            </p:cNvPr>
            <p:cNvSpPr/>
            <p:nvPr/>
          </p:nvSpPr>
          <p:spPr>
            <a:xfrm>
              <a:off x="6952116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6" name="十字形 1195">
              <a:extLst>
                <a:ext uri="{FF2B5EF4-FFF2-40B4-BE49-F238E27FC236}">
                  <a16:creationId xmlns:a16="http://schemas.microsoft.com/office/drawing/2014/main" id="{04F8C05B-E6BC-7F24-BA14-D8499A4619E7}"/>
                </a:ext>
              </a:extLst>
            </p:cNvPr>
            <p:cNvSpPr/>
            <p:nvPr/>
          </p:nvSpPr>
          <p:spPr>
            <a:xfrm>
              <a:off x="7256004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7" name="十字形 1196">
              <a:extLst>
                <a:ext uri="{FF2B5EF4-FFF2-40B4-BE49-F238E27FC236}">
                  <a16:creationId xmlns:a16="http://schemas.microsoft.com/office/drawing/2014/main" id="{7F59C74B-3E6F-0607-4848-BEF40A65350C}"/>
                </a:ext>
              </a:extLst>
            </p:cNvPr>
            <p:cNvSpPr/>
            <p:nvPr/>
          </p:nvSpPr>
          <p:spPr>
            <a:xfrm>
              <a:off x="7559890" y="7492774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8" name="十字形 1197">
              <a:extLst>
                <a:ext uri="{FF2B5EF4-FFF2-40B4-BE49-F238E27FC236}">
                  <a16:creationId xmlns:a16="http://schemas.microsoft.com/office/drawing/2014/main" id="{5C133EB7-2522-1666-EBAA-6DDDB51E224C}"/>
                </a:ext>
              </a:extLst>
            </p:cNvPr>
            <p:cNvSpPr/>
            <p:nvPr/>
          </p:nvSpPr>
          <p:spPr>
            <a:xfrm>
              <a:off x="266598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99" name="十字形 1198">
              <a:extLst>
                <a:ext uri="{FF2B5EF4-FFF2-40B4-BE49-F238E27FC236}">
                  <a16:creationId xmlns:a16="http://schemas.microsoft.com/office/drawing/2014/main" id="{4BABA5A8-5BB1-1ADF-D0B8-1C799841F652}"/>
                </a:ext>
              </a:extLst>
            </p:cNvPr>
            <p:cNvSpPr/>
            <p:nvPr/>
          </p:nvSpPr>
          <p:spPr>
            <a:xfrm>
              <a:off x="570485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0" name="十字形 1199">
              <a:extLst>
                <a:ext uri="{FF2B5EF4-FFF2-40B4-BE49-F238E27FC236}">
                  <a16:creationId xmlns:a16="http://schemas.microsoft.com/office/drawing/2014/main" id="{C714451D-64EF-4699-00A8-74F9987BC403}"/>
                </a:ext>
              </a:extLst>
            </p:cNvPr>
            <p:cNvSpPr/>
            <p:nvPr/>
          </p:nvSpPr>
          <p:spPr>
            <a:xfrm>
              <a:off x="874372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1" name="十字形 1200">
              <a:extLst>
                <a:ext uri="{FF2B5EF4-FFF2-40B4-BE49-F238E27FC236}">
                  <a16:creationId xmlns:a16="http://schemas.microsoft.com/office/drawing/2014/main" id="{589CEA3C-C361-2B9E-2BF4-9D653DF1EAA5}"/>
                </a:ext>
              </a:extLst>
            </p:cNvPr>
            <p:cNvSpPr/>
            <p:nvPr/>
          </p:nvSpPr>
          <p:spPr>
            <a:xfrm>
              <a:off x="117826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2" name="十字形 1201">
              <a:extLst>
                <a:ext uri="{FF2B5EF4-FFF2-40B4-BE49-F238E27FC236}">
                  <a16:creationId xmlns:a16="http://schemas.microsoft.com/office/drawing/2014/main" id="{68932E2E-499C-6B83-64BC-DED869012A3F}"/>
                </a:ext>
              </a:extLst>
            </p:cNvPr>
            <p:cNvSpPr/>
            <p:nvPr/>
          </p:nvSpPr>
          <p:spPr>
            <a:xfrm>
              <a:off x="148214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3" name="十字形 1202">
              <a:extLst>
                <a:ext uri="{FF2B5EF4-FFF2-40B4-BE49-F238E27FC236}">
                  <a16:creationId xmlns:a16="http://schemas.microsoft.com/office/drawing/2014/main" id="{A35938B1-3EA4-6A4F-C925-ABA10BE0F325}"/>
                </a:ext>
              </a:extLst>
            </p:cNvPr>
            <p:cNvSpPr/>
            <p:nvPr/>
          </p:nvSpPr>
          <p:spPr>
            <a:xfrm>
              <a:off x="178603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4" name="十字形 1203">
              <a:extLst>
                <a:ext uri="{FF2B5EF4-FFF2-40B4-BE49-F238E27FC236}">
                  <a16:creationId xmlns:a16="http://schemas.microsoft.com/office/drawing/2014/main" id="{312A56AD-CBBD-CBBF-BCD1-8F96DE90373B}"/>
                </a:ext>
              </a:extLst>
            </p:cNvPr>
            <p:cNvSpPr/>
            <p:nvPr/>
          </p:nvSpPr>
          <p:spPr>
            <a:xfrm>
              <a:off x="2089921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5" name="十字形 1204">
              <a:extLst>
                <a:ext uri="{FF2B5EF4-FFF2-40B4-BE49-F238E27FC236}">
                  <a16:creationId xmlns:a16="http://schemas.microsoft.com/office/drawing/2014/main" id="{6F60597C-E437-949C-BC12-E57EFAD6B324}"/>
                </a:ext>
              </a:extLst>
            </p:cNvPr>
            <p:cNvSpPr/>
            <p:nvPr/>
          </p:nvSpPr>
          <p:spPr>
            <a:xfrm>
              <a:off x="2393808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6" name="十字形 1205">
              <a:extLst>
                <a:ext uri="{FF2B5EF4-FFF2-40B4-BE49-F238E27FC236}">
                  <a16:creationId xmlns:a16="http://schemas.microsoft.com/office/drawing/2014/main" id="{35A56CE1-6947-B556-6A9E-EA769BC513A7}"/>
                </a:ext>
              </a:extLst>
            </p:cNvPr>
            <p:cNvSpPr/>
            <p:nvPr/>
          </p:nvSpPr>
          <p:spPr>
            <a:xfrm>
              <a:off x="269769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7" name="十字形 1206">
              <a:extLst>
                <a:ext uri="{FF2B5EF4-FFF2-40B4-BE49-F238E27FC236}">
                  <a16:creationId xmlns:a16="http://schemas.microsoft.com/office/drawing/2014/main" id="{5A5C9B20-8581-754D-169C-DB0DCBAAEE4B}"/>
                </a:ext>
              </a:extLst>
            </p:cNvPr>
            <p:cNvSpPr/>
            <p:nvPr/>
          </p:nvSpPr>
          <p:spPr>
            <a:xfrm>
              <a:off x="3001583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8" name="十字形 1207">
              <a:extLst>
                <a:ext uri="{FF2B5EF4-FFF2-40B4-BE49-F238E27FC236}">
                  <a16:creationId xmlns:a16="http://schemas.microsoft.com/office/drawing/2014/main" id="{6197E0BF-597E-B95F-F9A0-B1E8F8C5F7A8}"/>
                </a:ext>
              </a:extLst>
            </p:cNvPr>
            <p:cNvSpPr/>
            <p:nvPr/>
          </p:nvSpPr>
          <p:spPr>
            <a:xfrm>
              <a:off x="330547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9" name="十字形 1208">
              <a:extLst>
                <a:ext uri="{FF2B5EF4-FFF2-40B4-BE49-F238E27FC236}">
                  <a16:creationId xmlns:a16="http://schemas.microsoft.com/office/drawing/2014/main" id="{01FFBFE2-B1F3-7EC2-9B17-2E17F2507DDB}"/>
                </a:ext>
              </a:extLst>
            </p:cNvPr>
            <p:cNvSpPr/>
            <p:nvPr/>
          </p:nvSpPr>
          <p:spPr>
            <a:xfrm>
              <a:off x="360935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0" name="十字形 1209">
              <a:extLst>
                <a:ext uri="{FF2B5EF4-FFF2-40B4-BE49-F238E27FC236}">
                  <a16:creationId xmlns:a16="http://schemas.microsoft.com/office/drawing/2014/main" id="{5E4B996B-86DD-B5B3-4380-CBD9D4273996}"/>
                </a:ext>
              </a:extLst>
            </p:cNvPr>
            <p:cNvSpPr/>
            <p:nvPr/>
          </p:nvSpPr>
          <p:spPr>
            <a:xfrm>
              <a:off x="391324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1" name="十字形 1210">
              <a:extLst>
                <a:ext uri="{FF2B5EF4-FFF2-40B4-BE49-F238E27FC236}">
                  <a16:creationId xmlns:a16="http://schemas.microsoft.com/office/drawing/2014/main" id="{10178718-838F-723C-F771-0A45D139F89E}"/>
                </a:ext>
              </a:extLst>
            </p:cNvPr>
            <p:cNvSpPr/>
            <p:nvPr/>
          </p:nvSpPr>
          <p:spPr>
            <a:xfrm>
              <a:off x="4217131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2" name="十字形 1211">
              <a:extLst>
                <a:ext uri="{FF2B5EF4-FFF2-40B4-BE49-F238E27FC236}">
                  <a16:creationId xmlns:a16="http://schemas.microsoft.com/office/drawing/2014/main" id="{8FA79DAD-C338-9FDF-F4E3-F83F755A2687}"/>
                </a:ext>
              </a:extLst>
            </p:cNvPr>
            <p:cNvSpPr/>
            <p:nvPr/>
          </p:nvSpPr>
          <p:spPr>
            <a:xfrm>
              <a:off x="4521019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3" name="十字形 1212">
              <a:extLst>
                <a:ext uri="{FF2B5EF4-FFF2-40B4-BE49-F238E27FC236}">
                  <a16:creationId xmlns:a16="http://schemas.microsoft.com/office/drawing/2014/main" id="{F676B51A-0402-9B3D-25D9-FB1E296906AE}"/>
                </a:ext>
              </a:extLst>
            </p:cNvPr>
            <p:cNvSpPr/>
            <p:nvPr/>
          </p:nvSpPr>
          <p:spPr>
            <a:xfrm>
              <a:off x="482490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4" name="十字形 1213">
              <a:extLst>
                <a:ext uri="{FF2B5EF4-FFF2-40B4-BE49-F238E27FC236}">
                  <a16:creationId xmlns:a16="http://schemas.microsoft.com/office/drawing/2014/main" id="{3C5828F3-C605-964B-A99A-CFF5E7B1307E}"/>
                </a:ext>
              </a:extLst>
            </p:cNvPr>
            <p:cNvSpPr/>
            <p:nvPr/>
          </p:nvSpPr>
          <p:spPr>
            <a:xfrm>
              <a:off x="5128793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5" name="十字形 1214">
              <a:extLst>
                <a:ext uri="{FF2B5EF4-FFF2-40B4-BE49-F238E27FC236}">
                  <a16:creationId xmlns:a16="http://schemas.microsoft.com/office/drawing/2014/main" id="{EE19E878-6EB7-9A8A-7280-1063F935EB50}"/>
                </a:ext>
              </a:extLst>
            </p:cNvPr>
            <p:cNvSpPr/>
            <p:nvPr/>
          </p:nvSpPr>
          <p:spPr>
            <a:xfrm>
              <a:off x="543268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6" name="十字形 1215">
              <a:extLst>
                <a:ext uri="{FF2B5EF4-FFF2-40B4-BE49-F238E27FC236}">
                  <a16:creationId xmlns:a16="http://schemas.microsoft.com/office/drawing/2014/main" id="{3E33FEA8-EF22-44B0-94F3-1D19823147D2}"/>
                </a:ext>
              </a:extLst>
            </p:cNvPr>
            <p:cNvSpPr/>
            <p:nvPr/>
          </p:nvSpPr>
          <p:spPr>
            <a:xfrm>
              <a:off x="5736567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7" name="十字形 1216">
              <a:extLst>
                <a:ext uri="{FF2B5EF4-FFF2-40B4-BE49-F238E27FC236}">
                  <a16:creationId xmlns:a16="http://schemas.microsoft.com/office/drawing/2014/main" id="{1123CDEF-70AF-59CB-6FDC-41FB9B9D3BE4}"/>
                </a:ext>
              </a:extLst>
            </p:cNvPr>
            <p:cNvSpPr/>
            <p:nvPr/>
          </p:nvSpPr>
          <p:spPr>
            <a:xfrm>
              <a:off x="6040455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8" name="十字形 1217">
              <a:extLst>
                <a:ext uri="{FF2B5EF4-FFF2-40B4-BE49-F238E27FC236}">
                  <a16:creationId xmlns:a16="http://schemas.microsoft.com/office/drawing/2014/main" id="{06BFE535-E64D-C6E1-0E54-AC217D785AE3}"/>
                </a:ext>
              </a:extLst>
            </p:cNvPr>
            <p:cNvSpPr/>
            <p:nvPr/>
          </p:nvSpPr>
          <p:spPr>
            <a:xfrm>
              <a:off x="6344342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19" name="十字形 1218">
              <a:extLst>
                <a:ext uri="{FF2B5EF4-FFF2-40B4-BE49-F238E27FC236}">
                  <a16:creationId xmlns:a16="http://schemas.microsoft.com/office/drawing/2014/main" id="{E7BCADEC-E588-465D-415B-E05AE4FEFCE7}"/>
                </a:ext>
              </a:extLst>
            </p:cNvPr>
            <p:cNvSpPr/>
            <p:nvPr/>
          </p:nvSpPr>
          <p:spPr>
            <a:xfrm>
              <a:off x="6648229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0" name="十字形 1219">
              <a:extLst>
                <a:ext uri="{FF2B5EF4-FFF2-40B4-BE49-F238E27FC236}">
                  <a16:creationId xmlns:a16="http://schemas.microsoft.com/office/drawing/2014/main" id="{462C65DC-C91C-1347-29DF-FA097FB2483A}"/>
                </a:ext>
              </a:extLst>
            </p:cNvPr>
            <p:cNvSpPr/>
            <p:nvPr/>
          </p:nvSpPr>
          <p:spPr>
            <a:xfrm>
              <a:off x="6952116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1" name="十字形 1220">
              <a:extLst>
                <a:ext uri="{FF2B5EF4-FFF2-40B4-BE49-F238E27FC236}">
                  <a16:creationId xmlns:a16="http://schemas.microsoft.com/office/drawing/2014/main" id="{8636B4A1-60D6-34EA-A4AA-058FFAD8A9EF}"/>
                </a:ext>
              </a:extLst>
            </p:cNvPr>
            <p:cNvSpPr/>
            <p:nvPr/>
          </p:nvSpPr>
          <p:spPr>
            <a:xfrm>
              <a:off x="7256004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22" name="十字形 1221">
              <a:extLst>
                <a:ext uri="{FF2B5EF4-FFF2-40B4-BE49-F238E27FC236}">
                  <a16:creationId xmlns:a16="http://schemas.microsoft.com/office/drawing/2014/main" id="{81600D9C-6E6B-E8A9-ACE5-E8E43DEC6D18}"/>
                </a:ext>
              </a:extLst>
            </p:cNvPr>
            <p:cNvSpPr/>
            <p:nvPr/>
          </p:nvSpPr>
          <p:spPr>
            <a:xfrm>
              <a:off x="7559890" y="7776368"/>
              <a:ext cx="184666" cy="184666"/>
            </a:xfrm>
            <a:prstGeom prst="plus">
              <a:avLst/>
            </a:prstGeom>
            <a:grpFill/>
            <a:ln>
              <a:gradFill flip="none" rotWithShape="1">
                <a:gsLst>
                  <a:gs pos="0">
                    <a:schemeClr val="bg1">
                      <a:alpha val="3000"/>
                    </a:schemeClr>
                  </a:gs>
                  <a:gs pos="100000">
                    <a:schemeClr val="bg1">
                      <a:alpha val="3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223" name="add-button_411">
            <a:extLst>
              <a:ext uri="{FF2B5EF4-FFF2-40B4-BE49-F238E27FC236}">
                <a16:creationId xmlns:a16="http://schemas.microsoft.com/office/drawing/2014/main" id="{E41E9D5B-C09A-B7B5-6A56-E503D232936B}"/>
              </a:ext>
            </a:extLst>
          </p:cNvPr>
          <p:cNvSpPr/>
          <p:nvPr/>
        </p:nvSpPr>
        <p:spPr>
          <a:xfrm>
            <a:off x="810837" y="3698830"/>
            <a:ext cx="181102" cy="180737"/>
          </a:xfrm>
          <a:custGeom>
            <a:avLst/>
            <a:gdLst>
              <a:gd name="T0" fmla="*/ 119 w 238"/>
              <a:gd name="T1" fmla="*/ 0 h 238"/>
              <a:gd name="T2" fmla="*/ 0 w 238"/>
              <a:gd name="T3" fmla="*/ 119 h 238"/>
              <a:gd name="T4" fmla="*/ 119 w 238"/>
              <a:gd name="T5" fmla="*/ 238 h 238"/>
              <a:gd name="T6" fmla="*/ 238 w 238"/>
              <a:gd name="T7" fmla="*/ 119 h 238"/>
              <a:gd name="T8" fmla="*/ 119 w 238"/>
              <a:gd name="T9" fmla="*/ 0 h 238"/>
              <a:gd name="T10" fmla="*/ 139 w 238"/>
              <a:gd name="T11" fmla="*/ 137 h 238"/>
              <a:gd name="T12" fmla="*/ 139 w 238"/>
              <a:gd name="T13" fmla="*/ 205 h 238"/>
              <a:gd name="T14" fmla="*/ 99 w 238"/>
              <a:gd name="T15" fmla="*/ 205 h 238"/>
              <a:gd name="T16" fmla="*/ 99 w 238"/>
              <a:gd name="T17" fmla="*/ 137 h 238"/>
              <a:gd name="T18" fmla="*/ 33 w 238"/>
              <a:gd name="T19" fmla="*/ 137 h 238"/>
              <a:gd name="T20" fmla="*/ 33 w 238"/>
              <a:gd name="T21" fmla="*/ 97 h 238"/>
              <a:gd name="T22" fmla="*/ 99 w 238"/>
              <a:gd name="T23" fmla="*/ 97 h 238"/>
              <a:gd name="T24" fmla="*/ 99 w 238"/>
              <a:gd name="T25" fmla="*/ 33 h 238"/>
              <a:gd name="T26" fmla="*/ 139 w 238"/>
              <a:gd name="T27" fmla="*/ 33 h 238"/>
              <a:gd name="T28" fmla="*/ 139 w 238"/>
              <a:gd name="T29" fmla="*/ 97 h 238"/>
              <a:gd name="T30" fmla="*/ 205 w 238"/>
              <a:gd name="T31" fmla="*/ 97 h 238"/>
              <a:gd name="T32" fmla="*/ 205 w 238"/>
              <a:gd name="T33" fmla="*/ 137 h 238"/>
              <a:gd name="T34" fmla="*/ 139 w 238"/>
              <a:gd name="T35" fmla="*/ 137 h 238"/>
              <a:gd name="T36" fmla="*/ 139 w 238"/>
              <a:gd name="T37" fmla="*/ 1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38">
                <a:moveTo>
                  <a:pt x="119" y="0"/>
                </a:moveTo>
                <a:cubicBezTo>
                  <a:pt x="53" y="0"/>
                  <a:pt x="0" y="53"/>
                  <a:pt x="0" y="119"/>
                </a:cubicBezTo>
                <a:cubicBezTo>
                  <a:pt x="0" y="185"/>
                  <a:pt x="53" y="238"/>
                  <a:pt x="119" y="238"/>
                </a:cubicBezTo>
                <a:cubicBezTo>
                  <a:pt x="185" y="238"/>
                  <a:pt x="238" y="185"/>
                  <a:pt x="238" y="119"/>
                </a:cubicBezTo>
                <a:cubicBezTo>
                  <a:pt x="238" y="53"/>
                  <a:pt x="185" y="0"/>
                  <a:pt x="119" y="0"/>
                </a:cubicBezTo>
                <a:close/>
                <a:moveTo>
                  <a:pt x="139" y="137"/>
                </a:moveTo>
                <a:lnTo>
                  <a:pt x="139" y="205"/>
                </a:lnTo>
                <a:lnTo>
                  <a:pt x="99" y="205"/>
                </a:lnTo>
                <a:lnTo>
                  <a:pt x="99" y="137"/>
                </a:lnTo>
                <a:lnTo>
                  <a:pt x="33" y="137"/>
                </a:lnTo>
                <a:lnTo>
                  <a:pt x="33" y="97"/>
                </a:lnTo>
                <a:lnTo>
                  <a:pt x="99" y="97"/>
                </a:lnTo>
                <a:lnTo>
                  <a:pt x="99" y="33"/>
                </a:lnTo>
                <a:lnTo>
                  <a:pt x="139" y="33"/>
                </a:lnTo>
                <a:lnTo>
                  <a:pt x="139" y="97"/>
                </a:lnTo>
                <a:lnTo>
                  <a:pt x="205" y="97"/>
                </a:lnTo>
                <a:lnTo>
                  <a:pt x="205" y="137"/>
                </a:lnTo>
                <a:lnTo>
                  <a:pt x="139" y="137"/>
                </a:lnTo>
                <a:lnTo>
                  <a:pt x="139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26" name="图形 1225">
            <a:extLst>
              <a:ext uri="{FF2B5EF4-FFF2-40B4-BE49-F238E27FC236}">
                <a16:creationId xmlns:a16="http://schemas.microsoft.com/office/drawing/2014/main" id="{B2F55901-ECC2-5C1B-51BC-3911A8420E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4508" b="-10551"/>
          <a:stretch/>
        </p:blipFill>
        <p:spPr>
          <a:xfrm>
            <a:off x="448461" y="370884"/>
            <a:ext cx="1157584" cy="176265"/>
          </a:xfrm>
          <a:prstGeom prst="rect">
            <a:avLst/>
          </a:prstGeom>
        </p:spPr>
      </p:pic>
      <p:grpSp>
        <p:nvGrpSpPr>
          <p:cNvPr id="1224" name="组合 1223">
            <a:extLst>
              <a:ext uri="{FF2B5EF4-FFF2-40B4-BE49-F238E27FC236}">
                <a16:creationId xmlns:a16="http://schemas.microsoft.com/office/drawing/2014/main" id="{F93C7C61-59A5-7190-8AC9-456BF6255B6E}"/>
              </a:ext>
            </a:extLst>
          </p:cNvPr>
          <p:cNvGrpSpPr/>
          <p:nvPr/>
        </p:nvGrpSpPr>
        <p:grpSpPr>
          <a:xfrm>
            <a:off x="454796" y="6331143"/>
            <a:ext cx="225772" cy="166478"/>
            <a:chOff x="451694" y="6237287"/>
            <a:chExt cx="429246" cy="316515"/>
          </a:xfrm>
        </p:grpSpPr>
        <p:sp>
          <p:nvSpPr>
            <p:cNvPr id="1227" name="plus_64580">
              <a:extLst>
                <a:ext uri="{FF2B5EF4-FFF2-40B4-BE49-F238E27FC236}">
                  <a16:creationId xmlns:a16="http://schemas.microsoft.com/office/drawing/2014/main" id="{DA16B757-C696-1470-9026-1C18C1E47A86}"/>
                </a:ext>
              </a:extLst>
            </p:cNvPr>
            <p:cNvSpPr/>
            <p:nvPr/>
          </p:nvSpPr>
          <p:spPr>
            <a:xfrm>
              <a:off x="45169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28" name="plus_64580">
              <a:extLst>
                <a:ext uri="{FF2B5EF4-FFF2-40B4-BE49-F238E27FC236}">
                  <a16:creationId xmlns:a16="http://schemas.microsoft.com/office/drawing/2014/main" id="{2F09BFD0-C033-737E-ECA8-812EFCC6A04B}"/>
                </a:ext>
              </a:extLst>
            </p:cNvPr>
            <p:cNvSpPr/>
            <p:nvPr/>
          </p:nvSpPr>
          <p:spPr>
            <a:xfrm>
              <a:off x="56387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29" name="plus_64580">
              <a:extLst>
                <a:ext uri="{FF2B5EF4-FFF2-40B4-BE49-F238E27FC236}">
                  <a16:creationId xmlns:a16="http://schemas.microsoft.com/office/drawing/2014/main" id="{73E7BC9D-0EE9-AB18-5BF6-C0AA4DC806DE}"/>
                </a:ext>
              </a:extLst>
            </p:cNvPr>
            <p:cNvSpPr/>
            <p:nvPr/>
          </p:nvSpPr>
          <p:spPr>
            <a:xfrm>
              <a:off x="67605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0" name="plus_64580">
              <a:extLst>
                <a:ext uri="{FF2B5EF4-FFF2-40B4-BE49-F238E27FC236}">
                  <a16:creationId xmlns:a16="http://schemas.microsoft.com/office/drawing/2014/main" id="{0E44195E-22F8-67D7-B3A9-80E698152663}"/>
                </a:ext>
              </a:extLst>
            </p:cNvPr>
            <p:cNvSpPr/>
            <p:nvPr/>
          </p:nvSpPr>
          <p:spPr>
            <a:xfrm>
              <a:off x="78823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1" name="plus_64580">
              <a:extLst>
                <a:ext uri="{FF2B5EF4-FFF2-40B4-BE49-F238E27FC236}">
                  <a16:creationId xmlns:a16="http://schemas.microsoft.com/office/drawing/2014/main" id="{F155EFFB-A579-4BFB-9362-E3634F206B9B}"/>
                </a:ext>
              </a:extLst>
            </p:cNvPr>
            <p:cNvSpPr/>
            <p:nvPr/>
          </p:nvSpPr>
          <p:spPr>
            <a:xfrm>
              <a:off x="45169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2" name="plus_64580">
              <a:extLst>
                <a:ext uri="{FF2B5EF4-FFF2-40B4-BE49-F238E27FC236}">
                  <a16:creationId xmlns:a16="http://schemas.microsoft.com/office/drawing/2014/main" id="{3E2B6E01-0BB3-16B1-C965-65D23CFFB115}"/>
                </a:ext>
              </a:extLst>
            </p:cNvPr>
            <p:cNvSpPr/>
            <p:nvPr/>
          </p:nvSpPr>
          <p:spPr>
            <a:xfrm>
              <a:off x="56387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3" name="plus_64580">
              <a:extLst>
                <a:ext uri="{FF2B5EF4-FFF2-40B4-BE49-F238E27FC236}">
                  <a16:creationId xmlns:a16="http://schemas.microsoft.com/office/drawing/2014/main" id="{4969C7B1-30D9-5623-797F-BAAB3FE40EA0}"/>
                </a:ext>
              </a:extLst>
            </p:cNvPr>
            <p:cNvSpPr/>
            <p:nvPr/>
          </p:nvSpPr>
          <p:spPr>
            <a:xfrm>
              <a:off x="67605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4" name="plus_64580">
              <a:extLst>
                <a:ext uri="{FF2B5EF4-FFF2-40B4-BE49-F238E27FC236}">
                  <a16:creationId xmlns:a16="http://schemas.microsoft.com/office/drawing/2014/main" id="{92A33F9E-230F-0F23-4117-E46C45D7A749}"/>
                </a:ext>
              </a:extLst>
            </p:cNvPr>
            <p:cNvSpPr/>
            <p:nvPr/>
          </p:nvSpPr>
          <p:spPr>
            <a:xfrm>
              <a:off x="78823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5" name="plus_64580">
              <a:extLst>
                <a:ext uri="{FF2B5EF4-FFF2-40B4-BE49-F238E27FC236}">
                  <a16:creationId xmlns:a16="http://schemas.microsoft.com/office/drawing/2014/main" id="{2E6478CB-2DAE-2865-269D-9DABA1E6A9FD}"/>
                </a:ext>
              </a:extLst>
            </p:cNvPr>
            <p:cNvSpPr/>
            <p:nvPr/>
          </p:nvSpPr>
          <p:spPr>
            <a:xfrm>
              <a:off x="45169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6" name="plus_64580">
              <a:extLst>
                <a:ext uri="{FF2B5EF4-FFF2-40B4-BE49-F238E27FC236}">
                  <a16:creationId xmlns:a16="http://schemas.microsoft.com/office/drawing/2014/main" id="{80B9D594-99F3-CBBD-3B68-F8048B6BBF00}"/>
                </a:ext>
              </a:extLst>
            </p:cNvPr>
            <p:cNvSpPr/>
            <p:nvPr/>
          </p:nvSpPr>
          <p:spPr>
            <a:xfrm>
              <a:off x="56387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7" name="plus_64580">
              <a:extLst>
                <a:ext uri="{FF2B5EF4-FFF2-40B4-BE49-F238E27FC236}">
                  <a16:creationId xmlns:a16="http://schemas.microsoft.com/office/drawing/2014/main" id="{DC1643DD-F047-0F22-1B87-335ABFF0486A}"/>
                </a:ext>
              </a:extLst>
            </p:cNvPr>
            <p:cNvSpPr/>
            <p:nvPr/>
          </p:nvSpPr>
          <p:spPr>
            <a:xfrm>
              <a:off x="67605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38" name="plus_64580">
              <a:extLst>
                <a:ext uri="{FF2B5EF4-FFF2-40B4-BE49-F238E27FC236}">
                  <a16:creationId xmlns:a16="http://schemas.microsoft.com/office/drawing/2014/main" id="{D6700744-2A5D-152C-1F0A-53933697611E}"/>
                </a:ext>
              </a:extLst>
            </p:cNvPr>
            <p:cNvSpPr/>
            <p:nvPr/>
          </p:nvSpPr>
          <p:spPr>
            <a:xfrm>
              <a:off x="78823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899B739C-4D8F-7C52-2EDB-6CD677423AB0}"/>
              </a:ext>
            </a:extLst>
          </p:cNvPr>
          <p:cNvSpPr txBox="1"/>
          <p:nvPr/>
        </p:nvSpPr>
        <p:spPr>
          <a:xfrm>
            <a:off x="753322" y="1770941"/>
            <a:ext cx="111194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计划免疫科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987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C4EF217-965E-1E31-B722-FF1956575C37}"/>
              </a:ext>
            </a:extLst>
          </p:cNvPr>
          <p:cNvSpPr/>
          <p:nvPr/>
        </p:nvSpPr>
        <p:spPr>
          <a:xfrm>
            <a:off x="1" y="554791"/>
            <a:ext cx="424814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99C6D00A-A8BE-9FEB-BC32-B56BBEA443D9}"/>
              </a:ext>
            </a:extLst>
          </p:cNvPr>
          <p:cNvSpPr/>
          <p:nvPr/>
        </p:nvSpPr>
        <p:spPr>
          <a:xfrm>
            <a:off x="513403" y="1785262"/>
            <a:ext cx="7734887" cy="1219945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96262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疫苗和预防接种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8ADBA46-7993-BE0B-78E5-2F40C5BFE1A5}"/>
              </a:ext>
            </a:extLst>
          </p:cNvPr>
          <p:cNvSpPr txBox="1"/>
          <p:nvPr/>
        </p:nvSpPr>
        <p:spPr>
          <a:xfrm>
            <a:off x="1034905" y="1513263"/>
            <a:ext cx="91360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疫苗</a:t>
            </a:r>
          </a:p>
        </p:txBody>
      </p:sp>
      <p:sp>
        <p:nvSpPr>
          <p:cNvPr id="51" name="port-map-marker-point_34701">
            <a:extLst>
              <a:ext uri="{FF2B5EF4-FFF2-40B4-BE49-F238E27FC236}">
                <a16:creationId xmlns:a16="http://schemas.microsoft.com/office/drawing/2014/main" id="{3F73D139-BB11-E928-1F77-ABDC0A8FCF13}"/>
              </a:ext>
            </a:extLst>
          </p:cNvPr>
          <p:cNvSpPr/>
          <p:nvPr/>
        </p:nvSpPr>
        <p:spPr>
          <a:xfrm>
            <a:off x="588971" y="1481247"/>
            <a:ext cx="461665" cy="46096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076AFB1-E06C-3620-BE7E-AA8C6190A0A1}"/>
              </a:ext>
            </a:extLst>
          </p:cNvPr>
          <p:cNvSpPr txBox="1"/>
          <p:nvPr/>
        </p:nvSpPr>
        <p:spPr>
          <a:xfrm>
            <a:off x="551186" y="1957355"/>
            <a:ext cx="7642127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just"/>
            <a:r>
              <a:rPr lang="zh-CN" altLang="en-US" dirty="0"/>
              <a:t>疫苗是将病原微生物（如细菌、病毒等）通过人工减毒、灭活或利用基因重组等方法制成的用于预防传染病的生物制剂。</a:t>
            </a:r>
            <a:endParaRPr lang="en-US" altLang="zh-CN" dirty="0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3D282F12-4844-DF92-A760-3E2DAA201E69}"/>
              </a:ext>
            </a:extLst>
          </p:cNvPr>
          <p:cNvSpPr/>
          <p:nvPr/>
        </p:nvSpPr>
        <p:spPr>
          <a:xfrm>
            <a:off x="513403" y="3778845"/>
            <a:ext cx="7734887" cy="1976074"/>
          </a:xfrm>
          <a:prstGeom prst="roundRect">
            <a:avLst>
              <a:gd name="adj" fmla="val 429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94CF4B6-1FE8-27AC-D012-67E5A3040932}"/>
              </a:ext>
            </a:extLst>
          </p:cNvPr>
          <p:cNvSpPr txBox="1"/>
          <p:nvPr/>
        </p:nvSpPr>
        <p:spPr>
          <a:xfrm>
            <a:off x="1034905" y="3506846"/>
            <a:ext cx="153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预防接种</a:t>
            </a:r>
          </a:p>
        </p:txBody>
      </p:sp>
      <p:sp>
        <p:nvSpPr>
          <p:cNvPr id="58" name="port-map-marker-point_34701">
            <a:extLst>
              <a:ext uri="{FF2B5EF4-FFF2-40B4-BE49-F238E27FC236}">
                <a16:creationId xmlns:a16="http://schemas.microsoft.com/office/drawing/2014/main" id="{88C2D225-D951-C089-BB16-2F5D99F8321E}"/>
              </a:ext>
            </a:extLst>
          </p:cNvPr>
          <p:cNvSpPr/>
          <p:nvPr/>
        </p:nvSpPr>
        <p:spPr>
          <a:xfrm>
            <a:off x="588971" y="3474830"/>
            <a:ext cx="461665" cy="46096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431DE6D-C458-14EF-C8D8-7B3DC845D833}"/>
              </a:ext>
            </a:extLst>
          </p:cNvPr>
          <p:cNvSpPr txBox="1"/>
          <p:nvPr/>
        </p:nvSpPr>
        <p:spPr>
          <a:xfrm>
            <a:off x="551186" y="3935797"/>
            <a:ext cx="7524515" cy="17174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just"/>
            <a:r>
              <a:rPr lang="zh-CN" altLang="en-US" dirty="0"/>
              <a:t>将细菌或病毒经适当处理后以无害形式（疫苗）接种人体，使机体免疫系统形成记忆。当以后真的细菌或病毒侵入人体时，免疫系统能通过回忆反应识别出来，并产生快速的免疫应答，消灭入侵的细菌或病毒，从而使受种者避免因感染而致病。</a:t>
            </a:r>
            <a:endParaRPr lang="en-US" altLang="zh-CN" dirty="0"/>
          </a:p>
        </p:txBody>
      </p:sp>
      <p:pic>
        <p:nvPicPr>
          <p:cNvPr id="6" name="图片 5" descr="图片包含 物体, 桌子, 棒球, 飞行&#10;&#10;描述已自动生成">
            <a:extLst>
              <a:ext uri="{FF2B5EF4-FFF2-40B4-BE49-F238E27FC236}">
                <a16:creationId xmlns:a16="http://schemas.microsoft.com/office/drawing/2014/main" id="{6AA08871-B230-11D0-68C5-B5BF9F92F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72" y="1741011"/>
            <a:ext cx="2310638" cy="4013908"/>
          </a:xfrm>
          <a:prstGeom prst="rect">
            <a:avLst/>
          </a:prstGeom>
          <a:effectLst>
            <a:outerShdw blurRad="76200" dist="114300" algn="l" rotWithShape="0">
              <a:prstClr val="black">
                <a:alpha val="25000"/>
              </a:prstClr>
            </a:outerShdw>
          </a:effectLst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BB9B8B6F-6263-F99E-D769-0EEFFD317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92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DC011D9C-1A44-7E0F-EF6D-7827D9DB46EB}"/>
              </a:ext>
            </a:extLst>
          </p:cNvPr>
          <p:cNvSpPr/>
          <p:nvPr/>
        </p:nvSpPr>
        <p:spPr>
          <a:xfrm>
            <a:off x="1" y="554791"/>
            <a:ext cx="353059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96262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疫苗的分类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89ED8D6-1078-9F4F-1DA6-35D00151BC55}"/>
              </a:ext>
            </a:extLst>
          </p:cNvPr>
          <p:cNvSpPr txBox="1"/>
          <p:nvPr/>
        </p:nvSpPr>
        <p:spPr>
          <a:xfrm>
            <a:off x="418221" y="1247596"/>
            <a:ext cx="384896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一、按照疫苗性质划分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63CBBE1-1FA8-E166-3AE2-B26A9B24CEF4}"/>
              </a:ext>
            </a:extLst>
          </p:cNvPr>
          <p:cNvSpPr txBox="1"/>
          <p:nvPr/>
        </p:nvSpPr>
        <p:spPr>
          <a:xfrm>
            <a:off x="4723529" y="2340903"/>
            <a:ext cx="3061018" cy="31547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>
                <a:rot lat="323807" lon="19248075" rev="21388123"/>
              </a:camera>
              <a:lightRig rig="threePt" dir="t"/>
            </a:scene3d>
            <a:sp3d/>
          </a:bodyPr>
          <a:lstStyle/>
          <a:p>
            <a:r>
              <a:rPr lang="en-US" altLang="zh-CN" sz="199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38100" sx="102000" sy="102000" algn="ctr" rotWithShape="0">
                    <a:schemeClr val="accent5">
                      <a:lumMod val="75000"/>
                      <a:alpha val="25000"/>
                    </a:schemeClr>
                  </a:outerShdw>
                </a:effectLst>
                <a:latin typeface="Arial" panose="020B0604020202020204" pitchFamily="34" charset="0"/>
                <a:ea typeface="OPPOSans B" panose="00020600040101010101" pitchFamily="18" charset="-122"/>
                <a:cs typeface="Calibri" panose="020F0502020204030204" pitchFamily="34" charset="0"/>
              </a:rPr>
              <a:t>vs</a:t>
            </a:r>
            <a:endParaRPr lang="zh-CN" altLang="en-US" sz="19900" dirty="0">
              <a:solidFill>
                <a:schemeClr val="accent5">
                  <a:lumMod val="75000"/>
                </a:schemeClr>
              </a:solidFill>
              <a:effectLst>
                <a:outerShdw blurRad="63500" dist="38100" sx="102000" sy="102000" algn="ctr" rotWithShape="0">
                  <a:schemeClr val="accent5">
                    <a:lumMod val="75000"/>
                    <a:alpha val="25000"/>
                  </a:schemeClr>
                </a:outerShdw>
              </a:effectLst>
              <a:latin typeface="Arial" panose="020B0604020202020204" pitchFamily="34" charset="0"/>
              <a:ea typeface="OPPOSans B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C7781BAC-28CB-1911-CE29-0DEC7659D09C}"/>
              </a:ext>
            </a:extLst>
          </p:cNvPr>
          <p:cNvSpPr/>
          <p:nvPr/>
        </p:nvSpPr>
        <p:spPr>
          <a:xfrm>
            <a:off x="1299135" y="2484017"/>
            <a:ext cx="3507971" cy="3767599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2E7717C-5522-154D-1D83-994078326B94}"/>
              </a:ext>
            </a:extLst>
          </p:cNvPr>
          <p:cNvSpPr txBox="1"/>
          <p:nvPr/>
        </p:nvSpPr>
        <p:spPr>
          <a:xfrm>
            <a:off x="1745069" y="1911952"/>
            <a:ext cx="153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灭活疫苗</a:t>
            </a:r>
          </a:p>
        </p:txBody>
      </p:sp>
      <p:sp>
        <p:nvSpPr>
          <p:cNvPr id="67" name="port-map-marker-point_34701">
            <a:extLst>
              <a:ext uri="{FF2B5EF4-FFF2-40B4-BE49-F238E27FC236}">
                <a16:creationId xmlns:a16="http://schemas.microsoft.com/office/drawing/2014/main" id="{09823DB1-A929-4AC3-1712-6C3587A38EB5}"/>
              </a:ext>
            </a:extLst>
          </p:cNvPr>
          <p:cNvSpPr/>
          <p:nvPr/>
        </p:nvSpPr>
        <p:spPr>
          <a:xfrm>
            <a:off x="1374062" y="1926187"/>
            <a:ext cx="371007" cy="37044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3B64166-800C-785B-9B0D-89CC103DEE13}"/>
              </a:ext>
            </a:extLst>
          </p:cNvPr>
          <p:cNvSpPr txBox="1"/>
          <p:nvPr/>
        </p:nvSpPr>
        <p:spPr>
          <a:xfrm>
            <a:off x="1303425" y="2727985"/>
            <a:ext cx="3420104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疫苗中的细菌或病毒经处理活性完全丧失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B6709B7-5D16-840E-30BA-AB7E9E570E92}"/>
              </a:ext>
            </a:extLst>
          </p:cNvPr>
          <p:cNvSpPr txBox="1"/>
          <p:nvPr/>
        </p:nvSpPr>
        <p:spPr>
          <a:xfrm>
            <a:off x="1299135" y="3718063"/>
            <a:ext cx="3509490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接种后可促使人体产生抗体，获得免疫力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CF264DBB-7FC2-2835-783F-F56D7022027C}"/>
              </a:ext>
            </a:extLst>
          </p:cNvPr>
          <p:cNvSpPr txBox="1"/>
          <p:nvPr/>
        </p:nvSpPr>
        <p:spPr>
          <a:xfrm>
            <a:off x="1299135" y="4708141"/>
            <a:ext cx="3310730" cy="1301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受种者不会因毒力减弱的细菌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病毒致病，安全性相对较高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D817626F-A2D3-1978-AADC-C959D8324E0E}"/>
              </a:ext>
            </a:extLst>
          </p:cNvPr>
          <p:cNvSpPr/>
          <p:nvPr/>
        </p:nvSpPr>
        <p:spPr>
          <a:xfrm>
            <a:off x="7369648" y="2500425"/>
            <a:ext cx="3507971" cy="3767599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409AB74-D3CE-D1FE-7900-36ADDDF75053}"/>
              </a:ext>
            </a:extLst>
          </p:cNvPr>
          <p:cNvSpPr txBox="1"/>
          <p:nvPr/>
        </p:nvSpPr>
        <p:spPr>
          <a:xfrm>
            <a:off x="7815582" y="1928360"/>
            <a:ext cx="153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减毒疫苗</a:t>
            </a:r>
          </a:p>
        </p:txBody>
      </p:sp>
      <p:sp>
        <p:nvSpPr>
          <p:cNvPr id="73" name="port-map-marker-point_34701">
            <a:extLst>
              <a:ext uri="{FF2B5EF4-FFF2-40B4-BE49-F238E27FC236}">
                <a16:creationId xmlns:a16="http://schemas.microsoft.com/office/drawing/2014/main" id="{D55B6484-6097-93F4-7073-A79C33A230FA}"/>
              </a:ext>
            </a:extLst>
          </p:cNvPr>
          <p:cNvSpPr/>
          <p:nvPr/>
        </p:nvSpPr>
        <p:spPr>
          <a:xfrm>
            <a:off x="7444575" y="1942595"/>
            <a:ext cx="371007" cy="37044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78ECF198-D975-C50D-4DDA-F72ACA26DC1F}"/>
              </a:ext>
            </a:extLst>
          </p:cNvPr>
          <p:cNvSpPr txBox="1"/>
          <p:nvPr/>
        </p:nvSpPr>
        <p:spPr>
          <a:xfrm>
            <a:off x="7373938" y="2744393"/>
            <a:ext cx="3420104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疫苗中的细菌或病毒经处理丧失致病性，但仍保留活性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B0A3C9D-EC11-1DF4-003D-A3F89786473F}"/>
              </a:ext>
            </a:extLst>
          </p:cNvPr>
          <p:cNvSpPr txBox="1"/>
          <p:nvPr/>
        </p:nvSpPr>
        <p:spPr>
          <a:xfrm>
            <a:off x="7369648" y="3734471"/>
            <a:ext cx="3509490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接种后可促使人体产生抗体，获得免疫力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14BF681-CF44-8654-0955-287CBC08DA01}"/>
              </a:ext>
            </a:extLst>
          </p:cNvPr>
          <p:cNvSpPr txBox="1"/>
          <p:nvPr/>
        </p:nvSpPr>
        <p:spPr>
          <a:xfrm>
            <a:off x="7369648" y="4724549"/>
            <a:ext cx="3310730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2000"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受种者因毒力减弱的细菌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/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病毒不致病或仅轻微致病</a:t>
            </a: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EEAB5AF2-59A4-A813-78A9-B4A4F4886B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34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E0326BEB-9158-D2D1-0C0A-AB154644473F}"/>
              </a:ext>
            </a:extLst>
          </p:cNvPr>
          <p:cNvSpPr/>
          <p:nvPr/>
        </p:nvSpPr>
        <p:spPr>
          <a:xfrm>
            <a:off x="1" y="554791"/>
            <a:ext cx="353059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" name="图片 6" descr="文本, 白板&#10;&#10;描述已自动生成">
            <a:extLst>
              <a:ext uri="{FF2B5EF4-FFF2-40B4-BE49-F238E27FC236}">
                <a16:creationId xmlns:a16="http://schemas.microsoft.com/office/drawing/2014/main" id="{D34A5E01-B4DF-9607-3ED4-8A6DA59BA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30"/>
          <a:stretch/>
        </p:blipFill>
        <p:spPr>
          <a:xfrm>
            <a:off x="6806792" y="0"/>
            <a:ext cx="5385207" cy="6858000"/>
          </a:xfrm>
          <a:prstGeom prst="rect">
            <a:avLst/>
          </a:prstGeom>
        </p:spPr>
      </p:pic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0DC62BAB-497E-40B1-3823-B0364F1F5313}"/>
              </a:ext>
            </a:extLst>
          </p:cNvPr>
          <p:cNvSpPr/>
          <p:nvPr/>
        </p:nvSpPr>
        <p:spPr>
          <a:xfrm>
            <a:off x="513402" y="4310588"/>
            <a:ext cx="6725917" cy="1938833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96262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疫苗的分类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89ED8D6-1078-9F4F-1DA6-35D00151BC55}"/>
              </a:ext>
            </a:extLst>
          </p:cNvPr>
          <p:cNvSpPr txBox="1"/>
          <p:nvPr/>
        </p:nvSpPr>
        <p:spPr>
          <a:xfrm>
            <a:off x="418221" y="1247596"/>
            <a:ext cx="384896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二、按照国家政策划分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AEC3B238-8184-7DBE-BD08-1959B4BC7DA3}"/>
              </a:ext>
            </a:extLst>
          </p:cNvPr>
          <p:cNvSpPr/>
          <p:nvPr/>
        </p:nvSpPr>
        <p:spPr>
          <a:xfrm>
            <a:off x="513403" y="2291527"/>
            <a:ext cx="6725917" cy="1585501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0331531-B227-264A-51D0-F65A6894CFAA}"/>
              </a:ext>
            </a:extLst>
          </p:cNvPr>
          <p:cNvSpPr txBox="1"/>
          <p:nvPr/>
        </p:nvSpPr>
        <p:spPr>
          <a:xfrm>
            <a:off x="1034905" y="2019528"/>
            <a:ext cx="153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一类疫苗</a:t>
            </a:r>
          </a:p>
        </p:txBody>
      </p:sp>
      <p:sp>
        <p:nvSpPr>
          <p:cNvPr id="38" name="port-map-marker-point_34701">
            <a:extLst>
              <a:ext uri="{FF2B5EF4-FFF2-40B4-BE49-F238E27FC236}">
                <a16:creationId xmlns:a16="http://schemas.microsoft.com/office/drawing/2014/main" id="{7C66694B-2E55-FB37-2540-EB0FE634E931}"/>
              </a:ext>
            </a:extLst>
          </p:cNvPr>
          <p:cNvSpPr/>
          <p:nvPr/>
        </p:nvSpPr>
        <p:spPr>
          <a:xfrm>
            <a:off x="710029" y="2019528"/>
            <a:ext cx="324876" cy="32438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2DA85C9-77FD-DC13-0E88-DCBD9947738E}"/>
              </a:ext>
            </a:extLst>
          </p:cNvPr>
          <p:cNvSpPr txBox="1"/>
          <p:nvPr/>
        </p:nvSpPr>
        <p:spPr>
          <a:xfrm>
            <a:off x="1034905" y="4039150"/>
            <a:ext cx="153412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二类疫苗</a:t>
            </a:r>
          </a:p>
        </p:txBody>
      </p:sp>
      <p:sp>
        <p:nvSpPr>
          <p:cNvPr id="42" name="port-map-marker-point_34701">
            <a:extLst>
              <a:ext uri="{FF2B5EF4-FFF2-40B4-BE49-F238E27FC236}">
                <a16:creationId xmlns:a16="http://schemas.microsoft.com/office/drawing/2014/main" id="{2410B205-FF0F-178F-2A0C-F13CA32C1295}"/>
              </a:ext>
            </a:extLst>
          </p:cNvPr>
          <p:cNvSpPr/>
          <p:nvPr/>
        </p:nvSpPr>
        <p:spPr>
          <a:xfrm>
            <a:off x="710029" y="4039150"/>
            <a:ext cx="324876" cy="32438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4B617DD-317C-3EEE-13E5-C78DC9D1DA5F}"/>
              </a:ext>
            </a:extLst>
          </p:cNvPr>
          <p:cNvSpPr txBox="1"/>
          <p:nvPr/>
        </p:nvSpPr>
        <p:spPr>
          <a:xfrm>
            <a:off x="575837" y="2488866"/>
            <a:ext cx="6663483" cy="1301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又称计划免疫疫苗，是指政府免费向公民提供，公民应当依照政府的规定受种的疫苗，如乙肝疫苗、百白破疫苗、脊髓灰质炎疫苗等等。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C9A3092C-511D-86F7-115D-7922BF593E08}"/>
              </a:ext>
            </a:extLst>
          </p:cNvPr>
          <p:cNvSpPr txBox="1"/>
          <p:nvPr/>
        </p:nvSpPr>
        <p:spPr>
          <a:xfrm>
            <a:off x="544354" y="4421275"/>
            <a:ext cx="6663483" cy="17174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指专家建议接种，由公民自费并且自愿接种的其他疫苗，如五联疫苗、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Hib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疫苗、水痘疫苗、肺炎疫苗等等。这类疫苗在多数发达国家已列入计划免疫疫苗范围之内，我国也正在逐步努力，实现一些二类疫苗进入免费范围。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id="{CE99F973-F823-C1A6-B677-30A782DC9F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 flipV="1">
            <a:off x="11172825" y="518991"/>
            <a:ext cx="395288" cy="60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258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F3C8CC3-9E6F-CF5F-E511-CCF4E9F6FE88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graphicFrame>
        <p:nvGraphicFramePr>
          <p:cNvPr id="40" name="表格 2">
            <a:extLst>
              <a:ext uri="{FF2B5EF4-FFF2-40B4-BE49-F238E27FC236}">
                <a16:creationId xmlns:a16="http://schemas.microsoft.com/office/drawing/2014/main" id="{3FA0B30C-161D-2FA3-7830-95E011173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54277"/>
              </p:ext>
            </p:extLst>
          </p:nvPr>
        </p:nvGraphicFramePr>
        <p:xfrm>
          <a:off x="515938" y="1326487"/>
          <a:ext cx="5370830" cy="436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037">
                  <a:extLst>
                    <a:ext uri="{9D8B030D-6E8A-4147-A177-3AD203B41FA5}">
                      <a16:colId xmlns:a16="http://schemas.microsoft.com/office/drawing/2014/main" val="4232843863"/>
                    </a:ext>
                  </a:extLst>
                </a:gridCol>
                <a:gridCol w="2657793">
                  <a:extLst>
                    <a:ext uri="{9D8B030D-6E8A-4147-A177-3AD203B41FA5}">
                      <a16:colId xmlns:a16="http://schemas.microsoft.com/office/drawing/2014/main" val="3959286687"/>
                    </a:ext>
                  </a:extLst>
                </a:gridCol>
              </a:tblGrid>
              <a:tr h="484790">
                <a:tc gridSpan="2">
                  <a:txBody>
                    <a:bodyPr/>
                    <a:lstStyle/>
                    <a:p>
                      <a:pPr marL="180000" algn="l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OPPOSans B" panose="00020600040101010101" pitchFamily="18" charset="-122"/>
                          <a:ea typeface="OPPOSans B" panose="00020600040101010101" pitchFamily="18" charset="-122"/>
                          <a:cs typeface="OPPOSans B" panose="00020600040101010101" pitchFamily="18" charset="-122"/>
                        </a:rPr>
                        <a:t>一类疫苗（免费，必须接种）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algn="l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OPPOSans B" panose="00020600040101010101" pitchFamily="18" charset="-122"/>
                          <a:ea typeface="OPPOSans B" panose="00020600040101010101" pitchFamily="18" charset="-122"/>
                          <a:cs typeface="OPPOSans B" panose="00020600040101010101" pitchFamily="18" charset="-122"/>
                        </a:rPr>
                        <a:t>地区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1399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卡介苗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结核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5491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麻疹疫苗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麻疹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50335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麻风腮疫苗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麻疹、风疹、腮腺炎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17452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流脑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流行性脑脊髓膜炎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5715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乙脑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流行性乙型脑炎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79054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甲肝疫苗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甲型肝炎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3245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百白破疫苗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破伤风、百日咳、白咳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0743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乙肝疫苗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乙型肝炎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57799"/>
                  </a:ext>
                </a:extLst>
              </a:tr>
            </a:tbl>
          </a:graphicData>
        </a:graphic>
      </p:graphicFrame>
      <p:graphicFrame>
        <p:nvGraphicFramePr>
          <p:cNvPr id="45" name="表格 2">
            <a:extLst>
              <a:ext uri="{FF2B5EF4-FFF2-40B4-BE49-F238E27FC236}">
                <a16:creationId xmlns:a16="http://schemas.microsoft.com/office/drawing/2014/main" id="{81B9275C-93EA-3C07-FDAE-4B64E22D0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23880"/>
              </p:ext>
            </p:extLst>
          </p:nvPr>
        </p:nvGraphicFramePr>
        <p:xfrm>
          <a:off x="6270308" y="1326487"/>
          <a:ext cx="5370830" cy="436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4410">
                  <a:extLst>
                    <a:ext uri="{9D8B030D-6E8A-4147-A177-3AD203B41FA5}">
                      <a16:colId xmlns:a16="http://schemas.microsoft.com/office/drawing/2014/main" val="4232843863"/>
                    </a:ext>
                  </a:extLst>
                </a:gridCol>
                <a:gridCol w="2186420">
                  <a:extLst>
                    <a:ext uri="{9D8B030D-6E8A-4147-A177-3AD203B41FA5}">
                      <a16:colId xmlns:a16="http://schemas.microsoft.com/office/drawing/2014/main" val="3959286687"/>
                    </a:ext>
                  </a:extLst>
                </a:gridCol>
              </a:tblGrid>
              <a:tr h="484790">
                <a:tc gridSpan="2">
                  <a:txBody>
                    <a:bodyPr/>
                    <a:lstStyle/>
                    <a:p>
                      <a:pPr marL="180000" algn="l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OPPOSans B" panose="00020600040101010101" pitchFamily="18" charset="-122"/>
                          <a:ea typeface="OPPOSans B" panose="00020600040101010101" pitchFamily="18" charset="-122"/>
                          <a:cs typeface="OPPOSans B" panose="00020600040101010101" pitchFamily="18" charset="-122"/>
                        </a:rPr>
                        <a:t>二类疫苗（国家推荐，知情同意）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algn="l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OPPOSans B" panose="00020600040101010101" pitchFamily="18" charset="-122"/>
                          <a:ea typeface="OPPOSans B" panose="00020600040101010101" pitchFamily="18" charset="-122"/>
                          <a:cs typeface="OPPOSans B" panose="00020600040101010101" pitchFamily="18" charset="-122"/>
                        </a:rPr>
                        <a:t>地区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A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1399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en-US" altLang="zh-CN" sz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OPPOSans M" panose="00020600040101010101" pitchFamily="18" charset="-122"/>
                          <a:cs typeface="Calibri" panose="020F0502020204030204" pitchFamily="34" charset="0"/>
                        </a:rPr>
                        <a:t>AC+Hib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三联疫苗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脑膜炎、肺炎（败血症、中耳炎、鼻窦炎等）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5491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OPPOSans M" panose="00020600040101010101" pitchFamily="18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型流感嗜血杆菌疫苗</a:t>
                      </a:r>
                      <a:endParaRPr lang="en-US" altLang="zh-CN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POSans M" panose="00020600040101010101" pitchFamily="18" charset="-122"/>
                        <a:ea typeface="OPPOSans M" panose="00020600040101010101" pitchFamily="18" charset="-122"/>
                        <a:cs typeface="OPPOSans M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OPPOSans M" panose="00020600040101010101" pitchFamily="18" charset="-122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型流感嗜血杆菌疫苗一起的肺炎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】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脑膜炎</a:t>
                      </a:r>
                      <a:endParaRPr lang="en-US" altLang="zh-CN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PPOSans M" panose="00020600040101010101" pitchFamily="18" charset="-122"/>
                        <a:ea typeface="OPPOSans M" panose="00020600040101010101" pitchFamily="18" charset="-122"/>
                        <a:cs typeface="OPPOSans M" panose="00020600040101010101" pitchFamily="18" charset="-12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50335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口服轮状病毒疫苗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OPPOSans M" panose="00020600040101010101" pitchFamily="18" charset="-122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群轮状病毒引起的腹泻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17452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水痘疫苗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水痘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05715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OPPOSans M" panose="00020600040101010101" pitchFamily="18" charset="-122"/>
                          <a:cs typeface="Calibri" panose="020F0502020204030204" pitchFamily="34" charset="0"/>
                        </a:rPr>
                        <a:t>13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价肺炎球菌多糖疫苗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肺炎球菌感染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79054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脊髓灰质炎疫苗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脊髓灰质炎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032450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流感疫苗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流行性感冒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307432"/>
                  </a:ext>
                </a:extLst>
              </a:tr>
              <a:tr h="484790"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霍乱疫苗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PPOSans M" panose="00020600040101010101" pitchFamily="18" charset="-122"/>
                          <a:ea typeface="OPPOSans M" panose="00020600040101010101" pitchFamily="18" charset="-122"/>
                          <a:cs typeface="OPPOSans M" panose="00020600040101010101" pitchFamily="18" charset="-122"/>
                        </a:rPr>
                        <a:t>霍乱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57799"/>
                  </a:ext>
                </a:extLst>
              </a:tr>
            </a:tbl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1BECFA-65D5-AAB3-BDC4-2CCCC6DFAD9D}"/>
              </a:ext>
            </a:extLst>
          </p:cNvPr>
          <p:cNvGrpSpPr/>
          <p:nvPr/>
        </p:nvGrpSpPr>
        <p:grpSpPr>
          <a:xfrm>
            <a:off x="3523394" y="5824863"/>
            <a:ext cx="5145212" cy="488811"/>
            <a:chOff x="2389063" y="5803238"/>
            <a:chExt cx="5145212" cy="488811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9DACDDFD-44D5-EC70-23B5-C4DDBB0FC892}"/>
                </a:ext>
              </a:extLst>
            </p:cNvPr>
            <p:cNvSpPr/>
            <p:nvPr/>
          </p:nvSpPr>
          <p:spPr>
            <a:xfrm>
              <a:off x="2389063" y="5803238"/>
              <a:ext cx="5145212" cy="488811"/>
            </a:xfrm>
            <a:prstGeom prst="roundRect">
              <a:avLst>
                <a:gd name="adj" fmla="val 840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E3044CF-7473-B862-23A3-62DDFF8BCBCB}"/>
                </a:ext>
              </a:extLst>
            </p:cNvPr>
            <p:cNvSpPr txBox="1"/>
            <p:nvPr/>
          </p:nvSpPr>
          <p:spPr>
            <a:xfrm>
              <a:off x="2531938" y="5857446"/>
              <a:ext cx="4992812" cy="4086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</a:rPr>
                <a:t>家长误区：二类疫苗不重要，接不接中无所谓。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iconfont-1106-834442">
            <a:extLst>
              <a:ext uri="{FF2B5EF4-FFF2-40B4-BE49-F238E27FC236}">
                <a16:creationId xmlns:a16="http://schemas.microsoft.com/office/drawing/2014/main" id="{36173C61-DC56-C485-2731-ED4E72703A83}"/>
              </a:ext>
            </a:extLst>
          </p:cNvPr>
          <p:cNvSpPr/>
          <p:nvPr/>
        </p:nvSpPr>
        <p:spPr>
          <a:xfrm>
            <a:off x="2997581" y="5855027"/>
            <a:ext cx="484538" cy="484538"/>
          </a:xfrm>
          <a:custGeom>
            <a:avLst/>
            <a:gdLst>
              <a:gd name="T0" fmla="*/ 4605 w 8874"/>
              <a:gd name="T1" fmla="*/ 0 h 8874"/>
              <a:gd name="T2" fmla="*/ 661 w 8874"/>
              <a:gd name="T3" fmla="*/ 2635 h 8874"/>
              <a:gd name="T4" fmla="*/ 1587 w 8874"/>
              <a:gd name="T5" fmla="*/ 7287 h 8874"/>
              <a:gd name="T6" fmla="*/ 6239 w 8874"/>
              <a:gd name="T7" fmla="*/ 8213 h 8874"/>
              <a:gd name="T8" fmla="*/ 8874 w 8874"/>
              <a:gd name="T9" fmla="*/ 4269 h 8874"/>
              <a:gd name="T10" fmla="*/ 4605 w 8874"/>
              <a:gd name="T11" fmla="*/ 0 h 8874"/>
              <a:gd name="T12" fmla="*/ 4605 w 8874"/>
              <a:gd name="T13" fmla="*/ 6637 h 8874"/>
              <a:gd name="T14" fmla="*/ 4167 w 8874"/>
              <a:gd name="T15" fmla="*/ 6345 h 8874"/>
              <a:gd name="T16" fmla="*/ 4270 w 8874"/>
              <a:gd name="T17" fmla="*/ 5829 h 8874"/>
              <a:gd name="T18" fmla="*/ 4786 w 8874"/>
              <a:gd name="T19" fmla="*/ 5726 h 8874"/>
              <a:gd name="T20" fmla="*/ 5079 w 8874"/>
              <a:gd name="T21" fmla="*/ 6163 h 8874"/>
              <a:gd name="T22" fmla="*/ 4605 w 8874"/>
              <a:gd name="T23" fmla="*/ 6637 h 8874"/>
              <a:gd name="T24" fmla="*/ 4842 w 8874"/>
              <a:gd name="T25" fmla="*/ 4717 h 8874"/>
              <a:gd name="T26" fmla="*/ 4605 w 8874"/>
              <a:gd name="T27" fmla="*/ 5191 h 8874"/>
              <a:gd name="T28" fmla="*/ 4368 w 8874"/>
              <a:gd name="T29" fmla="*/ 4717 h 8874"/>
              <a:gd name="T30" fmla="*/ 4131 w 8874"/>
              <a:gd name="T31" fmla="*/ 2611 h 8874"/>
              <a:gd name="T32" fmla="*/ 4605 w 8874"/>
              <a:gd name="T33" fmla="*/ 2138 h 8874"/>
              <a:gd name="T34" fmla="*/ 5079 w 8874"/>
              <a:gd name="T35" fmla="*/ 2611 h 8874"/>
              <a:gd name="T36" fmla="*/ 4842 w 8874"/>
              <a:gd name="T37" fmla="*/ 4717 h 8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4" h="8874">
                <a:moveTo>
                  <a:pt x="4605" y="0"/>
                </a:moveTo>
                <a:cubicBezTo>
                  <a:pt x="2878" y="0"/>
                  <a:pt x="1322" y="1040"/>
                  <a:pt x="661" y="2635"/>
                </a:cubicBezTo>
                <a:cubicBezTo>
                  <a:pt x="0" y="4230"/>
                  <a:pt x="366" y="6066"/>
                  <a:pt x="1587" y="7287"/>
                </a:cubicBezTo>
                <a:cubicBezTo>
                  <a:pt x="2808" y="8508"/>
                  <a:pt x="4644" y="8874"/>
                  <a:pt x="6239" y="8213"/>
                </a:cubicBezTo>
                <a:cubicBezTo>
                  <a:pt x="7834" y="7552"/>
                  <a:pt x="8874" y="5996"/>
                  <a:pt x="8874" y="4269"/>
                </a:cubicBezTo>
                <a:cubicBezTo>
                  <a:pt x="8874" y="1911"/>
                  <a:pt x="6963" y="0"/>
                  <a:pt x="4605" y="0"/>
                </a:cubicBezTo>
                <a:close/>
                <a:moveTo>
                  <a:pt x="4605" y="6637"/>
                </a:moveTo>
                <a:cubicBezTo>
                  <a:pt x="4413" y="6637"/>
                  <a:pt x="4241" y="6522"/>
                  <a:pt x="4167" y="6345"/>
                </a:cubicBezTo>
                <a:cubicBezTo>
                  <a:pt x="4094" y="6168"/>
                  <a:pt x="4135" y="5964"/>
                  <a:pt x="4270" y="5829"/>
                </a:cubicBezTo>
                <a:cubicBezTo>
                  <a:pt x="4406" y="5693"/>
                  <a:pt x="4609" y="5653"/>
                  <a:pt x="4786" y="5726"/>
                </a:cubicBezTo>
                <a:cubicBezTo>
                  <a:pt x="4963" y="5799"/>
                  <a:pt x="5079" y="5972"/>
                  <a:pt x="5079" y="6163"/>
                </a:cubicBezTo>
                <a:cubicBezTo>
                  <a:pt x="5079" y="6425"/>
                  <a:pt x="4867" y="6637"/>
                  <a:pt x="4605" y="6637"/>
                </a:cubicBezTo>
                <a:close/>
                <a:moveTo>
                  <a:pt x="4842" y="4717"/>
                </a:moveTo>
                <a:cubicBezTo>
                  <a:pt x="4842" y="4979"/>
                  <a:pt x="4733" y="5191"/>
                  <a:pt x="4605" y="5191"/>
                </a:cubicBezTo>
                <a:cubicBezTo>
                  <a:pt x="4477" y="5191"/>
                  <a:pt x="4368" y="4979"/>
                  <a:pt x="4368" y="4717"/>
                </a:cubicBezTo>
                <a:lnTo>
                  <a:pt x="4131" y="2611"/>
                </a:lnTo>
                <a:cubicBezTo>
                  <a:pt x="4131" y="2350"/>
                  <a:pt x="4343" y="2138"/>
                  <a:pt x="4605" y="2138"/>
                </a:cubicBezTo>
                <a:cubicBezTo>
                  <a:pt x="4867" y="2138"/>
                  <a:pt x="5079" y="2350"/>
                  <a:pt x="5079" y="2611"/>
                </a:cubicBezTo>
                <a:lnTo>
                  <a:pt x="4842" y="4717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B5A5D484-2D4A-8023-A047-0B6E9D6374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149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B6968E19-1120-C7EC-F9DB-B1FD51773F32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4B95835-B12D-5BA7-8010-14FDBF232FC4}"/>
              </a:ext>
            </a:extLst>
          </p:cNvPr>
          <p:cNvSpPr txBox="1"/>
          <p:nvPr/>
        </p:nvSpPr>
        <p:spPr>
          <a:xfrm>
            <a:off x="4204885" y="1504316"/>
            <a:ext cx="378223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有必要接种二类疫苗吗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6B4DB64B-BFAE-CF43-61F0-DD0788FB04DD}"/>
              </a:ext>
            </a:extLst>
          </p:cNvPr>
          <p:cNvSpPr/>
          <p:nvPr/>
        </p:nvSpPr>
        <p:spPr>
          <a:xfrm>
            <a:off x="688385" y="2832096"/>
            <a:ext cx="3208193" cy="2959157"/>
          </a:xfrm>
          <a:prstGeom prst="roundRect">
            <a:avLst>
              <a:gd name="adj" fmla="val 64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3A01209-FC00-365E-0154-4D5733DD278B}"/>
              </a:ext>
            </a:extLst>
          </p:cNvPr>
          <p:cNvSpPr txBox="1"/>
          <p:nvPr/>
        </p:nvSpPr>
        <p:spPr>
          <a:xfrm>
            <a:off x="721458" y="3081030"/>
            <a:ext cx="3208193" cy="2132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一类疫苗和二类疫苗是一种行政分类，不是医学分类，二者的划分也不是绝对的，随着国家经济实力的提高，一类疫苗会越来越多的。</a:t>
            </a:r>
            <a:endParaRPr lang="en-US" altLang="zh-CN" dirty="0"/>
          </a:p>
        </p:txBody>
      </p:sp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303AACE5-5094-B947-4F02-8EE83BB7CB5A}"/>
              </a:ext>
            </a:extLst>
          </p:cNvPr>
          <p:cNvSpPr/>
          <p:nvPr/>
        </p:nvSpPr>
        <p:spPr>
          <a:xfrm>
            <a:off x="4483657" y="2832096"/>
            <a:ext cx="3208193" cy="2959157"/>
          </a:xfrm>
          <a:prstGeom prst="roundRect">
            <a:avLst>
              <a:gd name="adj" fmla="val 626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31644BD-A80E-377C-E49D-3010BB9DF767}"/>
              </a:ext>
            </a:extLst>
          </p:cNvPr>
          <p:cNvSpPr txBox="1"/>
          <p:nvPr/>
        </p:nvSpPr>
        <p:spPr>
          <a:xfrm>
            <a:off x="4483657" y="3081030"/>
            <a:ext cx="3208193" cy="254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从医学和防病的角度看，所有上市的疫苗（包括一类苗和二类苗）都非常重要，而且有些二类疫苗针对的传染病对人们威胁很大，如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Hib</a:t>
            </a:r>
            <a:r>
              <a:rPr lang="zh-CN" altLang="en-US" dirty="0"/>
              <a:t>、流感、水痘等。</a:t>
            </a:r>
            <a:endParaRPr lang="en-US" altLang="zh-CN" dirty="0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84E32D4A-EC02-7FAD-2E9C-FEA3BA46733B}"/>
              </a:ext>
            </a:extLst>
          </p:cNvPr>
          <p:cNvSpPr/>
          <p:nvPr/>
        </p:nvSpPr>
        <p:spPr>
          <a:xfrm>
            <a:off x="8278930" y="2842458"/>
            <a:ext cx="3208193" cy="2959157"/>
          </a:xfrm>
          <a:prstGeom prst="roundRect">
            <a:avLst>
              <a:gd name="adj" fmla="val 582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B28DB28-4046-6B2C-8800-5966E67834B1}"/>
              </a:ext>
            </a:extLst>
          </p:cNvPr>
          <p:cNvSpPr txBox="1"/>
          <p:nvPr/>
        </p:nvSpPr>
        <p:spPr>
          <a:xfrm>
            <a:off x="8278930" y="3081030"/>
            <a:ext cx="3208193" cy="2548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有些二类疫苗还是一类苗的有效补充，如脊髓灰质炎灭活疫苗（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IPV</a:t>
            </a:r>
            <a:r>
              <a:rPr lang="zh-CN" altLang="en-US" dirty="0"/>
              <a:t>）、五联疫苗等，针对部分患有禁忌症或免疫力低下的宝宝，可降低不良反应发生的几率。</a:t>
            </a:r>
            <a:endParaRPr lang="en-US" altLang="zh-CN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4DD1A7FC-0D6A-2AA4-3201-0248EAE1426B}"/>
              </a:ext>
            </a:extLst>
          </p:cNvPr>
          <p:cNvSpPr/>
          <p:nvPr/>
        </p:nvSpPr>
        <p:spPr>
          <a:xfrm>
            <a:off x="4116000" y="1990075"/>
            <a:ext cx="3960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537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67" name="iconfont-1106-834442">
            <a:extLst>
              <a:ext uri="{FF2B5EF4-FFF2-40B4-BE49-F238E27FC236}">
                <a16:creationId xmlns:a16="http://schemas.microsoft.com/office/drawing/2014/main" id="{DE28EC5E-A68F-0FF4-E82A-F9B6AB438934}"/>
              </a:ext>
            </a:extLst>
          </p:cNvPr>
          <p:cNvSpPr/>
          <p:nvPr/>
        </p:nvSpPr>
        <p:spPr>
          <a:xfrm>
            <a:off x="3747382" y="1516311"/>
            <a:ext cx="484538" cy="483841"/>
          </a:xfrm>
          <a:custGeom>
            <a:avLst/>
            <a:gdLst>
              <a:gd name="connsiteX0" fmla="*/ 299057 w 601392"/>
              <a:gd name="connsiteY0" fmla="*/ 345962 h 600528"/>
              <a:gd name="connsiteX1" fmla="*/ 281308 w 601392"/>
              <a:gd name="connsiteY1" fmla="*/ 364224 h 600528"/>
              <a:gd name="connsiteX2" fmla="*/ 299057 w 601392"/>
              <a:gd name="connsiteY2" fmla="*/ 381948 h 600528"/>
              <a:gd name="connsiteX3" fmla="*/ 317345 w 601392"/>
              <a:gd name="connsiteY3" fmla="*/ 364224 h 600528"/>
              <a:gd name="connsiteX4" fmla="*/ 299057 w 601392"/>
              <a:gd name="connsiteY4" fmla="*/ 345962 h 600528"/>
              <a:gd name="connsiteX5" fmla="*/ 300671 w 601392"/>
              <a:gd name="connsiteY5" fmla="*/ 218130 h 600528"/>
              <a:gd name="connsiteX6" fmla="*/ 248498 w 601392"/>
              <a:gd name="connsiteY6" fmla="*/ 258950 h 600528"/>
              <a:gd name="connsiteX7" fmla="*/ 263020 w 601392"/>
              <a:gd name="connsiteY7" fmla="*/ 272915 h 600528"/>
              <a:gd name="connsiteX8" fmla="*/ 301746 w 601392"/>
              <a:gd name="connsiteY8" fmla="*/ 243374 h 600528"/>
              <a:gd name="connsiteX9" fmla="*/ 323261 w 601392"/>
              <a:gd name="connsiteY9" fmla="*/ 262710 h 600528"/>
              <a:gd name="connsiteX10" fmla="*/ 283997 w 601392"/>
              <a:gd name="connsiteY10" fmla="*/ 316421 h 600528"/>
              <a:gd name="connsiteX11" fmla="*/ 298519 w 601392"/>
              <a:gd name="connsiteY11" fmla="*/ 331460 h 600528"/>
              <a:gd name="connsiteX12" fmla="*/ 316807 w 601392"/>
              <a:gd name="connsiteY12" fmla="*/ 312661 h 600528"/>
              <a:gd name="connsiteX13" fmla="*/ 356609 w 601392"/>
              <a:gd name="connsiteY13" fmla="*/ 262710 h 600528"/>
              <a:gd name="connsiteX14" fmla="*/ 300671 w 601392"/>
              <a:gd name="connsiteY14" fmla="*/ 218130 h 600528"/>
              <a:gd name="connsiteX15" fmla="*/ 302822 w 601392"/>
              <a:gd name="connsiteY15" fmla="*/ 170864 h 600528"/>
              <a:gd name="connsiteX16" fmla="*/ 431910 w 601392"/>
              <a:gd name="connsiteY16" fmla="*/ 300307 h 600528"/>
              <a:gd name="connsiteX17" fmla="*/ 302822 w 601392"/>
              <a:gd name="connsiteY17" fmla="*/ 429751 h 600528"/>
              <a:gd name="connsiteX18" fmla="*/ 173196 w 601392"/>
              <a:gd name="connsiteY18" fmla="*/ 300307 h 600528"/>
              <a:gd name="connsiteX19" fmla="*/ 302822 w 601392"/>
              <a:gd name="connsiteY19" fmla="*/ 170864 h 600528"/>
              <a:gd name="connsiteX20" fmla="*/ 302848 w 601392"/>
              <a:gd name="connsiteY20" fmla="*/ 156309 h 600528"/>
              <a:gd name="connsiteX21" fmla="*/ 158686 w 601392"/>
              <a:gd name="connsiteY21" fmla="*/ 300264 h 600528"/>
              <a:gd name="connsiteX22" fmla="*/ 302848 w 601392"/>
              <a:gd name="connsiteY22" fmla="*/ 443682 h 600528"/>
              <a:gd name="connsiteX23" fmla="*/ 446472 w 601392"/>
              <a:gd name="connsiteY23" fmla="*/ 300264 h 600528"/>
              <a:gd name="connsiteX24" fmla="*/ 302848 w 601392"/>
              <a:gd name="connsiteY24" fmla="*/ 156309 h 600528"/>
              <a:gd name="connsiteX25" fmla="*/ 300696 w 601392"/>
              <a:gd name="connsiteY25" fmla="*/ 0 h 600528"/>
              <a:gd name="connsiteX26" fmla="*/ 601392 w 601392"/>
              <a:gd name="connsiteY26" fmla="*/ 300264 h 600528"/>
              <a:gd name="connsiteX27" fmla="*/ 300696 w 601392"/>
              <a:gd name="connsiteY27" fmla="*/ 600528 h 600528"/>
              <a:gd name="connsiteX28" fmla="*/ 0 w 601392"/>
              <a:gd name="connsiteY28" fmla="*/ 300264 h 600528"/>
              <a:gd name="connsiteX29" fmla="*/ 300696 w 601392"/>
              <a:gd name="connsiteY29" fmla="*/ 0 h 6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392" h="600528">
                <a:moveTo>
                  <a:pt x="299057" y="345962"/>
                </a:moveTo>
                <a:cubicBezTo>
                  <a:pt x="289376" y="345962"/>
                  <a:pt x="281308" y="354019"/>
                  <a:pt x="281308" y="364224"/>
                </a:cubicBezTo>
                <a:cubicBezTo>
                  <a:pt x="281308" y="373892"/>
                  <a:pt x="289376" y="381948"/>
                  <a:pt x="299057" y="381948"/>
                </a:cubicBezTo>
                <a:cubicBezTo>
                  <a:pt x="309277" y="381948"/>
                  <a:pt x="317345" y="373892"/>
                  <a:pt x="317345" y="364224"/>
                </a:cubicBezTo>
                <a:cubicBezTo>
                  <a:pt x="317345" y="354019"/>
                  <a:pt x="309277" y="345962"/>
                  <a:pt x="299057" y="345962"/>
                </a:cubicBezTo>
                <a:close/>
                <a:moveTo>
                  <a:pt x="300671" y="218130"/>
                </a:moveTo>
                <a:cubicBezTo>
                  <a:pt x="273239" y="218130"/>
                  <a:pt x="248498" y="237466"/>
                  <a:pt x="248498" y="258950"/>
                </a:cubicBezTo>
                <a:cubicBezTo>
                  <a:pt x="248498" y="268081"/>
                  <a:pt x="254952" y="272915"/>
                  <a:pt x="263020" y="272915"/>
                </a:cubicBezTo>
                <a:cubicBezTo>
                  <a:pt x="284535" y="272915"/>
                  <a:pt x="273239" y="243374"/>
                  <a:pt x="301746" y="243374"/>
                </a:cubicBezTo>
                <a:cubicBezTo>
                  <a:pt x="315193" y="243374"/>
                  <a:pt x="323261" y="250356"/>
                  <a:pt x="323261" y="262710"/>
                </a:cubicBezTo>
                <a:cubicBezTo>
                  <a:pt x="323261" y="284194"/>
                  <a:pt x="283997" y="290102"/>
                  <a:pt x="283997" y="316421"/>
                </a:cubicBezTo>
                <a:cubicBezTo>
                  <a:pt x="283997" y="323940"/>
                  <a:pt x="288838" y="331460"/>
                  <a:pt x="298519" y="331460"/>
                </a:cubicBezTo>
                <a:cubicBezTo>
                  <a:pt x="313042" y="331460"/>
                  <a:pt x="311428" y="320718"/>
                  <a:pt x="316807" y="312661"/>
                </a:cubicBezTo>
                <a:cubicBezTo>
                  <a:pt x="323799" y="302456"/>
                  <a:pt x="356609" y="291177"/>
                  <a:pt x="356609" y="262710"/>
                </a:cubicBezTo>
                <a:cubicBezTo>
                  <a:pt x="356609" y="231557"/>
                  <a:pt x="328640" y="218130"/>
                  <a:pt x="300671" y="218130"/>
                </a:cubicBezTo>
                <a:close/>
                <a:moveTo>
                  <a:pt x="302822" y="170864"/>
                </a:moveTo>
                <a:cubicBezTo>
                  <a:pt x="373821" y="170864"/>
                  <a:pt x="431910" y="228872"/>
                  <a:pt x="431910" y="300307"/>
                </a:cubicBezTo>
                <a:cubicBezTo>
                  <a:pt x="431910" y="371743"/>
                  <a:pt x="373821" y="429751"/>
                  <a:pt x="302822" y="429751"/>
                </a:cubicBezTo>
                <a:cubicBezTo>
                  <a:pt x="231286" y="429751"/>
                  <a:pt x="173196" y="371743"/>
                  <a:pt x="173196" y="300307"/>
                </a:cubicBezTo>
                <a:cubicBezTo>
                  <a:pt x="173196" y="228872"/>
                  <a:pt x="231286" y="170864"/>
                  <a:pt x="302822" y="170864"/>
                </a:cubicBezTo>
                <a:close/>
                <a:moveTo>
                  <a:pt x="302848" y="156309"/>
                </a:moveTo>
                <a:cubicBezTo>
                  <a:pt x="223236" y="156309"/>
                  <a:pt x="158686" y="220767"/>
                  <a:pt x="158686" y="300264"/>
                </a:cubicBezTo>
                <a:cubicBezTo>
                  <a:pt x="158686" y="379224"/>
                  <a:pt x="223236" y="443682"/>
                  <a:pt x="302848" y="443682"/>
                </a:cubicBezTo>
                <a:cubicBezTo>
                  <a:pt x="381922" y="443682"/>
                  <a:pt x="446472" y="379224"/>
                  <a:pt x="446472" y="300264"/>
                </a:cubicBezTo>
                <a:cubicBezTo>
                  <a:pt x="446472" y="220767"/>
                  <a:pt x="381922" y="156309"/>
                  <a:pt x="302848" y="156309"/>
                </a:cubicBezTo>
                <a:close/>
                <a:moveTo>
                  <a:pt x="300696" y="0"/>
                </a:moveTo>
                <a:cubicBezTo>
                  <a:pt x="466375" y="0"/>
                  <a:pt x="601392" y="134286"/>
                  <a:pt x="601392" y="300264"/>
                </a:cubicBezTo>
                <a:cubicBezTo>
                  <a:pt x="601392" y="465705"/>
                  <a:pt x="466375" y="600528"/>
                  <a:pt x="300696" y="600528"/>
                </a:cubicBezTo>
                <a:cubicBezTo>
                  <a:pt x="134480" y="600528"/>
                  <a:pt x="0" y="465705"/>
                  <a:pt x="0" y="300264"/>
                </a:cubicBezTo>
                <a:cubicBezTo>
                  <a:pt x="0" y="134286"/>
                  <a:pt x="134480" y="0"/>
                  <a:pt x="300696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56BAE3EE-DD7F-B939-FD85-7AC2FDA7F771}"/>
              </a:ext>
            </a:extLst>
          </p:cNvPr>
          <p:cNvSpPr txBox="1"/>
          <p:nvPr/>
        </p:nvSpPr>
        <p:spPr>
          <a:xfrm>
            <a:off x="1754894" y="2319713"/>
            <a:ext cx="1075175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gradFill>
                  <a:gsLst>
                    <a:gs pos="8000">
                      <a:schemeClr val="accent5">
                        <a:lumMod val="75000"/>
                      </a:schemeClr>
                    </a:gs>
                    <a:gs pos="63000">
                      <a:schemeClr val="accent5">
                        <a:lumMod val="75000"/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01</a:t>
            </a:r>
            <a:endParaRPr lang="zh-CN" altLang="en-US" sz="3600" dirty="0">
              <a:gradFill>
                <a:gsLst>
                  <a:gs pos="8000">
                    <a:schemeClr val="accent5">
                      <a:lumMod val="75000"/>
                    </a:schemeClr>
                  </a:gs>
                  <a:gs pos="63000">
                    <a:schemeClr val="accent5">
                      <a:lumMod val="75000"/>
                      <a:alpha val="0"/>
                    </a:schemeClr>
                  </a:gs>
                </a:gsLst>
                <a:lin ang="5400000" scaled="0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7B3195B6-BA8A-2522-3D21-07ED3D356DFD}"/>
              </a:ext>
            </a:extLst>
          </p:cNvPr>
          <p:cNvSpPr txBox="1"/>
          <p:nvPr/>
        </p:nvSpPr>
        <p:spPr>
          <a:xfrm>
            <a:off x="5485543" y="2319713"/>
            <a:ext cx="1204421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kumimoji="0" sz="5400" b="0" i="0" u="none" strike="noStrike" cap="none" spc="300" normalizeH="0" baseline="0">
                <a:ln>
                  <a:noFill/>
                </a:ln>
                <a:gradFill>
                  <a:gsLst>
                    <a:gs pos="8000">
                      <a:schemeClr val="accent5">
                        <a:lumMod val="75000"/>
                      </a:schemeClr>
                    </a:gs>
                    <a:gs pos="63000">
                      <a:schemeClr val="accent5">
                        <a:lumMod val="75000"/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7C318E30-35F2-AFC5-E80C-508943D17FE2}"/>
              </a:ext>
            </a:extLst>
          </p:cNvPr>
          <p:cNvSpPr txBox="1"/>
          <p:nvPr/>
        </p:nvSpPr>
        <p:spPr>
          <a:xfrm>
            <a:off x="9280816" y="2319713"/>
            <a:ext cx="1204421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kumimoji="0" sz="5400" b="0" i="0" u="none" strike="noStrike" cap="none" spc="300" normalizeH="0" baseline="0">
                <a:ln>
                  <a:noFill/>
                </a:ln>
                <a:gradFill>
                  <a:gsLst>
                    <a:gs pos="8000">
                      <a:schemeClr val="accent5">
                        <a:lumMod val="75000"/>
                      </a:schemeClr>
                    </a:gs>
                    <a:gs pos="63000">
                      <a:schemeClr val="accent5">
                        <a:lumMod val="75000"/>
                        <a:alpha val="0"/>
                      </a:schemeClr>
                    </a:gs>
                  </a:gsLst>
                  <a:lin ang="5400000" scaled="0"/>
                </a:gra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pic>
        <p:nvPicPr>
          <p:cNvPr id="33" name="图形 32">
            <a:extLst>
              <a:ext uri="{FF2B5EF4-FFF2-40B4-BE49-F238E27FC236}">
                <a16:creationId xmlns:a16="http://schemas.microsoft.com/office/drawing/2014/main" id="{5D8C8079-F19B-7047-DB61-160CBD5693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96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BAFBB4E1-7F0B-29EA-513F-7EEE577C023A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pic>
        <p:nvPicPr>
          <p:cNvPr id="8" name="图片 7" descr="图片包含 游戏机, 男人, 空气&#10;&#10;描述已自动生成">
            <a:extLst>
              <a:ext uri="{FF2B5EF4-FFF2-40B4-BE49-F238E27FC236}">
                <a16:creationId xmlns:a16="http://schemas.microsoft.com/office/drawing/2014/main" id="{E6096E5B-731B-38B6-26B9-F1513CB42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8" r="14709"/>
          <a:stretch/>
        </p:blipFill>
        <p:spPr>
          <a:xfrm>
            <a:off x="6847521" y="0"/>
            <a:ext cx="5344479" cy="685800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89670388-CBF7-9959-0A8E-FC04F06C35B5}"/>
              </a:ext>
            </a:extLst>
          </p:cNvPr>
          <p:cNvSpPr txBox="1"/>
          <p:nvPr/>
        </p:nvSpPr>
        <p:spPr>
          <a:xfrm>
            <a:off x="798032" y="1490283"/>
            <a:ext cx="560674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en-US" altLang="zh-CN" sz="2800" b="1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Hib</a:t>
            </a:r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疫苗</a:t>
            </a:r>
            <a:r>
              <a:rPr lang="en-US" altLang="zh-CN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-</a:t>
            </a:r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不让“</a:t>
            </a:r>
            <a:r>
              <a:rPr lang="en-US" altLang="zh-CN" sz="2800" b="1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b</a:t>
            </a:r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型杀手”有机可乘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E663B34-CFEE-EA7F-8A8C-68769F0F6690}"/>
              </a:ext>
            </a:extLst>
          </p:cNvPr>
          <p:cNvSpPr/>
          <p:nvPr/>
        </p:nvSpPr>
        <p:spPr>
          <a:xfrm>
            <a:off x="709148" y="2056265"/>
            <a:ext cx="5472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537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C5460EAC-C9FC-EAD0-1383-EC15B2420DE1}"/>
              </a:ext>
            </a:extLst>
          </p:cNvPr>
          <p:cNvSpPr/>
          <p:nvPr/>
        </p:nvSpPr>
        <p:spPr>
          <a:xfrm>
            <a:off x="460268" y="2326878"/>
            <a:ext cx="6725917" cy="630477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6" name="iconfont-1106-834442">
            <a:extLst>
              <a:ext uri="{FF2B5EF4-FFF2-40B4-BE49-F238E27FC236}">
                <a16:creationId xmlns:a16="http://schemas.microsoft.com/office/drawing/2014/main" id="{5C94F1E1-D58D-6231-9418-CD3470D84D86}"/>
              </a:ext>
            </a:extLst>
          </p:cNvPr>
          <p:cNvSpPr/>
          <p:nvPr/>
        </p:nvSpPr>
        <p:spPr>
          <a:xfrm>
            <a:off x="466887" y="1525447"/>
            <a:ext cx="377494" cy="379493"/>
          </a:xfrm>
          <a:custGeom>
            <a:avLst/>
            <a:gdLst>
              <a:gd name="T0" fmla="*/ 6480 w 6587"/>
              <a:gd name="T1" fmla="*/ 5160 h 6632"/>
              <a:gd name="T2" fmla="*/ 6095 w 6587"/>
              <a:gd name="T3" fmla="*/ 5160 h 6632"/>
              <a:gd name="T4" fmla="*/ 5820 w 6587"/>
              <a:gd name="T5" fmla="*/ 5435 h 6632"/>
              <a:gd name="T6" fmla="*/ 5480 w 6587"/>
              <a:gd name="T7" fmla="*/ 5095 h 6632"/>
              <a:gd name="T8" fmla="*/ 6391 w 6587"/>
              <a:gd name="T9" fmla="*/ 4184 h 6632"/>
              <a:gd name="T10" fmla="*/ 6391 w 6587"/>
              <a:gd name="T11" fmla="*/ 3799 h 6632"/>
              <a:gd name="T12" fmla="*/ 6005 w 6587"/>
              <a:gd name="T13" fmla="*/ 3799 h 6632"/>
              <a:gd name="T14" fmla="*/ 5787 w 6587"/>
              <a:gd name="T15" fmla="*/ 4017 h 6632"/>
              <a:gd name="T16" fmla="*/ 3535 w 6587"/>
              <a:gd name="T17" fmla="*/ 1764 h 6632"/>
              <a:gd name="T18" fmla="*/ 1979 w 6587"/>
              <a:gd name="T19" fmla="*/ 1592 h 6632"/>
              <a:gd name="T20" fmla="*/ 492 w 6587"/>
              <a:gd name="T21" fmla="*/ 107 h 6632"/>
              <a:gd name="T22" fmla="*/ 107 w 6587"/>
              <a:gd name="T23" fmla="*/ 107 h 6632"/>
              <a:gd name="T24" fmla="*/ 107 w 6587"/>
              <a:gd name="T25" fmla="*/ 492 h 6632"/>
              <a:gd name="T26" fmla="*/ 1593 w 6587"/>
              <a:gd name="T27" fmla="*/ 1979 h 6632"/>
              <a:gd name="T28" fmla="*/ 1765 w 6587"/>
              <a:gd name="T29" fmla="*/ 3535 h 6632"/>
              <a:gd name="T30" fmla="*/ 4020 w 6587"/>
              <a:gd name="T31" fmla="*/ 5787 h 6632"/>
              <a:gd name="T32" fmla="*/ 3801 w 6587"/>
              <a:gd name="T33" fmla="*/ 6004 h 6632"/>
              <a:gd name="T34" fmla="*/ 3801 w 6587"/>
              <a:gd name="T35" fmla="*/ 6389 h 6632"/>
              <a:gd name="T36" fmla="*/ 4187 w 6587"/>
              <a:gd name="T37" fmla="*/ 6389 h 6632"/>
              <a:gd name="T38" fmla="*/ 4597 w 6587"/>
              <a:gd name="T39" fmla="*/ 5979 h 6632"/>
              <a:gd name="T40" fmla="*/ 5097 w 6587"/>
              <a:gd name="T41" fmla="*/ 5479 h 6632"/>
              <a:gd name="T42" fmla="*/ 5437 w 6587"/>
              <a:gd name="T43" fmla="*/ 5819 h 6632"/>
              <a:gd name="T44" fmla="*/ 5161 w 6587"/>
              <a:gd name="T45" fmla="*/ 6093 h 6632"/>
              <a:gd name="T46" fmla="*/ 5161 w 6587"/>
              <a:gd name="T47" fmla="*/ 6479 h 6632"/>
              <a:gd name="T48" fmla="*/ 5547 w 6587"/>
              <a:gd name="T49" fmla="*/ 6479 h 6632"/>
              <a:gd name="T50" fmla="*/ 6480 w 6587"/>
              <a:gd name="T51" fmla="*/ 5545 h 6632"/>
              <a:gd name="T52" fmla="*/ 6480 w 6587"/>
              <a:gd name="T53" fmla="*/ 5160 h 6632"/>
              <a:gd name="T54" fmla="*/ 4404 w 6587"/>
              <a:gd name="T55" fmla="*/ 5403 h 6632"/>
              <a:gd name="T56" fmla="*/ 3831 w 6587"/>
              <a:gd name="T57" fmla="*/ 4831 h 6632"/>
              <a:gd name="T58" fmla="*/ 4169 w 6587"/>
              <a:gd name="T59" fmla="*/ 4492 h 6632"/>
              <a:gd name="T60" fmla="*/ 4169 w 6587"/>
              <a:gd name="T61" fmla="*/ 4107 h 6632"/>
              <a:gd name="T62" fmla="*/ 3784 w 6587"/>
              <a:gd name="T63" fmla="*/ 4107 h 6632"/>
              <a:gd name="T64" fmla="*/ 3445 w 6587"/>
              <a:gd name="T65" fmla="*/ 4445 h 6632"/>
              <a:gd name="T66" fmla="*/ 3183 w 6587"/>
              <a:gd name="T67" fmla="*/ 4183 h 6632"/>
              <a:gd name="T68" fmla="*/ 3521 w 6587"/>
              <a:gd name="T69" fmla="*/ 3844 h 6632"/>
              <a:gd name="T70" fmla="*/ 3521 w 6587"/>
              <a:gd name="T71" fmla="*/ 3459 h 6632"/>
              <a:gd name="T72" fmla="*/ 3136 w 6587"/>
              <a:gd name="T73" fmla="*/ 3459 h 6632"/>
              <a:gd name="T74" fmla="*/ 2797 w 6587"/>
              <a:gd name="T75" fmla="*/ 3797 h 6632"/>
              <a:gd name="T76" fmla="*/ 2536 w 6587"/>
              <a:gd name="T77" fmla="*/ 3533 h 6632"/>
              <a:gd name="T78" fmla="*/ 2875 w 6587"/>
              <a:gd name="T79" fmla="*/ 3195 h 6632"/>
              <a:gd name="T80" fmla="*/ 2875 w 6587"/>
              <a:gd name="T81" fmla="*/ 2809 h 6632"/>
              <a:gd name="T82" fmla="*/ 2489 w 6587"/>
              <a:gd name="T83" fmla="*/ 2809 h 6632"/>
              <a:gd name="T84" fmla="*/ 2151 w 6587"/>
              <a:gd name="T85" fmla="*/ 3148 h 6632"/>
              <a:gd name="T86" fmla="*/ 2149 w 6587"/>
              <a:gd name="T87" fmla="*/ 3147 h 6632"/>
              <a:gd name="T88" fmla="*/ 2149 w 6587"/>
              <a:gd name="T89" fmla="*/ 2148 h 6632"/>
              <a:gd name="T90" fmla="*/ 3149 w 6587"/>
              <a:gd name="T91" fmla="*/ 2148 h 6632"/>
              <a:gd name="T92" fmla="*/ 5404 w 6587"/>
              <a:gd name="T93" fmla="*/ 4401 h 6632"/>
              <a:gd name="T94" fmla="*/ 4404 w 6587"/>
              <a:gd name="T95" fmla="*/ 5403 h 6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87" h="6632">
                <a:moveTo>
                  <a:pt x="6480" y="5160"/>
                </a:moveTo>
                <a:cubicBezTo>
                  <a:pt x="6373" y="5053"/>
                  <a:pt x="6201" y="5053"/>
                  <a:pt x="6095" y="5160"/>
                </a:cubicBezTo>
                <a:lnTo>
                  <a:pt x="5820" y="5435"/>
                </a:lnTo>
                <a:lnTo>
                  <a:pt x="5480" y="5095"/>
                </a:lnTo>
                <a:lnTo>
                  <a:pt x="6391" y="4184"/>
                </a:lnTo>
                <a:cubicBezTo>
                  <a:pt x="6497" y="4077"/>
                  <a:pt x="6497" y="3905"/>
                  <a:pt x="6391" y="3799"/>
                </a:cubicBezTo>
                <a:cubicBezTo>
                  <a:pt x="6284" y="3692"/>
                  <a:pt x="6112" y="3692"/>
                  <a:pt x="6005" y="3799"/>
                </a:cubicBezTo>
                <a:lnTo>
                  <a:pt x="5787" y="4017"/>
                </a:lnTo>
                <a:lnTo>
                  <a:pt x="3535" y="1764"/>
                </a:lnTo>
                <a:cubicBezTo>
                  <a:pt x="3299" y="1528"/>
                  <a:pt x="2695" y="1165"/>
                  <a:pt x="1979" y="1592"/>
                </a:cubicBezTo>
                <a:lnTo>
                  <a:pt x="492" y="107"/>
                </a:lnTo>
                <a:cubicBezTo>
                  <a:pt x="385" y="0"/>
                  <a:pt x="213" y="0"/>
                  <a:pt x="107" y="107"/>
                </a:cubicBezTo>
                <a:cubicBezTo>
                  <a:pt x="0" y="213"/>
                  <a:pt x="0" y="385"/>
                  <a:pt x="107" y="492"/>
                </a:cubicBezTo>
                <a:lnTo>
                  <a:pt x="1593" y="1979"/>
                </a:lnTo>
                <a:cubicBezTo>
                  <a:pt x="1285" y="2463"/>
                  <a:pt x="1343" y="3112"/>
                  <a:pt x="1765" y="3535"/>
                </a:cubicBezTo>
                <a:lnTo>
                  <a:pt x="4020" y="5787"/>
                </a:lnTo>
                <a:lnTo>
                  <a:pt x="3801" y="6004"/>
                </a:lnTo>
                <a:cubicBezTo>
                  <a:pt x="3695" y="6111"/>
                  <a:pt x="3695" y="6283"/>
                  <a:pt x="3801" y="6389"/>
                </a:cubicBezTo>
                <a:cubicBezTo>
                  <a:pt x="3855" y="6443"/>
                  <a:pt x="4037" y="6539"/>
                  <a:pt x="4187" y="6389"/>
                </a:cubicBezTo>
                <a:lnTo>
                  <a:pt x="4597" y="5979"/>
                </a:lnTo>
                <a:lnTo>
                  <a:pt x="5097" y="5479"/>
                </a:lnTo>
                <a:lnTo>
                  <a:pt x="5437" y="5819"/>
                </a:lnTo>
                <a:lnTo>
                  <a:pt x="5161" y="6093"/>
                </a:lnTo>
                <a:cubicBezTo>
                  <a:pt x="5055" y="6200"/>
                  <a:pt x="5055" y="6372"/>
                  <a:pt x="5161" y="6479"/>
                </a:cubicBezTo>
                <a:cubicBezTo>
                  <a:pt x="5215" y="6532"/>
                  <a:pt x="5393" y="6632"/>
                  <a:pt x="5547" y="6479"/>
                </a:cubicBezTo>
                <a:lnTo>
                  <a:pt x="6480" y="5545"/>
                </a:lnTo>
                <a:cubicBezTo>
                  <a:pt x="6587" y="5439"/>
                  <a:pt x="6587" y="5267"/>
                  <a:pt x="6480" y="5160"/>
                </a:cubicBezTo>
                <a:close/>
                <a:moveTo>
                  <a:pt x="4404" y="5403"/>
                </a:moveTo>
                <a:lnTo>
                  <a:pt x="3831" y="4831"/>
                </a:lnTo>
                <a:lnTo>
                  <a:pt x="4169" y="4492"/>
                </a:lnTo>
                <a:cubicBezTo>
                  <a:pt x="4276" y="4385"/>
                  <a:pt x="4276" y="4213"/>
                  <a:pt x="4169" y="4107"/>
                </a:cubicBezTo>
                <a:cubicBezTo>
                  <a:pt x="4063" y="4000"/>
                  <a:pt x="3891" y="4000"/>
                  <a:pt x="3784" y="4107"/>
                </a:cubicBezTo>
                <a:lnTo>
                  <a:pt x="3445" y="4445"/>
                </a:lnTo>
                <a:lnTo>
                  <a:pt x="3183" y="4183"/>
                </a:lnTo>
                <a:lnTo>
                  <a:pt x="3521" y="3844"/>
                </a:lnTo>
                <a:cubicBezTo>
                  <a:pt x="3628" y="3737"/>
                  <a:pt x="3628" y="3565"/>
                  <a:pt x="3521" y="3459"/>
                </a:cubicBezTo>
                <a:cubicBezTo>
                  <a:pt x="3415" y="3352"/>
                  <a:pt x="3243" y="3352"/>
                  <a:pt x="3136" y="3459"/>
                </a:cubicBezTo>
                <a:lnTo>
                  <a:pt x="2797" y="3797"/>
                </a:lnTo>
                <a:lnTo>
                  <a:pt x="2536" y="3533"/>
                </a:lnTo>
                <a:lnTo>
                  <a:pt x="2875" y="3195"/>
                </a:lnTo>
                <a:cubicBezTo>
                  <a:pt x="2981" y="3088"/>
                  <a:pt x="2981" y="2916"/>
                  <a:pt x="2875" y="2809"/>
                </a:cubicBezTo>
                <a:cubicBezTo>
                  <a:pt x="2768" y="2703"/>
                  <a:pt x="2596" y="2703"/>
                  <a:pt x="2489" y="2809"/>
                </a:cubicBezTo>
                <a:lnTo>
                  <a:pt x="2151" y="3148"/>
                </a:lnTo>
                <a:lnTo>
                  <a:pt x="2149" y="3147"/>
                </a:lnTo>
                <a:cubicBezTo>
                  <a:pt x="1873" y="2871"/>
                  <a:pt x="1873" y="2423"/>
                  <a:pt x="2149" y="2148"/>
                </a:cubicBezTo>
                <a:cubicBezTo>
                  <a:pt x="2345" y="1952"/>
                  <a:pt x="2803" y="1803"/>
                  <a:pt x="3149" y="2148"/>
                </a:cubicBezTo>
                <a:lnTo>
                  <a:pt x="5404" y="4401"/>
                </a:lnTo>
                <a:lnTo>
                  <a:pt x="4404" y="5403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561D445-6554-E01D-BBF1-71199373FC25}"/>
              </a:ext>
            </a:extLst>
          </p:cNvPr>
          <p:cNvGrpSpPr/>
          <p:nvPr/>
        </p:nvGrpSpPr>
        <p:grpSpPr>
          <a:xfrm>
            <a:off x="603500" y="2375262"/>
            <a:ext cx="5121815" cy="470963"/>
            <a:chOff x="613029" y="2596370"/>
            <a:chExt cx="5121815" cy="470963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F03A03C-F2D5-F512-303C-2FBCB972E92D}"/>
                </a:ext>
              </a:extLst>
            </p:cNvPr>
            <p:cNvSpPr txBox="1"/>
            <p:nvPr/>
          </p:nvSpPr>
          <p:spPr>
            <a:xfrm>
              <a:off x="883471" y="2596370"/>
              <a:ext cx="4851373" cy="470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Hib</a:t>
              </a:r>
              <a:r>
                <a:rPr lang="zh-CN" altLang="en-US" dirty="0"/>
                <a:t>是</a:t>
              </a:r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b</a:t>
              </a:r>
              <a:r>
                <a:rPr lang="zh-CN" altLang="en-US" dirty="0"/>
                <a:t>型流感嗜血杆菌的缩写。</a:t>
              </a:r>
              <a:endParaRPr lang="en-US" altLang="zh-CN" dirty="0"/>
            </a:p>
          </p:txBody>
        </p:sp>
        <p:sp>
          <p:nvSpPr>
            <p:cNvPr id="59" name="iconfont-1106-834442">
              <a:extLst>
                <a:ext uri="{FF2B5EF4-FFF2-40B4-BE49-F238E27FC236}">
                  <a16:creationId xmlns:a16="http://schemas.microsoft.com/office/drawing/2014/main" id="{E2AAD3B3-B89D-FD6F-BAD1-B63B9A210B3B}"/>
                </a:ext>
              </a:extLst>
            </p:cNvPr>
            <p:cNvSpPr/>
            <p:nvPr/>
          </p:nvSpPr>
          <p:spPr>
            <a:xfrm>
              <a:off x="613029" y="2757735"/>
              <a:ext cx="211296" cy="210977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sx="102000" sy="102000" algn="ctr" rotWithShape="0">
                <a:schemeClr val="accent5">
                  <a:lumMod val="7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9" name="矩形: 圆角 78">
            <a:extLst>
              <a:ext uri="{FF2B5EF4-FFF2-40B4-BE49-F238E27FC236}">
                <a16:creationId xmlns:a16="http://schemas.microsoft.com/office/drawing/2014/main" id="{7E3B629E-E9B1-58EA-C652-49879617AFA3}"/>
              </a:ext>
            </a:extLst>
          </p:cNvPr>
          <p:cNvSpPr/>
          <p:nvPr/>
        </p:nvSpPr>
        <p:spPr>
          <a:xfrm>
            <a:off x="442913" y="4833813"/>
            <a:ext cx="6725917" cy="1268098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E6750330-7F1A-04B2-4875-AC7EF97782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ED8E631E-A509-5425-795F-A335A97EFA63}"/>
              </a:ext>
            </a:extLst>
          </p:cNvPr>
          <p:cNvGrpSpPr/>
          <p:nvPr/>
        </p:nvGrpSpPr>
        <p:grpSpPr>
          <a:xfrm>
            <a:off x="601089" y="4798136"/>
            <a:ext cx="6164109" cy="1301959"/>
            <a:chOff x="610618" y="3115691"/>
            <a:chExt cx="6164109" cy="1301959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DAD0C8F-FCF8-20CF-F54F-602EFCED6869}"/>
                </a:ext>
              </a:extLst>
            </p:cNvPr>
            <p:cNvSpPr txBox="1"/>
            <p:nvPr/>
          </p:nvSpPr>
          <p:spPr>
            <a:xfrm>
              <a:off x="883471" y="3115691"/>
              <a:ext cx="5891256" cy="1301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Hib</a:t>
              </a:r>
              <a:r>
                <a:rPr lang="zh-CN" altLang="en-US" dirty="0"/>
                <a:t>感染可导致细菌性脑膜炎、细菌性肺炎、败血症等严重疾病，在</a:t>
              </a:r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4-18</a:t>
              </a:r>
              <a:r>
                <a:rPr lang="zh-CN" altLang="en-US" dirty="0"/>
                <a:t>月龄的儿童中发病率最高，一旦发病甚至会威胁生命。</a:t>
              </a:r>
              <a:endParaRPr lang="en-US" altLang="zh-CN" dirty="0"/>
            </a:p>
          </p:txBody>
        </p:sp>
        <p:sp>
          <p:nvSpPr>
            <p:cNvPr id="61" name="iconfont-1106-834442">
              <a:extLst>
                <a:ext uri="{FF2B5EF4-FFF2-40B4-BE49-F238E27FC236}">
                  <a16:creationId xmlns:a16="http://schemas.microsoft.com/office/drawing/2014/main" id="{6DD0B1A7-C20A-B4EB-416E-779A4D3CF6FF}"/>
                </a:ext>
              </a:extLst>
            </p:cNvPr>
            <p:cNvSpPr/>
            <p:nvPr/>
          </p:nvSpPr>
          <p:spPr>
            <a:xfrm>
              <a:off x="610618" y="3288945"/>
              <a:ext cx="213707" cy="213385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sx="102000" sy="102000" algn="ctr" rotWithShape="0">
                <a:schemeClr val="accent5">
                  <a:lumMod val="7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4" name="矩形: 圆角 83">
            <a:extLst>
              <a:ext uri="{FF2B5EF4-FFF2-40B4-BE49-F238E27FC236}">
                <a16:creationId xmlns:a16="http://schemas.microsoft.com/office/drawing/2014/main" id="{2B397D5E-ACCD-CA27-EB6F-3D377CBBF84D}"/>
              </a:ext>
            </a:extLst>
          </p:cNvPr>
          <p:cNvSpPr/>
          <p:nvPr/>
        </p:nvSpPr>
        <p:spPr>
          <a:xfrm>
            <a:off x="460268" y="3243696"/>
            <a:ext cx="6725917" cy="1268098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99C76989-638E-03A5-7381-D67B2AED2F86}"/>
              </a:ext>
            </a:extLst>
          </p:cNvPr>
          <p:cNvGrpSpPr/>
          <p:nvPr/>
        </p:nvGrpSpPr>
        <p:grpSpPr>
          <a:xfrm>
            <a:off x="603501" y="3434514"/>
            <a:ext cx="6161697" cy="886461"/>
            <a:chOff x="613030" y="4399093"/>
            <a:chExt cx="6161697" cy="886461"/>
          </a:xfrm>
        </p:grpSpPr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853CD3AE-DC0B-3768-4FE5-A15D209F877A}"/>
                </a:ext>
              </a:extLst>
            </p:cNvPr>
            <p:cNvSpPr txBox="1"/>
            <p:nvPr/>
          </p:nvSpPr>
          <p:spPr>
            <a:xfrm>
              <a:off x="883471" y="4399093"/>
              <a:ext cx="5891256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/>
                <a:t>建议家长</a:t>
              </a:r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2</a:t>
              </a:r>
              <a:r>
                <a:rPr lang="zh-CN" altLang="en-US" dirty="0"/>
                <a:t>月龄开始为宝宝接种疫苗，即使完成</a:t>
              </a:r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3+1</a:t>
              </a:r>
              <a:r>
                <a:rPr lang="zh-CN" altLang="en-US" dirty="0"/>
                <a:t>的免疫程序，让宝宝原理疾病威胁，越早接种越早保护。</a:t>
              </a:r>
              <a:endParaRPr lang="en-US" altLang="zh-CN" dirty="0"/>
            </a:p>
          </p:txBody>
        </p:sp>
        <p:sp>
          <p:nvSpPr>
            <p:cNvPr id="87" name="iconfont-1106-834442">
              <a:extLst>
                <a:ext uri="{FF2B5EF4-FFF2-40B4-BE49-F238E27FC236}">
                  <a16:creationId xmlns:a16="http://schemas.microsoft.com/office/drawing/2014/main" id="{83490FE4-D99B-2E01-6DE4-5B77B71C7C8D}"/>
                </a:ext>
              </a:extLst>
            </p:cNvPr>
            <p:cNvSpPr/>
            <p:nvPr/>
          </p:nvSpPr>
          <p:spPr>
            <a:xfrm>
              <a:off x="613030" y="4534307"/>
              <a:ext cx="211990" cy="211670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sx="102000" sy="102000" algn="ctr" rotWithShape="0">
                <a:schemeClr val="accent5">
                  <a:lumMod val="7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650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5197B328-1AC0-6415-D274-136DD33D4077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AD8583CB-B597-9E12-5061-376814EF0880}"/>
              </a:ext>
            </a:extLst>
          </p:cNvPr>
          <p:cNvSpPr/>
          <p:nvPr/>
        </p:nvSpPr>
        <p:spPr>
          <a:xfrm>
            <a:off x="9104928" y="3412397"/>
            <a:ext cx="1783624" cy="98010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22A08CD8-3211-26C2-048E-BC108D111C7A}"/>
              </a:ext>
            </a:extLst>
          </p:cNvPr>
          <p:cNvSpPr/>
          <p:nvPr/>
        </p:nvSpPr>
        <p:spPr>
          <a:xfrm>
            <a:off x="9137529" y="4956812"/>
            <a:ext cx="2453795" cy="98010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B7969679-5FEB-93B3-EFA7-EB888DB835B1}"/>
              </a:ext>
            </a:extLst>
          </p:cNvPr>
          <p:cNvSpPr/>
          <p:nvPr/>
        </p:nvSpPr>
        <p:spPr>
          <a:xfrm>
            <a:off x="600676" y="4980493"/>
            <a:ext cx="2951657" cy="98010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7714B1F8-86FE-3D00-EC9D-D789A120EE43}"/>
              </a:ext>
            </a:extLst>
          </p:cNvPr>
          <p:cNvSpPr/>
          <p:nvPr/>
        </p:nvSpPr>
        <p:spPr>
          <a:xfrm>
            <a:off x="1659534" y="3382180"/>
            <a:ext cx="1783624" cy="98010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D1FCF62A-CDDD-573D-7405-9123FA3CF9E1}"/>
              </a:ext>
            </a:extLst>
          </p:cNvPr>
          <p:cNvSpPr/>
          <p:nvPr/>
        </p:nvSpPr>
        <p:spPr>
          <a:xfrm>
            <a:off x="5668999" y="2119782"/>
            <a:ext cx="1482488" cy="98010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9670388-CBF7-9959-0A8E-FC04F06C35B5}"/>
              </a:ext>
            </a:extLst>
          </p:cNvPr>
          <p:cNvSpPr txBox="1"/>
          <p:nvPr/>
        </p:nvSpPr>
        <p:spPr>
          <a:xfrm>
            <a:off x="3913864" y="1358009"/>
            <a:ext cx="560674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水痘疫苗</a:t>
            </a:r>
            <a:r>
              <a:rPr lang="en-US" altLang="zh-CN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-</a:t>
            </a:r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远离“痘痘”的好办法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E663B34-CFEE-EA7F-8A8C-68769F0F6690}"/>
              </a:ext>
            </a:extLst>
          </p:cNvPr>
          <p:cNvSpPr/>
          <p:nvPr/>
        </p:nvSpPr>
        <p:spPr>
          <a:xfrm>
            <a:off x="3824980" y="1843768"/>
            <a:ext cx="5472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537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56" name="iconfont-1106-834442">
            <a:extLst>
              <a:ext uri="{FF2B5EF4-FFF2-40B4-BE49-F238E27FC236}">
                <a16:creationId xmlns:a16="http://schemas.microsoft.com/office/drawing/2014/main" id="{5C94F1E1-D58D-6231-9418-CD3470D84D86}"/>
              </a:ext>
            </a:extLst>
          </p:cNvPr>
          <p:cNvSpPr/>
          <p:nvPr/>
        </p:nvSpPr>
        <p:spPr>
          <a:xfrm>
            <a:off x="3602289" y="1422444"/>
            <a:ext cx="353520" cy="355393"/>
          </a:xfrm>
          <a:custGeom>
            <a:avLst/>
            <a:gdLst>
              <a:gd name="T0" fmla="*/ 6480 w 6587"/>
              <a:gd name="T1" fmla="*/ 5160 h 6632"/>
              <a:gd name="T2" fmla="*/ 6095 w 6587"/>
              <a:gd name="T3" fmla="*/ 5160 h 6632"/>
              <a:gd name="T4" fmla="*/ 5820 w 6587"/>
              <a:gd name="T5" fmla="*/ 5435 h 6632"/>
              <a:gd name="T6" fmla="*/ 5480 w 6587"/>
              <a:gd name="T7" fmla="*/ 5095 h 6632"/>
              <a:gd name="T8" fmla="*/ 6391 w 6587"/>
              <a:gd name="T9" fmla="*/ 4184 h 6632"/>
              <a:gd name="T10" fmla="*/ 6391 w 6587"/>
              <a:gd name="T11" fmla="*/ 3799 h 6632"/>
              <a:gd name="T12" fmla="*/ 6005 w 6587"/>
              <a:gd name="T13" fmla="*/ 3799 h 6632"/>
              <a:gd name="T14" fmla="*/ 5787 w 6587"/>
              <a:gd name="T15" fmla="*/ 4017 h 6632"/>
              <a:gd name="T16" fmla="*/ 3535 w 6587"/>
              <a:gd name="T17" fmla="*/ 1764 h 6632"/>
              <a:gd name="T18" fmla="*/ 1979 w 6587"/>
              <a:gd name="T19" fmla="*/ 1592 h 6632"/>
              <a:gd name="T20" fmla="*/ 492 w 6587"/>
              <a:gd name="T21" fmla="*/ 107 h 6632"/>
              <a:gd name="T22" fmla="*/ 107 w 6587"/>
              <a:gd name="T23" fmla="*/ 107 h 6632"/>
              <a:gd name="T24" fmla="*/ 107 w 6587"/>
              <a:gd name="T25" fmla="*/ 492 h 6632"/>
              <a:gd name="T26" fmla="*/ 1593 w 6587"/>
              <a:gd name="T27" fmla="*/ 1979 h 6632"/>
              <a:gd name="T28" fmla="*/ 1765 w 6587"/>
              <a:gd name="T29" fmla="*/ 3535 h 6632"/>
              <a:gd name="T30" fmla="*/ 4020 w 6587"/>
              <a:gd name="T31" fmla="*/ 5787 h 6632"/>
              <a:gd name="T32" fmla="*/ 3801 w 6587"/>
              <a:gd name="T33" fmla="*/ 6004 h 6632"/>
              <a:gd name="T34" fmla="*/ 3801 w 6587"/>
              <a:gd name="T35" fmla="*/ 6389 h 6632"/>
              <a:gd name="T36" fmla="*/ 4187 w 6587"/>
              <a:gd name="T37" fmla="*/ 6389 h 6632"/>
              <a:gd name="T38" fmla="*/ 4597 w 6587"/>
              <a:gd name="T39" fmla="*/ 5979 h 6632"/>
              <a:gd name="T40" fmla="*/ 5097 w 6587"/>
              <a:gd name="T41" fmla="*/ 5479 h 6632"/>
              <a:gd name="T42" fmla="*/ 5437 w 6587"/>
              <a:gd name="T43" fmla="*/ 5819 h 6632"/>
              <a:gd name="T44" fmla="*/ 5161 w 6587"/>
              <a:gd name="T45" fmla="*/ 6093 h 6632"/>
              <a:gd name="T46" fmla="*/ 5161 w 6587"/>
              <a:gd name="T47" fmla="*/ 6479 h 6632"/>
              <a:gd name="T48" fmla="*/ 5547 w 6587"/>
              <a:gd name="T49" fmla="*/ 6479 h 6632"/>
              <a:gd name="T50" fmla="*/ 6480 w 6587"/>
              <a:gd name="T51" fmla="*/ 5545 h 6632"/>
              <a:gd name="T52" fmla="*/ 6480 w 6587"/>
              <a:gd name="T53" fmla="*/ 5160 h 6632"/>
              <a:gd name="T54" fmla="*/ 4404 w 6587"/>
              <a:gd name="T55" fmla="*/ 5403 h 6632"/>
              <a:gd name="T56" fmla="*/ 3831 w 6587"/>
              <a:gd name="T57" fmla="*/ 4831 h 6632"/>
              <a:gd name="T58" fmla="*/ 4169 w 6587"/>
              <a:gd name="T59" fmla="*/ 4492 h 6632"/>
              <a:gd name="T60" fmla="*/ 4169 w 6587"/>
              <a:gd name="T61" fmla="*/ 4107 h 6632"/>
              <a:gd name="T62" fmla="*/ 3784 w 6587"/>
              <a:gd name="T63" fmla="*/ 4107 h 6632"/>
              <a:gd name="T64" fmla="*/ 3445 w 6587"/>
              <a:gd name="T65" fmla="*/ 4445 h 6632"/>
              <a:gd name="T66" fmla="*/ 3183 w 6587"/>
              <a:gd name="T67" fmla="*/ 4183 h 6632"/>
              <a:gd name="T68" fmla="*/ 3521 w 6587"/>
              <a:gd name="T69" fmla="*/ 3844 h 6632"/>
              <a:gd name="T70" fmla="*/ 3521 w 6587"/>
              <a:gd name="T71" fmla="*/ 3459 h 6632"/>
              <a:gd name="T72" fmla="*/ 3136 w 6587"/>
              <a:gd name="T73" fmla="*/ 3459 h 6632"/>
              <a:gd name="T74" fmla="*/ 2797 w 6587"/>
              <a:gd name="T75" fmla="*/ 3797 h 6632"/>
              <a:gd name="T76" fmla="*/ 2536 w 6587"/>
              <a:gd name="T77" fmla="*/ 3533 h 6632"/>
              <a:gd name="T78" fmla="*/ 2875 w 6587"/>
              <a:gd name="T79" fmla="*/ 3195 h 6632"/>
              <a:gd name="T80" fmla="*/ 2875 w 6587"/>
              <a:gd name="T81" fmla="*/ 2809 h 6632"/>
              <a:gd name="T82" fmla="*/ 2489 w 6587"/>
              <a:gd name="T83" fmla="*/ 2809 h 6632"/>
              <a:gd name="T84" fmla="*/ 2151 w 6587"/>
              <a:gd name="T85" fmla="*/ 3148 h 6632"/>
              <a:gd name="T86" fmla="*/ 2149 w 6587"/>
              <a:gd name="T87" fmla="*/ 3147 h 6632"/>
              <a:gd name="T88" fmla="*/ 2149 w 6587"/>
              <a:gd name="T89" fmla="*/ 2148 h 6632"/>
              <a:gd name="T90" fmla="*/ 3149 w 6587"/>
              <a:gd name="T91" fmla="*/ 2148 h 6632"/>
              <a:gd name="T92" fmla="*/ 5404 w 6587"/>
              <a:gd name="T93" fmla="*/ 4401 h 6632"/>
              <a:gd name="T94" fmla="*/ 4404 w 6587"/>
              <a:gd name="T95" fmla="*/ 5403 h 6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87" h="6632">
                <a:moveTo>
                  <a:pt x="6480" y="5160"/>
                </a:moveTo>
                <a:cubicBezTo>
                  <a:pt x="6373" y="5053"/>
                  <a:pt x="6201" y="5053"/>
                  <a:pt x="6095" y="5160"/>
                </a:cubicBezTo>
                <a:lnTo>
                  <a:pt x="5820" y="5435"/>
                </a:lnTo>
                <a:lnTo>
                  <a:pt x="5480" y="5095"/>
                </a:lnTo>
                <a:lnTo>
                  <a:pt x="6391" y="4184"/>
                </a:lnTo>
                <a:cubicBezTo>
                  <a:pt x="6497" y="4077"/>
                  <a:pt x="6497" y="3905"/>
                  <a:pt x="6391" y="3799"/>
                </a:cubicBezTo>
                <a:cubicBezTo>
                  <a:pt x="6284" y="3692"/>
                  <a:pt x="6112" y="3692"/>
                  <a:pt x="6005" y="3799"/>
                </a:cubicBezTo>
                <a:lnTo>
                  <a:pt x="5787" y="4017"/>
                </a:lnTo>
                <a:lnTo>
                  <a:pt x="3535" y="1764"/>
                </a:lnTo>
                <a:cubicBezTo>
                  <a:pt x="3299" y="1528"/>
                  <a:pt x="2695" y="1165"/>
                  <a:pt x="1979" y="1592"/>
                </a:cubicBezTo>
                <a:lnTo>
                  <a:pt x="492" y="107"/>
                </a:lnTo>
                <a:cubicBezTo>
                  <a:pt x="385" y="0"/>
                  <a:pt x="213" y="0"/>
                  <a:pt x="107" y="107"/>
                </a:cubicBezTo>
                <a:cubicBezTo>
                  <a:pt x="0" y="213"/>
                  <a:pt x="0" y="385"/>
                  <a:pt x="107" y="492"/>
                </a:cubicBezTo>
                <a:lnTo>
                  <a:pt x="1593" y="1979"/>
                </a:lnTo>
                <a:cubicBezTo>
                  <a:pt x="1285" y="2463"/>
                  <a:pt x="1343" y="3112"/>
                  <a:pt x="1765" y="3535"/>
                </a:cubicBezTo>
                <a:lnTo>
                  <a:pt x="4020" y="5787"/>
                </a:lnTo>
                <a:lnTo>
                  <a:pt x="3801" y="6004"/>
                </a:lnTo>
                <a:cubicBezTo>
                  <a:pt x="3695" y="6111"/>
                  <a:pt x="3695" y="6283"/>
                  <a:pt x="3801" y="6389"/>
                </a:cubicBezTo>
                <a:cubicBezTo>
                  <a:pt x="3855" y="6443"/>
                  <a:pt x="4037" y="6539"/>
                  <a:pt x="4187" y="6389"/>
                </a:cubicBezTo>
                <a:lnTo>
                  <a:pt x="4597" y="5979"/>
                </a:lnTo>
                <a:lnTo>
                  <a:pt x="5097" y="5479"/>
                </a:lnTo>
                <a:lnTo>
                  <a:pt x="5437" y="5819"/>
                </a:lnTo>
                <a:lnTo>
                  <a:pt x="5161" y="6093"/>
                </a:lnTo>
                <a:cubicBezTo>
                  <a:pt x="5055" y="6200"/>
                  <a:pt x="5055" y="6372"/>
                  <a:pt x="5161" y="6479"/>
                </a:cubicBezTo>
                <a:cubicBezTo>
                  <a:pt x="5215" y="6532"/>
                  <a:pt x="5393" y="6632"/>
                  <a:pt x="5547" y="6479"/>
                </a:cubicBezTo>
                <a:lnTo>
                  <a:pt x="6480" y="5545"/>
                </a:lnTo>
                <a:cubicBezTo>
                  <a:pt x="6587" y="5439"/>
                  <a:pt x="6587" y="5267"/>
                  <a:pt x="6480" y="5160"/>
                </a:cubicBezTo>
                <a:close/>
                <a:moveTo>
                  <a:pt x="4404" y="5403"/>
                </a:moveTo>
                <a:lnTo>
                  <a:pt x="3831" y="4831"/>
                </a:lnTo>
                <a:lnTo>
                  <a:pt x="4169" y="4492"/>
                </a:lnTo>
                <a:cubicBezTo>
                  <a:pt x="4276" y="4385"/>
                  <a:pt x="4276" y="4213"/>
                  <a:pt x="4169" y="4107"/>
                </a:cubicBezTo>
                <a:cubicBezTo>
                  <a:pt x="4063" y="4000"/>
                  <a:pt x="3891" y="4000"/>
                  <a:pt x="3784" y="4107"/>
                </a:cubicBezTo>
                <a:lnTo>
                  <a:pt x="3445" y="4445"/>
                </a:lnTo>
                <a:lnTo>
                  <a:pt x="3183" y="4183"/>
                </a:lnTo>
                <a:lnTo>
                  <a:pt x="3521" y="3844"/>
                </a:lnTo>
                <a:cubicBezTo>
                  <a:pt x="3628" y="3737"/>
                  <a:pt x="3628" y="3565"/>
                  <a:pt x="3521" y="3459"/>
                </a:cubicBezTo>
                <a:cubicBezTo>
                  <a:pt x="3415" y="3352"/>
                  <a:pt x="3243" y="3352"/>
                  <a:pt x="3136" y="3459"/>
                </a:cubicBezTo>
                <a:lnTo>
                  <a:pt x="2797" y="3797"/>
                </a:lnTo>
                <a:lnTo>
                  <a:pt x="2536" y="3533"/>
                </a:lnTo>
                <a:lnTo>
                  <a:pt x="2875" y="3195"/>
                </a:lnTo>
                <a:cubicBezTo>
                  <a:pt x="2981" y="3088"/>
                  <a:pt x="2981" y="2916"/>
                  <a:pt x="2875" y="2809"/>
                </a:cubicBezTo>
                <a:cubicBezTo>
                  <a:pt x="2768" y="2703"/>
                  <a:pt x="2596" y="2703"/>
                  <a:pt x="2489" y="2809"/>
                </a:cubicBezTo>
                <a:lnTo>
                  <a:pt x="2151" y="3148"/>
                </a:lnTo>
                <a:lnTo>
                  <a:pt x="2149" y="3147"/>
                </a:lnTo>
                <a:cubicBezTo>
                  <a:pt x="1873" y="2871"/>
                  <a:pt x="1873" y="2423"/>
                  <a:pt x="2149" y="2148"/>
                </a:cubicBezTo>
                <a:cubicBezTo>
                  <a:pt x="2345" y="1952"/>
                  <a:pt x="2803" y="1803"/>
                  <a:pt x="3149" y="2148"/>
                </a:cubicBezTo>
                <a:lnTo>
                  <a:pt x="5404" y="4401"/>
                </a:lnTo>
                <a:lnTo>
                  <a:pt x="4404" y="5403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50BB63-5B01-FFDC-C789-BB91FB5A3944}"/>
              </a:ext>
            </a:extLst>
          </p:cNvPr>
          <p:cNvGrpSpPr/>
          <p:nvPr/>
        </p:nvGrpSpPr>
        <p:grpSpPr>
          <a:xfrm>
            <a:off x="638285" y="2167207"/>
            <a:ext cx="11040237" cy="3831320"/>
            <a:chOff x="442913" y="1824307"/>
            <a:chExt cx="11040237" cy="383132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9CAAF0E-E7AE-27F7-FFAC-FA0E4C5C5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8364" y="2710768"/>
              <a:ext cx="0" cy="582401"/>
            </a:xfrm>
            <a:prstGeom prst="line">
              <a:avLst/>
            </a:prstGeom>
            <a:ln w="25400">
              <a:gradFill>
                <a:gsLst>
                  <a:gs pos="0">
                    <a:srgbClr val="2AA6E6"/>
                  </a:gs>
                  <a:gs pos="100000">
                    <a:srgbClr val="51B29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B26AD09E-2A64-F1BF-AE6A-A9D7E06578DD}"/>
                </a:ext>
              </a:extLst>
            </p:cNvPr>
            <p:cNvSpPr/>
            <p:nvPr/>
          </p:nvSpPr>
          <p:spPr>
            <a:xfrm flipV="1">
              <a:off x="7585684" y="3689746"/>
              <a:ext cx="1257089" cy="166048"/>
            </a:xfrm>
            <a:custGeom>
              <a:avLst/>
              <a:gdLst>
                <a:gd name="connsiteX0" fmla="*/ 0 w 923925"/>
                <a:gd name="connsiteY0" fmla="*/ 14287 h 185737"/>
                <a:gd name="connsiteX1" fmla="*/ 561975 w 923925"/>
                <a:gd name="connsiteY1" fmla="*/ 0 h 185737"/>
                <a:gd name="connsiteX2" fmla="*/ 923925 w 923925"/>
                <a:gd name="connsiteY2" fmla="*/ 185737 h 185737"/>
                <a:gd name="connsiteX0" fmla="*/ 0 w 923925"/>
                <a:gd name="connsiteY0" fmla="*/ 24819 h 196269"/>
                <a:gd name="connsiteX1" fmla="*/ 561975 w 923925"/>
                <a:gd name="connsiteY1" fmla="*/ 10532 h 196269"/>
                <a:gd name="connsiteX2" fmla="*/ 923925 w 923925"/>
                <a:gd name="connsiteY2" fmla="*/ 196269 h 196269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32168 h 203618"/>
                <a:gd name="connsiteX1" fmla="*/ 561975 w 923925"/>
                <a:gd name="connsiteY1" fmla="*/ 17881 h 203618"/>
                <a:gd name="connsiteX2" fmla="*/ 832763 w 923925"/>
                <a:gd name="connsiteY2" fmla="*/ 0 h 203618"/>
                <a:gd name="connsiteX3" fmla="*/ 923925 w 923925"/>
                <a:gd name="connsiteY3" fmla="*/ 203618 h 20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203618">
                  <a:moveTo>
                    <a:pt x="0" y="32168"/>
                  </a:moveTo>
                  <a:lnTo>
                    <a:pt x="561975" y="17881"/>
                  </a:lnTo>
                  <a:lnTo>
                    <a:pt x="832763" y="0"/>
                  </a:lnTo>
                  <a:lnTo>
                    <a:pt x="923925" y="203618"/>
                  </a:lnTo>
                </a:path>
              </a:pathLst>
            </a:custGeom>
            <a:noFill/>
            <a:ln w="25400">
              <a:gradFill>
                <a:gsLst>
                  <a:gs pos="100000">
                    <a:srgbClr val="51B290"/>
                  </a:gs>
                  <a:gs pos="0">
                    <a:srgbClr val="2AA6E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28A24361-167A-03BF-CBC0-F9377345EFE3}"/>
                </a:ext>
              </a:extLst>
            </p:cNvPr>
            <p:cNvSpPr/>
            <p:nvPr/>
          </p:nvSpPr>
          <p:spPr>
            <a:xfrm flipH="1" flipV="1">
              <a:off x="3278451" y="3689746"/>
              <a:ext cx="1395357" cy="184311"/>
            </a:xfrm>
            <a:custGeom>
              <a:avLst/>
              <a:gdLst>
                <a:gd name="connsiteX0" fmla="*/ 0 w 923925"/>
                <a:gd name="connsiteY0" fmla="*/ 14287 h 185737"/>
                <a:gd name="connsiteX1" fmla="*/ 561975 w 923925"/>
                <a:gd name="connsiteY1" fmla="*/ 0 h 185737"/>
                <a:gd name="connsiteX2" fmla="*/ 923925 w 923925"/>
                <a:gd name="connsiteY2" fmla="*/ 185737 h 185737"/>
                <a:gd name="connsiteX0" fmla="*/ 0 w 923925"/>
                <a:gd name="connsiteY0" fmla="*/ 24819 h 196269"/>
                <a:gd name="connsiteX1" fmla="*/ 561975 w 923925"/>
                <a:gd name="connsiteY1" fmla="*/ 10532 h 196269"/>
                <a:gd name="connsiteX2" fmla="*/ 923925 w 923925"/>
                <a:gd name="connsiteY2" fmla="*/ 196269 h 196269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32168 h 203618"/>
                <a:gd name="connsiteX1" fmla="*/ 561975 w 923925"/>
                <a:gd name="connsiteY1" fmla="*/ 17881 h 203618"/>
                <a:gd name="connsiteX2" fmla="*/ 832763 w 923925"/>
                <a:gd name="connsiteY2" fmla="*/ 0 h 203618"/>
                <a:gd name="connsiteX3" fmla="*/ 923925 w 923925"/>
                <a:gd name="connsiteY3" fmla="*/ 203618 h 20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203618">
                  <a:moveTo>
                    <a:pt x="0" y="32168"/>
                  </a:moveTo>
                  <a:lnTo>
                    <a:pt x="561975" y="17881"/>
                  </a:lnTo>
                  <a:lnTo>
                    <a:pt x="832763" y="0"/>
                  </a:lnTo>
                  <a:lnTo>
                    <a:pt x="923925" y="203618"/>
                  </a:lnTo>
                </a:path>
              </a:pathLst>
            </a:custGeom>
            <a:noFill/>
            <a:ln w="25400">
              <a:gradFill>
                <a:gsLst>
                  <a:gs pos="100000">
                    <a:srgbClr val="51B290"/>
                  </a:gs>
                  <a:gs pos="0">
                    <a:srgbClr val="2AA6E6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7ED92B5-C289-FF21-E8F5-53CAEF87F219}"/>
                </a:ext>
              </a:extLst>
            </p:cNvPr>
            <p:cNvSpPr/>
            <p:nvPr/>
          </p:nvSpPr>
          <p:spPr>
            <a:xfrm flipH="1" flipV="1">
              <a:off x="3356961" y="5277515"/>
              <a:ext cx="1172778" cy="154911"/>
            </a:xfrm>
            <a:custGeom>
              <a:avLst/>
              <a:gdLst>
                <a:gd name="connsiteX0" fmla="*/ 0 w 923925"/>
                <a:gd name="connsiteY0" fmla="*/ 14287 h 185737"/>
                <a:gd name="connsiteX1" fmla="*/ 561975 w 923925"/>
                <a:gd name="connsiteY1" fmla="*/ 0 h 185737"/>
                <a:gd name="connsiteX2" fmla="*/ 923925 w 923925"/>
                <a:gd name="connsiteY2" fmla="*/ 185737 h 185737"/>
                <a:gd name="connsiteX0" fmla="*/ 0 w 923925"/>
                <a:gd name="connsiteY0" fmla="*/ 24819 h 196269"/>
                <a:gd name="connsiteX1" fmla="*/ 561975 w 923925"/>
                <a:gd name="connsiteY1" fmla="*/ 10532 h 196269"/>
                <a:gd name="connsiteX2" fmla="*/ 923925 w 923925"/>
                <a:gd name="connsiteY2" fmla="*/ 196269 h 196269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32168 h 203618"/>
                <a:gd name="connsiteX1" fmla="*/ 561975 w 923925"/>
                <a:gd name="connsiteY1" fmla="*/ 17881 h 203618"/>
                <a:gd name="connsiteX2" fmla="*/ 832763 w 923925"/>
                <a:gd name="connsiteY2" fmla="*/ 0 h 203618"/>
                <a:gd name="connsiteX3" fmla="*/ 923925 w 923925"/>
                <a:gd name="connsiteY3" fmla="*/ 203618 h 20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203618">
                  <a:moveTo>
                    <a:pt x="0" y="32168"/>
                  </a:moveTo>
                  <a:lnTo>
                    <a:pt x="561975" y="17881"/>
                  </a:lnTo>
                  <a:lnTo>
                    <a:pt x="832763" y="0"/>
                  </a:lnTo>
                  <a:lnTo>
                    <a:pt x="923925" y="203618"/>
                  </a:lnTo>
                </a:path>
              </a:pathLst>
            </a:custGeom>
            <a:noFill/>
            <a:ln w="25400">
              <a:gradFill>
                <a:gsLst>
                  <a:gs pos="100000">
                    <a:srgbClr val="51B290"/>
                  </a:gs>
                  <a:gs pos="0">
                    <a:srgbClr val="2AA6E6">
                      <a:alpha val="55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82E516EB-4B59-8C68-8AA6-9933671D653E}"/>
                </a:ext>
              </a:extLst>
            </p:cNvPr>
            <p:cNvSpPr/>
            <p:nvPr/>
          </p:nvSpPr>
          <p:spPr>
            <a:xfrm flipV="1">
              <a:off x="7730026" y="5226165"/>
              <a:ext cx="1172778" cy="154911"/>
            </a:xfrm>
            <a:custGeom>
              <a:avLst/>
              <a:gdLst>
                <a:gd name="connsiteX0" fmla="*/ 0 w 923925"/>
                <a:gd name="connsiteY0" fmla="*/ 14287 h 185737"/>
                <a:gd name="connsiteX1" fmla="*/ 561975 w 923925"/>
                <a:gd name="connsiteY1" fmla="*/ 0 h 185737"/>
                <a:gd name="connsiteX2" fmla="*/ 923925 w 923925"/>
                <a:gd name="connsiteY2" fmla="*/ 185737 h 185737"/>
                <a:gd name="connsiteX0" fmla="*/ 0 w 923925"/>
                <a:gd name="connsiteY0" fmla="*/ 24819 h 196269"/>
                <a:gd name="connsiteX1" fmla="*/ 561975 w 923925"/>
                <a:gd name="connsiteY1" fmla="*/ 10532 h 196269"/>
                <a:gd name="connsiteX2" fmla="*/ 923925 w 923925"/>
                <a:gd name="connsiteY2" fmla="*/ 196269 h 196269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43197 h 214647"/>
                <a:gd name="connsiteX1" fmla="*/ 561975 w 923925"/>
                <a:gd name="connsiteY1" fmla="*/ 28910 h 214647"/>
                <a:gd name="connsiteX2" fmla="*/ 832763 w 923925"/>
                <a:gd name="connsiteY2" fmla="*/ 11029 h 214647"/>
                <a:gd name="connsiteX3" fmla="*/ 923925 w 923925"/>
                <a:gd name="connsiteY3" fmla="*/ 214647 h 214647"/>
                <a:gd name="connsiteX0" fmla="*/ 0 w 923925"/>
                <a:gd name="connsiteY0" fmla="*/ 32168 h 203618"/>
                <a:gd name="connsiteX1" fmla="*/ 561975 w 923925"/>
                <a:gd name="connsiteY1" fmla="*/ 17881 h 203618"/>
                <a:gd name="connsiteX2" fmla="*/ 832763 w 923925"/>
                <a:gd name="connsiteY2" fmla="*/ 0 h 203618"/>
                <a:gd name="connsiteX3" fmla="*/ 923925 w 923925"/>
                <a:gd name="connsiteY3" fmla="*/ 203618 h 20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925" h="203618">
                  <a:moveTo>
                    <a:pt x="0" y="32168"/>
                  </a:moveTo>
                  <a:lnTo>
                    <a:pt x="561975" y="17881"/>
                  </a:lnTo>
                  <a:lnTo>
                    <a:pt x="832763" y="0"/>
                  </a:lnTo>
                  <a:lnTo>
                    <a:pt x="923925" y="203618"/>
                  </a:lnTo>
                </a:path>
              </a:pathLst>
            </a:custGeom>
            <a:noFill/>
            <a:ln w="25400">
              <a:gradFill>
                <a:gsLst>
                  <a:gs pos="100000">
                    <a:srgbClr val="51B290"/>
                  </a:gs>
                  <a:gs pos="0">
                    <a:srgbClr val="2AA6E6">
                      <a:alpha val="6100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5B6ADC06-DBCB-458F-20E4-51E598D0C470}"/>
                </a:ext>
              </a:extLst>
            </p:cNvPr>
            <p:cNvSpPr/>
            <p:nvPr/>
          </p:nvSpPr>
          <p:spPr>
            <a:xfrm>
              <a:off x="3943350" y="3076958"/>
              <a:ext cx="4373065" cy="2578669"/>
            </a:xfrm>
            <a:custGeom>
              <a:avLst/>
              <a:gdLst>
                <a:gd name="connsiteX0" fmla="*/ 3932253 w 4373065"/>
                <a:gd name="connsiteY0" fmla="*/ 1694684 h 2578669"/>
                <a:gd name="connsiteX1" fmla="*/ 4373065 w 4373065"/>
                <a:gd name="connsiteY1" fmla="*/ 2134481 h 2578669"/>
                <a:gd name="connsiteX2" fmla="*/ 3932253 w 4373065"/>
                <a:gd name="connsiteY2" fmla="*/ 2574278 h 2578669"/>
                <a:gd name="connsiteX3" fmla="*/ 3491441 w 4373065"/>
                <a:gd name="connsiteY3" fmla="*/ 2134481 h 2578669"/>
                <a:gd name="connsiteX4" fmla="*/ 3932253 w 4373065"/>
                <a:gd name="connsiteY4" fmla="*/ 1694684 h 2578669"/>
                <a:gd name="connsiteX5" fmla="*/ 440301 w 4373065"/>
                <a:gd name="connsiteY5" fmla="*/ 1694684 h 2578669"/>
                <a:gd name="connsiteX6" fmla="*/ 880602 w 4373065"/>
                <a:gd name="connsiteY6" fmla="*/ 2134481 h 2578669"/>
                <a:gd name="connsiteX7" fmla="*/ 440301 w 4373065"/>
                <a:gd name="connsiteY7" fmla="*/ 2574278 h 2578669"/>
                <a:gd name="connsiteX8" fmla="*/ 0 w 4373065"/>
                <a:gd name="connsiteY8" fmla="*/ 2134481 h 2578669"/>
                <a:gd name="connsiteX9" fmla="*/ 440301 w 4373065"/>
                <a:gd name="connsiteY9" fmla="*/ 1694684 h 2578669"/>
                <a:gd name="connsiteX10" fmla="*/ 2058850 w 4373065"/>
                <a:gd name="connsiteY10" fmla="*/ 957795 h 2578669"/>
                <a:gd name="connsiteX11" fmla="*/ 2235000 w 4373065"/>
                <a:gd name="connsiteY11" fmla="*/ 987223 h 2578669"/>
                <a:gd name="connsiteX12" fmla="*/ 2337489 w 4373065"/>
                <a:gd name="connsiteY12" fmla="*/ 976982 h 2578669"/>
                <a:gd name="connsiteX13" fmla="*/ 2337489 w 4373065"/>
                <a:gd name="connsiteY13" fmla="*/ 1319205 h 2578669"/>
                <a:gd name="connsiteX14" fmla="*/ 2680821 w 4373065"/>
                <a:gd name="connsiteY14" fmla="*/ 1443940 h 2578669"/>
                <a:gd name="connsiteX15" fmla="*/ 2950492 w 4373065"/>
                <a:gd name="connsiteY15" fmla="*/ 1174642 h 2578669"/>
                <a:gd name="connsiteX16" fmla="*/ 3038250 w 4373065"/>
                <a:gd name="connsiteY16" fmla="*/ 1289144 h 2578669"/>
                <a:gd name="connsiteX17" fmla="*/ 3145857 w 4373065"/>
                <a:gd name="connsiteY17" fmla="*/ 1372936 h 2578669"/>
                <a:gd name="connsiteX18" fmla="*/ 2887081 w 4373065"/>
                <a:gd name="connsiteY18" fmla="*/ 1632000 h 2578669"/>
                <a:gd name="connsiteX19" fmla="*/ 3053623 w 4373065"/>
                <a:gd name="connsiteY19" fmla="*/ 2029868 h 2578669"/>
                <a:gd name="connsiteX20" fmla="*/ 3397595 w 4373065"/>
                <a:gd name="connsiteY20" fmla="*/ 2029868 h 2578669"/>
                <a:gd name="connsiteX21" fmla="*/ 3386706 w 4373065"/>
                <a:gd name="connsiteY21" fmla="*/ 2137331 h 2578669"/>
                <a:gd name="connsiteX22" fmla="*/ 3414248 w 4373065"/>
                <a:gd name="connsiteY22" fmla="*/ 2308126 h 2578669"/>
                <a:gd name="connsiteX23" fmla="*/ 3042734 w 4373065"/>
                <a:gd name="connsiteY23" fmla="*/ 2308126 h 2578669"/>
                <a:gd name="connsiteX24" fmla="*/ 2994289 w 4373065"/>
                <a:gd name="connsiteY24" fmla="*/ 2461084 h 2578669"/>
                <a:gd name="connsiteX25" fmla="*/ 2929725 w 4373065"/>
                <a:gd name="connsiteY25" fmla="*/ 2578669 h 2578669"/>
                <a:gd name="connsiteX26" fmla="*/ 1538957 w 4373065"/>
                <a:gd name="connsiteY26" fmla="*/ 2578669 h 2578669"/>
                <a:gd name="connsiteX27" fmla="*/ 1472270 w 4373065"/>
                <a:gd name="connsiteY27" fmla="*/ 2451487 h 2578669"/>
                <a:gd name="connsiteX28" fmla="*/ 1427913 w 4373065"/>
                <a:gd name="connsiteY28" fmla="*/ 2308126 h 2578669"/>
                <a:gd name="connsiteX29" fmla="*/ 962876 w 4373065"/>
                <a:gd name="connsiteY29" fmla="*/ 2308126 h 2578669"/>
                <a:gd name="connsiteX30" fmla="*/ 990419 w 4373065"/>
                <a:gd name="connsiteY30" fmla="*/ 2137331 h 2578669"/>
                <a:gd name="connsiteX31" fmla="*/ 980170 w 4373065"/>
                <a:gd name="connsiteY31" fmla="*/ 2029868 h 2578669"/>
                <a:gd name="connsiteX32" fmla="*/ 1417024 w 4373065"/>
                <a:gd name="connsiteY32" fmla="*/ 2029868 h 2578669"/>
                <a:gd name="connsiteX33" fmla="*/ 1571396 w 4373065"/>
                <a:gd name="connsiteY33" fmla="*/ 1647991 h 2578669"/>
                <a:gd name="connsiteX34" fmla="*/ 1297881 w 4373065"/>
                <a:gd name="connsiteY34" fmla="*/ 1374858 h 2578669"/>
                <a:gd name="connsiteX35" fmla="*/ 1409338 w 4373065"/>
                <a:gd name="connsiteY35" fmla="*/ 1289144 h 2578669"/>
                <a:gd name="connsiteX36" fmla="*/ 1495167 w 4373065"/>
                <a:gd name="connsiteY36" fmla="*/ 1178478 h 2578669"/>
                <a:gd name="connsiteX37" fmla="*/ 1771885 w 4373065"/>
                <a:gd name="connsiteY37" fmla="*/ 1454814 h 2578669"/>
                <a:gd name="connsiteX38" fmla="*/ 2058850 w 4373065"/>
                <a:gd name="connsiteY38" fmla="*/ 1332001 h 2578669"/>
                <a:gd name="connsiteX39" fmla="*/ 3421056 w 4373065"/>
                <a:gd name="connsiteY39" fmla="*/ 461632 h 2578669"/>
                <a:gd name="connsiteX40" fmla="*/ 3732398 w 4373065"/>
                <a:gd name="connsiteY40" fmla="*/ 590851 h 2578669"/>
                <a:gd name="connsiteX41" fmla="*/ 3861163 w 4373065"/>
                <a:gd name="connsiteY41" fmla="*/ 901746 h 2578669"/>
                <a:gd name="connsiteX42" fmla="*/ 3732398 w 4373065"/>
                <a:gd name="connsiteY42" fmla="*/ 1212642 h 2578669"/>
                <a:gd name="connsiteX43" fmla="*/ 3421056 w 4373065"/>
                <a:gd name="connsiteY43" fmla="*/ 1341220 h 2578669"/>
                <a:gd name="connsiteX44" fmla="*/ 3109074 w 4373065"/>
                <a:gd name="connsiteY44" fmla="*/ 1212642 h 2578669"/>
                <a:gd name="connsiteX45" fmla="*/ 3109074 w 4373065"/>
                <a:gd name="connsiteY45" fmla="*/ 590851 h 2578669"/>
                <a:gd name="connsiteX46" fmla="*/ 3421056 w 4373065"/>
                <a:gd name="connsiteY46" fmla="*/ 461632 h 2578669"/>
                <a:gd name="connsiteX47" fmla="*/ 1020329 w 4373065"/>
                <a:gd name="connsiteY47" fmla="*/ 461632 h 2578669"/>
                <a:gd name="connsiteX48" fmla="*/ 1332310 w 4373065"/>
                <a:gd name="connsiteY48" fmla="*/ 590851 h 2578669"/>
                <a:gd name="connsiteX49" fmla="*/ 1461076 w 4373065"/>
                <a:gd name="connsiteY49" fmla="*/ 901746 h 2578669"/>
                <a:gd name="connsiteX50" fmla="*/ 1332310 w 4373065"/>
                <a:gd name="connsiteY50" fmla="*/ 1212642 h 2578669"/>
                <a:gd name="connsiteX51" fmla="*/ 1020969 w 4373065"/>
                <a:gd name="connsiteY51" fmla="*/ 1341220 h 2578669"/>
                <a:gd name="connsiteX52" fmla="*/ 708987 w 4373065"/>
                <a:gd name="connsiteY52" fmla="*/ 1212642 h 2578669"/>
                <a:gd name="connsiteX53" fmla="*/ 708987 w 4373065"/>
                <a:gd name="connsiteY53" fmla="*/ 590851 h 2578669"/>
                <a:gd name="connsiteX54" fmla="*/ 1020329 w 4373065"/>
                <a:gd name="connsiteY54" fmla="*/ 461632 h 2578669"/>
                <a:gd name="connsiteX55" fmla="*/ 2234712 w 4373065"/>
                <a:gd name="connsiteY55" fmla="*/ 0 h 2578669"/>
                <a:gd name="connsiteX56" fmla="*/ 2675329 w 4373065"/>
                <a:gd name="connsiteY56" fmla="*/ 439862 h 2578669"/>
                <a:gd name="connsiteX57" fmla="*/ 2234712 w 4373065"/>
                <a:gd name="connsiteY57" fmla="*/ 879084 h 2578669"/>
                <a:gd name="connsiteX58" fmla="*/ 1794727 w 4373065"/>
                <a:gd name="connsiteY58" fmla="*/ 439862 h 2578669"/>
                <a:gd name="connsiteX59" fmla="*/ 2234712 w 4373065"/>
                <a:gd name="connsiteY59" fmla="*/ 0 h 257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73065" h="2578669">
                  <a:moveTo>
                    <a:pt x="3932253" y="1694684"/>
                  </a:moveTo>
                  <a:cubicBezTo>
                    <a:pt x="4175707" y="1694684"/>
                    <a:pt x="4373065" y="1891589"/>
                    <a:pt x="4373065" y="2134481"/>
                  </a:cubicBezTo>
                  <a:cubicBezTo>
                    <a:pt x="4373065" y="2377374"/>
                    <a:pt x="4175707" y="2574278"/>
                    <a:pt x="3932253" y="2574278"/>
                  </a:cubicBezTo>
                  <a:cubicBezTo>
                    <a:pt x="3688799" y="2574278"/>
                    <a:pt x="3491441" y="2377374"/>
                    <a:pt x="3491441" y="2134481"/>
                  </a:cubicBezTo>
                  <a:cubicBezTo>
                    <a:pt x="3491441" y="1891589"/>
                    <a:pt x="3688799" y="1694684"/>
                    <a:pt x="3932253" y="1694684"/>
                  </a:cubicBezTo>
                  <a:close/>
                  <a:moveTo>
                    <a:pt x="440301" y="1694684"/>
                  </a:moveTo>
                  <a:cubicBezTo>
                    <a:pt x="683474" y="1694684"/>
                    <a:pt x="880602" y="1891589"/>
                    <a:pt x="880602" y="2134481"/>
                  </a:cubicBezTo>
                  <a:cubicBezTo>
                    <a:pt x="880602" y="2377374"/>
                    <a:pt x="683474" y="2574278"/>
                    <a:pt x="440301" y="2574278"/>
                  </a:cubicBezTo>
                  <a:cubicBezTo>
                    <a:pt x="197128" y="2574278"/>
                    <a:pt x="0" y="2377374"/>
                    <a:pt x="0" y="2134481"/>
                  </a:cubicBezTo>
                  <a:cubicBezTo>
                    <a:pt x="0" y="1891589"/>
                    <a:pt x="197128" y="1694684"/>
                    <a:pt x="440301" y="1694684"/>
                  </a:cubicBezTo>
                  <a:close/>
                  <a:moveTo>
                    <a:pt x="2058850" y="957795"/>
                  </a:moveTo>
                  <a:cubicBezTo>
                    <a:pt x="2113942" y="976349"/>
                    <a:pt x="2173510" y="987223"/>
                    <a:pt x="2235000" y="987223"/>
                  </a:cubicBezTo>
                  <a:cubicBezTo>
                    <a:pt x="2270235" y="987223"/>
                    <a:pt x="2304183" y="983380"/>
                    <a:pt x="2337489" y="976982"/>
                  </a:cubicBezTo>
                  <a:lnTo>
                    <a:pt x="2337489" y="1319205"/>
                  </a:lnTo>
                  <a:cubicBezTo>
                    <a:pt x="2463038" y="1334556"/>
                    <a:pt x="2579619" y="1378694"/>
                    <a:pt x="2680821" y="1443940"/>
                  </a:cubicBezTo>
                  <a:lnTo>
                    <a:pt x="2950492" y="1174642"/>
                  </a:lnTo>
                  <a:cubicBezTo>
                    <a:pt x="2974192" y="1216218"/>
                    <a:pt x="3003015" y="1254599"/>
                    <a:pt x="3038250" y="1289144"/>
                  </a:cubicBezTo>
                  <a:cubicBezTo>
                    <a:pt x="3070917" y="1322400"/>
                    <a:pt x="3107426" y="1349906"/>
                    <a:pt x="3145857" y="1372936"/>
                  </a:cubicBezTo>
                  <a:lnTo>
                    <a:pt x="2887081" y="1632000"/>
                  </a:lnTo>
                  <a:cubicBezTo>
                    <a:pt x="2974832" y="1744580"/>
                    <a:pt x="3034407" y="1881470"/>
                    <a:pt x="3053623" y="2029868"/>
                  </a:cubicBezTo>
                  <a:lnTo>
                    <a:pt x="3397595" y="2029868"/>
                  </a:lnTo>
                  <a:cubicBezTo>
                    <a:pt x="3390549" y="2064413"/>
                    <a:pt x="3386706" y="2100232"/>
                    <a:pt x="3386706" y="2137331"/>
                  </a:cubicBezTo>
                  <a:cubicBezTo>
                    <a:pt x="3386706" y="2196820"/>
                    <a:pt x="3396954" y="2254395"/>
                    <a:pt x="3414248" y="2308126"/>
                  </a:cubicBezTo>
                  <a:lnTo>
                    <a:pt x="3042734" y="2308126"/>
                  </a:lnTo>
                  <a:cubicBezTo>
                    <a:pt x="3031522" y="2361217"/>
                    <a:pt x="3015187" y="2412390"/>
                    <a:pt x="2994289" y="2461084"/>
                  </a:cubicBezTo>
                  <a:lnTo>
                    <a:pt x="2929725" y="2578669"/>
                  </a:lnTo>
                  <a:lnTo>
                    <a:pt x="1538957" y="2578669"/>
                  </a:lnTo>
                  <a:lnTo>
                    <a:pt x="1472270" y="2451487"/>
                  </a:lnTo>
                  <a:cubicBezTo>
                    <a:pt x="1453374" y="2405672"/>
                    <a:pt x="1438482" y="2357698"/>
                    <a:pt x="1427913" y="2308126"/>
                  </a:cubicBezTo>
                  <a:lnTo>
                    <a:pt x="962876" y="2308126"/>
                  </a:lnTo>
                  <a:cubicBezTo>
                    <a:pt x="980811" y="2254395"/>
                    <a:pt x="990419" y="2196820"/>
                    <a:pt x="990419" y="2137331"/>
                  </a:cubicBezTo>
                  <a:cubicBezTo>
                    <a:pt x="990419" y="2100232"/>
                    <a:pt x="987216" y="2064413"/>
                    <a:pt x="980170" y="2029868"/>
                  </a:cubicBezTo>
                  <a:lnTo>
                    <a:pt x="1417024" y="2029868"/>
                  </a:lnTo>
                  <a:cubicBezTo>
                    <a:pt x="1435599" y="1888509"/>
                    <a:pt x="1490043" y="1757375"/>
                    <a:pt x="1571396" y="1647991"/>
                  </a:cubicBezTo>
                  <a:lnTo>
                    <a:pt x="1297881" y="1374858"/>
                  </a:lnTo>
                  <a:cubicBezTo>
                    <a:pt x="1337593" y="1351828"/>
                    <a:pt x="1375391" y="1323041"/>
                    <a:pt x="1409338" y="1289144"/>
                  </a:cubicBezTo>
                  <a:cubicBezTo>
                    <a:pt x="1442645" y="1255239"/>
                    <a:pt x="1471468" y="1218140"/>
                    <a:pt x="1495167" y="1178478"/>
                  </a:cubicBezTo>
                  <a:lnTo>
                    <a:pt x="1771885" y="1454814"/>
                  </a:lnTo>
                  <a:cubicBezTo>
                    <a:pt x="1857721" y="1396606"/>
                    <a:pt x="1954439" y="1354390"/>
                    <a:pt x="2058850" y="1332001"/>
                  </a:cubicBezTo>
                  <a:close/>
                  <a:moveTo>
                    <a:pt x="3421056" y="461632"/>
                  </a:moveTo>
                  <a:cubicBezTo>
                    <a:pt x="3538292" y="461632"/>
                    <a:pt x="3649116" y="507692"/>
                    <a:pt x="3732398" y="590851"/>
                  </a:cubicBezTo>
                  <a:cubicBezTo>
                    <a:pt x="3815679" y="674010"/>
                    <a:pt x="3861163" y="784043"/>
                    <a:pt x="3861163" y="901746"/>
                  </a:cubicBezTo>
                  <a:cubicBezTo>
                    <a:pt x="3861163" y="1019450"/>
                    <a:pt x="3815679" y="1129482"/>
                    <a:pt x="3732398" y="1212642"/>
                  </a:cubicBezTo>
                  <a:cubicBezTo>
                    <a:pt x="3646554" y="1298363"/>
                    <a:pt x="3533809" y="1341220"/>
                    <a:pt x="3421056" y="1341220"/>
                  </a:cubicBezTo>
                  <a:cubicBezTo>
                    <a:pt x="3308304" y="1341220"/>
                    <a:pt x="3194918" y="1298363"/>
                    <a:pt x="3109074" y="1212642"/>
                  </a:cubicBezTo>
                  <a:cubicBezTo>
                    <a:pt x="2937387" y="1041199"/>
                    <a:pt x="2937387" y="762294"/>
                    <a:pt x="3109074" y="590851"/>
                  </a:cubicBezTo>
                  <a:cubicBezTo>
                    <a:pt x="3192356" y="507692"/>
                    <a:pt x="3303180" y="461632"/>
                    <a:pt x="3421056" y="461632"/>
                  </a:cubicBezTo>
                  <a:close/>
                  <a:moveTo>
                    <a:pt x="1020329" y="461632"/>
                  </a:moveTo>
                  <a:cubicBezTo>
                    <a:pt x="1138205" y="461632"/>
                    <a:pt x="1249029" y="507692"/>
                    <a:pt x="1332310" y="590851"/>
                  </a:cubicBezTo>
                  <a:cubicBezTo>
                    <a:pt x="1415592" y="674010"/>
                    <a:pt x="1461076" y="784043"/>
                    <a:pt x="1461076" y="901746"/>
                  </a:cubicBezTo>
                  <a:cubicBezTo>
                    <a:pt x="1461076" y="1019450"/>
                    <a:pt x="1415592" y="1129482"/>
                    <a:pt x="1332310" y="1212642"/>
                  </a:cubicBezTo>
                  <a:cubicBezTo>
                    <a:pt x="1246467" y="1298363"/>
                    <a:pt x="1133722" y="1341220"/>
                    <a:pt x="1020969" y="1341220"/>
                  </a:cubicBezTo>
                  <a:cubicBezTo>
                    <a:pt x="907576" y="1341220"/>
                    <a:pt x="794831" y="1298363"/>
                    <a:pt x="708987" y="1212642"/>
                  </a:cubicBezTo>
                  <a:cubicBezTo>
                    <a:pt x="537300" y="1041199"/>
                    <a:pt x="537300" y="762294"/>
                    <a:pt x="708987" y="590851"/>
                  </a:cubicBezTo>
                  <a:cubicBezTo>
                    <a:pt x="792269" y="507692"/>
                    <a:pt x="903092" y="461632"/>
                    <a:pt x="1020329" y="461632"/>
                  </a:cubicBezTo>
                  <a:close/>
                  <a:moveTo>
                    <a:pt x="2234712" y="0"/>
                  </a:moveTo>
                  <a:cubicBezTo>
                    <a:pt x="2478072" y="0"/>
                    <a:pt x="2675329" y="197553"/>
                    <a:pt x="2675329" y="439862"/>
                  </a:cubicBezTo>
                  <a:cubicBezTo>
                    <a:pt x="2675329" y="682172"/>
                    <a:pt x="2478072" y="879084"/>
                    <a:pt x="2234712" y="879084"/>
                  </a:cubicBezTo>
                  <a:cubicBezTo>
                    <a:pt x="1991985" y="879084"/>
                    <a:pt x="1794727" y="682172"/>
                    <a:pt x="1794727" y="439862"/>
                  </a:cubicBezTo>
                  <a:cubicBezTo>
                    <a:pt x="1794727" y="196912"/>
                    <a:pt x="1991985" y="0"/>
                    <a:pt x="2234712" y="0"/>
                  </a:cubicBezTo>
                  <a:close/>
                </a:path>
              </a:pathLst>
            </a:custGeom>
            <a:blipFill dpi="0" rotWithShape="1">
              <a:blip r:embed="rId4">
                <a:alphaModFix amt="85000"/>
              </a:blip>
              <a:srcRect/>
              <a:tile tx="-1987550" ty="-863600" sx="87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8B531581-727B-1C96-CD05-4982C2E7D4BC}"/>
                </a:ext>
              </a:extLst>
            </p:cNvPr>
            <p:cNvSpPr txBox="1"/>
            <p:nvPr/>
          </p:nvSpPr>
          <p:spPr>
            <a:xfrm>
              <a:off x="442913" y="4662282"/>
              <a:ext cx="2974078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/>
                <a:t>水痘是由水痘</a:t>
              </a:r>
              <a:r>
                <a:rPr lang="en-US" altLang="zh-CN" dirty="0"/>
                <a:t>-</a:t>
              </a:r>
              <a:r>
                <a:rPr lang="zh-CN" altLang="en-US" dirty="0"/>
                <a:t>带状疱疹病毒引起的传染性极强的疾病</a:t>
              </a:r>
              <a:endParaRPr lang="en-US" altLang="zh-CN" dirty="0"/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59E5F6F0-E9FD-A7DF-E69F-645AA14018F4}"/>
                </a:ext>
              </a:extLst>
            </p:cNvPr>
            <p:cNvSpPr txBox="1"/>
            <p:nvPr/>
          </p:nvSpPr>
          <p:spPr>
            <a:xfrm>
              <a:off x="8883269" y="4662282"/>
              <a:ext cx="2599881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/>
                <a:t>幼儿，特别是集体生活的幼儿是高危易感人群</a:t>
              </a:r>
              <a:endParaRPr lang="en-US" altLang="zh-CN" dirty="0"/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0D78D624-5A26-1EF8-4A01-0B92D8545182}"/>
                </a:ext>
              </a:extLst>
            </p:cNvPr>
            <p:cNvSpPr txBox="1"/>
            <p:nvPr/>
          </p:nvSpPr>
          <p:spPr>
            <a:xfrm>
              <a:off x="5597407" y="1824307"/>
              <a:ext cx="1328569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95%</a:t>
              </a:r>
              <a:r>
                <a:rPr lang="zh-CN" altLang="en-US" dirty="0"/>
                <a:t>以上为显性感染</a:t>
              </a:r>
              <a:endParaRPr lang="en-US" altLang="zh-CN" dirty="0"/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36C6EF91-88C1-AD09-451B-72E6213700CF}"/>
                </a:ext>
              </a:extLst>
            </p:cNvPr>
            <p:cNvSpPr txBox="1"/>
            <p:nvPr/>
          </p:nvSpPr>
          <p:spPr>
            <a:xfrm>
              <a:off x="8883269" y="3086100"/>
              <a:ext cx="1853355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/>
                <a:t>主要症状为驱赶部位的水疱疹</a:t>
              </a:r>
              <a:endParaRPr lang="en-US" altLang="zh-CN" dirty="0"/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24776414-4298-2C3E-592A-5F749E70064D}"/>
                </a:ext>
              </a:extLst>
            </p:cNvPr>
            <p:cNvSpPr txBox="1"/>
            <p:nvPr/>
          </p:nvSpPr>
          <p:spPr>
            <a:xfrm>
              <a:off x="1461458" y="3043746"/>
              <a:ext cx="178903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/>
                <a:t>易并发细菌感染、肺炎、脑炎等</a:t>
              </a:r>
              <a:endParaRPr lang="en-US" altLang="zh-CN" dirty="0"/>
            </a:p>
          </p:txBody>
        </p: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447D4C1C-0EB6-866C-C2F2-E0D8C1C59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683" y="3349732"/>
            <a:ext cx="469433" cy="46333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8186B58-BBA0-20B3-080E-C97E47512AF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2207916" y="2147101"/>
            <a:ext cx="469433" cy="463336"/>
          </a:xfrm>
          <a:prstGeom prst="rect">
            <a:avLst/>
          </a:prstGeom>
        </p:spPr>
      </p:pic>
      <p:pic>
        <p:nvPicPr>
          <p:cNvPr id="97" name="图片 96">
            <a:extLst>
              <a:ext uri="{FF2B5EF4-FFF2-40B4-BE49-F238E27FC236}">
                <a16:creationId xmlns:a16="http://schemas.microsoft.com/office/drawing/2014/main" id="{531C0559-F218-0E88-60FB-55436E88AE0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3870894" y="2595620"/>
            <a:ext cx="857990" cy="846846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A7DBDCB0-5E5D-9231-55DD-2A5AAE93952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9514537" y="1529442"/>
            <a:ext cx="857990" cy="846846"/>
          </a:xfrm>
          <a:prstGeom prst="rect">
            <a:avLst/>
          </a:prstGeom>
        </p:spPr>
      </p:pic>
      <p:pic>
        <p:nvPicPr>
          <p:cNvPr id="99" name="图片 98">
            <a:extLst>
              <a:ext uri="{FF2B5EF4-FFF2-40B4-BE49-F238E27FC236}">
                <a16:creationId xmlns:a16="http://schemas.microsoft.com/office/drawing/2014/main" id="{8D181421-4689-EA25-D6D7-72F841DFABF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10253124" y="2642586"/>
            <a:ext cx="857990" cy="846846"/>
          </a:xfrm>
          <a:prstGeom prst="rect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DCA8E7E3-4017-D09E-4525-DCB93BE6DD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939834" y="3266174"/>
            <a:ext cx="469433" cy="463336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AABA1017-D083-A97E-69EC-9F6C81A36DC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8276855" y="2334746"/>
            <a:ext cx="469433" cy="463336"/>
          </a:xfrm>
          <a:prstGeom prst="rect">
            <a:avLst/>
          </a:prstGeom>
        </p:spPr>
      </p:pic>
      <p:pic>
        <p:nvPicPr>
          <p:cNvPr id="102" name="图片 101">
            <a:extLst>
              <a:ext uri="{FF2B5EF4-FFF2-40B4-BE49-F238E27FC236}">
                <a16:creationId xmlns:a16="http://schemas.microsoft.com/office/drawing/2014/main" id="{8E3E6886-B2BB-AEFE-780D-B290ECF8FB0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927488" y="1457806"/>
            <a:ext cx="857990" cy="846846"/>
          </a:xfrm>
          <a:prstGeom prst="rect">
            <a:avLst/>
          </a:prstGeom>
        </p:spPr>
      </p:pic>
      <p:pic>
        <p:nvPicPr>
          <p:cNvPr id="103" name="图片 102">
            <a:extLst>
              <a:ext uri="{FF2B5EF4-FFF2-40B4-BE49-F238E27FC236}">
                <a16:creationId xmlns:a16="http://schemas.microsoft.com/office/drawing/2014/main" id="{7F25007D-84B5-AE21-B051-6B15D65B759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8785303" y="3100972"/>
            <a:ext cx="469433" cy="463336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4991135B-9826-73DE-F1E0-DF246437F4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85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73B83456-1C49-C962-30D3-D29B2DDAB26D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" name="流程图: 手动输入 33">
            <a:extLst>
              <a:ext uri="{FF2B5EF4-FFF2-40B4-BE49-F238E27FC236}">
                <a16:creationId xmlns:a16="http://schemas.microsoft.com/office/drawing/2014/main" id="{067B6E2B-887E-9788-6518-B7293B1A2C79}"/>
              </a:ext>
            </a:extLst>
          </p:cNvPr>
          <p:cNvSpPr/>
          <p:nvPr/>
        </p:nvSpPr>
        <p:spPr>
          <a:xfrm rot="5400000" flipV="1">
            <a:off x="4944597" y="-1646232"/>
            <a:ext cx="3743322" cy="10751483"/>
          </a:xfrm>
          <a:prstGeom prst="flowChartManualInput">
            <a:avLst/>
          </a:prstGeom>
          <a:gradFill>
            <a:gsLst>
              <a:gs pos="0">
                <a:schemeClr val="accent5">
                  <a:lumMod val="75000"/>
                  <a:alpha val="90000"/>
                </a:schemeClr>
              </a:gs>
              <a:gs pos="100000">
                <a:schemeClr val="accent5">
                  <a:lumMod val="75000"/>
                  <a:alpha val="66000"/>
                </a:schemeClr>
              </a:gs>
            </a:gsLst>
            <a:lin ang="5400000" scaled="0"/>
          </a:gradFill>
          <a:ln>
            <a:noFill/>
          </a:ln>
          <a:effectLst>
            <a:outerShdw blurRad="215900" dist="889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9670388-CBF7-9959-0A8E-FC04F06C35B5}"/>
              </a:ext>
            </a:extLst>
          </p:cNvPr>
          <p:cNvSpPr txBox="1"/>
          <p:nvPr/>
        </p:nvSpPr>
        <p:spPr>
          <a:xfrm>
            <a:off x="955979" y="3130799"/>
            <a:ext cx="1810273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流感病毒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E663B34-CFEE-EA7F-8A8C-68769F0F6690}"/>
              </a:ext>
            </a:extLst>
          </p:cNvPr>
          <p:cNvSpPr/>
          <p:nvPr/>
        </p:nvSpPr>
        <p:spPr>
          <a:xfrm>
            <a:off x="867095" y="3616558"/>
            <a:ext cx="1728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537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70" name="iconfont-1106-834442">
            <a:extLst>
              <a:ext uri="{FF2B5EF4-FFF2-40B4-BE49-F238E27FC236}">
                <a16:creationId xmlns:a16="http://schemas.microsoft.com/office/drawing/2014/main" id="{5C94F1E1-D58D-6231-9418-CD3470D84D86}"/>
              </a:ext>
            </a:extLst>
          </p:cNvPr>
          <p:cNvSpPr/>
          <p:nvPr/>
        </p:nvSpPr>
        <p:spPr>
          <a:xfrm>
            <a:off x="603545" y="3216467"/>
            <a:ext cx="352433" cy="351883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  <a:gd name="T58" fmla="*/ 372171 w 604011"/>
              <a:gd name="T59" fmla="*/ 372171 w 604011"/>
              <a:gd name="T60" fmla="*/ 372171 w 604011"/>
              <a:gd name="T61" fmla="*/ 372171 w 604011"/>
              <a:gd name="T62" fmla="*/ 372171 w 604011"/>
              <a:gd name="T63" fmla="*/ 372171 w 604011"/>
              <a:gd name="T64" fmla="*/ 372171 w 604011"/>
              <a:gd name="T65" fmla="*/ 372171 w 604011"/>
              <a:gd name="T66" fmla="*/ 372171 w 604011"/>
              <a:gd name="T67" fmla="*/ 372171 w 604011"/>
              <a:gd name="T68" fmla="*/ 372171 w 604011"/>
              <a:gd name="T69" fmla="*/ 372171 w 604011"/>
              <a:gd name="T70" fmla="*/ 372171 w 604011"/>
              <a:gd name="T71" fmla="*/ 372171 w 604011"/>
              <a:gd name="T72" fmla="*/ 372171 w 604011"/>
              <a:gd name="T73" fmla="*/ 372171 w 604011"/>
              <a:gd name="T74" fmla="*/ 372171 w 604011"/>
              <a:gd name="T75" fmla="*/ 372171 w 604011"/>
              <a:gd name="T76" fmla="*/ 372171 w 604011"/>
              <a:gd name="T77" fmla="*/ 372171 w 604011"/>
              <a:gd name="T78" fmla="*/ 372171 w 604011"/>
              <a:gd name="T79" fmla="*/ 372171 w 604011"/>
              <a:gd name="T80" fmla="*/ 372171 w 604011"/>
              <a:gd name="T81" fmla="*/ 372171 w 604011"/>
              <a:gd name="T82" fmla="*/ 372171 w 604011"/>
              <a:gd name="T83" fmla="*/ 372171 w 604011"/>
              <a:gd name="T84" fmla="*/ 372171 w 604011"/>
              <a:gd name="T85" fmla="*/ 372171 w 604011"/>
              <a:gd name="T86" fmla="*/ 372171 w 604011"/>
              <a:gd name="T87" fmla="*/ 372171 w 604011"/>
              <a:gd name="T88" fmla="*/ 372171 w 604011"/>
              <a:gd name="T89" fmla="*/ 372171 w 604011"/>
              <a:gd name="T90" fmla="*/ 372171 w 604011"/>
              <a:gd name="T91" fmla="*/ 372171 w 604011"/>
              <a:gd name="T92" fmla="*/ 372171 w 604011"/>
              <a:gd name="T93" fmla="*/ 372171 w 604011"/>
              <a:gd name="T94" fmla="*/ 372171 w 604011"/>
              <a:gd name="T95" fmla="*/ 372171 w 604011"/>
              <a:gd name="T96" fmla="*/ 372171 w 604011"/>
              <a:gd name="T97" fmla="*/ 372171 w 604011"/>
              <a:gd name="T98" fmla="*/ 372171 w 604011"/>
              <a:gd name="T99" fmla="*/ 372171 w 604011"/>
              <a:gd name="T100" fmla="*/ 372171 w 604011"/>
              <a:gd name="T101" fmla="*/ 372171 w 604011"/>
              <a:gd name="T102" fmla="*/ 372171 w 604011"/>
              <a:gd name="T103" fmla="*/ 372171 w 604011"/>
              <a:gd name="T104" fmla="*/ 372171 w 604011"/>
              <a:gd name="T105" fmla="*/ 372171 w 604011"/>
              <a:gd name="T106" fmla="*/ 372171 w 604011"/>
              <a:gd name="T107" fmla="*/ 372171 w 604011"/>
              <a:gd name="T108" fmla="*/ 372171 w 604011"/>
              <a:gd name="T109" fmla="*/ 372171 w 604011"/>
              <a:gd name="T110" fmla="*/ 372171 w 604011"/>
              <a:gd name="T111" fmla="*/ 372171 w 604011"/>
              <a:gd name="T112" fmla="*/ 372171 w 604011"/>
              <a:gd name="T113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8" h="618">
                <a:moveTo>
                  <a:pt x="618" y="309"/>
                </a:moveTo>
                <a:cubicBezTo>
                  <a:pt x="618" y="344"/>
                  <a:pt x="590" y="372"/>
                  <a:pt x="555" y="372"/>
                </a:cubicBezTo>
                <a:cubicBezTo>
                  <a:pt x="529" y="372"/>
                  <a:pt x="507" y="356"/>
                  <a:pt x="498" y="334"/>
                </a:cubicBezTo>
                <a:lnTo>
                  <a:pt x="455" y="334"/>
                </a:lnTo>
                <a:cubicBezTo>
                  <a:pt x="451" y="356"/>
                  <a:pt x="442" y="377"/>
                  <a:pt x="430" y="395"/>
                </a:cubicBezTo>
                <a:lnTo>
                  <a:pt x="460" y="425"/>
                </a:lnTo>
                <a:cubicBezTo>
                  <a:pt x="482" y="416"/>
                  <a:pt x="509" y="421"/>
                  <a:pt x="528" y="439"/>
                </a:cubicBezTo>
                <a:cubicBezTo>
                  <a:pt x="552" y="463"/>
                  <a:pt x="552" y="503"/>
                  <a:pt x="528" y="528"/>
                </a:cubicBezTo>
                <a:cubicBezTo>
                  <a:pt x="503" y="552"/>
                  <a:pt x="463" y="552"/>
                  <a:pt x="439" y="528"/>
                </a:cubicBezTo>
                <a:cubicBezTo>
                  <a:pt x="421" y="509"/>
                  <a:pt x="416" y="482"/>
                  <a:pt x="425" y="460"/>
                </a:cubicBezTo>
                <a:lnTo>
                  <a:pt x="395" y="430"/>
                </a:lnTo>
                <a:cubicBezTo>
                  <a:pt x="377" y="442"/>
                  <a:pt x="356" y="451"/>
                  <a:pt x="334" y="455"/>
                </a:cubicBezTo>
                <a:lnTo>
                  <a:pt x="334" y="498"/>
                </a:lnTo>
                <a:cubicBezTo>
                  <a:pt x="356" y="507"/>
                  <a:pt x="372" y="529"/>
                  <a:pt x="372" y="555"/>
                </a:cubicBezTo>
                <a:cubicBezTo>
                  <a:pt x="372" y="590"/>
                  <a:pt x="344" y="618"/>
                  <a:pt x="309" y="618"/>
                </a:cubicBezTo>
                <a:cubicBezTo>
                  <a:pt x="274" y="618"/>
                  <a:pt x="246" y="590"/>
                  <a:pt x="246" y="555"/>
                </a:cubicBezTo>
                <a:cubicBezTo>
                  <a:pt x="246" y="529"/>
                  <a:pt x="262" y="507"/>
                  <a:pt x="285" y="498"/>
                </a:cubicBezTo>
                <a:lnTo>
                  <a:pt x="285" y="455"/>
                </a:lnTo>
                <a:cubicBezTo>
                  <a:pt x="262" y="451"/>
                  <a:pt x="241" y="442"/>
                  <a:pt x="223" y="430"/>
                </a:cubicBezTo>
                <a:lnTo>
                  <a:pt x="193" y="460"/>
                </a:lnTo>
                <a:cubicBezTo>
                  <a:pt x="202" y="482"/>
                  <a:pt x="198" y="509"/>
                  <a:pt x="179" y="528"/>
                </a:cubicBezTo>
                <a:cubicBezTo>
                  <a:pt x="155" y="552"/>
                  <a:pt x="115" y="552"/>
                  <a:pt x="91" y="528"/>
                </a:cubicBezTo>
                <a:cubicBezTo>
                  <a:pt x="66" y="503"/>
                  <a:pt x="66" y="463"/>
                  <a:pt x="91" y="439"/>
                </a:cubicBezTo>
                <a:cubicBezTo>
                  <a:pt x="109" y="421"/>
                  <a:pt x="136" y="416"/>
                  <a:pt x="158" y="425"/>
                </a:cubicBezTo>
                <a:lnTo>
                  <a:pt x="189" y="395"/>
                </a:lnTo>
                <a:cubicBezTo>
                  <a:pt x="176" y="377"/>
                  <a:pt x="167" y="356"/>
                  <a:pt x="163" y="334"/>
                </a:cubicBezTo>
                <a:lnTo>
                  <a:pt x="121" y="334"/>
                </a:lnTo>
                <a:cubicBezTo>
                  <a:pt x="111" y="356"/>
                  <a:pt x="89" y="372"/>
                  <a:pt x="63" y="372"/>
                </a:cubicBezTo>
                <a:cubicBezTo>
                  <a:pt x="28" y="372"/>
                  <a:pt x="0" y="344"/>
                  <a:pt x="0" y="309"/>
                </a:cubicBezTo>
                <a:cubicBezTo>
                  <a:pt x="0" y="274"/>
                  <a:pt x="28" y="246"/>
                  <a:pt x="63" y="246"/>
                </a:cubicBezTo>
                <a:cubicBezTo>
                  <a:pt x="89" y="246"/>
                  <a:pt x="111" y="262"/>
                  <a:pt x="121" y="285"/>
                </a:cubicBezTo>
                <a:lnTo>
                  <a:pt x="163" y="285"/>
                </a:lnTo>
                <a:cubicBezTo>
                  <a:pt x="167" y="262"/>
                  <a:pt x="176" y="241"/>
                  <a:pt x="189" y="223"/>
                </a:cubicBezTo>
                <a:lnTo>
                  <a:pt x="158" y="193"/>
                </a:lnTo>
                <a:cubicBezTo>
                  <a:pt x="136" y="202"/>
                  <a:pt x="109" y="198"/>
                  <a:pt x="91" y="179"/>
                </a:cubicBezTo>
                <a:cubicBezTo>
                  <a:pt x="66" y="155"/>
                  <a:pt x="66" y="115"/>
                  <a:pt x="91" y="91"/>
                </a:cubicBezTo>
                <a:cubicBezTo>
                  <a:pt x="115" y="66"/>
                  <a:pt x="155" y="66"/>
                  <a:pt x="179" y="91"/>
                </a:cubicBezTo>
                <a:cubicBezTo>
                  <a:pt x="198" y="109"/>
                  <a:pt x="202" y="136"/>
                  <a:pt x="193" y="158"/>
                </a:cubicBezTo>
                <a:lnTo>
                  <a:pt x="223" y="189"/>
                </a:lnTo>
                <a:cubicBezTo>
                  <a:pt x="241" y="176"/>
                  <a:pt x="262" y="167"/>
                  <a:pt x="285" y="163"/>
                </a:cubicBezTo>
                <a:lnTo>
                  <a:pt x="285" y="121"/>
                </a:lnTo>
                <a:cubicBezTo>
                  <a:pt x="262" y="111"/>
                  <a:pt x="246" y="89"/>
                  <a:pt x="246" y="63"/>
                </a:cubicBezTo>
                <a:cubicBezTo>
                  <a:pt x="246" y="28"/>
                  <a:pt x="274" y="0"/>
                  <a:pt x="309" y="0"/>
                </a:cubicBezTo>
                <a:cubicBezTo>
                  <a:pt x="344" y="0"/>
                  <a:pt x="372" y="28"/>
                  <a:pt x="372" y="63"/>
                </a:cubicBezTo>
                <a:cubicBezTo>
                  <a:pt x="372" y="89"/>
                  <a:pt x="356" y="111"/>
                  <a:pt x="334" y="121"/>
                </a:cubicBezTo>
                <a:lnTo>
                  <a:pt x="334" y="163"/>
                </a:lnTo>
                <a:cubicBezTo>
                  <a:pt x="356" y="167"/>
                  <a:pt x="377" y="176"/>
                  <a:pt x="395" y="189"/>
                </a:cubicBezTo>
                <a:lnTo>
                  <a:pt x="425" y="158"/>
                </a:lnTo>
                <a:cubicBezTo>
                  <a:pt x="416" y="136"/>
                  <a:pt x="421" y="109"/>
                  <a:pt x="439" y="91"/>
                </a:cubicBezTo>
                <a:cubicBezTo>
                  <a:pt x="463" y="66"/>
                  <a:pt x="503" y="66"/>
                  <a:pt x="528" y="91"/>
                </a:cubicBezTo>
                <a:cubicBezTo>
                  <a:pt x="552" y="115"/>
                  <a:pt x="552" y="155"/>
                  <a:pt x="528" y="179"/>
                </a:cubicBezTo>
                <a:cubicBezTo>
                  <a:pt x="509" y="198"/>
                  <a:pt x="482" y="202"/>
                  <a:pt x="460" y="193"/>
                </a:cubicBezTo>
                <a:lnTo>
                  <a:pt x="430" y="223"/>
                </a:lnTo>
                <a:cubicBezTo>
                  <a:pt x="442" y="241"/>
                  <a:pt x="451" y="262"/>
                  <a:pt x="455" y="285"/>
                </a:cubicBezTo>
                <a:lnTo>
                  <a:pt x="498" y="285"/>
                </a:lnTo>
                <a:cubicBezTo>
                  <a:pt x="507" y="262"/>
                  <a:pt x="529" y="246"/>
                  <a:pt x="555" y="246"/>
                </a:cubicBezTo>
                <a:cubicBezTo>
                  <a:pt x="590" y="246"/>
                  <a:pt x="618" y="274"/>
                  <a:pt x="618" y="309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4D6A8134-CDD7-4579-186F-1B2ABC00E787}"/>
              </a:ext>
            </a:extLst>
          </p:cNvPr>
          <p:cNvGrpSpPr/>
          <p:nvPr/>
        </p:nvGrpSpPr>
        <p:grpSpPr>
          <a:xfrm>
            <a:off x="3614403" y="3040768"/>
            <a:ext cx="7577470" cy="886461"/>
            <a:chOff x="553883" y="3333518"/>
            <a:chExt cx="7577470" cy="886461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DAD0C8F-FCF8-20CF-F54F-602EFCED6869}"/>
                </a:ext>
              </a:extLst>
            </p:cNvPr>
            <p:cNvSpPr txBox="1"/>
            <p:nvPr/>
          </p:nvSpPr>
          <p:spPr>
            <a:xfrm>
              <a:off x="883470" y="3333518"/>
              <a:ext cx="724788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zh-CN" altLang="en-US" dirty="0">
                  <a:solidFill>
                    <a:schemeClr val="bg1"/>
                  </a:solidFill>
                </a:rPr>
                <a:t>更可怕的是，在各阶段儿童中，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6</a:t>
              </a:r>
              <a:r>
                <a:rPr lang="zh-CN" altLang="en-US" dirty="0">
                  <a:solidFill>
                    <a:schemeClr val="bg1"/>
                  </a:solidFill>
                </a:rPr>
                <a:t>月龄以下宝宝的流感相关住院率和死亡率最高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61" name="iconfont-1106-834442">
              <a:extLst>
                <a:ext uri="{FF2B5EF4-FFF2-40B4-BE49-F238E27FC236}">
                  <a16:creationId xmlns:a16="http://schemas.microsoft.com/office/drawing/2014/main" id="{6DD0B1A7-C20A-B4EB-416E-779A4D3CF6FF}"/>
                </a:ext>
              </a:extLst>
            </p:cNvPr>
            <p:cNvSpPr/>
            <p:nvPr/>
          </p:nvSpPr>
          <p:spPr>
            <a:xfrm>
              <a:off x="553883" y="3438315"/>
              <a:ext cx="329588" cy="329090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38100" sx="102000" sy="102000" algn="ctr" rotWithShape="0">
                <a:srgbClr val="2AA6E6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B25266-A10F-8676-D13D-C06AED65D7AA}"/>
              </a:ext>
            </a:extLst>
          </p:cNvPr>
          <p:cNvGrpSpPr/>
          <p:nvPr/>
        </p:nvGrpSpPr>
        <p:grpSpPr>
          <a:xfrm>
            <a:off x="4297365" y="2312670"/>
            <a:ext cx="6007719" cy="470963"/>
            <a:chOff x="582615" y="2335396"/>
            <a:chExt cx="6007719" cy="470963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6F03A03C-F2D5-F512-303C-2FBCB972E92D}"/>
                </a:ext>
              </a:extLst>
            </p:cNvPr>
            <p:cNvSpPr txBox="1"/>
            <p:nvPr/>
          </p:nvSpPr>
          <p:spPr>
            <a:xfrm>
              <a:off x="883471" y="2335396"/>
              <a:ext cx="5706863" cy="470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6</a:t>
              </a:r>
              <a:r>
                <a:rPr lang="zh-CN" altLang="en-US" dirty="0">
                  <a:solidFill>
                    <a:schemeClr val="bg1"/>
                  </a:solidFill>
                </a:rPr>
                <a:t>月龄以下宝宝一旦患流感，有并发肺炎的危险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68" name="iconfont-1106-834442">
              <a:extLst>
                <a:ext uri="{FF2B5EF4-FFF2-40B4-BE49-F238E27FC236}">
                  <a16:creationId xmlns:a16="http://schemas.microsoft.com/office/drawing/2014/main" id="{4BAEAA50-B963-35A8-5CAF-9DBDD5D701F3}"/>
                </a:ext>
              </a:extLst>
            </p:cNvPr>
            <p:cNvSpPr/>
            <p:nvPr/>
          </p:nvSpPr>
          <p:spPr>
            <a:xfrm>
              <a:off x="582615" y="2448181"/>
              <a:ext cx="329588" cy="329090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38100" sx="102000" sy="102000" algn="ctr" rotWithShape="0">
                <a:srgbClr val="2AA6E6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871C992-D59E-41DD-BC88-9B53921B9F8B}"/>
              </a:ext>
            </a:extLst>
          </p:cNvPr>
          <p:cNvGrpSpPr/>
          <p:nvPr/>
        </p:nvGrpSpPr>
        <p:grpSpPr>
          <a:xfrm>
            <a:off x="2709524" y="4184364"/>
            <a:ext cx="8482350" cy="886461"/>
            <a:chOff x="553883" y="4399093"/>
            <a:chExt cx="8482350" cy="886461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57BA1FD4-321A-1568-9929-E78C7204BA7D}"/>
                </a:ext>
              </a:extLst>
            </p:cNvPr>
            <p:cNvSpPr txBox="1"/>
            <p:nvPr/>
          </p:nvSpPr>
          <p:spPr>
            <a:xfrm>
              <a:off x="883470" y="4399093"/>
              <a:ext cx="815276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 algn="just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6</a:t>
              </a:r>
              <a:r>
                <a:rPr lang="zh-CN" altLang="en-US" dirty="0">
                  <a:solidFill>
                    <a:schemeClr val="bg1"/>
                  </a:solidFill>
                </a:rPr>
                <a:t>月龄以下儿童不适合接种现有已获上市许可证的流感疫苗，且大多数抗流感药物常规情况下不适用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64" name="iconfont-1106-834442">
              <a:extLst>
                <a:ext uri="{FF2B5EF4-FFF2-40B4-BE49-F238E27FC236}">
                  <a16:creationId xmlns:a16="http://schemas.microsoft.com/office/drawing/2014/main" id="{9CC64AAA-6979-9635-8D05-EBD7E6E5A0B3}"/>
                </a:ext>
              </a:extLst>
            </p:cNvPr>
            <p:cNvSpPr/>
            <p:nvPr/>
          </p:nvSpPr>
          <p:spPr>
            <a:xfrm>
              <a:off x="553883" y="4503890"/>
              <a:ext cx="329588" cy="329090"/>
            </a:xfrm>
            <a:custGeom>
              <a:avLst/>
              <a:gdLst>
                <a:gd name="connsiteX0" fmla="*/ 499463 w 607639"/>
                <a:gd name="connsiteY0" fmla="*/ 537003 h 606722"/>
                <a:gd name="connsiteX1" fmla="*/ 498757 w 607639"/>
                <a:gd name="connsiteY1" fmla="*/ 537709 h 606722"/>
                <a:gd name="connsiteX2" fmla="*/ 499022 w 607639"/>
                <a:gd name="connsiteY2" fmla="*/ 537356 h 606722"/>
                <a:gd name="connsiteX3" fmla="*/ 500803 w 607639"/>
                <a:gd name="connsiteY3" fmla="*/ 535663 h 606722"/>
                <a:gd name="connsiteX4" fmla="*/ 499815 w 607639"/>
                <a:gd name="connsiteY4" fmla="*/ 536651 h 606722"/>
                <a:gd name="connsiteX5" fmla="*/ 500020 w 607639"/>
                <a:gd name="connsiteY5" fmla="*/ 536417 h 606722"/>
                <a:gd name="connsiteX6" fmla="*/ 500299 w 607639"/>
                <a:gd name="connsiteY6" fmla="*/ 536158 h 606722"/>
                <a:gd name="connsiteX7" fmla="*/ 500570 w 607639"/>
                <a:gd name="connsiteY7" fmla="*/ 535863 h 606722"/>
                <a:gd name="connsiteX8" fmla="*/ 501791 w 607639"/>
                <a:gd name="connsiteY8" fmla="*/ 534675 h 606722"/>
                <a:gd name="connsiteX9" fmla="*/ 500803 w 607639"/>
                <a:gd name="connsiteY9" fmla="*/ 535663 h 606722"/>
                <a:gd name="connsiteX10" fmla="*/ 501252 w 607639"/>
                <a:gd name="connsiteY10" fmla="*/ 535124 h 606722"/>
                <a:gd name="connsiteX11" fmla="*/ 501791 w 607639"/>
                <a:gd name="connsiteY11" fmla="*/ 534675 h 606722"/>
                <a:gd name="connsiteX12" fmla="*/ 505742 w 607639"/>
                <a:gd name="connsiteY12" fmla="*/ 530723 h 606722"/>
                <a:gd name="connsiteX13" fmla="*/ 504825 w 607639"/>
                <a:gd name="connsiteY13" fmla="*/ 531570 h 606722"/>
                <a:gd name="connsiteX14" fmla="*/ 505284 w 607639"/>
                <a:gd name="connsiteY14" fmla="*/ 531099 h 606722"/>
                <a:gd name="connsiteX15" fmla="*/ 347031 w 607639"/>
                <a:gd name="connsiteY15" fmla="*/ 313892 h 606722"/>
                <a:gd name="connsiteX16" fmla="*/ 314366 w 607639"/>
                <a:gd name="connsiteY16" fmla="*/ 346508 h 606722"/>
                <a:gd name="connsiteX17" fmla="*/ 347031 w 607639"/>
                <a:gd name="connsiteY17" fmla="*/ 379123 h 606722"/>
                <a:gd name="connsiteX18" fmla="*/ 379696 w 607639"/>
                <a:gd name="connsiteY18" fmla="*/ 346508 h 606722"/>
                <a:gd name="connsiteX19" fmla="*/ 347031 w 607639"/>
                <a:gd name="connsiteY19" fmla="*/ 313892 h 606722"/>
                <a:gd name="connsiteX20" fmla="*/ 260607 w 607639"/>
                <a:gd name="connsiteY20" fmla="*/ 213024 h 606722"/>
                <a:gd name="connsiteX21" fmla="*/ 207649 w 607639"/>
                <a:gd name="connsiteY21" fmla="*/ 265813 h 606722"/>
                <a:gd name="connsiteX22" fmla="*/ 260607 w 607639"/>
                <a:gd name="connsiteY22" fmla="*/ 318691 h 606722"/>
                <a:gd name="connsiteX23" fmla="*/ 313476 w 607639"/>
                <a:gd name="connsiteY23" fmla="*/ 265813 h 606722"/>
                <a:gd name="connsiteX24" fmla="*/ 260607 w 607639"/>
                <a:gd name="connsiteY24" fmla="*/ 213024 h 606722"/>
                <a:gd name="connsiteX25" fmla="*/ 270042 w 607639"/>
                <a:gd name="connsiteY25" fmla="*/ 0 h 606722"/>
                <a:gd name="connsiteX26" fmla="*/ 337597 w 607639"/>
                <a:gd name="connsiteY26" fmla="*/ 0 h 606722"/>
                <a:gd name="connsiteX27" fmla="*/ 337597 w 607639"/>
                <a:gd name="connsiteY27" fmla="*/ 47901 h 606722"/>
                <a:gd name="connsiteX28" fmla="*/ 327806 w 607639"/>
                <a:gd name="connsiteY28" fmla="*/ 47901 h 606722"/>
                <a:gd name="connsiteX29" fmla="*/ 327806 w 607639"/>
                <a:gd name="connsiteY29" fmla="*/ 105756 h 606722"/>
                <a:gd name="connsiteX30" fmla="*/ 426691 w 607639"/>
                <a:gd name="connsiteY30" fmla="*/ 146726 h 606722"/>
                <a:gd name="connsiteX31" fmla="*/ 467723 w 607639"/>
                <a:gd name="connsiteY31" fmla="*/ 105756 h 606722"/>
                <a:gd name="connsiteX32" fmla="*/ 460780 w 607639"/>
                <a:gd name="connsiteY32" fmla="*/ 98913 h 606722"/>
                <a:gd name="connsiteX33" fmla="*/ 494691 w 607639"/>
                <a:gd name="connsiteY33" fmla="*/ 64965 h 606722"/>
                <a:gd name="connsiteX34" fmla="*/ 530383 w 607639"/>
                <a:gd name="connsiteY34" fmla="*/ 100602 h 606722"/>
                <a:gd name="connsiteX35" fmla="*/ 531095 w 607639"/>
                <a:gd name="connsiteY35" fmla="*/ 101313 h 606722"/>
                <a:gd name="connsiteX36" fmla="*/ 537414 w 607639"/>
                <a:gd name="connsiteY36" fmla="*/ 107534 h 606722"/>
                <a:gd name="connsiteX37" fmla="*/ 537770 w 607639"/>
                <a:gd name="connsiteY37" fmla="*/ 107978 h 606722"/>
                <a:gd name="connsiteX38" fmla="*/ 537948 w 607639"/>
                <a:gd name="connsiteY38" fmla="*/ 108156 h 606722"/>
                <a:gd name="connsiteX39" fmla="*/ 538482 w 607639"/>
                <a:gd name="connsiteY39" fmla="*/ 108689 h 606722"/>
                <a:gd name="connsiteX40" fmla="*/ 538215 w 607639"/>
                <a:gd name="connsiteY40" fmla="*/ 108423 h 606722"/>
                <a:gd name="connsiteX41" fmla="*/ 538749 w 607639"/>
                <a:gd name="connsiteY41" fmla="*/ 108867 h 606722"/>
                <a:gd name="connsiteX42" fmla="*/ 539105 w 607639"/>
                <a:gd name="connsiteY42" fmla="*/ 109311 h 606722"/>
                <a:gd name="connsiteX43" fmla="*/ 542487 w 607639"/>
                <a:gd name="connsiteY43" fmla="*/ 112688 h 606722"/>
                <a:gd name="connsiteX44" fmla="*/ 508576 w 607639"/>
                <a:gd name="connsiteY44" fmla="*/ 146637 h 606722"/>
                <a:gd name="connsiteX45" fmla="*/ 501634 w 607639"/>
                <a:gd name="connsiteY45" fmla="*/ 139705 h 606722"/>
                <a:gd name="connsiteX46" fmla="*/ 460691 w 607639"/>
                <a:gd name="connsiteY46" fmla="*/ 180675 h 606722"/>
                <a:gd name="connsiteX47" fmla="*/ 501723 w 607639"/>
                <a:gd name="connsiteY47" fmla="*/ 279410 h 606722"/>
                <a:gd name="connsiteX48" fmla="*/ 559576 w 607639"/>
                <a:gd name="connsiteY48" fmla="*/ 279410 h 606722"/>
                <a:gd name="connsiteX49" fmla="*/ 559576 w 607639"/>
                <a:gd name="connsiteY49" fmla="*/ 269634 h 606722"/>
                <a:gd name="connsiteX50" fmla="*/ 607639 w 607639"/>
                <a:gd name="connsiteY50" fmla="*/ 269634 h 606722"/>
                <a:gd name="connsiteX51" fmla="*/ 607639 w 607639"/>
                <a:gd name="connsiteY51" fmla="*/ 337088 h 606722"/>
                <a:gd name="connsiteX52" fmla="*/ 559576 w 607639"/>
                <a:gd name="connsiteY52" fmla="*/ 337088 h 606722"/>
                <a:gd name="connsiteX53" fmla="*/ 559576 w 607639"/>
                <a:gd name="connsiteY53" fmla="*/ 327312 h 606722"/>
                <a:gd name="connsiteX54" fmla="*/ 501723 w 607639"/>
                <a:gd name="connsiteY54" fmla="*/ 327312 h 606722"/>
                <a:gd name="connsiteX55" fmla="*/ 460691 w 607639"/>
                <a:gd name="connsiteY55" fmla="*/ 426047 h 606722"/>
                <a:gd name="connsiteX56" fmla="*/ 501634 w 607639"/>
                <a:gd name="connsiteY56" fmla="*/ 467017 h 606722"/>
                <a:gd name="connsiteX57" fmla="*/ 508576 w 607639"/>
                <a:gd name="connsiteY57" fmla="*/ 460085 h 606722"/>
                <a:gd name="connsiteX58" fmla="*/ 542487 w 607639"/>
                <a:gd name="connsiteY58" fmla="*/ 493945 h 606722"/>
                <a:gd name="connsiteX59" fmla="*/ 506885 w 607639"/>
                <a:gd name="connsiteY59" fmla="*/ 529582 h 606722"/>
                <a:gd name="connsiteX60" fmla="*/ 506867 w 607639"/>
                <a:gd name="connsiteY60" fmla="*/ 529599 h 606722"/>
                <a:gd name="connsiteX61" fmla="*/ 505283 w 607639"/>
                <a:gd name="connsiteY61" fmla="*/ 531093 h 606722"/>
                <a:gd name="connsiteX62" fmla="*/ 501278 w 607639"/>
                <a:gd name="connsiteY62" fmla="*/ 535092 h 606722"/>
                <a:gd name="connsiteX63" fmla="*/ 500570 w 607639"/>
                <a:gd name="connsiteY63" fmla="*/ 535863 h 606722"/>
                <a:gd name="connsiteX64" fmla="*/ 500309 w 607639"/>
                <a:gd name="connsiteY64" fmla="*/ 536086 h 606722"/>
                <a:gd name="connsiteX65" fmla="*/ 500020 w 607639"/>
                <a:gd name="connsiteY65" fmla="*/ 536417 h 606722"/>
                <a:gd name="connsiteX66" fmla="*/ 499052 w 607639"/>
                <a:gd name="connsiteY66" fmla="*/ 537314 h 606722"/>
                <a:gd name="connsiteX67" fmla="*/ 498162 w 607639"/>
                <a:gd name="connsiteY67" fmla="*/ 538291 h 606722"/>
                <a:gd name="connsiteX68" fmla="*/ 494691 w 607639"/>
                <a:gd name="connsiteY68" fmla="*/ 541668 h 606722"/>
                <a:gd name="connsiteX69" fmla="*/ 460780 w 607639"/>
                <a:gd name="connsiteY69" fmla="*/ 507809 h 606722"/>
                <a:gd name="connsiteX70" fmla="*/ 467723 w 607639"/>
                <a:gd name="connsiteY70" fmla="*/ 500877 h 606722"/>
                <a:gd name="connsiteX71" fmla="*/ 426691 w 607639"/>
                <a:gd name="connsiteY71" fmla="*/ 459996 h 606722"/>
                <a:gd name="connsiteX72" fmla="*/ 327806 w 607639"/>
                <a:gd name="connsiteY72" fmla="*/ 500966 h 606722"/>
                <a:gd name="connsiteX73" fmla="*/ 327806 w 607639"/>
                <a:gd name="connsiteY73" fmla="*/ 558732 h 606722"/>
                <a:gd name="connsiteX74" fmla="*/ 337597 w 607639"/>
                <a:gd name="connsiteY74" fmla="*/ 558732 h 606722"/>
                <a:gd name="connsiteX75" fmla="*/ 337597 w 607639"/>
                <a:gd name="connsiteY75" fmla="*/ 606722 h 606722"/>
                <a:gd name="connsiteX76" fmla="*/ 270042 w 607639"/>
                <a:gd name="connsiteY76" fmla="*/ 606722 h 606722"/>
                <a:gd name="connsiteX77" fmla="*/ 270042 w 607639"/>
                <a:gd name="connsiteY77" fmla="*/ 558732 h 606722"/>
                <a:gd name="connsiteX78" fmla="*/ 279832 w 607639"/>
                <a:gd name="connsiteY78" fmla="*/ 558732 h 606722"/>
                <a:gd name="connsiteX79" fmla="*/ 279832 w 607639"/>
                <a:gd name="connsiteY79" fmla="*/ 500966 h 606722"/>
                <a:gd name="connsiteX80" fmla="*/ 180948 w 607639"/>
                <a:gd name="connsiteY80" fmla="*/ 459996 h 606722"/>
                <a:gd name="connsiteX81" fmla="*/ 139916 w 607639"/>
                <a:gd name="connsiteY81" fmla="*/ 500877 h 606722"/>
                <a:gd name="connsiteX82" fmla="*/ 146859 w 607639"/>
                <a:gd name="connsiteY82" fmla="*/ 507809 h 606722"/>
                <a:gd name="connsiteX83" fmla="*/ 112859 w 607639"/>
                <a:gd name="connsiteY83" fmla="*/ 541668 h 606722"/>
                <a:gd name="connsiteX84" fmla="*/ 77256 w 607639"/>
                <a:gd name="connsiteY84" fmla="*/ 506120 h 606722"/>
                <a:gd name="connsiteX85" fmla="*/ 68534 w 607639"/>
                <a:gd name="connsiteY85" fmla="*/ 497411 h 606722"/>
                <a:gd name="connsiteX86" fmla="*/ 65063 w 607639"/>
                <a:gd name="connsiteY86" fmla="*/ 493945 h 606722"/>
                <a:gd name="connsiteX87" fmla="*/ 99063 w 607639"/>
                <a:gd name="connsiteY87" fmla="*/ 460085 h 606722"/>
                <a:gd name="connsiteX88" fmla="*/ 105916 w 607639"/>
                <a:gd name="connsiteY88" fmla="*/ 467017 h 606722"/>
                <a:gd name="connsiteX89" fmla="*/ 146948 w 607639"/>
                <a:gd name="connsiteY89" fmla="*/ 426047 h 606722"/>
                <a:gd name="connsiteX90" fmla="*/ 105916 w 607639"/>
                <a:gd name="connsiteY90" fmla="*/ 327312 h 606722"/>
                <a:gd name="connsiteX91" fmla="*/ 47974 w 607639"/>
                <a:gd name="connsiteY91" fmla="*/ 327312 h 606722"/>
                <a:gd name="connsiteX92" fmla="*/ 47974 w 607639"/>
                <a:gd name="connsiteY92" fmla="*/ 337088 h 606722"/>
                <a:gd name="connsiteX93" fmla="*/ 0 w 607639"/>
                <a:gd name="connsiteY93" fmla="*/ 337088 h 606722"/>
                <a:gd name="connsiteX94" fmla="*/ 0 w 607639"/>
                <a:gd name="connsiteY94" fmla="*/ 269634 h 606722"/>
                <a:gd name="connsiteX95" fmla="*/ 47974 w 607639"/>
                <a:gd name="connsiteY95" fmla="*/ 269634 h 606722"/>
                <a:gd name="connsiteX96" fmla="*/ 47974 w 607639"/>
                <a:gd name="connsiteY96" fmla="*/ 279410 h 606722"/>
                <a:gd name="connsiteX97" fmla="*/ 105916 w 607639"/>
                <a:gd name="connsiteY97" fmla="*/ 279410 h 606722"/>
                <a:gd name="connsiteX98" fmla="*/ 146948 w 607639"/>
                <a:gd name="connsiteY98" fmla="*/ 180675 h 606722"/>
                <a:gd name="connsiteX99" fmla="*/ 105916 w 607639"/>
                <a:gd name="connsiteY99" fmla="*/ 139705 h 606722"/>
                <a:gd name="connsiteX100" fmla="*/ 99063 w 607639"/>
                <a:gd name="connsiteY100" fmla="*/ 146637 h 606722"/>
                <a:gd name="connsiteX101" fmla="*/ 65063 w 607639"/>
                <a:gd name="connsiteY101" fmla="*/ 112688 h 606722"/>
                <a:gd name="connsiteX102" fmla="*/ 106450 w 607639"/>
                <a:gd name="connsiteY102" fmla="*/ 71452 h 606722"/>
                <a:gd name="connsiteX103" fmla="*/ 112859 w 607639"/>
                <a:gd name="connsiteY103" fmla="*/ 64965 h 606722"/>
                <a:gd name="connsiteX104" fmla="*/ 146859 w 607639"/>
                <a:gd name="connsiteY104" fmla="*/ 98913 h 606722"/>
                <a:gd name="connsiteX105" fmla="*/ 139916 w 607639"/>
                <a:gd name="connsiteY105" fmla="*/ 105756 h 606722"/>
                <a:gd name="connsiteX106" fmla="*/ 180948 w 607639"/>
                <a:gd name="connsiteY106" fmla="*/ 146726 h 606722"/>
                <a:gd name="connsiteX107" fmla="*/ 279832 w 607639"/>
                <a:gd name="connsiteY107" fmla="*/ 105756 h 606722"/>
                <a:gd name="connsiteX108" fmla="*/ 279832 w 607639"/>
                <a:gd name="connsiteY108" fmla="*/ 47901 h 606722"/>
                <a:gd name="connsiteX109" fmla="*/ 270042 w 607639"/>
                <a:gd name="connsiteY109" fmla="*/ 47901 h 606722"/>
                <a:gd name="connsiteX110" fmla="*/ 270042 w 607639"/>
                <a:gd name="connsiteY11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07639" h="606722">
                  <a:moveTo>
                    <a:pt x="499463" y="537003"/>
                  </a:moveTo>
                  <a:cubicBezTo>
                    <a:pt x="499198" y="537268"/>
                    <a:pt x="499022" y="537444"/>
                    <a:pt x="498757" y="537709"/>
                  </a:cubicBezTo>
                  <a:lnTo>
                    <a:pt x="499022" y="537356"/>
                  </a:lnTo>
                  <a:close/>
                  <a:moveTo>
                    <a:pt x="500803" y="535663"/>
                  </a:moveTo>
                  <a:lnTo>
                    <a:pt x="499815" y="536651"/>
                  </a:lnTo>
                  <a:lnTo>
                    <a:pt x="500020" y="536417"/>
                  </a:lnTo>
                  <a:lnTo>
                    <a:pt x="500299" y="536158"/>
                  </a:lnTo>
                  <a:lnTo>
                    <a:pt x="500570" y="535863"/>
                  </a:lnTo>
                  <a:close/>
                  <a:moveTo>
                    <a:pt x="501791" y="534675"/>
                  </a:moveTo>
                  <a:cubicBezTo>
                    <a:pt x="501522" y="534944"/>
                    <a:pt x="501162" y="535304"/>
                    <a:pt x="500803" y="535663"/>
                  </a:cubicBezTo>
                  <a:lnTo>
                    <a:pt x="501252" y="535124"/>
                  </a:lnTo>
                  <a:cubicBezTo>
                    <a:pt x="501432" y="535034"/>
                    <a:pt x="501611" y="534855"/>
                    <a:pt x="501791" y="534675"/>
                  </a:cubicBezTo>
                  <a:close/>
                  <a:moveTo>
                    <a:pt x="505742" y="530723"/>
                  </a:moveTo>
                  <a:cubicBezTo>
                    <a:pt x="505467" y="531005"/>
                    <a:pt x="505192" y="531288"/>
                    <a:pt x="504825" y="531570"/>
                  </a:cubicBezTo>
                  <a:lnTo>
                    <a:pt x="505284" y="531099"/>
                  </a:lnTo>
                  <a:close/>
                  <a:moveTo>
                    <a:pt x="347031" y="313892"/>
                  </a:moveTo>
                  <a:cubicBezTo>
                    <a:pt x="328963" y="313892"/>
                    <a:pt x="314366" y="328467"/>
                    <a:pt x="314366" y="346508"/>
                  </a:cubicBezTo>
                  <a:cubicBezTo>
                    <a:pt x="314366" y="364549"/>
                    <a:pt x="328963" y="379123"/>
                    <a:pt x="347031" y="379123"/>
                  </a:cubicBezTo>
                  <a:cubicBezTo>
                    <a:pt x="365099" y="379123"/>
                    <a:pt x="379696" y="364549"/>
                    <a:pt x="379696" y="346508"/>
                  </a:cubicBezTo>
                  <a:cubicBezTo>
                    <a:pt x="379696" y="328467"/>
                    <a:pt x="365099" y="313892"/>
                    <a:pt x="347031" y="313892"/>
                  </a:cubicBezTo>
                  <a:close/>
                  <a:moveTo>
                    <a:pt x="260607" y="213024"/>
                  </a:moveTo>
                  <a:cubicBezTo>
                    <a:pt x="231325" y="213024"/>
                    <a:pt x="207649" y="236663"/>
                    <a:pt x="207649" y="265813"/>
                  </a:cubicBezTo>
                  <a:cubicBezTo>
                    <a:pt x="207649" y="295052"/>
                    <a:pt x="231325" y="318691"/>
                    <a:pt x="260607" y="318691"/>
                  </a:cubicBezTo>
                  <a:cubicBezTo>
                    <a:pt x="289801" y="318691"/>
                    <a:pt x="313476" y="295052"/>
                    <a:pt x="313476" y="265813"/>
                  </a:cubicBezTo>
                  <a:cubicBezTo>
                    <a:pt x="313476" y="236663"/>
                    <a:pt x="289801" y="213024"/>
                    <a:pt x="260607" y="213024"/>
                  </a:cubicBezTo>
                  <a:close/>
                  <a:moveTo>
                    <a:pt x="270042" y="0"/>
                  </a:moveTo>
                  <a:lnTo>
                    <a:pt x="337597" y="0"/>
                  </a:lnTo>
                  <a:cubicBezTo>
                    <a:pt x="369372" y="0"/>
                    <a:pt x="369372" y="47901"/>
                    <a:pt x="337597" y="47901"/>
                  </a:cubicBezTo>
                  <a:lnTo>
                    <a:pt x="327806" y="47901"/>
                  </a:lnTo>
                  <a:lnTo>
                    <a:pt x="327806" y="105756"/>
                  </a:lnTo>
                  <a:cubicBezTo>
                    <a:pt x="364832" y="110200"/>
                    <a:pt x="398743" y="124864"/>
                    <a:pt x="426691" y="146726"/>
                  </a:cubicBezTo>
                  <a:lnTo>
                    <a:pt x="467723" y="105756"/>
                  </a:lnTo>
                  <a:lnTo>
                    <a:pt x="460780" y="98913"/>
                  </a:lnTo>
                  <a:cubicBezTo>
                    <a:pt x="438351" y="76429"/>
                    <a:pt x="472262" y="42569"/>
                    <a:pt x="494691" y="64965"/>
                  </a:cubicBezTo>
                  <a:lnTo>
                    <a:pt x="530383" y="100602"/>
                  </a:lnTo>
                  <a:lnTo>
                    <a:pt x="531095" y="101313"/>
                  </a:lnTo>
                  <a:lnTo>
                    <a:pt x="537414" y="107534"/>
                  </a:lnTo>
                  <a:lnTo>
                    <a:pt x="537770" y="107978"/>
                  </a:lnTo>
                  <a:lnTo>
                    <a:pt x="537948" y="108156"/>
                  </a:lnTo>
                  <a:lnTo>
                    <a:pt x="538482" y="108689"/>
                  </a:lnTo>
                  <a:lnTo>
                    <a:pt x="538215" y="108423"/>
                  </a:lnTo>
                  <a:lnTo>
                    <a:pt x="538749" y="108867"/>
                  </a:lnTo>
                  <a:lnTo>
                    <a:pt x="539105" y="109311"/>
                  </a:lnTo>
                  <a:lnTo>
                    <a:pt x="542487" y="112688"/>
                  </a:lnTo>
                  <a:cubicBezTo>
                    <a:pt x="564917" y="135084"/>
                    <a:pt x="531006" y="168944"/>
                    <a:pt x="508576" y="146637"/>
                  </a:cubicBezTo>
                  <a:lnTo>
                    <a:pt x="501634" y="139705"/>
                  </a:lnTo>
                  <a:lnTo>
                    <a:pt x="460691" y="180675"/>
                  </a:lnTo>
                  <a:cubicBezTo>
                    <a:pt x="482586" y="208491"/>
                    <a:pt x="497272" y="242440"/>
                    <a:pt x="501723" y="279410"/>
                  </a:cubicBezTo>
                  <a:lnTo>
                    <a:pt x="559576" y="279410"/>
                  </a:lnTo>
                  <a:lnTo>
                    <a:pt x="559576" y="269634"/>
                  </a:lnTo>
                  <a:cubicBezTo>
                    <a:pt x="559576" y="237908"/>
                    <a:pt x="607639" y="237908"/>
                    <a:pt x="607639" y="269634"/>
                  </a:cubicBezTo>
                  <a:lnTo>
                    <a:pt x="607639" y="337088"/>
                  </a:lnTo>
                  <a:cubicBezTo>
                    <a:pt x="607639" y="368814"/>
                    <a:pt x="559576" y="368814"/>
                    <a:pt x="559576" y="337088"/>
                  </a:cubicBezTo>
                  <a:lnTo>
                    <a:pt x="559576" y="327312"/>
                  </a:lnTo>
                  <a:lnTo>
                    <a:pt x="501723" y="327312"/>
                  </a:lnTo>
                  <a:cubicBezTo>
                    <a:pt x="497272" y="364282"/>
                    <a:pt x="482586" y="398142"/>
                    <a:pt x="460691" y="426047"/>
                  </a:cubicBezTo>
                  <a:lnTo>
                    <a:pt x="501634" y="467017"/>
                  </a:lnTo>
                  <a:lnTo>
                    <a:pt x="508576" y="460085"/>
                  </a:lnTo>
                  <a:cubicBezTo>
                    <a:pt x="531006" y="437689"/>
                    <a:pt x="565006" y="471549"/>
                    <a:pt x="542487" y="493945"/>
                  </a:cubicBezTo>
                  <a:lnTo>
                    <a:pt x="506885" y="529582"/>
                  </a:lnTo>
                  <a:lnTo>
                    <a:pt x="506867" y="529599"/>
                  </a:lnTo>
                  <a:lnTo>
                    <a:pt x="505283" y="531093"/>
                  </a:lnTo>
                  <a:lnTo>
                    <a:pt x="501278" y="535092"/>
                  </a:lnTo>
                  <a:lnTo>
                    <a:pt x="500570" y="535863"/>
                  </a:lnTo>
                  <a:lnTo>
                    <a:pt x="500309" y="536086"/>
                  </a:lnTo>
                  <a:lnTo>
                    <a:pt x="500020" y="536417"/>
                  </a:lnTo>
                  <a:lnTo>
                    <a:pt x="499052" y="537314"/>
                  </a:lnTo>
                  <a:lnTo>
                    <a:pt x="498162" y="538291"/>
                  </a:lnTo>
                  <a:lnTo>
                    <a:pt x="494691" y="541668"/>
                  </a:lnTo>
                  <a:cubicBezTo>
                    <a:pt x="472351" y="564064"/>
                    <a:pt x="438351" y="530204"/>
                    <a:pt x="460780" y="507809"/>
                  </a:cubicBezTo>
                  <a:lnTo>
                    <a:pt x="467723" y="500877"/>
                  </a:lnTo>
                  <a:lnTo>
                    <a:pt x="426691" y="459996"/>
                  </a:lnTo>
                  <a:cubicBezTo>
                    <a:pt x="398743" y="481858"/>
                    <a:pt x="364832" y="496522"/>
                    <a:pt x="327806" y="500966"/>
                  </a:cubicBezTo>
                  <a:lnTo>
                    <a:pt x="327806" y="558732"/>
                  </a:lnTo>
                  <a:lnTo>
                    <a:pt x="337597" y="558732"/>
                  </a:lnTo>
                  <a:cubicBezTo>
                    <a:pt x="369372" y="558732"/>
                    <a:pt x="369372" y="606722"/>
                    <a:pt x="337597" y="606722"/>
                  </a:cubicBezTo>
                  <a:lnTo>
                    <a:pt x="270042" y="606722"/>
                  </a:lnTo>
                  <a:cubicBezTo>
                    <a:pt x="238267" y="606722"/>
                    <a:pt x="238267" y="558732"/>
                    <a:pt x="270042" y="558732"/>
                  </a:cubicBezTo>
                  <a:lnTo>
                    <a:pt x="279832" y="558732"/>
                  </a:lnTo>
                  <a:lnTo>
                    <a:pt x="279832" y="500966"/>
                  </a:lnTo>
                  <a:cubicBezTo>
                    <a:pt x="242806" y="496522"/>
                    <a:pt x="208806" y="481858"/>
                    <a:pt x="180948" y="459996"/>
                  </a:cubicBezTo>
                  <a:lnTo>
                    <a:pt x="139916" y="500877"/>
                  </a:lnTo>
                  <a:lnTo>
                    <a:pt x="146859" y="507809"/>
                  </a:lnTo>
                  <a:cubicBezTo>
                    <a:pt x="169288" y="530204"/>
                    <a:pt x="135288" y="564064"/>
                    <a:pt x="112859" y="541668"/>
                  </a:cubicBezTo>
                  <a:lnTo>
                    <a:pt x="77256" y="506120"/>
                  </a:lnTo>
                  <a:lnTo>
                    <a:pt x="68534" y="497411"/>
                  </a:lnTo>
                  <a:lnTo>
                    <a:pt x="65063" y="493945"/>
                  </a:lnTo>
                  <a:cubicBezTo>
                    <a:pt x="42633" y="471549"/>
                    <a:pt x="76633" y="437689"/>
                    <a:pt x="99063" y="460085"/>
                  </a:cubicBezTo>
                  <a:lnTo>
                    <a:pt x="105916" y="467017"/>
                  </a:lnTo>
                  <a:lnTo>
                    <a:pt x="146948" y="426047"/>
                  </a:lnTo>
                  <a:cubicBezTo>
                    <a:pt x="125052" y="398142"/>
                    <a:pt x="110366" y="364282"/>
                    <a:pt x="105916" y="327312"/>
                  </a:cubicBezTo>
                  <a:lnTo>
                    <a:pt x="47974" y="327312"/>
                  </a:lnTo>
                  <a:lnTo>
                    <a:pt x="47974" y="337088"/>
                  </a:lnTo>
                  <a:cubicBezTo>
                    <a:pt x="47974" y="368814"/>
                    <a:pt x="0" y="368814"/>
                    <a:pt x="0" y="337088"/>
                  </a:cubicBezTo>
                  <a:lnTo>
                    <a:pt x="0" y="269634"/>
                  </a:lnTo>
                  <a:cubicBezTo>
                    <a:pt x="0" y="237908"/>
                    <a:pt x="47974" y="237908"/>
                    <a:pt x="47974" y="269634"/>
                  </a:cubicBezTo>
                  <a:lnTo>
                    <a:pt x="47974" y="279410"/>
                  </a:lnTo>
                  <a:lnTo>
                    <a:pt x="105916" y="279410"/>
                  </a:lnTo>
                  <a:cubicBezTo>
                    <a:pt x="110366" y="242440"/>
                    <a:pt x="125052" y="208491"/>
                    <a:pt x="146948" y="180675"/>
                  </a:cubicBezTo>
                  <a:lnTo>
                    <a:pt x="105916" y="139705"/>
                  </a:lnTo>
                  <a:lnTo>
                    <a:pt x="99063" y="146637"/>
                  </a:lnTo>
                  <a:cubicBezTo>
                    <a:pt x="76633" y="168944"/>
                    <a:pt x="42633" y="135084"/>
                    <a:pt x="65063" y="112688"/>
                  </a:cubicBezTo>
                  <a:lnTo>
                    <a:pt x="106450" y="71452"/>
                  </a:lnTo>
                  <a:lnTo>
                    <a:pt x="112859" y="64965"/>
                  </a:lnTo>
                  <a:cubicBezTo>
                    <a:pt x="135377" y="42569"/>
                    <a:pt x="169288" y="76518"/>
                    <a:pt x="146859" y="98913"/>
                  </a:cubicBezTo>
                  <a:lnTo>
                    <a:pt x="139916" y="105756"/>
                  </a:lnTo>
                  <a:lnTo>
                    <a:pt x="180948" y="146726"/>
                  </a:lnTo>
                  <a:cubicBezTo>
                    <a:pt x="208806" y="124864"/>
                    <a:pt x="242806" y="110200"/>
                    <a:pt x="279832" y="105756"/>
                  </a:cubicBezTo>
                  <a:lnTo>
                    <a:pt x="279832" y="47901"/>
                  </a:lnTo>
                  <a:lnTo>
                    <a:pt x="270042" y="47901"/>
                  </a:lnTo>
                  <a:cubicBezTo>
                    <a:pt x="238267" y="47901"/>
                    <a:pt x="238267" y="0"/>
                    <a:pt x="2700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dist="38100" sx="102000" sy="102000" algn="ctr" rotWithShape="0">
                <a:srgbClr val="2AA6E6">
                  <a:alpha val="1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6" name="图形 35">
            <a:extLst>
              <a:ext uri="{FF2B5EF4-FFF2-40B4-BE49-F238E27FC236}">
                <a16:creationId xmlns:a16="http://schemas.microsoft.com/office/drawing/2014/main" id="{09D862C4-F413-8B9F-B696-C5976995AA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18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E83B65B-D3B3-021B-0900-8AE215A85223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88AFE51-4A53-7512-53AD-E3FB55D9EF96}"/>
              </a:ext>
            </a:extLst>
          </p:cNvPr>
          <p:cNvSpPr/>
          <p:nvPr/>
        </p:nvSpPr>
        <p:spPr>
          <a:xfrm>
            <a:off x="7306101" y="3651965"/>
            <a:ext cx="4262012" cy="1715752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8162595C-627A-6B54-6F05-40E274D38E3E}"/>
              </a:ext>
            </a:extLst>
          </p:cNvPr>
          <p:cNvSpPr/>
          <p:nvPr/>
        </p:nvSpPr>
        <p:spPr>
          <a:xfrm>
            <a:off x="699068" y="3749227"/>
            <a:ext cx="2815015" cy="161849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94C6EBBF-EFDC-8AC6-0B2F-8A8702893102}"/>
              </a:ext>
            </a:extLst>
          </p:cNvPr>
          <p:cNvSpPr/>
          <p:nvPr/>
        </p:nvSpPr>
        <p:spPr>
          <a:xfrm>
            <a:off x="5715096" y="2069091"/>
            <a:ext cx="2256673" cy="781410"/>
          </a:xfrm>
          <a:prstGeom prst="roundRect">
            <a:avLst>
              <a:gd name="adj" fmla="val 522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72515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疫苗接种列表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89670388-CBF7-9959-0A8E-FC04F06C35B5}"/>
              </a:ext>
            </a:extLst>
          </p:cNvPr>
          <p:cNvSpPr txBox="1"/>
          <p:nvPr/>
        </p:nvSpPr>
        <p:spPr>
          <a:xfrm>
            <a:off x="955980" y="1490283"/>
            <a:ext cx="372515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流感疫苗</a:t>
            </a:r>
            <a:r>
              <a:rPr lang="en-US" altLang="zh-CN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-</a:t>
            </a:r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保护全家人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6E663B34-CFEE-EA7F-8A8C-68769F0F6690}"/>
              </a:ext>
            </a:extLst>
          </p:cNvPr>
          <p:cNvSpPr/>
          <p:nvPr/>
        </p:nvSpPr>
        <p:spPr>
          <a:xfrm>
            <a:off x="1263375" y="1964040"/>
            <a:ext cx="2880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accent5">
                    <a:lumMod val="75000"/>
                    <a:alpha val="0"/>
                  </a:schemeClr>
                </a:gs>
                <a:gs pos="5370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59" name="iconfont-1106-834442">
            <a:extLst>
              <a:ext uri="{FF2B5EF4-FFF2-40B4-BE49-F238E27FC236}">
                <a16:creationId xmlns:a16="http://schemas.microsoft.com/office/drawing/2014/main" id="{5C94F1E1-D58D-6231-9418-CD3470D84D86}"/>
              </a:ext>
            </a:extLst>
          </p:cNvPr>
          <p:cNvSpPr/>
          <p:nvPr/>
        </p:nvSpPr>
        <p:spPr>
          <a:xfrm>
            <a:off x="574443" y="1587231"/>
            <a:ext cx="329588" cy="32932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81577" h="581112">
                <a:moveTo>
                  <a:pt x="108023" y="336653"/>
                </a:moveTo>
                <a:cubicBezTo>
                  <a:pt x="113675" y="336642"/>
                  <a:pt x="119350" y="338597"/>
                  <a:pt x="123934" y="342552"/>
                </a:cubicBezTo>
                <a:cubicBezTo>
                  <a:pt x="138710" y="355351"/>
                  <a:pt x="213037" y="422364"/>
                  <a:pt x="213126" y="475335"/>
                </a:cubicBezTo>
                <a:cubicBezTo>
                  <a:pt x="213126" y="533105"/>
                  <a:pt x="166038" y="580210"/>
                  <a:pt x="108090" y="580210"/>
                </a:cubicBezTo>
                <a:cubicBezTo>
                  <a:pt x="50230" y="580210"/>
                  <a:pt x="3053" y="533105"/>
                  <a:pt x="3053" y="475335"/>
                </a:cubicBezTo>
                <a:cubicBezTo>
                  <a:pt x="3053" y="422453"/>
                  <a:pt x="77291" y="355528"/>
                  <a:pt x="92245" y="342552"/>
                </a:cubicBezTo>
                <a:cubicBezTo>
                  <a:pt x="96740" y="338642"/>
                  <a:pt x="102370" y="336664"/>
                  <a:pt x="108023" y="336653"/>
                </a:cubicBezTo>
                <a:close/>
                <a:moveTo>
                  <a:pt x="233518" y="121864"/>
                </a:moveTo>
                <a:cubicBezTo>
                  <a:pt x="262045" y="121864"/>
                  <a:pt x="290573" y="132707"/>
                  <a:pt x="312291" y="154392"/>
                </a:cubicBezTo>
                <a:lnTo>
                  <a:pt x="512740" y="354804"/>
                </a:lnTo>
                <a:lnTo>
                  <a:pt x="532144" y="335341"/>
                </a:lnTo>
                <a:cubicBezTo>
                  <a:pt x="541668" y="325831"/>
                  <a:pt x="556977" y="325831"/>
                  <a:pt x="566501" y="335341"/>
                </a:cubicBezTo>
                <a:cubicBezTo>
                  <a:pt x="575936" y="344850"/>
                  <a:pt x="575936" y="360137"/>
                  <a:pt x="566501" y="369558"/>
                </a:cubicBezTo>
                <a:lnTo>
                  <a:pt x="485414" y="450522"/>
                </a:lnTo>
                <a:lnTo>
                  <a:pt x="515677" y="480740"/>
                </a:lnTo>
                <a:lnTo>
                  <a:pt x="540155" y="456299"/>
                </a:lnTo>
                <a:cubicBezTo>
                  <a:pt x="549590" y="446879"/>
                  <a:pt x="564899" y="446879"/>
                  <a:pt x="574423" y="456299"/>
                </a:cubicBezTo>
                <a:cubicBezTo>
                  <a:pt x="583947" y="465809"/>
                  <a:pt x="583947" y="481095"/>
                  <a:pt x="574512" y="490960"/>
                </a:cubicBezTo>
                <a:lnTo>
                  <a:pt x="491466" y="573880"/>
                </a:lnTo>
                <a:cubicBezTo>
                  <a:pt x="476780" y="587478"/>
                  <a:pt x="461915" y="578591"/>
                  <a:pt x="457198" y="573880"/>
                </a:cubicBezTo>
                <a:cubicBezTo>
                  <a:pt x="447674" y="564371"/>
                  <a:pt x="447674" y="549084"/>
                  <a:pt x="457198" y="539664"/>
                </a:cubicBezTo>
                <a:lnTo>
                  <a:pt x="481586" y="515223"/>
                </a:lnTo>
                <a:lnTo>
                  <a:pt x="451323" y="485006"/>
                </a:lnTo>
                <a:lnTo>
                  <a:pt x="370325" y="565971"/>
                </a:lnTo>
                <a:cubicBezTo>
                  <a:pt x="355193" y="579213"/>
                  <a:pt x="340774" y="570681"/>
                  <a:pt x="335967" y="565971"/>
                </a:cubicBezTo>
                <a:cubicBezTo>
                  <a:pt x="326532" y="556461"/>
                  <a:pt x="326532" y="541175"/>
                  <a:pt x="335967" y="531665"/>
                </a:cubicBezTo>
                <a:lnTo>
                  <a:pt x="355460" y="512290"/>
                </a:lnTo>
                <a:lnTo>
                  <a:pt x="316563" y="473363"/>
                </a:lnTo>
                <a:lnTo>
                  <a:pt x="381006" y="409018"/>
                </a:lnTo>
                <a:cubicBezTo>
                  <a:pt x="390441" y="399597"/>
                  <a:pt x="390441" y="384311"/>
                  <a:pt x="381006" y="374801"/>
                </a:cubicBezTo>
                <a:cubicBezTo>
                  <a:pt x="371482" y="365292"/>
                  <a:pt x="356172" y="365292"/>
                  <a:pt x="346648" y="374801"/>
                </a:cubicBezTo>
                <a:lnTo>
                  <a:pt x="282206" y="439146"/>
                </a:lnTo>
                <a:lnTo>
                  <a:pt x="246780" y="403685"/>
                </a:lnTo>
                <a:lnTo>
                  <a:pt x="311223" y="339340"/>
                </a:lnTo>
                <a:cubicBezTo>
                  <a:pt x="320658" y="329920"/>
                  <a:pt x="320658" y="314633"/>
                  <a:pt x="311223" y="305123"/>
                </a:cubicBezTo>
                <a:cubicBezTo>
                  <a:pt x="301699" y="295614"/>
                  <a:pt x="286389" y="295614"/>
                  <a:pt x="276865" y="305123"/>
                </a:cubicBezTo>
                <a:lnTo>
                  <a:pt x="212422" y="369469"/>
                </a:lnTo>
                <a:lnTo>
                  <a:pt x="176997" y="334008"/>
                </a:lnTo>
                <a:lnTo>
                  <a:pt x="241439" y="269662"/>
                </a:lnTo>
                <a:cubicBezTo>
                  <a:pt x="250874" y="260242"/>
                  <a:pt x="250874" y="244955"/>
                  <a:pt x="241439" y="235446"/>
                </a:cubicBezTo>
                <a:cubicBezTo>
                  <a:pt x="231915" y="225936"/>
                  <a:pt x="216606" y="225936"/>
                  <a:pt x="207082" y="235446"/>
                </a:cubicBezTo>
                <a:lnTo>
                  <a:pt x="143707" y="298725"/>
                </a:lnTo>
                <a:cubicBezTo>
                  <a:pt x="129733" y="279794"/>
                  <a:pt x="122167" y="257042"/>
                  <a:pt x="122167" y="233046"/>
                </a:cubicBezTo>
                <a:cubicBezTo>
                  <a:pt x="122167" y="203362"/>
                  <a:pt x="133738" y="175366"/>
                  <a:pt x="154744" y="154392"/>
                </a:cubicBezTo>
                <a:cubicBezTo>
                  <a:pt x="176463" y="132707"/>
                  <a:pt x="204990" y="121864"/>
                  <a:pt x="233518" y="121864"/>
                </a:cubicBezTo>
                <a:close/>
                <a:moveTo>
                  <a:pt x="24247" y="0"/>
                </a:moveTo>
                <a:cubicBezTo>
                  <a:pt x="30445" y="0"/>
                  <a:pt x="36654" y="2377"/>
                  <a:pt x="41416" y="7132"/>
                </a:cubicBezTo>
                <a:lnTo>
                  <a:pt x="138891" y="104626"/>
                </a:lnTo>
                <a:cubicBezTo>
                  <a:pt x="132482" y="109336"/>
                  <a:pt x="126161" y="114491"/>
                  <a:pt x="120375" y="120268"/>
                </a:cubicBezTo>
                <a:cubicBezTo>
                  <a:pt x="114500" y="126044"/>
                  <a:pt x="109426" y="132265"/>
                  <a:pt x="104708" y="138753"/>
                </a:cubicBezTo>
                <a:lnTo>
                  <a:pt x="7144" y="41348"/>
                </a:lnTo>
                <a:cubicBezTo>
                  <a:pt x="-2381" y="31839"/>
                  <a:pt x="-2381" y="16552"/>
                  <a:pt x="7144" y="7132"/>
                </a:cubicBezTo>
                <a:cubicBezTo>
                  <a:pt x="11862" y="2377"/>
                  <a:pt x="18049" y="0"/>
                  <a:pt x="24247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6FEFBC50-FD6A-CE40-B0C6-FED005A7C12D}"/>
              </a:ext>
            </a:extLst>
          </p:cNvPr>
          <p:cNvSpPr/>
          <p:nvPr/>
        </p:nvSpPr>
        <p:spPr>
          <a:xfrm rot="10800000" flipV="1">
            <a:off x="3635016" y="2441397"/>
            <a:ext cx="3652541" cy="2653117"/>
          </a:xfrm>
          <a:prstGeom prst="triangle">
            <a:avLst>
              <a:gd name="adj" fmla="val 50680"/>
            </a:avLst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65475E-A3F8-E35F-3015-0D0AC20377C2}"/>
              </a:ext>
            </a:extLst>
          </p:cNvPr>
          <p:cNvSpPr txBox="1"/>
          <p:nvPr/>
        </p:nvSpPr>
        <p:spPr>
          <a:xfrm>
            <a:off x="707713" y="3657705"/>
            <a:ext cx="2806370" cy="2132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just"/>
            <a:r>
              <a:rPr lang="zh-CN" altLang="en-US" dirty="0">
                <a:solidFill>
                  <a:schemeClr val="tx1"/>
                </a:solidFill>
              </a:rPr>
              <a:t>流感主要通过空气飞沫传播，也可通过口腔、鼻腔、眼睛等处粘膜直接或间接接触传播，人群普遍易感。</a:t>
            </a: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37" name="Group 54">
            <a:extLst>
              <a:ext uri="{FF2B5EF4-FFF2-40B4-BE49-F238E27FC236}">
                <a16:creationId xmlns:a16="http://schemas.microsoft.com/office/drawing/2014/main" id="{103DD3C9-09BC-7351-DAD4-B4BFC2991657}"/>
              </a:ext>
            </a:extLst>
          </p:cNvPr>
          <p:cNvGrpSpPr/>
          <p:nvPr/>
        </p:nvGrpSpPr>
        <p:grpSpPr>
          <a:xfrm>
            <a:off x="5459772" y="1964040"/>
            <a:ext cx="2511997" cy="886461"/>
            <a:chOff x="635338" y="4399093"/>
            <a:chExt cx="2511997" cy="886461"/>
          </a:xfrm>
        </p:grpSpPr>
        <p:sp>
          <p:nvSpPr>
            <p:cNvPr id="38" name="文本框 57">
              <a:extLst>
                <a:ext uri="{FF2B5EF4-FFF2-40B4-BE49-F238E27FC236}">
                  <a16:creationId xmlns:a16="http://schemas.microsoft.com/office/drawing/2014/main" id="{2BF7D5DD-F8D7-13FA-84AC-09635C878621}"/>
                </a:ext>
              </a:extLst>
            </p:cNvPr>
            <p:cNvSpPr txBox="1"/>
            <p:nvPr/>
          </p:nvSpPr>
          <p:spPr>
            <a:xfrm>
              <a:off x="883471" y="4399093"/>
              <a:ext cx="2263864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dirty="0">
                  <a:solidFill>
                    <a:schemeClr val="tx1"/>
                  </a:solidFill>
                </a:rPr>
                <a:t>接种流感疫苗是预防流感的最有效手段。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39" name="iconfont-1106-834442">
              <a:extLst>
                <a:ext uri="{FF2B5EF4-FFF2-40B4-BE49-F238E27FC236}">
                  <a16:creationId xmlns:a16="http://schemas.microsoft.com/office/drawing/2014/main" id="{1B826108-5562-95FD-B150-B664D1734670}"/>
                </a:ext>
              </a:extLst>
            </p:cNvPr>
            <p:cNvSpPr/>
            <p:nvPr/>
          </p:nvSpPr>
          <p:spPr>
            <a:xfrm>
              <a:off x="635338" y="4518320"/>
              <a:ext cx="244538" cy="241533"/>
            </a:xfrm>
            <a:custGeom>
              <a:avLst/>
              <a:gdLst>
                <a:gd name="T0" fmla="*/ 7519 w 7667"/>
                <a:gd name="T1" fmla="*/ 4167 h 7584"/>
                <a:gd name="T2" fmla="*/ 7519 w 7667"/>
                <a:gd name="T3" fmla="*/ 4703 h 7584"/>
                <a:gd name="T4" fmla="*/ 4785 w 7667"/>
                <a:gd name="T5" fmla="*/ 7436 h 7584"/>
                <a:gd name="T6" fmla="*/ 4249 w 7667"/>
                <a:gd name="T7" fmla="*/ 7436 h 7584"/>
                <a:gd name="T8" fmla="*/ 4249 w 7667"/>
                <a:gd name="T9" fmla="*/ 6900 h 7584"/>
                <a:gd name="T10" fmla="*/ 5305 w 7667"/>
                <a:gd name="T11" fmla="*/ 5844 h 7584"/>
                <a:gd name="T12" fmla="*/ 4820 w 7667"/>
                <a:gd name="T13" fmla="*/ 5358 h 7584"/>
                <a:gd name="T14" fmla="*/ 3764 w 7667"/>
                <a:gd name="T15" fmla="*/ 6414 h 7584"/>
                <a:gd name="T16" fmla="*/ 3228 w 7667"/>
                <a:gd name="T17" fmla="*/ 6414 h 7584"/>
                <a:gd name="T18" fmla="*/ 3228 w 7667"/>
                <a:gd name="T19" fmla="*/ 5878 h 7584"/>
                <a:gd name="T20" fmla="*/ 3389 w 7667"/>
                <a:gd name="T21" fmla="*/ 5716 h 7584"/>
                <a:gd name="T22" fmla="*/ 467 w 7667"/>
                <a:gd name="T23" fmla="*/ 2792 h 7584"/>
                <a:gd name="T24" fmla="*/ 467 w 7667"/>
                <a:gd name="T25" fmla="*/ 1719 h 7584"/>
                <a:gd name="T26" fmla="*/ 824 w 7667"/>
                <a:gd name="T27" fmla="*/ 1362 h 7584"/>
                <a:gd name="T28" fmla="*/ 148 w 7667"/>
                <a:gd name="T29" fmla="*/ 684 h 7584"/>
                <a:gd name="T30" fmla="*/ 148 w 7667"/>
                <a:gd name="T31" fmla="*/ 148 h 7584"/>
                <a:gd name="T32" fmla="*/ 684 w 7667"/>
                <a:gd name="T33" fmla="*/ 148 h 7584"/>
                <a:gd name="T34" fmla="*/ 1360 w 7667"/>
                <a:gd name="T35" fmla="*/ 824 h 7584"/>
                <a:gd name="T36" fmla="*/ 1717 w 7667"/>
                <a:gd name="T37" fmla="*/ 467 h 7584"/>
                <a:gd name="T38" fmla="*/ 2253 w 7667"/>
                <a:gd name="T39" fmla="*/ 244 h 7584"/>
                <a:gd name="T40" fmla="*/ 2791 w 7667"/>
                <a:gd name="T41" fmla="*/ 467 h 7584"/>
                <a:gd name="T42" fmla="*/ 5713 w 7667"/>
                <a:gd name="T43" fmla="*/ 3390 h 7584"/>
                <a:gd name="T44" fmla="*/ 5959 w 7667"/>
                <a:gd name="T45" fmla="*/ 3143 h 7584"/>
                <a:gd name="T46" fmla="*/ 6495 w 7667"/>
                <a:gd name="T47" fmla="*/ 3143 h 7584"/>
                <a:gd name="T48" fmla="*/ 6495 w 7667"/>
                <a:gd name="T49" fmla="*/ 3679 h 7584"/>
                <a:gd name="T50" fmla="*/ 5355 w 7667"/>
                <a:gd name="T51" fmla="*/ 4819 h 7584"/>
                <a:gd name="T52" fmla="*/ 5841 w 7667"/>
                <a:gd name="T53" fmla="*/ 5306 h 7584"/>
                <a:gd name="T54" fmla="*/ 6981 w 7667"/>
                <a:gd name="T55" fmla="*/ 4166 h 7584"/>
                <a:gd name="T56" fmla="*/ 7519 w 7667"/>
                <a:gd name="T57" fmla="*/ 4167 h 7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67" h="7584">
                  <a:moveTo>
                    <a:pt x="7519" y="4167"/>
                  </a:moveTo>
                  <a:cubicBezTo>
                    <a:pt x="7667" y="4315"/>
                    <a:pt x="7667" y="4555"/>
                    <a:pt x="7519" y="4703"/>
                  </a:cubicBezTo>
                  <a:lnTo>
                    <a:pt x="4785" y="7436"/>
                  </a:lnTo>
                  <a:cubicBezTo>
                    <a:pt x="4637" y="7584"/>
                    <a:pt x="4397" y="7584"/>
                    <a:pt x="4249" y="7436"/>
                  </a:cubicBezTo>
                  <a:cubicBezTo>
                    <a:pt x="4101" y="7288"/>
                    <a:pt x="4101" y="7048"/>
                    <a:pt x="4249" y="6900"/>
                  </a:cubicBezTo>
                  <a:lnTo>
                    <a:pt x="5305" y="5844"/>
                  </a:lnTo>
                  <a:lnTo>
                    <a:pt x="4820" y="5358"/>
                  </a:lnTo>
                  <a:lnTo>
                    <a:pt x="3764" y="6414"/>
                  </a:lnTo>
                  <a:cubicBezTo>
                    <a:pt x="3616" y="6562"/>
                    <a:pt x="3376" y="6562"/>
                    <a:pt x="3228" y="6414"/>
                  </a:cubicBezTo>
                  <a:cubicBezTo>
                    <a:pt x="3080" y="6266"/>
                    <a:pt x="3080" y="6026"/>
                    <a:pt x="3228" y="5878"/>
                  </a:cubicBezTo>
                  <a:lnTo>
                    <a:pt x="3389" y="5716"/>
                  </a:lnTo>
                  <a:lnTo>
                    <a:pt x="467" y="2792"/>
                  </a:lnTo>
                  <a:cubicBezTo>
                    <a:pt x="171" y="2496"/>
                    <a:pt x="171" y="2015"/>
                    <a:pt x="467" y="1719"/>
                  </a:cubicBezTo>
                  <a:lnTo>
                    <a:pt x="824" y="1362"/>
                  </a:lnTo>
                  <a:lnTo>
                    <a:pt x="148" y="684"/>
                  </a:lnTo>
                  <a:cubicBezTo>
                    <a:pt x="0" y="536"/>
                    <a:pt x="0" y="296"/>
                    <a:pt x="148" y="148"/>
                  </a:cubicBezTo>
                  <a:cubicBezTo>
                    <a:pt x="296" y="0"/>
                    <a:pt x="536" y="0"/>
                    <a:pt x="684" y="148"/>
                  </a:cubicBezTo>
                  <a:lnTo>
                    <a:pt x="1360" y="824"/>
                  </a:lnTo>
                  <a:lnTo>
                    <a:pt x="1717" y="467"/>
                  </a:lnTo>
                  <a:cubicBezTo>
                    <a:pt x="1860" y="324"/>
                    <a:pt x="2052" y="244"/>
                    <a:pt x="2253" y="244"/>
                  </a:cubicBezTo>
                  <a:cubicBezTo>
                    <a:pt x="2455" y="244"/>
                    <a:pt x="2648" y="324"/>
                    <a:pt x="2791" y="467"/>
                  </a:cubicBezTo>
                  <a:lnTo>
                    <a:pt x="5713" y="3390"/>
                  </a:lnTo>
                  <a:lnTo>
                    <a:pt x="5959" y="3143"/>
                  </a:lnTo>
                  <a:cubicBezTo>
                    <a:pt x="6107" y="2995"/>
                    <a:pt x="6347" y="2995"/>
                    <a:pt x="6495" y="3143"/>
                  </a:cubicBezTo>
                  <a:cubicBezTo>
                    <a:pt x="6643" y="3291"/>
                    <a:pt x="6643" y="3531"/>
                    <a:pt x="6495" y="3679"/>
                  </a:cubicBezTo>
                  <a:lnTo>
                    <a:pt x="5355" y="4819"/>
                  </a:lnTo>
                  <a:lnTo>
                    <a:pt x="5841" y="5306"/>
                  </a:lnTo>
                  <a:lnTo>
                    <a:pt x="6981" y="4166"/>
                  </a:lnTo>
                  <a:cubicBezTo>
                    <a:pt x="7131" y="4019"/>
                    <a:pt x="7371" y="4019"/>
                    <a:pt x="7519" y="4167"/>
                  </a:cubicBezTo>
                  <a:close/>
                </a:path>
              </a:pathLst>
            </a:custGeom>
            <a:gradFill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sx="102000" sy="102000" algn="ctr" rotWithShape="0">
                <a:schemeClr val="accent5">
                  <a:lumMod val="7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oup 61">
            <a:extLst>
              <a:ext uri="{FF2B5EF4-FFF2-40B4-BE49-F238E27FC236}">
                <a16:creationId xmlns:a16="http://schemas.microsoft.com/office/drawing/2014/main" id="{2758F400-7773-F7E3-DA2E-B7A62503F995}"/>
              </a:ext>
            </a:extLst>
          </p:cNvPr>
          <p:cNvGrpSpPr/>
          <p:nvPr/>
        </p:nvGrpSpPr>
        <p:grpSpPr>
          <a:xfrm>
            <a:off x="6934867" y="3657705"/>
            <a:ext cx="4633245" cy="2963953"/>
            <a:chOff x="2603938" y="3674728"/>
            <a:chExt cx="4068434" cy="2963953"/>
          </a:xfrm>
        </p:grpSpPr>
        <p:sp>
          <p:nvSpPr>
            <p:cNvPr id="50" name="文本框 62">
              <a:extLst>
                <a:ext uri="{FF2B5EF4-FFF2-40B4-BE49-F238E27FC236}">
                  <a16:creationId xmlns:a16="http://schemas.microsoft.com/office/drawing/2014/main" id="{1E35F84E-34C4-AAB7-9D0A-05392D011631}"/>
                </a:ext>
              </a:extLst>
            </p:cNvPr>
            <p:cNvSpPr txBox="1"/>
            <p:nvPr/>
          </p:nvSpPr>
          <p:spPr>
            <a:xfrm>
              <a:off x="2886918" y="3674728"/>
              <a:ext cx="3785454" cy="29639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algn="just">
                <a:lnSpc>
                  <a:spcPct val="150000"/>
                </a:lnSpc>
                <a:defRPr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/>
                <a:t>世界卫生组织建议：</a:t>
              </a:r>
              <a:r>
                <a:rPr lang="en-US" altLang="zh-CN" dirty="0"/>
                <a:t>6</a:t>
              </a:r>
              <a:r>
                <a:rPr lang="zh-CN" altLang="en-US" dirty="0"/>
                <a:t>月龄以下的儿童不适合接种现有已获上市许可证的流感疫苗，应该通过母亲孕期接种和确保对婴儿密切接触者接种流感疫苗，使其得到保护。</a:t>
              </a:r>
              <a:endParaRPr lang="en-US" altLang="zh-CN" dirty="0"/>
            </a:p>
          </p:txBody>
        </p:sp>
        <p:sp>
          <p:nvSpPr>
            <p:cNvPr id="51" name="iconfont-1106-834442">
              <a:extLst>
                <a:ext uri="{FF2B5EF4-FFF2-40B4-BE49-F238E27FC236}">
                  <a16:creationId xmlns:a16="http://schemas.microsoft.com/office/drawing/2014/main" id="{2E3460C8-6D1C-7CD2-D8DC-5895A5339FE8}"/>
                </a:ext>
              </a:extLst>
            </p:cNvPr>
            <p:cNvSpPr/>
            <p:nvPr/>
          </p:nvSpPr>
          <p:spPr>
            <a:xfrm>
              <a:off x="2603938" y="3806112"/>
              <a:ext cx="282980" cy="218411"/>
            </a:xfrm>
            <a:custGeom>
              <a:avLst/>
              <a:gdLst>
                <a:gd name="T0" fmla="*/ 9456 w 9998"/>
                <a:gd name="T1" fmla="*/ 1887 h 7716"/>
                <a:gd name="T2" fmla="*/ 7138 w 9998"/>
                <a:gd name="T3" fmla="*/ 6785 h 7716"/>
                <a:gd name="T4" fmla="*/ 6891 w 9998"/>
                <a:gd name="T5" fmla="*/ 6872 h 7716"/>
                <a:gd name="T6" fmla="*/ 3456 w 9998"/>
                <a:gd name="T7" fmla="*/ 0 h 7716"/>
                <a:gd name="T8" fmla="*/ 3122 w 9998"/>
                <a:gd name="T9" fmla="*/ 6986 h 7716"/>
                <a:gd name="T10" fmla="*/ 2857 w 9998"/>
                <a:gd name="T11" fmla="*/ 1536 h 7716"/>
                <a:gd name="T12" fmla="*/ 587 w 9998"/>
                <a:gd name="T13" fmla="*/ 6875 h 7716"/>
                <a:gd name="T14" fmla="*/ 0 w 9998"/>
                <a:gd name="T15" fmla="*/ 7716 h 7716"/>
                <a:gd name="T16" fmla="*/ 9437 w 9998"/>
                <a:gd name="T17" fmla="*/ 6987 h 7716"/>
                <a:gd name="T18" fmla="*/ 2433 w 9998"/>
                <a:gd name="T19" fmla="*/ 2417 h 7716"/>
                <a:gd name="T20" fmla="*/ 1927 w 9998"/>
                <a:gd name="T21" fmla="*/ 2417 h 7716"/>
                <a:gd name="T22" fmla="*/ 2433 w 9998"/>
                <a:gd name="T23" fmla="*/ 3782 h 7716"/>
                <a:gd name="T24" fmla="*/ 1927 w 9998"/>
                <a:gd name="T25" fmla="*/ 4163 h 7716"/>
                <a:gd name="T26" fmla="*/ 1927 w 9998"/>
                <a:gd name="T27" fmla="*/ 4670 h 7716"/>
                <a:gd name="T28" fmla="*/ 1645 w 9998"/>
                <a:gd name="T29" fmla="*/ 2417 h 7716"/>
                <a:gd name="T30" fmla="*/ 1138 w 9998"/>
                <a:gd name="T31" fmla="*/ 2417 h 7716"/>
                <a:gd name="T32" fmla="*/ 1645 w 9998"/>
                <a:gd name="T33" fmla="*/ 3782 h 7716"/>
                <a:gd name="T34" fmla="*/ 1138 w 9998"/>
                <a:gd name="T35" fmla="*/ 4163 h 7716"/>
                <a:gd name="T36" fmla="*/ 1138 w 9998"/>
                <a:gd name="T37" fmla="*/ 4670 h 7716"/>
                <a:gd name="T38" fmla="*/ 1645 w 9998"/>
                <a:gd name="T39" fmla="*/ 5013 h 7716"/>
                <a:gd name="T40" fmla="*/ 1138 w 9998"/>
                <a:gd name="T41" fmla="*/ 5013 h 7716"/>
                <a:gd name="T42" fmla="*/ 1151 w 9998"/>
                <a:gd name="T43" fmla="*/ 5838 h 7716"/>
                <a:gd name="T44" fmla="*/ 1927 w 9998"/>
                <a:gd name="T45" fmla="*/ 5013 h 7716"/>
                <a:gd name="T46" fmla="*/ 1927 w 9998"/>
                <a:gd name="T47" fmla="*/ 5520 h 7716"/>
                <a:gd name="T48" fmla="*/ 1939 w 9998"/>
                <a:gd name="T49" fmla="*/ 6345 h 7716"/>
                <a:gd name="T50" fmla="*/ 2446 w 9998"/>
                <a:gd name="T51" fmla="*/ 6345 h 7716"/>
                <a:gd name="T52" fmla="*/ 4297 w 9998"/>
                <a:gd name="T53" fmla="*/ 4235 h 7716"/>
                <a:gd name="T54" fmla="*/ 4997 w 9998"/>
                <a:gd name="T55" fmla="*/ 2646 h 7716"/>
                <a:gd name="T56" fmla="*/ 6241 w 9998"/>
                <a:gd name="T57" fmla="*/ 1402 h 7716"/>
                <a:gd name="T58" fmla="*/ 8997 w 9998"/>
                <a:gd name="T59" fmla="*/ 2417 h 7716"/>
                <a:gd name="T60" fmla="*/ 8491 w 9998"/>
                <a:gd name="T61" fmla="*/ 2417 h 7716"/>
                <a:gd name="T62" fmla="*/ 8997 w 9998"/>
                <a:gd name="T63" fmla="*/ 3782 h 7716"/>
                <a:gd name="T64" fmla="*/ 8491 w 9998"/>
                <a:gd name="T65" fmla="*/ 4163 h 7716"/>
                <a:gd name="T66" fmla="*/ 8491 w 9998"/>
                <a:gd name="T67" fmla="*/ 4670 h 7716"/>
                <a:gd name="T68" fmla="*/ 8208 w 9998"/>
                <a:gd name="T69" fmla="*/ 2417 h 7716"/>
                <a:gd name="T70" fmla="*/ 7702 w 9998"/>
                <a:gd name="T71" fmla="*/ 2417 h 7716"/>
                <a:gd name="T72" fmla="*/ 8208 w 9998"/>
                <a:gd name="T73" fmla="*/ 3782 h 7716"/>
                <a:gd name="T74" fmla="*/ 7702 w 9998"/>
                <a:gd name="T75" fmla="*/ 4163 h 7716"/>
                <a:gd name="T76" fmla="*/ 7702 w 9998"/>
                <a:gd name="T77" fmla="*/ 4670 h 7716"/>
                <a:gd name="T78" fmla="*/ 8208 w 9998"/>
                <a:gd name="T79" fmla="*/ 5013 h 7716"/>
                <a:gd name="T80" fmla="*/ 7702 w 9998"/>
                <a:gd name="T81" fmla="*/ 5013 h 7716"/>
                <a:gd name="T82" fmla="*/ 7715 w 9998"/>
                <a:gd name="T83" fmla="*/ 5838 h 7716"/>
                <a:gd name="T84" fmla="*/ 8491 w 9998"/>
                <a:gd name="T85" fmla="*/ 5013 h 7716"/>
                <a:gd name="T86" fmla="*/ 8491 w 9998"/>
                <a:gd name="T87" fmla="*/ 5520 h 7716"/>
                <a:gd name="T88" fmla="*/ 8502 w 9998"/>
                <a:gd name="T89" fmla="*/ 6345 h 7716"/>
                <a:gd name="T90" fmla="*/ 9008 w 9998"/>
                <a:gd name="T91" fmla="*/ 6345 h 7716"/>
                <a:gd name="T92" fmla="*/ 5306 w 9998"/>
                <a:gd name="T93" fmla="*/ 1711 h 7716"/>
                <a:gd name="T94" fmla="*/ 4688 w 9998"/>
                <a:gd name="T95" fmla="*/ 1711 h 7716"/>
                <a:gd name="T96" fmla="*/ 4688 w 9998"/>
                <a:gd name="T97" fmla="*/ 1093 h 7716"/>
                <a:gd name="T98" fmla="*/ 5306 w 9998"/>
                <a:gd name="T99" fmla="*/ 1093 h 7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998" h="7716">
                  <a:moveTo>
                    <a:pt x="9437" y="6986"/>
                  </a:moveTo>
                  <a:cubicBezTo>
                    <a:pt x="9448" y="6951"/>
                    <a:pt x="9456" y="6913"/>
                    <a:pt x="9456" y="6873"/>
                  </a:cubicBezTo>
                  <a:lnTo>
                    <a:pt x="9456" y="1887"/>
                  </a:lnTo>
                  <a:cubicBezTo>
                    <a:pt x="9456" y="1692"/>
                    <a:pt x="9298" y="1535"/>
                    <a:pt x="9103" y="1535"/>
                  </a:cubicBezTo>
                  <a:lnTo>
                    <a:pt x="7138" y="1535"/>
                  </a:lnTo>
                  <a:lnTo>
                    <a:pt x="7138" y="6785"/>
                  </a:lnTo>
                  <a:cubicBezTo>
                    <a:pt x="7138" y="6855"/>
                    <a:pt x="7126" y="6922"/>
                    <a:pt x="7103" y="6985"/>
                  </a:cubicBezTo>
                  <a:lnTo>
                    <a:pt x="6872" y="6985"/>
                  </a:lnTo>
                  <a:cubicBezTo>
                    <a:pt x="6883" y="6950"/>
                    <a:pt x="6891" y="6912"/>
                    <a:pt x="6891" y="6872"/>
                  </a:cubicBezTo>
                  <a:lnTo>
                    <a:pt x="6891" y="352"/>
                  </a:lnTo>
                  <a:cubicBezTo>
                    <a:pt x="6891" y="157"/>
                    <a:pt x="6733" y="0"/>
                    <a:pt x="6538" y="0"/>
                  </a:cubicBezTo>
                  <a:lnTo>
                    <a:pt x="3456" y="0"/>
                  </a:lnTo>
                  <a:cubicBezTo>
                    <a:pt x="3261" y="0"/>
                    <a:pt x="3103" y="157"/>
                    <a:pt x="3103" y="352"/>
                  </a:cubicBezTo>
                  <a:lnTo>
                    <a:pt x="3103" y="6873"/>
                  </a:lnTo>
                  <a:cubicBezTo>
                    <a:pt x="3103" y="6912"/>
                    <a:pt x="3110" y="6950"/>
                    <a:pt x="3122" y="6986"/>
                  </a:cubicBezTo>
                  <a:lnTo>
                    <a:pt x="2892" y="6986"/>
                  </a:lnTo>
                  <a:cubicBezTo>
                    <a:pt x="2870" y="6923"/>
                    <a:pt x="2857" y="6856"/>
                    <a:pt x="2857" y="6786"/>
                  </a:cubicBezTo>
                  <a:lnTo>
                    <a:pt x="2857" y="1536"/>
                  </a:lnTo>
                  <a:lnTo>
                    <a:pt x="940" y="1536"/>
                  </a:lnTo>
                  <a:cubicBezTo>
                    <a:pt x="745" y="1536"/>
                    <a:pt x="587" y="1693"/>
                    <a:pt x="587" y="1888"/>
                  </a:cubicBezTo>
                  <a:lnTo>
                    <a:pt x="587" y="6875"/>
                  </a:lnTo>
                  <a:cubicBezTo>
                    <a:pt x="587" y="6913"/>
                    <a:pt x="593" y="6951"/>
                    <a:pt x="606" y="6987"/>
                  </a:cubicBezTo>
                  <a:lnTo>
                    <a:pt x="0" y="6987"/>
                  </a:lnTo>
                  <a:lnTo>
                    <a:pt x="0" y="7716"/>
                  </a:lnTo>
                  <a:lnTo>
                    <a:pt x="9998" y="7716"/>
                  </a:lnTo>
                  <a:lnTo>
                    <a:pt x="9998" y="6987"/>
                  </a:lnTo>
                  <a:lnTo>
                    <a:pt x="9437" y="6987"/>
                  </a:lnTo>
                  <a:lnTo>
                    <a:pt x="9437" y="6986"/>
                  </a:lnTo>
                  <a:close/>
                  <a:moveTo>
                    <a:pt x="1927" y="2417"/>
                  </a:moveTo>
                  <a:lnTo>
                    <a:pt x="2433" y="2417"/>
                  </a:lnTo>
                  <a:lnTo>
                    <a:pt x="2433" y="2923"/>
                  </a:lnTo>
                  <a:lnTo>
                    <a:pt x="1927" y="2923"/>
                  </a:lnTo>
                  <a:lnTo>
                    <a:pt x="1927" y="2417"/>
                  </a:lnTo>
                  <a:close/>
                  <a:moveTo>
                    <a:pt x="1927" y="3276"/>
                  </a:moveTo>
                  <a:lnTo>
                    <a:pt x="2433" y="3276"/>
                  </a:lnTo>
                  <a:lnTo>
                    <a:pt x="2433" y="3782"/>
                  </a:lnTo>
                  <a:lnTo>
                    <a:pt x="1927" y="3782"/>
                  </a:lnTo>
                  <a:lnTo>
                    <a:pt x="1927" y="3276"/>
                  </a:lnTo>
                  <a:close/>
                  <a:moveTo>
                    <a:pt x="1927" y="4163"/>
                  </a:moveTo>
                  <a:lnTo>
                    <a:pt x="2433" y="4163"/>
                  </a:lnTo>
                  <a:lnTo>
                    <a:pt x="2433" y="4670"/>
                  </a:lnTo>
                  <a:lnTo>
                    <a:pt x="1927" y="4670"/>
                  </a:lnTo>
                  <a:lnTo>
                    <a:pt x="1927" y="4163"/>
                  </a:lnTo>
                  <a:close/>
                  <a:moveTo>
                    <a:pt x="1138" y="2417"/>
                  </a:moveTo>
                  <a:lnTo>
                    <a:pt x="1645" y="2417"/>
                  </a:lnTo>
                  <a:lnTo>
                    <a:pt x="1645" y="2923"/>
                  </a:lnTo>
                  <a:lnTo>
                    <a:pt x="1138" y="2923"/>
                  </a:lnTo>
                  <a:lnTo>
                    <a:pt x="1138" y="2417"/>
                  </a:lnTo>
                  <a:close/>
                  <a:moveTo>
                    <a:pt x="1138" y="3276"/>
                  </a:moveTo>
                  <a:lnTo>
                    <a:pt x="1645" y="3276"/>
                  </a:lnTo>
                  <a:lnTo>
                    <a:pt x="1645" y="3782"/>
                  </a:lnTo>
                  <a:lnTo>
                    <a:pt x="1138" y="3782"/>
                  </a:lnTo>
                  <a:lnTo>
                    <a:pt x="1138" y="3276"/>
                  </a:lnTo>
                  <a:close/>
                  <a:moveTo>
                    <a:pt x="1138" y="4163"/>
                  </a:moveTo>
                  <a:lnTo>
                    <a:pt x="1645" y="4163"/>
                  </a:lnTo>
                  <a:lnTo>
                    <a:pt x="1645" y="4670"/>
                  </a:lnTo>
                  <a:lnTo>
                    <a:pt x="1138" y="4670"/>
                  </a:lnTo>
                  <a:lnTo>
                    <a:pt x="1138" y="4163"/>
                  </a:lnTo>
                  <a:close/>
                  <a:moveTo>
                    <a:pt x="1138" y="5013"/>
                  </a:moveTo>
                  <a:lnTo>
                    <a:pt x="1645" y="5013"/>
                  </a:lnTo>
                  <a:lnTo>
                    <a:pt x="1645" y="5520"/>
                  </a:lnTo>
                  <a:lnTo>
                    <a:pt x="1138" y="5520"/>
                  </a:lnTo>
                  <a:lnTo>
                    <a:pt x="1138" y="5013"/>
                  </a:lnTo>
                  <a:close/>
                  <a:moveTo>
                    <a:pt x="1657" y="6345"/>
                  </a:moveTo>
                  <a:lnTo>
                    <a:pt x="1151" y="6345"/>
                  </a:lnTo>
                  <a:lnTo>
                    <a:pt x="1151" y="5838"/>
                  </a:lnTo>
                  <a:lnTo>
                    <a:pt x="1657" y="5838"/>
                  </a:lnTo>
                  <a:lnTo>
                    <a:pt x="1657" y="6345"/>
                  </a:lnTo>
                  <a:close/>
                  <a:moveTo>
                    <a:pt x="1927" y="5013"/>
                  </a:moveTo>
                  <a:lnTo>
                    <a:pt x="2433" y="5013"/>
                  </a:lnTo>
                  <a:lnTo>
                    <a:pt x="2433" y="5520"/>
                  </a:lnTo>
                  <a:lnTo>
                    <a:pt x="1927" y="5520"/>
                  </a:lnTo>
                  <a:lnTo>
                    <a:pt x="1927" y="5013"/>
                  </a:lnTo>
                  <a:close/>
                  <a:moveTo>
                    <a:pt x="2446" y="6345"/>
                  </a:moveTo>
                  <a:lnTo>
                    <a:pt x="1939" y="6345"/>
                  </a:lnTo>
                  <a:lnTo>
                    <a:pt x="1939" y="5838"/>
                  </a:lnTo>
                  <a:lnTo>
                    <a:pt x="2446" y="5838"/>
                  </a:lnTo>
                  <a:lnTo>
                    <a:pt x="2446" y="6345"/>
                  </a:lnTo>
                  <a:close/>
                  <a:moveTo>
                    <a:pt x="5782" y="6962"/>
                  </a:moveTo>
                  <a:lnTo>
                    <a:pt x="4297" y="6962"/>
                  </a:lnTo>
                  <a:lnTo>
                    <a:pt x="4297" y="4235"/>
                  </a:lnTo>
                  <a:lnTo>
                    <a:pt x="5782" y="4235"/>
                  </a:lnTo>
                  <a:lnTo>
                    <a:pt x="5782" y="6962"/>
                  </a:lnTo>
                  <a:close/>
                  <a:moveTo>
                    <a:pt x="4997" y="2646"/>
                  </a:moveTo>
                  <a:cubicBezTo>
                    <a:pt x="4310" y="2646"/>
                    <a:pt x="3753" y="2090"/>
                    <a:pt x="3753" y="1402"/>
                  </a:cubicBezTo>
                  <a:cubicBezTo>
                    <a:pt x="3753" y="715"/>
                    <a:pt x="4311" y="158"/>
                    <a:pt x="4997" y="158"/>
                  </a:cubicBezTo>
                  <a:cubicBezTo>
                    <a:pt x="5685" y="158"/>
                    <a:pt x="6241" y="715"/>
                    <a:pt x="6241" y="1402"/>
                  </a:cubicBezTo>
                  <a:cubicBezTo>
                    <a:pt x="6241" y="2090"/>
                    <a:pt x="5685" y="2646"/>
                    <a:pt x="4997" y="2646"/>
                  </a:cubicBezTo>
                  <a:close/>
                  <a:moveTo>
                    <a:pt x="8491" y="2417"/>
                  </a:moveTo>
                  <a:lnTo>
                    <a:pt x="8997" y="2417"/>
                  </a:lnTo>
                  <a:lnTo>
                    <a:pt x="8997" y="2923"/>
                  </a:lnTo>
                  <a:lnTo>
                    <a:pt x="8491" y="2923"/>
                  </a:lnTo>
                  <a:lnTo>
                    <a:pt x="8491" y="2417"/>
                  </a:lnTo>
                  <a:close/>
                  <a:moveTo>
                    <a:pt x="8491" y="3276"/>
                  </a:moveTo>
                  <a:lnTo>
                    <a:pt x="8997" y="3276"/>
                  </a:lnTo>
                  <a:lnTo>
                    <a:pt x="8997" y="3782"/>
                  </a:lnTo>
                  <a:lnTo>
                    <a:pt x="8491" y="3782"/>
                  </a:lnTo>
                  <a:lnTo>
                    <a:pt x="8491" y="3276"/>
                  </a:lnTo>
                  <a:close/>
                  <a:moveTo>
                    <a:pt x="8491" y="4163"/>
                  </a:moveTo>
                  <a:lnTo>
                    <a:pt x="8997" y="4163"/>
                  </a:lnTo>
                  <a:lnTo>
                    <a:pt x="8997" y="4670"/>
                  </a:lnTo>
                  <a:lnTo>
                    <a:pt x="8491" y="4670"/>
                  </a:lnTo>
                  <a:lnTo>
                    <a:pt x="8491" y="4163"/>
                  </a:lnTo>
                  <a:close/>
                  <a:moveTo>
                    <a:pt x="7702" y="2417"/>
                  </a:moveTo>
                  <a:lnTo>
                    <a:pt x="8208" y="2417"/>
                  </a:lnTo>
                  <a:lnTo>
                    <a:pt x="8208" y="2923"/>
                  </a:lnTo>
                  <a:lnTo>
                    <a:pt x="7702" y="2923"/>
                  </a:lnTo>
                  <a:lnTo>
                    <a:pt x="7702" y="2417"/>
                  </a:lnTo>
                  <a:close/>
                  <a:moveTo>
                    <a:pt x="7702" y="3276"/>
                  </a:moveTo>
                  <a:lnTo>
                    <a:pt x="8208" y="3276"/>
                  </a:lnTo>
                  <a:lnTo>
                    <a:pt x="8208" y="3782"/>
                  </a:lnTo>
                  <a:lnTo>
                    <a:pt x="7702" y="3782"/>
                  </a:lnTo>
                  <a:lnTo>
                    <a:pt x="7702" y="3276"/>
                  </a:lnTo>
                  <a:close/>
                  <a:moveTo>
                    <a:pt x="7702" y="4163"/>
                  </a:moveTo>
                  <a:lnTo>
                    <a:pt x="8208" y="4163"/>
                  </a:lnTo>
                  <a:lnTo>
                    <a:pt x="8208" y="4670"/>
                  </a:lnTo>
                  <a:lnTo>
                    <a:pt x="7702" y="4670"/>
                  </a:lnTo>
                  <a:lnTo>
                    <a:pt x="7702" y="4163"/>
                  </a:lnTo>
                  <a:close/>
                  <a:moveTo>
                    <a:pt x="7702" y="5013"/>
                  </a:moveTo>
                  <a:lnTo>
                    <a:pt x="8208" y="5013"/>
                  </a:lnTo>
                  <a:lnTo>
                    <a:pt x="8208" y="5520"/>
                  </a:lnTo>
                  <a:lnTo>
                    <a:pt x="7702" y="5520"/>
                  </a:lnTo>
                  <a:lnTo>
                    <a:pt x="7702" y="5013"/>
                  </a:lnTo>
                  <a:close/>
                  <a:moveTo>
                    <a:pt x="8221" y="6345"/>
                  </a:moveTo>
                  <a:lnTo>
                    <a:pt x="7715" y="6345"/>
                  </a:lnTo>
                  <a:lnTo>
                    <a:pt x="7715" y="5838"/>
                  </a:lnTo>
                  <a:lnTo>
                    <a:pt x="8221" y="5838"/>
                  </a:lnTo>
                  <a:lnTo>
                    <a:pt x="8221" y="6345"/>
                  </a:lnTo>
                  <a:close/>
                  <a:moveTo>
                    <a:pt x="8491" y="5013"/>
                  </a:moveTo>
                  <a:lnTo>
                    <a:pt x="8997" y="5013"/>
                  </a:lnTo>
                  <a:lnTo>
                    <a:pt x="8997" y="5520"/>
                  </a:lnTo>
                  <a:lnTo>
                    <a:pt x="8491" y="5520"/>
                  </a:lnTo>
                  <a:lnTo>
                    <a:pt x="8491" y="5013"/>
                  </a:lnTo>
                  <a:close/>
                  <a:moveTo>
                    <a:pt x="9008" y="6345"/>
                  </a:moveTo>
                  <a:lnTo>
                    <a:pt x="8502" y="6345"/>
                  </a:lnTo>
                  <a:lnTo>
                    <a:pt x="8502" y="5838"/>
                  </a:lnTo>
                  <a:lnTo>
                    <a:pt x="9008" y="5838"/>
                  </a:lnTo>
                  <a:lnTo>
                    <a:pt x="9008" y="6345"/>
                  </a:lnTo>
                  <a:close/>
                  <a:moveTo>
                    <a:pt x="5782" y="1093"/>
                  </a:moveTo>
                  <a:lnTo>
                    <a:pt x="5782" y="1711"/>
                  </a:lnTo>
                  <a:lnTo>
                    <a:pt x="5306" y="1711"/>
                  </a:lnTo>
                  <a:lnTo>
                    <a:pt x="5306" y="2187"/>
                  </a:lnTo>
                  <a:lnTo>
                    <a:pt x="4688" y="2187"/>
                  </a:lnTo>
                  <a:lnTo>
                    <a:pt x="4688" y="1711"/>
                  </a:lnTo>
                  <a:lnTo>
                    <a:pt x="4212" y="1711"/>
                  </a:lnTo>
                  <a:lnTo>
                    <a:pt x="4212" y="1093"/>
                  </a:lnTo>
                  <a:lnTo>
                    <a:pt x="4688" y="1093"/>
                  </a:lnTo>
                  <a:lnTo>
                    <a:pt x="4688" y="617"/>
                  </a:lnTo>
                  <a:lnTo>
                    <a:pt x="5306" y="617"/>
                  </a:lnTo>
                  <a:lnTo>
                    <a:pt x="5306" y="1093"/>
                  </a:lnTo>
                  <a:lnTo>
                    <a:pt x="5782" y="1093"/>
                  </a:lnTo>
                  <a:close/>
                </a:path>
              </a:pathLst>
            </a:custGeom>
            <a:gradFill>
              <a:gsLst>
                <a:gs pos="100000">
                  <a:schemeClr val="accent5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63500" dist="38100" sx="102000" sy="102000" algn="ctr" rotWithShape="0">
                <a:schemeClr val="accent5">
                  <a:lumMod val="75000"/>
                  <a:alpha val="11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" name="iconfont-1106-834442">
            <a:extLst>
              <a:ext uri="{FF2B5EF4-FFF2-40B4-BE49-F238E27FC236}">
                <a16:creationId xmlns:a16="http://schemas.microsoft.com/office/drawing/2014/main" id="{60659B8F-66AF-1778-5E22-8986E6BCC524}"/>
              </a:ext>
            </a:extLst>
          </p:cNvPr>
          <p:cNvSpPr/>
          <p:nvPr/>
        </p:nvSpPr>
        <p:spPr>
          <a:xfrm>
            <a:off x="404551" y="3774662"/>
            <a:ext cx="275794" cy="275377"/>
          </a:xfrm>
          <a:custGeom>
            <a:avLst/>
            <a:gdLst>
              <a:gd name="connsiteX0" fmla="*/ 499463 w 607639"/>
              <a:gd name="connsiteY0" fmla="*/ 537003 h 606722"/>
              <a:gd name="connsiteX1" fmla="*/ 498757 w 607639"/>
              <a:gd name="connsiteY1" fmla="*/ 537709 h 606722"/>
              <a:gd name="connsiteX2" fmla="*/ 499022 w 607639"/>
              <a:gd name="connsiteY2" fmla="*/ 537356 h 606722"/>
              <a:gd name="connsiteX3" fmla="*/ 500803 w 607639"/>
              <a:gd name="connsiteY3" fmla="*/ 535663 h 606722"/>
              <a:gd name="connsiteX4" fmla="*/ 499815 w 607639"/>
              <a:gd name="connsiteY4" fmla="*/ 536651 h 606722"/>
              <a:gd name="connsiteX5" fmla="*/ 500020 w 607639"/>
              <a:gd name="connsiteY5" fmla="*/ 536417 h 606722"/>
              <a:gd name="connsiteX6" fmla="*/ 500299 w 607639"/>
              <a:gd name="connsiteY6" fmla="*/ 536158 h 606722"/>
              <a:gd name="connsiteX7" fmla="*/ 500570 w 607639"/>
              <a:gd name="connsiteY7" fmla="*/ 535863 h 606722"/>
              <a:gd name="connsiteX8" fmla="*/ 501791 w 607639"/>
              <a:gd name="connsiteY8" fmla="*/ 534675 h 606722"/>
              <a:gd name="connsiteX9" fmla="*/ 500803 w 607639"/>
              <a:gd name="connsiteY9" fmla="*/ 535663 h 606722"/>
              <a:gd name="connsiteX10" fmla="*/ 501252 w 607639"/>
              <a:gd name="connsiteY10" fmla="*/ 535124 h 606722"/>
              <a:gd name="connsiteX11" fmla="*/ 501791 w 607639"/>
              <a:gd name="connsiteY11" fmla="*/ 534675 h 606722"/>
              <a:gd name="connsiteX12" fmla="*/ 505742 w 607639"/>
              <a:gd name="connsiteY12" fmla="*/ 530723 h 606722"/>
              <a:gd name="connsiteX13" fmla="*/ 504825 w 607639"/>
              <a:gd name="connsiteY13" fmla="*/ 531570 h 606722"/>
              <a:gd name="connsiteX14" fmla="*/ 505284 w 607639"/>
              <a:gd name="connsiteY14" fmla="*/ 531099 h 606722"/>
              <a:gd name="connsiteX15" fmla="*/ 347031 w 607639"/>
              <a:gd name="connsiteY15" fmla="*/ 313892 h 606722"/>
              <a:gd name="connsiteX16" fmla="*/ 314366 w 607639"/>
              <a:gd name="connsiteY16" fmla="*/ 346508 h 606722"/>
              <a:gd name="connsiteX17" fmla="*/ 347031 w 607639"/>
              <a:gd name="connsiteY17" fmla="*/ 379123 h 606722"/>
              <a:gd name="connsiteX18" fmla="*/ 379696 w 607639"/>
              <a:gd name="connsiteY18" fmla="*/ 346508 h 606722"/>
              <a:gd name="connsiteX19" fmla="*/ 347031 w 607639"/>
              <a:gd name="connsiteY19" fmla="*/ 313892 h 606722"/>
              <a:gd name="connsiteX20" fmla="*/ 260607 w 607639"/>
              <a:gd name="connsiteY20" fmla="*/ 213024 h 606722"/>
              <a:gd name="connsiteX21" fmla="*/ 207649 w 607639"/>
              <a:gd name="connsiteY21" fmla="*/ 265813 h 606722"/>
              <a:gd name="connsiteX22" fmla="*/ 260607 w 607639"/>
              <a:gd name="connsiteY22" fmla="*/ 318691 h 606722"/>
              <a:gd name="connsiteX23" fmla="*/ 313476 w 607639"/>
              <a:gd name="connsiteY23" fmla="*/ 265813 h 606722"/>
              <a:gd name="connsiteX24" fmla="*/ 260607 w 607639"/>
              <a:gd name="connsiteY24" fmla="*/ 213024 h 606722"/>
              <a:gd name="connsiteX25" fmla="*/ 270042 w 607639"/>
              <a:gd name="connsiteY25" fmla="*/ 0 h 606722"/>
              <a:gd name="connsiteX26" fmla="*/ 337597 w 607639"/>
              <a:gd name="connsiteY26" fmla="*/ 0 h 606722"/>
              <a:gd name="connsiteX27" fmla="*/ 337597 w 607639"/>
              <a:gd name="connsiteY27" fmla="*/ 47901 h 606722"/>
              <a:gd name="connsiteX28" fmla="*/ 327806 w 607639"/>
              <a:gd name="connsiteY28" fmla="*/ 47901 h 606722"/>
              <a:gd name="connsiteX29" fmla="*/ 327806 w 607639"/>
              <a:gd name="connsiteY29" fmla="*/ 105756 h 606722"/>
              <a:gd name="connsiteX30" fmla="*/ 426691 w 607639"/>
              <a:gd name="connsiteY30" fmla="*/ 146726 h 606722"/>
              <a:gd name="connsiteX31" fmla="*/ 467723 w 607639"/>
              <a:gd name="connsiteY31" fmla="*/ 105756 h 606722"/>
              <a:gd name="connsiteX32" fmla="*/ 460780 w 607639"/>
              <a:gd name="connsiteY32" fmla="*/ 98913 h 606722"/>
              <a:gd name="connsiteX33" fmla="*/ 494691 w 607639"/>
              <a:gd name="connsiteY33" fmla="*/ 64965 h 606722"/>
              <a:gd name="connsiteX34" fmla="*/ 530383 w 607639"/>
              <a:gd name="connsiteY34" fmla="*/ 100602 h 606722"/>
              <a:gd name="connsiteX35" fmla="*/ 531095 w 607639"/>
              <a:gd name="connsiteY35" fmla="*/ 101313 h 606722"/>
              <a:gd name="connsiteX36" fmla="*/ 537414 w 607639"/>
              <a:gd name="connsiteY36" fmla="*/ 107534 h 606722"/>
              <a:gd name="connsiteX37" fmla="*/ 537770 w 607639"/>
              <a:gd name="connsiteY37" fmla="*/ 107978 h 606722"/>
              <a:gd name="connsiteX38" fmla="*/ 537948 w 607639"/>
              <a:gd name="connsiteY38" fmla="*/ 108156 h 606722"/>
              <a:gd name="connsiteX39" fmla="*/ 538482 w 607639"/>
              <a:gd name="connsiteY39" fmla="*/ 108689 h 606722"/>
              <a:gd name="connsiteX40" fmla="*/ 538215 w 607639"/>
              <a:gd name="connsiteY40" fmla="*/ 108423 h 606722"/>
              <a:gd name="connsiteX41" fmla="*/ 538749 w 607639"/>
              <a:gd name="connsiteY41" fmla="*/ 108867 h 606722"/>
              <a:gd name="connsiteX42" fmla="*/ 539105 w 607639"/>
              <a:gd name="connsiteY42" fmla="*/ 109311 h 606722"/>
              <a:gd name="connsiteX43" fmla="*/ 542487 w 607639"/>
              <a:gd name="connsiteY43" fmla="*/ 112688 h 606722"/>
              <a:gd name="connsiteX44" fmla="*/ 508576 w 607639"/>
              <a:gd name="connsiteY44" fmla="*/ 146637 h 606722"/>
              <a:gd name="connsiteX45" fmla="*/ 501634 w 607639"/>
              <a:gd name="connsiteY45" fmla="*/ 139705 h 606722"/>
              <a:gd name="connsiteX46" fmla="*/ 460691 w 607639"/>
              <a:gd name="connsiteY46" fmla="*/ 180675 h 606722"/>
              <a:gd name="connsiteX47" fmla="*/ 501723 w 607639"/>
              <a:gd name="connsiteY47" fmla="*/ 279410 h 606722"/>
              <a:gd name="connsiteX48" fmla="*/ 559576 w 607639"/>
              <a:gd name="connsiteY48" fmla="*/ 279410 h 606722"/>
              <a:gd name="connsiteX49" fmla="*/ 559576 w 607639"/>
              <a:gd name="connsiteY49" fmla="*/ 269634 h 606722"/>
              <a:gd name="connsiteX50" fmla="*/ 607639 w 607639"/>
              <a:gd name="connsiteY50" fmla="*/ 269634 h 606722"/>
              <a:gd name="connsiteX51" fmla="*/ 607639 w 607639"/>
              <a:gd name="connsiteY51" fmla="*/ 337088 h 606722"/>
              <a:gd name="connsiteX52" fmla="*/ 559576 w 607639"/>
              <a:gd name="connsiteY52" fmla="*/ 337088 h 606722"/>
              <a:gd name="connsiteX53" fmla="*/ 559576 w 607639"/>
              <a:gd name="connsiteY53" fmla="*/ 327312 h 606722"/>
              <a:gd name="connsiteX54" fmla="*/ 501723 w 607639"/>
              <a:gd name="connsiteY54" fmla="*/ 327312 h 606722"/>
              <a:gd name="connsiteX55" fmla="*/ 460691 w 607639"/>
              <a:gd name="connsiteY55" fmla="*/ 426047 h 606722"/>
              <a:gd name="connsiteX56" fmla="*/ 501634 w 607639"/>
              <a:gd name="connsiteY56" fmla="*/ 467017 h 606722"/>
              <a:gd name="connsiteX57" fmla="*/ 508576 w 607639"/>
              <a:gd name="connsiteY57" fmla="*/ 460085 h 606722"/>
              <a:gd name="connsiteX58" fmla="*/ 542487 w 607639"/>
              <a:gd name="connsiteY58" fmla="*/ 493945 h 606722"/>
              <a:gd name="connsiteX59" fmla="*/ 506885 w 607639"/>
              <a:gd name="connsiteY59" fmla="*/ 529582 h 606722"/>
              <a:gd name="connsiteX60" fmla="*/ 506867 w 607639"/>
              <a:gd name="connsiteY60" fmla="*/ 529599 h 606722"/>
              <a:gd name="connsiteX61" fmla="*/ 505283 w 607639"/>
              <a:gd name="connsiteY61" fmla="*/ 531093 h 606722"/>
              <a:gd name="connsiteX62" fmla="*/ 501278 w 607639"/>
              <a:gd name="connsiteY62" fmla="*/ 535092 h 606722"/>
              <a:gd name="connsiteX63" fmla="*/ 500570 w 607639"/>
              <a:gd name="connsiteY63" fmla="*/ 535863 h 606722"/>
              <a:gd name="connsiteX64" fmla="*/ 500309 w 607639"/>
              <a:gd name="connsiteY64" fmla="*/ 536086 h 606722"/>
              <a:gd name="connsiteX65" fmla="*/ 500020 w 607639"/>
              <a:gd name="connsiteY65" fmla="*/ 536417 h 606722"/>
              <a:gd name="connsiteX66" fmla="*/ 499052 w 607639"/>
              <a:gd name="connsiteY66" fmla="*/ 537314 h 606722"/>
              <a:gd name="connsiteX67" fmla="*/ 498162 w 607639"/>
              <a:gd name="connsiteY67" fmla="*/ 538291 h 606722"/>
              <a:gd name="connsiteX68" fmla="*/ 494691 w 607639"/>
              <a:gd name="connsiteY68" fmla="*/ 541668 h 606722"/>
              <a:gd name="connsiteX69" fmla="*/ 460780 w 607639"/>
              <a:gd name="connsiteY69" fmla="*/ 507809 h 606722"/>
              <a:gd name="connsiteX70" fmla="*/ 467723 w 607639"/>
              <a:gd name="connsiteY70" fmla="*/ 500877 h 606722"/>
              <a:gd name="connsiteX71" fmla="*/ 426691 w 607639"/>
              <a:gd name="connsiteY71" fmla="*/ 459996 h 606722"/>
              <a:gd name="connsiteX72" fmla="*/ 327806 w 607639"/>
              <a:gd name="connsiteY72" fmla="*/ 500966 h 606722"/>
              <a:gd name="connsiteX73" fmla="*/ 327806 w 607639"/>
              <a:gd name="connsiteY73" fmla="*/ 558732 h 606722"/>
              <a:gd name="connsiteX74" fmla="*/ 337597 w 607639"/>
              <a:gd name="connsiteY74" fmla="*/ 558732 h 606722"/>
              <a:gd name="connsiteX75" fmla="*/ 337597 w 607639"/>
              <a:gd name="connsiteY75" fmla="*/ 606722 h 606722"/>
              <a:gd name="connsiteX76" fmla="*/ 270042 w 607639"/>
              <a:gd name="connsiteY76" fmla="*/ 606722 h 606722"/>
              <a:gd name="connsiteX77" fmla="*/ 270042 w 607639"/>
              <a:gd name="connsiteY77" fmla="*/ 558732 h 606722"/>
              <a:gd name="connsiteX78" fmla="*/ 279832 w 607639"/>
              <a:gd name="connsiteY78" fmla="*/ 558732 h 606722"/>
              <a:gd name="connsiteX79" fmla="*/ 279832 w 607639"/>
              <a:gd name="connsiteY79" fmla="*/ 500966 h 606722"/>
              <a:gd name="connsiteX80" fmla="*/ 180948 w 607639"/>
              <a:gd name="connsiteY80" fmla="*/ 459996 h 606722"/>
              <a:gd name="connsiteX81" fmla="*/ 139916 w 607639"/>
              <a:gd name="connsiteY81" fmla="*/ 500877 h 606722"/>
              <a:gd name="connsiteX82" fmla="*/ 146859 w 607639"/>
              <a:gd name="connsiteY82" fmla="*/ 507809 h 606722"/>
              <a:gd name="connsiteX83" fmla="*/ 112859 w 607639"/>
              <a:gd name="connsiteY83" fmla="*/ 541668 h 606722"/>
              <a:gd name="connsiteX84" fmla="*/ 77256 w 607639"/>
              <a:gd name="connsiteY84" fmla="*/ 506120 h 606722"/>
              <a:gd name="connsiteX85" fmla="*/ 68534 w 607639"/>
              <a:gd name="connsiteY85" fmla="*/ 497411 h 606722"/>
              <a:gd name="connsiteX86" fmla="*/ 65063 w 607639"/>
              <a:gd name="connsiteY86" fmla="*/ 493945 h 606722"/>
              <a:gd name="connsiteX87" fmla="*/ 99063 w 607639"/>
              <a:gd name="connsiteY87" fmla="*/ 460085 h 606722"/>
              <a:gd name="connsiteX88" fmla="*/ 105916 w 607639"/>
              <a:gd name="connsiteY88" fmla="*/ 467017 h 606722"/>
              <a:gd name="connsiteX89" fmla="*/ 146948 w 607639"/>
              <a:gd name="connsiteY89" fmla="*/ 426047 h 606722"/>
              <a:gd name="connsiteX90" fmla="*/ 105916 w 607639"/>
              <a:gd name="connsiteY90" fmla="*/ 327312 h 606722"/>
              <a:gd name="connsiteX91" fmla="*/ 47974 w 607639"/>
              <a:gd name="connsiteY91" fmla="*/ 327312 h 606722"/>
              <a:gd name="connsiteX92" fmla="*/ 47974 w 607639"/>
              <a:gd name="connsiteY92" fmla="*/ 337088 h 606722"/>
              <a:gd name="connsiteX93" fmla="*/ 0 w 607639"/>
              <a:gd name="connsiteY93" fmla="*/ 337088 h 606722"/>
              <a:gd name="connsiteX94" fmla="*/ 0 w 607639"/>
              <a:gd name="connsiteY94" fmla="*/ 269634 h 606722"/>
              <a:gd name="connsiteX95" fmla="*/ 47974 w 607639"/>
              <a:gd name="connsiteY95" fmla="*/ 269634 h 606722"/>
              <a:gd name="connsiteX96" fmla="*/ 47974 w 607639"/>
              <a:gd name="connsiteY96" fmla="*/ 279410 h 606722"/>
              <a:gd name="connsiteX97" fmla="*/ 105916 w 607639"/>
              <a:gd name="connsiteY97" fmla="*/ 279410 h 606722"/>
              <a:gd name="connsiteX98" fmla="*/ 146948 w 607639"/>
              <a:gd name="connsiteY98" fmla="*/ 180675 h 606722"/>
              <a:gd name="connsiteX99" fmla="*/ 105916 w 607639"/>
              <a:gd name="connsiteY99" fmla="*/ 139705 h 606722"/>
              <a:gd name="connsiteX100" fmla="*/ 99063 w 607639"/>
              <a:gd name="connsiteY100" fmla="*/ 146637 h 606722"/>
              <a:gd name="connsiteX101" fmla="*/ 65063 w 607639"/>
              <a:gd name="connsiteY101" fmla="*/ 112688 h 606722"/>
              <a:gd name="connsiteX102" fmla="*/ 106450 w 607639"/>
              <a:gd name="connsiteY102" fmla="*/ 71452 h 606722"/>
              <a:gd name="connsiteX103" fmla="*/ 112859 w 607639"/>
              <a:gd name="connsiteY103" fmla="*/ 64965 h 606722"/>
              <a:gd name="connsiteX104" fmla="*/ 146859 w 607639"/>
              <a:gd name="connsiteY104" fmla="*/ 98913 h 606722"/>
              <a:gd name="connsiteX105" fmla="*/ 139916 w 607639"/>
              <a:gd name="connsiteY105" fmla="*/ 105756 h 606722"/>
              <a:gd name="connsiteX106" fmla="*/ 180948 w 607639"/>
              <a:gd name="connsiteY106" fmla="*/ 146726 h 606722"/>
              <a:gd name="connsiteX107" fmla="*/ 279832 w 607639"/>
              <a:gd name="connsiteY107" fmla="*/ 105756 h 606722"/>
              <a:gd name="connsiteX108" fmla="*/ 279832 w 607639"/>
              <a:gd name="connsiteY108" fmla="*/ 47901 h 606722"/>
              <a:gd name="connsiteX109" fmla="*/ 270042 w 607639"/>
              <a:gd name="connsiteY109" fmla="*/ 47901 h 606722"/>
              <a:gd name="connsiteX110" fmla="*/ 270042 w 607639"/>
              <a:gd name="connsiteY11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7639" h="606722">
                <a:moveTo>
                  <a:pt x="499463" y="537003"/>
                </a:moveTo>
                <a:cubicBezTo>
                  <a:pt x="499198" y="537268"/>
                  <a:pt x="499022" y="537444"/>
                  <a:pt x="498757" y="537709"/>
                </a:cubicBezTo>
                <a:lnTo>
                  <a:pt x="499022" y="537356"/>
                </a:lnTo>
                <a:close/>
                <a:moveTo>
                  <a:pt x="500803" y="535663"/>
                </a:moveTo>
                <a:lnTo>
                  <a:pt x="499815" y="536651"/>
                </a:lnTo>
                <a:lnTo>
                  <a:pt x="500020" y="536417"/>
                </a:lnTo>
                <a:lnTo>
                  <a:pt x="500299" y="536158"/>
                </a:lnTo>
                <a:lnTo>
                  <a:pt x="500570" y="535863"/>
                </a:lnTo>
                <a:close/>
                <a:moveTo>
                  <a:pt x="501791" y="534675"/>
                </a:moveTo>
                <a:cubicBezTo>
                  <a:pt x="501522" y="534944"/>
                  <a:pt x="501162" y="535304"/>
                  <a:pt x="500803" y="535663"/>
                </a:cubicBezTo>
                <a:lnTo>
                  <a:pt x="501252" y="535124"/>
                </a:lnTo>
                <a:cubicBezTo>
                  <a:pt x="501432" y="535034"/>
                  <a:pt x="501611" y="534855"/>
                  <a:pt x="501791" y="534675"/>
                </a:cubicBezTo>
                <a:close/>
                <a:moveTo>
                  <a:pt x="505742" y="530723"/>
                </a:moveTo>
                <a:cubicBezTo>
                  <a:pt x="505467" y="531005"/>
                  <a:pt x="505192" y="531288"/>
                  <a:pt x="504825" y="531570"/>
                </a:cubicBezTo>
                <a:lnTo>
                  <a:pt x="505284" y="531099"/>
                </a:lnTo>
                <a:close/>
                <a:moveTo>
                  <a:pt x="347031" y="313892"/>
                </a:moveTo>
                <a:cubicBezTo>
                  <a:pt x="328963" y="313892"/>
                  <a:pt x="314366" y="328467"/>
                  <a:pt x="314366" y="346508"/>
                </a:cubicBezTo>
                <a:cubicBezTo>
                  <a:pt x="314366" y="364549"/>
                  <a:pt x="328963" y="379123"/>
                  <a:pt x="347031" y="379123"/>
                </a:cubicBezTo>
                <a:cubicBezTo>
                  <a:pt x="365099" y="379123"/>
                  <a:pt x="379696" y="364549"/>
                  <a:pt x="379696" y="346508"/>
                </a:cubicBezTo>
                <a:cubicBezTo>
                  <a:pt x="379696" y="328467"/>
                  <a:pt x="365099" y="313892"/>
                  <a:pt x="347031" y="313892"/>
                </a:cubicBezTo>
                <a:close/>
                <a:moveTo>
                  <a:pt x="260607" y="213024"/>
                </a:moveTo>
                <a:cubicBezTo>
                  <a:pt x="231325" y="213024"/>
                  <a:pt x="207649" y="236663"/>
                  <a:pt x="207649" y="265813"/>
                </a:cubicBezTo>
                <a:cubicBezTo>
                  <a:pt x="207649" y="295052"/>
                  <a:pt x="231325" y="318691"/>
                  <a:pt x="260607" y="318691"/>
                </a:cubicBezTo>
                <a:cubicBezTo>
                  <a:pt x="289801" y="318691"/>
                  <a:pt x="313476" y="295052"/>
                  <a:pt x="313476" y="265813"/>
                </a:cubicBezTo>
                <a:cubicBezTo>
                  <a:pt x="313476" y="236663"/>
                  <a:pt x="289801" y="213024"/>
                  <a:pt x="260607" y="213024"/>
                </a:cubicBezTo>
                <a:close/>
                <a:moveTo>
                  <a:pt x="270042" y="0"/>
                </a:moveTo>
                <a:lnTo>
                  <a:pt x="337597" y="0"/>
                </a:lnTo>
                <a:cubicBezTo>
                  <a:pt x="369372" y="0"/>
                  <a:pt x="369372" y="47901"/>
                  <a:pt x="337597" y="47901"/>
                </a:cubicBezTo>
                <a:lnTo>
                  <a:pt x="327806" y="47901"/>
                </a:lnTo>
                <a:lnTo>
                  <a:pt x="327806" y="105756"/>
                </a:lnTo>
                <a:cubicBezTo>
                  <a:pt x="364832" y="110200"/>
                  <a:pt x="398743" y="124864"/>
                  <a:pt x="426691" y="146726"/>
                </a:cubicBezTo>
                <a:lnTo>
                  <a:pt x="467723" y="105756"/>
                </a:lnTo>
                <a:lnTo>
                  <a:pt x="460780" y="98913"/>
                </a:lnTo>
                <a:cubicBezTo>
                  <a:pt x="438351" y="76429"/>
                  <a:pt x="472262" y="42569"/>
                  <a:pt x="494691" y="64965"/>
                </a:cubicBezTo>
                <a:lnTo>
                  <a:pt x="530383" y="100602"/>
                </a:lnTo>
                <a:lnTo>
                  <a:pt x="531095" y="101313"/>
                </a:lnTo>
                <a:lnTo>
                  <a:pt x="537414" y="107534"/>
                </a:lnTo>
                <a:lnTo>
                  <a:pt x="537770" y="107978"/>
                </a:lnTo>
                <a:lnTo>
                  <a:pt x="537948" y="108156"/>
                </a:lnTo>
                <a:lnTo>
                  <a:pt x="538482" y="108689"/>
                </a:lnTo>
                <a:lnTo>
                  <a:pt x="538215" y="108423"/>
                </a:lnTo>
                <a:lnTo>
                  <a:pt x="538749" y="108867"/>
                </a:lnTo>
                <a:lnTo>
                  <a:pt x="539105" y="109311"/>
                </a:lnTo>
                <a:lnTo>
                  <a:pt x="542487" y="112688"/>
                </a:lnTo>
                <a:cubicBezTo>
                  <a:pt x="564917" y="135084"/>
                  <a:pt x="531006" y="168944"/>
                  <a:pt x="508576" y="146637"/>
                </a:cubicBezTo>
                <a:lnTo>
                  <a:pt x="501634" y="139705"/>
                </a:lnTo>
                <a:lnTo>
                  <a:pt x="460691" y="180675"/>
                </a:lnTo>
                <a:cubicBezTo>
                  <a:pt x="482586" y="208491"/>
                  <a:pt x="497272" y="242440"/>
                  <a:pt x="501723" y="279410"/>
                </a:cubicBezTo>
                <a:lnTo>
                  <a:pt x="559576" y="279410"/>
                </a:lnTo>
                <a:lnTo>
                  <a:pt x="559576" y="269634"/>
                </a:lnTo>
                <a:cubicBezTo>
                  <a:pt x="559576" y="237908"/>
                  <a:pt x="607639" y="237908"/>
                  <a:pt x="607639" y="269634"/>
                </a:cubicBezTo>
                <a:lnTo>
                  <a:pt x="607639" y="337088"/>
                </a:lnTo>
                <a:cubicBezTo>
                  <a:pt x="607639" y="368814"/>
                  <a:pt x="559576" y="368814"/>
                  <a:pt x="559576" y="337088"/>
                </a:cubicBezTo>
                <a:lnTo>
                  <a:pt x="559576" y="327312"/>
                </a:lnTo>
                <a:lnTo>
                  <a:pt x="501723" y="327312"/>
                </a:lnTo>
                <a:cubicBezTo>
                  <a:pt x="497272" y="364282"/>
                  <a:pt x="482586" y="398142"/>
                  <a:pt x="460691" y="426047"/>
                </a:cubicBezTo>
                <a:lnTo>
                  <a:pt x="501634" y="467017"/>
                </a:lnTo>
                <a:lnTo>
                  <a:pt x="508576" y="460085"/>
                </a:lnTo>
                <a:cubicBezTo>
                  <a:pt x="531006" y="437689"/>
                  <a:pt x="565006" y="471549"/>
                  <a:pt x="542487" y="493945"/>
                </a:cubicBezTo>
                <a:lnTo>
                  <a:pt x="506885" y="529582"/>
                </a:lnTo>
                <a:lnTo>
                  <a:pt x="506867" y="529599"/>
                </a:lnTo>
                <a:lnTo>
                  <a:pt x="505283" y="531093"/>
                </a:lnTo>
                <a:lnTo>
                  <a:pt x="501278" y="535092"/>
                </a:lnTo>
                <a:lnTo>
                  <a:pt x="500570" y="535863"/>
                </a:lnTo>
                <a:lnTo>
                  <a:pt x="500309" y="536086"/>
                </a:lnTo>
                <a:lnTo>
                  <a:pt x="500020" y="536417"/>
                </a:lnTo>
                <a:lnTo>
                  <a:pt x="499052" y="537314"/>
                </a:lnTo>
                <a:lnTo>
                  <a:pt x="498162" y="538291"/>
                </a:lnTo>
                <a:lnTo>
                  <a:pt x="494691" y="541668"/>
                </a:lnTo>
                <a:cubicBezTo>
                  <a:pt x="472351" y="564064"/>
                  <a:pt x="438351" y="530204"/>
                  <a:pt x="460780" y="507809"/>
                </a:cubicBezTo>
                <a:lnTo>
                  <a:pt x="467723" y="500877"/>
                </a:lnTo>
                <a:lnTo>
                  <a:pt x="426691" y="459996"/>
                </a:lnTo>
                <a:cubicBezTo>
                  <a:pt x="398743" y="481858"/>
                  <a:pt x="364832" y="496522"/>
                  <a:pt x="327806" y="500966"/>
                </a:cubicBezTo>
                <a:lnTo>
                  <a:pt x="327806" y="558732"/>
                </a:lnTo>
                <a:lnTo>
                  <a:pt x="337597" y="558732"/>
                </a:lnTo>
                <a:cubicBezTo>
                  <a:pt x="369372" y="558732"/>
                  <a:pt x="369372" y="606722"/>
                  <a:pt x="337597" y="606722"/>
                </a:cubicBezTo>
                <a:lnTo>
                  <a:pt x="270042" y="606722"/>
                </a:lnTo>
                <a:cubicBezTo>
                  <a:pt x="238267" y="606722"/>
                  <a:pt x="238267" y="558732"/>
                  <a:pt x="270042" y="558732"/>
                </a:cubicBezTo>
                <a:lnTo>
                  <a:pt x="279832" y="558732"/>
                </a:lnTo>
                <a:lnTo>
                  <a:pt x="279832" y="500966"/>
                </a:lnTo>
                <a:cubicBezTo>
                  <a:pt x="242806" y="496522"/>
                  <a:pt x="208806" y="481858"/>
                  <a:pt x="180948" y="459996"/>
                </a:cubicBezTo>
                <a:lnTo>
                  <a:pt x="139916" y="500877"/>
                </a:lnTo>
                <a:lnTo>
                  <a:pt x="146859" y="507809"/>
                </a:lnTo>
                <a:cubicBezTo>
                  <a:pt x="169288" y="530204"/>
                  <a:pt x="135288" y="564064"/>
                  <a:pt x="112859" y="541668"/>
                </a:cubicBezTo>
                <a:lnTo>
                  <a:pt x="77256" y="506120"/>
                </a:lnTo>
                <a:lnTo>
                  <a:pt x="68534" y="497411"/>
                </a:lnTo>
                <a:lnTo>
                  <a:pt x="65063" y="493945"/>
                </a:lnTo>
                <a:cubicBezTo>
                  <a:pt x="42633" y="471549"/>
                  <a:pt x="76633" y="437689"/>
                  <a:pt x="99063" y="460085"/>
                </a:cubicBezTo>
                <a:lnTo>
                  <a:pt x="105916" y="467017"/>
                </a:lnTo>
                <a:lnTo>
                  <a:pt x="146948" y="426047"/>
                </a:lnTo>
                <a:cubicBezTo>
                  <a:pt x="125052" y="398142"/>
                  <a:pt x="110366" y="364282"/>
                  <a:pt x="105916" y="327312"/>
                </a:cubicBezTo>
                <a:lnTo>
                  <a:pt x="47974" y="327312"/>
                </a:lnTo>
                <a:lnTo>
                  <a:pt x="47974" y="337088"/>
                </a:lnTo>
                <a:cubicBezTo>
                  <a:pt x="47974" y="368814"/>
                  <a:pt x="0" y="368814"/>
                  <a:pt x="0" y="337088"/>
                </a:cubicBezTo>
                <a:lnTo>
                  <a:pt x="0" y="269634"/>
                </a:lnTo>
                <a:cubicBezTo>
                  <a:pt x="0" y="237908"/>
                  <a:pt x="47974" y="237908"/>
                  <a:pt x="47974" y="269634"/>
                </a:cubicBezTo>
                <a:lnTo>
                  <a:pt x="47974" y="279410"/>
                </a:lnTo>
                <a:lnTo>
                  <a:pt x="105916" y="279410"/>
                </a:lnTo>
                <a:cubicBezTo>
                  <a:pt x="110366" y="242440"/>
                  <a:pt x="125052" y="208491"/>
                  <a:pt x="146948" y="180675"/>
                </a:cubicBezTo>
                <a:lnTo>
                  <a:pt x="105916" y="139705"/>
                </a:lnTo>
                <a:lnTo>
                  <a:pt x="99063" y="146637"/>
                </a:lnTo>
                <a:cubicBezTo>
                  <a:pt x="76633" y="168944"/>
                  <a:pt x="42633" y="135084"/>
                  <a:pt x="65063" y="112688"/>
                </a:cubicBezTo>
                <a:lnTo>
                  <a:pt x="106450" y="71452"/>
                </a:lnTo>
                <a:lnTo>
                  <a:pt x="112859" y="64965"/>
                </a:lnTo>
                <a:cubicBezTo>
                  <a:pt x="135377" y="42569"/>
                  <a:pt x="169288" y="76518"/>
                  <a:pt x="146859" y="98913"/>
                </a:cubicBezTo>
                <a:lnTo>
                  <a:pt x="139916" y="105756"/>
                </a:lnTo>
                <a:lnTo>
                  <a:pt x="180948" y="146726"/>
                </a:lnTo>
                <a:cubicBezTo>
                  <a:pt x="208806" y="124864"/>
                  <a:pt x="242806" y="110200"/>
                  <a:pt x="279832" y="105756"/>
                </a:cubicBezTo>
                <a:lnTo>
                  <a:pt x="279832" y="47901"/>
                </a:lnTo>
                <a:lnTo>
                  <a:pt x="270042" y="47901"/>
                </a:lnTo>
                <a:cubicBezTo>
                  <a:pt x="238267" y="47901"/>
                  <a:pt x="238267" y="0"/>
                  <a:pt x="270042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5" name="图形 44">
            <a:extLst>
              <a:ext uri="{FF2B5EF4-FFF2-40B4-BE49-F238E27FC236}">
                <a16:creationId xmlns:a16="http://schemas.microsoft.com/office/drawing/2014/main" id="{E920B0A1-9A3C-88EC-96FF-CACEAFA7DA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sp>
        <p:nvSpPr>
          <p:cNvPr id="49" name="audience_93788">
            <a:extLst>
              <a:ext uri="{FF2B5EF4-FFF2-40B4-BE49-F238E27FC236}">
                <a16:creationId xmlns:a16="http://schemas.microsoft.com/office/drawing/2014/main" id="{D8D69DD9-7EFF-EA4F-6BF0-A27C28627D2A}"/>
              </a:ext>
            </a:extLst>
          </p:cNvPr>
          <p:cNvSpPr/>
          <p:nvPr/>
        </p:nvSpPr>
        <p:spPr>
          <a:xfrm>
            <a:off x="4612501" y="3539709"/>
            <a:ext cx="1716114" cy="1427024"/>
          </a:xfrm>
          <a:custGeom>
            <a:avLst/>
            <a:gdLst>
              <a:gd name="connsiteX0" fmla="*/ 516162 w 604421"/>
              <a:gd name="connsiteY0" fmla="*/ 204216 h 502603"/>
              <a:gd name="connsiteX1" fmla="*/ 547452 w 604421"/>
              <a:gd name="connsiteY1" fmla="*/ 224394 h 502603"/>
              <a:gd name="connsiteX2" fmla="*/ 588985 w 604421"/>
              <a:gd name="connsiteY2" fmla="*/ 264749 h 502603"/>
              <a:gd name="connsiteX3" fmla="*/ 587722 w 604421"/>
              <a:gd name="connsiteY3" fmla="*/ 268532 h 502603"/>
              <a:gd name="connsiteX4" fmla="*/ 584074 w 604421"/>
              <a:gd name="connsiteY4" fmla="*/ 270214 h 502603"/>
              <a:gd name="connsiteX5" fmla="*/ 565412 w 604421"/>
              <a:gd name="connsiteY5" fmla="*/ 270214 h 502603"/>
              <a:gd name="connsiteX6" fmla="*/ 560501 w 604421"/>
              <a:gd name="connsiteY6" fmla="*/ 265590 h 502603"/>
              <a:gd name="connsiteX7" fmla="*/ 550399 w 604421"/>
              <a:gd name="connsiteY7" fmla="*/ 236304 h 502603"/>
              <a:gd name="connsiteX8" fmla="*/ 550539 w 604421"/>
              <a:gd name="connsiteY8" fmla="*/ 238546 h 502603"/>
              <a:gd name="connsiteX9" fmla="*/ 516162 w 604421"/>
              <a:gd name="connsiteY9" fmla="*/ 272876 h 502603"/>
              <a:gd name="connsiteX10" fmla="*/ 481926 w 604421"/>
              <a:gd name="connsiteY10" fmla="*/ 238546 h 502603"/>
              <a:gd name="connsiteX11" fmla="*/ 481926 w 604421"/>
              <a:gd name="connsiteY11" fmla="*/ 237145 h 502603"/>
              <a:gd name="connsiteX12" fmla="*/ 472385 w 604421"/>
              <a:gd name="connsiteY12" fmla="*/ 265590 h 502603"/>
              <a:gd name="connsiteX13" fmla="*/ 467614 w 604421"/>
              <a:gd name="connsiteY13" fmla="*/ 270214 h 502603"/>
              <a:gd name="connsiteX14" fmla="*/ 448952 w 604421"/>
              <a:gd name="connsiteY14" fmla="*/ 270214 h 502603"/>
              <a:gd name="connsiteX15" fmla="*/ 445304 w 604421"/>
              <a:gd name="connsiteY15" fmla="*/ 268532 h 502603"/>
              <a:gd name="connsiteX16" fmla="*/ 444041 w 604421"/>
              <a:gd name="connsiteY16" fmla="*/ 264749 h 502603"/>
              <a:gd name="connsiteX17" fmla="*/ 485013 w 604421"/>
              <a:gd name="connsiteY17" fmla="*/ 224394 h 502603"/>
              <a:gd name="connsiteX18" fmla="*/ 516162 w 604421"/>
              <a:gd name="connsiteY18" fmla="*/ 204216 h 502603"/>
              <a:gd name="connsiteX19" fmla="*/ 103709 w 604421"/>
              <a:gd name="connsiteY19" fmla="*/ 120562 h 502603"/>
              <a:gd name="connsiteX20" fmla="*/ 94030 w 604421"/>
              <a:gd name="connsiteY20" fmla="*/ 130228 h 502603"/>
              <a:gd name="connsiteX21" fmla="*/ 94030 w 604421"/>
              <a:gd name="connsiteY21" fmla="*/ 138633 h 502603"/>
              <a:gd name="connsiteX22" fmla="*/ 100904 w 604421"/>
              <a:gd name="connsiteY22" fmla="*/ 145497 h 502603"/>
              <a:gd name="connsiteX23" fmla="*/ 90383 w 604421"/>
              <a:gd name="connsiteY23" fmla="*/ 201111 h 502603"/>
              <a:gd name="connsiteX24" fmla="*/ 91224 w 604421"/>
              <a:gd name="connsiteY24" fmla="*/ 205594 h 502603"/>
              <a:gd name="connsiteX25" fmla="*/ 102868 w 604421"/>
              <a:gd name="connsiteY25" fmla="*/ 223945 h 502603"/>
              <a:gd name="connsiteX26" fmla="*/ 112968 w 604421"/>
              <a:gd name="connsiteY26" fmla="*/ 223945 h 502603"/>
              <a:gd name="connsiteX27" fmla="*/ 124612 w 604421"/>
              <a:gd name="connsiteY27" fmla="*/ 205594 h 502603"/>
              <a:gd name="connsiteX28" fmla="*/ 125453 w 604421"/>
              <a:gd name="connsiteY28" fmla="*/ 201111 h 502603"/>
              <a:gd name="connsiteX29" fmla="*/ 114932 w 604421"/>
              <a:gd name="connsiteY29" fmla="*/ 145497 h 502603"/>
              <a:gd name="connsiteX30" fmla="*/ 121806 w 604421"/>
              <a:gd name="connsiteY30" fmla="*/ 138633 h 502603"/>
              <a:gd name="connsiteX31" fmla="*/ 121806 w 604421"/>
              <a:gd name="connsiteY31" fmla="*/ 130228 h 502603"/>
              <a:gd name="connsiteX32" fmla="*/ 112126 w 604421"/>
              <a:gd name="connsiteY32" fmla="*/ 120562 h 502603"/>
              <a:gd name="connsiteX33" fmla="*/ 103709 w 604421"/>
              <a:gd name="connsiteY33" fmla="*/ 120562 h 502603"/>
              <a:gd name="connsiteX34" fmla="*/ 33147 w 604421"/>
              <a:gd name="connsiteY34" fmla="*/ 106834 h 502603"/>
              <a:gd name="connsiteX35" fmla="*/ 182829 w 604421"/>
              <a:gd name="connsiteY35" fmla="*/ 106834 h 502603"/>
              <a:gd name="connsiteX36" fmla="*/ 204152 w 604421"/>
              <a:gd name="connsiteY36" fmla="*/ 126166 h 502603"/>
              <a:gd name="connsiteX37" fmla="*/ 211026 w 604421"/>
              <a:gd name="connsiteY37" fmla="*/ 225486 h 502603"/>
              <a:gd name="connsiteX38" fmla="*/ 258582 w 604421"/>
              <a:gd name="connsiteY38" fmla="*/ 135551 h 502603"/>
              <a:gd name="connsiteX39" fmla="*/ 274714 w 604421"/>
              <a:gd name="connsiteY39" fmla="*/ 127286 h 502603"/>
              <a:gd name="connsiteX40" fmla="*/ 346399 w 604421"/>
              <a:gd name="connsiteY40" fmla="*/ 127286 h 502603"/>
              <a:gd name="connsiteX41" fmla="*/ 362672 w 604421"/>
              <a:gd name="connsiteY41" fmla="*/ 135551 h 502603"/>
              <a:gd name="connsiteX42" fmla="*/ 438004 w 604421"/>
              <a:gd name="connsiteY42" fmla="*/ 279418 h 502603"/>
              <a:gd name="connsiteX43" fmla="*/ 439266 w 604421"/>
              <a:gd name="connsiteY43" fmla="*/ 282640 h 502603"/>
              <a:gd name="connsiteX44" fmla="*/ 485419 w 604421"/>
              <a:gd name="connsiteY44" fmla="*/ 287543 h 502603"/>
              <a:gd name="connsiteX45" fmla="*/ 490049 w 604421"/>
              <a:gd name="connsiteY45" fmla="*/ 286843 h 502603"/>
              <a:gd name="connsiteX46" fmla="*/ 536342 w 604421"/>
              <a:gd name="connsiteY46" fmla="*/ 286843 h 502603"/>
              <a:gd name="connsiteX47" fmla="*/ 550791 w 604421"/>
              <a:gd name="connsiteY47" fmla="*/ 293567 h 502603"/>
              <a:gd name="connsiteX48" fmla="*/ 602836 w 604421"/>
              <a:gd name="connsiteY48" fmla="*/ 391205 h 502603"/>
              <a:gd name="connsiteX49" fmla="*/ 597365 w 604421"/>
              <a:gd name="connsiteY49" fmla="*/ 408996 h 502603"/>
              <a:gd name="connsiteX50" fmla="*/ 591192 w 604421"/>
              <a:gd name="connsiteY50" fmla="*/ 410677 h 502603"/>
              <a:gd name="connsiteX51" fmla="*/ 579549 w 604421"/>
              <a:gd name="connsiteY51" fmla="*/ 403673 h 502603"/>
              <a:gd name="connsiteX52" fmla="*/ 560471 w 604421"/>
              <a:gd name="connsiteY52" fmla="*/ 367951 h 502603"/>
              <a:gd name="connsiteX53" fmla="*/ 567765 w 604421"/>
              <a:gd name="connsiteY53" fmla="*/ 418242 h 502603"/>
              <a:gd name="connsiteX54" fmla="*/ 562434 w 604421"/>
              <a:gd name="connsiteY54" fmla="*/ 433231 h 502603"/>
              <a:gd name="connsiteX55" fmla="*/ 554158 w 604421"/>
              <a:gd name="connsiteY55" fmla="*/ 435612 h 502603"/>
              <a:gd name="connsiteX56" fmla="*/ 551212 w 604421"/>
              <a:gd name="connsiteY56" fmla="*/ 435612 h 502603"/>
              <a:gd name="connsiteX57" fmla="*/ 551212 w 604421"/>
              <a:gd name="connsiteY57" fmla="*/ 486743 h 502603"/>
              <a:gd name="connsiteX58" fmla="*/ 534238 w 604421"/>
              <a:gd name="connsiteY58" fmla="*/ 502573 h 502603"/>
              <a:gd name="connsiteX59" fmla="*/ 519368 w 604421"/>
              <a:gd name="connsiteY59" fmla="*/ 486183 h 502603"/>
              <a:gd name="connsiteX60" fmla="*/ 519368 w 604421"/>
              <a:gd name="connsiteY60" fmla="*/ 440795 h 502603"/>
              <a:gd name="connsiteX61" fmla="*/ 514177 w 604421"/>
              <a:gd name="connsiteY61" fmla="*/ 435612 h 502603"/>
              <a:gd name="connsiteX62" fmla="*/ 508987 w 604421"/>
              <a:gd name="connsiteY62" fmla="*/ 440795 h 502603"/>
              <a:gd name="connsiteX63" fmla="*/ 508987 w 604421"/>
              <a:gd name="connsiteY63" fmla="*/ 486743 h 502603"/>
              <a:gd name="connsiteX64" fmla="*/ 492012 w 604421"/>
              <a:gd name="connsiteY64" fmla="*/ 502573 h 502603"/>
              <a:gd name="connsiteX65" fmla="*/ 477283 w 604421"/>
              <a:gd name="connsiteY65" fmla="*/ 486183 h 502603"/>
              <a:gd name="connsiteX66" fmla="*/ 477283 w 604421"/>
              <a:gd name="connsiteY66" fmla="*/ 435612 h 502603"/>
              <a:gd name="connsiteX67" fmla="*/ 474337 w 604421"/>
              <a:gd name="connsiteY67" fmla="*/ 435612 h 502603"/>
              <a:gd name="connsiteX68" fmla="*/ 466060 w 604421"/>
              <a:gd name="connsiteY68" fmla="*/ 433231 h 502603"/>
              <a:gd name="connsiteX69" fmla="*/ 460589 w 604421"/>
              <a:gd name="connsiteY69" fmla="*/ 418242 h 502603"/>
              <a:gd name="connsiteX70" fmla="*/ 476020 w 604421"/>
              <a:gd name="connsiteY70" fmla="*/ 313178 h 502603"/>
              <a:gd name="connsiteX71" fmla="*/ 424957 w 604421"/>
              <a:gd name="connsiteY71" fmla="*/ 307855 h 502603"/>
              <a:gd name="connsiteX72" fmla="*/ 420468 w 604421"/>
              <a:gd name="connsiteY72" fmla="*/ 308416 h 502603"/>
              <a:gd name="connsiteX73" fmla="*/ 402793 w 604421"/>
              <a:gd name="connsiteY73" fmla="*/ 297769 h 502603"/>
              <a:gd name="connsiteX74" fmla="*/ 367722 w 604421"/>
              <a:gd name="connsiteY74" fmla="*/ 229548 h 502603"/>
              <a:gd name="connsiteX75" fmla="*/ 380207 w 604421"/>
              <a:gd name="connsiteY75" fmla="*/ 336573 h 502603"/>
              <a:gd name="connsiteX76" fmla="*/ 376700 w 604421"/>
              <a:gd name="connsiteY76" fmla="*/ 347919 h 502603"/>
              <a:gd name="connsiteX77" fmla="*/ 366179 w 604421"/>
              <a:gd name="connsiteY77" fmla="*/ 352822 h 502603"/>
              <a:gd name="connsiteX78" fmla="*/ 366179 w 604421"/>
              <a:gd name="connsiteY78" fmla="*/ 478758 h 502603"/>
              <a:gd name="connsiteX79" fmla="*/ 341910 w 604421"/>
              <a:gd name="connsiteY79" fmla="*/ 502573 h 502603"/>
              <a:gd name="connsiteX80" fmla="*/ 318483 w 604421"/>
              <a:gd name="connsiteY80" fmla="*/ 478058 h 502603"/>
              <a:gd name="connsiteX81" fmla="*/ 318483 w 604421"/>
              <a:gd name="connsiteY81" fmla="*/ 360807 h 502603"/>
              <a:gd name="connsiteX82" fmla="*/ 309785 w 604421"/>
              <a:gd name="connsiteY82" fmla="*/ 352822 h 502603"/>
              <a:gd name="connsiteX83" fmla="*/ 302631 w 604421"/>
              <a:gd name="connsiteY83" fmla="*/ 361087 h 502603"/>
              <a:gd name="connsiteX84" fmla="*/ 302631 w 604421"/>
              <a:gd name="connsiteY84" fmla="*/ 478758 h 502603"/>
              <a:gd name="connsiteX85" fmla="*/ 278362 w 604421"/>
              <a:gd name="connsiteY85" fmla="*/ 502573 h 502603"/>
              <a:gd name="connsiteX86" fmla="*/ 255075 w 604421"/>
              <a:gd name="connsiteY86" fmla="*/ 478058 h 502603"/>
              <a:gd name="connsiteX87" fmla="*/ 255075 w 604421"/>
              <a:gd name="connsiteY87" fmla="*/ 352822 h 502603"/>
              <a:gd name="connsiteX88" fmla="*/ 244413 w 604421"/>
              <a:gd name="connsiteY88" fmla="*/ 347919 h 502603"/>
              <a:gd name="connsiteX89" fmla="*/ 241046 w 604421"/>
              <a:gd name="connsiteY89" fmla="*/ 336573 h 502603"/>
              <a:gd name="connsiteX90" fmla="*/ 253391 w 604421"/>
              <a:gd name="connsiteY90" fmla="*/ 229548 h 502603"/>
              <a:gd name="connsiteX91" fmla="*/ 212148 w 604421"/>
              <a:gd name="connsiteY91" fmla="*/ 307435 h 502603"/>
              <a:gd name="connsiteX92" fmla="*/ 195034 w 604421"/>
              <a:gd name="connsiteY92" fmla="*/ 316821 h 502603"/>
              <a:gd name="connsiteX93" fmla="*/ 174272 w 604421"/>
              <a:gd name="connsiteY93" fmla="*/ 297489 h 502603"/>
              <a:gd name="connsiteX94" fmla="*/ 166696 w 604421"/>
              <a:gd name="connsiteY94" fmla="*/ 188503 h 502603"/>
              <a:gd name="connsiteX95" fmla="*/ 166276 w 604421"/>
              <a:gd name="connsiteY95" fmla="*/ 477638 h 502603"/>
              <a:gd name="connsiteX96" fmla="*/ 140183 w 604421"/>
              <a:gd name="connsiteY96" fmla="*/ 502573 h 502603"/>
              <a:gd name="connsiteX97" fmla="*/ 116475 w 604421"/>
              <a:gd name="connsiteY97" fmla="*/ 476937 h 502603"/>
              <a:gd name="connsiteX98" fmla="*/ 116475 w 604421"/>
              <a:gd name="connsiteY98" fmla="*/ 320743 h 502603"/>
              <a:gd name="connsiteX99" fmla="*/ 107357 w 604421"/>
              <a:gd name="connsiteY99" fmla="*/ 312478 h 502603"/>
              <a:gd name="connsiteX100" fmla="*/ 99782 w 604421"/>
              <a:gd name="connsiteY100" fmla="*/ 321023 h 502603"/>
              <a:gd name="connsiteX101" fmla="*/ 99782 w 604421"/>
              <a:gd name="connsiteY101" fmla="*/ 477638 h 502603"/>
              <a:gd name="connsiteX102" fmla="*/ 73689 w 604421"/>
              <a:gd name="connsiteY102" fmla="*/ 502573 h 502603"/>
              <a:gd name="connsiteX103" fmla="*/ 49841 w 604421"/>
              <a:gd name="connsiteY103" fmla="*/ 476937 h 502603"/>
              <a:gd name="connsiteX104" fmla="*/ 49420 w 604421"/>
              <a:gd name="connsiteY104" fmla="*/ 183180 h 502603"/>
              <a:gd name="connsiteX105" fmla="*/ 41564 w 604421"/>
              <a:gd name="connsiteY105" fmla="*/ 297489 h 502603"/>
              <a:gd name="connsiteX106" fmla="*/ 19399 w 604421"/>
              <a:gd name="connsiteY106" fmla="*/ 316821 h 502603"/>
              <a:gd name="connsiteX107" fmla="*/ 40 w 604421"/>
              <a:gd name="connsiteY107" fmla="*/ 294687 h 502603"/>
              <a:gd name="connsiteX108" fmla="*/ 11684 w 604421"/>
              <a:gd name="connsiteY108" fmla="*/ 126166 h 502603"/>
              <a:gd name="connsiteX109" fmla="*/ 33147 w 604421"/>
              <a:gd name="connsiteY109" fmla="*/ 106834 h 502603"/>
              <a:gd name="connsiteX110" fmla="*/ 310992 w 604421"/>
              <a:gd name="connsiteY110" fmla="*/ 25615 h 502603"/>
              <a:gd name="connsiteX111" fmla="*/ 354143 w 604421"/>
              <a:gd name="connsiteY111" fmla="*/ 68695 h 502603"/>
              <a:gd name="connsiteX112" fmla="*/ 310992 w 604421"/>
              <a:gd name="connsiteY112" fmla="*/ 111775 h 502603"/>
              <a:gd name="connsiteX113" fmla="*/ 267841 w 604421"/>
              <a:gd name="connsiteY113" fmla="*/ 68695 h 502603"/>
              <a:gd name="connsiteX114" fmla="*/ 310992 w 604421"/>
              <a:gd name="connsiteY114" fmla="*/ 25615 h 502603"/>
              <a:gd name="connsiteX115" fmla="*/ 107939 w 604421"/>
              <a:gd name="connsiteY115" fmla="*/ 0 h 502603"/>
              <a:gd name="connsiteX116" fmla="*/ 153101 w 604421"/>
              <a:gd name="connsiteY116" fmla="*/ 45162 h 502603"/>
              <a:gd name="connsiteX117" fmla="*/ 107939 w 604421"/>
              <a:gd name="connsiteY117" fmla="*/ 90324 h 502603"/>
              <a:gd name="connsiteX118" fmla="*/ 62777 w 604421"/>
              <a:gd name="connsiteY118" fmla="*/ 45162 h 502603"/>
              <a:gd name="connsiteX119" fmla="*/ 107939 w 604421"/>
              <a:gd name="connsiteY119" fmla="*/ 0 h 50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4421" h="502603">
                <a:moveTo>
                  <a:pt x="516162" y="204216"/>
                </a:moveTo>
                <a:cubicBezTo>
                  <a:pt x="530053" y="204216"/>
                  <a:pt x="541980" y="212483"/>
                  <a:pt x="547452" y="224394"/>
                </a:cubicBezTo>
                <a:cubicBezTo>
                  <a:pt x="569060" y="226355"/>
                  <a:pt x="586459" y="243310"/>
                  <a:pt x="588985" y="264749"/>
                </a:cubicBezTo>
                <a:cubicBezTo>
                  <a:pt x="589125" y="266150"/>
                  <a:pt x="588704" y="267551"/>
                  <a:pt x="587722" y="268532"/>
                </a:cubicBezTo>
                <a:cubicBezTo>
                  <a:pt x="586880" y="269513"/>
                  <a:pt x="585477" y="270214"/>
                  <a:pt x="584074" y="270214"/>
                </a:cubicBezTo>
                <a:lnTo>
                  <a:pt x="565412" y="270214"/>
                </a:lnTo>
                <a:cubicBezTo>
                  <a:pt x="562886" y="270214"/>
                  <a:pt x="560782" y="268112"/>
                  <a:pt x="560501" y="265590"/>
                </a:cubicBezTo>
                <a:cubicBezTo>
                  <a:pt x="559940" y="255221"/>
                  <a:pt x="556572" y="244992"/>
                  <a:pt x="550399" y="236304"/>
                </a:cubicBezTo>
                <a:cubicBezTo>
                  <a:pt x="550539" y="237005"/>
                  <a:pt x="550539" y="237705"/>
                  <a:pt x="550539" y="238546"/>
                </a:cubicBezTo>
                <a:cubicBezTo>
                  <a:pt x="550539" y="257463"/>
                  <a:pt x="535105" y="272876"/>
                  <a:pt x="516162" y="272876"/>
                </a:cubicBezTo>
                <a:cubicBezTo>
                  <a:pt x="497220" y="272876"/>
                  <a:pt x="481926" y="257463"/>
                  <a:pt x="481926" y="238546"/>
                </a:cubicBezTo>
                <a:cubicBezTo>
                  <a:pt x="481926" y="238126"/>
                  <a:pt x="481926" y="237705"/>
                  <a:pt x="481926" y="237145"/>
                </a:cubicBezTo>
                <a:cubicBezTo>
                  <a:pt x="476313" y="245832"/>
                  <a:pt x="473086" y="255641"/>
                  <a:pt x="472385" y="265590"/>
                </a:cubicBezTo>
                <a:cubicBezTo>
                  <a:pt x="472244" y="268112"/>
                  <a:pt x="470140" y="270214"/>
                  <a:pt x="467614" y="270214"/>
                </a:cubicBezTo>
                <a:lnTo>
                  <a:pt x="448952" y="270214"/>
                </a:lnTo>
                <a:cubicBezTo>
                  <a:pt x="447549" y="270214"/>
                  <a:pt x="446146" y="269513"/>
                  <a:pt x="445304" y="268532"/>
                </a:cubicBezTo>
                <a:cubicBezTo>
                  <a:pt x="444322" y="267551"/>
                  <a:pt x="443901" y="266150"/>
                  <a:pt x="444041" y="264749"/>
                </a:cubicBezTo>
                <a:cubicBezTo>
                  <a:pt x="446567" y="243450"/>
                  <a:pt x="463545" y="226636"/>
                  <a:pt x="485013" y="224394"/>
                </a:cubicBezTo>
                <a:cubicBezTo>
                  <a:pt x="490345" y="212483"/>
                  <a:pt x="502271" y="204216"/>
                  <a:pt x="516162" y="204216"/>
                </a:cubicBezTo>
                <a:close/>
                <a:moveTo>
                  <a:pt x="103709" y="120562"/>
                </a:moveTo>
                <a:lnTo>
                  <a:pt x="94030" y="130228"/>
                </a:lnTo>
                <a:cubicBezTo>
                  <a:pt x="91785" y="132610"/>
                  <a:pt x="91785" y="136252"/>
                  <a:pt x="94030" y="138633"/>
                </a:cubicBezTo>
                <a:lnTo>
                  <a:pt x="100904" y="145497"/>
                </a:lnTo>
                <a:lnTo>
                  <a:pt x="90383" y="201111"/>
                </a:lnTo>
                <a:cubicBezTo>
                  <a:pt x="90102" y="202652"/>
                  <a:pt x="90383" y="204333"/>
                  <a:pt x="91224" y="205594"/>
                </a:cubicBezTo>
                <a:lnTo>
                  <a:pt x="102868" y="223945"/>
                </a:lnTo>
                <a:cubicBezTo>
                  <a:pt x="105253" y="227587"/>
                  <a:pt x="110583" y="227587"/>
                  <a:pt x="112968" y="223945"/>
                </a:cubicBezTo>
                <a:lnTo>
                  <a:pt x="124612" y="205594"/>
                </a:lnTo>
                <a:cubicBezTo>
                  <a:pt x="125453" y="204333"/>
                  <a:pt x="125734" y="202652"/>
                  <a:pt x="125453" y="201111"/>
                </a:cubicBezTo>
                <a:lnTo>
                  <a:pt x="114932" y="145497"/>
                </a:lnTo>
                <a:lnTo>
                  <a:pt x="121806" y="138633"/>
                </a:lnTo>
                <a:cubicBezTo>
                  <a:pt x="124050" y="136252"/>
                  <a:pt x="124050" y="132610"/>
                  <a:pt x="121806" y="130228"/>
                </a:cubicBezTo>
                <a:lnTo>
                  <a:pt x="112126" y="120562"/>
                </a:lnTo>
                <a:cubicBezTo>
                  <a:pt x="109742" y="118321"/>
                  <a:pt x="106094" y="118321"/>
                  <a:pt x="103709" y="120562"/>
                </a:cubicBezTo>
                <a:close/>
                <a:moveTo>
                  <a:pt x="33147" y="106834"/>
                </a:moveTo>
                <a:lnTo>
                  <a:pt x="182829" y="106834"/>
                </a:lnTo>
                <a:cubicBezTo>
                  <a:pt x="193771" y="106554"/>
                  <a:pt x="203310" y="114959"/>
                  <a:pt x="204152" y="126166"/>
                </a:cubicBezTo>
                <a:lnTo>
                  <a:pt x="211026" y="225486"/>
                </a:lnTo>
                <a:cubicBezTo>
                  <a:pt x="229403" y="190465"/>
                  <a:pt x="257600" y="137092"/>
                  <a:pt x="258582" y="135551"/>
                </a:cubicBezTo>
                <a:cubicBezTo>
                  <a:pt x="261528" y="130228"/>
                  <a:pt x="268121" y="127286"/>
                  <a:pt x="274714" y="127286"/>
                </a:cubicBezTo>
                <a:lnTo>
                  <a:pt x="346399" y="127286"/>
                </a:lnTo>
                <a:cubicBezTo>
                  <a:pt x="353132" y="127286"/>
                  <a:pt x="359585" y="130228"/>
                  <a:pt x="362672" y="135551"/>
                </a:cubicBezTo>
                <a:cubicBezTo>
                  <a:pt x="363934" y="137933"/>
                  <a:pt x="438004" y="279418"/>
                  <a:pt x="438004" y="279418"/>
                </a:cubicBezTo>
                <a:cubicBezTo>
                  <a:pt x="438565" y="280539"/>
                  <a:pt x="438986" y="281659"/>
                  <a:pt x="439266" y="282640"/>
                </a:cubicBezTo>
                <a:lnTo>
                  <a:pt x="485419" y="287543"/>
                </a:lnTo>
                <a:cubicBezTo>
                  <a:pt x="486682" y="287123"/>
                  <a:pt x="488225" y="286843"/>
                  <a:pt x="490049" y="286843"/>
                </a:cubicBezTo>
                <a:lnTo>
                  <a:pt x="536342" y="286843"/>
                </a:lnTo>
                <a:cubicBezTo>
                  <a:pt x="541953" y="285722"/>
                  <a:pt x="547845" y="288243"/>
                  <a:pt x="550791" y="293567"/>
                </a:cubicBezTo>
                <a:lnTo>
                  <a:pt x="602836" y="391205"/>
                </a:lnTo>
                <a:cubicBezTo>
                  <a:pt x="606343" y="397649"/>
                  <a:pt x="603818" y="405634"/>
                  <a:pt x="597365" y="408996"/>
                </a:cubicBezTo>
                <a:cubicBezTo>
                  <a:pt x="595401" y="410117"/>
                  <a:pt x="593297" y="410677"/>
                  <a:pt x="591192" y="410677"/>
                </a:cubicBezTo>
                <a:cubicBezTo>
                  <a:pt x="586423" y="410677"/>
                  <a:pt x="581794" y="408016"/>
                  <a:pt x="579549" y="403673"/>
                </a:cubicBezTo>
                <a:lnTo>
                  <a:pt x="560471" y="367951"/>
                </a:lnTo>
                <a:lnTo>
                  <a:pt x="567765" y="418242"/>
                </a:lnTo>
                <a:cubicBezTo>
                  <a:pt x="569308" y="423705"/>
                  <a:pt x="567344" y="429729"/>
                  <a:pt x="562434" y="433231"/>
                </a:cubicBezTo>
                <a:cubicBezTo>
                  <a:pt x="560050" y="434912"/>
                  <a:pt x="557104" y="435612"/>
                  <a:pt x="554158" y="435612"/>
                </a:cubicBezTo>
                <a:lnTo>
                  <a:pt x="551212" y="435612"/>
                </a:lnTo>
                <a:lnTo>
                  <a:pt x="551212" y="486743"/>
                </a:lnTo>
                <a:cubicBezTo>
                  <a:pt x="551212" y="495849"/>
                  <a:pt x="543496" y="503133"/>
                  <a:pt x="534238" y="502573"/>
                </a:cubicBezTo>
                <a:cubicBezTo>
                  <a:pt x="525821" y="502012"/>
                  <a:pt x="519368" y="494588"/>
                  <a:pt x="519368" y="486183"/>
                </a:cubicBezTo>
                <a:lnTo>
                  <a:pt x="519368" y="440795"/>
                </a:lnTo>
                <a:cubicBezTo>
                  <a:pt x="519368" y="437994"/>
                  <a:pt x="517123" y="435612"/>
                  <a:pt x="514177" y="435612"/>
                </a:cubicBezTo>
                <a:cubicBezTo>
                  <a:pt x="511372" y="435612"/>
                  <a:pt x="508987" y="437994"/>
                  <a:pt x="508987" y="440795"/>
                </a:cubicBezTo>
                <a:lnTo>
                  <a:pt x="508987" y="486743"/>
                </a:lnTo>
                <a:cubicBezTo>
                  <a:pt x="508987" y="495849"/>
                  <a:pt x="501271" y="503133"/>
                  <a:pt x="492012" y="502573"/>
                </a:cubicBezTo>
                <a:cubicBezTo>
                  <a:pt x="483596" y="502012"/>
                  <a:pt x="477283" y="494588"/>
                  <a:pt x="477283" y="486183"/>
                </a:cubicBezTo>
                <a:lnTo>
                  <a:pt x="477283" y="435612"/>
                </a:lnTo>
                <a:lnTo>
                  <a:pt x="474337" y="435612"/>
                </a:lnTo>
                <a:cubicBezTo>
                  <a:pt x="471391" y="435612"/>
                  <a:pt x="468445" y="434912"/>
                  <a:pt x="466060" y="433231"/>
                </a:cubicBezTo>
                <a:cubicBezTo>
                  <a:pt x="461150" y="429729"/>
                  <a:pt x="459046" y="423705"/>
                  <a:pt x="460589" y="418242"/>
                </a:cubicBezTo>
                <a:lnTo>
                  <a:pt x="476020" y="313178"/>
                </a:lnTo>
                <a:lnTo>
                  <a:pt x="424957" y="307855"/>
                </a:lnTo>
                <a:cubicBezTo>
                  <a:pt x="423414" y="308135"/>
                  <a:pt x="421871" y="308416"/>
                  <a:pt x="420468" y="308416"/>
                </a:cubicBezTo>
                <a:cubicBezTo>
                  <a:pt x="413173" y="308416"/>
                  <a:pt x="406300" y="304493"/>
                  <a:pt x="402793" y="297769"/>
                </a:cubicBezTo>
                <a:lnTo>
                  <a:pt x="367722" y="229548"/>
                </a:lnTo>
                <a:lnTo>
                  <a:pt x="380207" y="336573"/>
                </a:lnTo>
                <a:cubicBezTo>
                  <a:pt x="380768" y="340635"/>
                  <a:pt x="379506" y="344838"/>
                  <a:pt x="376700" y="347919"/>
                </a:cubicBezTo>
                <a:cubicBezTo>
                  <a:pt x="374035" y="351001"/>
                  <a:pt x="370247" y="352682"/>
                  <a:pt x="366179" y="352822"/>
                </a:cubicBezTo>
                <a:lnTo>
                  <a:pt x="366179" y="478758"/>
                </a:lnTo>
                <a:cubicBezTo>
                  <a:pt x="366179" y="492066"/>
                  <a:pt x="355237" y="502853"/>
                  <a:pt x="341910" y="502573"/>
                </a:cubicBezTo>
                <a:cubicBezTo>
                  <a:pt x="329004" y="502292"/>
                  <a:pt x="318483" y="490946"/>
                  <a:pt x="318483" y="478058"/>
                </a:cubicBezTo>
                <a:lnTo>
                  <a:pt x="318483" y="360807"/>
                </a:lnTo>
                <a:cubicBezTo>
                  <a:pt x="318483" y="356044"/>
                  <a:pt x="314555" y="352402"/>
                  <a:pt x="309785" y="352822"/>
                </a:cubicBezTo>
                <a:cubicBezTo>
                  <a:pt x="305717" y="353243"/>
                  <a:pt x="302631" y="356885"/>
                  <a:pt x="302631" y="361087"/>
                </a:cubicBezTo>
                <a:lnTo>
                  <a:pt x="302631" y="478758"/>
                </a:lnTo>
                <a:cubicBezTo>
                  <a:pt x="302631" y="492066"/>
                  <a:pt x="291688" y="502853"/>
                  <a:pt x="278362" y="502573"/>
                </a:cubicBezTo>
                <a:cubicBezTo>
                  <a:pt x="265456" y="502292"/>
                  <a:pt x="255075" y="490805"/>
                  <a:pt x="255075" y="478058"/>
                </a:cubicBezTo>
                <a:lnTo>
                  <a:pt x="255075" y="352822"/>
                </a:lnTo>
                <a:cubicBezTo>
                  <a:pt x="251007" y="352682"/>
                  <a:pt x="247079" y="351001"/>
                  <a:pt x="244413" y="347919"/>
                </a:cubicBezTo>
                <a:cubicBezTo>
                  <a:pt x="241608" y="344838"/>
                  <a:pt x="240485" y="340635"/>
                  <a:pt x="241046" y="336573"/>
                </a:cubicBezTo>
                <a:lnTo>
                  <a:pt x="253391" y="229548"/>
                </a:lnTo>
                <a:cubicBezTo>
                  <a:pt x="253391" y="229548"/>
                  <a:pt x="215094" y="301972"/>
                  <a:pt x="212148" y="307435"/>
                </a:cubicBezTo>
                <a:cubicBezTo>
                  <a:pt x="209062" y="312898"/>
                  <a:pt x="202188" y="316821"/>
                  <a:pt x="195034" y="316821"/>
                </a:cubicBezTo>
                <a:cubicBezTo>
                  <a:pt x="184092" y="316821"/>
                  <a:pt x="174973" y="308416"/>
                  <a:pt x="174272" y="297489"/>
                </a:cubicBezTo>
                <a:lnTo>
                  <a:pt x="166696" y="188503"/>
                </a:lnTo>
                <a:lnTo>
                  <a:pt x="166276" y="477638"/>
                </a:lnTo>
                <a:cubicBezTo>
                  <a:pt x="166276" y="491786"/>
                  <a:pt x="154492" y="503273"/>
                  <a:pt x="140183" y="502573"/>
                </a:cubicBezTo>
                <a:cubicBezTo>
                  <a:pt x="126716" y="501872"/>
                  <a:pt x="116475" y="490385"/>
                  <a:pt x="116475" y="476937"/>
                </a:cubicBezTo>
                <a:lnTo>
                  <a:pt x="116475" y="320743"/>
                </a:lnTo>
                <a:cubicBezTo>
                  <a:pt x="116475" y="315840"/>
                  <a:pt x="112267" y="311918"/>
                  <a:pt x="107357" y="312478"/>
                </a:cubicBezTo>
                <a:cubicBezTo>
                  <a:pt x="103008" y="312898"/>
                  <a:pt x="99782" y="316681"/>
                  <a:pt x="99782" y="321023"/>
                </a:cubicBezTo>
                <a:lnTo>
                  <a:pt x="99782" y="477638"/>
                </a:lnTo>
                <a:cubicBezTo>
                  <a:pt x="99782" y="491786"/>
                  <a:pt x="87998" y="503273"/>
                  <a:pt x="73689" y="502573"/>
                </a:cubicBezTo>
                <a:cubicBezTo>
                  <a:pt x="60222" y="501872"/>
                  <a:pt x="49841" y="490385"/>
                  <a:pt x="49841" y="476937"/>
                </a:cubicBezTo>
                <a:lnTo>
                  <a:pt x="49420" y="183180"/>
                </a:lnTo>
                <a:lnTo>
                  <a:pt x="41564" y="297489"/>
                </a:lnTo>
                <a:cubicBezTo>
                  <a:pt x="40863" y="308836"/>
                  <a:pt x="31043" y="317521"/>
                  <a:pt x="19399" y="316821"/>
                </a:cubicBezTo>
                <a:cubicBezTo>
                  <a:pt x="7896" y="315980"/>
                  <a:pt x="-661" y="306034"/>
                  <a:pt x="40" y="294687"/>
                </a:cubicBezTo>
                <a:lnTo>
                  <a:pt x="11684" y="126166"/>
                </a:lnTo>
                <a:cubicBezTo>
                  <a:pt x="12526" y="114959"/>
                  <a:pt x="21925" y="106554"/>
                  <a:pt x="33147" y="106834"/>
                </a:cubicBezTo>
                <a:close/>
                <a:moveTo>
                  <a:pt x="310992" y="25615"/>
                </a:moveTo>
                <a:cubicBezTo>
                  <a:pt x="334824" y="25615"/>
                  <a:pt x="354143" y="44903"/>
                  <a:pt x="354143" y="68695"/>
                </a:cubicBezTo>
                <a:cubicBezTo>
                  <a:pt x="354143" y="92487"/>
                  <a:pt x="334824" y="111775"/>
                  <a:pt x="310992" y="111775"/>
                </a:cubicBezTo>
                <a:cubicBezTo>
                  <a:pt x="287160" y="111775"/>
                  <a:pt x="267841" y="92487"/>
                  <a:pt x="267841" y="68695"/>
                </a:cubicBezTo>
                <a:cubicBezTo>
                  <a:pt x="267841" y="44903"/>
                  <a:pt x="287160" y="25615"/>
                  <a:pt x="310992" y="25615"/>
                </a:cubicBezTo>
                <a:close/>
                <a:moveTo>
                  <a:pt x="107939" y="0"/>
                </a:moveTo>
                <a:cubicBezTo>
                  <a:pt x="132881" y="0"/>
                  <a:pt x="153101" y="20220"/>
                  <a:pt x="153101" y="45162"/>
                </a:cubicBezTo>
                <a:cubicBezTo>
                  <a:pt x="153101" y="70104"/>
                  <a:pt x="132881" y="90324"/>
                  <a:pt x="107939" y="90324"/>
                </a:cubicBezTo>
                <a:cubicBezTo>
                  <a:pt x="82997" y="90324"/>
                  <a:pt x="62777" y="70104"/>
                  <a:pt x="62777" y="45162"/>
                </a:cubicBezTo>
                <a:cubicBezTo>
                  <a:pt x="62777" y="20220"/>
                  <a:pt x="82997" y="0"/>
                  <a:pt x="107939" y="0"/>
                </a:cubicBezTo>
                <a:close/>
              </a:path>
            </a:pathLst>
          </a:custGeom>
          <a:solidFill>
            <a:schemeClr val="accent5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08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78305BB-A9D2-41FE-813A-A319B5FC80F8}"/>
              </a:ext>
            </a:extLst>
          </p:cNvPr>
          <p:cNvSpPr txBox="1"/>
          <p:nvPr/>
        </p:nvSpPr>
        <p:spPr>
          <a:xfrm>
            <a:off x="1522615" y="159026"/>
            <a:ext cx="3576666" cy="2879456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19900" spc="300">
                <a:solidFill>
                  <a:schemeClr val="accent5">
                    <a:lumMod val="60000"/>
                    <a:lumOff val="40000"/>
                    <a:alpha val="13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91B5E2-1562-FC42-A717-CCB78BC25252}"/>
              </a:ext>
            </a:extLst>
          </p:cNvPr>
          <p:cNvSpPr txBox="1"/>
          <p:nvPr/>
        </p:nvSpPr>
        <p:spPr>
          <a:xfrm>
            <a:off x="957943" y="1350961"/>
            <a:ext cx="5331481" cy="714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4000" spc="6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疫苗接种注意事项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BDE5BCB-E063-128F-5A96-0087F4E4BFF4}"/>
              </a:ext>
            </a:extLst>
          </p:cNvPr>
          <p:cNvSpPr txBox="1"/>
          <p:nvPr/>
        </p:nvSpPr>
        <p:spPr>
          <a:xfrm>
            <a:off x="957943" y="1979086"/>
            <a:ext cx="4912659" cy="36652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100" b="1" spc="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pc="500" dirty="0"/>
              <a:t>POINTS TO NOTE </a:t>
            </a:r>
            <a:r>
              <a:rPr lang="en-US" altLang="zh-CN" spc="500"/>
              <a:t>FOR VACCINATION</a:t>
            </a:r>
            <a:endParaRPr lang="en-US" altLang="zh-CN" spc="5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EEE6F3-E3DC-3D35-1129-434AB8D53C4B}"/>
              </a:ext>
            </a:extLst>
          </p:cNvPr>
          <p:cNvSpPr txBox="1"/>
          <p:nvPr/>
        </p:nvSpPr>
        <p:spPr>
          <a:xfrm>
            <a:off x="2348502" y="3154349"/>
            <a:ext cx="329769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marL="252000" indent="-252000">
              <a:buFont typeface="Arial" panose="020B0604020202020204" pitchFamily="34" charset="0"/>
              <a:buChar char="•"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indent="0">
              <a:buNone/>
            </a:pPr>
            <a:r>
              <a:rPr lang="zh-CN" altLang="en-US" dirty="0"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接种前准备工作 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28454B5-C45D-6271-3D63-927CD6BDAEDA}"/>
              </a:ext>
            </a:extLst>
          </p:cNvPr>
          <p:cNvSpPr txBox="1"/>
          <p:nvPr/>
        </p:nvSpPr>
        <p:spPr>
          <a:xfrm>
            <a:off x="2348502" y="4038306"/>
            <a:ext cx="1826141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接种流程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07C9F72-1295-BD5C-567C-B738E81B32E5}"/>
              </a:ext>
            </a:extLst>
          </p:cNvPr>
          <p:cNvSpPr txBox="1"/>
          <p:nvPr/>
        </p:nvSpPr>
        <p:spPr>
          <a:xfrm>
            <a:off x="2348502" y="4922264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接种注意事项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8A78896-187C-1D43-0DD5-3F58A55E6D97}"/>
              </a:ext>
            </a:extLst>
          </p:cNvPr>
          <p:cNvSpPr txBox="1"/>
          <p:nvPr/>
        </p:nvSpPr>
        <p:spPr>
          <a:xfrm>
            <a:off x="5348438" y="3277458"/>
            <a:ext cx="2607876" cy="411179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Advance Preparation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814F1D-E3D2-820D-6C7A-ADE98BD8BEA0}"/>
              </a:ext>
            </a:extLst>
          </p:cNvPr>
          <p:cNvSpPr txBox="1"/>
          <p:nvPr/>
        </p:nvSpPr>
        <p:spPr>
          <a:xfrm>
            <a:off x="5348438" y="4161415"/>
            <a:ext cx="2466481" cy="411179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Vaccination Process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8AF343C-815F-39C5-4468-4C0BA9E0C908}"/>
              </a:ext>
            </a:extLst>
          </p:cNvPr>
          <p:cNvSpPr txBox="1"/>
          <p:nvPr/>
        </p:nvSpPr>
        <p:spPr>
          <a:xfrm>
            <a:off x="5348438" y="5045373"/>
            <a:ext cx="2504316" cy="411179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6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</a:rPr>
              <a:t>Points For Attention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" name="iconfont-1106-834442">
            <a:extLst>
              <a:ext uri="{FF2B5EF4-FFF2-40B4-BE49-F238E27FC236}">
                <a16:creationId xmlns:a16="http://schemas.microsoft.com/office/drawing/2014/main" id="{4F0C011E-CD82-A61C-4D4B-3B2708285399}"/>
              </a:ext>
            </a:extLst>
          </p:cNvPr>
          <p:cNvSpPr/>
          <p:nvPr/>
        </p:nvSpPr>
        <p:spPr>
          <a:xfrm>
            <a:off x="1861830" y="3204467"/>
            <a:ext cx="387326" cy="484538"/>
          </a:xfrm>
          <a:custGeom>
            <a:avLst/>
            <a:gdLst>
              <a:gd name="T0" fmla="*/ 2048 w 2148"/>
              <a:gd name="T1" fmla="*/ 0 h 2692"/>
              <a:gd name="T2" fmla="*/ 479 w 2148"/>
              <a:gd name="T3" fmla="*/ 0 h 2692"/>
              <a:gd name="T4" fmla="*/ 379 w 2148"/>
              <a:gd name="T5" fmla="*/ 100 h 2692"/>
              <a:gd name="T6" fmla="*/ 379 w 2148"/>
              <a:gd name="T7" fmla="*/ 372 h 2692"/>
              <a:gd name="T8" fmla="*/ 100 w 2148"/>
              <a:gd name="T9" fmla="*/ 372 h 2692"/>
              <a:gd name="T10" fmla="*/ 0 w 2148"/>
              <a:gd name="T11" fmla="*/ 472 h 2692"/>
              <a:gd name="T12" fmla="*/ 0 w 2148"/>
              <a:gd name="T13" fmla="*/ 2592 h 2692"/>
              <a:gd name="T14" fmla="*/ 100 w 2148"/>
              <a:gd name="T15" fmla="*/ 2692 h 2692"/>
              <a:gd name="T16" fmla="*/ 1673 w 2148"/>
              <a:gd name="T17" fmla="*/ 2692 h 2692"/>
              <a:gd name="T18" fmla="*/ 1773 w 2148"/>
              <a:gd name="T19" fmla="*/ 2592 h 2692"/>
              <a:gd name="T20" fmla="*/ 1773 w 2148"/>
              <a:gd name="T21" fmla="*/ 2371 h 2692"/>
              <a:gd name="T22" fmla="*/ 2048 w 2148"/>
              <a:gd name="T23" fmla="*/ 2371 h 2692"/>
              <a:gd name="T24" fmla="*/ 2148 w 2148"/>
              <a:gd name="T25" fmla="*/ 2271 h 2692"/>
              <a:gd name="T26" fmla="*/ 2148 w 2148"/>
              <a:gd name="T27" fmla="*/ 100 h 2692"/>
              <a:gd name="T28" fmla="*/ 2048 w 2148"/>
              <a:gd name="T29" fmla="*/ 0 h 2692"/>
              <a:gd name="T30" fmla="*/ 1388 w 2148"/>
              <a:gd name="T31" fmla="*/ 1997 h 2692"/>
              <a:gd name="T32" fmla="*/ 385 w 2148"/>
              <a:gd name="T33" fmla="*/ 1997 h 2692"/>
              <a:gd name="T34" fmla="*/ 285 w 2148"/>
              <a:gd name="T35" fmla="*/ 1897 h 2692"/>
              <a:gd name="T36" fmla="*/ 385 w 2148"/>
              <a:gd name="T37" fmla="*/ 1797 h 2692"/>
              <a:gd name="T38" fmla="*/ 1388 w 2148"/>
              <a:gd name="T39" fmla="*/ 1797 h 2692"/>
              <a:gd name="T40" fmla="*/ 1488 w 2148"/>
              <a:gd name="T41" fmla="*/ 1897 h 2692"/>
              <a:gd name="T42" fmla="*/ 1388 w 2148"/>
              <a:gd name="T43" fmla="*/ 1997 h 2692"/>
              <a:gd name="T44" fmla="*/ 1388 w 2148"/>
              <a:gd name="T45" fmla="*/ 1348 h 2692"/>
              <a:gd name="T46" fmla="*/ 385 w 2148"/>
              <a:gd name="T47" fmla="*/ 1348 h 2692"/>
              <a:gd name="T48" fmla="*/ 285 w 2148"/>
              <a:gd name="T49" fmla="*/ 1248 h 2692"/>
              <a:gd name="T50" fmla="*/ 385 w 2148"/>
              <a:gd name="T51" fmla="*/ 1148 h 2692"/>
              <a:gd name="T52" fmla="*/ 1388 w 2148"/>
              <a:gd name="T53" fmla="*/ 1148 h 2692"/>
              <a:gd name="T54" fmla="*/ 1488 w 2148"/>
              <a:gd name="T55" fmla="*/ 1248 h 2692"/>
              <a:gd name="T56" fmla="*/ 1388 w 2148"/>
              <a:gd name="T57" fmla="*/ 1348 h 2692"/>
              <a:gd name="T58" fmla="*/ 1388 w 2148"/>
              <a:gd name="T59" fmla="*/ 845 h 2692"/>
              <a:gd name="T60" fmla="*/ 385 w 2148"/>
              <a:gd name="T61" fmla="*/ 845 h 2692"/>
              <a:gd name="T62" fmla="*/ 285 w 2148"/>
              <a:gd name="T63" fmla="*/ 745 h 2692"/>
              <a:gd name="T64" fmla="*/ 385 w 2148"/>
              <a:gd name="T65" fmla="*/ 645 h 2692"/>
              <a:gd name="T66" fmla="*/ 1388 w 2148"/>
              <a:gd name="T67" fmla="*/ 645 h 2692"/>
              <a:gd name="T68" fmla="*/ 1488 w 2148"/>
              <a:gd name="T69" fmla="*/ 745 h 2692"/>
              <a:gd name="T70" fmla="*/ 1388 w 2148"/>
              <a:gd name="T71" fmla="*/ 845 h 2692"/>
              <a:gd name="T72" fmla="*/ 1948 w 2148"/>
              <a:gd name="T73" fmla="*/ 2171 h 2692"/>
              <a:gd name="T74" fmla="*/ 1773 w 2148"/>
              <a:gd name="T75" fmla="*/ 2171 h 2692"/>
              <a:gd name="T76" fmla="*/ 1773 w 2148"/>
              <a:gd name="T77" fmla="*/ 472 h 2692"/>
              <a:gd name="T78" fmla="*/ 1673 w 2148"/>
              <a:gd name="T79" fmla="*/ 372 h 2692"/>
              <a:gd name="T80" fmla="*/ 579 w 2148"/>
              <a:gd name="T81" fmla="*/ 372 h 2692"/>
              <a:gd name="T82" fmla="*/ 579 w 2148"/>
              <a:gd name="T83" fmla="*/ 200 h 2692"/>
              <a:gd name="T84" fmla="*/ 1948 w 2148"/>
              <a:gd name="T85" fmla="*/ 200 h 2692"/>
              <a:gd name="T86" fmla="*/ 1948 w 2148"/>
              <a:gd name="T87" fmla="*/ 2171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48" h="2692">
                <a:moveTo>
                  <a:pt x="2048" y="0"/>
                </a:moveTo>
                <a:lnTo>
                  <a:pt x="479" y="0"/>
                </a:lnTo>
                <a:cubicBezTo>
                  <a:pt x="424" y="0"/>
                  <a:pt x="379" y="45"/>
                  <a:pt x="379" y="100"/>
                </a:cubicBezTo>
                <a:lnTo>
                  <a:pt x="379" y="372"/>
                </a:lnTo>
                <a:lnTo>
                  <a:pt x="100" y="372"/>
                </a:lnTo>
                <a:cubicBezTo>
                  <a:pt x="45" y="372"/>
                  <a:pt x="0" y="417"/>
                  <a:pt x="0" y="472"/>
                </a:cubicBezTo>
                <a:lnTo>
                  <a:pt x="0" y="2592"/>
                </a:lnTo>
                <a:cubicBezTo>
                  <a:pt x="0" y="2647"/>
                  <a:pt x="45" y="2692"/>
                  <a:pt x="100" y="2692"/>
                </a:cubicBezTo>
                <a:lnTo>
                  <a:pt x="1673" y="2692"/>
                </a:lnTo>
                <a:cubicBezTo>
                  <a:pt x="1729" y="2692"/>
                  <a:pt x="1773" y="2647"/>
                  <a:pt x="1773" y="2592"/>
                </a:cubicBezTo>
                <a:lnTo>
                  <a:pt x="1773" y="2371"/>
                </a:lnTo>
                <a:lnTo>
                  <a:pt x="2048" y="2371"/>
                </a:lnTo>
                <a:cubicBezTo>
                  <a:pt x="2103" y="2371"/>
                  <a:pt x="2148" y="2326"/>
                  <a:pt x="2148" y="2271"/>
                </a:cubicBezTo>
                <a:lnTo>
                  <a:pt x="2148" y="100"/>
                </a:lnTo>
                <a:cubicBezTo>
                  <a:pt x="2148" y="45"/>
                  <a:pt x="2103" y="0"/>
                  <a:pt x="2048" y="0"/>
                </a:cubicBezTo>
                <a:close/>
                <a:moveTo>
                  <a:pt x="1388" y="1997"/>
                </a:moveTo>
                <a:lnTo>
                  <a:pt x="385" y="1997"/>
                </a:lnTo>
                <a:cubicBezTo>
                  <a:pt x="330" y="1997"/>
                  <a:pt x="285" y="1952"/>
                  <a:pt x="285" y="1897"/>
                </a:cubicBezTo>
                <a:cubicBezTo>
                  <a:pt x="285" y="1841"/>
                  <a:pt x="330" y="1797"/>
                  <a:pt x="385" y="1797"/>
                </a:cubicBezTo>
                <a:lnTo>
                  <a:pt x="1388" y="1797"/>
                </a:lnTo>
                <a:cubicBezTo>
                  <a:pt x="1444" y="1797"/>
                  <a:pt x="1488" y="1841"/>
                  <a:pt x="1488" y="1897"/>
                </a:cubicBezTo>
                <a:cubicBezTo>
                  <a:pt x="1488" y="1952"/>
                  <a:pt x="1444" y="1997"/>
                  <a:pt x="1388" y="1997"/>
                </a:cubicBezTo>
                <a:close/>
                <a:moveTo>
                  <a:pt x="1388" y="1348"/>
                </a:moveTo>
                <a:lnTo>
                  <a:pt x="385" y="1348"/>
                </a:lnTo>
                <a:cubicBezTo>
                  <a:pt x="330" y="1348"/>
                  <a:pt x="285" y="1303"/>
                  <a:pt x="285" y="1248"/>
                </a:cubicBezTo>
                <a:cubicBezTo>
                  <a:pt x="285" y="1193"/>
                  <a:pt x="330" y="1148"/>
                  <a:pt x="385" y="1148"/>
                </a:cubicBezTo>
                <a:lnTo>
                  <a:pt x="1388" y="1148"/>
                </a:lnTo>
                <a:cubicBezTo>
                  <a:pt x="1444" y="1148"/>
                  <a:pt x="1488" y="1193"/>
                  <a:pt x="1488" y="1248"/>
                </a:cubicBezTo>
                <a:cubicBezTo>
                  <a:pt x="1488" y="1303"/>
                  <a:pt x="1444" y="1348"/>
                  <a:pt x="1388" y="1348"/>
                </a:cubicBezTo>
                <a:close/>
                <a:moveTo>
                  <a:pt x="1388" y="845"/>
                </a:moveTo>
                <a:lnTo>
                  <a:pt x="385" y="845"/>
                </a:lnTo>
                <a:cubicBezTo>
                  <a:pt x="330" y="845"/>
                  <a:pt x="285" y="800"/>
                  <a:pt x="285" y="745"/>
                </a:cubicBezTo>
                <a:cubicBezTo>
                  <a:pt x="285" y="690"/>
                  <a:pt x="330" y="645"/>
                  <a:pt x="385" y="645"/>
                </a:cubicBezTo>
                <a:lnTo>
                  <a:pt x="1388" y="645"/>
                </a:lnTo>
                <a:cubicBezTo>
                  <a:pt x="1444" y="645"/>
                  <a:pt x="1488" y="690"/>
                  <a:pt x="1488" y="745"/>
                </a:cubicBezTo>
                <a:cubicBezTo>
                  <a:pt x="1488" y="800"/>
                  <a:pt x="1444" y="845"/>
                  <a:pt x="1388" y="845"/>
                </a:cubicBezTo>
                <a:close/>
                <a:moveTo>
                  <a:pt x="1948" y="2171"/>
                </a:moveTo>
                <a:lnTo>
                  <a:pt x="1773" y="2171"/>
                </a:lnTo>
                <a:lnTo>
                  <a:pt x="1773" y="472"/>
                </a:lnTo>
                <a:cubicBezTo>
                  <a:pt x="1773" y="417"/>
                  <a:pt x="1729" y="372"/>
                  <a:pt x="1673" y="372"/>
                </a:cubicBezTo>
                <a:lnTo>
                  <a:pt x="579" y="372"/>
                </a:lnTo>
                <a:lnTo>
                  <a:pt x="579" y="200"/>
                </a:lnTo>
                <a:lnTo>
                  <a:pt x="1948" y="200"/>
                </a:lnTo>
                <a:lnTo>
                  <a:pt x="1948" y="2171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iconfont-1106-834442">
            <a:extLst>
              <a:ext uri="{FF2B5EF4-FFF2-40B4-BE49-F238E27FC236}">
                <a16:creationId xmlns:a16="http://schemas.microsoft.com/office/drawing/2014/main" id="{3F231BC1-5EBB-1BC3-8A2F-26B8B7B7513D}"/>
              </a:ext>
            </a:extLst>
          </p:cNvPr>
          <p:cNvSpPr/>
          <p:nvPr/>
        </p:nvSpPr>
        <p:spPr>
          <a:xfrm>
            <a:off x="1813224" y="4088789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4374 w 5325"/>
              <a:gd name="T19" fmla="*/ 951 h 5325"/>
              <a:gd name="T20" fmla="*/ 5083 w 5325"/>
              <a:gd name="T21" fmla="*/ 2663 h 5325"/>
              <a:gd name="T22" fmla="*/ 4534 w 5325"/>
              <a:gd name="T23" fmla="*/ 2663 h 5325"/>
              <a:gd name="T24" fmla="*/ 2663 w 5325"/>
              <a:gd name="T25" fmla="*/ 791 h 5325"/>
              <a:gd name="T26" fmla="*/ 2481 w 5325"/>
              <a:gd name="T27" fmla="*/ 800 h 5325"/>
              <a:gd name="T28" fmla="*/ 2481 w 5325"/>
              <a:gd name="T29" fmla="*/ 249 h 5325"/>
              <a:gd name="T30" fmla="*/ 2663 w 5325"/>
              <a:gd name="T31" fmla="*/ 242 h 5325"/>
              <a:gd name="T32" fmla="*/ 4374 w 5325"/>
              <a:gd name="T33" fmla="*/ 951 h 5325"/>
              <a:gd name="T34" fmla="*/ 2663 w 5325"/>
              <a:gd name="T35" fmla="*/ 4292 h 5325"/>
              <a:gd name="T36" fmla="*/ 1033 w 5325"/>
              <a:gd name="T37" fmla="*/ 2663 h 5325"/>
              <a:gd name="T38" fmla="*/ 2663 w 5325"/>
              <a:gd name="T39" fmla="*/ 1033 h 5325"/>
              <a:gd name="T40" fmla="*/ 4292 w 5325"/>
              <a:gd name="T41" fmla="*/ 2663 h 5325"/>
              <a:gd name="T42" fmla="*/ 2663 w 5325"/>
              <a:gd name="T43" fmla="*/ 4292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4374" y="951"/>
                </a:moveTo>
                <a:cubicBezTo>
                  <a:pt x="4831" y="1408"/>
                  <a:pt x="5083" y="2016"/>
                  <a:pt x="5083" y="2663"/>
                </a:cubicBezTo>
                <a:lnTo>
                  <a:pt x="4534" y="2663"/>
                </a:lnTo>
                <a:cubicBezTo>
                  <a:pt x="4534" y="1630"/>
                  <a:pt x="3695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lose/>
                <a:moveTo>
                  <a:pt x="2663" y="4292"/>
                </a:moveTo>
                <a:cubicBezTo>
                  <a:pt x="1764" y="4292"/>
                  <a:pt x="1033" y="3561"/>
                  <a:pt x="1033" y="2663"/>
                </a:cubicBezTo>
                <a:cubicBezTo>
                  <a:pt x="1033" y="1764"/>
                  <a:pt x="1764" y="1033"/>
                  <a:pt x="2663" y="1033"/>
                </a:cubicBezTo>
                <a:cubicBezTo>
                  <a:pt x="3561" y="1033"/>
                  <a:pt x="4292" y="1764"/>
                  <a:pt x="4292" y="2663"/>
                </a:cubicBezTo>
                <a:cubicBezTo>
                  <a:pt x="4292" y="3561"/>
                  <a:pt x="3561" y="4292"/>
                  <a:pt x="2663" y="4292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iconfont-1106-834442">
            <a:extLst>
              <a:ext uri="{FF2B5EF4-FFF2-40B4-BE49-F238E27FC236}">
                <a16:creationId xmlns:a16="http://schemas.microsoft.com/office/drawing/2014/main" id="{C11BF021-F77F-53A0-C99C-30DC05295B9B}"/>
              </a:ext>
            </a:extLst>
          </p:cNvPr>
          <p:cNvSpPr/>
          <p:nvPr/>
        </p:nvSpPr>
        <p:spPr>
          <a:xfrm>
            <a:off x="1813224" y="4972379"/>
            <a:ext cx="484538" cy="484538"/>
          </a:xfrm>
          <a:custGeom>
            <a:avLst/>
            <a:gdLst>
              <a:gd name="T0" fmla="*/ 4605 w 8874"/>
              <a:gd name="T1" fmla="*/ 0 h 8874"/>
              <a:gd name="T2" fmla="*/ 661 w 8874"/>
              <a:gd name="T3" fmla="*/ 2635 h 8874"/>
              <a:gd name="T4" fmla="*/ 1587 w 8874"/>
              <a:gd name="T5" fmla="*/ 7287 h 8874"/>
              <a:gd name="T6" fmla="*/ 6239 w 8874"/>
              <a:gd name="T7" fmla="*/ 8213 h 8874"/>
              <a:gd name="T8" fmla="*/ 8874 w 8874"/>
              <a:gd name="T9" fmla="*/ 4269 h 8874"/>
              <a:gd name="T10" fmla="*/ 4605 w 8874"/>
              <a:gd name="T11" fmla="*/ 0 h 8874"/>
              <a:gd name="T12" fmla="*/ 4605 w 8874"/>
              <a:gd name="T13" fmla="*/ 6637 h 8874"/>
              <a:gd name="T14" fmla="*/ 4167 w 8874"/>
              <a:gd name="T15" fmla="*/ 6345 h 8874"/>
              <a:gd name="T16" fmla="*/ 4270 w 8874"/>
              <a:gd name="T17" fmla="*/ 5829 h 8874"/>
              <a:gd name="T18" fmla="*/ 4786 w 8874"/>
              <a:gd name="T19" fmla="*/ 5726 h 8874"/>
              <a:gd name="T20" fmla="*/ 5079 w 8874"/>
              <a:gd name="T21" fmla="*/ 6163 h 8874"/>
              <a:gd name="T22" fmla="*/ 4605 w 8874"/>
              <a:gd name="T23" fmla="*/ 6637 h 8874"/>
              <a:gd name="T24" fmla="*/ 4842 w 8874"/>
              <a:gd name="T25" fmla="*/ 4717 h 8874"/>
              <a:gd name="T26" fmla="*/ 4605 w 8874"/>
              <a:gd name="T27" fmla="*/ 5191 h 8874"/>
              <a:gd name="T28" fmla="*/ 4368 w 8874"/>
              <a:gd name="T29" fmla="*/ 4717 h 8874"/>
              <a:gd name="T30" fmla="*/ 4131 w 8874"/>
              <a:gd name="T31" fmla="*/ 2611 h 8874"/>
              <a:gd name="T32" fmla="*/ 4605 w 8874"/>
              <a:gd name="T33" fmla="*/ 2138 h 8874"/>
              <a:gd name="T34" fmla="*/ 5079 w 8874"/>
              <a:gd name="T35" fmla="*/ 2611 h 8874"/>
              <a:gd name="T36" fmla="*/ 4842 w 8874"/>
              <a:gd name="T37" fmla="*/ 4717 h 8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4" h="8874">
                <a:moveTo>
                  <a:pt x="4605" y="0"/>
                </a:moveTo>
                <a:cubicBezTo>
                  <a:pt x="2878" y="0"/>
                  <a:pt x="1322" y="1040"/>
                  <a:pt x="661" y="2635"/>
                </a:cubicBezTo>
                <a:cubicBezTo>
                  <a:pt x="0" y="4230"/>
                  <a:pt x="366" y="6066"/>
                  <a:pt x="1587" y="7287"/>
                </a:cubicBezTo>
                <a:cubicBezTo>
                  <a:pt x="2808" y="8508"/>
                  <a:pt x="4644" y="8874"/>
                  <a:pt x="6239" y="8213"/>
                </a:cubicBezTo>
                <a:cubicBezTo>
                  <a:pt x="7834" y="7552"/>
                  <a:pt x="8874" y="5996"/>
                  <a:pt x="8874" y="4269"/>
                </a:cubicBezTo>
                <a:cubicBezTo>
                  <a:pt x="8874" y="1911"/>
                  <a:pt x="6963" y="0"/>
                  <a:pt x="4605" y="0"/>
                </a:cubicBezTo>
                <a:close/>
                <a:moveTo>
                  <a:pt x="4605" y="6637"/>
                </a:moveTo>
                <a:cubicBezTo>
                  <a:pt x="4413" y="6637"/>
                  <a:pt x="4241" y="6522"/>
                  <a:pt x="4167" y="6345"/>
                </a:cubicBezTo>
                <a:cubicBezTo>
                  <a:pt x="4094" y="6168"/>
                  <a:pt x="4135" y="5964"/>
                  <a:pt x="4270" y="5829"/>
                </a:cubicBezTo>
                <a:cubicBezTo>
                  <a:pt x="4406" y="5693"/>
                  <a:pt x="4609" y="5653"/>
                  <a:pt x="4786" y="5726"/>
                </a:cubicBezTo>
                <a:cubicBezTo>
                  <a:pt x="4963" y="5799"/>
                  <a:pt x="5079" y="5972"/>
                  <a:pt x="5079" y="6163"/>
                </a:cubicBezTo>
                <a:cubicBezTo>
                  <a:pt x="5079" y="6425"/>
                  <a:pt x="4867" y="6637"/>
                  <a:pt x="4605" y="6637"/>
                </a:cubicBezTo>
                <a:close/>
                <a:moveTo>
                  <a:pt x="4842" y="4717"/>
                </a:moveTo>
                <a:cubicBezTo>
                  <a:pt x="4842" y="4979"/>
                  <a:pt x="4733" y="5191"/>
                  <a:pt x="4605" y="5191"/>
                </a:cubicBezTo>
                <a:cubicBezTo>
                  <a:pt x="4477" y="5191"/>
                  <a:pt x="4368" y="4979"/>
                  <a:pt x="4368" y="4717"/>
                </a:cubicBezTo>
                <a:lnTo>
                  <a:pt x="4131" y="2611"/>
                </a:lnTo>
                <a:cubicBezTo>
                  <a:pt x="4131" y="2350"/>
                  <a:pt x="4343" y="2138"/>
                  <a:pt x="4605" y="2138"/>
                </a:cubicBezTo>
                <a:cubicBezTo>
                  <a:pt x="4867" y="2138"/>
                  <a:pt x="5079" y="2350"/>
                  <a:pt x="5079" y="2611"/>
                </a:cubicBezTo>
                <a:lnTo>
                  <a:pt x="4842" y="4717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8878DDD4-DBE3-7495-E735-D27ADFE8D89A}"/>
              </a:ext>
            </a:extLst>
          </p:cNvPr>
          <p:cNvSpPr/>
          <p:nvPr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0C44B80-A2C5-1E01-9B5B-8E0DF165BF6C}"/>
              </a:ext>
            </a:extLst>
          </p:cNvPr>
          <p:cNvGrpSpPr/>
          <p:nvPr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7B545BF4-E40F-A519-F041-EA50094E2318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pharmacy-sign_8148">
              <a:extLst>
                <a:ext uri="{FF2B5EF4-FFF2-40B4-BE49-F238E27FC236}">
                  <a16:creationId xmlns:a16="http://schemas.microsoft.com/office/drawing/2014/main" id="{21A44670-A5D2-6CE0-2A92-94E0CAA520ED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DD765580-3EB8-38B4-7518-724487EE9ACE}"/>
              </a:ext>
            </a:extLst>
          </p:cNvPr>
          <p:cNvSpPr txBox="1"/>
          <p:nvPr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3B44248-7C5C-B7EF-2C4A-28C6B64EFB29}"/>
              </a:ext>
            </a:extLst>
          </p:cNvPr>
          <p:cNvSpPr/>
          <p:nvPr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29AD79B5-278E-85FA-F572-F7EFC3CEC83C}"/>
              </a:ext>
            </a:extLst>
          </p:cNvPr>
          <p:cNvSpPr/>
          <p:nvPr/>
        </p:nvSpPr>
        <p:spPr>
          <a:xfrm>
            <a:off x="9440488" y="348443"/>
            <a:ext cx="2758550" cy="5803668"/>
          </a:xfrm>
          <a:custGeom>
            <a:avLst/>
            <a:gdLst>
              <a:gd name="connsiteX0" fmla="*/ 2758550 w 2758550"/>
              <a:gd name="connsiteY0" fmla="*/ 0 h 5803668"/>
              <a:gd name="connsiteX1" fmla="*/ 2758550 w 2758550"/>
              <a:gd name="connsiteY1" fmla="*/ 5803668 h 5803668"/>
              <a:gd name="connsiteX2" fmla="*/ 2611979 w 2758550"/>
              <a:gd name="connsiteY2" fmla="*/ 5796267 h 5803668"/>
              <a:gd name="connsiteX3" fmla="*/ 0 w 2758550"/>
              <a:gd name="connsiteY3" fmla="*/ 2901834 h 5803668"/>
              <a:gd name="connsiteX4" fmla="*/ 2611979 w 2758550"/>
              <a:gd name="connsiteY4" fmla="*/ 7401 h 58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50" h="5803668">
                <a:moveTo>
                  <a:pt x="2758550" y="0"/>
                </a:moveTo>
                <a:lnTo>
                  <a:pt x="2758550" y="5803668"/>
                </a:lnTo>
                <a:lnTo>
                  <a:pt x="2611979" y="5796267"/>
                </a:lnTo>
                <a:cubicBezTo>
                  <a:pt x="1144870" y="5647274"/>
                  <a:pt x="0" y="4408253"/>
                  <a:pt x="0" y="2901834"/>
                </a:cubicBezTo>
                <a:cubicBezTo>
                  <a:pt x="0" y="1395415"/>
                  <a:pt x="1144870" y="156394"/>
                  <a:pt x="2611979" y="7401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07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C14A261C-E750-C9B8-B4F3-B86FD8FD3955}"/>
              </a:ext>
            </a:extLst>
          </p:cNvPr>
          <p:cNvSpPr/>
          <p:nvPr/>
        </p:nvSpPr>
        <p:spPr>
          <a:xfrm>
            <a:off x="10071007" y="1381627"/>
            <a:ext cx="639942" cy="444959"/>
          </a:xfrm>
          <a:prstGeom prst="round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  <a:effectLst>
            <a:outerShdw blurRad="50800" dist="38100" algn="l" rotWithShape="0">
              <a:srgbClr val="C2E5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760ECDA1-6405-B8C1-3DDE-A668DAE6D5DE}"/>
              </a:ext>
            </a:extLst>
          </p:cNvPr>
          <p:cNvSpPr txBox="1"/>
          <p:nvPr/>
        </p:nvSpPr>
        <p:spPr>
          <a:xfrm>
            <a:off x="10042559" y="1365703"/>
            <a:ext cx="696837" cy="444959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2800" spc="3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AF5C9E1C-6D5E-8E20-9881-0A0DA34E80CE}"/>
              </a:ext>
            </a:extLst>
          </p:cNvPr>
          <p:cNvSpPr/>
          <p:nvPr/>
        </p:nvSpPr>
        <p:spPr>
          <a:xfrm>
            <a:off x="7950864" y="1381627"/>
            <a:ext cx="639942" cy="444959"/>
          </a:xfrm>
          <a:prstGeom prst="round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  <a:effectLst>
            <a:outerShdw blurRad="50800" dist="38100" algn="l" rotWithShape="0">
              <a:srgbClr val="C2E5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E906EB34-10F0-A600-1F4D-432DE38D9F44}"/>
              </a:ext>
            </a:extLst>
          </p:cNvPr>
          <p:cNvSpPr txBox="1"/>
          <p:nvPr/>
        </p:nvSpPr>
        <p:spPr>
          <a:xfrm>
            <a:off x="7923400" y="1351276"/>
            <a:ext cx="694869" cy="473815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2800" spc="3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88" name="矩形: 圆角 87">
            <a:extLst>
              <a:ext uri="{FF2B5EF4-FFF2-40B4-BE49-F238E27FC236}">
                <a16:creationId xmlns:a16="http://schemas.microsoft.com/office/drawing/2014/main" id="{0A4E883F-8239-B009-FC54-8A665D3EB90E}"/>
              </a:ext>
            </a:extLst>
          </p:cNvPr>
          <p:cNvSpPr/>
          <p:nvPr/>
        </p:nvSpPr>
        <p:spPr>
          <a:xfrm>
            <a:off x="5841668" y="1381627"/>
            <a:ext cx="639942" cy="444959"/>
          </a:xfrm>
          <a:prstGeom prst="round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  <a:effectLst>
            <a:outerShdw blurRad="50800" dist="38100" algn="l" rotWithShape="0">
              <a:srgbClr val="C2E5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D6856A70-037C-1F39-E8DC-65E63196DE4A}"/>
              </a:ext>
            </a:extLst>
          </p:cNvPr>
          <p:cNvSpPr/>
          <p:nvPr/>
        </p:nvSpPr>
        <p:spPr>
          <a:xfrm>
            <a:off x="3588742" y="1381627"/>
            <a:ext cx="639942" cy="444959"/>
          </a:xfrm>
          <a:prstGeom prst="round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  <a:effectLst>
            <a:outerShdw blurRad="50800" dist="38100" algn="l" rotWithShape="0">
              <a:srgbClr val="C2E5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2CB6AA40-7C6B-9C58-FF58-8C52456CE507}"/>
              </a:ext>
            </a:extLst>
          </p:cNvPr>
          <p:cNvSpPr txBox="1"/>
          <p:nvPr/>
        </p:nvSpPr>
        <p:spPr>
          <a:xfrm>
            <a:off x="3556235" y="1341227"/>
            <a:ext cx="639942" cy="443728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2800" spc="3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744F5CF8-9AF0-2F59-ECAA-2766B9879B0D}"/>
              </a:ext>
            </a:extLst>
          </p:cNvPr>
          <p:cNvSpPr txBox="1"/>
          <p:nvPr/>
        </p:nvSpPr>
        <p:spPr>
          <a:xfrm>
            <a:off x="5811122" y="1363163"/>
            <a:ext cx="694868" cy="467930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2800" spc="3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1DD2FAC8-9778-88C8-AEEA-C6A318F9684E}"/>
              </a:ext>
            </a:extLst>
          </p:cNvPr>
          <p:cNvSpPr/>
          <p:nvPr/>
        </p:nvSpPr>
        <p:spPr>
          <a:xfrm>
            <a:off x="1463385" y="1388092"/>
            <a:ext cx="639942" cy="444959"/>
          </a:xfrm>
          <a:prstGeom prst="roundRect">
            <a:avLst/>
          </a:prstGeom>
          <a:solidFill>
            <a:schemeClr val="accent5">
              <a:lumMod val="75000"/>
              <a:alpha val="23000"/>
            </a:schemeClr>
          </a:solidFill>
          <a:ln>
            <a:noFill/>
          </a:ln>
          <a:effectLst>
            <a:outerShdw blurRad="50800" dist="38100" algn="l" rotWithShape="0">
              <a:srgbClr val="C2E5F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03635DE-ED46-FC7B-807B-B7CEFE2D2E14}"/>
              </a:ext>
            </a:extLst>
          </p:cNvPr>
          <p:cNvSpPr txBox="1"/>
          <p:nvPr/>
        </p:nvSpPr>
        <p:spPr>
          <a:xfrm>
            <a:off x="1441857" y="1363583"/>
            <a:ext cx="637243" cy="538688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600" spc="300">
                <a:gradFill>
                  <a:gsLst>
                    <a:gs pos="32000">
                      <a:srgbClr val="2AA6E6"/>
                    </a:gs>
                    <a:gs pos="97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4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28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a:rPr>
              <a:t>01</a:t>
            </a:r>
            <a:endParaRPr lang="zh-CN" altLang="en-US" sz="2800" dirty="0">
              <a:solidFill>
                <a:schemeClr val="accent5">
                  <a:lumMod val="75000"/>
                </a:schemeClr>
              </a:solidFill>
              <a:effectLst>
                <a:outerShdw blurRad="63500" dist="508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288D6C6-F284-5053-762F-993ED1B0B367}"/>
              </a:ext>
            </a:extLst>
          </p:cNvPr>
          <p:cNvSpPr/>
          <p:nvPr/>
        </p:nvSpPr>
        <p:spPr>
          <a:xfrm rot="16200000">
            <a:off x="5457825" y="123824"/>
            <a:ext cx="1276351" cy="12192002"/>
          </a:xfrm>
          <a:prstGeom prst="rect">
            <a:avLst/>
          </a:pr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  <a:effectLst>
            <a:outerShdw blurRad="254000" dist="1524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2410F71-A226-B82C-7477-040CF7EFA216}"/>
              </a:ext>
            </a:extLst>
          </p:cNvPr>
          <p:cNvSpPr txBox="1"/>
          <p:nvPr/>
        </p:nvSpPr>
        <p:spPr>
          <a:xfrm>
            <a:off x="4966063" y="413977"/>
            <a:ext cx="1428783" cy="830997"/>
          </a:xfrm>
          <a:prstGeom prst="rect">
            <a:avLst/>
          </a:prstGeom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600" spc="300">
                <a:gradFill>
                  <a:gsLst>
                    <a:gs pos="32000">
                      <a:srgbClr val="2AA6E6"/>
                    </a:gs>
                    <a:gs pos="97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4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sz="4800" spc="6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a:rPr>
              <a:t>目录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8BEBAC8-F548-420D-815F-BBD5F1F66BF2}"/>
              </a:ext>
            </a:extLst>
          </p:cNvPr>
          <p:cNvSpPr txBox="1"/>
          <p:nvPr/>
        </p:nvSpPr>
        <p:spPr>
          <a:xfrm flipH="1">
            <a:off x="1271974" y="4797717"/>
            <a:ext cx="10056455" cy="17438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11500" b="1" spc="1600" dirty="0">
                <a:solidFill>
                  <a:schemeClr val="accent5">
                    <a:lumMod val="60000"/>
                    <a:lumOff val="40000"/>
                    <a:alpha val="8000"/>
                  </a:schemeClr>
                </a:solidFill>
                <a:effectLst>
                  <a:outerShdw blurRad="279400" dist="38100" algn="l" rotWithShape="0">
                    <a:srgbClr val="2AA6E6">
                      <a:alpha val="6000"/>
                    </a:srgbClr>
                  </a:outerShdw>
                </a:effectLst>
                <a:latin typeface="Arial" panose="020B0604020202020204" pitchFamily="34" charset="0"/>
                <a:cs typeface="Calibri" panose="020F0502020204030204" pitchFamily="34" charset="0"/>
              </a:rPr>
              <a:t>CONTENTS</a:t>
            </a:r>
            <a:endParaRPr lang="zh-CN" altLang="en-US" sz="11500" b="1" spc="1600" dirty="0">
              <a:solidFill>
                <a:schemeClr val="accent5">
                  <a:lumMod val="60000"/>
                  <a:lumOff val="40000"/>
                  <a:alpha val="8000"/>
                </a:schemeClr>
              </a:solidFill>
              <a:effectLst>
                <a:outerShdw blurRad="279400" dist="38100" algn="l" rotWithShape="0">
                  <a:srgbClr val="2AA6E6">
                    <a:alpha val="6000"/>
                  </a:srgbClr>
                </a:outerShdw>
              </a:effectLst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C0D7038-EBC7-9CEE-8D05-182054C0CEDC}"/>
              </a:ext>
            </a:extLst>
          </p:cNvPr>
          <p:cNvSpPr txBox="1"/>
          <p:nvPr/>
        </p:nvSpPr>
        <p:spPr>
          <a:xfrm>
            <a:off x="6403912" y="500406"/>
            <a:ext cx="2056429" cy="36863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000" b="1" spc="2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800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CONTENTS</a:t>
            </a:r>
            <a:endParaRPr lang="zh-CN" altLang="en-US" sz="1800" spc="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DDDC32A-FE64-FA16-C78C-FDC3829251BE}"/>
              </a:ext>
            </a:extLst>
          </p:cNvPr>
          <p:cNvSpPr txBox="1"/>
          <p:nvPr/>
        </p:nvSpPr>
        <p:spPr>
          <a:xfrm>
            <a:off x="1416136" y="1845305"/>
            <a:ext cx="696837" cy="3575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3600" spc="600">
                <a:gradFill>
                  <a:gsLst>
                    <a:gs pos="0">
                      <a:srgbClr val="2AA6E6"/>
                    </a:gs>
                    <a:gs pos="85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34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</a:rPr>
              <a:t>疫苗接种的重要性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7D1043E-E277-68AA-E0C7-66A3F2C297AE}"/>
              </a:ext>
            </a:extLst>
          </p:cNvPr>
          <p:cNvSpPr txBox="1"/>
          <p:nvPr/>
        </p:nvSpPr>
        <p:spPr>
          <a:xfrm>
            <a:off x="1832738" y="1914525"/>
            <a:ext cx="338554" cy="3128421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>
            <a:defPPr>
              <a:defRPr lang="zh-CN"/>
            </a:defPPr>
            <a:lvl1pPr>
              <a:defRPr sz="900" b="1" spc="6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800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 IMPORTANCE OF VACCINATION</a:t>
            </a:r>
            <a:endParaRPr lang="zh-CN" altLang="en-US" sz="800" spc="3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58F14C1-1833-B847-E6BF-20AD999ED2B8}"/>
              </a:ext>
            </a:extLst>
          </p:cNvPr>
          <p:cNvSpPr txBox="1"/>
          <p:nvPr/>
        </p:nvSpPr>
        <p:spPr>
          <a:xfrm>
            <a:off x="3536966" y="1845305"/>
            <a:ext cx="696837" cy="3970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spc="600">
                <a:gradFill>
                  <a:gsLst>
                    <a:gs pos="100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接种疫苗的分类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4199DD9C-F8B0-4FA2-C17B-F29BE863D217}"/>
              </a:ext>
            </a:extLst>
          </p:cNvPr>
          <p:cNvSpPr txBox="1"/>
          <p:nvPr/>
        </p:nvSpPr>
        <p:spPr>
          <a:xfrm>
            <a:off x="3949938" y="1924360"/>
            <a:ext cx="338554" cy="3513141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>
            <a:defPPr>
              <a:defRPr lang="zh-CN"/>
            </a:defPPr>
            <a:lvl1pPr>
              <a:defRPr sz="900" b="1" spc="6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800" spc="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 CLASSIFICATION OF VACCINATIONS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A10FA26F-59B6-214C-CD10-5102282F4681}"/>
              </a:ext>
            </a:extLst>
          </p:cNvPr>
          <p:cNvSpPr txBox="1"/>
          <p:nvPr/>
        </p:nvSpPr>
        <p:spPr>
          <a:xfrm>
            <a:off x="5775447" y="1845305"/>
            <a:ext cx="696837" cy="4524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spc="600">
                <a:gradFill>
                  <a:gsLst>
                    <a:gs pos="100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疫苗接种注意事项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3FA1ACB-B0B9-2938-D1E0-E3EC0E584CE7}"/>
              </a:ext>
            </a:extLst>
          </p:cNvPr>
          <p:cNvSpPr txBox="1"/>
          <p:nvPr/>
        </p:nvSpPr>
        <p:spPr>
          <a:xfrm>
            <a:off x="6185530" y="1914525"/>
            <a:ext cx="338554" cy="3179717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>
            <a:defPPr>
              <a:defRPr lang="zh-CN"/>
            </a:defPPr>
            <a:lvl1pPr>
              <a:defRPr sz="900" b="1" spc="3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POINTS TO NOTE FOR VACCINATION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9CAC96E-99C6-DA6F-72A1-50F1F1E2D73A}"/>
              </a:ext>
            </a:extLst>
          </p:cNvPr>
          <p:cNvSpPr txBox="1"/>
          <p:nvPr/>
        </p:nvSpPr>
        <p:spPr>
          <a:xfrm>
            <a:off x="7914074" y="1845305"/>
            <a:ext cx="696837" cy="3970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spc="600">
                <a:gradFill>
                  <a:gsLst>
                    <a:gs pos="100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接种证的重要性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84B997C-A1FF-BCA4-8E0B-D5444D6BDB5A}"/>
              </a:ext>
            </a:extLst>
          </p:cNvPr>
          <p:cNvSpPr txBox="1"/>
          <p:nvPr/>
        </p:nvSpPr>
        <p:spPr>
          <a:xfrm>
            <a:off x="8320839" y="1914525"/>
            <a:ext cx="338554" cy="3756798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>
            <a:defPPr>
              <a:defRPr lang="zh-CN"/>
            </a:defPPr>
            <a:lvl1pPr>
              <a:defRPr sz="900" b="1" spc="3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800" spc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 IMPORTANCE OF VACCINATION CERTIFICATE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43872C1F-443B-873B-7601-ED133C75C953}"/>
              </a:ext>
            </a:extLst>
          </p:cNvPr>
          <p:cNvSpPr txBox="1"/>
          <p:nvPr/>
        </p:nvSpPr>
        <p:spPr>
          <a:xfrm>
            <a:off x="10033833" y="1845305"/>
            <a:ext cx="696837" cy="2862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800" spc="600">
                <a:gradFill>
                  <a:gsLst>
                    <a:gs pos="100000">
                      <a:schemeClr val="accent5">
                        <a:lumMod val="75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提问与互动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5AE21437-9C16-66AC-6648-C7700F9EA422}"/>
              </a:ext>
            </a:extLst>
          </p:cNvPr>
          <p:cNvSpPr txBox="1"/>
          <p:nvPr/>
        </p:nvSpPr>
        <p:spPr>
          <a:xfrm>
            <a:off x="10460751" y="1914525"/>
            <a:ext cx="338554" cy="2475999"/>
          </a:xfrm>
          <a:prstGeom prst="rect">
            <a:avLst/>
          </a:prstGeom>
          <a:noFill/>
        </p:spPr>
        <p:txBody>
          <a:bodyPr vert="eaVert" wrap="none" rtlCol="0">
            <a:noAutofit/>
          </a:bodyPr>
          <a:lstStyle>
            <a:defPPr>
              <a:defRPr lang="zh-CN"/>
            </a:defPPr>
            <a:lvl1pPr>
              <a:defRPr sz="900" b="1" spc="2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800" spc="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QUESTIONS AND INTERACTIONS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634836-632B-B60E-CECA-9244EF8A6594}"/>
              </a:ext>
            </a:extLst>
          </p:cNvPr>
          <p:cNvSpPr/>
          <p:nvPr/>
        </p:nvSpPr>
        <p:spPr>
          <a:xfrm>
            <a:off x="6509533" y="924313"/>
            <a:ext cx="1548000" cy="1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98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lin ang="2700000" scaled="1"/>
              </a:gra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209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0A843478-8078-6E54-118C-1AB335B15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r="27336"/>
          <a:stretch/>
        </p:blipFill>
        <p:spPr>
          <a:xfrm>
            <a:off x="0" y="0"/>
            <a:ext cx="4231920" cy="6858000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ACFFCE25-697A-2FEC-D29A-7F79A66D4212}"/>
              </a:ext>
            </a:extLst>
          </p:cNvPr>
          <p:cNvSpPr/>
          <p:nvPr/>
        </p:nvSpPr>
        <p:spPr>
          <a:xfrm>
            <a:off x="1" y="554791"/>
            <a:ext cx="423191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0"/>
            <a:ext cx="396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接种前准备工作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0E458145-53D0-CC08-8A18-F51FCD410E88}"/>
              </a:ext>
            </a:extLst>
          </p:cNvPr>
          <p:cNvSpPr/>
          <p:nvPr/>
        </p:nvSpPr>
        <p:spPr>
          <a:xfrm>
            <a:off x="2398221" y="1306286"/>
            <a:ext cx="9242917" cy="4967514"/>
          </a:xfrm>
          <a:prstGeom prst="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F57E8AA-B772-A949-BE1E-01ECBF4BEE57}"/>
              </a:ext>
            </a:extLst>
          </p:cNvPr>
          <p:cNvSpPr txBox="1"/>
          <p:nvPr/>
        </p:nvSpPr>
        <p:spPr>
          <a:xfrm>
            <a:off x="2398221" y="1606035"/>
            <a:ext cx="183369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准备工作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F25EE9-08F7-AB34-7FD9-C1D61CF904EC}"/>
              </a:ext>
            </a:extLst>
          </p:cNvPr>
          <p:cNvGrpSpPr/>
          <p:nvPr/>
        </p:nvGrpSpPr>
        <p:grpSpPr>
          <a:xfrm>
            <a:off x="4606704" y="1518202"/>
            <a:ext cx="3208194" cy="1278902"/>
            <a:chOff x="4374865" y="2045514"/>
            <a:chExt cx="3208194" cy="1250136"/>
          </a:xfrm>
        </p:grpSpPr>
        <p:sp>
          <p:nvSpPr>
            <p:cNvPr id="78" name="矩形: 圆角 77">
              <a:extLst>
                <a:ext uri="{FF2B5EF4-FFF2-40B4-BE49-F238E27FC236}">
                  <a16:creationId xmlns:a16="http://schemas.microsoft.com/office/drawing/2014/main" id="{5125488C-5E37-2040-C10E-0B8258EB7849}"/>
                </a:ext>
              </a:extLst>
            </p:cNvPr>
            <p:cNvSpPr/>
            <p:nvPr/>
          </p:nvSpPr>
          <p:spPr>
            <a:xfrm>
              <a:off x="4374865" y="205688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2865D87F-0C30-CBA2-62F5-F3BBC5935E4C}"/>
                </a:ext>
              </a:extLst>
            </p:cNvPr>
            <p:cNvSpPr txBox="1"/>
            <p:nvPr/>
          </p:nvSpPr>
          <p:spPr>
            <a:xfrm>
              <a:off x="4374866" y="2045514"/>
              <a:ext cx="3208193" cy="470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准备好预防接种证，口罩等</a:t>
              </a:r>
              <a:endParaRPr lang="en-US" altLang="zh-CN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78C4464-AD39-8C61-ECE8-CCDC29287DBF}"/>
              </a:ext>
            </a:extLst>
          </p:cNvPr>
          <p:cNvGrpSpPr/>
          <p:nvPr/>
        </p:nvGrpSpPr>
        <p:grpSpPr>
          <a:xfrm>
            <a:off x="4606704" y="3109395"/>
            <a:ext cx="3208194" cy="1285252"/>
            <a:chOff x="4374865" y="3411422"/>
            <a:chExt cx="3208194" cy="1256343"/>
          </a:xfrm>
        </p:grpSpPr>
        <p:sp>
          <p:nvSpPr>
            <p:cNvPr id="79" name="矩形: 圆角 78">
              <a:extLst>
                <a:ext uri="{FF2B5EF4-FFF2-40B4-BE49-F238E27FC236}">
                  <a16:creationId xmlns:a16="http://schemas.microsoft.com/office/drawing/2014/main" id="{C3747679-28D3-7589-0C2B-4F87FA9F92E5}"/>
                </a:ext>
              </a:extLst>
            </p:cNvPr>
            <p:cNvSpPr/>
            <p:nvPr/>
          </p:nvSpPr>
          <p:spPr>
            <a:xfrm>
              <a:off x="4374865" y="3429000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9029CE8E-01EC-93B5-7565-360BC4CCF915}"/>
                </a:ext>
              </a:extLst>
            </p:cNvPr>
            <p:cNvSpPr txBox="1"/>
            <p:nvPr/>
          </p:nvSpPr>
          <p:spPr>
            <a:xfrm>
              <a:off x="4374866" y="3411422"/>
              <a:ext cx="320819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接种前一天给宝宝洗澡，保持接种部位清洁</a:t>
              </a:r>
              <a:endParaRPr lang="en-US" altLang="zh-CN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10180305-74EE-321B-D022-14FA23D60A97}"/>
              </a:ext>
            </a:extLst>
          </p:cNvPr>
          <p:cNvGrpSpPr/>
          <p:nvPr/>
        </p:nvGrpSpPr>
        <p:grpSpPr>
          <a:xfrm>
            <a:off x="4606704" y="4724905"/>
            <a:ext cx="3208193" cy="1331916"/>
            <a:chOff x="4374865" y="4801115"/>
            <a:chExt cx="3208193" cy="1301959"/>
          </a:xfrm>
        </p:grpSpPr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C5C43FD9-6C05-AB45-42FE-5ED5B375AFFB}"/>
                </a:ext>
              </a:extLst>
            </p:cNvPr>
            <p:cNvSpPr/>
            <p:nvPr/>
          </p:nvSpPr>
          <p:spPr>
            <a:xfrm>
              <a:off x="4374865" y="480111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EE34298-DDF3-0742-64CF-D0E2A0E24976}"/>
                </a:ext>
              </a:extLst>
            </p:cNvPr>
            <p:cNvSpPr txBox="1"/>
            <p:nvPr/>
          </p:nvSpPr>
          <p:spPr>
            <a:xfrm>
              <a:off x="4374865" y="4801115"/>
              <a:ext cx="3208193" cy="1301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服轮状疫苗等口服疫苗前</a:t>
              </a:r>
              <a:r>
                <a:rPr lang="en-US" altLang="zh-CN" dirty="0">
                  <a:latin typeface="Arial" panose="020B0604020202020204" pitchFamily="34" charset="0"/>
                  <a:cs typeface="Calibri" panose="020F0502020204030204" pitchFamily="34" charset="0"/>
                </a:rPr>
                <a:t>30</a:t>
              </a:r>
              <a:r>
                <a:rPr lang="zh-CN" altLang="en-US" dirty="0"/>
                <a:t>分钟避免喂奶、喝水，但也许避免饥饿状态</a:t>
              </a:r>
              <a:endParaRPr lang="en-US" altLang="zh-CN" dirty="0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CAD68C8E-2713-EF89-0600-EABD18A76023}"/>
              </a:ext>
            </a:extLst>
          </p:cNvPr>
          <p:cNvGrpSpPr/>
          <p:nvPr/>
        </p:nvGrpSpPr>
        <p:grpSpPr>
          <a:xfrm>
            <a:off x="8189682" y="1518202"/>
            <a:ext cx="3208194" cy="1278902"/>
            <a:chOff x="4374865" y="2045514"/>
            <a:chExt cx="3208194" cy="1250136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142E07FA-2157-5B96-2CCC-A0927934A789}"/>
                </a:ext>
              </a:extLst>
            </p:cNvPr>
            <p:cNvSpPr/>
            <p:nvPr/>
          </p:nvSpPr>
          <p:spPr>
            <a:xfrm>
              <a:off x="4374865" y="205688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36D3A75E-0F9F-696B-905F-94F6927DFC9D}"/>
                </a:ext>
              </a:extLst>
            </p:cNvPr>
            <p:cNvSpPr txBox="1"/>
            <p:nvPr/>
          </p:nvSpPr>
          <p:spPr>
            <a:xfrm>
              <a:off x="4374866" y="2045514"/>
              <a:ext cx="320819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尽量避免宝宝在睡眠状态中接种疫苗</a:t>
              </a:r>
              <a:endParaRPr lang="en-US" altLang="zh-CN" dirty="0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F8792F94-1848-7441-211F-99B91D70F807}"/>
              </a:ext>
            </a:extLst>
          </p:cNvPr>
          <p:cNvGrpSpPr/>
          <p:nvPr/>
        </p:nvGrpSpPr>
        <p:grpSpPr>
          <a:xfrm>
            <a:off x="8189682" y="3115744"/>
            <a:ext cx="3208194" cy="1278902"/>
            <a:chOff x="4374865" y="3417629"/>
            <a:chExt cx="3208194" cy="1250136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2CFA7DB1-7939-BE08-59BE-484C2071E1FC}"/>
                </a:ext>
              </a:extLst>
            </p:cNvPr>
            <p:cNvSpPr/>
            <p:nvPr/>
          </p:nvSpPr>
          <p:spPr>
            <a:xfrm>
              <a:off x="4374865" y="3429000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FCE17D1B-9F1E-31A0-C6A6-5431D1CD1B7F}"/>
                </a:ext>
              </a:extLst>
            </p:cNvPr>
            <p:cNvSpPr txBox="1"/>
            <p:nvPr/>
          </p:nvSpPr>
          <p:spPr>
            <a:xfrm>
              <a:off x="4374866" y="3417629"/>
              <a:ext cx="3208193" cy="88646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换上干净、宽松的衣服，便于露出接种部位</a:t>
              </a:r>
              <a:endParaRPr lang="en-US" altLang="zh-CN" dirty="0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A56DDCFF-629B-A73C-270D-3AF34E285E9E}"/>
              </a:ext>
            </a:extLst>
          </p:cNvPr>
          <p:cNvGrpSpPr/>
          <p:nvPr/>
        </p:nvGrpSpPr>
        <p:grpSpPr>
          <a:xfrm>
            <a:off x="8189682" y="4724905"/>
            <a:ext cx="3208194" cy="1331918"/>
            <a:chOff x="4374865" y="4801106"/>
            <a:chExt cx="3208194" cy="1301959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27ED3B40-FBD8-5B3F-94BB-CD932B2C91BF}"/>
                </a:ext>
              </a:extLst>
            </p:cNvPr>
            <p:cNvSpPr/>
            <p:nvPr/>
          </p:nvSpPr>
          <p:spPr>
            <a:xfrm>
              <a:off x="4374865" y="480111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9F405D93-1DA8-5208-909B-757CF0965855}"/>
                </a:ext>
              </a:extLst>
            </p:cNvPr>
            <p:cNvSpPr txBox="1"/>
            <p:nvPr/>
          </p:nvSpPr>
          <p:spPr>
            <a:xfrm>
              <a:off x="4374866" y="4801106"/>
              <a:ext cx="3208193" cy="13019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向医生说明宝宝的健康状况，如身体不适，要和医生确认补打的时间</a:t>
              </a:r>
              <a:endParaRPr lang="en-US" altLang="zh-CN" dirty="0"/>
            </a:p>
          </p:txBody>
        </p: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2B4E7824-AC19-6B64-FCB7-A85B8A115D28}"/>
              </a:ext>
            </a:extLst>
          </p:cNvPr>
          <p:cNvSpPr txBox="1"/>
          <p:nvPr/>
        </p:nvSpPr>
        <p:spPr>
          <a:xfrm>
            <a:off x="5570383" y="3290356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03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A8C0F27-0437-A19F-2F8D-C2DA5F346F10}"/>
              </a:ext>
            </a:extLst>
          </p:cNvPr>
          <p:cNvSpPr txBox="1"/>
          <p:nvPr/>
        </p:nvSpPr>
        <p:spPr>
          <a:xfrm>
            <a:off x="5673214" y="1695988"/>
            <a:ext cx="1075175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01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0BC5A66-8EF6-65D3-65E4-3573013530E6}"/>
              </a:ext>
            </a:extLst>
          </p:cNvPr>
          <p:cNvSpPr txBox="1"/>
          <p:nvPr/>
        </p:nvSpPr>
        <p:spPr>
          <a:xfrm>
            <a:off x="9187554" y="1695988"/>
            <a:ext cx="1212450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02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E5DA91A-7C3A-15D2-A686-961B8A5308F9}"/>
              </a:ext>
            </a:extLst>
          </p:cNvPr>
          <p:cNvSpPr txBox="1"/>
          <p:nvPr/>
        </p:nvSpPr>
        <p:spPr>
          <a:xfrm>
            <a:off x="9153361" y="3293530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04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B1745C6-A3C8-DBB6-DC63-DB8C7AE065AC}"/>
              </a:ext>
            </a:extLst>
          </p:cNvPr>
          <p:cNvSpPr txBox="1"/>
          <p:nvPr/>
        </p:nvSpPr>
        <p:spPr>
          <a:xfrm>
            <a:off x="5570383" y="4911216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05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3D5E6B-B23A-1C00-B573-00F2B9B2E020}"/>
              </a:ext>
            </a:extLst>
          </p:cNvPr>
          <p:cNvSpPr txBox="1"/>
          <p:nvPr/>
        </p:nvSpPr>
        <p:spPr>
          <a:xfrm>
            <a:off x="9153361" y="4876301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06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77FFCDC-E94C-1DBE-D1C5-723B37B6EF88}"/>
              </a:ext>
            </a:extLst>
          </p:cNvPr>
          <p:cNvSpPr txBox="1"/>
          <p:nvPr/>
        </p:nvSpPr>
        <p:spPr>
          <a:xfrm>
            <a:off x="2443352" y="2055729"/>
            <a:ext cx="1768433" cy="307777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pc="200" dirty="0">
                <a:solidFill>
                  <a:schemeClr val="bg1"/>
                </a:solidFill>
                <a:latin typeface="+mn-ea"/>
                <a:ea typeface="+mn-ea"/>
              </a:rPr>
              <a:t>Preparations</a:t>
            </a:r>
            <a:endParaRPr lang="zh-CN" altLang="en-US" spc="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4" name="图形 33">
            <a:extLst>
              <a:ext uri="{FF2B5EF4-FFF2-40B4-BE49-F238E27FC236}">
                <a16:creationId xmlns:a16="http://schemas.microsoft.com/office/drawing/2014/main" id="{3EC80017-B909-72F0-E9AC-694AD4E7E71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09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36898474-A20B-E421-D319-A73408AB14DF}"/>
              </a:ext>
            </a:extLst>
          </p:cNvPr>
          <p:cNvSpPr/>
          <p:nvPr/>
        </p:nvSpPr>
        <p:spPr>
          <a:xfrm>
            <a:off x="2" y="554791"/>
            <a:ext cx="3028948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279487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接种流程</a:t>
            </a: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4CFBC6F-354D-2C53-98C3-4F5C3EFCA5A7}"/>
              </a:ext>
            </a:extLst>
          </p:cNvPr>
          <p:cNvSpPr/>
          <p:nvPr/>
        </p:nvSpPr>
        <p:spPr>
          <a:xfrm>
            <a:off x="1035050" y="2433624"/>
            <a:ext cx="10121900" cy="1211276"/>
          </a:xfrm>
          <a:prstGeom prst="roundRect">
            <a:avLst>
              <a:gd name="adj" fmla="val 827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F7BA3B3-A6E5-D9AD-24DF-439513FA001E}"/>
              </a:ext>
            </a:extLst>
          </p:cNvPr>
          <p:cNvSpPr/>
          <p:nvPr/>
        </p:nvSpPr>
        <p:spPr>
          <a:xfrm>
            <a:off x="1506646" y="1966926"/>
            <a:ext cx="1454150" cy="2501900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balanced" dir="t"/>
          </a:scene3d>
          <a:sp3d extrusionH="76200" contourW="12700">
            <a:bevelT/>
            <a:bevelB w="152400" h="50800" prst="softRound"/>
            <a:extrusionClr>
              <a:srgbClr val="F7F7F7"/>
            </a:extrusionClr>
            <a:contourClr>
              <a:srgbClr val="F7F7F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DA6D2A07-3843-3493-F095-92909AEF3128}"/>
              </a:ext>
            </a:extLst>
          </p:cNvPr>
          <p:cNvSpPr/>
          <p:nvPr/>
        </p:nvSpPr>
        <p:spPr>
          <a:xfrm>
            <a:off x="3437786" y="1966926"/>
            <a:ext cx="1454150" cy="2501900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balanced" dir="t"/>
          </a:scene3d>
          <a:sp3d extrusionH="76200" contourW="12700">
            <a:bevelT/>
            <a:bevelB w="152400" h="50800" prst="softRound"/>
            <a:extrusionClr>
              <a:srgbClr val="F7F7F7"/>
            </a:extrusionClr>
            <a:contourClr>
              <a:srgbClr val="F7F7F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80FFE94A-F995-9007-8E3B-85726E16CB3C}"/>
              </a:ext>
            </a:extLst>
          </p:cNvPr>
          <p:cNvSpPr/>
          <p:nvPr/>
        </p:nvSpPr>
        <p:spPr>
          <a:xfrm>
            <a:off x="5368926" y="1966926"/>
            <a:ext cx="1454150" cy="2501900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balanced" dir="t"/>
          </a:scene3d>
          <a:sp3d extrusionH="76200" contourW="12700">
            <a:bevelT/>
            <a:bevelB w="152400" h="50800" prst="softRound"/>
            <a:extrusionClr>
              <a:srgbClr val="F7F7F7"/>
            </a:extrusionClr>
            <a:contourClr>
              <a:srgbClr val="F7F7F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6" name="矩形: 圆角 95">
            <a:extLst>
              <a:ext uri="{FF2B5EF4-FFF2-40B4-BE49-F238E27FC236}">
                <a16:creationId xmlns:a16="http://schemas.microsoft.com/office/drawing/2014/main" id="{BFCB8DDA-2C5E-CF83-700A-7E5972668BF1}"/>
              </a:ext>
            </a:extLst>
          </p:cNvPr>
          <p:cNvSpPr/>
          <p:nvPr/>
        </p:nvSpPr>
        <p:spPr>
          <a:xfrm>
            <a:off x="7300066" y="1966926"/>
            <a:ext cx="1454150" cy="2501900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balanced" dir="t"/>
          </a:scene3d>
          <a:sp3d extrusionH="76200" contourW="12700">
            <a:bevelT/>
            <a:bevelB w="152400" h="50800" prst="softRound"/>
            <a:extrusionClr>
              <a:srgbClr val="F7F7F7"/>
            </a:extrusionClr>
            <a:contourClr>
              <a:srgbClr val="F7F7F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" name="矩形: 圆角 96">
            <a:extLst>
              <a:ext uri="{FF2B5EF4-FFF2-40B4-BE49-F238E27FC236}">
                <a16:creationId xmlns:a16="http://schemas.microsoft.com/office/drawing/2014/main" id="{A188AB76-1A23-DB76-460C-96F078D3AD46}"/>
              </a:ext>
            </a:extLst>
          </p:cNvPr>
          <p:cNvSpPr/>
          <p:nvPr/>
        </p:nvSpPr>
        <p:spPr>
          <a:xfrm>
            <a:off x="9231206" y="1966926"/>
            <a:ext cx="1454150" cy="2501900"/>
          </a:xfrm>
          <a:prstGeom prst="roundRect">
            <a:avLst>
              <a:gd name="adj" fmla="val 706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balanced" dir="t"/>
          </a:scene3d>
          <a:sp3d extrusionH="76200" contourW="12700">
            <a:bevelT/>
            <a:bevelB w="152400" h="50800" prst="softRound"/>
            <a:extrusionClr>
              <a:srgbClr val="F7F7F7"/>
            </a:extrusionClr>
            <a:contourClr>
              <a:srgbClr val="F7F7F7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F59CB1-34B3-CC12-1E16-68CCD7CF4A75}"/>
              </a:ext>
            </a:extLst>
          </p:cNvPr>
          <p:cNvSpPr txBox="1"/>
          <p:nvPr/>
        </p:nvSpPr>
        <p:spPr>
          <a:xfrm>
            <a:off x="1343072" y="2156047"/>
            <a:ext cx="763351" cy="21698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1</a:t>
            </a:r>
            <a:endParaRPr lang="zh-CN" altLang="en-US" sz="11000" dirty="0">
              <a:solidFill>
                <a:schemeClr val="accent5">
                  <a:lumMod val="7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655721A-FCC8-6E0A-4532-37F4E8097913}"/>
              </a:ext>
            </a:extLst>
          </p:cNvPr>
          <p:cNvSpPr txBox="1"/>
          <p:nvPr/>
        </p:nvSpPr>
        <p:spPr>
          <a:xfrm>
            <a:off x="3246860" y="2156047"/>
            <a:ext cx="1088760" cy="2123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2</a:t>
            </a:r>
            <a:endParaRPr lang="zh-CN" altLang="en-US" sz="11000" dirty="0">
              <a:solidFill>
                <a:schemeClr val="accent5">
                  <a:lumMod val="7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BBFF1859-25D2-B9C0-D22D-4D8C1F6C77FA}"/>
              </a:ext>
            </a:extLst>
          </p:cNvPr>
          <p:cNvSpPr txBox="1"/>
          <p:nvPr/>
        </p:nvSpPr>
        <p:spPr>
          <a:xfrm>
            <a:off x="5127002" y="2156047"/>
            <a:ext cx="1098378" cy="2123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3</a:t>
            </a:r>
            <a:endParaRPr lang="zh-CN" altLang="en-US" sz="11000" dirty="0">
              <a:solidFill>
                <a:schemeClr val="accent5">
                  <a:lumMod val="7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6F115C27-4350-91A1-45FE-0008207E36D8}"/>
              </a:ext>
            </a:extLst>
          </p:cNvPr>
          <p:cNvSpPr txBox="1"/>
          <p:nvPr/>
        </p:nvSpPr>
        <p:spPr>
          <a:xfrm>
            <a:off x="7141078" y="2156047"/>
            <a:ext cx="1096775" cy="2123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4</a:t>
            </a:r>
            <a:endParaRPr lang="zh-CN" altLang="en-US" sz="11000" dirty="0">
              <a:solidFill>
                <a:schemeClr val="accent5">
                  <a:lumMod val="7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79A36673-920C-8CA9-7764-5663DF11950D}"/>
              </a:ext>
            </a:extLst>
          </p:cNvPr>
          <p:cNvSpPr txBox="1"/>
          <p:nvPr/>
        </p:nvSpPr>
        <p:spPr>
          <a:xfrm>
            <a:off x="9036412" y="2156047"/>
            <a:ext cx="1096775" cy="212365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11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5</a:t>
            </a:r>
            <a:endParaRPr lang="zh-CN" altLang="en-US" sz="11000" dirty="0">
              <a:solidFill>
                <a:schemeClr val="accent5">
                  <a:lumMod val="7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122" name="iconfont-1106-834442">
            <a:extLst>
              <a:ext uri="{FF2B5EF4-FFF2-40B4-BE49-F238E27FC236}">
                <a16:creationId xmlns:a16="http://schemas.microsoft.com/office/drawing/2014/main" id="{00AB5EFE-252E-2727-855A-0ECD0B9671AA}"/>
              </a:ext>
            </a:extLst>
          </p:cNvPr>
          <p:cNvSpPr/>
          <p:nvPr/>
        </p:nvSpPr>
        <p:spPr>
          <a:xfrm>
            <a:off x="2072356" y="2444357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4292 w 5325"/>
              <a:gd name="T19" fmla="*/ 2663 h 5325"/>
              <a:gd name="T20" fmla="*/ 2663 w 5325"/>
              <a:gd name="T21" fmla="*/ 4292 h 5325"/>
              <a:gd name="T22" fmla="*/ 1033 w 5325"/>
              <a:gd name="T23" fmla="*/ 2663 h 5325"/>
              <a:gd name="T24" fmla="*/ 2663 w 5325"/>
              <a:gd name="T25" fmla="*/ 1033 h 5325"/>
              <a:gd name="T26" fmla="*/ 4292 w 5325"/>
              <a:gd name="T27" fmla="*/ 2663 h 5325"/>
              <a:gd name="T28" fmla="*/ 4374 w 5325"/>
              <a:gd name="T29" fmla="*/ 951 h 5325"/>
              <a:gd name="T30" fmla="*/ 4502 w 5325"/>
              <a:gd name="T31" fmla="*/ 1089 h 5325"/>
              <a:gd name="T32" fmla="*/ 4112 w 5325"/>
              <a:gd name="T33" fmla="*/ 1480 h 5325"/>
              <a:gd name="T34" fmla="*/ 2663 w 5325"/>
              <a:gd name="T35" fmla="*/ 791 h 5325"/>
              <a:gd name="T36" fmla="*/ 2481 w 5325"/>
              <a:gd name="T37" fmla="*/ 800 h 5325"/>
              <a:gd name="T38" fmla="*/ 2481 w 5325"/>
              <a:gd name="T39" fmla="*/ 249 h 5325"/>
              <a:gd name="T40" fmla="*/ 2663 w 5325"/>
              <a:gd name="T41" fmla="*/ 242 h 5325"/>
              <a:gd name="T42" fmla="*/ 4374 w 5325"/>
              <a:gd name="T43" fmla="*/ 951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4292" y="2663"/>
                </a:moveTo>
                <a:cubicBezTo>
                  <a:pt x="4292" y="3561"/>
                  <a:pt x="3561" y="4292"/>
                  <a:pt x="2663" y="4292"/>
                </a:cubicBezTo>
                <a:cubicBezTo>
                  <a:pt x="1764" y="4292"/>
                  <a:pt x="1033" y="3561"/>
                  <a:pt x="1033" y="2663"/>
                </a:cubicBezTo>
                <a:cubicBezTo>
                  <a:pt x="1033" y="1764"/>
                  <a:pt x="1764" y="1033"/>
                  <a:pt x="2663" y="1033"/>
                </a:cubicBezTo>
                <a:cubicBezTo>
                  <a:pt x="3561" y="1033"/>
                  <a:pt x="4292" y="1764"/>
                  <a:pt x="4292" y="2663"/>
                </a:cubicBezTo>
                <a:close/>
                <a:moveTo>
                  <a:pt x="4374" y="951"/>
                </a:moveTo>
                <a:cubicBezTo>
                  <a:pt x="4419" y="996"/>
                  <a:pt x="4462" y="1042"/>
                  <a:pt x="4502" y="1089"/>
                </a:cubicBezTo>
                <a:lnTo>
                  <a:pt x="4112" y="1480"/>
                </a:lnTo>
                <a:cubicBezTo>
                  <a:pt x="3769" y="1059"/>
                  <a:pt x="3246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lose/>
              </a:path>
            </a:pathLst>
          </a:custGeom>
          <a:gradFill>
            <a:gsLst>
              <a:gs pos="62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rgbClr val="2AA6E6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28D9C270-0BF3-8D74-C0C1-8791D5ADF005}"/>
              </a:ext>
            </a:extLst>
          </p:cNvPr>
          <p:cNvSpPr txBox="1"/>
          <p:nvPr/>
        </p:nvSpPr>
        <p:spPr>
          <a:xfrm>
            <a:off x="2028366" y="2988473"/>
            <a:ext cx="866378" cy="74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/>
              <a:t>预检取号</a:t>
            </a:r>
            <a:endParaRPr lang="en-US" altLang="zh-CN" b="1" dirty="0"/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23DFD5A7-C3E8-31E4-EEFE-536B2C3AB016}"/>
              </a:ext>
            </a:extLst>
          </p:cNvPr>
          <p:cNvSpPr txBox="1"/>
          <p:nvPr/>
        </p:nvSpPr>
        <p:spPr>
          <a:xfrm>
            <a:off x="4144741" y="2988473"/>
            <a:ext cx="723323" cy="74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/>
              <a:t>叫号登记</a:t>
            </a:r>
            <a:endParaRPr lang="en-US" altLang="zh-CN" b="1" dirty="0"/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AD070F7-7EA8-1B0A-51DA-47D1287C0854}"/>
              </a:ext>
            </a:extLst>
          </p:cNvPr>
          <p:cNvSpPr txBox="1"/>
          <p:nvPr/>
        </p:nvSpPr>
        <p:spPr>
          <a:xfrm>
            <a:off x="6074628" y="3320872"/>
            <a:ext cx="723323" cy="408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/>
              <a:t>缴费</a:t>
            </a:r>
            <a:endParaRPr lang="en-US" altLang="zh-CN" b="1" dirty="0"/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9089BF53-A53F-8626-D887-86DF53A20D8A}"/>
              </a:ext>
            </a:extLst>
          </p:cNvPr>
          <p:cNvSpPr txBox="1"/>
          <p:nvPr/>
        </p:nvSpPr>
        <p:spPr>
          <a:xfrm>
            <a:off x="8027141" y="3320872"/>
            <a:ext cx="723323" cy="4086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/>
              <a:t>接种</a:t>
            </a:r>
            <a:endParaRPr lang="en-US" altLang="zh-CN" b="1" dirty="0"/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32F6F107-4F05-FE6C-FE82-C80A5B27A5B8}"/>
              </a:ext>
            </a:extLst>
          </p:cNvPr>
          <p:cNvSpPr txBox="1"/>
          <p:nvPr/>
        </p:nvSpPr>
        <p:spPr>
          <a:xfrm>
            <a:off x="9842908" y="2988473"/>
            <a:ext cx="915605" cy="741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b="1" dirty="0"/>
              <a:t>留观</a:t>
            </a:r>
            <a:r>
              <a:rPr lang="en-US" altLang="zh-CN" b="1" dirty="0">
                <a:latin typeface="Arial" panose="020B0604020202020204" pitchFamily="34" charset="0"/>
                <a:cs typeface="Calibri" panose="020F0502020204030204" pitchFamily="34" charset="0"/>
              </a:rPr>
              <a:t>30min</a:t>
            </a:r>
          </a:p>
        </p:txBody>
      </p:sp>
      <p:sp>
        <p:nvSpPr>
          <p:cNvPr id="111" name="iconfont-1106-834442">
            <a:extLst>
              <a:ext uri="{FF2B5EF4-FFF2-40B4-BE49-F238E27FC236}">
                <a16:creationId xmlns:a16="http://schemas.microsoft.com/office/drawing/2014/main" id="{BE044E80-6084-6CF3-BE8B-2CCDE9B3022E}"/>
              </a:ext>
            </a:extLst>
          </p:cNvPr>
          <p:cNvSpPr/>
          <p:nvPr/>
        </p:nvSpPr>
        <p:spPr>
          <a:xfrm>
            <a:off x="4208071" y="2444357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4374 w 5325"/>
              <a:gd name="T19" fmla="*/ 951 h 5325"/>
              <a:gd name="T20" fmla="*/ 5083 w 5325"/>
              <a:gd name="T21" fmla="*/ 2663 h 5325"/>
              <a:gd name="T22" fmla="*/ 4534 w 5325"/>
              <a:gd name="T23" fmla="*/ 2663 h 5325"/>
              <a:gd name="T24" fmla="*/ 2663 w 5325"/>
              <a:gd name="T25" fmla="*/ 791 h 5325"/>
              <a:gd name="T26" fmla="*/ 2481 w 5325"/>
              <a:gd name="T27" fmla="*/ 800 h 5325"/>
              <a:gd name="T28" fmla="*/ 2481 w 5325"/>
              <a:gd name="T29" fmla="*/ 249 h 5325"/>
              <a:gd name="T30" fmla="*/ 2663 w 5325"/>
              <a:gd name="T31" fmla="*/ 242 h 5325"/>
              <a:gd name="T32" fmla="*/ 4374 w 5325"/>
              <a:gd name="T33" fmla="*/ 951 h 5325"/>
              <a:gd name="T34" fmla="*/ 2663 w 5325"/>
              <a:gd name="T35" fmla="*/ 4292 h 5325"/>
              <a:gd name="T36" fmla="*/ 1033 w 5325"/>
              <a:gd name="T37" fmla="*/ 2663 h 5325"/>
              <a:gd name="T38" fmla="*/ 2663 w 5325"/>
              <a:gd name="T39" fmla="*/ 1033 h 5325"/>
              <a:gd name="T40" fmla="*/ 4292 w 5325"/>
              <a:gd name="T41" fmla="*/ 2663 h 5325"/>
              <a:gd name="T42" fmla="*/ 2663 w 5325"/>
              <a:gd name="T43" fmla="*/ 4292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4374" y="951"/>
                </a:moveTo>
                <a:cubicBezTo>
                  <a:pt x="4831" y="1408"/>
                  <a:pt x="5083" y="2016"/>
                  <a:pt x="5083" y="2663"/>
                </a:cubicBezTo>
                <a:lnTo>
                  <a:pt x="4534" y="2663"/>
                </a:lnTo>
                <a:cubicBezTo>
                  <a:pt x="4534" y="1630"/>
                  <a:pt x="3695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lose/>
                <a:moveTo>
                  <a:pt x="2663" y="4292"/>
                </a:moveTo>
                <a:cubicBezTo>
                  <a:pt x="1764" y="4292"/>
                  <a:pt x="1033" y="3561"/>
                  <a:pt x="1033" y="2663"/>
                </a:cubicBezTo>
                <a:cubicBezTo>
                  <a:pt x="1033" y="1764"/>
                  <a:pt x="1764" y="1033"/>
                  <a:pt x="2663" y="1033"/>
                </a:cubicBezTo>
                <a:cubicBezTo>
                  <a:pt x="3561" y="1033"/>
                  <a:pt x="4292" y="1764"/>
                  <a:pt x="4292" y="2663"/>
                </a:cubicBezTo>
                <a:cubicBezTo>
                  <a:pt x="4292" y="3561"/>
                  <a:pt x="3561" y="4292"/>
                  <a:pt x="2663" y="4292"/>
                </a:cubicBezTo>
                <a:close/>
              </a:path>
            </a:pathLst>
          </a:custGeom>
          <a:gradFill>
            <a:gsLst>
              <a:gs pos="62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rgbClr val="2AA6E6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2" name="iconfont-1106-834442">
            <a:extLst>
              <a:ext uri="{FF2B5EF4-FFF2-40B4-BE49-F238E27FC236}">
                <a16:creationId xmlns:a16="http://schemas.microsoft.com/office/drawing/2014/main" id="{DEB9979F-DB65-B939-F40F-4A115D64742D}"/>
              </a:ext>
            </a:extLst>
          </p:cNvPr>
          <p:cNvSpPr/>
          <p:nvPr/>
        </p:nvSpPr>
        <p:spPr>
          <a:xfrm>
            <a:off x="6185944" y="2444357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4374 w 5325"/>
              <a:gd name="T19" fmla="*/ 951 h 5325"/>
              <a:gd name="T20" fmla="*/ 5083 w 5325"/>
              <a:gd name="T21" fmla="*/ 2663 h 5325"/>
              <a:gd name="T22" fmla="*/ 4534 w 5325"/>
              <a:gd name="T23" fmla="*/ 2663 h 5325"/>
              <a:gd name="T24" fmla="*/ 2663 w 5325"/>
              <a:gd name="T25" fmla="*/ 791 h 5325"/>
              <a:gd name="T26" fmla="*/ 2481 w 5325"/>
              <a:gd name="T27" fmla="*/ 800 h 5325"/>
              <a:gd name="T28" fmla="*/ 2481 w 5325"/>
              <a:gd name="T29" fmla="*/ 249 h 5325"/>
              <a:gd name="T30" fmla="*/ 2663 w 5325"/>
              <a:gd name="T31" fmla="*/ 242 h 5325"/>
              <a:gd name="T32" fmla="*/ 4374 w 5325"/>
              <a:gd name="T33" fmla="*/ 951 h 5325"/>
              <a:gd name="T34" fmla="*/ 2663 w 5325"/>
              <a:gd name="T35" fmla="*/ 4292 h 5325"/>
              <a:gd name="T36" fmla="*/ 1033 w 5325"/>
              <a:gd name="T37" fmla="*/ 2663 h 5325"/>
              <a:gd name="T38" fmla="*/ 2663 w 5325"/>
              <a:gd name="T39" fmla="*/ 1033 h 5325"/>
              <a:gd name="T40" fmla="*/ 4292 w 5325"/>
              <a:gd name="T41" fmla="*/ 2663 h 5325"/>
              <a:gd name="T42" fmla="*/ 2663 w 5325"/>
              <a:gd name="T43" fmla="*/ 4292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4374" y="951"/>
                </a:moveTo>
                <a:cubicBezTo>
                  <a:pt x="4831" y="1408"/>
                  <a:pt x="5083" y="2016"/>
                  <a:pt x="5083" y="2663"/>
                </a:cubicBezTo>
                <a:lnTo>
                  <a:pt x="4534" y="2663"/>
                </a:lnTo>
                <a:cubicBezTo>
                  <a:pt x="4534" y="1630"/>
                  <a:pt x="3695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lose/>
                <a:moveTo>
                  <a:pt x="2663" y="4292"/>
                </a:moveTo>
                <a:cubicBezTo>
                  <a:pt x="1764" y="4292"/>
                  <a:pt x="1033" y="3561"/>
                  <a:pt x="1033" y="2663"/>
                </a:cubicBezTo>
                <a:cubicBezTo>
                  <a:pt x="1033" y="1764"/>
                  <a:pt x="1764" y="1033"/>
                  <a:pt x="2663" y="1033"/>
                </a:cubicBezTo>
                <a:cubicBezTo>
                  <a:pt x="3561" y="1033"/>
                  <a:pt x="4292" y="1764"/>
                  <a:pt x="4292" y="2663"/>
                </a:cubicBezTo>
                <a:cubicBezTo>
                  <a:pt x="4292" y="3561"/>
                  <a:pt x="3561" y="4292"/>
                  <a:pt x="2663" y="4292"/>
                </a:cubicBezTo>
                <a:close/>
              </a:path>
            </a:pathLst>
          </a:custGeom>
          <a:gradFill>
            <a:gsLst>
              <a:gs pos="62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rgbClr val="2AA6E6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3" name="iconfont-1106-834442">
            <a:extLst>
              <a:ext uri="{FF2B5EF4-FFF2-40B4-BE49-F238E27FC236}">
                <a16:creationId xmlns:a16="http://schemas.microsoft.com/office/drawing/2014/main" id="{B1B14970-3267-F232-FA7F-291181CF2460}"/>
              </a:ext>
            </a:extLst>
          </p:cNvPr>
          <p:cNvSpPr/>
          <p:nvPr/>
        </p:nvSpPr>
        <p:spPr>
          <a:xfrm>
            <a:off x="8091881" y="2444357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1033 w 5325"/>
              <a:gd name="T19" fmla="*/ 2663 h 5325"/>
              <a:gd name="T20" fmla="*/ 2663 w 5325"/>
              <a:gd name="T21" fmla="*/ 1033 h 5325"/>
              <a:gd name="T22" fmla="*/ 4292 w 5325"/>
              <a:gd name="T23" fmla="*/ 2663 h 5325"/>
              <a:gd name="T24" fmla="*/ 2663 w 5325"/>
              <a:gd name="T25" fmla="*/ 4292 h 5325"/>
              <a:gd name="T26" fmla="*/ 1033 w 5325"/>
              <a:gd name="T27" fmla="*/ 2663 h 5325"/>
              <a:gd name="T28" fmla="*/ 4374 w 5325"/>
              <a:gd name="T29" fmla="*/ 4374 h 5325"/>
              <a:gd name="T30" fmla="*/ 2663 w 5325"/>
              <a:gd name="T31" fmla="*/ 5083 h 5325"/>
              <a:gd name="T32" fmla="*/ 2663 w 5325"/>
              <a:gd name="T33" fmla="*/ 4534 h 5325"/>
              <a:gd name="T34" fmla="*/ 4534 w 5325"/>
              <a:gd name="T35" fmla="*/ 2663 h 5325"/>
              <a:gd name="T36" fmla="*/ 2663 w 5325"/>
              <a:gd name="T37" fmla="*/ 791 h 5325"/>
              <a:gd name="T38" fmla="*/ 2481 w 5325"/>
              <a:gd name="T39" fmla="*/ 800 h 5325"/>
              <a:gd name="T40" fmla="*/ 2481 w 5325"/>
              <a:gd name="T41" fmla="*/ 249 h 5325"/>
              <a:gd name="T42" fmla="*/ 2663 w 5325"/>
              <a:gd name="T43" fmla="*/ 242 h 5325"/>
              <a:gd name="T44" fmla="*/ 4374 w 5325"/>
              <a:gd name="T45" fmla="*/ 951 h 5325"/>
              <a:gd name="T46" fmla="*/ 5083 w 5325"/>
              <a:gd name="T47" fmla="*/ 2663 h 5325"/>
              <a:gd name="T48" fmla="*/ 4374 w 5325"/>
              <a:gd name="T49" fmla="*/ 4374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1033" y="2663"/>
                </a:moveTo>
                <a:cubicBezTo>
                  <a:pt x="1033" y="1764"/>
                  <a:pt x="1764" y="1033"/>
                  <a:pt x="2663" y="1033"/>
                </a:cubicBezTo>
                <a:cubicBezTo>
                  <a:pt x="3561" y="1033"/>
                  <a:pt x="4292" y="1764"/>
                  <a:pt x="4292" y="2663"/>
                </a:cubicBezTo>
                <a:cubicBezTo>
                  <a:pt x="4292" y="3561"/>
                  <a:pt x="3561" y="4292"/>
                  <a:pt x="2663" y="4292"/>
                </a:cubicBezTo>
                <a:cubicBezTo>
                  <a:pt x="1764" y="4292"/>
                  <a:pt x="1033" y="3561"/>
                  <a:pt x="1033" y="2663"/>
                </a:cubicBezTo>
                <a:close/>
                <a:moveTo>
                  <a:pt x="4374" y="4374"/>
                </a:moveTo>
                <a:cubicBezTo>
                  <a:pt x="3917" y="4831"/>
                  <a:pt x="3309" y="5083"/>
                  <a:pt x="2663" y="5083"/>
                </a:cubicBezTo>
                <a:lnTo>
                  <a:pt x="2663" y="4534"/>
                </a:lnTo>
                <a:cubicBezTo>
                  <a:pt x="3695" y="4534"/>
                  <a:pt x="4534" y="3695"/>
                  <a:pt x="4534" y="2663"/>
                </a:cubicBezTo>
                <a:cubicBezTo>
                  <a:pt x="4534" y="1630"/>
                  <a:pt x="3695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ubicBezTo>
                  <a:pt x="4831" y="1408"/>
                  <a:pt x="5083" y="2016"/>
                  <a:pt x="5083" y="2663"/>
                </a:cubicBezTo>
                <a:cubicBezTo>
                  <a:pt x="5083" y="3309"/>
                  <a:pt x="4831" y="3917"/>
                  <a:pt x="4374" y="4374"/>
                </a:cubicBezTo>
                <a:close/>
              </a:path>
            </a:pathLst>
          </a:custGeom>
          <a:gradFill>
            <a:gsLst>
              <a:gs pos="62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rgbClr val="2AA6E6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4" name="iconfont-1106-834442">
            <a:extLst>
              <a:ext uri="{FF2B5EF4-FFF2-40B4-BE49-F238E27FC236}">
                <a16:creationId xmlns:a16="http://schemas.microsoft.com/office/drawing/2014/main" id="{0D72927C-E9F2-326B-5000-4CD93E0822BD}"/>
              </a:ext>
            </a:extLst>
          </p:cNvPr>
          <p:cNvSpPr/>
          <p:nvPr/>
        </p:nvSpPr>
        <p:spPr>
          <a:xfrm>
            <a:off x="9997818" y="2444357"/>
            <a:ext cx="484538" cy="483806"/>
          </a:xfrm>
          <a:custGeom>
            <a:avLst/>
            <a:gdLst>
              <a:gd name="T0" fmla="*/ 4545 w 5325"/>
              <a:gd name="T1" fmla="*/ 780 h 5325"/>
              <a:gd name="T2" fmla="*/ 2663 w 5325"/>
              <a:gd name="T3" fmla="*/ 0 h 5325"/>
              <a:gd name="T4" fmla="*/ 780 w 5325"/>
              <a:gd name="T5" fmla="*/ 780 h 5325"/>
              <a:gd name="T6" fmla="*/ 0 w 5325"/>
              <a:gd name="T7" fmla="*/ 2663 h 5325"/>
              <a:gd name="T8" fmla="*/ 780 w 5325"/>
              <a:gd name="T9" fmla="*/ 4545 h 5325"/>
              <a:gd name="T10" fmla="*/ 2663 w 5325"/>
              <a:gd name="T11" fmla="*/ 5325 h 5325"/>
              <a:gd name="T12" fmla="*/ 4545 w 5325"/>
              <a:gd name="T13" fmla="*/ 4545 h 5325"/>
              <a:gd name="T14" fmla="*/ 5325 w 5325"/>
              <a:gd name="T15" fmla="*/ 2663 h 5325"/>
              <a:gd name="T16" fmla="*/ 4545 w 5325"/>
              <a:gd name="T17" fmla="*/ 780 h 5325"/>
              <a:gd name="T18" fmla="*/ 2663 w 5325"/>
              <a:gd name="T19" fmla="*/ 1033 h 5325"/>
              <a:gd name="T20" fmla="*/ 4292 w 5325"/>
              <a:gd name="T21" fmla="*/ 2663 h 5325"/>
              <a:gd name="T22" fmla="*/ 2663 w 5325"/>
              <a:gd name="T23" fmla="*/ 4292 h 5325"/>
              <a:gd name="T24" fmla="*/ 1033 w 5325"/>
              <a:gd name="T25" fmla="*/ 2663 h 5325"/>
              <a:gd name="T26" fmla="*/ 2663 w 5325"/>
              <a:gd name="T27" fmla="*/ 1033 h 5325"/>
              <a:gd name="T28" fmla="*/ 4374 w 5325"/>
              <a:gd name="T29" fmla="*/ 4374 h 5325"/>
              <a:gd name="T30" fmla="*/ 2663 w 5325"/>
              <a:gd name="T31" fmla="*/ 5083 h 5325"/>
              <a:gd name="T32" fmla="*/ 951 w 5325"/>
              <a:gd name="T33" fmla="*/ 4374 h 5325"/>
              <a:gd name="T34" fmla="*/ 242 w 5325"/>
              <a:gd name="T35" fmla="*/ 2663 h 5325"/>
              <a:gd name="T36" fmla="*/ 791 w 5325"/>
              <a:gd name="T37" fmla="*/ 2663 h 5325"/>
              <a:gd name="T38" fmla="*/ 2663 w 5325"/>
              <a:gd name="T39" fmla="*/ 4534 h 5325"/>
              <a:gd name="T40" fmla="*/ 4534 w 5325"/>
              <a:gd name="T41" fmla="*/ 2663 h 5325"/>
              <a:gd name="T42" fmla="*/ 2663 w 5325"/>
              <a:gd name="T43" fmla="*/ 791 h 5325"/>
              <a:gd name="T44" fmla="*/ 2481 w 5325"/>
              <a:gd name="T45" fmla="*/ 800 h 5325"/>
              <a:gd name="T46" fmla="*/ 2481 w 5325"/>
              <a:gd name="T47" fmla="*/ 249 h 5325"/>
              <a:gd name="T48" fmla="*/ 2663 w 5325"/>
              <a:gd name="T49" fmla="*/ 242 h 5325"/>
              <a:gd name="T50" fmla="*/ 4374 w 5325"/>
              <a:gd name="T51" fmla="*/ 951 h 5325"/>
              <a:gd name="T52" fmla="*/ 5083 w 5325"/>
              <a:gd name="T53" fmla="*/ 2663 h 5325"/>
              <a:gd name="T54" fmla="*/ 4374 w 5325"/>
              <a:gd name="T55" fmla="*/ 4374 h 5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25" h="5325">
                <a:moveTo>
                  <a:pt x="4545" y="780"/>
                </a:moveTo>
                <a:cubicBezTo>
                  <a:pt x="4042" y="277"/>
                  <a:pt x="3374" y="0"/>
                  <a:pt x="2663" y="0"/>
                </a:cubicBezTo>
                <a:cubicBezTo>
                  <a:pt x="1951" y="0"/>
                  <a:pt x="1283" y="277"/>
                  <a:pt x="780" y="780"/>
                </a:cubicBezTo>
                <a:cubicBezTo>
                  <a:pt x="277" y="1283"/>
                  <a:pt x="0" y="1951"/>
                  <a:pt x="0" y="2663"/>
                </a:cubicBezTo>
                <a:cubicBezTo>
                  <a:pt x="0" y="3374"/>
                  <a:pt x="277" y="4042"/>
                  <a:pt x="780" y="4545"/>
                </a:cubicBezTo>
                <a:cubicBezTo>
                  <a:pt x="1283" y="5048"/>
                  <a:pt x="1951" y="5325"/>
                  <a:pt x="2663" y="5325"/>
                </a:cubicBezTo>
                <a:cubicBezTo>
                  <a:pt x="3374" y="5325"/>
                  <a:pt x="4042" y="5048"/>
                  <a:pt x="4545" y="4545"/>
                </a:cubicBezTo>
                <a:cubicBezTo>
                  <a:pt x="5048" y="4042"/>
                  <a:pt x="5325" y="3374"/>
                  <a:pt x="5325" y="2663"/>
                </a:cubicBezTo>
                <a:cubicBezTo>
                  <a:pt x="5325" y="1951"/>
                  <a:pt x="5048" y="1283"/>
                  <a:pt x="4545" y="780"/>
                </a:cubicBezTo>
                <a:close/>
                <a:moveTo>
                  <a:pt x="2663" y="1033"/>
                </a:moveTo>
                <a:cubicBezTo>
                  <a:pt x="3561" y="1033"/>
                  <a:pt x="4292" y="1764"/>
                  <a:pt x="4292" y="2663"/>
                </a:cubicBezTo>
                <a:cubicBezTo>
                  <a:pt x="4292" y="3561"/>
                  <a:pt x="3561" y="4292"/>
                  <a:pt x="2663" y="4292"/>
                </a:cubicBezTo>
                <a:cubicBezTo>
                  <a:pt x="1764" y="4292"/>
                  <a:pt x="1033" y="3561"/>
                  <a:pt x="1033" y="2663"/>
                </a:cubicBezTo>
                <a:cubicBezTo>
                  <a:pt x="1033" y="1764"/>
                  <a:pt x="1764" y="1033"/>
                  <a:pt x="2663" y="1033"/>
                </a:cubicBezTo>
                <a:close/>
                <a:moveTo>
                  <a:pt x="4374" y="4374"/>
                </a:moveTo>
                <a:cubicBezTo>
                  <a:pt x="3917" y="4831"/>
                  <a:pt x="3309" y="5083"/>
                  <a:pt x="2663" y="5083"/>
                </a:cubicBezTo>
                <a:cubicBezTo>
                  <a:pt x="2016" y="5083"/>
                  <a:pt x="1408" y="4831"/>
                  <a:pt x="951" y="4374"/>
                </a:cubicBezTo>
                <a:cubicBezTo>
                  <a:pt x="494" y="3917"/>
                  <a:pt x="242" y="3309"/>
                  <a:pt x="242" y="2663"/>
                </a:cubicBezTo>
                <a:lnTo>
                  <a:pt x="791" y="2663"/>
                </a:lnTo>
                <a:cubicBezTo>
                  <a:pt x="791" y="3695"/>
                  <a:pt x="1630" y="4534"/>
                  <a:pt x="2663" y="4534"/>
                </a:cubicBezTo>
                <a:cubicBezTo>
                  <a:pt x="3695" y="4534"/>
                  <a:pt x="4534" y="3695"/>
                  <a:pt x="4534" y="2663"/>
                </a:cubicBezTo>
                <a:cubicBezTo>
                  <a:pt x="4534" y="1630"/>
                  <a:pt x="3695" y="791"/>
                  <a:pt x="2663" y="791"/>
                </a:cubicBezTo>
                <a:cubicBezTo>
                  <a:pt x="2601" y="791"/>
                  <a:pt x="2541" y="794"/>
                  <a:pt x="2481" y="800"/>
                </a:cubicBezTo>
                <a:lnTo>
                  <a:pt x="2481" y="249"/>
                </a:lnTo>
                <a:cubicBezTo>
                  <a:pt x="2541" y="244"/>
                  <a:pt x="2602" y="242"/>
                  <a:pt x="2663" y="242"/>
                </a:cubicBezTo>
                <a:cubicBezTo>
                  <a:pt x="3309" y="242"/>
                  <a:pt x="3917" y="494"/>
                  <a:pt x="4374" y="951"/>
                </a:cubicBezTo>
                <a:cubicBezTo>
                  <a:pt x="4831" y="1408"/>
                  <a:pt x="5083" y="2016"/>
                  <a:pt x="5083" y="2663"/>
                </a:cubicBezTo>
                <a:cubicBezTo>
                  <a:pt x="5083" y="3309"/>
                  <a:pt x="4831" y="3917"/>
                  <a:pt x="4374" y="4374"/>
                </a:cubicBezTo>
                <a:close/>
              </a:path>
            </a:pathLst>
          </a:custGeom>
          <a:gradFill>
            <a:gsLst>
              <a:gs pos="62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rgbClr val="2AA6E6">
                <a:alpha val="1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192C9977-C3D8-BF35-B593-1DC00CA8028D}"/>
              </a:ext>
            </a:extLst>
          </p:cNvPr>
          <p:cNvSpPr/>
          <p:nvPr/>
        </p:nvSpPr>
        <p:spPr>
          <a:xfrm rot="5400000">
            <a:off x="3022984" y="2885621"/>
            <a:ext cx="368824" cy="2158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5" name="等腰三角形 114">
            <a:extLst>
              <a:ext uri="{FF2B5EF4-FFF2-40B4-BE49-F238E27FC236}">
                <a16:creationId xmlns:a16="http://schemas.microsoft.com/office/drawing/2014/main" id="{34C272D3-477D-32B1-8379-F005248BA498}"/>
              </a:ext>
            </a:extLst>
          </p:cNvPr>
          <p:cNvSpPr/>
          <p:nvPr/>
        </p:nvSpPr>
        <p:spPr>
          <a:xfrm rot="5400000">
            <a:off x="4952016" y="2885621"/>
            <a:ext cx="368824" cy="2158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6" name="等腰三角形 115">
            <a:extLst>
              <a:ext uri="{FF2B5EF4-FFF2-40B4-BE49-F238E27FC236}">
                <a16:creationId xmlns:a16="http://schemas.microsoft.com/office/drawing/2014/main" id="{AFD8A16D-7E86-B37E-942B-8BEF9C43D593}"/>
              </a:ext>
            </a:extLst>
          </p:cNvPr>
          <p:cNvSpPr/>
          <p:nvPr/>
        </p:nvSpPr>
        <p:spPr>
          <a:xfrm rot="5400000">
            <a:off x="6877159" y="2885621"/>
            <a:ext cx="368824" cy="2158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7" name="等腰三角形 116">
            <a:extLst>
              <a:ext uri="{FF2B5EF4-FFF2-40B4-BE49-F238E27FC236}">
                <a16:creationId xmlns:a16="http://schemas.microsoft.com/office/drawing/2014/main" id="{999607E1-358B-DE36-DDA8-30C88BC3BBE4}"/>
              </a:ext>
            </a:extLst>
          </p:cNvPr>
          <p:cNvSpPr/>
          <p:nvPr/>
        </p:nvSpPr>
        <p:spPr>
          <a:xfrm rot="5400000">
            <a:off x="8821608" y="2880544"/>
            <a:ext cx="368824" cy="21585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2B16296D-24B4-C6B7-F4ED-3AEB2BD1C3CB}"/>
              </a:ext>
            </a:extLst>
          </p:cNvPr>
          <p:cNvGrpSpPr/>
          <p:nvPr/>
        </p:nvGrpSpPr>
        <p:grpSpPr>
          <a:xfrm>
            <a:off x="3752879" y="5022270"/>
            <a:ext cx="5145212" cy="846458"/>
            <a:chOff x="2389063" y="5803239"/>
            <a:chExt cx="5145212" cy="846458"/>
          </a:xfrm>
        </p:grpSpPr>
        <p:sp>
          <p:nvSpPr>
            <p:cNvPr id="119" name="矩形: 圆角 118">
              <a:extLst>
                <a:ext uri="{FF2B5EF4-FFF2-40B4-BE49-F238E27FC236}">
                  <a16:creationId xmlns:a16="http://schemas.microsoft.com/office/drawing/2014/main" id="{AF5214BC-DDCF-437B-6AAF-06B20DE96F0D}"/>
                </a:ext>
              </a:extLst>
            </p:cNvPr>
            <p:cNvSpPr/>
            <p:nvPr/>
          </p:nvSpPr>
          <p:spPr>
            <a:xfrm>
              <a:off x="2389063" y="5803239"/>
              <a:ext cx="5145212" cy="846458"/>
            </a:xfrm>
            <a:prstGeom prst="roundRect">
              <a:avLst>
                <a:gd name="adj" fmla="val 840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DDA4DBB2-BD58-5621-5344-D1F914282AB0}"/>
                </a:ext>
              </a:extLst>
            </p:cNvPr>
            <p:cNvSpPr txBox="1"/>
            <p:nvPr/>
          </p:nvSpPr>
          <p:spPr>
            <a:xfrm>
              <a:off x="2459368" y="5857446"/>
              <a:ext cx="4992812" cy="7410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bg1"/>
                  </a:solidFill>
                </a:rPr>
                <a:t>前四步可能只有短短十几分钟，但是接种后很关键，请家长们务必多多费心，注意观察宝宝状态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sp>
        <p:nvSpPr>
          <p:cNvPr id="121" name="iconfont-1106-834442">
            <a:extLst>
              <a:ext uri="{FF2B5EF4-FFF2-40B4-BE49-F238E27FC236}">
                <a16:creationId xmlns:a16="http://schemas.microsoft.com/office/drawing/2014/main" id="{46342A36-CAAA-FCD3-5802-82DE795332D3}"/>
              </a:ext>
            </a:extLst>
          </p:cNvPr>
          <p:cNvSpPr/>
          <p:nvPr/>
        </p:nvSpPr>
        <p:spPr>
          <a:xfrm>
            <a:off x="2876279" y="5022270"/>
            <a:ext cx="841448" cy="841448"/>
          </a:xfrm>
          <a:custGeom>
            <a:avLst/>
            <a:gdLst>
              <a:gd name="T0" fmla="*/ 4605 w 8874"/>
              <a:gd name="T1" fmla="*/ 0 h 8874"/>
              <a:gd name="T2" fmla="*/ 661 w 8874"/>
              <a:gd name="T3" fmla="*/ 2635 h 8874"/>
              <a:gd name="T4" fmla="*/ 1587 w 8874"/>
              <a:gd name="T5" fmla="*/ 7287 h 8874"/>
              <a:gd name="T6" fmla="*/ 6239 w 8874"/>
              <a:gd name="T7" fmla="*/ 8213 h 8874"/>
              <a:gd name="T8" fmla="*/ 8874 w 8874"/>
              <a:gd name="T9" fmla="*/ 4269 h 8874"/>
              <a:gd name="T10" fmla="*/ 4605 w 8874"/>
              <a:gd name="T11" fmla="*/ 0 h 8874"/>
              <a:gd name="T12" fmla="*/ 4605 w 8874"/>
              <a:gd name="T13" fmla="*/ 6637 h 8874"/>
              <a:gd name="T14" fmla="*/ 4167 w 8874"/>
              <a:gd name="T15" fmla="*/ 6345 h 8874"/>
              <a:gd name="T16" fmla="*/ 4270 w 8874"/>
              <a:gd name="T17" fmla="*/ 5829 h 8874"/>
              <a:gd name="T18" fmla="*/ 4786 w 8874"/>
              <a:gd name="T19" fmla="*/ 5726 h 8874"/>
              <a:gd name="T20" fmla="*/ 5079 w 8874"/>
              <a:gd name="T21" fmla="*/ 6163 h 8874"/>
              <a:gd name="T22" fmla="*/ 4605 w 8874"/>
              <a:gd name="T23" fmla="*/ 6637 h 8874"/>
              <a:gd name="T24" fmla="*/ 4842 w 8874"/>
              <a:gd name="T25" fmla="*/ 4717 h 8874"/>
              <a:gd name="T26" fmla="*/ 4605 w 8874"/>
              <a:gd name="T27" fmla="*/ 5191 h 8874"/>
              <a:gd name="T28" fmla="*/ 4368 w 8874"/>
              <a:gd name="T29" fmla="*/ 4717 h 8874"/>
              <a:gd name="T30" fmla="*/ 4131 w 8874"/>
              <a:gd name="T31" fmla="*/ 2611 h 8874"/>
              <a:gd name="T32" fmla="*/ 4605 w 8874"/>
              <a:gd name="T33" fmla="*/ 2138 h 8874"/>
              <a:gd name="T34" fmla="*/ 5079 w 8874"/>
              <a:gd name="T35" fmla="*/ 2611 h 8874"/>
              <a:gd name="T36" fmla="*/ 4842 w 8874"/>
              <a:gd name="T37" fmla="*/ 4717 h 8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74" h="8874">
                <a:moveTo>
                  <a:pt x="4605" y="0"/>
                </a:moveTo>
                <a:cubicBezTo>
                  <a:pt x="2878" y="0"/>
                  <a:pt x="1322" y="1040"/>
                  <a:pt x="661" y="2635"/>
                </a:cubicBezTo>
                <a:cubicBezTo>
                  <a:pt x="0" y="4230"/>
                  <a:pt x="366" y="6066"/>
                  <a:pt x="1587" y="7287"/>
                </a:cubicBezTo>
                <a:cubicBezTo>
                  <a:pt x="2808" y="8508"/>
                  <a:pt x="4644" y="8874"/>
                  <a:pt x="6239" y="8213"/>
                </a:cubicBezTo>
                <a:cubicBezTo>
                  <a:pt x="7834" y="7552"/>
                  <a:pt x="8874" y="5996"/>
                  <a:pt x="8874" y="4269"/>
                </a:cubicBezTo>
                <a:cubicBezTo>
                  <a:pt x="8874" y="1911"/>
                  <a:pt x="6963" y="0"/>
                  <a:pt x="4605" y="0"/>
                </a:cubicBezTo>
                <a:close/>
                <a:moveTo>
                  <a:pt x="4605" y="6637"/>
                </a:moveTo>
                <a:cubicBezTo>
                  <a:pt x="4413" y="6637"/>
                  <a:pt x="4241" y="6522"/>
                  <a:pt x="4167" y="6345"/>
                </a:cubicBezTo>
                <a:cubicBezTo>
                  <a:pt x="4094" y="6168"/>
                  <a:pt x="4135" y="5964"/>
                  <a:pt x="4270" y="5829"/>
                </a:cubicBezTo>
                <a:cubicBezTo>
                  <a:pt x="4406" y="5693"/>
                  <a:pt x="4609" y="5653"/>
                  <a:pt x="4786" y="5726"/>
                </a:cubicBezTo>
                <a:cubicBezTo>
                  <a:pt x="4963" y="5799"/>
                  <a:pt x="5079" y="5972"/>
                  <a:pt x="5079" y="6163"/>
                </a:cubicBezTo>
                <a:cubicBezTo>
                  <a:pt x="5079" y="6425"/>
                  <a:pt x="4867" y="6637"/>
                  <a:pt x="4605" y="6637"/>
                </a:cubicBezTo>
                <a:close/>
                <a:moveTo>
                  <a:pt x="4842" y="4717"/>
                </a:moveTo>
                <a:cubicBezTo>
                  <a:pt x="4842" y="4979"/>
                  <a:pt x="4733" y="5191"/>
                  <a:pt x="4605" y="5191"/>
                </a:cubicBezTo>
                <a:cubicBezTo>
                  <a:pt x="4477" y="5191"/>
                  <a:pt x="4368" y="4979"/>
                  <a:pt x="4368" y="4717"/>
                </a:cubicBezTo>
                <a:lnTo>
                  <a:pt x="4131" y="2611"/>
                </a:lnTo>
                <a:cubicBezTo>
                  <a:pt x="4131" y="2350"/>
                  <a:pt x="4343" y="2138"/>
                  <a:pt x="4605" y="2138"/>
                </a:cubicBezTo>
                <a:cubicBezTo>
                  <a:pt x="4867" y="2138"/>
                  <a:pt x="5079" y="2350"/>
                  <a:pt x="5079" y="2611"/>
                </a:cubicBezTo>
                <a:lnTo>
                  <a:pt x="4842" y="4717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0" name="图形 49">
            <a:extLst>
              <a:ext uri="{FF2B5EF4-FFF2-40B4-BE49-F238E27FC236}">
                <a16:creationId xmlns:a16="http://schemas.microsoft.com/office/drawing/2014/main" id="{1E30FE08-1225-2AE7-594A-2B885DC450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156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穿白色衣服的人&#10;&#10;描述已自动生成">
            <a:extLst>
              <a:ext uri="{FF2B5EF4-FFF2-40B4-BE49-F238E27FC236}">
                <a16:creationId xmlns:a16="http://schemas.microsoft.com/office/drawing/2014/main" id="{80093AEA-5C7E-A468-678B-FF29AC2F9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79" r="25145" b="1815"/>
          <a:stretch/>
        </p:blipFill>
        <p:spPr>
          <a:xfrm>
            <a:off x="2191" y="1"/>
            <a:ext cx="4231920" cy="6858000"/>
          </a:xfrm>
          <a:prstGeom prst="rect">
            <a:avLst/>
          </a:prstGeom>
        </p:spPr>
      </p:pic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98C017CE-D51E-38C8-71D6-DAEFF6BA9686}"/>
              </a:ext>
            </a:extLst>
          </p:cNvPr>
          <p:cNvSpPr/>
          <p:nvPr/>
        </p:nvSpPr>
        <p:spPr>
          <a:xfrm>
            <a:off x="1" y="554791"/>
            <a:ext cx="423191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54417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接种注意事项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421C5235-B03F-618D-DDD7-4CD44099185D}"/>
              </a:ext>
            </a:extLst>
          </p:cNvPr>
          <p:cNvSpPr/>
          <p:nvPr/>
        </p:nvSpPr>
        <p:spPr>
          <a:xfrm>
            <a:off x="2398221" y="1292801"/>
            <a:ext cx="9242917" cy="4967514"/>
          </a:xfrm>
          <a:prstGeom prst="rect">
            <a:avLst/>
          </a:prstGeom>
          <a:solidFill>
            <a:schemeClr val="accent5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79A11E4-A8E4-33DD-DDDF-371F422635A5}"/>
              </a:ext>
            </a:extLst>
          </p:cNvPr>
          <p:cNvSpPr txBox="1"/>
          <p:nvPr/>
        </p:nvSpPr>
        <p:spPr>
          <a:xfrm>
            <a:off x="2398221" y="1606035"/>
            <a:ext cx="1833699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如有以下情况，请告知医生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DCB5DB6-1298-C16D-7591-8316598DC104}"/>
              </a:ext>
            </a:extLst>
          </p:cNvPr>
          <p:cNvGrpSpPr/>
          <p:nvPr/>
        </p:nvGrpSpPr>
        <p:grpSpPr>
          <a:xfrm>
            <a:off x="4606704" y="1518202"/>
            <a:ext cx="3208194" cy="1278902"/>
            <a:chOff x="4374865" y="2045514"/>
            <a:chExt cx="3208194" cy="1250136"/>
          </a:xfrm>
        </p:grpSpPr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40C1D9E5-1B30-8592-CFFE-1F7624A92E67}"/>
                </a:ext>
              </a:extLst>
            </p:cNvPr>
            <p:cNvSpPr/>
            <p:nvPr/>
          </p:nvSpPr>
          <p:spPr>
            <a:xfrm>
              <a:off x="4374865" y="205688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17FB188-4BBB-9F6B-3059-CCA300600F79}"/>
                </a:ext>
              </a:extLst>
            </p:cNvPr>
            <p:cNvSpPr txBox="1"/>
            <p:nvPr/>
          </p:nvSpPr>
          <p:spPr>
            <a:xfrm>
              <a:off x="4374866" y="2045514"/>
              <a:ext cx="3208193" cy="4709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惊厥、癫痫及脑部患疾等</a:t>
              </a:r>
              <a:endParaRPr lang="en-US" altLang="zh-CN" dirty="0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9B29B77-1FD9-1497-A9E3-85E400120F67}"/>
              </a:ext>
            </a:extLst>
          </p:cNvPr>
          <p:cNvGrpSpPr/>
          <p:nvPr/>
        </p:nvGrpSpPr>
        <p:grpSpPr>
          <a:xfrm>
            <a:off x="4606704" y="3109395"/>
            <a:ext cx="3208194" cy="1285252"/>
            <a:chOff x="4374865" y="3411422"/>
            <a:chExt cx="3208194" cy="1256343"/>
          </a:xfrm>
        </p:grpSpPr>
        <p:sp>
          <p:nvSpPr>
            <p:cNvPr id="59" name="矩形: 圆角 58">
              <a:extLst>
                <a:ext uri="{FF2B5EF4-FFF2-40B4-BE49-F238E27FC236}">
                  <a16:creationId xmlns:a16="http://schemas.microsoft.com/office/drawing/2014/main" id="{B6ADD935-5DD4-E7CA-16AC-EC04A5CCC636}"/>
                </a:ext>
              </a:extLst>
            </p:cNvPr>
            <p:cNvSpPr/>
            <p:nvPr/>
          </p:nvSpPr>
          <p:spPr>
            <a:xfrm>
              <a:off x="4374865" y="3429000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E0BF4116-6684-0D43-586F-3091143E682E}"/>
                </a:ext>
              </a:extLst>
            </p:cNvPr>
            <p:cNvSpPr txBox="1"/>
            <p:nvPr/>
          </p:nvSpPr>
          <p:spPr>
            <a:xfrm>
              <a:off x="4374866" y="3411422"/>
              <a:ext cx="3208193" cy="4603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有严重过敏史，易过敏体质</a:t>
              </a:r>
              <a:endParaRPr lang="en-US" altLang="zh-CN" dirty="0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D239ED57-2B65-35C5-6ABA-C63163651CA0}"/>
              </a:ext>
            </a:extLst>
          </p:cNvPr>
          <p:cNvGrpSpPr/>
          <p:nvPr/>
        </p:nvGrpSpPr>
        <p:grpSpPr>
          <a:xfrm>
            <a:off x="4606704" y="4706921"/>
            <a:ext cx="3208194" cy="1285250"/>
            <a:chOff x="4374865" y="4783537"/>
            <a:chExt cx="3208194" cy="1256343"/>
          </a:xfrm>
        </p:grpSpPr>
        <p:sp>
          <p:nvSpPr>
            <p:cNvPr id="62" name="矩形: 圆角 61">
              <a:extLst>
                <a:ext uri="{FF2B5EF4-FFF2-40B4-BE49-F238E27FC236}">
                  <a16:creationId xmlns:a16="http://schemas.microsoft.com/office/drawing/2014/main" id="{A8637D68-5C2E-BFB2-9797-936AF4942D6F}"/>
                </a:ext>
              </a:extLst>
            </p:cNvPr>
            <p:cNvSpPr/>
            <p:nvPr/>
          </p:nvSpPr>
          <p:spPr>
            <a:xfrm>
              <a:off x="4374865" y="480111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53A7DD6-723F-10F0-1593-DABA335E56BC}"/>
                </a:ext>
              </a:extLst>
            </p:cNvPr>
            <p:cNvSpPr txBox="1"/>
            <p:nvPr/>
          </p:nvSpPr>
          <p:spPr>
            <a:xfrm>
              <a:off x="4374866" y="4783537"/>
              <a:ext cx="3208193" cy="8665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严重的心肝肾疾病，急性传染病，活动期结核</a:t>
              </a:r>
              <a:endParaRPr lang="en-US" altLang="zh-CN" dirty="0"/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FC25B11A-EF49-16A0-C841-ABF8EB99EDE7}"/>
              </a:ext>
            </a:extLst>
          </p:cNvPr>
          <p:cNvGrpSpPr/>
          <p:nvPr/>
        </p:nvGrpSpPr>
        <p:grpSpPr>
          <a:xfrm>
            <a:off x="8189682" y="1518202"/>
            <a:ext cx="3208194" cy="1278902"/>
            <a:chOff x="4374865" y="2045514"/>
            <a:chExt cx="3208194" cy="1250136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295A53B0-D2EB-19B3-5120-0C8074541F97}"/>
                </a:ext>
              </a:extLst>
            </p:cNvPr>
            <p:cNvSpPr/>
            <p:nvPr/>
          </p:nvSpPr>
          <p:spPr>
            <a:xfrm>
              <a:off x="4374865" y="205688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1931A71D-8E64-70A3-091A-713C3AA95F5C}"/>
                </a:ext>
              </a:extLst>
            </p:cNvPr>
            <p:cNvSpPr txBox="1"/>
            <p:nvPr/>
          </p:nvSpPr>
          <p:spPr>
            <a:xfrm>
              <a:off x="4374866" y="2045514"/>
              <a:ext cx="3208193" cy="4603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对疫苗中任一成分过敏</a:t>
              </a:r>
              <a:endParaRPr lang="en-US" altLang="zh-CN" dirty="0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BF42202-CC0C-78DA-F62D-428B3E66B081}"/>
              </a:ext>
            </a:extLst>
          </p:cNvPr>
          <p:cNvGrpSpPr/>
          <p:nvPr/>
        </p:nvGrpSpPr>
        <p:grpSpPr>
          <a:xfrm>
            <a:off x="8189682" y="3115744"/>
            <a:ext cx="3208194" cy="1278902"/>
            <a:chOff x="4374865" y="3417629"/>
            <a:chExt cx="3208194" cy="1250136"/>
          </a:xfrm>
        </p:grpSpPr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id="{D7233E32-7FF1-D3D9-4A1D-6EDC5D44F9D9}"/>
                </a:ext>
              </a:extLst>
            </p:cNvPr>
            <p:cNvSpPr/>
            <p:nvPr/>
          </p:nvSpPr>
          <p:spPr>
            <a:xfrm>
              <a:off x="4374865" y="3429000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988CA6AC-A864-7817-3E97-5C8A757E6B54}"/>
                </a:ext>
              </a:extLst>
            </p:cNvPr>
            <p:cNvSpPr txBox="1"/>
            <p:nvPr/>
          </p:nvSpPr>
          <p:spPr>
            <a:xfrm>
              <a:off x="4374866" y="3417629"/>
              <a:ext cx="3208193" cy="8665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有免疫缺陷，或正在使用免疫抑制剂治疗</a:t>
              </a:r>
              <a:endParaRPr lang="en-US" altLang="zh-CN" dirty="0"/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1BC8BC38-C5AE-6A4D-4DCF-0234457E2127}"/>
              </a:ext>
            </a:extLst>
          </p:cNvPr>
          <p:cNvGrpSpPr/>
          <p:nvPr/>
        </p:nvGrpSpPr>
        <p:grpSpPr>
          <a:xfrm>
            <a:off x="8189682" y="4724902"/>
            <a:ext cx="3208194" cy="1301959"/>
            <a:chOff x="4374865" y="4801104"/>
            <a:chExt cx="3208194" cy="1272674"/>
          </a:xfrm>
        </p:grpSpPr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1F099DA4-78A9-85F6-D3B6-81088777AB8B}"/>
                </a:ext>
              </a:extLst>
            </p:cNvPr>
            <p:cNvSpPr/>
            <p:nvPr/>
          </p:nvSpPr>
          <p:spPr>
            <a:xfrm>
              <a:off x="4374865" y="4801115"/>
              <a:ext cx="3208193" cy="1238765"/>
            </a:xfrm>
            <a:prstGeom prst="roundRect">
              <a:avLst>
                <a:gd name="adj" fmla="val 6488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228600" dist="76200" dir="5400000" algn="t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373CC243-4B02-979D-A9EE-CDCCBB45E66A}"/>
                </a:ext>
              </a:extLst>
            </p:cNvPr>
            <p:cNvSpPr txBox="1"/>
            <p:nvPr/>
          </p:nvSpPr>
          <p:spPr>
            <a:xfrm>
              <a:off x="4374866" y="4801104"/>
              <a:ext cx="3208193" cy="12726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>
                  <a:solidFill>
                    <a:schemeClr val="bg2">
                      <a:lumMod val="25000"/>
                    </a:schemeClr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defRPr>
              </a:lvl1pPr>
            </a:lstStyle>
            <a:p>
              <a:r>
                <a:rPr lang="zh-CN" altLang="en-US" dirty="0"/>
                <a:t>如果还在在前一次接种疫苗后出现了高热、惊厥、抽搐、注射部位肿块、荨麻疹等反应</a:t>
              </a:r>
              <a:endParaRPr lang="en-US" altLang="zh-CN" dirty="0"/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EA00AA5D-B468-6A52-34F6-857C21C9A31A}"/>
              </a:ext>
            </a:extLst>
          </p:cNvPr>
          <p:cNvSpPr txBox="1"/>
          <p:nvPr/>
        </p:nvSpPr>
        <p:spPr>
          <a:xfrm>
            <a:off x="5570383" y="3290356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03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A9427DE-6A2E-784F-407A-4A22212D6701}"/>
              </a:ext>
            </a:extLst>
          </p:cNvPr>
          <p:cNvSpPr txBox="1"/>
          <p:nvPr/>
        </p:nvSpPr>
        <p:spPr>
          <a:xfrm>
            <a:off x="5673214" y="1695988"/>
            <a:ext cx="1075175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01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0E9EA8D-1EB7-57AF-6490-8ABF9558A9DB}"/>
              </a:ext>
            </a:extLst>
          </p:cNvPr>
          <p:cNvSpPr txBox="1"/>
          <p:nvPr/>
        </p:nvSpPr>
        <p:spPr>
          <a:xfrm>
            <a:off x="9187554" y="1695988"/>
            <a:ext cx="1212450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02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81A36B2-5909-5FB9-0617-0820006A5DCE}"/>
              </a:ext>
            </a:extLst>
          </p:cNvPr>
          <p:cNvSpPr txBox="1"/>
          <p:nvPr/>
        </p:nvSpPr>
        <p:spPr>
          <a:xfrm>
            <a:off x="9153361" y="3293530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04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8D0A12B5-F42C-E1BD-2713-924472848399}"/>
              </a:ext>
            </a:extLst>
          </p:cNvPr>
          <p:cNvSpPr txBox="1"/>
          <p:nvPr/>
        </p:nvSpPr>
        <p:spPr>
          <a:xfrm>
            <a:off x="5570383" y="4911216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05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7077A2CE-33CF-73E2-AF9D-108F6DD3BF00}"/>
              </a:ext>
            </a:extLst>
          </p:cNvPr>
          <p:cNvSpPr txBox="1"/>
          <p:nvPr/>
        </p:nvSpPr>
        <p:spPr>
          <a:xfrm>
            <a:off x="9153361" y="4876301"/>
            <a:ext cx="1280836" cy="9233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0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7000"/>
                  </a:srgbClr>
                </a:solidFill>
                <a:effectLst/>
                <a:uLnTx/>
                <a:uFillTx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06</a:t>
            </a:r>
            <a:endParaRPr lang="zh-CN" altLang="en-US" sz="3600" dirty="0">
              <a:solidFill>
                <a:srgbClr val="0070C0">
                  <a:alpha val="7000"/>
                </a:srgb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D898233F-FEF1-BC22-14D4-145C7C1655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35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手里拿着游戏手柄的男人&#10;&#10;描述已自动生成">
            <a:extLst>
              <a:ext uri="{FF2B5EF4-FFF2-40B4-BE49-F238E27FC236}">
                <a16:creationId xmlns:a16="http://schemas.microsoft.com/office/drawing/2014/main" id="{FF1E463C-B202-44A0-6DD4-9F16047165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1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76" r="8961"/>
          <a:stretch/>
        </p:blipFill>
        <p:spPr>
          <a:xfrm>
            <a:off x="-24139" y="1"/>
            <a:ext cx="4318494" cy="6857999"/>
          </a:xfrm>
          <a:prstGeom prst="rect">
            <a:avLst/>
          </a:prstGeom>
        </p:spPr>
      </p:pic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84570C7D-CD52-D4C2-DD9B-EAD86C1143A6}"/>
              </a:ext>
            </a:extLst>
          </p:cNvPr>
          <p:cNvSpPr/>
          <p:nvPr/>
        </p:nvSpPr>
        <p:spPr>
          <a:xfrm>
            <a:off x="1" y="554791"/>
            <a:ext cx="4294354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3DAF655F-8E4C-0472-2217-8503B29142F1}"/>
              </a:ext>
            </a:extLst>
          </p:cNvPr>
          <p:cNvSpPr/>
          <p:nvPr/>
        </p:nvSpPr>
        <p:spPr>
          <a:xfrm>
            <a:off x="3225900" y="1723610"/>
            <a:ext cx="8415238" cy="845173"/>
          </a:xfrm>
          <a:prstGeom prst="roundRect">
            <a:avLst>
              <a:gd name="adj" fmla="val 1323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81588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接种注意事项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79A11E4-A8E4-33DD-DDDF-371F422635A5}"/>
              </a:ext>
            </a:extLst>
          </p:cNvPr>
          <p:cNvSpPr txBox="1"/>
          <p:nvPr/>
        </p:nvSpPr>
        <p:spPr>
          <a:xfrm>
            <a:off x="5482826" y="1119456"/>
            <a:ext cx="434871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32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下列情况暂缓接种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B17FB188-4BBB-9F6B-3059-CCA300600F79}"/>
              </a:ext>
            </a:extLst>
          </p:cNvPr>
          <p:cNvSpPr txBox="1"/>
          <p:nvPr/>
        </p:nvSpPr>
        <p:spPr>
          <a:xfrm>
            <a:off x="4294356" y="1910715"/>
            <a:ext cx="7346781" cy="470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慢性病活动期间，不可接种疫苗</a:t>
            </a:r>
            <a:endParaRPr lang="en-US" altLang="zh-CN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DA9427DE-6A2E-784F-407A-4A22212D6701}"/>
              </a:ext>
            </a:extLst>
          </p:cNvPr>
          <p:cNvSpPr txBox="1"/>
          <p:nvPr/>
        </p:nvSpPr>
        <p:spPr>
          <a:xfrm>
            <a:off x="3209514" y="1586162"/>
            <a:ext cx="1419636" cy="11079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6600" b="1" i="0" u="none" strike="noStrike" kern="1200" cap="none" spc="300" normalizeH="0" baseline="0" noProof="0" dirty="0">
                <a:ln>
                  <a:noFill/>
                </a:ln>
                <a:solidFill>
                  <a:srgbClr val="0070C0">
                    <a:alpha val="43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POSans B" panose="00020600040101010101" pitchFamily="18" charset="-122"/>
                <a:cs typeface="Calibri" panose="020F0502020204030204" pitchFamily="34" charset="0"/>
              </a:rPr>
              <a:t>01</a:t>
            </a:r>
            <a:endParaRPr lang="zh-CN" altLang="en-US" sz="4400" b="1" dirty="0">
              <a:solidFill>
                <a:srgbClr val="0070C0">
                  <a:alpha val="43000"/>
                </a:srgbClr>
              </a:solidFill>
              <a:latin typeface="Arial" panose="020B0604020202020204" pitchFamily="34" charset="0"/>
              <a:ea typeface="OPPOSans B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85" name="矩形: 圆角 84">
            <a:extLst>
              <a:ext uri="{FF2B5EF4-FFF2-40B4-BE49-F238E27FC236}">
                <a16:creationId xmlns:a16="http://schemas.microsoft.com/office/drawing/2014/main" id="{A5C7D8A4-604A-418E-786B-AF6D4D32B0CE}"/>
              </a:ext>
            </a:extLst>
          </p:cNvPr>
          <p:cNvSpPr/>
          <p:nvPr/>
        </p:nvSpPr>
        <p:spPr>
          <a:xfrm>
            <a:off x="3225900" y="5423723"/>
            <a:ext cx="8415238" cy="845173"/>
          </a:xfrm>
          <a:prstGeom prst="roundRect">
            <a:avLst>
              <a:gd name="adj" fmla="val 1323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6" name="矩形: 圆角 85">
            <a:extLst>
              <a:ext uri="{FF2B5EF4-FFF2-40B4-BE49-F238E27FC236}">
                <a16:creationId xmlns:a16="http://schemas.microsoft.com/office/drawing/2014/main" id="{4BA179B6-F1AC-7248-9405-67F87BD66E8F}"/>
              </a:ext>
            </a:extLst>
          </p:cNvPr>
          <p:cNvSpPr/>
          <p:nvPr/>
        </p:nvSpPr>
        <p:spPr>
          <a:xfrm>
            <a:off x="3225900" y="4190352"/>
            <a:ext cx="8415238" cy="845173"/>
          </a:xfrm>
          <a:prstGeom prst="roundRect">
            <a:avLst>
              <a:gd name="adj" fmla="val 1323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404271BE-702C-DDA1-93E7-7F2A5301E391}"/>
              </a:ext>
            </a:extLst>
          </p:cNvPr>
          <p:cNvSpPr/>
          <p:nvPr/>
        </p:nvSpPr>
        <p:spPr>
          <a:xfrm>
            <a:off x="3225900" y="2956981"/>
            <a:ext cx="8415238" cy="845173"/>
          </a:xfrm>
          <a:prstGeom prst="roundRect">
            <a:avLst>
              <a:gd name="adj" fmla="val 13232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D7234277-802B-B512-5BD8-EB9670CD6EFF}"/>
              </a:ext>
            </a:extLst>
          </p:cNvPr>
          <p:cNvSpPr txBox="1"/>
          <p:nvPr/>
        </p:nvSpPr>
        <p:spPr>
          <a:xfrm>
            <a:off x="4301075" y="3144086"/>
            <a:ext cx="7346781" cy="470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各种皮炎，化脓性皮肤病，严重湿疹</a:t>
            </a:r>
            <a:endParaRPr lang="en-US" altLang="zh-CN" dirty="0"/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84CAEDFA-019C-717B-D108-DA0054AC7A17}"/>
              </a:ext>
            </a:extLst>
          </p:cNvPr>
          <p:cNvSpPr txBox="1"/>
          <p:nvPr/>
        </p:nvSpPr>
        <p:spPr>
          <a:xfrm>
            <a:off x="3209514" y="2819533"/>
            <a:ext cx="1419636" cy="110799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kumimoji="0" sz="6600" b="1" i="0" u="none" strike="noStrike" cap="none" spc="300" normalizeH="0" baseline="0">
                <a:ln>
                  <a:noFill/>
                </a:ln>
                <a:solidFill>
                  <a:srgbClr val="0070C0">
                    <a:alpha val="43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POSans B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3B27709-B93F-4452-5599-AD86D5682FF3}"/>
              </a:ext>
            </a:extLst>
          </p:cNvPr>
          <p:cNvSpPr txBox="1"/>
          <p:nvPr/>
        </p:nvSpPr>
        <p:spPr>
          <a:xfrm>
            <a:off x="4263138" y="4121331"/>
            <a:ext cx="7346781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急性病期间，如感冒，发热且体温</a:t>
            </a:r>
            <a:r>
              <a:rPr lang="en-US" altLang="zh-CN" dirty="0">
                <a:latin typeface="Arial" panose="020B0604020202020204" pitchFamily="34" charset="0"/>
                <a:cs typeface="Calibri" panose="020F0502020204030204" pitchFamily="34" charset="0"/>
              </a:rPr>
              <a:t>&gt;37°</a:t>
            </a:r>
            <a:r>
              <a:rPr lang="zh-CN" altLang="en-US" dirty="0"/>
              <a:t>或淋巴结肿大，肺炎，支气管炎等</a:t>
            </a:r>
            <a:endParaRPr lang="en-US" altLang="zh-CN" dirty="0"/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4D4070CC-FDC3-FA2C-0312-0BD388F45EDA}"/>
              </a:ext>
            </a:extLst>
          </p:cNvPr>
          <p:cNvSpPr txBox="1"/>
          <p:nvPr/>
        </p:nvSpPr>
        <p:spPr>
          <a:xfrm>
            <a:off x="3209514" y="4058940"/>
            <a:ext cx="1419636" cy="110799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kumimoji="0" sz="6600" b="1" i="0" u="none" strike="noStrike" cap="none" spc="300" normalizeH="0" baseline="0">
                <a:ln>
                  <a:noFill/>
                </a:ln>
                <a:solidFill>
                  <a:srgbClr val="0070C0">
                    <a:alpha val="43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POSans B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FF0B5771-5F1E-BB92-C89A-65BF1044636E}"/>
              </a:ext>
            </a:extLst>
          </p:cNvPr>
          <p:cNvSpPr txBox="1"/>
          <p:nvPr/>
        </p:nvSpPr>
        <p:spPr>
          <a:xfrm>
            <a:off x="4301075" y="5382435"/>
            <a:ext cx="7346781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身体不适，腹泻、剧烈呕吐等，如果小儿每天大便次数超过</a:t>
            </a:r>
            <a:r>
              <a:rPr lang="en-US" altLang="zh-CN" dirty="0">
                <a:latin typeface="Arial" panose="020B0604020202020204" pitchFamily="34" charset="0"/>
                <a:cs typeface="Calibri" panose="020F0502020204030204" pitchFamily="34" charset="0"/>
              </a:rPr>
              <a:t>4</a:t>
            </a:r>
            <a:r>
              <a:rPr lang="zh-CN" altLang="en-US" dirty="0"/>
              <a:t>次，需等待恢复后两周，才可服用脊灰、轮状疫苗</a:t>
            </a:r>
            <a:endParaRPr lang="en-US" altLang="zh-CN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8F67354A-7C4F-181D-A0A3-C303DC565664}"/>
              </a:ext>
            </a:extLst>
          </p:cNvPr>
          <p:cNvSpPr txBox="1"/>
          <p:nvPr/>
        </p:nvSpPr>
        <p:spPr>
          <a:xfrm>
            <a:off x="3209514" y="5271006"/>
            <a:ext cx="1419636" cy="110799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>
              <a:defRPr kumimoji="0" sz="6600" b="1" i="0" u="none" strike="noStrike" cap="none" spc="300" normalizeH="0" baseline="0">
                <a:ln>
                  <a:noFill/>
                </a:ln>
                <a:solidFill>
                  <a:srgbClr val="0070C0">
                    <a:alpha val="43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OPPOSans B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895517C3-F138-A13D-3750-2C67CC61F3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8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7FE1892B-75C7-6D83-818D-37F7774C0716}"/>
              </a:ext>
            </a:extLst>
          </p:cNvPr>
          <p:cNvSpPr/>
          <p:nvPr/>
        </p:nvSpPr>
        <p:spPr>
          <a:xfrm>
            <a:off x="1" y="554791"/>
            <a:ext cx="398145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089F922B-0474-9600-F8BB-F59AB67D5FF9}"/>
              </a:ext>
            </a:extLst>
          </p:cNvPr>
          <p:cNvSpPr/>
          <p:nvPr/>
        </p:nvSpPr>
        <p:spPr>
          <a:xfrm>
            <a:off x="-20965" y="2043900"/>
            <a:ext cx="12212965" cy="4193388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96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接种注意事项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9F57E8AA-B772-A949-BE1E-01ECBF4BEE57}"/>
              </a:ext>
            </a:extLst>
          </p:cNvPr>
          <p:cNvSpPr txBox="1"/>
          <p:nvPr/>
        </p:nvSpPr>
        <p:spPr>
          <a:xfrm>
            <a:off x="4504101" y="1229512"/>
            <a:ext cx="318379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接种后注意事项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481D6E3-581C-A69D-F62A-A42AFCA39BEC}"/>
              </a:ext>
            </a:extLst>
          </p:cNvPr>
          <p:cNvGrpSpPr/>
          <p:nvPr/>
        </p:nvGrpSpPr>
        <p:grpSpPr>
          <a:xfrm>
            <a:off x="1875108" y="2335174"/>
            <a:ext cx="3687492" cy="1027651"/>
            <a:chOff x="1875108" y="2021660"/>
            <a:chExt cx="3687492" cy="102765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EF25EE9-08F7-AB34-7FD9-C1D61CF904EC}"/>
                </a:ext>
              </a:extLst>
            </p:cNvPr>
            <p:cNvGrpSpPr/>
            <p:nvPr/>
          </p:nvGrpSpPr>
          <p:grpSpPr>
            <a:xfrm>
              <a:off x="1875108" y="2021660"/>
              <a:ext cx="3687492" cy="1027651"/>
              <a:chOff x="4374865" y="2045514"/>
              <a:chExt cx="3208194" cy="1250136"/>
            </a:xfrm>
          </p:grpSpPr>
          <p:sp>
            <p:nvSpPr>
              <p:cNvPr id="78" name="矩形: 圆角 77">
                <a:extLst>
                  <a:ext uri="{FF2B5EF4-FFF2-40B4-BE49-F238E27FC236}">
                    <a16:creationId xmlns:a16="http://schemas.microsoft.com/office/drawing/2014/main" id="{5125488C-5E37-2040-C10E-0B8258EB7849}"/>
                  </a:ext>
                </a:extLst>
              </p:cNvPr>
              <p:cNvSpPr/>
              <p:nvPr/>
            </p:nvSpPr>
            <p:spPr>
              <a:xfrm>
                <a:off x="4374865" y="2056885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2865D87F-0C30-CBA2-62F5-F3BBC5935E4C}"/>
                  </a:ext>
                </a:extLst>
              </p:cNvPr>
              <p:cNvSpPr txBox="1"/>
              <p:nvPr/>
            </p:nvSpPr>
            <p:spPr>
              <a:xfrm>
                <a:off x="4374866" y="2045514"/>
                <a:ext cx="3208193" cy="8665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接种后留院观察</a:t>
                </a:r>
                <a:r>
                  <a:rPr lang="en-US" altLang="zh-CN" dirty="0">
                    <a:latin typeface="Arial" panose="020B0604020202020204" pitchFamily="34" charset="0"/>
                    <a:cs typeface="Calibri" panose="020F0502020204030204" pitchFamily="34" charset="0"/>
                  </a:rPr>
                  <a:t>30</a:t>
                </a:r>
                <a:r>
                  <a:rPr lang="zh-CN" altLang="en-US" dirty="0"/>
                  <a:t>分钟，无任何不适后方可离开</a:t>
                </a:r>
                <a:endParaRPr lang="en-US" altLang="zh-CN" dirty="0"/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A8C0F27-0437-A19F-2F8D-C2DA5F346F10}"/>
                </a:ext>
              </a:extLst>
            </p:cNvPr>
            <p:cNvSpPr txBox="1"/>
            <p:nvPr/>
          </p:nvSpPr>
          <p:spPr>
            <a:xfrm>
              <a:off x="3100952" y="2073820"/>
              <a:ext cx="1235804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01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50DA635-8517-34A6-5994-C182C77752C3}"/>
              </a:ext>
            </a:extLst>
          </p:cNvPr>
          <p:cNvGrpSpPr/>
          <p:nvPr/>
        </p:nvGrpSpPr>
        <p:grpSpPr>
          <a:xfrm>
            <a:off x="1875108" y="3643634"/>
            <a:ext cx="3687492" cy="1032753"/>
            <a:chOff x="1875108" y="3611889"/>
            <a:chExt cx="3687492" cy="103275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78C4464-AD39-8C61-ECE8-CCDC29287DBF}"/>
                </a:ext>
              </a:extLst>
            </p:cNvPr>
            <p:cNvGrpSpPr/>
            <p:nvPr/>
          </p:nvGrpSpPr>
          <p:grpSpPr>
            <a:xfrm>
              <a:off x="1875108" y="3611889"/>
              <a:ext cx="3687492" cy="1032753"/>
              <a:chOff x="4374865" y="3411422"/>
              <a:chExt cx="3208194" cy="1256343"/>
            </a:xfrm>
          </p:grpSpPr>
          <p:sp>
            <p:nvSpPr>
              <p:cNvPr id="79" name="矩形: 圆角 78">
                <a:extLst>
                  <a:ext uri="{FF2B5EF4-FFF2-40B4-BE49-F238E27FC236}">
                    <a16:creationId xmlns:a16="http://schemas.microsoft.com/office/drawing/2014/main" id="{C3747679-28D3-7589-0C2B-4F87FA9F92E5}"/>
                  </a:ext>
                </a:extLst>
              </p:cNvPr>
              <p:cNvSpPr/>
              <p:nvPr/>
            </p:nvSpPr>
            <p:spPr>
              <a:xfrm>
                <a:off x="4374865" y="3429000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9029CE8E-01EC-93B5-7565-360BC4CCF915}"/>
                  </a:ext>
                </a:extLst>
              </p:cNvPr>
              <p:cNvSpPr txBox="1"/>
              <p:nvPr/>
            </p:nvSpPr>
            <p:spPr>
              <a:xfrm>
                <a:off x="4374866" y="3411422"/>
                <a:ext cx="3208193" cy="8665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离开时请给宝宝穿好衣服，谨防吹风着凉，保管好接种证</a:t>
                </a:r>
                <a:endParaRPr lang="en-US" altLang="zh-CN" dirty="0"/>
              </a:p>
            </p:txBody>
          </p:sp>
        </p:grp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B4E7824-AC19-6B64-FCB7-A85B8A115D28}"/>
                </a:ext>
              </a:extLst>
            </p:cNvPr>
            <p:cNvSpPr txBox="1"/>
            <p:nvPr/>
          </p:nvSpPr>
          <p:spPr>
            <a:xfrm>
              <a:off x="2982759" y="3666600"/>
              <a:ext cx="1472190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03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E430BE8-6EFD-FF4F-9598-FB3929BD99EF}"/>
              </a:ext>
            </a:extLst>
          </p:cNvPr>
          <p:cNvGrpSpPr/>
          <p:nvPr/>
        </p:nvGrpSpPr>
        <p:grpSpPr>
          <a:xfrm>
            <a:off x="6534411" y="2335174"/>
            <a:ext cx="3687492" cy="1027651"/>
            <a:chOff x="6534411" y="2021660"/>
            <a:chExt cx="3687492" cy="1027651"/>
          </a:xfrm>
        </p:grpSpPr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CAD68C8E-2713-EF89-0600-EABD18A76023}"/>
                </a:ext>
              </a:extLst>
            </p:cNvPr>
            <p:cNvGrpSpPr/>
            <p:nvPr/>
          </p:nvGrpSpPr>
          <p:grpSpPr>
            <a:xfrm>
              <a:off x="6534411" y="2021660"/>
              <a:ext cx="3687492" cy="1027651"/>
              <a:chOff x="4374865" y="2045514"/>
              <a:chExt cx="3208194" cy="1250136"/>
            </a:xfrm>
          </p:grpSpPr>
          <p:sp>
            <p:nvSpPr>
              <p:cNvPr id="84" name="矩形: 圆角 83">
                <a:extLst>
                  <a:ext uri="{FF2B5EF4-FFF2-40B4-BE49-F238E27FC236}">
                    <a16:creationId xmlns:a16="http://schemas.microsoft.com/office/drawing/2014/main" id="{142E07FA-2157-5B96-2CCC-A0927934A789}"/>
                  </a:ext>
                </a:extLst>
              </p:cNvPr>
              <p:cNvSpPr/>
              <p:nvPr/>
            </p:nvSpPr>
            <p:spPr>
              <a:xfrm>
                <a:off x="4374865" y="2056885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36D3A75E-0F9F-696B-905F-94F6927DFC9D}"/>
                  </a:ext>
                </a:extLst>
              </p:cNvPr>
              <p:cNvSpPr txBox="1"/>
              <p:nvPr/>
            </p:nvSpPr>
            <p:spPr>
              <a:xfrm>
                <a:off x="4374866" y="2045514"/>
                <a:ext cx="3208193" cy="8665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接种当天避免羊肉、鱼虾、海参等易过敏食物</a:t>
                </a:r>
                <a:endParaRPr lang="en-US" altLang="zh-CN" dirty="0"/>
              </a:p>
            </p:txBody>
          </p:sp>
        </p:grp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D0BC5A66-8EF6-65D3-65E4-3573013530E6}"/>
                </a:ext>
              </a:extLst>
            </p:cNvPr>
            <p:cNvSpPr txBox="1"/>
            <p:nvPr/>
          </p:nvSpPr>
          <p:spPr>
            <a:xfrm>
              <a:off x="7681363" y="2073820"/>
              <a:ext cx="1393588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02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E8014E5-8065-DA96-C12C-ADB45DFFA2FD}"/>
              </a:ext>
            </a:extLst>
          </p:cNvPr>
          <p:cNvGrpSpPr/>
          <p:nvPr/>
        </p:nvGrpSpPr>
        <p:grpSpPr>
          <a:xfrm>
            <a:off x="6534411" y="3646185"/>
            <a:ext cx="3687492" cy="1027651"/>
            <a:chOff x="6534411" y="3619202"/>
            <a:chExt cx="3687492" cy="1027651"/>
          </a:xfrm>
        </p:grpSpPr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F8792F94-1848-7441-211F-99B91D70F807}"/>
                </a:ext>
              </a:extLst>
            </p:cNvPr>
            <p:cNvGrpSpPr/>
            <p:nvPr/>
          </p:nvGrpSpPr>
          <p:grpSpPr>
            <a:xfrm>
              <a:off x="6534411" y="3619202"/>
              <a:ext cx="3687492" cy="1027651"/>
              <a:chOff x="4374865" y="3417629"/>
              <a:chExt cx="3208194" cy="1250136"/>
            </a:xfrm>
          </p:grpSpPr>
          <p:sp>
            <p:nvSpPr>
              <p:cNvPr id="87" name="矩形: 圆角 86">
                <a:extLst>
                  <a:ext uri="{FF2B5EF4-FFF2-40B4-BE49-F238E27FC236}">
                    <a16:creationId xmlns:a16="http://schemas.microsoft.com/office/drawing/2014/main" id="{2CFA7DB1-7939-BE08-59BE-484C2071E1FC}"/>
                  </a:ext>
                </a:extLst>
              </p:cNvPr>
              <p:cNvSpPr/>
              <p:nvPr/>
            </p:nvSpPr>
            <p:spPr>
              <a:xfrm>
                <a:off x="4374865" y="3429000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FCE17D1B-9F1E-31A0-C6A6-5431D1CD1B7F}"/>
                  </a:ext>
                </a:extLst>
              </p:cNvPr>
              <p:cNvSpPr txBox="1"/>
              <p:nvPr/>
            </p:nvSpPr>
            <p:spPr>
              <a:xfrm>
                <a:off x="4374866" y="3417629"/>
                <a:ext cx="3208193" cy="8665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接种当天尽量多喝水或喝奶，</a:t>
                </a:r>
                <a:r>
                  <a:rPr lang="en-US" altLang="zh-CN" dirty="0">
                    <a:latin typeface="Arial" panose="020B0604020202020204" pitchFamily="34" charset="0"/>
                    <a:cs typeface="Calibri" panose="020F0502020204030204" pitchFamily="34" charset="0"/>
                  </a:rPr>
                  <a:t>2-3</a:t>
                </a:r>
                <a:r>
                  <a:rPr lang="zh-CN" altLang="en-US" dirty="0"/>
                  <a:t>天内避免剧烈运动</a:t>
                </a:r>
                <a:endParaRPr lang="en-US" altLang="zh-CN" dirty="0"/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E5DA91A-7C3A-15D2-A686-961B8A5308F9}"/>
                </a:ext>
              </a:extLst>
            </p:cNvPr>
            <p:cNvSpPr txBox="1"/>
            <p:nvPr/>
          </p:nvSpPr>
          <p:spPr>
            <a:xfrm>
              <a:off x="7642062" y="3671362"/>
              <a:ext cx="1472190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04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E3CFFDC-6F85-D4ED-8557-851A5F45B17B}"/>
              </a:ext>
            </a:extLst>
          </p:cNvPr>
          <p:cNvGrpSpPr/>
          <p:nvPr/>
        </p:nvGrpSpPr>
        <p:grpSpPr>
          <a:xfrm>
            <a:off x="1875108" y="4971644"/>
            <a:ext cx="3687492" cy="1074242"/>
            <a:chOff x="1875108" y="5228819"/>
            <a:chExt cx="3687492" cy="107424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0180305-74EE-321B-D022-14FA23D60A97}"/>
                </a:ext>
              </a:extLst>
            </p:cNvPr>
            <p:cNvGrpSpPr/>
            <p:nvPr/>
          </p:nvGrpSpPr>
          <p:grpSpPr>
            <a:xfrm>
              <a:off x="1875108" y="5228819"/>
              <a:ext cx="3687492" cy="1074242"/>
              <a:chOff x="4374865" y="4801115"/>
              <a:chExt cx="3208194" cy="1306816"/>
            </a:xfrm>
          </p:grpSpPr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C5C43FD9-6C05-AB45-42FE-5ED5B375AFFB}"/>
                  </a:ext>
                </a:extLst>
              </p:cNvPr>
              <p:cNvSpPr/>
              <p:nvPr/>
            </p:nvSpPr>
            <p:spPr>
              <a:xfrm>
                <a:off x="4374865" y="4801115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2EE34298-DDF3-0742-64CF-D0E2A0E24976}"/>
                  </a:ext>
                </a:extLst>
              </p:cNvPr>
              <p:cNvSpPr txBox="1"/>
              <p:nvPr/>
            </p:nvSpPr>
            <p:spPr>
              <a:xfrm>
                <a:off x="4374866" y="4835255"/>
                <a:ext cx="3208193" cy="12726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服用轮状疫苗等口服疫苗</a:t>
                </a:r>
                <a:r>
                  <a:rPr lang="en-US" altLang="zh-CN" dirty="0">
                    <a:latin typeface="Arial" panose="020B0604020202020204" pitchFamily="34" charset="0"/>
                    <a:cs typeface="Calibri" panose="020F0502020204030204" pitchFamily="34" charset="0"/>
                  </a:rPr>
                  <a:t>30</a:t>
                </a:r>
                <a:r>
                  <a:rPr lang="zh-CN" altLang="en-US" dirty="0"/>
                  <a:t>分钟后再喂奶、喂水或其他热的食物</a:t>
                </a:r>
                <a:endParaRPr lang="en-US" altLang="zh-CN" dirty="0"/>
              </a:p>
            </p:txBody>
          </p:sp>
        </p:grp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9B1745C6-A3C8-DBB6-DC63-DB8C7AE065AC}"/>
                </a:ext>
              </a:extLst>
            </p:cNvPr>
            <p:cNvSpPr txBox="1"/>
            <p:nvPr/>
          </p:nvSpPr>
          <p:spPr>
            <a:xfrm>
              <a:off x="2982759" y="5275794"/>
              <a:ext cx="1472190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05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17861C9-D104-9407-6865-2CEE47908DE6}"/>
              </a:ext>
            </a:extLst>
          </p:cNvPr>
          <p:cNvGrpSpPr/>
          <p:nvPr/>
        </p:nvGrpSpPr>
        <p:grpSpPr>
          <a:xfrm>
            <a:off x="6534411" y="4999708"/>
            <a:ext cx="3687492" cy="1065089"/>
            <a:chOff x="6534411" y="5214649"/>
            <a:chExt cx="3687492" cy="1065089"/>
          </a:xfrm>
        </p:grpSpPr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A56DDCFF-629B-A73C-270D-3AF34E285E9E}"/>
                </a:ext>
              </a:extLst>
            </p:cNvPr>
            <p:cNvGrpSpPr/>
            <p:nvPr/>
          </p:nvGrpSpPr>
          <p:grpSpPr>
            <a:xfrm>
              <a:off x="6534411" y="5214649"/>
              <a:ext cx="3687492" cy="1065089"/>
              <a:chOff x="4374865" y="4801115"/>
              <a:chExt cx="3208194" cy="1295679"/>
            </a:xfrm>
          </p:grpSpPr>
          <p:sp>
            <p:nvSpPr>
              <p:cNvPr id="90" name="矩形: 圆角 89">
                <a:extLst>
                  <a:ext uri="{FF2B5EF4-FFF2-40B4-BE49-F238E27FC236}">
                    <a16:creationId xmlns:a16="http://schemas.microsoft.com/office/drawing/2014/main" id="{27ED3B40-FBD8-5B3F-94BB-CD932B2C91BF}"/>
                  </a:ext>
                </a:extLst>
              </p:cNvPr>
              <p:cNvSpPr/>
              <p:nvPr/>
            </p:nvSpPr>
            <p:spPr>
              <a:xfrm>
                <a:off x="4374865" y="4801115"/>
                <a:ext cx="3208193" cy="1238765"/>
              </a:xfrm>
              <a:prstGeom prst="roundRect">
                <a:avLst>
                  <a:gd name="adj" fmla="val 6488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28600" dist="76200" dir="5400000" algn="t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9F405D93-1DA8-5208-909B-757CF0965855}"/>
                  </a:ext>
                </a:extLst>
              </p:cNvPr>
              <p:cNvSpPr txBox="1"/>
              <p:nvPr/>
            </p:nvSpPr>
            <p:spPr>
              <a:xfrm>
                <a:off x="4374866" y="4824120"/>
                <a:ext cx="3208193" cy="12726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50000"/>
                  </a:lnSpc>
                  <a:defRPr>
                    <a:solidFill>
                      <a:schemeClr val="bg2">
                        <a:lumMod val="25000"/>
                      </a:schemeClr>
                    </a:solidFill>
                    <a:latin typeface="OPPOSans M" panose="00020600040101010101" pitchFamily="18" charset="-122"/>
                    <a:ea typeface="OPPOSans M" panose="00020600040101010101" pitchFamily="18" charset="-122"/>
                    <a:cs typeface="OPPOSans M" panose="00020600040101010101" pitchFamily="18" charset="-122"/>
                  </a:defRPr>
                </a:lvl1pPr>
              </a:lstStyle>
              <a:p>
                <a:r>
                  <a:rPr lang="en-US" altLang="zh-CN" dirty="0">
                    <a:latin typeface="Arial" panose="020B0604020202020204" pitchFamily="34" charset="0"/>
                    <a:cs typeface="Calibri" panose="020F0502020204030204" pitchFamily="34" charset="0"/>
                  </a:rPr>
                  <a:t>24</a:t>
                </a:r>
                <a:r>
                  <a:rPr lang="zh-CN" altLang="en-US" dirty="0">
                    <a:latin typeface="Arial" panose="020B0604020202020204" pitchFamily="34" charset="0"/>
                    <a:cs typeface="Calibri" panose="020F0502020204030204" pitchFamily="34" charset="0"/>
                  </a:rPr>
                  <a:t>小时内</a:t>
                </a:r>
                <a:r>
                  <a:rPr lang="zh-CN" altLang="en-US" dirty="0"/>
                  <a:t>不洗澡，三天内不游泳，</a:t>
                </a:r>
                <a:r>
                  <a:rPr lang="en-US" altLang="zh-CN" dirty="0">
                    <a:latin typeface="Arial" panose="020B0604020202020204" pitchFamily="34" charset="0"/>
                    <a:cs typeface="Calibri" panose="020F0502020204030204" pitchFamily="34" charset="0"/>
                  </a:rPr>
                  <a:t>24</a:t>
                </a:r>
                <a:r>
                  <a:rPr lang="zh-CN" altLang="en-US" dirty="0"/>
                  <a:t>小时后洗澡不要搓洗接种部位</a:t>
                </a:r>
                <a:endParaRPr lang="en-US" altLang="zh-CN" dirty="0"/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E3D5E6B-B23A-1C00-B573-00F2B9B2E020}"/>
                </a:ext>
              </a:extLst>
            </p:cNvPr>
            <p:cNvSpPr txBox="1"/>
            <p:nvPr/>
          </p:nvSpPr>
          <p:spPr>
            <a:xfrm>
              <a:off x="7642062" y="5240879"/>
              <a:ext cx="1472190" cy="9233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5400" b="0" i="0" u="none" strike="noStrike" kern="1200" cap="none" spc="300" normalizeH="0" baseline="0" noProof="0" dirty="0">
                  <a:ln>
                    <a:noFill/>
                  </a:ln>
                  <a:solidFill>
                    <a:srgbClr val="0070C0">
                      <a:alpha val="7000"/>
                    </a:srgbClr>
                  </a:solidFill>
                  <a:effectLst/>
                  <a:uLnTx/>
                  <a:uFillTx/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rPr>
                <a:t>06</a:t>
              </a:r>
              <a:endParaRPr lang="zh-CN" altLang="en-US" sz="3600" dirty="0">
                <a:solidFill>
                  <a:srgbClr val="0070C0">
                    <a:alpha val="7000"/>
                  </a:srgb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677FFCDC-E94C-1DBE-D1C5-723B37B6EF88}"/>
              </a:ext>
            </a:extLst>
          </p:cNvPr>
          <p:cNvSpPr txBox="1"/>
          <p:nvPr/>
        </p:nvSpPr>
        <p:spPr>
          <a:xfrm>
            <a:off x="4523151" y="1705346"/>
            <a:ext cx="3245407" cy="303956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Points To Note After Vaccination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图形 38">
            <a:extLst>
              <a:ext uri="{FF2B5EF4-FFF2-40B4-BE49-F238E27FC236}">
                <a16:creationId xmlns:a16="http://schemas.microsoft.com/office/drawing/2014/main" id="{939A5397-107E-32D1-86C5-FC81D63DE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022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78305BB-A9D2-41FE-813A-A319B5FC80F8}"/>
              </a:ext>
            </a:extLst>
          </p:cNvPr>
          <p:cNvSpPr txBox="1"/>
          <p:nvPr/>
        </p:nvSpPr>
        <p:spPr>
          <a:xfrm>
            <a:off x="1285291" y="251039"/>
            <a:ext cx="3576666" cy="2879456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19900" spc="300">
                <a:solidFill>
                  <a:schemeClr val="accent5">
                    <a:lumMod val="60000"/>
                    <a:lumOff val="40000"/>
                    <a:alpha val="13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91B5E2-1562-FC42-A717-CCB78BC25252}"/>
              </a:ext>
            </a:extLst>
          </p:cNvPr>
          <p:cNvSpPr txBox="1"/>
          <p:nvPr/>
        </p:nvSpPr>
        <p:spPr>
          <a:xfrm>
            <a:off x="957943" y="1350961"/>
            <a:ext cx="4321723" cy="714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4000" spc="6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接种证的重要性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BDE5BCB-E063-128F-5A96-0087F4E4BFF4}"/>
              </a:ext>
            </a:extLst>
          </p:cNvPr>
          <p:cNvSpPr txBox="1"/>
          <p:nvPr/>
        </p:nvSpPr>
        <p:spPr>
          <a:xfrm>
            <a:off x="957943" y="1979086"/>
            <a:ext cx="4321723" cy="25255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100" b="1" spc="6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pc="100" dirty="0">
                <a:solidFill>
                  <a:schemeClr val="accent5">
                    <a:lumMod val="75000"/>
                  </a:schemeClr>
                </a:solidFill>
              </a:rPr>
              <a:t>THE IMPORTANCE OF VACCINATION CERTIFICATE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3C901E-4F2A-DCF7-53C6-E9FDFC9B843F}"/>
              </a:ext>
            </a:extLst>
          </p:cNvPr>
          <p:cNvSpPr txBox="1"/>
          <p:nvPr/>
        </p:nvSpPr>
        <p:spPr>
          <a:xfrm>
            <a:off x="2162355" y="3485699"/>
            <a:ext cx="2236510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接种证简介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3E38CC6-7547-C751-90B7-DAD42B423A38}"/>
              </a:ext>
            </a:extLst>
          </p:cNvPr>
          <p:cNvSpPr txBox="1"/>
          <p:nvPr/>
        </p:nvSpPr>
        <p:spPr>
          <a:xfrm>
            <a:off x="2162355" y="4369656"/>
            <a:ext cx="3057247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接种证的重要性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6C7259D9-026C-A1D7-9645-3415CA960716}"/>
              </a:ext>
            </a:extLst>
          </p:cNvPr>
          <p:cNvSpPr txBox="1"/>
          <p:nvPr/>
        </p:nvSpPr>
        <p:spPr>
          <a:xfrm>
            <a:off x="5166558" y="3608808"/>
            <a:ext cx="3967274" cy="461665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Introduction Of Vaccination Certificate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25145AB-6CB8-E8BA-C619-733764E597C2}"/>
              </a:ext>
            </a:extLst>
          </p:cNvPr>
          <p:cNvSpPr txBox="1"/>
          <p:nvPr/>
        </p:nvSpPr>
        <p:spPr>
          <a:xfrm>
            <a:off x="5166558" y="4492765"/>
            <a:ext cx="3954390" cy="461665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Significance Of Vaccination Certificate 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38" name="iconfont-1106-834442">
            <a:extLst>
              <a:ext uri="{FF2B5EF4-FFF2-40B4-BE49-F238E27FC236}">
                <a16:creationId xmlns:a16="http://schemas.microsoft.com/office/drawing/2014/main" id="{79D5CC6A-229A-63F5-B432-28EAB075D84A}"/>
              </a:ext>
            </a:extLst>
          </p:cNvPr>
          <p:cNvSpPr/>
          <p:nvPr/>
        </p:nvSpPr>
        <p:spPr>
          <a:xfrm>
            <a:off x="1707232" y="3583401"/>
            <a:ext cx="484538" cy="389371"/>
          </a:xfrm>
          <a:custGeom>
            <a:avLst/>
            <a:gdLst>
              <a:gd name="T0" fmla="*/ 2631 w 2746"/>
              <a:gd name="T1" fmla="*/ 133 h 2210"/>
              <a:gd name="T2" fmla="*/ 1111 w 2746"/>
              <a:gd name="T3" fmla="*/ 67 h 2210"/>
              <a:gd name="T4" fmla="*/ 680 w 2746"/>
              <a:gd name="T5" fmla="*/ 67 h 2210"/>
              <a:gd name="T6" fmla="*/ 115 w 2746"/>
              <a:gd name="T7" fmla="*/ 231 h 2210"/>
              <a:gd name="T8" fmla="*/ 0 w 2746"/>
              <a:gd name="T9" fmla="*/ 2143 h 2210"/>
              <a:gd name="T10" fmla="*/ 2679 w 2746"/>
              <a:gd name="T11" fmla="*/ 2210 h 2210"/>
              <a:gd name="T12" fmla="*/ 2679 w 2746"/>
              <a:gd name="T13" fmla="*/ 231 h 2210"/>
              <a:gd name="T14" fmla="*/ 248 w 2746"/>
              <a:gd name="T15" fmla="*/ 200 h 2210"/>
              <a:gd name="T16" fmla="*/ 407 w 2746"/>
              <a:gd name="T17" fmla="*/ 285 h 2210"/>
              <a:gd name="T18" fmla="*/ 680 w 2746"/>
              <a:gd name="T19" fmla="*/ 418 h 2210"/>
              <a:gd name="T20" fmla="*/ 340 w 2746"/>
              <a:gd name="T21" fmla="*/ 592 h 2210"/>
              <a:gd name="T22" fmla="*/ 680 w 2746"/>
              <a:gd name="T23" fmla="*/ 687 h 2210"/>
              <a:gd name="T24" fmla="*/ 794 w 2746"/>
              <a:gd name="T25" fmla="*/ 734 h 2210"/>
              <a:gd name="T26" fmla="*/ 997 w 2746"/>
              <a:gd name="T27" fmla="*/ 730 h 2210"/>
              <a:gd name="T28" fmla="*/ 1111 w 2746"/>
              <a:gd name="T29" fmla="*/ 658 h 2210"/>
              <a:gd name="T30" fmla="*/ 1150 w 2746"/>
              <a:gd name="T31" fmla="*/ 525 h 2210"/>
              <a:gd name="T32" fmla="*/ 1150 w 2746"/>
              <a:gd name="T33" fmla="*/ 418 h 2210"/>
              <a:gd name="T34" fmla="*/ 1111 w 2746"/>
              <a:gd name="T35" fmla="*/ 285 h 2210"/>
              <a:gd name="T36" fmla="*/ 1306 w 2746"/>
              <a:gd name="T37" fmla="*/ 1912 h 2210"/>
              <a:gd name="T38" fmla="*/ 1440 w 2746"/>
              <a:gd name="T39" fmla="*/ 200 h 2210"/>
              <a:gd name="T40" fmla="*/ 1217 w 2746"/>
              <a:gd name="T41" fmla="*/ 832 h 2210"/>
              <a:gd name="T42" fmla="*/ 340 w 2746"/>
              <a:gd name="T43" fmla="*/ 832 h 2210"/>
              <a:gd name="T44" fmla="*/ 1217 w 2746"/>
              <a:gd name="T45" fmla="*/ 832 h 2210"/>
              <a:gd name="T46" fmla="*/ 407 w 2746"/>
              <a:gd name="T47" fmla="*/ 1138 h 2210"/>
              <a:gd name="T48" fmla="*/ 1150 w 2746"/>
              <a:gd name="T49" fmla="*/ 1005 h 2210"/>
              <a:gd name="T50" fmla="*/ 1150 w 2746"/>
              <a:gd name="T51" fmla="*/ 1378 h 2210"/>
              <a:gd name="T52" fmla="*/ 407 w 2746"/>
              <a:gd name="T53" fmla="*/ 1245 h 2210"/>
              <a:gd name="T54" fmla="*/ 1217 w 2746"/>
              <a:gd name="T55" fmla="*/ 1552 h 2210"/>
              <a:gd name="T56" fmla="*/ 340 w 2746"/>
              <a:gd name="T57" fmla="*/ 1552 h 2210"/>
              <a:gd name="T58" fmla="*/ 1217 w 2746"/>
              <a:gd name="T59" fmla="*/ 1552 h 2210"/>
              <a:gd name="T60" fmla="*/ 2347 w 2746"/>
              <a:gd name="T61" fmla="*/ 285 h 2210"/>
              <a:gd name="T62" fmla="*/ 1613 w 2746"/>
              <a:gd name="T63" fmla="*/ 418 h 2210"/>
              <a:gd name="T64" fmla="*/ 1613 w 2746"/>
              <a:gd name="T65" fmla="*/ 525 h 2210"/>
              <a:gd name="T66" fmla="*/ 2347 w 2746"/>
              <a:gd name="T67" fmla="*/ 658 h 2210"/>
              <a:gd name="T68" fmla="*/ 1547 w 2746"/>
              <a:gd name="T69" fmla="*/ 832 h 2210"/>
              <a:gd name="T70" fmla="*/ 2413 w 2746"/>
              <a:gd name="T71" fmla="*/ 832 h 2210"/>
              <a:gd name="T72" fmla="*/ 1547 w 2746"/>
              <a:gd name="T73" fmla="*/ 832 h 2210"/>
              <a:gd name="T74" fmla="*/ 2347 w 2746"/>
              <a:gd name="T75" fmla="*/ 1005 h 2210"/>
              <a:gd name="T76" fmla="*/ 1613 w 2746"/>
              <a:gd name="T77" fmla="*/ 1138 h 2210"/>
              <a:gd name="T78" fmla="*/ 1613 w 2746"/>
              <a:gd name="T79" fmla="*/ 1245 h 2210"/>
              <a:gd name="T80" fmla="*/ 2347 w 2746"/>
              <a:gd name="T81" fmla="*/ 1378 h 2210"/>
              <a:gd name="T82" fmla="*/ 1547 w 2746"/>
              <a:gd name="T83" fmla="*/ 1552 h 2210"/>
              <a:gd name="T84" fmla="*/ 2413 w 2746"/>
              <a:gd name="T85" fmla="*/ 1552 h 2210"/>
              <a:gd name="T86" fmla="*/ 1547 w 2746"/>
              <a:gd name="T87" fmla="*/ 1552 h 2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46" h="2210">
                <a:moveTo>
                  <a:pt x="2679" y="231"/>
                </a:moveTo>
                <a:lnTo>
                  <a:pt x="2631" y="231"/>
                </a:lnTo>
                <a:lnTo>
                  <a:pt x="2631" y="133"/>
                </a:lnTo>
                <a:cubicBezTo>
                  <a:pt x="2631" y="97"/>
                  <a:pt x="2601" y="67"/>
                  <a:pt x="2564" y="67"/>
                </a:cubicBezTo>
                <a:lnTo>
                  <a:pt x="1373" y="67"/>
                </a:lnTo>
                <a:lnTo>
                  <a:pt x="1111" y="67"/>
                </a:lnTo>
                <a:cubicBezTo>
                  <a:pt x="1111" y="30"/>
                  <a:pt x="1081" y="0"/>
                  <a:pt x="1044" y="0"/>
                </a:cubicBezTo>
                <a:lnTo>
                  <a:pt x="747" y="0"/>
                </a:lnTo>
                <a:cubicBezTo>
                  <a:pt x="710" y="0"/>
                  <a:pt x="680" y="30"/>
                  <a:pt x="680" y="67"/>
                </a:cubicBezTo>
                <a:lnTo>
                  <a:pt x="182" y="67"/>
                </a:lnTo>
                <a:cubicBezTo>
                  <a:pt x="145" y="67"/>
                  <a:pt x="115" y="97"/>
                  <a:pt x="115" y="133"/>
                </a:cubicBezTo>
                <a:lnTo>
                  <a:pt x="115" y="231"/>
                </a:lnTo>
                <a:lnTo>
                  <a:pt x="67" y="231"/>
                </a:lnTo>
                <a:cubicBezTo>
                  <a:pt x="30" y="231"/>
                  <a:pt x="0" y="261"/>
                  <a:pt x="0" y="298"/>
                </a:cubicBezTo>
                <a:lnTo>
                  <a:pt x="0" y="2143"/>
                </a:lnTo>
                <a:cubicBezTo>
                  <a:pt x="0" y="2180"/>
                  <a:pt x="30" y="2210"/>
                  <a:pt x="67" y="2210"/>
                </a:cubicBezTo>
                <a:lnTo>
                  <a:pt x="1373" y="2210"/>
                </a:lnTo>
                <a:lnTo>
                  <a:pt x="2679" y="2210"/>
                </a:lnTo>
                <a:cubicBezTo>
                  <a:pt x="2716" y="2210"/>
                  <a:pt x="2746" y="2180"/>
                  <a:pt x="2746" y="2143"/>
                </a:cubicBezTo>
                <a:lnTo>
                  <a:pt x="2746" y="298"/>
                </a:lnTo>
                <a:cubicBezTo>
                  <a:pt x="2746" y="261"/>
                  <a:pt x="2716" y="231"/>
                  <a:pt x="2679" y="231"/>
                </a:cubicBezTo>
                <a:close/>
                <a:moveTo>
                  <a:pt x="1306" y="1912"/>
                </a:moveTo>
                <a:lnTo>
                  <a:pt x="248" y="1912"/>
                </a:lnTo>
                <a:lnTo>
                  <a:pt x="248" y="200"/>
                </a:lnTo>
                <a:lnTo>
                  <a:pt x="680" y="200"/>
                </a:lnTo>
                <a:lnTo>
                  <a:pt x="680" y="285"/>
                </a:lnTo>
                <a:lnTo>
                  <a:pt x="407" y="285"/>
                </a:lnTo>
                <a:cubicBezTo>
                  <a:pt x="370" y="285"/>
                  <a:pt x="340" y="315"/>
                  <a:pt x="340" y="352"/>
                </a:cubicBezTo>
                <a:cubicBezTo>
                  <a:pt x="340" y="388"/>
                  <a:pt x="370" y="418"/>
                  <a:pt x="407" y="418"/>
                </a:cubicBezTo>
                <a:lnTo>
                  <a:pt x="680" y="418"/>
                </a:lnTo>
                <a:lnTo>
                  <a:pt x="680" y="525"/>
                </a:lnTo>
                <a:lnTo>
                  <a:pt x="407" y="525"/>
                </a:lnTo>
                <a:cubicBezTo>
                  <a:pt x="370" y="525"/>
                  <a:pt x="340" y="555"/>
                  <a:pt x="340" y="592"/>
                </a:cubicBezTo>
                <a:cubicBezTo>
                  <a:pt x="340" y="628"/>
                  <a:pt x="370" y="658"/>
                  <a:pt x="407" y="658"/>
                </a:cubicBezTo>
                <a:lnTo>
                  <a:pt x="680" y="658"/>
                </a:lnTo>
                <a:lnTo>
                  <a:pt x="680" y="687"/>
                </a:lnTo>
                <a:cubicBezTo>
                  <a:pt x="680" y="714"/>
                  <a:pt x="696" y="738"/>
                  <a:pt x="721" y="749"/>
                </a:cubicBezTo>
                <a:cubicBezTo>
                  <a:pt x="729" y="752"/>
                  <a:pt x="738" y="754"/>
                  <a:pt x="747" y="754"/>
                </a:cubicBezTo>
                <a:cubicBezTo>
                  <a:pt x="764" y="754"/>
                  <a:pt x="781" y="747"/>
                  <a:pt x="794" y="734"/>
                </a:cubicBezTo>
                <a:lnTo>
                  <a:pt x="870" y="658"/>
                </a:lnTo>
                <a:lnTo>
                  <a:pt x="926" y="658"/>
                </a:lnTo>
                <a:lnTo>
                  <a:pt x="997" y="730"/>
                </a:lnTo>
                <a:cubicBezTo>
                  <a:pt x="1016" y="749"/>
                  <a:pt x="1045" y="755"/>
                  <a:pt x="1070" y="744"/>
                </a:cubicBezTo>
                <a:cubicBezTo>
                  <a:pt x="1095" y="734"/>
                  <a:pt x="1111" y="710"/>
                  <a:pt x="1111" y="683"/>
                </a:cubicBezTo>
                <a:lnTo>
                  <a:pt x="1111" y="658"/>
                </a:lnTo>
                <a:lnTo>
                  <a:pt x="1150" y="658"/>
                </a:lnTo>
                <a:cubicBezTo>
                  <a:pt x="1187" y="658"/>
                  <a:pt x="1217" y="628"/>
                  <a:pt x="1217" y="592"/>
                </a:cubicBezTo>
                <a:cubicBezTo>
                  <a:pt x="1217" y="555"/>
                  <a:pt x="1187" y="525"/>
                  <a:pt x="1150" y="525"/>
                </a:cubicBezTo>
                <a:lnTo>
                  <a:pt x="1111" y="525"/>
                </a:lnTo>
                <a:lnTo>
                  <a:pt x="1111" y="418"/>
                </a:lnTo>
                <a:lnTo>
                  <a:pt x="1150" y="418"/>
                </a:lnTo>
                <a:cubicBezTo>
                  <a:pt x="1187" y="418"/>
                  <a:pt x="1217" y="388"/>
                  <a:pt x="1217" y="352"/>
                </a:cubicBezTo>
                <a:cubicBezTo>
                  <a:pt x="1217" y="315"/>
                  <a:pt x="1187" y="285"/>
                  <a:pt x="1150" y="285"/>
                </a:cubicBezTo>
                <a:lnTo>
                  <a:pt x="1111" y="285"/>
                </a:lnTo>
                <a:lnTo>
                  <a:pt x="1111" y="200"/>
                </a:lnTo>
                <a:lnTo>
                  <a:pt x="1306" y="200"/>
                </a:lnTo>
                <a:lnTo>
                  <a:pt x="1306" y="1912"/>
                </a:lnTo>
                <a:close/>
                <a:moveTo>
                  <a:pt x="2498" y="1912"/>
                </a:moveTo>
                <a:lnTo>
                  <a:pt x="1440" y="1912"/>
                </a:lnTo>
                <a:lnTo>
                  <a:pt x="1440" y="200"/>
                </a:lnTo>
                <a:lnTo>
                  <a:pt x="2498" y="200"/>
                </a:lnTo>
                <a:lnTo>
                  <a:pt x="2498" y="1912"/>
                </a:lnTo>
                <a:close/>
                <a:moveTo>
                  <a:pt x="1217" y="832"/>
                </a:moveTo>
                <a:cubicBezTo>
                  <a:pt x="1217" y="868"/>
                  <a:pt x="1187" y="898"/>
                  <a:pt x="1150" y="898"/>
                </a:cubicBezTo>
                <a:lnTo>
                  <a:pt x="407" y="898"/>
                </a:lnTo>
                <a:cubicBezTo>
                  <a:pt x="370" y="898"/>
                  <a:pt x="340" y="868"/>
                  <a:pt x="340" y="832"/>
                </a:cubicBezTo>
                <a:cubicBezTo>
                  <a:pt x="340" y="795"/>
                  <a:pt x="370" y="765"/>
                  <a:pt x="407" y="765"/>
                </a:cubicBezTo>
                <a:lnTo>
                  <a:pt x="1150" y="765"/>
                </a:lnTo>
                <a:cubicBezTo>
                  <a:pt x="1187" y="765"/>
                  <a:pt x="1217" y="795"/>
                  <a:pt x="1217" y="832"/>
                </a:cubicBezTo>
                <a:close/>
                <a:moveTo>
                  <a:pt x="1217" y="1072"/>
                </a:moveTo>
                <a:cubicBezTo>
                  <a:pt x="1217" y="1108"/>
                  <a:pt x="1187" y="1138"/>
                  <a:pt x="1150" y="1138"/>
                </a:cubicBezTo>
                <a:lnTo>
                  <a:pt x="407" y="1138"/>
                </a:lnTo>
                <a:cubicBezTo>
                  <a:pt x="370" y="1138"/>
                  <a:pt x="340" y="1108"/>
                  <a:pt x="340" y="1072"/>
                </a:cubicBezTo>
                <a:cubicBezTo>
                  <a:pt x="340" y="1035"/>
                  <a:pt x="370" y="1005"/>
                  <a:pt x="407" y="1005"/>
                </a:cubicBezTo>
                <a:lnTo>
                  <a:pt x="1150" y="1005"/>
                </a:lnTo>
                <a:cubicBezTo>
                  <a:pt x="1187" y="1005"/>
                  <a:pt x="1217" y="1035"/>
                  <a:pt x="1217" y="1072"/>
                </a:cubicBezTo>
                <a:close/>
                <a:moveTo>
                  <a:pt x="1217" y="1312"/>
                </a:moveTo>
                <a:cubicBezTo>
                  <a:pt x="1217" y="1348"/>
                  <a:pt x="1187" y="1378"/>
                  <a:pt x="1150" y="1378"/>
                </a:cubicBezTo>
                <a:lnTo>
                  <a:pt x="407" y="1378"/>
                </a:lnTo>
                <a:cubicBezTo>
                  <a:pt x="370" y="1378"/>
                  <a:pt x="340" y="1348"/>
                  <a:pt x="340" y="1312"/>
                </a:cubicBezTo>
                <a:cubicBezTo>
                  <a:pt x="340" y="1275"/>
                  <a:pt x="370" y="1245"/>
                  <a:pt x="407" y="1245"/>
                </a:cubicBezTo>
                <a:lnTo>
                  <a:pt x="1150" y="1245"/>
                </a:lnTo>
                <a:cubicBezTo>
                  <a:pt x="1187" y="1245"/>
                  <a:pt x="1217" y="1275"/>
                  <a:pt x="1217" y="1312"/>
                </a:cubicBezTo>
                <a:close/>
                <a:moveTo>
                  <a:pt x="1217" y="1552"/>
                </a:moveTo>
                <a:cubicBezTo>
                  <a:pt x="1217" y="1588"/>
                  <a:pt x="1187" y="1618"/>
                  <a:pt x="1150" y="1618"/>
                </a:cubicBezTo>
                <a:lnTo>
                  <a:pt x="407" y="1618"/>
                </a:lnTo>
                <a:cubicBezTo>
                  <a:pt x="370" y="1618"/>
                  <a:pt x="340" y="1588"/>
                  <a:pt x="340" y="1552"/>
                </a:cubicBezTo>
                <a:cubicBezTo>
                  <a:pt x="340" y="1515"/>
                  <a:pt x="370" y="1485"/>
                  <a:pt x="407" y="1485"/>
                </a:cubicBezTo>
                <a:lnTo>
                  <a:pt x="1150" y="1485"/>
                </a:lnTo>
                <a:cubicBezTo>
                  <a:pt x="1187" y="1485"/>
                  <a:pt x="1217" y="1515"/>
                  <a:pt x="1217" y="1552"/>
                </a:cubicBezTo>
                <a:close/>
                <a:moveTo>
                  <a:pt x="1547" y="352"/>
                </a:moveTo>
                <a:cubicBezTo>
                  <a:pt x="1547" y="315"/>
                  <a:pt x="1577" y="285"/>
                  <a:pt x="1613" y="285"/>
                </a:cubicBezTo>
                <a:lnTo>
                  <a:pt x="2347" y="285"/>
                </a:lnTo>
                <a:cubicBezTo>
                  <a:pt x="2383" y="285"/>
                  <a:pt x="2413" y="315"/>
                  <a:pt x="2413" y="352"/>
                </a:cubicBezTo>
                <a:cubicBezTo>
                  <a:pt x="2413" y="388"/>
                  <a:pt x="2383" y="418"/>
                  <a:pt x="2347" y="418"/>
                </a:cubicBezTo>
                <a:lnTo>
                  <a:pt x="1613" y="418"/>
                </a:lnTo>
                <a:cubicBezTo>
                  <a:pt x="1577" y="418"/>
                  <a:pt x="1547" y="388"/>
                  <a:pt x="1547" y="352"/>
                </a:cubicBezTo>
                <a:close/>
                <a:moveTo>
                  <a:pt x="1547" y="592"/>
                </a:moveTo>
                <a:cubicBezTo>
                  <a:pt x="1547" y="555"/>
                  <a:pt x="1577" y="525"/>
                  <a:pt x="1613" y="525"/>
                </a:cubicBezTo>
                <a:lnTo>
                  <a:pt x="2347" y="525"/>
                </a:lnTo>
                <a:cubicBezTo>
                  <a:pt x="2383" y="525"/>
                  <a:pt x="2413" y="555"/>
                  <a:pt x="2413" y="592"/>
                </a:cubicBezTo>
                <a:cubicBezTo>
                  <a:pt x="2413" y="628"/>
                  <a:pt x="2383" y="658"/>
                  <a:pt x="2347" y="658"/>
                </a:cubicBezTo>
                <a:lnTo>
                  <a:pt x="1613" y="658"/>
                </a:lnTo>
                <a:cubicBezTo>
                  <a:pt x="1577" y="658"/>
                  <a:pt x="1547" y="628"/>
                  <a:pt x="1547" y="592"/>
                </a:cubicBezTo>
                <a:close/>
                <a:moveTo>
                  <a:pt x="1547" y="832"/>
                </a:moveTo>
                <a:cubicBezTo>
                  <a:pt x="1547" y="795"/>
                  <a:pt x="1577" y="765"/>
                  <a:pt x="1613" y="765"/>
                </a:cubicBezTo>
                <a:lnTo>
                  <a:pt x="2347" y="765"/>
                </a:lnTo>
                <a:cubicBezTo>
                  <a:pt x="2383" y="765"/>
                  <a:pt x="2413" y="795"/>
                  <a:pt x="2413" y="832"/>
                </a:cubicBezTo>
                <a:cubicBezTo>
                  <a:pt x="2413" y="868"/>
                  <a:pt x="2383" y="898"/>
                  <a:pt x="2347" y="898"/>
                </a:cubicBezTo>
                <a:lnTo>
                  <a:pt x="1613" y="898"/>
                </a:lnTo>
                <a:cubicBezTo>
                  <a:pt x="1577" y="898"/>
                  <a:pt x="1547" y="868"/>
                  <a:pt x="1547" y="832"/>
                </a:cubicBezTo>
                <a:close/>
                <a:moveTo>
                  <a:pt x="1547" y="1072"/>
                </a:moveTo>
                <a:cubicBezTo>
                  <a:pt x="1547" y="1035"/>
                  <a:pt x="1577" y="1005"/>
                  <a:pt x="1613" y="1005"/>
                </a:cubicBezTo>
                <a:lnTo>
                  <a:pt x="2347" y="1005"/>
                </a:lnTo>
                <a:cubicBezTo>
                  <a:pt x="2383" y="1005"/>
                  <a:pt x="2413" y="1035"/>
                  <a:pt x="2413" y="1072"/>
                </a:cubicBezTo>
                <a:cubicBezTo>
                  <a:pt x="2413" y="1108"/>
                  <a:pt x="2383" y="1138"/>
                  <a:pt x="2347" y="1138"/>
                </a:cubicBezTo>
                <a:lnTo>
                  <a:pt x="1613" y="1138"/>
                </a:lnTo>
                <a:cubicBezTo>
                  <a:pt x="1577" y="1138"/>
                  <a:pt x="1547" y="1108"/>
                  <a:pt x="1547" y="1072"/>
                </a:cubicBezTo>
                <a:close/>
                <a:moveTo>
                  <a:pt x="1547" y="1312"/>
                </a:moveTo>
                <a:cubicBezTo>
                  <a:pt x="1547" y="1275"/>
                  <a:pt x="1577" y="1245"/>
                  <a:pt x="1613" y="1245"/>
                </a:cubicBezTo>
                <a:lnTo>
                  <a:pt x="2347" y="1245"/>
                </a:lnTo>
                <a:cubicBezTo>
                  <a:pt x="2383" y="1245"/>
                  <a:pt x="2413" y="1275"/>
                  <a:pt x="2413" y="1312"/>
                </a:cubicBezTo>
                <a:cubicBezTo>
                  <a:pt x="2413" y="1348"/>
                  <a:pt x="2383" y="1378"/>
                  <a:pt x="2347" y="1378"/>
                </a:cubicBezTo>
                <a:lnTo>
                  <a:pt x="1613" y="1378"/>
                </a:lnTo>
                <a:cubicBezTo>
                  <a:pt x="1577" y="1378"/>
                  <a:pt x="1547" y="1348"/>
                  <a:pt x="1547" y="1312"/>
                </a:cubicBezTo>
                <a:close/>
                <a:moveTo>
                  <a:pt x="1547" y="1552"/>
                </a:moveTo>
                <a:cubicBezTo>
                  <a:pt x="1547" y="1515"/>
                  <a:pt x="1577" y="1485"/>
                  <a:pt x="1613" y="1485"/>
                </a:cubicBezTo>
                <a:lnTo>
                  <a:pt x="2347" y="1485"/>
                </a:lnTo>
                <a:cubicBezTo>
                  <a:pt x="2383" y="1485"/>
                  <a:pt x="2413" y="1515"/>
                  <a:pt x="2413" y="1552"/>
                </a:cubicBezTo>
                <a:cubicBezTo>
                  <a:pt x="2413" y="1588"/>
                  <a:pt x="2383" y="1618"/>
                  <a:pt x="2347" y="1618"/>
                </a:cubicBezTo>
                <a:lnTo>
                  <a:pt x="1613" y="1618"/>
                </a:lnTo>
                <a:cubicBezTo>
                  <a:pt x="1577" y="1618"/>
                  <a:pt x="1547" y="1588"/>
                  <a:pt x="1547" y="1552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" name="iconfont-1106-834442">
            <a:extLst>
              <a:ext uri="{FF2B5EF4-FFF2-40B4-BE49-F238E27FC236}">
                <a16:creationId xmlns:a16="http://schemas.microsoft.com/office/drawing/2014/main" id="{22E4A82D-9293-AD9E-D9F6-39C4329F8ACF}"/>
              </a:ext>
            </a:extLst>
          </p:cNvPr>
          <p:cNvSpPr/>
          <p:nvPr/>
        </p:nvSpPr>
        <p:spPr>
          <a:xfrm>
            <a:off x="1701569" y="4417313"/>
            <a:ext cx="490201" cy="489460"/>
          </a:xfrm>
          <a:custGeom>
            <a:avLst/>
            <a:gdLst>
              <a:gd name="connsiteX0" fmla="*/ 303820 w 607639"/>
              <a:gd name="connsiteY0" fmla="*/ 273018 h 606722"/>
              <a:gd name="connsiteX1" fmla="*/ 334199 w 607639"/>
              <a:gd name="connsiteY1" fmla="*/ 303361 h 606722"/>
              <a:gd name="connsiteX2" fmla="*/ 303820 w 607639"/>
              <a:gd name="connsiteY2" fmla="*/ 333704 h 606722"/>
              <a:gd name="connsiteX3" fmla="*/ 273441 w 607639"/>
              <a:gd name="connsiteY3" fmla="*/ 303361 h 606722"/>
              <a:gd name="connsiteX4" fmla="*/ 303820 w 607639"/>
              <a:gd name="connsiteY4" fmla="*/ 273018 h 606722"/>
              <a:gd name="connsiteX5" fmla="*/ 303776 w 607639"/>
              <a:gd name="connsiteY5" fmla="*/ 252755 h 606722"/>
              <a:gd name="connsiteX6" fmla="*/ 253138 w 607639"/>
              <a:gd name="connsiteY6" fmla="*/ 303317 h 606722"/>
              <a:gd name="connsiteX7" fmla="*/ 303776 w 607639"/>
              <a:gd name="connsiteY7" fmla="*/ 353878 h 606722"/>
              <a:gd name="connsiteX8" fmla="*/ 354413 w 607639"/>
              <a:gd name="connsiteY8" fmla="*/ 303317 h 606722"/>
              <a:gd name="connsiteX9" fmla="*/ 303776 w 607639"/>
              <a:gd name="connsiteY9" fmla="*/ 252755 h 606722"/>
              <a:gd name="connsiteX10" fmla="*/ 303776 w 607639"/>
              <a:gd name="connsiteY10" fmla="*/ 232584 h 606722"/>
              <a:gd name="connsiteX11" fmla="*/ 374703 w 607639"/>
              <a:gd name="connsiteY11" fmla="*/ 303317 h 606722"/>
              <a:gd name="connsiteX12" fmla="*/ 303776 w 607639"/>
              <a:gd name="connsiteY12" fmla="*/ 374138 h 606722"/>
              <a:gd name="connsiteX13" fmla="*/ 232937 w 607639"/>
              <a:gd name="connsiteY13" fmla="*/ 303317 h 606722"/>
              <a:gd name="connsiteX14" fmla="*/ 303776 w 607639"/>
              <a:gd name="connsiteY14" fmla="*/ 232584 h 606722"/>
              <a:gd name="connsiteX15" fmla="*/ 154835 w 607639"/>
              <a:gd name="connsiteY15" fmla="*/ 154628 h 606722"/>
              <a:gd name="connsiteX16" fmla="*/ 154835 w 607639"/>
              <a:gd name="connsiteY16" fmla="*/ 168936 h 606722"/>
              <a:gd name="connsiteX17" fmla="*/ 232625 w 607639"/>
              <a:gd name="connsiteY17" fmla="*/ 246614 h 606722"/>
              <a:gd name="connsiteX18" fmla="*/ 212599 w 607639"/>
              <a:gd name="connsiteY18" fmla="*/ 303316 h 606722"/>
              <a:gd name="connsiteX19" fmla="*/ 232625 w 607639"/>
              <a:gd name="connsiteY19" fmla="*/ 360108 h 606722"/>
              <a:gd name="connsiteX20" fmla="*/ 154835 w 607639"/>
              <a:gd name="connsiteY20" fmla="*/ 437785 h 606722"/>
              <a:gd name="connsiteX21" fmla="*/ 154835 w 607639"/>
              <a:gd name="connsiteY21" fmla="*/ 452094 h 606722"/>
              <a:gd name="connsiteX22" fmla="*/ 161955 w 607639"/>
              <a:gd name="connsiteY22" fmla="*/ 455027 h 606722"/>
              <a:gd name="connsiteX23" fmla="*/ 169165 w 607639"/>
              <a:gd name="connsiteY23" fmla="*/ 452094 h 606722"/>
              <a:gd name="connsiteX24" fmla="*/ 246955 w 607639"/>
              <a:gd name="connsiteY24" fmla="*/ 374417 h 606722"/>
              <a:gd name="connsiteX25" fmla="*/ 303740 w 607639"/>
              <a:gd name="connsiteY25" fmla="*/ 394325 h 606722"/>
              <a:gd name="connsiteX26" fmla="*/ 360614 w 607639"/>
              <a:gd name="connsiteY26" fmla="*/ 374417 h 606722"/>
              <a:gd name="connsiteX27" fmla="*/ 438404 w 607639"/>
              <a:gd name="connsiteY27" fmla="*/ 452094 h 606722"/>
              <a:gd name="connsiteX28" fmla="*/ 445525 w 607639"/>
              <a:gd name="connsiteY28" fmla="*/ 455027 h 606722"/>
              <a:gd name="connsiteX29" fmla="*/ 452734 w 607639"/>
              <a:gd name="connsiteY29" fmla="*/ 452094 h 606722"/>
              <a:gd name="connsiteX30" fmla="*/ 452734 w 607639"/>
              <a:gd name="connsiteY30" fmla="*/ 437785 h 606722"/>
              <a:gd name="connsiteX31" fmla="*/ 374944 w 607639"/>
              <a:gd name="connsiteY31" fmla="*/ 360108 h 606722"/>
              <a:gd name="connsiteX32" fmla="*/ 394881 w 607639"/>
              <a:gd name="connsiteY32" fmla="*/ 303316 h 606722"/>
              <a:gd name="connsiteX33" fmla="*/ 374944 w 607639"/>
              <a:gd name="connsiteY33" fmla="*/ 246614 h 606722"/>
              <a:gd name="connsiteX34" fmla="*/ 452734 w 607639"/>
              <a:gd name="connsiteY34" fmla="*/ 168936 h 606722"/>
              <a:gd name="connsiteX35" fmla="*/ 452734 w 607639"/>
              <a:gd name="connsiteY35" fmla="*/ 154628 h 606722"/>
              <a:gd name="connsiteX36" fmla="*/ 438404 w 607639"/>
              <a:gd name="connsiteY36" fmla="*/ 154628 h 606722"/>
              <a:gd name="connsiteX37" fmla="*/ 360614 w 607639"/>
              <a:gd name="connsiteY37" fmla="*/ 232305 h 606722"/>
              <a:gd name="connsiteX38" fmla="*/ 303740 w 607639"/>
              <a:gd name="connsiteY38" fmla="*/ 212308 h 606722"/>
              <a:gd name="connsiteX39" fmla="*/ 246955 w 607639"/>
              <a:gd name="connsiteY39" fmla="*/ 232305 h 606722"/>
              <a:gd name="connsiteX40" fmla="*/ 169165 w 607639"/>
              <a:gd name="connsiteY40" fmla="*/ 154628 h 606722"/>
              <a:gd name="connsiteX41" fmla="*/ 154835 w 607639"/>
              <a:gd name="connsiteY41" fmla="*/ 154628 h 606722"/>
              <a:gd name="connsiteX42" fmla="*/ 303740 w 607639"/>
              <a:gd name="connsiteY42" fmla="*/ 60686 h 606722"/>
              <a:gd name="connsiteX43" fmla="*/ 546812 w 607639"/>
              <a:gd name="connsiteY43" fmla="*/ 303316 h 606722"/>
              <a:gd name="connsiteX44" fmla="*/ 303740 w 607639"/>
              <a:gd name="connsiteY44" fmla="*/ 546035 h 606722"/>
              <a:gd name="connsiteX45" fmla="*/ 60757 w 607639"/>
              <a:gd name="connsiteY45" fmla="*/ 303316 h 606722"/>
              <a:gd name="connsiteX46" fmla="*/ 303740 w 607639"/>
              <a:gd name="connsiteY46" fmla="*/ 60686 h 606722"/>
              <a:gd name="connsiteX47" fmla="*/ 303775 w 607639"/>
              <a:gd name="connsiteY47" fmla="*/ 40436 h 606722"/>
              <a:gd name="connsiteX48" fmla="*/ 40497 w 607639"/>
              <a:gd name="connsiteY48" fmla="*/ 303317 h 606722"/>
              <a:gd name="connsiteX49" fmla="*/ 303775 w 607639"/>
              <a:gd name="connsiteY49" fmla="*/ 566286 h 606722"/>
              <a:gd name="connsiteX50" fmla="*/ 567142 w 607639"/>
              <a:gd name="connsiteY50" fmla="*/ 303317 h 606722"/>
              <a:gd name="connsiteX51" fmla="*/ 303775 w 607639"/>
              <a:gd name="connsiteY51" fmla="*/ 40436 h 606722"/>
              <a:gd name="connsiteX52" fmla="*/ 303775 w 607639"/>
              <a:gd name="connsiteY52" fmla="*/ 0 h 606722"/>
              <a:gd name="connsiteX53" fmla="*/ 607639 w 607639"/>
              <a:gd name="connsiteY53" fmla="*/ 303317 h 606722"/>
              <a:gd name="connsiteX54" fmla="*/ 303775 w 607639"/>
              <a:gd name="connsiteY54" fmla="*/ 606722 h 606722"/>
              <a:gd name="connsiteX55" fmla="*/ 0 w 607639"/>
              <a:gd name="connsiteY55" fmla="*/ 303317 h 606722"/>
              <a:gd name="connsiteX56" fmla="*/ 303775 w 607639"/>
              <a:gd name="connsiteY5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7639" h="606722">
                <a:moveTo>
                  <a:pt x="303820" y="273018"/>
                </a:moveTo>
                <a:cubicBezTo>
                  <a:pt x="320598" y="273018"/>
                  <a:pt x="334199" y="286603"/>
                  <a:pt x="334199" y="303361"/>
                </a:cubicBezTo>
                <a:cubicBezTo>
                  <a:pt x="334199" y="320119"/>
                  <a:pt x="320598" y="333704"/>
                  <a:pt x="303820" y="333704"/>
                </a:cubicBezTo>
                <a:cubicBezTo>
                  <a:pt x="287042" y="333704"/>
                  <a:pt x="273441" y="320119"/>
                  <a:pt x="273441" y="303361"/>
                </a:cubicBezTo>
                <a:cubicBezTo>
                  <a:pt x="273441" y="286603"/>
                  <a:pt x="287042" y="273018"/>
                  <a:pt x="303820" y="273018"/>
                </a:cubicBezTo>
                <a:close/>
                <a:moveTo>
                  <a:pt x="303776" y="252755"/>
                </a:moveTo>
                <a:cubicBezTo>
                  <a:pt x="275921" y="252755"/>
                  <a:pt x="253138" y="275504"/>
                  <a:pt x="253138" y="303317"/>
                </a:cubicBezTo>
                <a:cubicBezTo>
                  <a:pt x="253138" y="331219"/>
                  <a:pt x="275921" y="353878"/>
                  <a:pt x="303776" y="353878"/>
                </a:cubicBezTo>
                <a:cubicBezTo>
                  <a:pt x="331719" y="353878"/>
                  <a:pt x="354413" y="331219"/>
                  <a:pt x="354413" y="303317"/>
                </a:cubicBezTo>
                <a:cubicBezTo>
                  <a:pt x="354413" y="275504"/>
                  <a:pt x="331719" y="252755"/>
                  <a:pt x="303776" y="252755"/>
                </a:cubicBezTo>
                <a:close/>
                <a:moveTo>
                  <a:pt x="303776" y="232584"/>
                </a:moveTo>
                <a:cubicBezTo>
                  <a:pt x="342843" y="232584"/>
                  <a:pt x="374703" y="264307"/>
                  <a:pt x="374703" y="303317"/>
                </a:cubicBezTo>
                <a:cubicBezTo>
                  <a:pt x="374703" y="342415"/>
                  <a:pt x="342843" y="374138"/>
                  <a:pt x="303776" y="374138"/>
                </a:cubicBezTo>
                <a:cubicBezTo>
                  <a:pt x="264708" y="374138"/>
                  <a:pt x="232937" y="342415"/>
                  <a:pt x="232937" y="303317"/>
                </a:cubicBezTo>
                <a:cubicBezTo>
                  <a:pt x="232937" y="264307"/>
                  <a:pt x="264708" y="232584"/>
                  <a:pt x="303776" y="232584"/>
                </a:cubicBezTo>
                <a:close/>
                <a:moveTo>
                  <a:pt x="154835" y="154628"/>
                </a:moveTo>
                <a:cubicBezTo>
                  <a:pt x="150919" y="158538"/>
                  <a:pt x="150919" y="164937"/>
                  <a:pt x="154835" y="168936"/>
                </a:cubicBezTo>
                <a:lnTo>
                  <a:pt x="232625" y="246614"/>
                </a:lnTo>
                <a:cubicBezTo>
                  <a:pt x="220165" y="262167"/>
                  <a:pt x="212599" y="281897"/>
                  <a:pt x="212599" y="303316"/>
                </a:cubicBezTo>
                <a:cubicBezTo>
                  <a:pt x="212599" y="324824"/>
                  <a:pt x="220165" y="344554"/>
                  <a:pt x="232625" y="360108"/>
                </a:cubicBezTo>
                <a:lnTo>
                  <a:pt x="154835" y="437785"/>
                </a:lnTo>
                <a:cubicBezTo>
                  <a:pt x="150919" y="441695"/>
                  <a:pt x="150919" y="448094"/>
                  <a:pt x="154835" y="452094"/>
                </a:cubicBezTo>
                <a:cubicBezTo>
                  <a:pt x="156793" y="454049"/>
                  <a:pt x="159374" y="455027"/>
                  <a:pt x="161955" y="455027"/>
                </a:cubicBezTo>
                <a:cubicBezTo>
                  <a:pt x="164626" y="455027"/>
                  <a:pt x="167207" y="454049"/>
                  <a:pt x="169165" y="452094"/>
                </a:cubicBezTo>
                <a:lnTo>
                  <a:pt x="246955" y="374417"/>
                </a:lnTo>
                <a:cubicBezTo>
                  <a:pt x="262531" y="386859"/>
                  <a:pt x="282290" y="394325"/>
                  <a:pt x="303740" y="394325"/>
                </a:cubicBezTo>
                <a:cubicBezTo>
                  <a:pt x="325279" y="394325"/>
                  <a:pt x="345038" y="386859"/>
                  <a:pt x="360614" y="374417"/>
                </a:cubicBezTo>
                <a:lnTo>
                  <a:pt x="438404" y="452094"/>
                </a:lnTo>
                <a:cubicBezTo>
                  <a:pt x="440362" y="454049"/>
                  <a:pt x="442943" y="455027"/>
                  <a:pt x="445525" y="455027"/>
                </a:cubicBezTo>
                <a:cubicBezTo>
                  <a:pt x="448106" y="455027"/>
                  <a:pt x="450687" y="454049"/>
                  <a:pt x="452734" y="452094"/>
                </a:cubicBezTo>
                <a:cubicBezTo>
                  <a:pt x="456650" y="448094"/>
                  <a:pt x="456650" y="441695"/>
                  <a:pt x="452734" y="437785"/>
                </a:cubicBezTo>
                <a:lnTo>
                  <a:pt x="374944" y="360108"/>
                </a:lnTo>
                <a:cubicBezTo>
                  <a:pt x="387404" y="344554"/>
                  <a:pt x="394881" y="324824"/>
                  <a:pt x="394881" y="303316"/>
                </a:cubicBezTo>
                <a:cubicBezTo>
                  <a:pt x="394881" y="281897"/>
                  <a:pt x="387404" y="262167"/>
                  <a:pt x="374944" y="246614"/>
                </a:cubicBezTo>
                <a:lnTo>
                  <a:pt x="452734" y="168936"/>
                </a:lnTo>
                <a:cubicBezTo>
                  <a:pt x="456650" y="164937"/>
                  <a:pt x="456650" y="158538"/>
                  <a:pt x="452734" y="154628"/>
                </a:cubicBezTo>
                <a:cubicBezTo>
                  <a:pt x="448729" y="150717"/>
                  <a:pt x="442320" y="150717"/>
                  <a:pt x="438404" y="154628"/>
                </a:cubicBezTo>
                <a:lnTo>
                  <a:pt x="360614" y="232305"/>
                </a:lnTo>
                <a:cubicBezTo>
                  <a:pt x="345038" y="219862"/>
                  <a:pt x="325279" y="212308"/>
                  <a:pt x="303740" y="212308"/>
                </a:cubicBezTo>
                <a:cubicBezTo>
                  <a:pt x="282290" y="212308"/>
                  <a:pt x="262531" y="219862"/>
                  <a:pt x="246955" y="232305"/>
                </a:cubicBezTo>
                <a:lnTo>
                  <a:pt x="169165" y="154628"/>
                </a:lnTo>
                <a:cubicBezTo>
                  <a:pt x="165160" y="150717"/>
                  <a:pt x="158751" y="150717"/>
                  <a:pt x="154835" y="154628"/>
                </a:cubicBezTo>
                <a:close/>
                <a:moveTo>
                  <a:pt x="303740" y="60686"/>
                </a:moveTo>
                <a:cubicBezTo>
                  <a:pt x="437781" y="60686"/>
                  <a:pt x="546812" y="169559"/>
                  <a:pt x="546812" y="303316"/>
                </a:cubicBezTo>
                <a:cubicBezTo>
                  <a:pt x="546812" y="437163"/>
                  <a:pt x="437781" y="546035"/>
                  <a:pt x="303740" y="546035"/>
                </a:cubicBezTo>
                <a:cubicBezTo>
                  <a:pt x="169788" y="546035"/>
                  <a:pt x="60757" y="437163"/>
                  <a:pt x="60757" y="303316"/>
                </a:cubicBezTo>
                <a:cubicBezTo>
                  <a:pt x="60757" y="169559"/>
                  <a:pt x="169788" y="60686"/>
                  <a:pt x="303740" y="60686"/>
                </a:cubicBezTo>
                <a:close/>
                <a:moveTo>
                  <a:pt x="303775" y="40436"/>
                </a:moveTo>
                <a:cubicBezTo>
                  <a:pt x="158607" y="40436"/>
                  <a:pt x="40497" y="158368"/>
                  <a:pt x="40497" y="303317"/>
                </a:cubicBezTo>
                <a:cubicBezTo>
                  <a:pt x="40497" y="448265"/>
                  <a:pt x="158607" y="566286"/>
                  <a:pt x="303775" y="566286"/>
                </a:cubicBezTo>
                <a:cubicBezTo>
                  <a:pt x="449032" y="566286"/>
                  <a:pt x="567142" y="448265"/>
                  <a:pt x="567142" y="303317"/>
                </a:cubicBezTo>
                <a:cubicBezTo>
                  <a:pt x="567142" y="158368"/>
                  <a:pt x="449032" y="40436"/>
                  <a:pt x="303775" y="40436"/>
                </a:cubicBezTo>
                <a:close/>
                <a:moveTo>
                  <a:pt x="303775" y="0"/>
                </a:moveTo>
                <a:cubicBezTo>
                  <a:pt x="471283" y="0"/>
                  <a:pt x="607639" y="136062"/>
                  <a:pt x="607639" y="303317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7"/>
                </a:cubicBezTo>
                <a:cubicBezTo>
                  <a:pt x="0" y="136062"/>
                  <a:pt x="136267" y="0"/>
                  <a:pt x="30377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8A6836F1-4994-A1BE-D9F5-1B301AB119F3}"/>
              </a:ext>
            </a:extLst>
          </p:cNvPr>
          <p:cNvSpPr/>
          <p:nvPr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B7826C1-77B6-897D-6BC9-06EB5F9BF4BA}"/>
              </a:ext>
            </a:extLst>
          </p:cNvPr>
          <p:cNvGrpSpPr/>
          <p:nvPr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4AF4FE5-3A6C-A5A5-926A-800E94B8532D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pharmacy-sign_8148">
              <a:extLst>
                <a:ext uri="{FF2B5EF4-FFF2-40B4-BE49-F238E27FC236}">
                  <a16:creationId xmlns:a16="http://schemas.microsoft.com/office/drawing/2014/main" id="{B37B61AA-65E9-A4D5-3E45-0860856276D7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492E7DF7-2725-B827-8554-143181D9379F}"/>
              </a:ext>
            </a:extLst>
          </p:cNvPr>
          <p:cNvSpPr txBox="1"/>
          <p:nvPr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6F464DA-6E6F-5E93-D58B-DCE2E9BB8CAE}"/>
              </a:ext>
            </a:extLst>
          </p:cNvPr>
          <p:cNvSpPr/>
          <p:nvPr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262F12C5-ECC3-5949-C5B8-070CDE7E3C0B}"/>
              </a:ext>
            </a:extLst>
          </p:cNvPr>
          <p:cNvSpPr/>
          <p:nvPr/>
        </p:nvSpPr>
        <p:spPr>
          <a:xfrm>
            <a:off x="9440488" y="357968"/>
            <a:ext cx="2758550" cy="5803668"/>
          </a:xfrm>
          <a:custGeom>
            <a:avLst/>
            <a:gdLst>
              <a:gd name="connsiteX0" fmla="*/ 2758550 w 2758550"/>
              <a:gd name="connsiteY0" fmla="*/ 0 h 5803668"/>
              <a:gd name="connsiteX1" fmla="*/ 2758550 w 2758550"/>
              <a:gd name="connsiteY1" fmla="*/ 5803668 h 5803668"/>
              <a:gd name="connsiteX2" fmla="*/ 2611979 w 2758550"/>
              <a:gd name="connsiteY2" fmla="*/ 5796267 h 5803668"/>
              <a:gd name="connsiteX3" fmla="*/ 0 w 2758550"/>
              <a:gd name="connsiteY3" fmla="*/ 2901834 h 5803668"/>
              <a:gd name="connsiteX4" fmla="*/ 2611979 w 2758550"/>
              <a:gd name="connsiteY4" fmla="*/ 7401 h 58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50" h="5803668">
                <a:moveTo>
                  <a:pt x="2758550" y="0"/>
                </a:moveTo>
                <a:lnTo>
                  <a:pt x="2758550" y="5803668"/>
                </a:lnTo>
                <a:lnTo>
                  <a:pt x="2611979" y="5796267"/>
                </a:lnTo>
                <a:cubicBezTo>
                  <a:pt x="1144870" y="5647274"/>
                  <a:pt x="0" y="4408253"/>
                  <a:pt x="0" y="2901834"/>
                </a:cubicBezTo>
                <a:cubicBezTo>
                  <a:pt x="0" y="1395415"/>
                  <a:pt x="1144870" y="156394"/>
                  <a:pt x="2611979" y="7401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20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B56F844A-E8CA-5412-9B6A-7F555CFF81AE}"/>
              </a:ext>
            </a:extLst>
          </p:cNvPr>
          <p:cNvSpPr/>
          <p:nvPr/>
        </p:nvSpPr>
        <p:spPr>
          <a:xfrm>
            <a:off x="1" y="554791"/>
            <a:ext cx="430529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0" name="图片 69" descr="绿色的标志和文字&#10;&#10;描述已自动生成">
            <a:extLst>
              <a:ext uri="{FF2B5EF4-FFF2-40B4-BE49-F238E27FC236}">
                <a16:creationId xmlns:a16="http://schemas.microsoft.com/office/drawing/2014/main" id="{1C01B656-B3C8-1D46-0B17-FF2C47E469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00" y="3316668"/>
            <a:ext cx="2029119" cy="2773131"/>
          </a:xfrm>
          <a:prstGeom prst="rect">
            <a:avLst/>
          </a:prstGeom>
          <a:effectLst>
            <a:outerShdw blurRad="50800" dist="25400" algn="l" rotWithShape="0">
              <a:srgbClr val="088B4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97704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接种证及重要性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B6C6D481-6D46-7942-E81A-284C1801B05E}"/>
              </a:ext>
            </a:extLst>
          </p:cNvPr>
          <p:cNvSpPr txBox="1"/>
          <p:nvPr/>
        </p:nvSpPr>
        <p:spPr>
          <a:xfrm>
            <a:off x="847831" y="1359754"/>
            <a:ext cx="244861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免疫预防接种证 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65FD513B-B1C2-87A2-513B-436E5D7D4649}"/>
              </a:ext>
            </a:extLst>
          </p:cNvPr>
          <p:cNvSpPr txBox="1"/>
          <p:nvPr/>
        </p:nvSpPr>
        <p:spPr>
          <a:xfrm>
            <a:off x="433589" y="1812295"/>
            <a:ext cx="9726300" cy="470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预防接种证是儿童预防接种的记录凭证，每个儿童都应当按照国家规定建证并接受预防接种。</a:t>
            </a:r>
          </a:p>
        </p:txBody>
      </p:sp>
      <p:sp>
        <p:nvSpPr>
          <p:cNvPr id="80" name="file_137639">
            <a:extLst>
              <a:ext uri="{FF2B5EF4-FFF2-40B4-BE49-F238E27FC236}">
                <a16:creationId xmlns:a16="http://schemas.microsoft.com/office/drawing/2014/main" id="{899C1BC7-3BA6-2EB3-5D4F-8CE2F28426F6}"/>
              </a:ext>
            </a:extLst>
          </p:cNvPr>
          <p:cNvSpPr/>
          <p:nvPr/>
        </p:nvSpPr>
        <p:spPr>
          <a:xfrm>
            <a:off x="511866" y="1427181"/>
            <a:ext cx="330045" cy="334081"/>
          </a:xfrm>
          <a:custGeom>
            <a:avLst/>
            <a:gdLst>
              <a:gd name="connsiteX0" fmla="*/ 132932 w 600998"/>
              <a:gd name="connsiteY0" fmla="*/ 451196 h 608345"/>
              <a:gd name="connsiteX1" fmla="*/ 292847 w 600998"/>
              <a:gd name="connsiteY1" fmla="*/ 451196 h 608345"/>
              <a:gd name="connsiteX2" fmla="*/ 268238 w 600998"/>
              <a:gd name="connsiteY2" fmla="*/ 493182 h 608345"/>
              <a:gd name="connsiteX3" fmla="*/ 132932 w 600998"/>
              <a:gd name="connsiteY3" fmla="*/ 493182 h 608345"/>
              <a:gd name="connsiteX4" fmla="*/ 111917 w 600998"/>
              <a:gd name="connsiteY4" fmla="*/ 472189 h 608345"/>
              <a:gd name="connsiteX5" fmla="*/ 132932 w 600998"/>
              <a:gd name="connsiteY5" fmla="*/ 451196 h 608345"/>
              <a:gd name="connsiteX6" fmla="*/ 450313 w 600998"/>
              <a:gd name="connsiteY6" fmla="*/ 395308 h 608345"/>
              <a:gd name="connsiteX7" fmla="*/ 506166 w 600998"/>
              <a:gd name="connsiteY7" fmla="*/ 451055 h 608345"/>
              <a:gd name="connsiteX8" fmla="*/ 450313 w 600998"/>
              <a:gd name="connsiteY8" fmla="*/ 506802 h 608345"/>
              <a:gd name="connsiteX9" fmla="*/ 394460 w 600998"/>
              <a:gd name="connsiteY9" fmla="*/ 451055 h 608345"/>
              <a:gd name="connsiteX10" fmla="*/ 450313 w 600998"/>
              <a:gd name="connsiteY10" fmla="*/ 395308 h 608345"/>
              <a:gd name="connsiteX11" fmla="*/ 450289 w 600998"/>
              <a:gd name="connsiteY11" fmla="*/ 374338 h 608345"/>
              <a:gd name="connsiteX12" fmla="*/ 373402 w 600998"/>
              <a:gd name="connsiteY12" fmla="*/ 451009 h 608345"/>
              <a:gd name="connsiteX13" fmla="*/ 450289 w 600998"/>
              <a:gd name="connsiteY13" fmla="*/ 527772 h 608345"/>
              <a:gd name="connsiteX14" fmla="*/ 527083 w 600998"/>
              <a:gd name="connsiteY14" fmla="*/ 451009 h 608345"/>
              <a:gd name="connsiteX15" fmla="*/ 450289 w 600998"/>
              <a:gd name="connsiteY15" fmla="*/ 374338 h 608345"/>
              <a:gd name="connsiteX16" fmla="*/ 132936 w 600998"/>
              <a:gd name="connsiteY16" fmla="*/ 346406 h 608345"/>
              <a:gd name="connsiteX17" fmla="*/ 294540 w 600998"/>
              <a:gd name="connsiteY17" fmla="*/ 346406 h 608345"/>
              <a:gd name="connsiteX18" fmla="*/ 275181 w 600998"/>
              <a:gd name="connsiteY18" fmla="*/ 379866 h 608345"/>
              <a:gd name="connsiteX19" fmla="*/ 271309 w 600998"/>
              <a:gd name="connsiteY19" fmla="*/ 388322 h 608345"/>
              <a:gd name="connsiteX20" fmla="*/ 132936 w 600998"/>
              <a:gd name="connsiteY20" fmla="*/ 388322 h 608345"/>
              <a:gd name="connsiteX21" fmla="*/ 111917 w 600998"/>
              <a:gd name="connsiteY21" fmla="*/ 367364 h 608345"/>
              <a:gd name="connsiteX22" fmla="*/ 132936 w 600998"/>
              <a:gd name="connsiteY22" fmla="*/ 346406 h 608345"/>
              <a:gd name="connsiteX23" fmla="*/ 424383 w 600998"/>
              <a:gd name="connsiteY23" fmla="*/ 295458 h 608345"/>
              <a:gd name="connsiteX24" fmla="*/ 476102 w 600998"/>
              <a:gd name="connsiteY24" fmla="*/ 295458 h 608345"/>
              <a:gd name="connsiteX25" fmla="*/ 497398 w 600998"/>
              <a:gd name="connsiteY25" fmla="*/ 316720 h 608345"/>
              <a:gd name="connsiteX26" fmla="*/ 497398 w 600998"/>
              <a:gd name="connsiteY26" fmla="*/ 338626 h 608345"/>
              <a:gd name="connsiteX27" fmla="*/ 523856 w 600998"/>
              <a:gd name="connsiteY27" fmla="*/ 354365 h 608345"/>
              <a:gd name="connsiteX28" fmla="*/ 543216 w 600998"/>
              <a:gd name="connsiteY28" fmla="*/ 343136 h 608345"/>
              <a:gd name="connsiteX29" fmla="*/ 553818 w 600998"/>
              <a:gd name="connsiteY29" fmla="*/ 340283 h 608345"/>
              <a:gd name="connsiteX30" fmla="*/ 572256 w 600998"/>
              <a:gd name="connsiteY30" fmla="*/ 350960 h 608345"/>
              <a:gd name="connsiteX31" fmla="*/ 598069 w 600998"/>
              <a:gd name="connsiteY31" fmla="*/ 395600 h 608345"/>
              <a:gd name="connsiteX32" fmla="*/ 600281 w 600998"/>
              <a:gd name="connsiteY32" fmla="*/ 411707 h 608345"/>
              <a:gd name="connsiteX33" fmla="*/ 590325 w 600998"/>
              <a:gd name="connsiteY33" fmla="*/ 424593 h 608345"/>
              <a:gd name="connsiteX34" fmla="*/ 570781 w 600998"/>
              <a:gd name="connsiteY34" fmla="*/ 435914 h 608345"/>
              <a:gd name="connsiteX35" fmla="*/ 572348 w 600998"/>
              <a:gd name="connsiteY35" fmla="*/ 451009 h 608345"/>
              <a:gd name="connsiteX36" fmla="*/ 570781 w 600998"/>
              <a:gd name="connsiteY36" fmla="*/ 466196 h 608345"/>
              <a:gd name="connsiteX37" fmla="*/ 590325 w 600998"/>
              <a:gd name="connsiteY37" fmla="*/ 477425 h 608345"/>
              <a:gd name="connsiteX38" fmla="*/ 598069 w 600998"/>
              <a:gd name="connsiteY38" fmla="*/ 506511 h 608345"/>
              <a:gd name="connsiteX39" fmla="*/ 572256 w 600998"/>
              <a:gd name="connsiteY39" fmla="*/ 551151 h 608345"/>
              <a:gd name="connsiteX40" fmla="*/ 559349 w 600998"/>
              <a:gd name="connsiteY40" fmla="*/ 561091 h 608345"/>
              <a:gd name="connsiteX41" fmla="*/ 553818 w 600998"/>
              <a:gd name="connsiteY41" fmla="*/ 561828 h 608345"/>
              <a:gd name="connsiteX42" fmla="*/ 543216 w 600998"/>
              <a:gd name="connsiteY42" fmla="*/ 558974 h 608345"/>
              <a:gd name="connsiteX43" fmla="*/ 523856 w 600998"/>
              <a:gd name="connsiteY43" fmla="*/ 547745 h 608345"/>
              <a:gd name="connsiteX44" fmla="*/ 497398 w 600998"/>
              <a:gd name="connsiteY44" fmla="*/ 563485 h 608345"/>
              <a:gd name="connsiteX45" fmla="*/ 497398 w 600998"/>
              <a:gd name="connsiteY45" fmla="*/ 585391 h 608345"/>
              <a:gd name="connsiteX46" fmla="*/ 476102 w 600998"/>
              <a:gd name="connsiteY46" fmla="*/ 606652 h 608345"/>
              <a:gd name="connsiteX47" fmla="*/ 424383 w 600998"/>
              <a:gd name="connsiteY47" fmla="*/ 606652 h 608345"/>
              <a:gd name="connsiteX48" fmla="*/ 403180 w 600998"/>
              <a:gd name="connsiteY48" fmla="*/ 585391 h 608345"/>
              <a:gd name="connsiteX49" fmla="*/ 403180 w 600998"/>
              <a:gd name="connsiteY49" fmla="*/ 563485 h 608345"/>
              <a:gd name="connsiteX50" fmla="*/ 376721 w 600998"/>
              <a:gd name="connsiteY50" fmla="*/ 547745 h 608345"/>
              <a:gd name="connsiteX51" fmla="*/ 357269 w 600998"/>
              <a:gd name="connsiteY51" fmla="*/ 558974 h 608345"/>
              <a:gd name="connsiteX52" fmla="*/ 346667 w 600998"/>
              <a:gd name="connsiteY52" fmla="*/ 561828 h 608345"/>
              <a:gd name="connsiteX53" fmla="*/ 341136 w 600998"/>
              <a:gd name="connsiteY53" fmla="*/ 561091 h 608345"/>
              <a:gd name="connsiteX54" fmla="*/ 328229 w 600998"/>
              <a:gd name="connsiteY54" fmla="*/ 551151 h 608345"/>
              <a:gd name="connsiteX55" fmla="*/ 302416 w 600998"/>
              <a:gd name="connsiteY55" fmla="*/ 506419 h 608345"/>
              <a:gd name="connsiteX56" fmla="*/ 310160 w 600998"/>
              <a:gd name="connsiteY56" fmla="*/ 477425 h 608345"/>
              <a:gd name="connsiteX57" fmla="*/ 329704 w 600998"/>
              <a:gd name="connsiteY57" fmla="*/ 466196 h 608345"/>
              <a:gd name="connsiteX58" fmla="*/ 328229 w 600998"/>
              <a:gd name="connsiteY58" fmla="*/ 451009 h 608345"/>
              <a:gd name="connsiteX59" fmla="*/ 329704 w 600998"/>
              <a:gd name="connsiteY59" fmla="*/ 435914 h 608345"/>
              <a:gd name="connsiteX60" fmla="*/ 310160 w 600998"/>
              <a:gd name="connsiteY60" fmla="*/ 424593 h 608345"/>
              <a:gd name="connsiteX61" fmla="*/ 302416 w 600998"/>
              <a:gd name="connsiteY61" fmla="*/ 395600 h 608345"/>
              <a:gd name="connsiteX62" fmla="*/ 328229 w 600998"/>
              <a:gd name="connsiteY62" fmla="*/ 350868 h 608345"/>
              <a:gd name="connsiteX63" fmla="*/ 341136 w 600998"/>
              <a:gd name="connsiteY63" fmla="*/ 341019 h 608345"/>
              <a:gd name="connsiteX64" fmla="*/ 346667 w 600998"/>
              <a:gd name="connsiteY64" fmla="*/ 340283 h 608345"/>
              <a:gd name="connsiteX65" fmla="*/ 357269 w 600998"/>
              <a:gd name="connsiteY65" fmla="*/ 343136 h 608345"/>
              <a:gd name="connsiteX66" fmla="*/ 376721 w 600998"/>
              <a:gd name="connsiteY66" fmla="*/ 354365 h 608345"/>
              <a:gd name="connsiteX67" fmla="*/ 403180 w 600998"/>
              <a:gd name="connsiteY67" fmla="*/ 338626 h 608345"/>
              <a:gd name="connsiteX68" fmla="*/ 403180 w 600998"/>
              <a:gd name="connsiteY68" fmla="*/ 316720 h 608345"/>
              <a:gd name="connsiteX69" fmla="*/ 424383 w 600998"/>
              <a:gd name="connsiteY69" fmla="*/ 295458 h 608345"/>
              <a:gd name="connsiteX70" fmla="*/ 132932 w 600998"/>
              <a:gd name="connsiteY70" fmla="*/ 241616 h 608345"/>
              <a:gd name="connsiteX71" fmla="*/ 311278 w 600998"/>
              <a:gd name="connsiteY71" fmla="*/ 241616 h 608345"/>
              <a:gd name="connsiteX72" fmla="*/ 332293 w 600998"/>
              <a:gd name="connsiteY72" fmla="*/ 262620 h 608345"/>
              <a:gd name="connsiteX73" fmla="*/ 311278 w 600998"/>
              <a:gd name="connsiteY73" fmla="*/ 283532 h 608345"/>
              <a:gd name="connsiteX74" fmla="*/ 132932 w 600998"/>
              <a:gd name="connsiteY74" fmla="*/ 283532 h 608345"/>
              <a:gd name="connsiteX75" fmla="*/ 111917 w 600998"/>
              <a:gd name="connsiteY75" fmla="*/ 262620 h 608345"/>
              <a:gd name="connsiteX76" fmla="*/ 132932 w 600998"/>
              <a:gd name="connsiteY76" fmla="*/ 241616 h 608345"/>
              <a:gd name="connsiteX77" fmla="*/ 132934 w 600998"/>
              <a:gd name="connsiteY77" fmla="*/ 136756 h 608345"/>
              <a:gd name="connsiteX78" fmla="*/ 269360 w 600998"/>
              <a:gd name="connsiteY78" fmla="*/ 136756 h 608345"/>
              <a:gd name="connsiteX79" fmla="*/ 290377 w 600998"/>
              <a:gd name="connsiteY79" fmla="*/ 157749 h 608345"/>
              <a:gd name="connsiteX80" fmla="*/ 269360 w 600998"/>
              <a:gd name="connsiteY80" fmla="*/ 178742 h 608345"/>
              <a:gd name="connsiteX81" fmla="*/ 132934 w 600998"/>
              <a:gd name="connsiteY81" fmla="*/ 178742 h 608345"/>
              <a:gd name="connsiteX82" fmla="*/ 111917 w 600998"/>
              <a:gd name="connsiteY82" fmla="*/ 157749 h 608345"/>
              <a:gd name="connsiteX83" fmla="*/ 132934 w 600998"/>
              <a:gd name="connsiteY83" fmla="*/ 136756 h 608345"/>
              <a:gd name="connsiteX84" fmla="*/ 60469 w 600998"/>
              <a:gd name="connsiteY84" fmla="*/ 0 h 608345"/>
              <a:gd name="connsiteX85" fmla="*/ 399688 w 600998"/>
              <a:gd name="connsiteY85" fmla="*/ 0 h 608345"/>
              <a:gd name="connsiteX86" fmla="*/ 460157 w 600998"/>
              <a:gd name="connsiteY86" fmla="*/ 60383 h 608345"/>
              <a:gd name="connsiteX87" fmla="*/ 460157 w 600998"/>
              <a:gd name="connsiteY87" fmla="*/ 264085 h 608345"/>
              <a:gd name="connsiteX88" fmla="*/ 424392 w 600998"/>
              <a:gd name="connsiteY88" fmla="*/ 264085 h 608345"/>
              <a:gd name="connsiteX89" fmla="*/ 418216 w 600998"/>
              <a:gd name="connsiteY89" fmla="*/ 264638 h 608345"/>
              <a:gd name="connsiteX90" fmla="*/ 418216 w 600998"/>
              <a:gd name="connsiteY90" fmla="*/ 60383 h 608345"/>
              <a:gd name="connsiteX91" fmla="*/ 399688 w 600998"/>
              <a:gd name="connsiteY91" fmla="*/ 41974 h 608345"/>
              <a:gd name="connsiteX92" fmla="*/ 60469 w 600998"/>
              <a:gd name="connsiteY92" fmla="*/ 41974 h 608345"/>
              <a:gd name="connsiteX93" fmla="*/ 41941 w 600998"/>
              <a:gd name="connsiteY93" fmla="*/ 60383 h 608345"/>
              <a:gd name="connsiteX94" fmla="*/ 41941 w 600998"/>
              <a:gd name="connsiteY94" fmla="*/ 547962 h 608345"/>
              <a:gd name="connsiteX95" fmla="*/ 60469 w 600998"/>
              <a:gd name="connsiteY95" fmla="*/ 566463 h 608345"/>
              <a:gd name="connsiteX96" fmla="*/ 300688 w 600998"/>
              <a:gd name="connsiteY96" fmla="*/ 566463 h 608345"/>
              <a:gd name="connsiteX97" fmla="*/ 300964 w 600998"/>
              <a:gd name="connsiteY97" fmla="*/ 566924 h 608345"/>
              <a:gd name="connsiteX98" fmla="*/ 332950 w 600998"/>
              <a:gd name="connsiteY98" fmla="*/ 591500 h 608345"/>
              <a:gd name="connsiteX99" fmla="*/ 346685 w 600998"/>
              <a:gd name="connsiteY99" fmla="*/ 593249 h 608345"/>
              <a:gd name="connsiteX100" fmla="*/ 371665 w 600998"/>
              <a:gd name="connsiteY100" fmla="*/ 586990 h 608345"/>
              <a:gd name="connsiteX101" fmla="*/ 377104 w 600998"/>
              <a:gd name="connsiteY101" fmla="*/ 608345 h 608345"/>
              <a:gd name="connsiteX102" fmla="*/ 60469 w 600998"/>
              <a:gd name="connsiteY102" fmla="*/ 608345 h 608345"/>
              <a:gd name="connsiteX103" fmla="*/ 0 w 600998"/>
              <a:gd name="connsiteY103" fmla="*/ 547962 h 608345"/>
              <a:gd name="connsiteX104" fmla="*/ 0 w 600998"/>
              <a:gd name="connsiteY104" fmla="*/ 60383 h 608345"/>
              <a:gd name="connsiteX105" fmla="*/ 60469 w 600998"/>
              <a:gd name="connsiteY105" fmla="*/ 0 h 6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00998" h="608345">
                <a:moveTo>
                  <a:pt x="132932" y="451196"/>
                </a:moveTo>
                <a:lnTo>
                  <a:pt x="292847" y="451196"/>
                </a:lnTo>
                <a:cubicBezTo>
                  <a:pt x="277823" y="460588"/>
                  <a:pt x="269067" y="476517"/>
                  <a:pt x="268238" y="493182"/>
                </a:cubicBezTo>
                <a:lnTo>
                  <a:pt x="132932" y="493182"/>
                </a:lnTo>
                <a:cubicBezTo>
                  <a:pt x="121318" y="493182"/>
                  <a:pt x="111917" y="483791"/>
                  <a:pt x="111917" y="472189"/>
                </a:cubicBezTo>
                <a:cubicBezTo>
                  <a:pt x="111917" y="460588"/>
                  <a:pt x="121318" y="451196"/>
                  <a:pt x="132932" y="451196"/>
                </a:cubicBezTo>
                <a:close/>
                <a:moveTo>
                  <a:pt x="450313" y="395308"/>
                </a:moveTo>
                <a:cubicBezTo>
                  <a:pt x="481160" y="395308"/>
                  <a:pt x="506166" y="420267"/>
                  <a:pt x="506166" y="451055"/>
                </a:cubicBezTo>
                <a:cubicBezTo>
                  <a:pt x="506166" y="481843"/>
                  <a:pt x="481160" y="506802"/>
                  <a:pt x="450313" y="506802"/>
                </a:cubicBezTo>
                <a:cubicBezTo>
                  <a:pt x="419466" y="506802"/>
                  <a:pt x="394460" y="481843"/>
                  <a:pt x="394460" y="451055"/>
                </a:cubicBezTo>
                <a:cubicBezTo>
                  <a:pt x="394460" y="420267"/>
                  <a:pt x="419466" y="395308"/>
                  <a:pt x="450313" y="395308"/>
                </a:cubicBezTo>
                <a:close/>
                <a:moveTo>
                  <a:pt x="450289" y="374338"/>
                </a:moveTo>
                <a:cubicBezTo>
                  <a:pt x="407881" y="374338"/>
                  <a:pt x="373402" y="408762"/>
                  <a:pt x="373402" y="451009"/>
                </a:cubicBezTo>
                <a:cubicBezTo>
                  <a:pt x="373402" y="493349"/>
                  <a:pt x="407881" y="527772"/>
                  <a:pt x="450289" y="527772"/>
                </a:cubicBezTo>
                <a:cubicBezTo>
                  <a:pt x="492604" y="527772"/>
                  <a:pt x="527083" y="493349"/>
                  <a:pt x="527083" y="451009"/>
                </a:cubicBezTo>
                <a:cubicBezTo>
                  <a:pt x="527083" y="408762"/>
                  <a:pt x="492604" y="374338"/>
                  <a:pt x="450289" y="374338"/>
                </a:cubicBezTo>
                <a:close/>
                <a:moveTo>
                  <a:pt x="132936" y="346406"/>
                </a:moveTo>
                <a:lnTo>
                  <a:pt x="294540" y="346406"/>
                </a:lnTo>
                <a:lnTo>
                  <a:pt x="275181" y="379866"/>
                </a:lnTo>
                <a:cubicBezTo>
                  <a:pt x="273613" y="382623"/>
                  <a:pt x="272415" y="385473"/>
                  <a:pt x="271309" y="388322"/>
                </a:cubicBezTo>
                <a:lnTo>
                  <a:pt x="132936" y="388322"/>
                </a:lnTo>
                <a:cubicBezTo>
                  <a:pt x="121320" y="388322"/>
                  <a:pt x="111917" y="378946"/>
                  <a:pt x="111917" y="367364"/>
                </a:cubicBezTo>
                <a:cubicBezTo>
                  <a:pt x="111917" y="355782"/>
                  <a:pt x="121320" y="346406"/>
                  <a:pt x="132936" y="346406"/>
                </a:cubicBezTo>
                <a:close/>
                <a:moveTo>
                  <a:pt x="424383" y="295458"/>
                </a:moveTo>
                <a:lnTo>
                  <a:pt x="476102" y="295458"/>
                </a:lnTo>
                <a:cubicBezTo>
                  <a:pt x="487902" y="295458"/>
                  <a:pt x="497398" y="304939"/>
                  <a:pt x="497398" y="316720"/>
                </a:cubicBezTo>
                <a:lnTo>
                  <a:pt x="497398" y="338626"/>
                </a:lnTo>
                <a:cubicBezTo>
                  <a:pt x="506985" y="342584"/>
                  <a:pt x="515651" y="348106"/>
                  <a:pt x="523856" y="354365"/>
                </a:cubicBezTo>
                <a:lnTo>
                  <a:pt x="543216" y="343136"/>
                </a:lnTo>
                <a:cubicBezTo>
                  <a:pt x="546535" y="341203"/>
                  <a:pt x="550222" y="340283"/>
                  <a:pt x="553818" y="340283"/>
                </a:cubicBezTo>
                <a:cubicBezTo>
                  <a:pt x="561193" y="340283"/>
                  <a:pt x="568384" y="344056"/>
                  <a:pt x="572256" y="350960"/>
                </a:cubicBezTo>
                <a:lnTo>
                  <a:pt x="598069" y="395600"/>
                </a:lnTo>
                <a:cubicBezTo>
                  <a:pt x="600927" y="400478"/>
                  <a:pt x="601756" y="406277"/>
                  <a:pt x="600281" y="411707"/>
                </a:cubicBezTo>
                <a:cubicBezTo>
                  <a:pt x="598806" y="417138"/>
                  <a:pt x="595211" y="421832"/>
                  <a:pt x="590325" y="424593"/>
                </a:cubicBezTo>
                <a:lnTo>
                  <a:pt x="570781" y="435914"/>
                </a:lnTo>
                <a:cubicBezTo>
                  <a:pt x="571426" y="440885"/>
                  <a:pt x="572348" y="445855"/>
                  <a:pt x="572348" y="451009"/>
                </a:cubicBezTo>
                <a:cubicBezTo>
                  <a:pt x="572348" y="456256"/>
                  <a:pt x="571426" y="461134"/>
                  <a:pt x="570781" y="466196"/>
                </a:cubicBezTo>
                <a:lnTo>
                  <a:pt x="590325" y="477425"/>
                </a:lnTo>
                <a:cubicBezTo>
                  <a:pt x="600558" y="483316"/>
                  <a:pt x="603969" y="496294"/>
                  <a:pt x="598069" y="506511"/>
                </a:cubicBezTo>
                <a:lnTo>
                  <a:pt x="572256" y="551151"/>
                </a:lnTo>
                <a:cubicBezTo>
                  <a:pt x="569490" y="556029"/>
                  <a:pt x="564788" y="559619"/>
                  <a:pt x="559349" y="561091"/>
                </a:cubicBezTo>
                <a:cubicBezTo>
                  <a:pt x="557505" y="561552"/>
                  <a:pt x="555662" y="561828"/>
                  <a:pt x="553818" y="561828"/>
                </a:cubicBezTo>
                <a:cubicBezTo>
                  <a:pt x="550130" y="561828"/>
                  <a:pt x="546443" y="560815"/>
                  <a:pt x="543216" y="558974"/>
                </a:cubicBezTo>
                <a:lnTo>
                  <a:pt x="523856" y="547745"/>
                </a:lnTo>
                <a:cubicBezTo>
                  <a:pt x="515651" y="553912"/>
                  <a:pt x="506985" y="559435"/>
                  <a:pt x="497398" y="563485"/>
                </a:cubicBezTo>
                <a:lnTo>
                  <a:pt x="497398" y="585391"/>
                </a:lnTo>
                <a:cubicBezTo>
                  <a:pt x="497398" y="597080"/>
                  <a:pt x="487902" y="606652"/>
                  <a:pt x="476102" y="606652"/>
                </a:cubicBezTo>
                <a:lnTo>
                  <a:pt x="424383" y="606652"/>
                </a:lnTo>
                <a:cubicBezTo>
                  <a:pt x="412675" y="606652"/>
                  <a:pt x="403180" y="597080"/>
                  <a:pt x="403180" y="585391"/>
                </a:cubicBezTo>
                <a:lnTo>
                  <a:pt x="403180" y="563485"/>
                </a:lnTo>
                <a:cubicBezTo>
                  <a:pt x="393592" y="559435"/>
                  <a:pt x="384926" y="554004"/>
                  <a:pt x="376721" y="547745"/>
                </a:cubicBezTo>
                <a:lnTo>
                  <a:pt x="357269" y="558974"/>
                </a:lnTo>
                <a:cubicBezTo>
                  <a:pt x="354042" y="560815"/>
                  <a:pt x="350355" y="561828"/>
                  <a:pt x="346667" y="561828"/>
                </a:cubicBezTo>
                <a:cubicBezTo>
                  <a:pt x="344823" y="561828"/>
                  <a:pt x="342980" y="561552"/>
                  <a:pt x="341136" y="561091"/>
                </a:cubicBezTo>
                <a:cubicBezTo>
                  <a:pt x="335697" y="559619"/>
                  <a:pt x="331087" y="556029"/>
                  <a:pt x="328229" y="551151"/>
                </a:cubicBezTo>
                <a:lnTo>
                  <a:pt x="302416" y="506419"/>
                </a:lnTo>
                <a:cubicBezTo>
                  <a:pt x="296516" y="496294"/>
                  <a:pt x="300019" y="483316"/>
                  <a:pt x="310160" y="477425"/>
                </a:cubicBezTo>
                <a:lnTo>
                  <a:pt x="329704" y="466196"/>
                </a:lnTo>
                <a:cubicBezTo>
                  <a:pt x="329059" y="461134"/>
                  <a:pt x="328229" y="456256"/>
                  <a:pt x="328229" y="451009"/>
                </a:cubicBezTo>
                <a:cubicBezTo>
                  <a:pt x="328229" y="445855"/>
                  <a:pt x="329059" y="440885"/>
                  <a:pt x="329704" y="435914"/>
                </a:cubicBezTo>
                <a:lnTo>
                  <a:pt x="310160" y="424593"/>
                </a:lnTo>
                <a:cubicBezTo>
                  <a:pt x="300019" y="418795"/>
                  <a:pt x="296516" y="405725"/>
                  <a:pt x="302416" y="395600"/>
                </a:cubicBezTo>
                <a:lnTo>
                  <a:pt x="328229" y="350868"/>
                </a:lnTo>
                <a:cubicBezTo>
                  <a:pt x="331087" y="345989"/>
                  <a:pt x="335697" y="342492"/>
                  <a:pt x="341136" y="341019"/>
                </a:cubicBezTo>
                <a:cubicBezTo>
                  <a:pt x="342980" y="340467"/>
                  <a:pt x="344823" y="340283"/>
                  <a:pt x="346667" y="340283"/>
                </a:cubicBezTo>
                <a:cubicBezTo>
                  <a:pt x="350355" y="340283"/>
                  <a:pt x="354042" y="341203"/>
                  <a:pt x="357269" y="343136"/>
                </a:cubicBezTo>
                <a:lnTo>
                  <a:pt x="376721" y="354365"/>
                </a:lnTo>
                <a:cubicBezTo>
                  <a:pt x="384926" y="348106"/>
                  <a:pt x="393592" y="342584"/>
                  <a:pt x="403180" y="338626"/>
                </a:cubicBezTo>
                <a:lnTo>
                  <a:pt x="403180" y="316720"/>
                </a:lnTo>
                <a:cubicBezTo>
                  <a:pt x="403180" y="304939"/>
                  <a:pt x="412675" y="295458"/>
                  <a:pt x="424383" y="295458"/>
                </a:cubicBezTo>
                <a:close/>
                <a:moveTo>
                  <a:pt x="132932" y="241616"/>
                </a:moveTo>
                <a:lnTo>
                  <a:pt x="311278" y="241616"/>
                </a:lnTo>
                <a:cubicBezTo>
                  <a:pt x="322892" y="241616"/>
                  <a:pt x="332293" y="251012"/>
                  <a:pt x="332293" y="262620"/>
                </a:cubicBezTo>
                <a:cubicBezTo>
                  <a:pt x="332293" y="274135"/>
                  <a:pt x="322892" y="283532"/>
                  <a:pt x="311278" y="283532"/>
                </a:cubicBezTo>
                <a:lnTo>
                  <a:pt x="132932" y="283532"/>
                </a:lnTo>
                <a:cubicBezTo>
                  <a:pt x="121318" y="283532"/>
                  <a:pt x="111917" y="274135"/>
                  <a:pt x="111917" y="262620"/>
                </a:cubicBezTo>
                <a:cubicBezTo>
                  <a:pt x="111917" y="251012"/>
                  <a:pt x="121318" y="241616"/>
                  <a:pt x="132932" y="241616"/>
                </a:cubicBezTo>
                <a:close/>
                <a:moveTo>
                  <a:pt x="132934" y="136756"/>
                </a:moveTo>
                <a:lnTo>
                  <a:pt x="269360" y="136756"/>
                </a:lnTo>
                <a:cubicBezTo>
                  <a:pt x="280975" y="136756"/>
                  <a:pt x="290377" y="146147"/>
                  <a:pt x="290377" y="157749"/>
                </a:cubicBezTo>
                <a:cubicBezTo>
                  <a:pt x="290377" y="169350"/>
                  <a:pt x="280975" y="178742"/>
                  <a:pt x="269360" y="178742"/>
                </a:cubicBezTo>
                <a:lnTo>
                  <a:pt x="132934" y="178742"/>
                </a:lnTo>
                <a:cubicBezTo>
                  <a:pt x="121319" y="178742"/>
                  <a:pt x="111917" y="169350"/>
                  <a:pt x="111917" y="157749"/>
                </a:cubicBezTo>
                <a:cubicBezTo>
                  <a:pt x="111917" y="146147"/>
                  <a:pt x="121319" y="136756"/>
                  <a:pt x="132934" y="136756"/>
                </a:cubicBezTo>
                <a:close/>
                <a:moveTo>
                  <a:pt x="60469" y="0"/>
                </a:moveTo>
                <a:lnTo>
                  <a:pt x="399688" y="0"/>
                </a:lnTo>
                <a:cubicBezTo>
                  <a:pt x="433056" y="0"/>
                  <a:pt x="460157" y="27062"/>
                  <a:pt x="460157" y="60383"/>
                </a:cubicBezTo>
                <a:lnTo>
                  <a:pt x="460157" y="264085"/>
                </a:lnTo>
                <a:lnTo>
                  <a:pt x="424392" y="264085"/>
                </a:lnTo>
                <a:cubicBezTo>
                  <a:pt x="422271" y="264085"/>
                  <a:pt x="420244" y="264454"/>
                  <a:pt x="418216" y="264638"/>
                </a:cubicBezTo>
                <a:lnTo>
                  <a:pt x="418216" y="60383"/>
                </a:lnTo>
                <a:cubicBezTo>
                  <a:pt x="418216" y="50258"/>
                  <a:pt x="409920" y="41974"/>
                  <a:pt x="399688" y="41974"/>
                </a:cubicBezTo>
                <a:lnTo>
                  <a:pt x="60469" y="41974"/>
                </a:lnTo>
                <a:cubicBezTo>
                  <a:pt x="50237" y="41974"/>
                  <a:pt x="41941" y="50258"/>
                  <a:pt x="41941" y="60383"/>
                </a:cubicBezTo>
                <a:lnTo>
                  <a:pt x="41941" y="547962"/>
                </a:lnTo>
                <a:cubicBezTo>
                  <a:pt x="41941" y="558179"/>
                  <a:pt x="50237" y="566463"/>
                  <a:pt x="60469" y="566463"/>
                </a:cubicBezTo>
                <a:lnTo>
                  <a:pt x="300688" y="566463"/>
                </a:lnTo>
                <a:lnTo>
                  <a:pt x="300964" y="566924"/>
                </a:lnTo>
                <a:cubicBezTo>
                  <a:pt x="308062" y="579074"/>
                  <a:pt x="319400" y="587819"/>
                  <a:pt x="332950" y="591500"/>
                </a:cubicBezTo>
                <a:cubicBezTo>
                  <a:pt x="337467" y="592697"/>
                  <a:pt x="342076" y="593249"/>
                  <a:pt x="346685" y="593249"/>
                </a:cubicBezTo>
                <a:cubicBezTo>
                  <a:pt x="355442" y="593249"/>
                  <a:pt x="364014" y="591132"/>
                  <a:pt x="371665" y="586990"/>
                </a:cubicBezTo>
                <a:cubicBezTo>
                  <a:pt x="371942" y="594630"/>
                  <a:pt x="373970" y="601902"/>
                  <a:pt x="377104" y="608345"/>
                </a:cubicBezTo>
                <a:lnTo>
                  <a:pt x="60469" y="608345"/>
                </a:lnTo>
                <a:cubicBezTo>
                  <a:pt x="27101" y="608345"/>
                  <a:pt x="0" y="581283"/>
                  <a:pt x="0" y="547962"/>
                </a:cubicBezTo>
                <a:lnTo>
                  <a:pt x="0" y="60383"/>
                </a:lnTo>
                <a:cubicBezTo>
                  <a:pt x="0" y="27062"/>
                  <a:pt x="27101" y="0"/>
                  <a:pt x="60469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A33BDED2-0B19-F708-5E69-C414F0F11395}"/>
              </a:ext>
            </a:extLst>
          </p:cNvPr>
          <p:cNvSpPr txBox="1"/>
          <p:nvPr/>
        </p:nvSpPr>
        <p:spPr>
          <a:xfrm>
            <a:off x="837570" y="2555199"/>
            <a:ext cx="254500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接种证的重要性</a:t>
            </a:r>
          </a:p>
        </p:txBody>
      </p:sp>
      <p:sp>
        <p:nvSpPr>
          <p:cNvPr id="82" name="file_137639">
            <a:extLst>
              <a:ext uri="{FF2B5EF4-FFF2-40B4-BE49-F238E27FC236}">
                <a16:creationId xmlns:a16="http://schemas.microsoft.com/office/drawing/2014/main" id="{86321F51-AE64-87A3-7371-FB55550D9FD9}"/>
              </a:ext>
            </a:extLst>
          </p:cNvPr>
          <p:cNvSpPr/>
          <p:nvPr/>
        </p:nvSpPr>
        <p:spPr>
          <a:xfrm>
            <a:off x="496083" y="2619243"/>
            <a:ext cx="334081" cy="333576"/>
          </a:xfrm>
          <a:custGeom>
            <a:avLst/>
            <a:gdLst>
              <a:gd name="connsiteX0" fmla="*/ 281613 w 607639"/>
              <a:gd name="connsiteY0" fmla="*/ 164530 h 606722"/>
              <a:gd name="connsiteX1" fmla="*/ 164746 w 607639"/>
              <a:gd name="connsiteY1" fmla="*/ 281222 h 606722"/>
              <a:gd name="connsiteX2" fmla="*/ 191893 w 607639"/>
              <a:gd name="connsiteY2" fmla="*/ 281222 h 606722"/>
              <a:gd name="connsiteX3" fmla="*/ 214145 w 607639"/>
              <a:gd name="connsiteY3" fmla="*/ 303352 h 606722"/>
              <a:gd name="connsiteX4" fmla="*/ 191893 w 607639"/>
              <a:gd name="connsiteY4" fmla="*/ 325570 h 606722"/>
              <a:gd name="connsiteX5" fmla="*/ 164746 w 607639"/>
              <a:gd name="connsiteY5" fmla="*/ 325570 h 606722"/>
              <a:gd name="connsiteX6" fmla="*/ 281613 w 607639"/>
              <a:gd name="connsiteY6" fmla="*/ 442173 h 606722"/>
              <a:gd name="connsiteX7" fmla="*/ 281613 w 607639"/>
              <a:gd name="connsiteY7" fmla="*/ 415156 h 606722"/>
              <a:gd name="connsiteX8" fmla="*/ 303776 w 607639"/>
              <a:gd name="connsiteY8" fmla="*/ 392937 h 606722"/>
              <a:gd name="connsiteX9" fmla="*/ 326027 w 607639"/>
              <a:gd name="connsiteY9" fmla="*/ 415156 h 606722"/>
              <a:gd name="connsiteX10" fmla="*/ 326027 w 607639"/>
              <a:gd name="connsiteY10" fmla="*/ 442173 h 606722"/>
              <a:gd name="connsiteX11" fmla="*/ 442805 w 607639"/>
              <a:gd name="connsiteY11" fmla="*/ 325570 h 606722"/>
              <a:gd name="connsiteX12" fmla="*/ 415747 w 607639"/>
              <a:gd name="connsiteY12" fmla="*/ 325570 h 606722"/>
              <a:gd name="connsiteX13" fmla="*/ 393495 w 607639"/>
              <a:gd name="connsiteY13" fmla="*/ 303352 h 606722"/>
              <a:gd name="connsiteX14" fmla="*/ 415747 w 607639"/>
              <a:gd name="connsiteY14" fmla="*/ 281222 h 606722"/>
              <a:gd name="connsiteX15" fmla="*/ 442805 w 607639"/>
              <a:gd name="connsiteY15" fmla="*/ 281222 h 606722"/>
              <a:gd name="connsiteX16" fmla="*/ 326027 w 607639"/>
              <a:gd name="connsiteY16" fmla="*/ 164530 h 606722"/>
              <a:gd name="connsiteX17" fmla="*/ 326027 w 607639"/>
              <a:gd name="connsiteY17" fmla="*/ 191636 h 606722"/>
              <a:gd name="connsiteX18" fmla="*/ 303776 w 607639"/>
              <a:gd name="connsiteY18" fmla="*/ 213855 h 606722"/>
              <a:gd name="connsiteX19" fmla="*/ 281613 w 607639"/>
              <a:gd name="connsiteY19" fmla="*/ 191636 h 606722"/>
              <a:gd name="connsiteX20" fmla="*/ 303776 w 607639"/>
              <a:gd name="connsiteY20" fmla="*/ 67390 h 606722"/>
              <a:gd name="connsiteX21" fmla="*/ 326027 w 607639"/>
              <a:gd name="connsiteY21" fmla="*/ 89609 h 606722"/>
              <a:gd name="connsiteX22" fmla="*/ 326027 w 607639"/>
              <a:gd name="connsiteY22" fmla="*/ 119737 h 606722"/>
              <a:gd name="connsiteX23" fmla="*/ 487754 w 607639"/>
              <a:gd name="connsiteY23" fmla="*/ 281222 h 606722"/>
              <a:gd name="connsiteX24" fmla="*/ 517927 w 607639"/>
              <a:gd name="connsiteY24" fmla="*/ 281222 h 606722"/>
              <a:gd name="connsiteX25" fmla="*/ 540179 w 607639"/>
              <a:gd name="connsiteY25" fmla="*/ 303352 h 606722"/>
              <a:gd name="connsiteX26" fmla="*/ 517927 w 607639"/>
              <a:gd name="connsiteY26" fmla="*/ 325570 h 606722"/>
              <a:gd name="connsiteX27" fmla="*/ 487754 w 607639"/>
              <a:gd name="connsiteY27" fmla="*/ 325570 h 606722"/>
              <a:gd name="connsiteX28" fmla="*/ 326027 w 607639"/>
              <a:gd name="connsiteY28" fmla="*/ 487055 h 606722"/>
              <a:gd name="connsiteX29" fmla="*/ 326027 w 607639"/>
              <a:gd name="connsiteY29" fmla="*/ 517183 h 606722"/>
              <a:gd name="connsiteX30" fmla="*/ 303776 w 607639"/>
              <a:gd name="connsiteY30" fmla="*/ 539402 h 606722"/>
              <a:gd name="connsiteX31" fmla="*/ 281613 w 607639"/>
              <a:gd name="connsiteY31" fmla="*/ 517183 h 606722"/>
              <a:gd name="connsiteX32" fmla="*/ 281613 w 607639"/>
              <a:gd name="connsiteY32" fmla="*/ 487055 h 606722"/>
              <a:gd name="connsiteX33" fmla="*/ 119886 w 607639"/>
              <a:gd name="connsiteY33" fmla="*/ 325570 h 606722"/>
              <a:gd name="connsiteX34" fmla="*/ 89713 w 607639"/>
              <a:gd name="connsiteY34" fmla="*/ 325570 h 606722"/>
              <a:gd name="connsiteX35" fmla="*/ 67461 w 607639"/>
              <a:gd name="connsiteY35" fmla="*/ 303352 h 606722"/>
              <a:gd name="connsiteX36" fmla="*/ 89713 w 607639"/>
              <a:gd name="connsiteY36" fmla="*/ 281222 h 606722"/>
              <a:gd name="connsiteX37" fmla="*/ 119886 w 607639"/>
              <a:gd name="connsiteY37" fmla="*/ 281222 h 606722"/>
              <a:gd name="connsiteX38" fmla="*/ 281613 w 607639"/>
              <a:gd name="connsiteY38" fmla="*/ 119737 h 606722"/>
              <a:gd name="connsiteX39" fmla="*/ 281613 w 607639"/>
              <a:gd name="connsiteY39" fmla="*/ 89609 h 606722"/>
              <a:gd name="connsiteX40" fmla="*/ 303776 w 607639"/>
              <a:gd name="connsiteY40" fmla="*/ 67390 h 606722"/>
              <a:gd name="connsiteX41" fmla="*/ 303775 w 607639"/>
              <a:gd name="connsiteY41" fmla="*/ 44435 h 606722"/>
              <a:gd name="connsiteX42" fmla="*/ 44503 w 607639"/>
              <a:gd name="connsiteY42" fmla="*/ 303317 h 606722"/>
              <a:gd name="connsiteX43" fmla="*/ 303775 w 607639"/>
              <a:gd name="connsiteY43" fmla="*/ 562287 h 606722"/>
              <a:gd name="connsiteX44" fmla="*/ 563136 w 607639"/>
              <a:gd name="connsiteY44" fmla="*/ 303317 h 606722"/>
              <a:gd name="connsiteX45" fmla="*/ 303775 w 607639"/>
              <a:gd name="connsiteY45" fmla="*/ 44435 h 606722"/>
              <a:gd name="connsiteX46" fmla="*/ 303775 w 607639"/>
              <a:gd name="connsiteY46" fmla="*/ 0 h 606722"/>
              <a:gd name="connsiteX47" fmla="*/ 607639 w 607639"/>
              <a:gd name="connsiteY47" fmla="*/ 303317 h 606722"/>
              <a:gd name="connsiteX48" fmla="*/ 303775 w 607639"/>
              <a:gd name="connsiteY48" fmla="*/ 606722 h 606722"/>
              <a:gd name="connsiteX49" fmla="*/ 0 w 607639"/>
              <a:gd name="connsiteY49" fmla="*/ 303317 h 606722"/>
              <a:gd name="connsiteX50" fmla="*/ 303775 w 607639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7639" h="606722">
                <a:moveTo>
                  <a:pt x="281613" y="164530"/>
                </a:moveTo>
                <a:cubicBezTo>
                  <a:pt x="221711" y="174039"/>
                  <a:pt x="174270" y="221409"/>
                  <a:pt x="164746" y="281222"/>
                </a:cubicBezTo>
                <a:lnTo>
                  <a:pt x="191893" y="281222"/>
                </a:lnTo>
                <a:cubicBezTo>
                  <a:pt x="204176" y="281222"/>
                  <a:pt x="214145" y="291087"/>
                  <a:pt x="214145" y="303352"/>
                </a:cubicBezTo>
                <a:cubicBezTo>
                  <a:pt x="214145" y="315616"/>
                  <a:pt x="204176" y="325570"/>
                  <a:pt x="191893" y="325570"/>
                </a:cubicBezTo>
                <a:lnTo>
                  <a:pt x="164746" y="325570"/>
                </a:lnTo>
                <a:cubicBezTo>
                  <a:pt x="174270" y="385383"/>
                  <a:pt x="221711" y="432664"/>
                  <a:pt x="281613" y="442173"/>
                </a:cubicBezTo>
                <a:lnTo>
                  <a:pt x="281613" y="415156"/>
                </a:lnTo>
                <a:cubicBezTo>
                  <a:pt x="281613" y="402891"/>
                  <a:pt x="291492" y="392937"/>
                  <a:pt x="303776" y="392937"/>
                </a:cubicBezTo>
                <a:cubicBezTo>
                  <a:pt x="316059" y="392937"/>
                  <a:pt x="326027" y="402891"/>
                  <a:pt x="326027" y="415156"/>
                </a:cubicBezTo>
                <a:lnTo>
                  <a:pt x="326027" y="442173"/>
                </a:lnTo>
                <a:cubicBezTo>
                  <a:pt x="385929" y="432664"/>
                  <a:pt x="433281" y="385383"/>
                  <a:pt x="442805" y="325570"/>
                </a:cubicBezTo>
                <a:lnTo>
                  <a:pt x="415747" y="325570"/>
                </a:lnTo>
                <a:cubicBezTo>
                  <a:pt x="403464" y="325570"/>
                  <a:pt x="393495" y="315616"/>
                  <a:pt x="393495" y="303352"/>
                </a:cubicBezTo>
                <a:cubicBezTo>
                  <a:pt x="393495" y="291087"/>
                  <a:pt x="403464" y="281222"/>
                  <a:pt x="415747" y="281222"/>
                </a:cubicBezTo>
                <a:lnTo>
                  <a:pt x="442805" y="281222"/>
                </a:lnTo>
                <a:cubicBezTo>
                  <a:pt x="433281" y="221409"/>
                  <a:pt x="385929" y="174039"/>
                  <a:pt x="326027" y="164530"/>
                </a:cubicBezTo>
                <a:lnTo>
                  <a:pt x="326027" y="191636"/>
                </a:lnTo>
                <a:cubicBezTo>
                  <a:pt x="326027" y="203901"/>
                  <a:pt x="316059" y="213855"/>
                  <a:pt x="303776" y="213855"/>
                </a:cubicBezTo>
                <a:cubicBezTo>
                  <a:pt x="291492" y="213855"/>
                  <a:pt x="281613" y="203901"/>
                  <a:pt x="281613" y="191636"/>
                </a:cubicBezTo>
                <a:close/>
                <a:moveTo>
                  <a:pt x="303776" y="67390"/>
                </a:moveTo>
                <a:cubicBezTo>
                  <a:pt x="316059" y="67390"/>
                  <a:pt x="326027" y="77344"/>
                  <a:pt x="326027" y="89609"/>
                </a:cubicBezTo>
                <a:lnTo>
                  <a:pt x="326027" y="119737"/>
                </a:lnTo>
                <a:cubicBezTo>
                  <a:pt x="410406" y="129869"/>
                  <a:pt x="477607" y="196880"/>
                  <a:pt x="487754" y="281222"/>
                </a:cubicBezTo>
                <a:lnTo>
                  <a:pt x="517927" y="281222"/>
                </a:lnTo>
                <a:cubicBezTo>
                  <a:pt x="530210" y="281222"/>
                  <a:pt x="540179" y="291087"/>
                  <a:pt x="540179" y="303352"/>
                </a:cubicBezTo>
                <a:cubicBezTo>
                  <a:pt x="540179" y="315616"/>
                  <a:pt x="530210" y="325570"/>
                  <a:pt x="517927" y="325570"/>
                </a:cubicBezTo>
                <a:lnTo>
                  <a:pt x="487754" y="325570"/>
                </a:lnTo>
                <a:cubicBezTo>
                  <a:pt x="477607" y="409823"/>
                  <a:pt x="410406" y="476923"/>
                  <a:pt x="326027" y="487055"/>
                </a:cubicBezTo>
                <a:lnTo>
                  <a:pt x="326027" y="517183"/>
                </a:lnTo>
                <a:cubicBezTo>
                  <a:pt x="326027" y="529448"/>
                  <a:pt x="316059" y="539402"/>
                  <a:pt x="303776" y="539402"/>
                </a:cubicBezTo>
                <a:cubicBezTo>
                  <a:pt x="291492" y="539402"/>
                  <a:pt x="281613" y="529448"/>
                  <a:pt x="281613" y="517183"/>
                </a:cubicBezTo>
                <a:lnTo>
                  <a:pt x="281613" y="487055"/>
                </a:lnTo>
                <a:cubicBezTo>
                  <a:pt x="197145" y="476923"/>
                  <a:pt x="130033" y="409823"/>
                  <a:pt x="119886" y="325570"/>
                </a:cubicBezTo>
                <a:lnTo>
                  <a:pt x="89713" y="325570"/>
                </a:lnTo>
                <a:cubicBezTo>
                  <a:pt x="77430" y="325570"/>
                  <a:pt x="67461" y="315616"/>
                  <a:pt x="67461" y="303352"/>
                </a:cubicBezTo>
                <a:cubicBezTo>
                  <a:pt x="67461" y="291087"/>
                  <a:pt x="77430" y="281222"/>
                  <a:pt x="89713" y="281222"/>
                </a:cubicBezTo>
                <a:lnTo>
                  <a:pt x="119886" y="281222"/>
                </a:lnTo>
                <a:cubicBezTo>
                  <a:pt x="130033" y="196880"/>
                  <a:pt x="197145" y="129869"/>
                  <a:pt x="281613" y="119737"/>
                </a:cubicBezTo>
                <a:lnTo>
                  <a:pt x="281613" y="89609"/>
                </a:lnTo>
                <a:cubicBezTo>
                  <a:pt x="281613" y="77344"/>
                  <a:pt x="291492" y="67390"/>
                  <a:pt x="303776" y="67390"/>
                </a:cubicBezTo>
                <a:close/>
                <a:moveTo>
                  <a:pt x="303775" y="44435"/>
                </a:moveTo>
                <a:cubicBezTo>
                  <a:pt x="160833" y="44435"/>
                  <a:pt x="44503" y="160590"/>
                  <a:pt x="44503" y="303317"/>
                </a:cubicBezTo>
                <a:cubicBezTo>
                  <a:pt x="44503" y="446132"/>
                  <a:pt x="160833" y="562287"/>
                  <a:pt x="303775" y="562287"/>
                </a:cubicBezTo>
                <a:cubicBezTo>
                  <a:pt x="446806" y="562287"/>
                  <a:pt x="563136" y="446132"/>
                  <a:pt x="563136" y="303317"/>
                </a:cubicBezTo>
                <a:cubicBezTo>
                  <a:pt x="563136" y="160590"/>
                  <a:pt x="446806" y="44435"/>
                  <a:pt x="303775" y="44435"/>
                </a:cubicBezTo>
                <a:close/>
                <a:moveTo>
                  <a:pt x="303775" y="0"/>
                </a:moveTo>
                <a:cubicBezTo>
                  <a:pt x="471283" y="0"/>
                  <a:pt x="607639" y="136061"/>
                  <a:pt x="607639" y="303317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7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6123C4A-13E4-0F43-DA8F-8AE8B904A842}"/>
              </a:ext>
            </a:extLst>
          </p:cNvPr>
          <p:cNvSpPr/>
          <p:nvPr/>
        </p:nvSpPr>
        <p:spPr>
          <a:xfrm>
            <a:off x="1797832" y="3047833"/>
            <a:ext cx="7331654" cy="3199505"/>
          </a:xfrm>
          <a:prstGeom prst="rect">
            <a:avLst/>
          </a:prstGeom>
          <a:solidFill>
            <a:schemeClr val="accent5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DD23990-DB99-22C4-C944-80940780A385}"/>
              </a:ext>
            </a:extLst>
          </p:cNvPr>
          <p:cNvSpPr/>
          <p:nvPr/>
        </p:nvSpPr>
        <p:spPr>
          <a:xfrm>
            <a:off x="5440800" y="3044175"/>
            <a:ext cx="45719" cy="3193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1DC7A31-B29D-B330-073C-A38FA4E2533C}"/>
              </a:ext>
            </a:extLst>
          </p:cNvPr>
          <p:cNvSpPr/>
          <p:nvPr/>
        </p:nvSpPr>
        <p:spPr>
          <a:xfrm rot="16200000" flipH="1">
            <a:off x="5438615" y="981758"/>
            <a:ext cx="50088" cy="7331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0076920C-6903-E3A3-8A96-FD853E0E5B96}"/>
              </a:ext>
            </a:extLst>
          </p:cNvPr>
          <p:cNvSpPr/>
          <p:nvPr/>
        </p:nvSpPr>
        <p:spPr>
          <a:xfrm>
            <a:off x="1188952" y="4328856"/>
            <a:ext cx="389719" cy="190447"/>
          </a:xfrm>
          <a:prstGeom prst="roundRect">
            <a:avLst>
              <a:gd name="adj" fmla="val 86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740196B-40EA-B98D-5111-0082A48EC840}"/>
              </a:ext>
            </a:extLst>
          </p:cNvPr>
          <p:cNvSpPr/>
          <p:nvPr/>
        </p:nvSpPr>
        <p:spPr>
          <a:xfrm>
            <a:off x="5252028" y="4435704"/>
            <a:ext cx="160866" cy="1608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1</a:t>
            </a:r>
            <a:endParaRPr lang="zh-CN" altLang="en-US" sz="11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D5D4A65-7311-DFEC-F68F-3F07109D7384}"/>
              </a:ext>
            </a:extLst>
          </p:cNvPr>
          <p:cNvSpPr/>
          <p:nvPr/>
        </p:nvSpPr>
        <p:spPr>
          <a:xfrm>
            <a:off x="5514765" y="4437701"/>
            <a:ext cx="160866" cy="1608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2</a:t>
            </a:r>
            <a:endParaRPr lang="zh-CN" altLang="en-US" sz="11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74015D6-DB4F-E6AF-742C-74CD9FB2F680}"/>
              </a:ext>
            </a:extLst>
          </p:cNvPr>
          <p:cNvSpPr/>
          <p:nvPr/>
        </p:nvSpPr>
        <p:spPr>
          <a:xfrm>
            <a:off x="5252028" y="4703234"/>
            <a:ext cx="160866" cy="1608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3</a:t>
            </a:r>
            <a:endParaRPr lang="zh-CN" altLang="en-US" sz="11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0B6F35E7-813C-B2FF-55E8-B211E56C57A3}"/>
              </a:ext>
            </a:extLst>
          </p:cNvPr>
          <p:cNvSpPr/>
          <p:nvPr/>
        </p:nvSpPr>
        <p:spPr>
          <a:xfrm>
            <a:off x="5514765" y="4703234"/>
            <a:ext cx="160866" cy="1608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sz="1100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4</a:t>
            </a:r>
            <a:endParaRPr lang="zh-CN" altLang="en-US" sz="11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878D01E-7DB1-476C-055A-12310E18FC73}"/>
              </a:ext>
            </a:extLst>
          </p:cNvPr>
          <p:cNvSpPr txBox="1"/>
          <p:nvPr/>
        </p:nvSpPr>
        <p:spPr>
          <a:xfrm>
            <a:off x="2072140" y="3505140"/>
            <a:ext cx="3062672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宝宝上幼儿园、小学、初中、大学，甚至出国的必备证件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B644B1C-90C5-876E-6705-05F49E3F6171}"/>
              </a:ext>
            </a:extLst>
          </p:cNvPr>
          <p:cNvSpPr txBox="1"/>
          <p:nvPr/>
        </p:nvSpPr>
        <p:spPr>
          <a:xfrm>
            <a:off x="5714967" y="3505140"/>
            <a:ext cx="3062672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如果宝宝去外地接种，别忘了让医生详细记录疫苗信息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5F97E533-4155-73BA-B99B-CEDA01D64C0F}"/>
              </a:ext>
            </a:extLst>
          </p:cNvPr>
          <p:cNvSpPr txBox="1"/>
          <p:nvPr/>
        </p:nvSpPr>
        <p:spPr>
          <a:xfrm>
            <a:off x="2072140" y="5112665"/>
            <a:ext cx="3062672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每个宝宝只有一本，每次打针时必须携带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914387C-74F5-4EA9-C358-C45584889AB5}"/>
              </a:ext>
            </a:extLst>
          </p:cNvPr>
          <p:cNvSpPr txBox="1"/>
          <p:nvPr/>
        </p:nvSpPr>
        <p:spPr>
          <a:xfrm>
            <a:off x="5714967" y="5112665"/>
            <a:ext cx="3062672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平常要放好，保管好，不要随意涂画，卷曲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B584428B-44CE-94A2-76FF-782E709FB908}"/>
              </a:ext>
            </a:extLst>
          </p:cNvPr>
          <p:cNvSpPr txBox="1"/>
          <p:nvPr/>
        </p:nvSpPr>
        <p:spPr>
          <a:xfrm>
            <a:off x="2072140" y="3211461"/>
            <a:ext cx="138999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必备证件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A743FB7-868C-A7E9-791A-419847BEF819}"/>
              </a:ext>
            </a:extLst>
          </p:cNvPr>
          <p:cNvSpPr txBox="1"/>
          <p:nvPr/>
        </p:nvSpPr>
        <p:spPr>
          <a:xfrm>
            <a:off x="5698683" y="3211461"/>
            <a:ext cx="138999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疫苗信息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973B03C-2FE7-C942-31A9-C76F0B91C53E}"/>
              </a:ext>
            </a:extLst>
          </p:cNvPr>
          <p:cNvSpPr txBox="1"/>
          <p:nvPr/>
        </p:nvSpPr>
        <p:spPr>
          <a:xfrm>
            <a:off x="2072139" y="4786169"/>
            <a:ext cx="138999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仅有一本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9D1F52F-63A5-BF3E-967A-1600FA0A89D1}"/>
              </a:ext>
            </a:extLst>
          </p:cNvPr>
          <p:cNvSpPr txBox="1"/>
          <p:nvPr/>
        </p:nvSpPr>
        <p:spPr>
          <a:xfrm>
            <a:off x="5714967" y="4714129"/>
            <a:ext cx="1389997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谨慎保管</a:t>
            </a:r>
            <a:endParaRPr lang="zh-CN" alt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iconfont-10123-4910636">
            <a:extLst>
              <a:ext uri="{FF2B5EF4-FFF2-40B4-BE49-F238E27FC236}">
                <a16:creationId xmlns:a16="http://schemas.microsoft.com/office/drawing/2014/main" id="{809D81DD-8653-F125-F766-18DFA20DD47D}"/>
              </a:ext>
            </a:extLst>
          </p:cNvPr>
          <p:cNvSpPr/>
          <p:nvPr/>
        </p:nvSpPr>
        <p:spPr>
          <a:xfrm>
            <a:off x="3269004" y="3281451"/>
            <a:ext cx="334473" cy="250855"/>
          </a:xfrm>
          <a:custGeom>
            <a:avLst/>
            <a:gdLst>
              <a:gd name="T0" fmla="*/ 11699 w 12599"/>
              <a:gd name="T1" fmla="*/ 0 h 9449"/>
              <a:gd name="T2" fmla="*/ 900 w 12599"/>
              <a:gd name="T3" fmla="*/ 0 h 9449"/>
              <a:gd name="T4" fmla="*/ 0 w 12599"/>
              <a:gd name="T5" fmla="*/ 900 h 9449"/>
              <a:gd name="T6" fmla="*/ 0 w 12599"/>
              <a:gd name="T7" fmla="*/ 8549 h 9449"/>
              <a:gd name="T8" fmla="*/ 900 w 12599"/>
              <a:gd name="T9" fmla="*/ 9449 h 9449"/>
              <a:gd name="T10" fmla="*/ 11699 w 12599"/>
              <a:gd name="T11" fmla="*/ 9449 h 9449"/>
              <a:gd name="T12" fmla="*/ 12599 w 12599"/>
              <a:gd name="T13" fmla="*/ 8549 h 9449"/>
              <a:gd name="T14" fmla="*/ 12599 w 12599"/>
              <a:gd name="T15" fmla="*/ 900 h 9449"/>
              <a:gd name="T16" fmla="*/ 11699 w 12599"/>
              <a:gd name="T17" fmla="*/ 0 h 9449"/>
              <a:gd name="T18" fmla="*/ 3753 w 12599"/>
              <a:gd name="T19" fmla="*/ 2255 h 9449"/>
              <a:gd name="T20" fmla="*/ 5093 w 12599"/>
              <a:gd name="T21" fmla="*/ 3536 h 9449"/>
              <a:gd name="T22" fmla="*/ 3753 w 12599"/>
              <a:gd name="T23" fmla="*/ 4870 h 9449"/>
              <a:gd name="T24" fmla="*/ 2449 w 12599"/>
              <a:gd name="T25" fmla="*/ 3466 h 9449"/>
              <a:gd name="T26" fmla="*/ 3753 w 12599"/>
              <a:gd name="T27" fmla="*/ 2255 h 9449"/>
              <a:gd name="T28" fmla="*/ 6177 w 12599"/>
              <a:gd name="T29" fmla="*/ 7644 h 9449"/>
              <a:gd name="T30" fmla="*/ 1356 w 12599"/>
              <a:gd name="T31" fmla="*/ 7644 h 9449"/>
              <a:gd name="T32" fmla="*/ 1356 w 12599"/>
              <a:gd name="T33" fmla="*/ 7372 h 9449"/>
              <a:gd name="T34" fmla="*/ 3771 w 12599"/>
              <a:gd name="T35" fmla="*/ 5099 h 9449"/>
              <a:gd name="T36" fmla="*/ 6177 w 12599"/>
              <a:gd name="T37" fmla="*/ 7258 h 9449"/>
              <a:gd name="T38" fmla="*/ 6177 w 12599"/>
              <a:gd name="T39" fmla="*/ 7644 h 9449"/>
              <a:gd name="T40" fmla="*/ 11246 w 12599"/>
              <a:gd name="T41" fmla="*/ 6591 h 9449"/>
              <a:gd name="T42" fmla="*/ 11034 w 12599"/>
              <a:gd name="T43" fmla="*/ 6801 h 9449"/>
              <a:gd name="T44" fmla="*/ 7508 w 12599"/>
              <a:gd name="T45" fmla="*/ 6801 h 9449"/>
              <a:gd name="T46" fmla="*/ 7296 w 12599"/>
              <a:gd name="T47" fmla="*/ 6591 h 9449"/>
              <a:gd name="T48" fmla="*/ 7296 w 12599"/>
              <a:gd name="T49" fmla="*/ 6169 h 9449"/>
              <a:gd name="T50" fmla="*/ 7508 w 12599"/>
              <a:gd name="T51" fmla="*/ 5959 h 9449"/>
              <a:gd name="T52" fmla="*/ 11034 w 12599"/>
              <a:gd name="T53" fmla="*/ 5959 h 9449"/>
              <a:gd name="T54" fmla="*/ 11246 w 12599"/>
              <a:gd name="T55" fmla="*/ 6169 h 9449"/>
              <a:gd name="T56" fmla="*/ 11246 w 12599"/>
              <a:gd name="T57" fmla="*/ 6591 h 9449"/>
              <a:gd name="T58" fmla="*/ 11246 w 12599"/>
              <a:gd name="T59" fmla="*/ 5186 h 9449"/>
              <a:gd name="T60" fmla="*/ 11034 w 12599"/>
              <a:gd name="T61" fmla="*/ 5397 h 9449"/>
              <a:gd name="T62" fmla="*/ 7508 w 12599"/>
              <a:gd name="T63" fmla="*/ 5397 h 9449"/>
              <a:gd name="T64" fmla="*/ 7296 w 12599"/>
              <a:gd name="T65" fmla="*/ 5186 h 9449"/>
              <a:gd name="T66" fmla="*/ 7296 w 12599"/>
              <a:gd name="T67" fmla="*/ 4765 h 9449"/>
              <a:gd name="T68" fmla="*/ 7508 w 12599"/>
              <a:gd name="T69" fmla="*/ 4555 h 9449"/>
              <a:gd name="T70" fmla="*/ 11034 w 12599"/>
              <a:gd name="T71" fmla="*/ 4555 h 9449"/>
              <a:gd name="T72" fmla="*/ 11246 w 12599"/>
              <a:gd name="T73" fmla="*/ 4765 h 9449"/>
              <a:gd name="T74" fmla="*/ 11246 w 12599"/>
              <a:gd name="T75" fmla="*/ 5186 h 9449"/>
              <a:gd name="T76" fmla="*/ 11246 w 12599"/>
              <a:gd name="T77" fmla="*/ 3782 h 9449"/>
              <a:gd name="T78" fmla="*/ 11034 w 12599"/>
              <a:gd name="T79" fmla="*/ 3993 h 9449"/>
              <a:gd name="T80" fmla="*/ 7508 w 12599"/>
              <a:gd name="T81" fmla="*/ 3993 h 9449"/>
              <a:gd name="T82" fmla="*/ 7296 w 12599"/>
              <a:gd name="T83" fmla="*/ 3782 h 9449"/>
              <a:gd name="T84" fmla="*/ 7296 w 12599"/>
              <a:gd name="T85" fmla="*/ 3361 h 9449"/>
              <a:gd name="T86" fmla="*/ 7508 w 12599"/>
              <a:gd name="T87" fmla="*/ 3150 h 9449"/>
              <a:gd name="T88" fmla="*/ 11034 w 12599"/>
              <a:gd name="T89" fmla="*/ 3150 h 9449"/>
              <a:gd name="T90" fmla="*/ 11246 w 12599"/>
              <a:gd name="T91" fmla="*/ 3361 h 9449"/>
              <a:gd name="T92" fmla="*/ 11246 w 12599"/>
              <a:gd name="T93" fmla="*/ 3782 h 9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99" h="9449">
                <a:moveTo>
                  <a:pt x="11699" y="0"/>
                </a:moveTo>
                <a:lnTo>
                  <a:pt x="900" y="0"/>
                </a:lnTo>
                <a:cubicBezTo>
                  <a:pt x="403" y="0"/>
                  <a:pt x="0" y="403"/>
                  <a:pt x="0" y="900"/>
                </a:cubicBezTo>
                <a:lnTo>
                  <a:pt x="0" y="8549"/>
                </a:lnTo>
                <a:cubicBezTo>
                  <a:pt x="0" y="9046"/>
                  <a:pt x="403" y="9449"/>
                  <a:pt x="900" y="9449"/>
                </a:cubicBezTo>
                <a:lnTo>
                  <a:pt x="11699" y="9449"/>
                </a:lnTo>
                <a:cubicBezTo>
                  <a:pt x="12196" y="9449"/>
                  <a:pt x="12599" y="9046"/>
                  <a:pt x="12599" y="8549"/>
                </a:cubicBezTo>
                <a:lnTo>
                  <a:pt x="12599" y="900"/>
                </a:lnTo>
                <a:cubicBezTo>
                  <a:pt x="12599" y="403"/>
                  <a:pt x="12196" y="0"/>
                  <a:pt x="11699" y="0"/>
                </a:cubicBezTo>
                <a:close/>
                <a:moveTo>
                  <a:pt x="3753" y="2255"/>
                </a:moveTo>
                <a:cubicBezTo>
                  <a:pt x="4433" y="2255"/>
                  <a:pt x="5093" y="2872"/>
                  <a:pt x="5093" y="3536"/>
                </a:cubicBezTo>
                <a:cubicBezTo>
                  <a:pt x="5093" y="4201"/>
                  <a:pt x="4458" y="4870"/>
                  <a:pt x="3753" y="4870"/>
                </a:cubicBezTo>
                <a:cubicBezTo>
                  <a:pt x="3073" y="4870"/>
                  <a:pt x="2448" y="4130"/>
                  <a:pt x="2449" y="3466"/>
                </a:cubicBezTo>
                <a:cubicBezTo>
                  <a:pt x="2449" y="2802"/>
                  <a:pt x="3073" y="2255"/>
                  <a:pt x="3753" y="2255"/>
                </a:cubicBezTo>
                <a:close/>
                <a:moveTo>
                  <a:pt x="6177" y="7644"/>
                </a:moveTo>
                <a:lnTo>
                  <a:pt x="1356" y="7644"/>
                </a:lnTo>
                <a:lnTo>
                  <a:pt x="1356" y="7372"/>
                </a:lnTo>
                <a:cubicBezTo>
                  <a:pt x="1356" y="6066"/>
                  <a:pt x="2114" y="5099"/>
                  <a:pt x="3771" y="5099"/>
                </a:cubicBezTo>
                <a:cubicBezTo>
                  <a:pt x="5428" y="5099"/>
                  <a:pt x="6177" y="6020"/>
                  <a:pt x="6177" y="7258"/>
                </a:cubicBezTo>
                <a:cubicBezTo>
                  <a:pt x="6177" y="7307"/>
                  <a:pt x="6180" y="7595"/>
                  <a:pt x="6177" y="7644"/>
                </a:cubicBezTo>
                <a:close/>
                <a:moveTo>
                  <a:pt x="11246" y="6591"/>
                </a:moveTo>
                <a:cubicBezTo>
                  <a:pt x="11246" y="6707"/>
                  <a:pt x="11151" y="6801"/>
                  <a:pt x="11034" y="6801"/>
                </a:cubicBezTo>
                <a:lnTo>
                  <a:pt x="7508" y="6801"/>
                </a:lnTo>
                <a:cubicBezTo>
                  <a:pt x="7392" y="6801"/>
                  <a:pt x="7296" y="6707"/>
                  <a:pt x="7296" y="6591"/>
                </a:cubicBezTo>
                <a:lnTo>
                  <a:pt x="7296" y="6169"/>
                </a:lnTo>
                <a:cubicBezTo>
                  <a:pt x="7296" y="6053"/>
                  <a:pt x="7391" y="5959"/>
                  <a:pt x="7508" y="5959"/>
                </a:cubicBezTo>
                <a:lnTo>
                  <a:pt x="11034" y="5959"/>
                </a:lnTo>
                <a:cubicBezTo>
                  <a:pt x="11151" y="5959"/>
                  <a:pt x="11246" y="6053"/>
                  <a:pt x="11246" y="6169"/>
                </a:cubicBezTo>
                <a:lnTo>
                  <a:pt x="11246" y="6591"/>
                </a:lnTo>
                <a:close/>
                <a:moveTo>
                  <a:pt x="11246" y="5186"/>
                </a:moveTo>
                <a:cubicBezTo>
                  <a:pt x="11246" y="5303"/>
                  <a:pt x="11151" y="5397"/>
                  <a:pt x="11034" y="5397"/>
                </a:cubicBezTo>
                <a:lnTo>
                  <a:pt x="7508" y="5397"/>
                </a:lnTo>
                <a:cubicBezTo>
                  <a:pt x="7392" y="5397"/>
                  <a:pt x="7296" y="5303"/>
                  <a:pt x="7296" y="5186"/>
                </a:cubicBezTo>
                <a:lnTo>
                  <a:pt x="7296" y="4765"/>
                </a:lnTo>
                <a:cubicBezTo>
                  <a:pt x="7296" y="4649"/>
                  <a:pt x="7391" y="4555"/>
                  <a:pt x="7508" y="4555"/>
                </a:cubicBezTo>
                <a:lnTo>
                  <a:pt x="11034" y="4555"/>
                </a:lnTo>
                <a:cubicBezTo>
                  <a:pt x="11151" y="4555"/>
                  <a:pt x="11246" y="4649"/>
                  <a:pt x="11246" y="4765"/>
                </a:cubicBezTo>
                <a:lnTo>
                  <a:pt x="11246" y="5186"/>
                </a:lnTo>
                <a:close/>
                <a:moveTo>
                  <a:pt x="11246" y="3782"/>
                </a:moveTo>
                <a:cubicBezTo>
                  <a:pt x="11246" y="3899"/>
                  <a:pt x="11151" y="3993"/>
                  <a:pt x="11034" y="3993"/>
                </a:cubicBezTo>
                <a:lnTo>
                  <a:pt x="7508" y="3993"/>
                </a:lnTo>
                <a:cubicBezTo>
                  <a:pt x="7392" y="3993"/>
                  <a:pt x="7296" y="3899"/>
                  <a:pt x="7296" y="3782"/>
                </a:cubicBezTo>
                <a:lnTo>
                  <a:pt x="7296" y="3361"/>
                </a:lnTo>
                <a:cubicBezTo>
                  <a:pt x="7296" y="3245"/>
                  <a:pt x="7391" y="3150"/>
                  <a:pt x="7508" y="3150"/>
                </a:cubicBezTo>
                <a:lnTo>
                  <a:pt x="11034" y="3150"/>
                </a:lnTo>
                <a:cubicBezTo>
                  <a:pt x="11151" y="3150"/>
                  <a:pt x="11246" y="3245"/>
                  <a:pt x="11246" y="3361"/>
                </a:cubicBezTo>
                <a:lnTo>
                  <a:pt x="11246" y="378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iconfont-10123-4910636">
            <a:extLst>
              <a:ext uri="{FF2B5EF4-FFF2-40B4-BE49-F238E27FC236}">
                <a16:creationId xmlns:a16="http://schemas.microsoft.com/office/drawing/2014/main" id="{941FC955-3089-4758-40B4-7715F3D6951C}"/>
              </a:ext>
            </a:extLst>
          </p:cNvPr>
          <p:cNvSpPr/>
          <p:nvPr/>
        </p:nvSpPr>
        <p:spPr>
          <a:xfrm>
            <a:off x="3269002" y="4819241"/>
            <a:ext cx="334473" cy="333967"/>
          </a:xfrm>
          <a:custGeom>
            <a:avLst/>
            <a:gdLst>
              <a:gd name="connsiteX0" fmla="*/ 303233 w 606933"/>
              <a:gd name="connsiteY0" fmla="*/ 240036 h 606016"/>
              <a:gd name="connsiteX1" fmla="*/ 242431 w 606933"/>
              <a:gd name="connsiteY1" fmla="*/ 272643 h 606016"/>
              <a:gd name="connsiteX2" fmla="*/ 249740 w 606933"/>
              <a:gd name="connsiteY2" fmla="*/ 301214 h 606016"/>
              <a:gd name="connsiteX3" fmla="*/ 298102 w 606933"/>
              <a:gd name="connsiteY3" fmla="*/ 275128 h 606016"/>
              <a:gd name="connsiteX4" fmla="*/ 298879 w 606933"/>
              <a:gd name="connsiteY4" fmla="*/ 275128 h 606016"/>
              <a:gd name="connsiteX5" fmla="*/ 298879 w 606933"/>
              <a:gd name="connsiteY5" fmla="*/ 517976 h 606016"/>
              <a:gd name="connsiteX6" fmla="*/ 335267 w 606933"/>
              <a:gd name="connsiteY6" fmla="*/ 517976 h 606016"/>
              <a:gd name="connsiteX7" fmla="*/ 335267 w 606933"/>
              <a:gd name="connsiteY7" fmla="*/ 240036 h 606016"/>
              <a:gd name="connsiteX8" fmla="*/ 0 w 606933"/>
              <a:gd name="connsiteY8" fmla="*/ 163641 h 606016"/>
              <a:gd name="connsiteX9" fmla="*/ 606933 w 606933"/>
              <a:gd name="connsiteY9" fmla="*/ 163641 h 606016"/>
              <a:gd name="connsiteX10" fmla="*/ 606933 w 606933"/>
              <a:gd name="connsiteY10" fmla="*/ 606016 h 606016"/>
              <a:gd name="connsiteX11" fmla="*/ 0 w 606933"/>
              <a:gd name="connsiteY11" fmla="*/ 606016 h 606016"/>
              <a:gd name="connsiteX12" fmla="*/ 0 w 606933"/>
              <a:gd name="connsiteY12" fmla="*/ 0 h 606016"/>
              <a:gd name="connsiteX13" fmla="*/ 167323 w 606933"/>
              <a:gd name="connsiteY13" fmla="*/ 0 h 606016"/>
              <a:gd name="connsiteX14" fmla="*/ 167323 w 606933"/>
              <a:gd name="connsiteY14" fmla="*/ 49367 h 606016"/>
              <a:gd name="connsiteX15" fmla="*/ 192048 w 606933"/>
              <a:gd name="connsiteY15" fmla="*/ 49367 h 606016"/>
              <a:gd name="connsiteX16" fmla="*/ 192048 w 606933"/>
              <a:gd name="connsiteY16" fmla="*/ 0 h 606016"/>
              <a:gd name="connsiteX17" fmla="*/ 414730 w 606933"/>
              <a:gd name="connsiteY17" fmla="*/ 0 h 606016"/>
              <a:gd name="connsiteX18" fmla="*/ 414730 w 606933"/>
              <a:gd name="connsiteY18" fmla="*/ 49367 h 606016"/>
              <a:gd name="connsiteX19" fmla="*/ 439611 w 606933"/>
              <a:gd name="connsiteY19" fmla="*/ 49367 h 606016"/>
              <a:gd name="connsiteX20" fmla="*/ 439611 w 606933"/>
              <a:gd name="connsiteY20" fmla="*/ 0 h 606016"/>
              <a:gd name="connsiteX21" fmla="*/ 606933 w 606933"/>
              <a:gd name="connsiteY21" fmla="*/ 0 h 606016"/>
              <a:gd name="connsiteX22" fmla="*/ 606933 w 606933"/>
              <a:gd name="connsiteY22" fmla="*/ 138943 h 606016"/>
              <a:gd name="connsiteX23" fmla="*/ 0 w 606933"/>
              <a:gd name="connsiteY23" fmla="*/ 138943 h 6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6933" h="606016">
                <a:moveTo>
                  <a:pt x="303233" y="240036"/>
                </a:moveTo>
                <a:lnTo>
                  <a:pt x="242431" y="272643"/>
                </a:lnTo>
                <a:lnTo>
                  <a:pt x="249740" y="301214"/>
                </a:lnTo>
                <a:lnTo>
                  <a:pt x="298102" y="275128"/>
                </a:lnTo>
                <a:lnTo>
                  <a:pt x="298879" y="275128"/>
                </a:lnTo>
                <a:lnTo>
                  <a:pt x="298879" y="517976"/>
                </a:lnTo>
                <a:lnTo>
                  <a:pt x="335267" y="517976"/>
                </a:lnTo>
                <a:lnTo>
                  <a:pt x="335267" y="240036"/>
                </a:lnTo>
                <a:close/>
                <a:moveTo>
                  <a:pt x="0" y="163641"/>
                </a:moveTo>
                <a:lnTo>
                  <a:pt x="606933" y="163641"/>
                </a:lnTo>
                <a:lnTo>
                  <a:pt x="606933" y="606016"/>
                </a:lnTo>
                <a:lnTo>
                  <a:pt x="0" y="606016"/>
                </a:lnTo>
                <a:close/>
                <a:moveTo>
                  <a:pt x="0" y="0"/>
                </a:moveTo>
                <a:lnTo>
                  <a:pt x="167323" y="0"/>
                </a:lnTo>
                <a:lnTo>
                  <a:pt x="167323" y="49367"/>
                </a:lnTo>
                <a:lnTo>
                  <a:pt x="192048" y="49367"/>
                </a:lnTo>
                <a:lnTo>
                  <a:pt x="192048" y="0"/>
                </a:lnTo>
                <a:lnTo>
                  <a:pt x="414730" y="0"/>
                </a:lnTo>
                <a:lnTo>
                  <a:pt x="414730" y="49367"/>
                </a:lnTo>
                <a:lnTo>
                  <a:pt x="439611" y="49367"/>
                </a:lnTo>
                <a:lnTo>
                  <a:pt x="439611" y="0"/>
                </a:lnTo>
                <a:lnTo>
                  <a:pt x="606933" y="0"/>
                </a:lnTo>
                <a:lnTo>
                  <a:pt x="606933" y="138943"/>
                </a:lnTo>
                <a:lnTo>
                  <a:pt x="0" y="13894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iconfont-10123-4910636">
            <a:extLst>
              <a:ext uri="{FF2B5EF4-FFF2-40B4-BE49-F238E27FC236}">
                <a16:creationId xmlns:a16="http://schemas.microsoft.com/office/drawing/2014/main" id="{1697655F-16AA-070C-F072-BE72F1C50D5D}"/>
              </a:ext>
            </a:extLst>
          </p:cNvPr>
          <p:cNvSpPr/>
          <p:nvPr/>
        </p:nvSpPr>
        <p:spPr>
          <a:xfrm>
            <a:off x="6890017" y="3253419"/>
            <a:ext cx="334473" cy="289842"/>
          </a:xfrm>
          <a:custGeom>
            <a:avLst/>
            <a:gdLst>
              <a:gd name="T0" fmla="*/ 8576 w 9600"/>
              <a:gd name="T1" fmla="*/ 0 h 8320"/>
              <a:gd name="T2" fmla="*/ 1024 w 9600"/>
              <a:gd name="T3" fmla="*/ 0 h 8320"/>
              <a:gd name="T4" fmla="*/ 0 w 9600"/>
              <a:gd name="T5" fmla="*/ 1024 h 8320"/>
              <a:gd name="T6" fmla="*/ 0 w 9600"/>
              <a:gd name="T7" fmla="*/ 7296 h 8320"/>
              <a:gd name="T8" fmla="*/ 1024 w 9600"/>
              <a:gd name="T9" fmla="*/ 8320 h 8320"/>
              <a:gd name="T10" fmla="*/ 8576 w 9600"/>
              <a:gd name="T11" fmla="*/ 8320 h 8320"/>
              <a:gd name="T12" fmla="*/ 9600 w 9600"/>
              <a:gd name="T13" fmla="*/ 7296 h 8320"/>
              <a:gd name="T14" fmla="*/ 9600 w 9600"/>
              <a:gd name="T15" fmla="*/ 1024 h 8320"/>
              <a:gd name="T16" fmla="*/ 8576 w 9600"/>
              <a:gd name="T17" fmla="*/ 0 h 8320"/>
              <a:gd name="T18" fmla="*/ 2656 w 9600"/>
              <a:gd name="T19" fmla="*/ 1619 h 8320"/>
              <a:gd name="T20" fmla="*/ 3517 w 9600"/>
              <a:gd name="T21" fmla="*/ 2149 h 8320"/>
              <a:gd name="T22" fmla="*/ 3346 w 9600"/>
              <a:gd name="T23" fmla="*/ 3145 h 8320"/>
              <a:gd name="T24" fmla="*/ 2359 w 9600"/>
              <a:gd name="T25" fmla="*/ 3358 h 8320"/>
              <a:gd name="T26" fmla="*/ 1792 w 9600"/>
              <a:gd name="T27" fmla="*/ 2522 h 8320"/>
              <a:gd name="T28" fmla="*/ 2656 w 9600"/>
              <a:gd name="T29" fmla="*/ 1619 h 8320"/>
              <a:gd name="T30" fmla="*/ 3936 w 9600"/>
              <a:gd name="T31" fmla="*/ 5869 h 8320"/>
              <a:gd name="T32" fmla="*/ 3693 w 9600"/>
              <a:gd name="T33" fmla="*/ 5632 h 8320"/>
              <a:gd name="T34" fmla="*/ 2688 w 9600"/>
              <a:gd name="T35" fmla="*/ 4122 h 8320"/>
              <a:gd name="T36" fmla="*/ 1683 w 9600"/>
              <a:gd name="T37" fmla="*/ 5632 h 8320"/>
              <a:gd name="T38" fmla="*/ 1414 w 9600"/>
              <a:gd name="T39" fmla="*/ 5869 h 8320"/>
              <a:gd name="T40" fmla="*/ 1190 w 9600"/>
              <a:gd name="T41" fmla="*/ 5587 h 8320"/>
              <a:gd name="T42" fmla="*/ 1542 w 9600"/>
              <a:gd name="T43" fmla="*/ 4307 h 8320"/>
              <a:gd name="T44" fmla="*/ 2685 w 9600"/>
              <a:gd name="T45" fmla="*/ 3605 h 8320"/>
              <a:gd name="T46" fmla="*/ 3827 w 9600"/>
              <a:gd name="T47" fmla="*/ 4307 h 8320"/>
              <a:gd name="T48" fmla="*/ 4179 w 9600"/>
              <a:gd name="T49" fmla="*/ 5587 h 8320"/>
              <a:gd name="T50" fmla="*/ 3923 w 9600"/>
              <a:gd name="T51" fmla="*/ 5869 h 8320"/>
              <a:gd name="T52" fmla="*/ 3936 w 9600"/>
              <a:gd name="T53" fmla="*/ 5869 h 8320"/>
              <a:gd name="T54" fmla="*/ 6496 w 9600"/>
              <a:gd name="T55" fmla="*/ 5389 h 8320"/>
              <a:gd name="T56" fmla="*/ 5094 w 9600"/>
              <a:gd name="T57" fmla="*/ 5389 h 8320"/>
              <a:gd name="T58" fmla="*/ 4835 w 9600"/>
              <a:gd name="T59" fmla="*/ 5130 h 8320"/>
              <a:gd name="T60" fmla="*/ 5094 w 9600"/>
              <a:gd name="T61" fmla="*/ 4870 h 8320"/>
              <a:gd name="T62" fmla="*/ 6477 w 9600"/>
              <a:gd name="T63" fmla="*/ 4870 h 8320"/>
              <a:gd name="T64" fmla="*/ 6736 w 9600"/>
              <a:gd name="T65" fmla="*/ 5130 h 8320"/>
              <a:gd name="T66" fmla="*/ 6477 w 9600"/>
              <a:gd name="T67" fmla="*/ 5389 h 8320"/>
              <a:gd name="T68" fmla="*/ 6496 w 9600"/>
              <a:gd name="T69" fmla="*/ 5389 h 8320"/>
              <a:gd name="T70" fmla="*/ 7878 w 9600"/>
              <a:gd name="T71" fmla="*/ 4467 h 8320"/>
              <a:gd name="T72" fmla="*/ 5094 w 9600"/>
              <a:gd name="T73" fmla="*/ 4467 h 8320"/>
              <a:gd name="T74" fmla="*/ 4835 w 9600"/>
              <a:gd name="T75" fmla="*/ 4208 h 8320"/>
              <a:gd name="T76" fmla="*/ 5094 w 9600"/>
              <a:gd name="T77" fmla="*/ 3949 h 8320"/>
              <a:gd name="T78" fmla="*/ 7859 w 9600"/>
              <a:gd name="T79" fmla="*/ 3949 h 8320"/>
              <a:gd name="T80" fmla="*/ 8118 w 9600"/>
              <a:gd name="T81" fmla="*/ 4208 h 8320"/>
              <a:gd name="T82" fmla="*/ 7859 w 9600"/>
              <a:gd name="T83" fmla="*/ 4467 h 8320"/>
              <a:gd name="T84" fmla="*/ 7878 w 9600"/>
              <a:gd name="T85" fmla="*/ 4467 h 8320"/>
              <a:gd name="T86" fmla="*/ 7878 w 9600"/>
              <a:gd name="T87" fmla="*/ 3539 h 8320"/>
              <a:gd name="T88" fmla="*/ 5094 w 9600"/>
              <a:gd name="T89" fmla="*/ 3539 h 8320"/>
              <a:gd name="T90" fmla="*/ 4835 w 9600"/>
              <a:gd name="T91" fmla="*/ 3280 h 8320"/>
              <a:gd name="T92" fmla="*/ 5094 w 9600"/>
              <a:gd name="T93" fmla="*/ 3021 h 8320"/>
              <a:gd name="T94" fmla="*/ 7859 w 9600"/>
              <a:gd name="T95" fmla="*/ 3021 h 8320"/>
              <a:gd name="T96" fmla="*/ 8118 w 9600"/>
              <a:gd name="T97" fmla="*/ 3280 h 8320"/>
              <a:gd name="T98" fmla="*/ 7859 w 9600"/>
              <a:gd name="T99" fmla="*/ 3539 h 8320"/>
              <a:gd name="T100" fmla="*/ 7878 w 9600"/>
              <a:gd name="T101" fmla="*/ 3539 h 8320"/>
              <a:gd name="T102" fmla="*/ 7878 w 9600"/>
              <a:gd name="T103" fmla="*/ 2618 h 8320"/>
              <a:gd name="T104" fmla="*/ 5094 w 9600"/>
              <a:gd name="T105" fmla="*/ 2618 h 8320"/>
              <a:gd name="T106" fmla="*/ 4835 w 9600"/>
              <a:gd name="T107" fmla="*/ 2358 h 8320"/>
              <a:gd name="T108" fmla="*/ 5094 w 9600"/>
              <a:gd name="T109" fmla="*/ 2099 h 8320"/>
              <a:gd name="T110" fmla="*/ 7859 w 9600"/>
              <a:gd name="T111" fmla="*/ 2099 h 8320"/>
              <a:gd name="T112" fmla="*/ 8118 w 9600"/>
              <a:gd name="T113" fmla="*/ 2358 h 8320"/>
              <a:gd name="T114" fmla="*/ 7859 w 9600"/>
              <a:gd name="T115" fmla="*/ 2618 h 8320"/>
              <a:gd name="T116" fmla="*/ 7878 w 9600"/>
              <a:gd name="T117" fmla="*/ 2618 h 8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600" h="8320">
                <a:moveTo>
                  <a:pt x="8576" y="0"/>
                </a:moveTo>
                <a:lnTo>
                  <a:pt x="1024" y="0"/>
                </a:lnTo>
                <a:cubicBezTo>
                  <a:pt x="458" y="0"/>
                  <a:pt x="0" y="458"/>
                  <a:pt x="0" y="1024"/>
                </a:cubicBezTo>
                <a:lnTo>
                  <a:pt x="0" y="7296"/>
                </a:lnTo>
                <a:cubicBezTo>
                  <a:pt x="0" y="7862"/>
                  <a:pt x="458" y="8320"/>
                  <a:pt x="1024" y="8320"/>
                </a:cubicBezTo>
                <a:lnTo>
                  <a:pt x="8576" y="8320"/>
                </a:lnTo>
                <a:cubicBezTo>
                  <a:pt x="9142" y="8320"/>
                  <a:pt x="9600" y="7862"/>
                  <a:pt x="9600" y="7296"/>
                </a:cubicBezTo>
                <a:lnTo>
                  <a:pt x="9600" y="1024"/>
                </a:lnTo>
                <a:cubicBezTo>
                  <a:pt x="9600" y="458"/>
                  <a:pt x="9142" y="0"/>
                  <a:pt x="8576" y="0"/>
                </a:cubicBezTo>
                <a:close/>
                <a:moveTo>
                  <a:pt x="2656" y="1619"/>
                </a:moveTo>
                <a:cubicBezTo>
                  <a:pt x="3024" y="1604"/>
                  <a:pt x="3365" y="1813"/>
                  <a:pt x="3517" y="2149"/>
                </a:cubicBezTo>
                <a:cubicBezTo>
                  <a:pt x="3668" y="2484"/>
                  <a:pt x="3601" y="2879"/>
                  <a:pt x="3346" y="3145"/>
                </a:cubicBezTo>
                <a:cubicBezTo>
                  <a:pt x="3091" y="3411"/>
                  <a:pt x="2700" y="3495"/>
                  <a:pt x="2359" y="3358"/>
                </a:cubicBezTo>
                <a:cubicBezTo>
                  <a:pt x="2017" y="3221"/>
                  <a:pt x="1792" y="2890"/>
                  <a:pt x="1792" y="2522"/>
                </a:cubicBezTo>
                <a:cubicBezTo>
                  <a:pt x="1781" y="2034"/>
                  <a:pt x="2168" y="1630"/>
                  <a:pt x="2656" y="1619"/>
                </a:cubicBezTo>
                <a:close/>
                <a:moveTo>
                  <a:pt x="3936" y="5869"/>
                </a:moveTo>
                <a:cubicBezTo>
                  <a:pt x="3805" y="5866"/>
                  <a:pt x="3699" y="5762"/>
                  <a:pt x="3693" y="5632"/>
                </a:cubicBezTo>
                <a:cubicBezTo>
                  <a:pt x="3603" y="4627"/>
                  <a:pt x="3264" y="4122"/>
                  <a:pt x="2688" y="4122"/>
                </a:cubicBezTo>
                <a:cubicBezTo>
                  <a:pt x="2112" y="4122"/>
                  <a:pt x="1773" y="4627"/>
                  <a:pt x="1683" y="5632"/>
                </a:cubicBezTo>
                <a:cubicBezTo>
                  <a:pt x="1676" y="5773"/>
                  <a:pt x="1555" y="5880"/>
                  <a:pt x="1414" y="5869"/>
                </a:cubicBezTo>
                <a:cubicBezTo>
                  <a:pt x="1275" y="5852"/>
                  <a:pt x="1175" y="5727"/>
                  <a:pt x="1190" y="5587"/>
                </a:cubicBezTo>
                <a:cubicBezTo>
                  <a:pt x="1216" y="5140"/>
                  <a:pt x="1336" y="4704"/>
                  <a:pt x="1542" y="4307"/>
                </a:cubicBezTo>
                <a:cubicBezTo>
                  <a:pt x="1760" y="3876"/>
                  <a:pt x="2202" y="3605"/>
                  <a:pt x="2685" y="3605"/>
                </a:cubicBezTo>
                <a:cubicBezTo>
                  <a:pt x="3168" y="3605"/>
                  <a:pt x="3609" y="3876"/>
                  <a:pt x="3827" y="4307"/>
                </a:cubicBezTo>
                <a:cubicBezTo>
                  <a:pt x="4033" y="4705"/>
                  <a:pt x="4153" y="5141"/>
                  <a:pt x="4179" y="5587"/>
                </a:cubicBezTo>
                <a:cubicBezTo>
                  <a:pt x="4194" y="5738"/>
                  <a:pt x="4075" y="5870"/>
                  <a:pt x="3923" y="5869"/>
                </a:cubicBezTo>
                <a:lnTo>
                  <a:pt x="3936" y="5869"/>
                </a:lnTo>
                <a:close/>
                <a:moveTo>
                  <a:pt x="6496" y="5389"/>
                </a:moveTo>
                <a:lnTo>
                  <a:pt x="5094" y="5389"/>
                </a:lnTo>
                <a:cubicBezTo>
                  <a:pt x="4951" y="5389"/>
                  <a:pt x="4835" y="5273"/>
                  <a:pt x="4835" y="5130"/>
                </a:cubicBezTo>
                <a:cubicBezTo>
                  <a:pt x="4835" y="4986"/>
                  <a:pt x="4951" y="4870"/>
                  <a:pt x="5094" y="4870"/>
                </a:cubicBezTo>
                <a:lnTo>
                  <a:pt x="6477" y="4870"/>
                </a:lnTo>
                <a:cubicBezTo>
                  <a:pt x="6620" y="4870"/>
                  <a:pt x="6736" y="4986"/>
                  <a:pt x="6736" y="5130"/>
                </a:cubicBezTo>
                <a:cubicBezTo>
                  <a:pt x="6736" y="5273"/>
                  <a:pt x="6620" y="5389"/>
                  <a:pt x="6477" y="5389"/>
                </a:cubicBezTo>
                <a:lnTo>
                  <a:pt x="6496" y="5389"/>
                </a:lnTo>
                <a:close/>
                <a:moveTo>
                  <a:pt x="7878" y="4467"/>
                </a:moveTo>
                <a:lnTo>
                  <a:pt x="5094" y="4467"/>
                </a:lnTo>
                <a:cubicBezTo>
                  <a:pt x="4951" y="4467"/>
                  <a:pt x="4835" y="4351"/>
                  <a:pt x="4835" y="4208"/>
                </a:cubicBezTo>
                <a:cubicBezTo>
                  <a:pt x="4835" y="4065"/>
                  <a:pt x="4951" y="3949"/>
                  <a:pt x="5094" y="3949"/>
                </a:cubicBezTo>
                <a:lnTo>
                  <a:pt x="7859" y="3949"/>
                </a:lnTo>
                <a:cubicBezTo>
                  <a:pt x="8002" y="3949"/>
                  <a:pt x="8118" y="4065"/>
                  <a:pt x="8118" y="4208"/>
                </a:cubicBezTo>
                <a:cubicBezTo>
                  <a:pt x="8118" y="4351"/>
                  <a:pt x="8002" y="4467"/>
                  <a:pt x="7859" y="4467"/>
                </a:cubicBezTo>
                <a:lnTo>
                  <a:pt x="7878" y="4467"/>
                </a:lnTo>
                <a:close/>
                <a:moveTo>
                  <a:pt x="7878" y="3539"/>
                </a:moveTo>
                <a:lnTo>
                  <a:pt x="5094" y="3539"/>
                </a:lnTo>
                <a:cubicBezTo>
                  <a:pt x="4951" y="3539"/>
                  <a:pt x="4835" y="3423"/>
                  <a:pt x="4835" y="3280"/>
                </a:cubicBezTo>
                <a:cubicBezTo>
                  <a:pt x="4835" y="3137"/>
                  <a:pt x="4951" y="3021"/>
                  <a:pt x="5094" y="3021"/>
                </a:cubicBezTo>
                <a:lnTo>
                  <a:pt x="7859" y="3021"/>
                </a:lnTo>
                <a:cubicBezTo>
                  <a:pt x="8002" y="3021"/>
                  <a:pt x="8118" y="3137"/>
                  <a:pt x="8118" y="3280"/>
                </a:cubicBezTo>
                <a:cubicBezTo>
                  <a:pt x="8118" y="3423"/>
                  <a:pt x="8002" y="3539"/>
                  <a:pt x="7859" y="3539"/>
                </a:cubicBezTo>
                <a:lnTo>
                  <a:pt x="7878" y="3539"/>
                </a:lnTo>
                <a:close/>
                <a:moveTo>
                  <a:pt x="7878" y="2618"/>
                </a:moveTo>
                <a:lnTo>
                  <a:pt x="5094" y="2618"/>
                </a:lnTo>
                <a:cubicBezTo>
                  <a:pt x="4951" y="2618"/>
                  <a:pt x="4835" y="2502"/>
                  <a:pt x="4835" y="2358"/>
                </a:cubicBezTo>
                <a:cubicBezTo>
                  <a:pt x="4835" y="2215"/>
                  <a:pt x="4951" y="2099"/>
                  <a:pt x="5094" y="2099"/>
                </a:cubicBezTo>
                <a:lnTo>
                  <a:pt x="7859" y="2099"/>
                </a:lnTo>
                <a:cubicBezTo>
                  <a:pt x="8002" y="2099"/>
                  <a:pt x="8118" y="2215"/>
                  <a:pt x="8118" y="2358"/>
                </a:cubicBezTo>
                <a:cubicBezTo>
                  <a:pt x="8118" y="2502"/>
                  <a:pt x="8002" y="2618"/>
                  <a:pt x="7859" y="2618"/>
                </a:cubicBezTo>
                <a:lnTo>
                  <a:pt x="7878" y="26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iconfont-10123-4910636">
            <a:extLst>
              <a:ext uri="{FF2B5EF4-FFF2-40B4-BE49-F238E27FC236}">
                <a16:creationId xmlns:a16="http://schemas.microsoft.com/office/drawing/2014/main" id="{786BBDA9-341A-C4E9-DB47-BFD805552211}"/>
              </a:ext>
            </a:extLst>
          </p:cNvPr>
          <p:cNvSpPr/>
          <p:nvPr/>
        </p:nvSpPr>
        <p:spPr>
          <a:xfrm>
            <a:off x="6890017" y="4776675"/>
            <a:ext cx="334473" cy="275017"/>
          </a:xfrm>
          <a:custGeom>
            <a:avLst/>
            <a:gdLst>
              <a:gd name="connsiteX0" fmla="*/ 305294 w 606580"/>
              <a:gd name="connsiteY0" fmla="*/ 213249 h 498756"/>
              <a:gd name="connsiteX1" fmla="*/ 351627 w 606580"/>
              <a:gd name="connsiteY1" fmla="*/ 258877 h 498756"/>
              <a:gd name="connsiteX2" fmla="*/ 351627 w 606580"/>
              <a:gd name="connsiteY2" fmla="*/ 295881 h 498756"/>
              <a:gd name="connsiteX3" fmla="*/ 259610 w 606580"/>
              <a:gd name="connsiteY3" fmla="*/ 295881 h 498756"/>
              <a:gd name="connsiteX4" fmla="*/ 259610 w 606580"/>
              <a:gd name="connsiteY4" fmla="*/ 258877 h 498756"/>
              <a:gd name="connsiteX5" fmla="*/ 305294 w 606580"/>
              <a:gd name="connsiteY5" fmla="*/ 213249 h 498756"/>
              <a:gd name="connsiteX6" fmla="*/ 305288 w 606580"/>
              <a:gd name="connsiteY6" fmla="*/ 192154 h 498756"/>
              <a:gd name="connsiteX7" fmla="*/ 238345 w 606580"/>
              <a:gd name="connsiteY7" fmla="*/ 259073 h 498756"/>
              <a:gd name="connsiteX8" fmla="*/ 238345 w 606580"/>
              <a:gd name="connsiteY8" fmla="*/ 295961 h 498756"/>
              <a:gd name="connsiteX9" fmla="*/ 216154 w 606580"/>
              <a:gd name="connsiteY9" fmla="*/ 295961 h 498756"/>
              <a:gd name="connsiteX10" fmla="*/ 205477 w 606580"/>
              <a:gd name="connsiteY10" fmla="*/ 306620 h 498756"/>
              <a:gd name="connsiteX11" fmla="*/ 205477 w 606580"/>
              <a:gd name="connsiteY11" fmla="*/ 431096 h 498756"/>
              <a:gd name="connsiteX12" fmla="*/ 216154 w 606580"/>
              <a:gd name="connsiteY12" fmla="*/ 441662 h 498756"/>
              <a:gd name="connsiteX13" fmla="*/ 394330 w 606580"/>
              <a:gd name="connsiteY13" fmla="*/ 441662 h 498756"/>
              <a:gd name="connsiteX14" fmla="*/ 404914 w 606580"/>
              <a:gd name="connsiteY14" fmla="*/ 431096 h 498756"/>
              <a:gd name="connsiteX15" fmla="*/ 405100 w 606580"/>
              <a:gd name="connsiteY15" fmla="*/ 431096 h 498756"/>
              <a:gd name="connsiteX16" fmla="*/ 405100 w 606580"/>
              <a:gd name="connsiteY16" fmla="*/ 306620 h 498756"/>
              <a:gd name="connsiteX17" fmla="*/ 394422 w 606580"/>
              <a:gd name="connsiteY17" fmla="*/ 295961 h 498756"/>
              <a:gd name="connsiteX18" fmla="*/ 372232 w 606580"/>
              <a:gd name="connsiteY18" fmla="*/ 295961 h 498756"/>
              <a:gd name="connsiteX19" fmla="*/ 372232 w 606580"/>
              <a:gd name="connsiteY19" fmla="*/ 259073 h 498756"/>
              <a:gd name="connsiteX20" fmla="*/ 305288 w 606580"/>
              <a:gd name="connsiteY20" fmla="*/ 192154 h 498756"/>
              <a:gd name="connsiteX21" fmla="*/ 100187 w 606580"/>
              <a:gd name="connsiteY21" fmla="*/ 148963 h 498756"/>
              <a:gd name="connsiteX22" fmla="*/ 606580 w 606580"/>
              <a:gd name="connsiteY22" fmla="*/ 148963 h 498756"/>
              <a:gd name="connsiteX23" fmla="*/ 510297 w 606580"/>
              <a:gd name="connsiteY23" fmla="*/ 498756 h 498756"/>
              <a:gd name="connsiteX24" fmla="*/ 3811 w 606580"/>
              <a:gd name="connsiteY24" fmla="*/ 498756 h 498756"/>
              <a:gd name="connsiteX25" fmla="*/ 0 w 606580"/>
              <a:gd name="connsiteY25" fmla="*/ 0 h 498756"/>
              <a:gd name="connsiteX26" fmla="*/ 218468 w 606580"/>
              <a:gd name="connsiteY26" fmla="*/ 0 h 498756"/>
              <a:gd name="connsiteX27" fmla="*/ 242144 w 606580"/>
              <a:gd name="connsiteY27" fmla="*/ 54224 h 498756"/>
              <a:gd name="connsiteX28" fmla="*/ 253657 w 606580"/>
              <a:gd name="connsiteY28" fmla="*/ 61918 h 498756"/>
              <a:gd name="connsiteX29" fmla="*/ 506942 w 606580"/>
              <a:gd name="connsiteY29" fmla="*/ 61918 h 498756"/>
              <a:gd name="connsiteX30" fmla="*/ 506942 w 606580"/>
              <a:gd name="connsiteY30" fmla="*/ 123928 h 498756"/>
              <a:gd name="connsiteX31" fmla="*/ 90525 w 606580"/>
              <a:gd name="connsiteY31" fmla="*/ 123928 h 498756"/>
              <a:gd name="connsiteX32" fmla="*/ 78455 w 606580"/>
              <a:gd name="connsiteY32" fmla="*/ 133105 h 498756"/>
              <a:gd name="connsiteX33" fmla="*/ 0 w 606580"/>
              <a:gd name="connsiteY33" fmla="*/ 418594 h 49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6580" h="498756">
                <a:moveTo>
                  <a:pt x="305294" y="213249"/>
                </a:moveTo>
                <a:cubicBezTo>
                  <a:pt x="330828" y="213249"/>
                  <a:pt x="350977" y="234023"/>
                  <a:pt x="351627" y="258877"/>
                </a:cubicBezTo>
                <a:lnTo>
                  <a:pt x="351627" y="295881"/>
                </a:lnTo>
                <a:lnTo>
                  <a:pt x="259610" y="295881"/>
                </a:lnTo>
                <a:lnTo>
                  <a:pt x="259610" y="258877"/>
                </a:lnTo>
                <a:cubicBezTo>
                  <a:pt x="259610" y="233930"/>
                  <a:pt x="279759" y="213249"/>
                  <a:pt x="305294" y="213249"/>
                </a:cubicBezTo>
                <a:close/>
                <a:moveTo>
                  <a:pt x="305288" y="192154"/>
                </a:moveTo>
                <a:cubicBezTo>
                  <a:pt x="268149" y="192154"/>
                  <a:pt x="238345" y="222091"/>
                  <a:pt x="238345" y="259073"/>
                </a:cubicBezTo>
                <a:lnTo>
                  <a:pt x="238345" y="295961"/>
                </a:lnTo>
                <a:lnTo>
                  <a:pt x="216154" y="295961"/>
                </a:lnTo>
                <a:cubicBezTo>
                  <a:pt x="210305" y="295961"/>
                  <a:pt x="205477" y="300781"/>
                  <a:pt x="205477" y="306620"/>
                </a:cubicBezTo>
                <a:lnTo>
                  <a:pt x="205477" y="431096"/>
                </a:lnTo>
                <a:cubicBezTo>
                  <a:pt x="205477" y="436842"/>
                  <a:pt x="210305" y="441662"/>
                  <a:pt x="216154" y="441662"/>
                </a:cubicBezTo>
                <a:lnTo>
                  <a:pt x="394330" y="441662"/>
                </a:lnTo>
                <a:cubicBezTo>
                  <a:pt x="400086" y="441662"/>
                  <a:pt x="404914" y="436842"/>
                  <a:pt x="404914" y="431096"/>
                </a:cubicBezTo>
                <a:lnTo>
                  <a:pt x="405100" y="431096"/>
                </a:lnTo>
                <a:lnTo>
                  <a:pt x="405100" y="306620"/>
                </a:lnTo>
                <a:cubicBezTo>
                  <a:pt x="405100" y="300781"/>
                  <a:pt x="400272" y="295961"/>
                  <a:pt x="394422" y="295961"/>
                </a:cubicBezTo>
                <a:lnTo>
                  <a:pt x="372232" y="295961"/>
                </a:lnTo>
                <a:lnTo>
                  <a:pt x="372232" y="259073"/>
                </a:lnTo>
                <a:cubicBezTo>
                  <a:pt x="372232" y="221999"/>
                  <a:pt x="342335" y="192154"/>
                  <a:pt x="305288" y="192154"/>
                </a:cubicBezTo>
                <a:close/>
                <a:moveTo>
                  <a:pt x="100187" y="148963"/>
                </a:moveTo>
                <a:lnTo>
                  <a:pt x="606580" y="148963"/>
                </a:lnTo>
                <a:lnTo>
                  <a:pt x="510297" y="498756"/>
                </a:lnTo>
                <a:lnTo>
                  <a:pt x="3811" y="498756"/>
                </a:lnTo>
                <a:close/>
                <a:moveTo>
                  <a:pt x="0" y="0"/>
                </a:moveTo>
                <a:lnTo>
                  <a:pt x="218468" y="0"/>
                </a:lnTo>
                <a:lnTo>
                  <a:pt x="242144" y="54224"/>
                </a:lnTo>
                <a:cubicBezTo>
                  <a:pt x="244001" y="59044"/>
                  <a:pt x="248829" y="61918"/>
                  <a:pt x="253657" y="61918"/>
                </a:cubicBezTo>
                <a:lnTo>
                  <a:pt x="506942" y="61918"/>
                </a:lnTo>
                <a:lnTo>
                  <a:pt x="506942" y="123928"/>
                </a:lnTo>
                <a:lnTo>
                  <a:pt x="90525" y="123928"/>
                </a:lnTo>
                <a:cubicBezTo>
                  <a:pt x="84769" y="123928"/>
                  <a:pt x="79941" y="127821"/>
                  <a:pt x="78455" y="133105"/>
                </a:cubicBezTo>
                <a:lnTo>
                  <a:pt x="0" y="41859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2" name="图形 31">
            <a:extLst>
              <a:ext uri="{FF2B5EF4-FFF2-40B4-BE49-F238E27FC236}">
                <a16:creationId xmlns:a16="http://schemas.microsoft.com/office/drawing/2014/main" id="{65ADE53B-77E8-1573-3285-585BB82B57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43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78305BB-A9D2-41FE-813A-A319B5FC80F8}"/>
              </a:ext>
            </a:extLst>
          </p:cNvPr>
          <p:cNvSpPr txBox="1"/>
          <p:nvPr/>
        </p:nvSpPr>
        <p:spPr>
          <a:xfrm>
            <a:off x="1285291" y="251039"/>
            <a:ext cx="3576666" cy="2879456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19900" spc="300">
                <a:solidFill>
                  <a:schemeClr val="accent5">
                    <a:lumMod val="60000"/>
                    <a:lumOff val="40000"/>
                    <a:alpha val="13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91B5E2-1562-FC42-A717-CCB78BC25252}"/>
              </a:ext>
            </a:extLst>
          </p:cNvPr>
          <p:cNvSpPr txBox="1"/>
          <p:nvPr/>
        </p:nvSpPr>
        <p:spPr>
          <a:xfrm>
            <a:off x="957943" y="1348938"/>
            <a:ext cx="5385707" cy="714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4000" spc="6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提问与互动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BDE5BCB-E063-128F-5A96-0087F4E4BFF4}"/>
              </a:ext>
            </a:extLst>
          </p:cNvPr>
          <p:cNvSpPr txBox="1"/>
          <p:nvPr/>
        </p:nvSpPr>
        <p:spPr>
          <a:xfrm>
            <a:off x="957943" y="1979086"/>
            <a:ext cx="6357187" cy="36652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100" b="1" spc="6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pc="200" dirty="0">
                <a:solidFill>
                  <a:schemeClr val="accent5">
                    <a:lumMod val="75000"/>
                  </a:schemeClr>
                </a:solidFill>
              </a:rPr>
              <a:t>QUESTIONS AND INTERACTIONS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A556C94-D93C-2216-528C-90E75E5E79FA}"/>
              </a:ext>
            </a:extLst>
          </p:cNvPr>
          <p:cNvSpPr txBox="1"/>
          <p:nvPr/>
        </p:nvSpPr>
        <p:spPr>
          <a:xfrm>
            <a:off x="2276673" y="3467774"/>
            <a:ext cx="1826141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现场互动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F12D59-389B-1ECB-14F7-1CE1C385D32B}"/>
              </a:ext>
            </a:extLst>
          </p:cNvPr>
          <p:cNvSpPr txBox="1"/>
          <p:nvPr/>
        </p:nvSpPr>
        <p:spPr>
          <a:xfrm>
            <a:off x="2276673" y="4351731"/>
            <a:ext cx="1826141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现场问题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0BB4346-25F0-12AF-6A0F-21B67BD445D5}"/>
              </a:ext>
            </a:extLst>
          </p:cNvPr>
          <p:cNvSpPr txBox="1"/>
          <p:nvPr/>
        </p:nvSpPr>
        <p:spPr>
          <a:xfrm>
            <a:off x="4021179" y="3590883"/>
            <a:ext cx="1826141" cy="366521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Live Interaction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BE66AA-99C6-A686-2994-3A86D7EE6486}"/>
              </a:ext>
            </a:extLst>
          </p:cNvPr>
          <p:cNvSpPr txBox="1"/>
          <p:nvPr/>
        </p:nvSpPr>
        <p:spPr>
          <a:xfrm>
            <a:off x="4021179" y="4474841"/>
            <a:ext cx="1741846" cy="411198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Live Questions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2" name="iconfont-1106-834442">
            <a:extLst>
              <a:ext uri="{FF2B5EF4-FFF2-40B4-BE49-F238E27FC236}">
                <a16:creationId xmlns:a16="http://schemas.microsoft.com/office/drawing/2014/main" id="{2D37E49A-680A-8A0A-C0D8-A729CA96D3A2}"/>
              </a:ext>
            </a:extLst>
          </p:cNvPr>
          <p:cNvSpPr/>
          <p:nvPr/>
        </p:nvSpPr>
        <p:spPr>
          <a:xfrm>
            <a:off x="1792135" y="3521733"/>
            <a:ext cx="484538" cy="476857"/>
          </a:xfrm>
          <a:custGeom>
            <a:avLst/>
            <a:gdLst>
              <a:gd name="connsiteX0" fmla="*/ 60025 w 605236"/>
              <a:gd name="connsiteY0" fmla="*/ 344571 h 595643"/>
              <a:gd name="connsiteX1" fmla="*/ 290527 w 605236"/>
              <a:gd name="connsiteY1" fmla="*/ 344571 h 595643"/>
              <a:gd name="connsiteX2" fmla="*/ 329370 w 605236"/>
              <a:gd name="connsiteY2" fmla="*/ 376465 h 595643"/>
              <a:gd name="connsiteX3" fmla="*/ 349814 w 605236"/>
              <a:gd name="connsiteY3" fmla="*/ 479931 h 595643"/>
              <a:gd name="connsiteX4" fmla="*/ 331031 w 605236"/>
              <a:gd name="connsiteY4" fmla="*/ 528793 h 595643"/>
              <a:gd name="connsiteX5" fmla="*/ 175276 w 605236"/>
              <a:gd name="connsiteY5" fmla="*/ 595643 h 595643"/>
              <a:gd name="connsiteX6" fmla="*/ 19393 w 605236"/>
              <a:gd name="connsiteY6" fmla="*/ 528793 h 595643"/>
              <a:gd name="connsiteX7" fmla="*/ 738 w 605236"/>
              <a:gd name="connsiteY7" fmla="*/ 479931 h 595643"/>
              <a:gd name="connsiteX8" fmla="*/ 21182 w 605236"/>
              <a:gd name="connsiteY8" fmla="*/ 376465 h 595643"/>
              <a:gd name="connsiteX9" fmla="*/ 60025 w 605236"/>
              <a:gd name="connsiteY9" fmla="*/ 344571 h 595643"/>
              <a:gd name="connsiteX10" fmla="*/ 357987 w 605236"/>
              <a:gd name="connsiteY10" fmla="*/ 252695 h 595643"/>
              <a:gd name="connsiteX11" fmla="*/ 553093 w 605236"/>
              <a:gd name="connsiteY11" fmla="*/ 252695 h 595643"/>
              <a:gd name="connsiteX12" fmla="*/ 587208 w 605236"/>
              <a:gd name="connsiteY12" fmla="*/ 280762 h 595643"/>
              <a:gd name="connsiteX13" fmla="*/ 604585 w 605236"/>
              <a:gd name="connsiteY13" fmla="*/ 368409 h 595643"/>
              <a:gd name="connsiteX14" fmla="*/ 588231 w 605236"/>
              <a:gd name="connsiteY14" fmla="*/ 411020 h 595643"/>
              <a:gd name="connsiteX15" fmla="*/ 455476 w 605236"/>
              <a:gd name="connsiteY15" fmla="*/ 467920 h 595643"/>
              <a:gd name="connsiteX16" fmla="*/ 402323 w 605236"/>
              <a:gd name="connsiteY16" fmla="*/ 455928 h 595643"/>
              <a:gd name="connsiteX17" fmla="*/ 388524 w 605236"/>
              <a:gd name="connsiteY17" fmla="*/ 440618 h 595643"/>
              <a:gd name="connsiteX18" fmla="*/ 388269 w 605236"/>
              <a:gd name="connsiteY18" fmla="*/ 439725 h 595643"/>
              <a:gd name="connsiteX19" fmla="*/ 371403 w 605236"/>
              <a:gd name="connsiteY19" fmla="*/ 354503 h 595643"/>
              <a:gd name="connsiteX20" fmla="*/ 334732 w 605236"/>
              <a:gd name="connsiteY20" fmla="*/ 308064 h 595643"/>
              <a:gd name="connsiteX21" fmla="*/ 322722 w 605236"/>
              <a:gd name="connsiteY21" fmla="*/ 290458 h 595643"/>
              <a:gd name="connsiteX22" fmla="*/ 322722 w 605236"/>
              <a:gd name="connsiteY22" fmla="*/ 289693 h 595643"/>
              <a:gd name="connsiteX23" fmla="*/ 324127 w 605236"/>
              <a:gd name="connsiteY23" fmla="*/ 280762 h 595643"/>
              <a:gd name="connsiteX24" fmla="*/ 357987 w 605236"/>
              <a:gd name="connsiteY24" fmla="*/ 252695 h 595643"/>
              <a:gd name="connsiteX25" fmla="*/ 175276 w 605236"/>
              <a:gd name="connsiteY25" fmla="*/ 50313 h 595643"/>
              <a:gd name="connsiteX26" fmla="*/ 303670 w 605236"/>
              <a:gd name="connsiteY26" fmla="*/ 178531 h 595643"/>
              <a:gd name="connsiteX27" fmla="*/ 175276 w 605236"/>
              <a:gd name="connsiteY27" fmla="*/ 306749 h 595643"/>
              <a:gd name="connsiteX28" fmla="*/ 46882 w 605236"/>
              <a:gd name="connsiteY28" fmla="*/ 178531 h 595643"/>
              <a:gd name="connsiteX29" fmla="*/ 175276 w 605236"/>
              <a:gd name="connsiteY29" fmla="*/ 50313 h 595643"/>
              <a:gd name="connsiteX30" fmla="*/ 455527 w 605236"/>
              <a:gd name="connsiteY30" fmla="*/ 0 h 595643"/>
              <a:gd name="connsiteX31" fmla="*/ 562928 w 605236"/>
              <a:gd name="connsiteY31" fmla="*/ 107260 h 595643"/>
              <a:gd name="connsiteX32" fmla="*/ 455527 w 605236"/>
              <a:gd name="connsiteY32" fmla="*/ 214520 h 595643"/>
              <a:gd name="connsiteX33" fmla="*/ 348126 w 605236"/>
              <a:gd name="connsiteY33" fmla="*/ 107260 h 595643"/>
              <a:gd name="connsiteX34" fmla="*/ 455527 w 605236"/>
              <a:gd name="connsiteY34" fmla="*/ 0 h 59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5236" h="595643">
                <a:moveTo>
                  <a:pt x="60025" y="344571"/>
                </a:moveTo>
                <a:lnTo>
                  <a:pt x="290527" y="344571"/>
                </a:lnTo>
                <a:cubicBezTo>
                  <a:pt x="308671" y="344571"/>
                  <a:pt x="325793" y="358605"/>
                  <a:pt x="329370" y="376465"/>
                </a:cubicBezTo>
                <a:lnTo>
                  <a:pt x="349814" y="479931"/>
                </a:lnTo>
                <a:cubicBezTo>
                  <a:pt x="353136" y="496898"/>
                  <a:pt x="344959" y="518331"/>
                  <a:pt x="331031" y="528793"/>
                </a:cubicBezTo>
                <a:cubicBezTo>
                  <a:pt x="327454" y="531472"/>
                  <a:pt x="241079" y="595643"/>
                  <a:pt x="175276" y="595643"/>
                </a:cubicBezTo>
                <a:cubicBezTo>
                  <a:pt x="109473" y="595643"/>
                  <a:pt x="23098" y="531472"/>
                  <a:pt x="19393" y="528793"/>
                </a:cubicBezTo>
                <a:cubicBezTo>
                  <a:pt x="5593" y="518331"/>
                  <a:pt x="-2584" y="496898"/>
                  <a:pt x="738" y="479931"/>
                </a:cubicBezTo>
                <a:lnTo>
                  <a:pt x="21182" y="376465"/>
                </a:lnTo>
                <a:cubicBezTo>
                  <a:pt x="24759" y="358605"/>
                  <a:pt x="41753" y="344571"/>
                  <a:pt x="60025" y="344571"/>
                </a:cubicBezTo>
                <a:close/>
                <a:moveTo>
                  <a:pt x="357987" y="252695"/>
                </a:moveTo>
                <a:lnTo>
                  <a:pt x="553093" y="252695"/>
                </a:lnTo>
                <a:cubicBezTo>
                  <a:pt x="569065" y="252695"/>
                  <a:pt x="584142" y="265070"/>
                  <a:pt x="587208" y="280762"/>
                </a:cubicBezTo>
                <a:lnTo>
                  <a:pt x="604585" y="368409"/>
                </a:lnTo>
                <a:cubicBezTo>
                  <a:pt x="607524" y="383208"/>
                  <a:pt x="600241" y="401834"/>
                  <a:pt x="588231" y="411020"/>
                </a:cubicBezTo>
                <a:cubicBezTo>
                  <a:pt x="585164" y="413316"/>
                  <a:pt x="511696" y="467920"/>
                  <a:pt x="455476" y="467920"/>
                </a:cubicBezTo>
                <a:cubicBezTo>
                  <a:pt x="440272" y="467920"/>
                  <a:pt x="422384" y="463838"/>
                  <a:pt x="402323" y="455928"/>
                </a:cubicBezTo>
                <a:cubicBezTo>
                  <a:pt x="395679" y="453249"/>
                  <a:pt x="390824" y="447890"/>
                  <a:pt x="388524" y="440618"/>
                </a:cubicBezTo>
                <a:lnTo>
                  <a:pt x="388269" y="439725"/>
                </a:lnTo>
                <a:lnTo>
                  <a:pt x="371403" y="354503"/>
                </a:lnTo>
                <a:cubicBezTo>
                  <a:pt x="367697" y="335621"/>
                  <a:pt x="354537" y="318653"/>
                  <a:pt x="334732" y="308064"/>
                </a:cubicBezTo>
                <a:cubicBezTo>
                  <a:pt x="322722" y="301685"/>
                  <a:pt x="322722" y="291607"/>
                  <a:pt x="322722" y="290458"/>
                </a:cubicBezTo>
                <a:lnTo>
                  <a:pt x="322722" y="289693"/>
                </a:lnTo>
                <a:lnTo>
                  <a:pt x="324127" y="280762"/>
                </a:lnTo>
                <a:cubicBezTo>
                  <a:pt x="327194" y="265070"/>
                  <a:pt x="341888" y="252695"/>
                  <a:pt x="357987" y="252695"/>
                </a:cubicBezTo>
                <a:close/>
                <a:moveTo>
                  <a:pt x="175276" y="50313"/>
                </a:moveTo>
                <a:cubicBezTo>
                  <a:pt x="246186" y="50313"/>
                  <a:pt x="303670" y="107718"/>
                  <a:pt x="303670" y="178531"/>
                </a:cubicBezTo>
                <a:cubicBezTo>
                  <a:pt x="303670" y="249344"/>
                  <a:pt x="246186" y="306749"/>
                  <a:pt x="175276" y="306749"/>
                </a:cubicBezTo>
                <a:cubicBezTo>
                  <a:pt x="104366" y="306749"/>
                  <a:pt x="46882" y="249344"/>
                  <a:pt x="46882" y="178531"/>
                </a:cubicBezTo>
                <a:cubicBezTo>
                  <a:pt x="46882" y="107718"/>
                  <a:pt x="104366" y="50313"/>
                  <a:pt x="175276" y="50313"/>
                </a:cubicBezTo>
                <a:close/>
                <a:moveTo>
                  <a:pt x="455527" y="0"/>
                </a:moveTo>
                <a:cubicBezTo>
                  <a:pt x="514843" y="0"/>
                  <a:pt x="562928" y="48022"/>
                  <a:pt x="562928" y="107260"/>
                </a:cubicBezTo>
                <a:cubicBezTo>
                  <a:pt x="562928" y="166498"/>
                  <a:pt x="514843" y="214520"/>
                  <a:pt x="455527" y="214520"/>
                </a:cubicBezTo>
                <a:cubicBezTo>
                  <a:pt x="396211" y="214520"/>
                  <a:pt x="348126" y="166498"/>
                  <a:pt x="348126" y="107260"/>
                </a:cubicBezTo>
                <a:cubicBezTo>
                  <a:pt x="348126" y="48022"/>
                  <a:pt x="396211" y="0"/>
                  <a:pt x="455527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iconfont-1106-834442">
            <a:extLst>
              <a:ext uri="{FF2B5EF4-FFF2-40B4-BE49-F238E27FC236}">
                <a16:creationId xmlns:a16="http://schemas.microsoft.com/office/drawing/2014/main" id="{7D59C86E-F42E-8659-3DF2-386C096BE577}"/>
              </a:ext>
            </a:extLst>
          </p:cNvPr>
          <p:cNvSpPr/>
          <p:nvPr/>
        </p:nvSpPr>
        <p:spPr>
          <a:xfrm>
            <a:off x="1792135" y="4402198"/>
            <a:ext cx="484538" cy="483841"/>
          </a:xfrm>
          <a:custGeom>
            <a:avLst/>
            <a:gdLst>
              <a:gd name="connsiteX0" fmla="*/ 299057 w 601392"/>
              <a:gd name="connsiteY0" fmla="*/ 345962 h 600528"/>
              <a:gd name="connsiteX1" fmla="*/ 281308 w 601392"/>
              <a:gd name="connsiteY1" fmla="*/ 364224 h 600528"/>
              <a:gd name="connsiteX2" fmla="*/ 299057 w 601392"/>
              <a:gd name="connsiteY2" fmla="*/ 381948 h 600528"/>
              <a:gd name="connsiteX3" fmla="*/ 317345 w 601392"/>
              <a:gd name="connsiteY3" fmla="*/ 364224 h 600528"/>
              <a:gd name="connsiteX4" fmla="*/ 299057 w 601392"/>
              <a:gd name="connsiteY4" fmla="*/ 345962 h 600528"/>
              <a:gd name="connsiteX5" fmla="*/ 300671 w 601392"/>
              <a:gd name="connsiteY5" fmla="*/ 218130 h 600528"/>
              <a:gd name="connsiteX6" fmla="*/ 248498 w 601392"/>
              <a:gd name="connsiteY6" fmla="*/ 258950 h 600528"/>
              <a:gd name="connsiteX7" fmla="*/ 263020 w 601392"/>
              <a:gd name="connsiteY7" fmla="*/ 272915 h 600528"/>
              <a:gd name="connsiteX8" fmla="*/ 301746 w 601392"/>
              <a:gd name="connsiteY8" fmla="*/ 243374 h 600528"/>
              <a:gd name="connsiteX9" fmla="*/ 323261 w 601392"/>
              <a:gd name="connsiteY9" fmla="*/ 262710 h 600528"/>
              <a:gd name="connsiteX10" fmla="*/ 283997 w 601392"/>
              <a:gd name="connsiteY10" fmla="*/ 316421 h 600528"/>
              <a:gd name="connsiteX11" fmla="*/ 298519 w 601392"/>
              <a:gd name="connsiteY11" fmla="*/ 331460 h 600528"/>
              <a:gd name="connsiteX12" fmla="*/ 316807 w 601392"/>
              <a:gd name="connsiteY12" fmla="*/ 312661 h 600528"/>
              <a:gd name="connsiteX13" fmla="*/ 356609 w 601392"/>
              <a:gd name="connsiteY13" fmla="*/ 262710 h 600528"/>
              <a:gd name="connsiteX14" fmla="*/ 300671 w 601392"/>
              <a:gd name="connsiteY14" fmla="*/ 218130 h 600528"/>
              <a:gd name="connsiteX15" fmla="*/ 302822 w 601392"/>
              <a:gd name="connsiteY15" fmla="*/ 170864 h 600528"/>
              <a:gd name="connsiteX16" fmla="*/ 431910 w 601392"/>
              <a:gd name="connsiteY16" fmla="*/ 300307 h 600528"/>
              <a:gd name="connsiteX17" fmla="*/ 302822 w 601392"/>
              <a:gd name="connsiteY17" fmla="*/ 429751 h 600528"/>
              <a:gd name="connsiteX18" fmla="*/ 173196 w 601392"/>
              <a:gd name="connsiteY18" fmla="*/ 300307 h 600528"/>
              <a:gd name="connsiteX19" fmla="*/ 302822 w 601392"/>
              <a:gd name="connsiteY19" fmla="*/ 170864 h 600528"/>
              <a:gd name="connsiteX20" fmla="*/ 302848 w 601392"/>
              <a:gd name="connsiteY20" fmla="*/ 156309 h 600528"/>
              <a:gd name="connsiteX21" fmla="*/ 158686 w 601392"/>
              <a:gd name="connsiteY21" fmla="*/ 300264 h 600528"/>
              <a:gd name="connsiteX22" fmla="*/ 302848 w 601392"/>
              <a:gd name="connsiteY22" fmla="*/ 443682 h 600528"/>
              <a:gd name="connsiteX23" fmla="*/ 446472 w 601392"/>
              <a:gd name="connsiteY23" fmla="*/ 300264 h 600528"/>
              <a:gd name="connsiteX24" fmla="*/ 302848 w 601392"/>
              <a:gd name="connsiteY24" fmla="*/ 156309 h 600528"/>
              <a:gd name="connsiteX25" fmla="*/ 300696 w 601392"/>
              <a:gd name="connsiteY25" fmla="*/ 0 h 600528"/>
              <a:gd name="connsiteX26" fmla="*/ 601392 w 601392"/>
              <a:gd name="connsiteY26" fmla="*/ 300264 h 600528"/>
              <a:gd name="connsiteX27" fmla="*/ 300696 w 601392"/>
              <a:gd name="connsiteY27" fmla="*/ 600528 h 600528"/>
              <a:gd name="connsiteX28" fmla="*/ 0 w 601392"/>
              <a:gd name="connsiteY28" fmla="*/ 300264 h 600528"/>
              <a:gd name="connsiteX29" fmla="*/ 300696 w 601392"/>
              <a:gd name="connsiteY29" fmla="*/ 0 h 60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1392" h="600528">
                <a:moveTo>
                  <a:pt x="299057" y="345962"/>
                </a:moveTo>
                <a:cubicBezTo>
                  <a:pt x="289376" y="345962"/>
                  <a:pt x="281308" y="354019"/>
                  <a:pt x="281308" y="364224"/>
                </a:cubicBezTo>
                <a:cubicBezTo>
                  <a:pt x="281308" y="373892"/>
                  <a:pt x="289376" y="381948"/>
                  <a:pt x="299057" y="381948"/>
                </a:cubicBezTo>
                <a:cubicBezTo>
                  <a:pt x="309277" y="381948"/>
                  <a:pt x="317345" y="373892"/>
                  <a:pt x="317345" y="364224"/>
                </a:cubicBezTo>
                <a:cubicBezTo>
                  <a:pt x="317345" y="354019"/>
                  <a:pt x="309277" y="345962"/>
                  <a:pt x="299057" y="345962"/>
                </a:cubicBezTo>
                <a:close/>
                <a:moveTo>
                  <a:pt x="300671" y="218130"/>
                </a:moveTo>
                <a:cubicBezTo>
                  <a:pt x="273239" y="218130"/>
                  <a:pt x="248498" y="237466"/>
                  <a:pt x="248498" y="258950"/>
                </a:cubicBezTo>
                <a:cubicBezTo>
                  <a:pt x="248498" y="268081"/>
                  <a:pt x="254952" y="272915"/>
                  <a:pt x="263020" y="272915"/>
                </a:cubicBezTo>
                <a:cubicBezTo>
                  <a:pt x="284535" y="272915"/>
                  <a:pt x="273239" y="243374"/>
                  <a:pt x="301746" y="243374"/>
                </a:cubicBezTo>
                <a:cubicBezTo>
                  <a:pt x="315193" y="243374"/>
                  <a:pt x="323261" y="250356"/>
                  <a:pt x="323261" y="262710"/>
                </a:cubicBezTo>
                <a:cubicBezTo>
                  <a:pt x="323261" y="284194"/>
                  <a:pt x="283997" y="290102"/>
                  <a:pt x="283997" y="316421"/>
                </a:cubicBezTo>
                <a:cubicBezTo>
                  <a:pt x="283997" y="323940"/>
                  <a:pt x="288838" y="331460"/>
                  <a:pt x="298519" y="331460"/>
                </a:cubicBezTo>
                <a:cubicBezTo>
                  <a:pt x="313042" y="331460"/>
                  <a:pt x="311428" y="320718"/>
                  <a:pt x="316807" y="312661"/>
                </a:cubicBezTo>
                <a:cubicBezTo>
                  <a:pt x="323799" y="302456"/>
                  <a:pt x="356609" y="291177"/>
                  <a:pt x="356609" y="262710"/>
                </a:cubicBezTo>
                <a:cubicBezTo>
                  <a:pt x="356609" y="231557"/>
                  <a:pt x="328640" y="218130"/>
                  <a:pt x="300671" y="218130"/>
                </a:cubicBezTo>
                <a:close/>
                <a:moveTo>
                  <a:pt x="302822" y="170864"/>
                </a:moveTo>
                <a:cubicBezTo>
                  <a:pt x="373821" y="170864"/>
                  <a:pt x="431910" y="228872"/>
                  <a:pt x="431910" y="300307"/>
                </a:cubicBezTo>
                <a:cubicBezTo>
                  <a:pt x="431910" y="371743"/>
                  <a:pt x="373821" y="429751"/>
                  <a:pt x="302822" y="429751"/>
                </a:cubicBezTo>
                <a:cubicBezTo>
                  <a:pt x="231286" y="429751"/>
                  <a:pt x="173196" y="371743"/>
                  <a:pt x="173196" y="300307"/>
                </a:cubicBezTo>
                <a:cubicBezTo>
                  <a:pt x="173196" y="228872"/>
                  <a:pt x="231286" y="170864"/>
                  <a:pt x="302822" y="170864"/>
                </a:cubicBezTo>
                <a:close/>
                <a:moveTo>
                  <a:pt x="302848" y="156309"/>
                </a:moveTo>
                <a:cubicBezTo>
                  <a:pt x="223236" y="156309"/>
                  <a:pt x="158686" y="220767"/>
                  <a:pt x="158686" y="300264"/>
                </a:cubicBezTo>
                <a:cubicBezTo>
                  <a:pt x="158686" y="379224"/>
                  <a:pt x="223236" y="443682"/>
                  <a:pt x="302848" y="443682"/>
                </a:cubicBezTo>
                <a:cubicBezTo>
                  <a:pt x="381922" y="443682"/>
                  <a:pt x="446472" y="379224"/>
                  <a:pt x="446472" y="300264"/>
                </a:cubicBezTo>
                <a:cubicBezTo>
                  <a:pt x="446472" y="220767"/>
                  <a:pt x="381922" y="156309"/>
                  <a:pt x="302848" y="156309"/>
                </a:cubicBezTo>
                <a:close/>
                <a:moveTo>
                  <a:pt x="300696" y="0"/>
                </a:moveTo>
                <a:cubicBezTo>
                  <a:pt x="466375" y="0"/>
                  <a:pt x="601392" y="134286"/>
                  <a:pt x="601392" y="300264"/>
                </a:cubicBezTo>
                <a:cubicBezTo>
                  <a:pt x="601392" y="465705"/>
                  <a:pt x="466375" y="600528"/>
                  <a:pt x="300696" y="600528"/>
                </a:cubicBezTo>
                <a:cubicBezTo>
                  <a:pt x="134480" y="600528"/>
                  <a:pt x="0" y="465705"/>
                  <a:pt x="0" y="300264"/>
                </a:cubicBezTo>
                <a:cubicBezTo>
                  <a:pt x="0" y="134286"/>
                  <a:pt x="134480" y="0"/>
                  <a:pt x="300696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2E0BA79C-3A58-5DDA-D1E9-E66559B19481}"/>
              </a:ext>
            </a:extLst>
          </p:cNvPr>
          <p:cNvSpPr/>
          <p:nvPr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AC33EDD-ECA0-AEE9-C988-9FA4815B5E92}"/>
              </a:ext>
            </a:extLst>
          </p:cNvPr>
          <p:cNvGrpSpPr/>
          <p:nvPr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23A7784-6312-0FD3-22B8-C37208B640AC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pharmacy-sign_8148">
              <a:extLst>
                <a:ext uri="{FF2B5EF4-FFF2-40B4-BE49-F238E27FC236}">
                  <a16:creationId xmlns:a16="http://schemas.microsoft.com/office/drawing/2014/main" id="{A7A31BD1-49B4-40F5-C76A-475119100176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1D8D43C0-2AD0-2C39-EF5D-E2CEC7BA19B5}"/>
              </a:ext>
            </a:extLst>
          </p:cNvPr>
          <p:cNvSpPr txBox="1"/>
          <p:nvPr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93EF16E8-5B7C-8476-8940-658144738620}"/>
              </a:ext>
            </a:extLst>
          </p:cNvPr>
          <p:cNvSpPr/>
          <p:nvPr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1B9DE6AA-87CB-ECEF-2872-4E40BEDD81E1}"/>
              </a:ext>
            </a:extLst>
          </p:cNvPr>
          <p:cNvSpPr/>
          <p:nvPr/>
        </p:nvSpPr>
        <p:spPr>
          <a:xfrm>
            <a:off x="6732526" y="3585469"/>
            <a:ext cx="245356" cy="245356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008F056-AF86-FDA1-5129-A77A357401B8}"/>
              </a:ext>
            </a:extLst>
          </p:cNvPr>
          <p:cNvSpPr/>
          <p:nvPr/>
        </p:nvSpPr>
        <p:spPr>
          <a:xfrm>
            <a:off x="9440488" y="348443"/>
            <a:ext cx="2758550" cy="5803668"/>
          </a:xfrm>
          <a:custGeom>
            <a:avLst/>
            <a:gdLst>
              <a:gd name="connsiteX0" fmla="*/ 2758550 w 2758550"/>
              <a:gd name="connsiteY0" fmla="*/ 0 h 5803668"/>
              <a:gd name="connsiteX1" fmla="*/ 2758550 w 2758550"/>
              <a:gd name="connsiteY1" fmla="*/ 5803668 h 5803668"/>
              <a:gd name="connsiteX2" fmla="*/ 2611979 w 2758550"/>
              <a:gd name="connsiteY2" fmla="*/ 5796267 h 5803668"/>
              <a:gd name="connsiteX3" fmla="*/ 0 w 2758550"/>
              <a:gd name="connsiteY3" fmla="*/ 2901834 h 5803668"/>
              <a:gd name="connsiteX4" fmla="*/ 2611979 w 2758550"/>
              <a:gd name="connsiteY4" fmla="*/ 7401 h 58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50" h="5803668">
                <a:moveTo>
                  <a:pt x="2758550" y="0"/>
                </a:moveTo>
                <a:lnTo>
                  <a:pt x="2758550" y="5803668"/>
                </a:lnTo>
                <a:lnTo>
                  <a:pt x="2611979" y="5796267"/>
                </a:lnTo>
                <a:cubicBezTo>
                  <a:pt x="1144870" y="5647274"/>
                  <a:pt x="0" y="4408253"/>
                  <a:pt x="0" y="2901834"/>
                </a:cubicBezTo>
                <a:cubicBezTo>
                  <a:pt x="0" y="1395415"/>
                  <a:pt x="1144870" y="156394"/>
                  <a:pt x="2611979" y="7401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819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B302110-5B56-9A3E-0014-BAF2E84FD8B5}"/>
              </a:ext>
            </a:extLst>
          </p:cNvPr>
          <p:cNvSpPr/>
          <p:nvPr/>
        </p:nvSpPr>
        <p:spPr>
          <a:xfrm>
            <a:off x="1" y="554791"/>
            <a:ext cx="2952751" cy="544555"/>
          </a:xfrm>
          <a:custGeom>
            <a:avLst/>
            <a:gdLst>
              <a:gd name="connsiteX0" fmla="*/ 0 w 2952751"/>
              <a:gd name="connsiteY0" fmla="*/ 0 h 544555"/>
              <a:gd name="connsiteX1" fmla="*/ 2906442 w 2952751"/>
              <a:gd name="connsiteY1" fmla="*/ 0 h 544555"/>
              <a:gd name="connsiteX2" fmla="*/ 2952751 w 2952751"/>
              <a:gd name="connsiteY2" fmla="*/ 46309 h 544555"/>
              <a:gd name="connsiteX3" fmla="*/ 2952751 w 2952751"/>
              <a:gd name="connsiteY3" fmla="*/ 498246 h 544555"/>
              <a:gd name="connsiteX4" fmla="*/ 2906442 w 2952751"/>
              <a:gd name="connsiteY4" fmla="*/ 544555 h 544555"/>
              <a:gd name="connsiteX5" fmla="*/ 0 w 29527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751" h="544555">
                <a:moveTo>
                  <a:pt x="0" y="0"/>
                </a:moveTo>
                <a:lnTo>
                  <a:pt x="2906442" y="0"/>
                </a:lnTo>
                <a:cubicBezTo>
                  <a:pt x="2932018" y="0"/>
                  <a:pt x="2952751" y="20733"/>
                  <a:pt x="2952751" y="46309"/>
                </a:cubicBezTo>
                <a:lnTo>
                  <a:pt x="2952751" y="498246"/>
                </a:lnTo>
                <a:cubicBezTo>
                  <a:pt x="2952751" y="523822"/>
                  <a:pt x="2932018" y="544555"/>
                  <a:pt x="29064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279487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现场互动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98931DB-0FE7-BD1A-4CA4-E76E943BCDFB}"/>
              </a:ext>
            </a:extLst>
          </p:cNvPr>
          <p:cNvGrpSpPr/>
          <p:nvPr/>
        </p:nvGrpSpPr>
        <p:grpSpPr>
          <a:xfrm>
            <a:off x="515939" y="1642495"/>
            <a:ext cx="3613188" cy="3613188"/>
            <a:chOff x="515938" y="1642494"/>
            <a:chExt cx="3855894" cy="385589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8C8252E-0ADB-703C-54DB-B783B2005BF9}"/>
                </a:ext>
              </a:extLst>
            </p:cNvPr>
            <p:cNvSpPr/>
            <p:nvPr/>
          </p:nvSpPr>
          <p:spPr>
            <a:xfrm flipV="1">
              <a:off x="515938" y="1642494"/>
              <a:ext cx="3855894" cy="3855894"/>
            </a:xfrm>
            <a:prstGeom prst="ellipse">
              <a:avLst/>
            </a:prstGeom>
            <a:solidFill>
              <a:schemeClr val="accent5">
                <a:lumMod val="75000"/>
                <a:alpha val="57000"/>
              </a:schemeClr>
            </a:solidFill>
            <a:ln>
              <a:noFill/>
            </a:ln>
            <a:effectLst>
              <a:outerShdw blurRad="266700" dist="101600" dir="5400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320C261-BE8C-ADC5-28D3-97FAC29C54AD}"/>
                </a:ext>
              </a:extLst>
            </p:cNvPr>
            <p:cNvSpPr txBox="1"/>
            <p:nvPr/>
          </p:nvSpPr>
          <p:spPr>
            <a:xfrm>
              <a:off x="1332870" y="2429644"/>
              <a:ext cx="2256793" cy="186204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</a:schemeClr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r>
                <a:rPr lang="en-US" altLang="zh-CN" sz="11500">
                  <a:solidFill>
                    <a:schemeClr val="bg1">
                      <a:alpha val="18000"/>
                    </a:schemeClr>
                  </a:solidFill>
                </a:rPr>
                <a:t>Q1</a:t>
              </a:r>
              <a:endParaRPr lang="zh-CN" altLang="en-US" sz="11500" dirty="0">
                <a:solidFill>
                  <a:schemeClr val="bg1">
                    <a:alpha val="18000"/>
                  </a:schemeClr>
                </a:solidFill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84039A0C-39E8-A6CB-27EF-D02852FF2370}"/>
                </a:ext>
              </a:extLst>
            </p:cNvPr>
            <p:cNvSpPr txBox="1"/>
            <p:nvPr/>
          </p:nvSpPr>
          <p:spPr>
            <a:xfrm>
              <a:off x="865513" y="2702778"/>
              <a:ext cx="3343275" cy="1819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宝宝发烧且体温超过多少度，需要暂缓接种疫苗？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7E9B0545-46F9-EC74-61DD-C3D18166665B}"/>
              </a:ext>
            </a:extLst>
          </p:cNvPr>
          <p:cNvGrpSpPr/>
          <p:nvPr/>
        </p:nvGrpSpPr>
        <p:grpSpPr>
          <a:xfrm>
            <a:off x="7991437" y="1676401"/>
            <a:ext cx="3613188" cy="3613188"/>
            <a:chOff x="477695" y="1642494"/>
            <a:chExt cx="3855894" cy="3855894"/>
          </a:xfrm>
        </p:grpSpPr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8E64C1CE-7F46-0865-13B1-55906DE7C3A8}"/>
                </a:ext>
              </a:extLst>
            </p:cNvPr>
            <p:cNvSpPr/>
            <p:nvPr/>
          </p:nvSpPr>
          <p:spPr>
            <a:xfrm flipV="1">
              <a:off x="477695" y="1642494"/>
              <a:ext cx="3855894" cy="3855894"/>
            </a:xfrm>
            <a:prstGeom prst="ellipse">
              <a:avLst/>
            </a:prstGeom>
            <a:solidFill>
              <a:schemeClr val="accent5">
                <a:lumMod val="75000"/>
                <a:alpha val="57000"/>
              </a:schemeClr>
            </a:solidFill>
            <a:ln>
              <a:noFill/>
            </a:ln>
            <a:effectLst>
              <a:outerShdw blurRad="266700" dist="101600" dir="5400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E55DB194-E4DA-F2AC-382F-0D0E10F7C523}"/>
                </a:ext>
              </a:extLst>
            </p:cNvPr>
            <p:cNvSpPr txBox="1"/>
            <p:nvPr/>
          </p:nvSpPr>
          <p:spPr>
            <a:xfrm>
              <a:off x="1216368" y="2429645"/>
              <a:ext cx="2641562" cy="19871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</a:schemeClr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>
                      <a:alpha val="18000"/>
                    </a:schemeClr>
                  </a:solidFill>
                </a:rPr>
                <a:t>Q3</a:t>
              </a:r>
              <a:endParaRPr lang="zh-CN" altLang="en-US" sz="11500" dirty="0">
                <a:solidFill>
                  <a:schemeClr val="bg1">
                    <a:alpha val="18000"/>
                  </a:schemeClr>
                </a:solidFill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3F18D8C2-C638-7663-0713-6B759B9AC070}"/>
                </a:ext>
              </a:extLst>
            </p:cNvPr>
            <p:cNvSpPr txBox="1"/>
            <p:nvPr/>
          </p:nvSpPr>
          <p:spPr>
            <a:xfrm>
              <a:off x="865511" y="2660598"/>
              <a:ext cx="3343275" cy="1819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接种完疫苗后多长时间不能洗澡，多长时间不能游泳？</a:t>
              </a: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89ACC539-36CF-6D53-5FBE-9DEE7402B0D2}"/>
              </a:ext>
            </a:extLst>
          </p:cNvPr>
          <p:cNvGrpSpPr/>
          <p:nvPr/>
        </p:nvGrpSpPr>
        <p:grpSpPr>
          <a:xfrm>
            <a:off x="4253688" y="1676401"/>
            <a:ext cx="3613188" cy="3613188"/>
            <a:chOff x="515938" y="1642494"/>
            <a:chExt cx="3855894" cy="3855894"/>
          </a:xfrm>
        </p:grpSpPr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0A399885-322E-5A91-C5CD-25B7E264C9DA}"/>
                </a:ext>
              </a:extLst>
            </p:cNvPr>
            <p:cNvSpPr/>
            <p:nvPr/>
          </p:nvSpPr>
          <p:spPr>
            <a:xfrm flipV="1">
              <a:off x="515938" y="1642494"/>
              <a:ext cx="3855894" cy="3855894"/>
            </a:xfrm>
            <a:prstGeom prst="ellipse">
              <a:avLst/>
            </a:prstGeom>
            <a:solidFill>
              <a:schemeClr val="accent5">
                <a:lumMod val="75000"/>
                <a:alpha val="57000"/>
              </a:schemeClr>
            </a:solidFill>
            <a:ln>
              <a:noFill/>
            </a:ln>
            <a:effectLst>
              <a:outerShdw blurRad="266700" dist="101600" dir="5400000" algn="t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3FB9E129-B26C-E966-6A88-861EA0B6E76C}"/>
                </a:ext>
              </a:extLst>
            </p:cNvPr>
            <p:cNvSpPr txBox="1"/>
            <p:nvPr/>
          </p:nvSpPr>
          <p:spPr>
            <a:xfrm>
              <a:off x="1167502" y="2429645"/>
              <a:ext cx="2552766" cy="19871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</a:schemeClr>
                  </a:solidFill>
                  <a:latin typeface="OPPOSans B" panose="00020600040101010101" pitchFamily="18" charset="-122"/>
                  <a:ea typeface="OPPOSans B" panose="00020600040101010101" pitchFamily="18" charset="-122"/>
                  <a:cs typeface="OPPOSans B" panose="00020600040101010101" pitchFamily="18" charset="-122"/>
                </a:defRPr>
              </a:lvl1pPr>
            </a:lstStyle>
            <a:p>
              <a:r>
                <a:rPr lang="en-US" altLang="zh-CN" sz="11500" dirty="0">
                  <a:solidFill>
                    <a:schemeClr val="bg1">
                      <a:alpha val="18000"/>
                    </a:schemeClr>
                  </a:solidFill>
                </a:rPr>
                <a:t>Q2</a:t>
              </a:r>
              <a:endParaRPr lang="zh-CN" altLang="en-US" sz="11500" dirty="0">
                <a:solidFill>
                  <a:schemeClr val="bg1">
                    <a:alpha val="18000"/>
                  </a:schemeClr>
                </a:solidFill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DF72716D-B842-2149-16D6-C778CD027BBC}"/>
                </a:ext>
              </a:extLst>
            </p:cNvPr>
            <p:cNvSpPr txBox="1"/>
            <p:nvPr/>
          </p:nvSpPr>
          <p:spPr>
            <a:xfrm>
              <a:off x="865513" y="2660598"/>
              <a:ext cx="3343275" cy="181968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OPPOSans M" panose="00020600040101010101" pitchFamily="18" charset="-122"/>
                  <a:ea typeface="OPPOSans M" panose="00020600040101010101" pitchFamily="18" charset="-122"/>
                  <a:cs typeface="OPPOSans M" panose="00020600040101010101" pitchFamily="18" charset="-122"/>
                </a:rPr>
                <a:t>接种疫苗后需要留院观察多长时间，无不适后方能离去？</a:t>
              </a:r>
            </a:p>
          </p:txBody>
        </p:sp>
      </p:grpSp>
      <p:pic>
        <p:nvPicPr>
          <p:cNvPr id="16" name="图形 15">
            <a:extLst>
              <a:ext uri="{FF2B5EF4-FFF2-40B4-BE49-F238E27FC236}">
                <a16:creationId xmlns:a16="http://schemas.microsoft.com/office/drawing/2014/main" id="{91A202A5-F6AD-1807-CCEB-0927179C08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811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B04985A-25BA-DCC4-727F-EA07E1EDD459}"/>
              </a:ext>
            </a:extLst>
          </p:cNvPr>
          <p:cNvSpPr/>
          <p:nvPr/>
        </p:nvSpPr>
        <p:spPr>
          <a:xfrm>
            <a:off x="1" y="554791"/>
            <a:ext cx="2952751" cy="544555"/>
          </a:xfrm>
          <a:custGeom>
            <a:avLst/>
            <a:gdLst>
              <a:gd name="connsiteX0" fmla="*/ 0 w 2952751"/>
              <a:gd name="connsiteY0" fmla="*/ 0 h 544555"/>
              <a:gd name="connsiteX1" fmla="*/ 2906442 w 2952751"/>
              <a:gd name="connsiteY1" fmla="*/ 0 h 544555"/>
              <a:gd name="connsiteX2" fmla="*/ 2952751 w 2952751"/>
              <a:gd name="connsiteY2" fmla="*/ 46309 h 544555"/>
              <a:gd name="connsiteX3" fmla="*/ 2952751 w 2952751"/>
              <a:gd name="connsiteY3" fmla="*/ 498246 h 544555"/>
              <a:gd name="connsiteX4" fmla="*/ 2906442 w 2952751"/>
              <a:gd name="connsiteY4" fmla="*/ 544555 h 544555"/>
              <a:gd name="connsiteX5" fmla="*/ 0 w 29527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2751" h="544555">
                <a:moveTo>
                  <a:pt x="0" y="0"/>
                </a:moveTo>
                <a:lnTo>
                  <a:pt x="2906442" y="0"/>
                </a:lnTo>
                <a:cubicBezTo>
                  <a:pt x="2932018" y="0"/>
                  <a:pt x="2952751" y="20733"/>
                  <a:pt x="2952751" y="46309"/>
                </a:cubicBezTo>
                <a:lnTo>
                  <a:pt x="2952751" y="498246"/>
                </a:lnTo>
                <a:cubicBezTo>
                  <a:pt x="2952751" y="523822"/>
                  <a:pt x="2932018" y="544555"/>
                  <a:pt x="29064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279487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现场问题</a:t>
            </a:r>
            <a:endParaRPr lang="en-US" altLang="zh-CN" sz="3200" spc="300" dirty="0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cs typeface="OPPOSans H" panose="00020600040101010101" pitchFamily="18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1D4BF4A-B8CA-B07B-F0CD-85E8D04F2F90}"/>
              </a:ext>
            </a:extLst>
          </p:cNvPr>
          <p:cNvSpPr txBox="1"/>
          <p:nvPr/>
        </p:nvSpPr>
        <p:spPr>
          <a:xfrm>
            <a:off x="471329" y="1293224"/>
            <a:ext cx="11420235" cy="42112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600" dirty="0">
                <a:gradFill>
                  <a:gsLst>
                    <a:gs pos="0">
                      <a:schemeClr val="accent5">
                        <a:lumMod val="75000"/>
                        <a:alpha val="13000"/>
                      </a:schemeClr>
                    </a:gs>
                    <a:gs pos="100000">
                      <a:schemeClr val="accent5">
                        <a:lumMod val="75000"/>
                        <a:alpha val="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OPPOSans M" panose="00020600040101010101" pitchFamily="18" charset="-122"/>
                <a:cs typeface="Calibri" panose="020F0502020204030204" pitchFamily="34" charset="0"/>
              </a:rPr>
              <a:t>QUESTION</a:t>
            </a:r>
            <a:endParaRPr lang="zh-CN" altLang="en-US" sz="16600" dirty="0">
              <a:gradFill>
                <a:gsLst>
                  <a:gs pos="0">
                    <a:schemeClr val="accent5">
                      <a:lumMod val="75000"/>
                      <a:alpha val="13000"/>
                    </a:schemeClr>
                  </a:gs>
                  <a:gs pos="100000">
                    <a:schemeClr val="accent5">
                      <a:lumMod val="75000"/>
                      <a:alpha val="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OPPOSans M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55" name="bald-head-with-question-mark_33056">
            <a:extLst>
              <a:ext uri="{FF2B5EF4-FFF2-40B4-BE49-F238E27FC236}">
                <a16:creationId xmlns:a16="http://schemas.microsoft.com/office/drawing/2014/main" id="{A35BE4D9-7E31-7F21-0143-BC3BF8DE7DBF}"/>
              </a:ext>
            </a:extLst>
          </p:cNvPr>
          <p:cNvSpPr/>
          <p:nvPr/>
        </p:nvSpPr>
        <p:spPr>
          <a:xfrm>
            <a:off x="4344332" y="1353559"/>
            <a:ext cx="3132739" cy="3976557"/>
          </a:xfrm>
          <a:custGeom>
            <a:avLst/>
            <a:gdLst>
              <a:gd name="T0" fmla="*/ 121763 h 600884"/>
              <a:gd name="T1" fmla="*/ 121763 h 600884"/>
              <a:gd name="T2" fmla="*/ 121763 h 600884"/>
              <a:gd name="T3" fmla="*/ 121763 h 600884"/>
              <a:gd name="T4" fmla="*/ 121763 h 600884"/>
              <a:gd name="T5" fmla="*/ 121763 h 600884"/>
              <a:gd name="T6" fmla="*/ 121763 h 600884"/>
              <a:gd name="T7" fmla="*/ 121763 h 600884"/>
              <a:gd name="T8" fmla="*/ 121763 h 600884"/>
              <a:gd name="T9" fmla="*/ 121763 h 600884"/>
              <a:gd name="T10" fmla="*/ 121763 h 600884"/>
              <a:gd name="T11" fmla="*/ 121763 h 600884"/>
              <a:gd name="T12" fmla="*/ 121763 h 600884"/>
              <a:gd name="T13" fmla="*/ 121763 h 600884"/>
              <a:gd name="T14" fmla="*/ 121763 h 600884"/>
              <a:gd name="T15" fmla="*/ 121763 h 600884"/>
              <a:gd name="T16" fmla="*/ 121763 h 600884"/>
              <a:gd name="T17" fmla="*/ 121763 h 600884"/>
              <a:gd name="T18" fmla="*/ 121763 h 600884"/>
              <a:gd name="T19" fmla="*/ 121763 h 600884"/>
              <a:gd name="T20" fmla="*/ 121763 h 600884"/>
              <a:gd name="T21" fmla="*/ 121763 h 600884"/>
              <a:gd name="T22" fmla="*/ 121763 h 600884"/>
              <a:gd name="T23" fmla="*/ 121763 h 600884"/>
              <a:gd name="T24" fmla="*/ 121763 h 600884"/>
              <a:gd name="T25" fmla="*/ 121763 h 600884"/>
              <a:gd name="T26" fmla="*/ 121763 h 600884"/>
              <a:gd name="T27" fmla="*/ 121763 h 600884"/>
              <a:gd name="T28" fmla="*/ 121763 h 600884"/>
              <a:gd name="T29" fmla="*/ 121763 h 600884"/>
              <a:gd name="T30" fmla="*/ 121763 h 600884"/>
              <a:gd name="T31" fmla="*/ 121763 h 600884"/>
              <a:gd name="T32" fmla="*/ 121763 h 600884"/>
              <a:gd name="T33" fmla="*/ 121763 h 600884"/>
              <a:gd name="T34" fmla="*/ 121763 h 600884"/>
              <a:gd name="T35" fmla="*/ 121763 h 600884"/>
              <a:gd name="T36" fmla="*/ 121763 h 600884"/>
              <a:gd name="T37" fmla="*/ 121763 h 600884"/>
              <a:gd name="T38" fmla="*/ 121763 h 600884"/>
              <a:gd name="T39" fmla="*/ 121763 h 600884"/>
              <a:gd name="T40" fmla="*/ 121763 h 600884"/>
              <a:gd name="T41" fmla="*/ 121763 h 600884"/>
              <a:gd name="T42" fmla="*/ 121763 h 600884"/>
              <a:gd name="T43" fmla="*/ 121763 h 600884"/>
              <a:gd name="T44" fmla="*/ 121763 h 600884"/>
              <a:gd name="T45" fmla="*/ 121763 h 600884"/>
              <a:gd name="T46" fmla="*/ 121763 h 600884"/>
              <a:gd name="T47" fmla="*/ 121763 h 600884"/>
              <a:gd name="T48" fmla="*/ 121763 h 600884"/>
              <a:gd name="T49" fmla="*/ 121763 h 600884"/>
              <a:gd name="T50" fmla="*/ 121763 h 600884"/>
              <a:gd name="T51" fmla="*/ 121763 h 600884"/>
              <a:gd name="T52" fmla="*/ 121763 h 600884"/>
              <a:gd name="T53" fmla="*/ 121763 h 600884"/>
              <a:gd name="T54" fmla="*/ 121763 h 600884"/>
              <a:gd name="T55" fmla="*/ 121763 h 600884"/>
              <a:gd name="T56" fmla="*/ 121763 h 600884"/>
              <a:gd name="T57" fmla="*/ 121763 h 600884"/>
              <a:gd name="T58" fmla="*/ 121763 h 600884"/>
              <a:gd name="T59" fmla="*/ 121763 h 600884"/>
              <a:gd name="T60" fmla="*/ 121763 h 600884"/>
              <a:gd name="T61" fmla="*/ 121763 h 600884"/>
              <a:gd name="T62" fmla="*/ 121763 h 600884"/>
              <a:gd name="T63" fmla="*/ 121763 h 600884"/>
              <a:gd name="T64" fmla="*/ 121763 h 600884"/>
              <a:gd name="T65" fmla="*/ 121763 h 600884"/>
              <a:gd name="T66" fmla="*/ 121763 h 600884"/>
              <a:gd name="T67" fmla="*/ 121763 h 600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48" h="2350">
                <a:moveTo>
                  <a:pt x="558" y="2350"/>
                </a:moveTo>
                <a:lnTo>
                  <a:pt x="1848" y="2350"/>
                </a:lnTo>
                <a:cubicBezTo>
                  <a:pt x="1848" y="2350"/>
                  <a:pt x="1474" y="2049"/>
                  <a:pt x="1482" y="1719"/>
                </a:cubicBezTo>
                <a:cubicBezTo>
                  <a:pt x="1486" y="1535"/>
                  <a:pt x="1848" y="1301"/>
                  <a:pt x="1846" y="790"/>
                </a:cubicBezTo>
                <a:cubicBezTo>
                  <a:pt x="1845" y="534"/>
                  <a:pt x="1596" y="107"/>
                  <a:pt x="1173" y="53"/>
                </a:cubicBezTo>
                <a:cubicBezTo>
                  <a:pt x="750" y="0"/>
                  <a:pt x="434" y="93"/>
                  <a:pt x="295" y="354"/>
                </a:cubicBezTo>
                <a:cubicBezTo>
                  <a:pt x="157" y="615"/>
                  <a:pt x="146" y="844"/>
                  <a:pt x="157" y="886"/>
                </a:cubicBezTo>
                <a:cubicBezTo>
                  <a:pt x="168" y="929"/>
                  <a:pt x="213" y="1009"/>
                  <a:pt x="213" y="1009"/>
                </a:cubicBezTo>
                <a:cubicBezTo>
                  <a:pt x="213" y="1009"/>
                  <a:pt x="0" y="1336"/>
                  <a:pt x="13" y="1389"/>
                </a:cubicBezTo>
                <a:cubicBezTo>
                  <a:pt x="27" y="1442"/>
                  <a:pt x="173" y="1471"/>
                  <a:pt x="173" y="1471"/>
                </a:cubicBezTo>
                <a:cubicBezTo>
                  <a:pt x="173" y="1471"/>
                  <a:pt x="186" y="1508"/>
                  <a:pt x="159" y="1580"/>
                </a:cubicBezTo>
                <a:cubicBezTo>
                  <a:pt x="133" y="1652"/>
                  <a:pt x="209" y="1735"/>
                  <a:pt x="232" y="1764"/>
                </a:cubicBezTo>
                <a:cubicBezTo>
                  <a:pt x="254" y="1793"/>
                  <a:pt x="200" y="1884"/>
                  <a:pt x="218" y="1935"/>
                </a:cubicBezTo>
                <a:cubicBezTo>
                  <a:pt x="237" y="1985"/>
                  <a:pt x="325" y="2046"/>
                  <a:pt x="426" y="2033"/>
                </a:cubicBezTo>
                <a:cubicBezTo>
                  <a:pt x="527" y="2020"/>
                  <a:pt x="657" y="1996"/>
                  <a:pt x="702" y="1988"/>
                </a:cubicBezTo>
                <a:cubicBezTo>
                  <a:pt x="803" y="2227"/>
                  <a:pt x="558" y="2350"/>
                  <a:pt x="558" y="2350"/>
                </a:cubicBezTo>
                <a:close/>
                <a:moveTo>
                  <a:pt x="1109" y="1570"/>
                </a:moveTo>
                <a:cubicBezTo>
                  <a:pt x="1012" y="1570"/>
                  <a:pt x="947" y="1499"/>
                  <a:pt x="947" y="1404"/>
                </a:cubicBezTo>
                <a:cubicBezTo>
                  <a:pt x="947" y="1307"/>
                  <a:pt x="1014" y="1237"/>
                  <a:pt x="1109" y="1237"/>
                </a:cubicBezTo>
                <a:cubicBezTo>
                  <a:pt x="1208" y="1237"/>
                  <a:pt x="1272" y="1307"/>
                  <a:pt x="1274" y="1404"/>
                </a:cubicBezTo>
                <a:cubicBezTo>
                  <a:pt x="1274" y="1498"/>
                  <a:pt x="1208" y="1570"/>
                  <a:pt x="1109" y="1570"/>
                </a:cubicBezTo>
                <a:close/>
                <a:moveTo>
                  <a:pt x="1135" y="298"/>
                </a:moveTo>
                <a:cubicBezTo>
                  <a:pt x="1376" y="298"/>
                  <a:pt x="1486" y="431"/>
                  <a:pt x="1486" y="583"/>
                </a:cubicBezTo>
                <a:cubicBezTo>
                  <a:pt x="1486" y="722"/>
                  <a:pt x="1400" y="813"/>
                  <a:pt x="1331" y="890"/>
                </a:cubicBezTo>
                <a:cubicBezTo>
                  <a:pt x="1263" y="965"/>
                  <a:pt x="1235" y="1036"/>
                  <a:pt x="1237" y="1118"/>
                </a:cubicBezTo>
                <a:lnTo>
                  <a:pt x="1237" y="1151"/>
                </a:lnTo>
                <a:lnTo>
                  <a:pt x="994" y="1151"/>
                </a:lnTo>
                <a:lnTo>
                  <a:pt x="992" y="1104"/>
                </a:lnTo>
                <a:cubicBezTo>
                  <a:pt x="987" y="1010"/>
                  <a:pt x="1018" y="915"/>
                  <a:pt x="1100" y="817"/>
                </a:cubicBezTo>
                <a:cubicBezTo>
                  <a:pt x="1159" y="747"/>
                  <a:pt x="1206" y="689"/>
                  <a:pt x="1206" y="627"/>
                </a:cubicBezTo>
                <a:cubicBezTo>
                  <a:pt x="1206" y="563"/>
                  <a:pt x="1164" y="521"/>
                  <a:pt x="1073" y="517"/>
                </a:cubicBezTo>
                <a:cubicBezTo>
                  <a:pt x="1012" y="517"/>
                  <a:pt x="939" y="539"/>
                  <a:pt x="892" y="572"/>
                </a:cubicBezTo>
                <a:lnTo>
                  <a:pt x="830" y="373"/>
                </a:lnTo>
                <a:cubicBezTo>
                  <a:pt x="895" y="334"/>
                  <a:pt x="1005" y="298"/>
                  <a:pt x="1135" y="298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7E7A6396-C3E1-9B86-78DD-A1DAC8089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032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DF8D600-9650-D469-B241-E249B52E3EC3}"/>
              </a:ext>
            </a:extLst>
          </p:cNvPr>
          <p:cNvSpPr/>
          <p:nvPr/>
        </p:nvSpPr>
        <p:spPr>
          <a:xfrm>
            <a:off x="9440488" y="348443"/>
            <a:ext cx="2758550" cy="5803668"/>
          </a:xfrm>
          <a:custGeom>
            <a:avLst/>
            <a:gdLst>
              <a:gd name="connsiteX0" fmla="*/ 2758550 w 2758550"/>
              <a:gd name="connsiteY0" fmla="*/ 0 h 5803668"/>
              <a:gd name="connsiteX1" fmla="*/ 2758550 w 2758550"/>
              <a:gd name="connsiteY1" fmla="*/ 5803668 h 5803668"/>
              <a:gd name="connsiteX2" fmla="*/ 2611979 w 2758550"/>
              <a:gd name="connsiteY2" fmla="*/ 5796267 h 5803668"/>
              <a:gd name="connsiteX3" fmla="*/ 0 w 2758550"/>
              <a:gd name="connsiteY3" fmla="*/ 2901834 h 5803668"/>
              <a:gd name="connsiteX4" fmla="*/ 2611979 w 2758550"/>
              <a:gd name="connsiteY4" fmla="*/ 7401 h 58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50" h="5803668">
                <a:moveTo>
                  <a:pt x="2758550" y="0"/>
                </a:moveTo>
                <a:lnTo>
                  <a:pt x="2758550" y="5803668"/>
                </a:lnTo>
                <a:lnTo>
                  <a:pt x="2611979" y="5796267"/>
                </a:lnTo>
                <a:cubicBezTo>
                  <a:pt x="1144870" y="5647274"/>
                  <a:pt x="0" y="4408253"/>
                  <a:pt x="0" y="2901834"/>
                </a:cubicBezTo>
                <a:cubicBezTo>
                  <a:pt x="0" y="1395415"/>
                  <a:pt x="1144870" y="156394"/>
                  <a:pt x="2611979" y="7401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50117A1-A227-334A-899C-8DD546386B7B}"/>
              </a:ext>
            </a:extLst>
          </p:cNvPr>
          <p:cNvSpPr/>
          <p:nvPr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79D615-84F0-57A2-C004-77B517D13C7D}"/>
              </a:ext>
            </a:extLst>
          </p:cNvPr>
          <p:cNvGrpSpPr/>
          <p:nvPr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4B80A37-EE17-F2F2-7A3D-E7BFE52DA7D3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pharmacy-sign_8148">
              <a:extLst>
                <a:ext uri="{FF2B5EF4-FFF2-40B4-BE49-F238E27FC236}">
                  <a16:creationId xmlns:a16="http://schemas.microsoft.com/office/drawing/2014/main" id="{9B9BEDF4-5197-3B33-49F5-6941E98B47B5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A78305BB-A9D2-41FE-813A-A319B5FC80F8}"/>
              </a:ext>
            </a:extLst>
          </p:cNvPr>
          <p:cNvSpPr txBox="1"/>
          <p:nvPr/>
        </p:nvSpPr>
        <p:spPr>
          <a:xfrm>
            <a:off x="1522615" y="159026"/>
            <a:ext cx="3576666" cy="2879456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3600" spc="300">
                <a:gradFill>
                  <a:gsLst>
                    <a:gs pos="32000">
                      <a:srgbClr val="2AA6E6"/>
                    </a:gs>
                    <a:gs pos="97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4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19900" dirty="0">
                <a:solidFill>
                  <a:schemeClr val="accent5">
                    <a:lumMod val="60000"/>
                    <a:lumOff val="40000"/>
                    <a:alpha val="13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</a:rPr>
              <a:t>01</a:t>
            </a:r>
            <a:endParaRPr lang="zh-CN" altLang="en-US" sz="19900" dirty="0">
              <a:solidFill>
                <a:schemeClr val="accent5">
                  <a:lumMod val="60000"/>
                  <a:lumOff val="40000"/>
                  <a:alpha val="13000"/>
                </a:schemeClr>
              </a:solidFill>
              <a:effectLst>
                <a:outerShdw blurRad="63500" dist="50800" sx="102000" sy="102000" algn="ctr" rotWithShape="0">
                  <a:schemeClr val="accent5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91B5E2-1562-FC42-A717-CCB78BC25252}"/>
              </a:ext>
            </a:extLst>
          </p:cNvPr>
          <p:cNvSpPr txBox="1"/>
          <p:nvPr/>
        </p:nvSpPr>
        <p:spPr>
          <a:xfrm>
            <a:off x="957943" y="1350961"/>
            <a:ext cx="5331481" cy="714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3600" spc="600">
                <a:gradFill>
                  <a:gsLst>
                    <a:gs pos="0">
                      <a:srgbClr val="2AA6E6"/>
                    </a:gs>
                    <a:gs pos="85000">
                      <a:srgbClr val="52B28D"/>
                    </a:gs>
                  </a:gsLst>
                  <a:lin ang="5400000" scaled="1"/>
                </a:gradFill>
                <a:effectLst>
                  <a:outerShdw blurRad="63500" dist="50800" sx="102000" sy="102000" algn="ctr" rotWithShape="0">
                    <a:srgbClr val="2AA6E6">
                      <a:alpha val="34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疫苗接种的重要性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BDE5BCB-E063-128F-5A96-0087F4E4BFF4}"/>
              </a:ext>
            </a:extLst>
          </p:cNvPr>
          <p:cNvSpPr txBox="1"/>
          <p:nvPr/>
        </p:nvSpPr>
        <p:spPr>
          <a:xfrm>
            <a:off x="957943" y="1979086"/>
            <a:ext cx="4731657" cy="249213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900" b="1" spc="600">
                <a:gradFill>
                  <a:gsLst>
                    <a:gs pos="0">
                      <a:srgbClr val="2AA6E6"/>
                    </a:gs>
                    <a:gs pos="100000">
                      <a:srgbClr val="52B28D"/>
                    </a:gs>
                  </a:gsLst>
                  <a:lin ang="5400000" scaled="1"/>
                </a:gradFill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100" spc="5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THE IMPORTANCE OF VACCINATION</a:t>
            </a:r>
            <a:endParaRPr lang="zh-CN" altLang="en-US" sz="1100" spc="55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1E2071B-05BC-1281-E09F-6CBF54540366}"/>
              </a:ext>
            </a:extLst>
          </p:cNvPr>
          <p:cNvSpPr txBox="1"/>
          <p:nvPr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6E204792-8E16-16DD-0E7B-622D043E4045}"/>
              </a:ext>
            </a:extLst>
          </p:cNvPr>
          <p:cNvSpPr txBox="1"/>
          <p:nvPr/>
        </p:nvSpPr>
        <p:spPr>
          <a:xfrm>
            <a:off x="2310445" y="3112258"/>
            <a:ext cx="2236510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疫苗的定义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D8168BA1-6F99-D0F5-8723-29ED4FC0F30C}"/>
              </a:ext>
            </a:extLst>
          </p:cNvPr>
          <p:cNvSpPr txBox="1"/>
          <p:nvPr/>
        </p:nvSpPr>
        <p:spPr>
          <a:xfrm>
            <a:off x="2310445" y="3996215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接种的重要性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E928CFB6-BD7D-B913-1830-21D5D1A5010C}"/>
              </a:ext>
            </a:extLst>
          </p:cNvPr>
          <p:cNvSpPr txBox="1"/>
          <p:nvPr/>
        </p:nvSpPr>
        <p:spPr>
          <a:xfrm>
            <a:off x="2310445" y="4880173"/>
            <a:ext cx="2236510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全国接种日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5875465-986B-2A7D-43DF-08FF5201A575}"/>
              </a:ext>
            </a:extLst>
          </p:cNvPr>
          <p:cNvSpPr txBox="1"/>
          <p:nvPr/>
        </p:nvSpPr>
        <p:spPr>
          <a:xfrm>
            <a:off x="4888030" y="3235367"/>
            <a:ext cx="2502679" cy="414033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sz="1600" b="1" dirty="0">
                <a:latin typeface="Arial" panose="020B0604020202020204" pitchFamily="34" charset="0"/>
                <a:cs typeface="Calibri" panose="020F0502020204030204" pitchFamily="34" charset="0"/>
              </a:rPr>
              <a:t>Definition Of Vaccine</a:t>
            </a:r>
            <a:endParaRPr lang="zh-CN" altLang="en-US" sz="1600" b="1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2D1B4A3-CCDD-6B91-4B55-AD4639E25BB3}"/>
              </a:ext>
            </a:extLst>
          </p:cNvPr>
          <p:cNvSpPr txBox="1"/>
          <p:nvPr/>
        </p:nvSpPr>
        <p:spPr>
          <a:xfrm>
            <a:off x="4888029" y="4119324"/>
            <a:ext cx="3560121" cy="414033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  <a:ea typeface="+mn-ea"/>
              </a:rPr>
              <a:t>The Importance Of Vaccination</a:t>
            </a:r>
            <a:endParaRPr lang="zh-CN" altLang="en-US" sz="1600" dirty="0">
              <a:latin typeface="Arial" panose="020B0604020202020204" pitchFamily="34" charset="0"/>
              <a:ea typeface="+mn-ea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404EBFC-0C24-8444-1C02-233145DABCB7}"/>
              </a:ext>
            </a:extLst>
          </p:cNvPr>
          <p:cNvSpPr txBox="1"/>
          <p:nvPr/>
        </p:nvSpPr>
        <p:spPr>
          <a:xfrm>
            <a:off x="4888030" y="5003282"/>
            <a:ext cx="2926889" cy="414033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National Vaccination Day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64" name="iconfont-1106-834442">
            <a:extLst>
              <a:ext uri="{FF2B5EF4-FFF2-40B4-BE49-F238E27FC236}">
                <a16:creationId xmlns:a16="http://schemas.microsoft.com/office/drawing/2014/main" id="{9C80076D-2606-60D1-3939-231DF07955AC}"/>
              </a:ext>
            </a:extLst>
          </p:cNvPr>
          <p:cNvSpPr/>
          <p:nvPr/>
        </p:nvSpPr>
        <p:spPr>
          <a:xfrm>
            <a:off x="1809206" y="3148760"/>
            <a:ext cx="484538" cy="484448"/>
          </a:xfrm>
          <a:custGeom>
            <a:avLst/>
            <a:gdLst>
              <a:gd name="T0" fmla="*/ 4005 w 11197"/>
              <a:gd name="T1" fmla="*/ 4731 h 11196"/>
              <a:gd name="T2" fmla="*/ 5133 w 11197"/>
              <a:gd name="T3" fmla="*/ 6369 h 11196"/>
              <a:gd name="T4" fmla="*/ 6065 w 11197"/>
              <a:gd name="T5" fmla="*/ 6532 h 11196"/>
              <a:gd name="T6" fmla="*/ 6176 w 11197"/>
              <a:gd name="T7" fmla="*/ 6207 h 11196"/>
              <a:gd name="T8" fmla="*/ 5599 w 11197"/>
              <a:gd name="T9" fmla="*/ 3147 h 11196"/>
              <a:gd name="T10" fmla="*/ 5714 w 11197"/>
              <a:gd name="T11" fmla="*/ 6228 h 11196"/>
              <a:gd name="T12" fmla="*/ 5599 w 11197"/>
              <a:gd name="T13" fmla="*/ 6301 h 11196"/>
              <a:gd name="T14" fmla="*/ 5483 w 11197"/>
              <a:gd name="T15" fmla="*/ 6228 h 11196"/>
              <a:gd name="T16" fmla="*/ 4923 w 11197"/>
              <a:gd name="T17" fmla="*/ 4817 h 11196"/>
              <a:gd name="T18" fmla="*/ 4918 w 11197"/>
              <a:gd name="T19" fmla="*/ 4790 h 11196"/>
              <a:gd name="T20" fmla="*/ 4917 w 11197"/>
              <a:gd name="T21" fmla="*/ 4781 h 11196"/>
              <a:gd name="T22" fmla="*/ 4920 w 11197"/>
              <a:gd name="T23" fmla="*/ 4758 h 11196"/>
              <a:gd name="T24" fmla="*/ 4927 w 11197"/>
              <a:gd name="T25" fmla="*/ 4736 h 11196"/>
              <a:gd name="T26" fmla="*/ 4937 w 11197"/>
              <a:gd name="T27" fmla="*/ 4717 h 11196"/>
              <a:gd name="T28" fmla="*/ 4952 w 11197"/>
              <a:gd name="T29" fmla="*/ 4699 h 11196"/>
              <a:gd name="T30" fmla="*/ 4969 w 11197"/>
              <a:gd name="T31" fmla="*/ 4686 h 11196"/>
              <a:gd name="T32" fmla="*/ 4990 w 11197"/>
              <a:gd name="T33" fmla="*/ 4675 h 11196"/>
              <a:gd name="T34" fmla="*/ 4999 w 11197"/>
              <a:gd name="T35" fmla="*/ 4672 h 11196"/>
              <a:gd name="T36" fmla="*/ 5025 w 11197"/>
              <a:gd name="T37" fmla="*/ 4667 h 11196"/>
              <a:gd name="T38" fmla="*/ 5694 w 11197"/>
              <a:gd name="T39" fmla="*/ 4666 h 11196"/>
              <a:gd name="T40" fmla="*/ 5694 w 11197"/>
              <a:gd name="T41" fmla="*/ 4898 h 11196"/>
              <a:gd name="T42" fmla="*/ 5599 w 11197"/>
              <a:gd name="T43" fmla="*/ 5886 h 11196"/>
              <a:gd name="T44" fmla="*/ 6206 w 11197"/>
              <a:gd name="T45" fmla="*/ 4674 h 11196"/>
              <a:gd name="T46" fmla="*/ 6588 w 11197"/>
              <a:gd name="T47" fmla="*/ 4117 h 11196"/>
              <a:gd name="T48" fmla="*/ 5818 w 11197"/>
              <a:gd name="T49" fmla="*/ 3644 h 11196"/>
              <a:gd name="T50" fmla="*/ 5863 w 11197"/>
              <a:gd name="T51" fmla="*/ 3416 h 11196"/>
              <a:gd name="T52" fmla="*/ 6657 w 11197"/>
              <a:gd name="T53" fmla="*/ 4094 h 11196"/>
              <a:gd name="T54" fmla="*/ 6775 w 11197"/>
              <a:gd name="T55" fmla="*/ 4348 h 11196"/>
              <a:gd name="T56" fmla="*/ 6947 w 11197"/>
              <a:gd name="T57" fmla="*/ 4731 h 11196"/>
              <a:gd name="T58" fmla="*/ 6823 w 11197"/>
              <a:gd name="T59" fmla="*/ 4987 h 11196"/>
              <a:gd name="T60" fmla="*/ 6706 w 11197"/>
              <a:gd name="T61" fmla="*/ 4857 h 11196"/>
              <a:gd name="T62" fmla="*/ 6686 w 11197"/>
              <a:gd name="T63" fmla="*/ 4487 h 11196"/>
              <a:gd name="T64" fmla="*/ 5599 w 11197"/>
              <a:gd name="T65" fmla="*/ 0 h 11196"/>
              <a:gd name="T66" fmla="*/ 5599 w 11197"/>
              <a:gd name="T67" fmla="*/ 11196 h 11196"/>
              <a:gd name="T68" fmla="*/ 5599 w 11197"/>
              <a:gd name="T69" fmla="*/ 0 h 11196"/>
              <a:gd name="T70" fmla="*/ 5449 w 11197"/>
              <a:gd name="T71" fmla="*/ 8397 h 11196"/>
              <a:gd name="T72" fmla="*/ 5449 w 11197"/>
              <a:gd name="T73" fmla="*/ 8165 h 11196"/>
              <a:gd name="T74" fmla="*/ 5865 w 11197"/>
              <a:gd name="T75" fmla="*/ 8281 h 11196"/>
              <a:gd name="T76" fmla="*/ 5935 w 11197"/>
              <a:gd name="T77" fmla="*/ 7996 h 11196"/>
              <a:gd name="T78" fmla="*/ 5087 w 11197"/>
              <a:gd name="T79" fmla="*/ 7822 h 11196"/>
              <a:gd name="T80" fmla="*/ 5935 w 11197"/>
              <a:gd name="T81" fmla="*/ 7647 h 11196"/>
              <a:gd name="T82" fmla="*/ 5935 w 11197"/>
              <a:gd name="T83" fmla="*/ 7996 h 11196"/>
              <a:gd name="T84" fmla="*/ 5150 w 11197"/>
              <a:gd name="T85" fmla="*/ 7452 h 11196"/>
              <a:gd name="T86" fmla="*/ 5150 w 11197"/>
              <a:gd name="T87" fmla="*/ 7103 h 11196"/>
              <a:gd name="T88" fmla="*/ 6202 w 11197"/>
              <a:gd name="T89" fmla="*/ 7277 h 11196"/>
              <a:gd name="T90" fmla="*/ 6415 w 11197"/>
              <a:gd name="T91" fmla="*/ 6484 h 11196"/>
              <a:gd name="T92" fmla="*/ 6240 w 11197"/>
              <a:gd name="T93" fmla="*/ 6881 h 11196"/>
              <a:gd name="T94" fmla="*/ 4782 w 11197"/>
              <a:gd name="T95" fmla="*/ 6707 h 11196"/>
              <a:gd name="T96" fmla="*/ 3655 w 11197"/>
              <a:gd name="T97" fmla="*/ 4731 h 11196"/>
              <a:gd name="T98" fmla="*/ 7543 w 11197"/>
              <a:gd name="T99" fmla="*/ 4731 h 1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197" h="11196">
                <a:moveTo>
                  <a:pt x="5599" y="3147"/>
                </a:moveTo>
                <a:cubicBezTo>
                  <a:pt x="4720" y="3147"/>
                  <a:pt x="4005" y="3858"/>
                  <a:pt x="4005" y="4731"/>
                </a:cubicBezTo>
                <a:cubicBezTo>
                  <a:pt x="4005" y="5389"/>
                  <a:pt x="4404" y="5968"/>
                  <a:pt x="5021" y="6207"/>
                </a:cubicBezTo>
                <a:cubicBezTo>
                  <a:pt x="5088" y="6233"/>
                  <a:pt x="5133" y="6297"/>
                  <a:pt x="5133" y="6369"/>
                </a:cubicBezTo>
                <a:lnTo>
                  <a:pt x="5133" y="6532"/>
                </a:lnTo>
                <a:lnTo>
                  <a:pt x="6065" y="6532"/>
                </a:lnTo>
                <a:lnTo>
                  <a:pt x="6065" y="6369"/>
                </a:lnTo>
                <a:cubicBezTo>
                  <a:pt x="6065" y="6297"/>
                  <a:pt x="6109" y="6233"/>
                  <a:pt x="6176" y="6207"/>
                </a:cubicBezTo>
                <a:cubicBezTo>
                  <a:pt x="6793" y="5968"/>
                  <a:pt x="7192" y="5388"/>
                  <a:pt x="7192" y="4731"/>
                </a:cubicBezTo>
                <a:cubicBezTo>
                  <a:pt x="7192" y="3858"/>
                  <a:pt x="6477" y="3147"/>
                  <a:pt x="5599" y="3147"/>
                </a:cubicBezTo>
                <a:close/>
                <a:moveTo>
                  <a:pt x="6272" y="4825"/>
                </a:moveTo>
                <a:lnTo>
                  <a:pt x="5714" y="6228"/>
                </a:lnTo>
                <a:cubicBezTo>
                  <a:pt x="5696" y="6274"/>
                  <a:pt x="5652" y="6302"/>
                  <a:pt x="5605" y="6302"/>
                </a:cubicBezTo>
                <a:cubicBezTo>
                  <a:pt x="5603" y="6302"/>
                  <a:pt x="5601" y="6301"/>
                  <a:pt x="5599" y="6301"/>
                </a:cubicBezTo>
                <a:cubicBezTo>
                  <a:pt x="5596" y="6301"/>
                  <a:pt x="5594" y="6302"/>
                  <a:pt x="5592" y="6302"/>
                </a:cubicBezTo>
                <a:cubicBezTo>
                  <a:pt x="5545" y="6302"/>
                  <a:pt x="5501" y="6274"/>
                  <a:pt x="5483" y="6228"/>
                </a:cubicBezTo>
                <a:lnTo>
                  <a:pt x="4925" y="4825"/>
                </a:lnTo>
                <a:cubicBezTo>
                  <a:pt x="4924" y="4822"/>
                  <a:pt x="4924" y="4819"/>
                  <a:pt x="4923" y="4817"/>
                </a:cubicBezTo>
                <a:cubicBezTo>
                  <a:pt x="4922" y="4812"/>
                  <a:pt x="4920" y="4808"/>
                  <a:pt x="4919" y="4804"/>
                </a:cubicBezTo>
                <a:cubicBezTo>
                  <a:pt x="4918" y="4799"/>
                  <a:pt x="4918" y="4795"/>
                  <a:pt x="4918" y="4790"/>
                </a:cubicBezTo>
                <a:cubicBezTo>
                  <a:pt x="4918" y="4788"/>
                  <a:pt x="4917" y="4785"/>
                  <a:pt x="4917" y="4782"/>
                </a:cubicBezTo>
                <a:cubicBezTo>
                  <a:pt x="4917" y="4782"/>
                  <a:pt x="4917" y="4781"/>
                  <a:pt x="4917" y="4781"/>
                </a:cubicBezTo>
                <a:cubicBezTo>
                  <a:pt x="4917" y="4776"/>
                  <a:pt x="4918" y="4771"/>
                  <a:pt x="4919" y="4767"/>
                </a:cubicBezTo>
                <a:cubicBezTo>
                  <a:pt x="4919" y="4764"/>
                  <a:pt x="4919" y="4761"/>
                  <a:pt x="4920" y="4758"/>
                </a:cubicBezTo>
                <a:cubicBezTo>
                  <a:pt x="4921" y="4754"/>
                  <a:pt x="4922" y="4751"/>
                  <a:pt x="4923" y="4748"/>
                </a:cubicBezTo>
                <a:cubicBezTo>
                  <a:pt x="4924" y="4744"/>
                  <a:pt x="4925" y="4740"/>
                  <a:pt x="4927" y="4736"/>
                </a:cubicBezTo>
                <a:cubicBezTo>
                  <a:pt x="4928" y="4734"/>
                  <a:pt x="4929" y="4732"/>
                  <a:pt x="4930" y="4730"/>
                </a:cubicBezTo>
                <a:cubicBezTo>
                  <a:pt x="4933" y="4725"/>
                  <a:pt x="4935" y="4721"/>
                  <a:pt x="4937" y="4717"/>
                </a:cubicBezTo>
                <a:cubicBezTo>
                  <a:pt x="4939" y="4714"/>
                  <a:pt x="4942" y="4712"/>
                  <a:pt x="4944" y="4709"/>
                </a:cubicBezTo>
                <a:cubicBezTo>
                  <a:pt x="4946" y="4706"/>
                  <a:pt x="4949" y="4703"/>
                  <a:pt x="4952" y="4699"/>
                </a:cubicBezTo>
                <a:cubicBezTo>
                  <a:pt x="4954" y="4697"/>
                  <a:pt x="4957" y="4696"/>
                  <a:pt x="4959" y="4693"/>
                </a:cubicBezTo>
                <a:cubicBezTo>
                  <a:pt x="4963" y="4691"/>
                  <a:pt x="4966" y="4688"/>
                  <a:pt x="4969" y="4686"/>
                </a:cubicBezTo>
                <a:cubicBezTo>
                  <a:pt x="4972" y="4684"/>
                  <a:pt x="4974" y="4683"/>
                  <a:pt x="4977" y="4681"/>
                </a:cubicBezTo>
                <a:cubicBezTo>
                  <a:pt x="4981" y="4679"/>
                  <a:pt x="4985" y="4676"/>
                  <a:pt x="4990" y="4675"/>
                </a:cubicBezTo>
                <a:cubicBezTo>
                  <a:pt x="4990" y="4675"/>
                  <a:pt x="4991" y="4674"/>
                  <a:pt x="4991" y="4674"/>
                </a:cubicBezTo>
                <a:cubicBezTo>
                  <a:pt x="4994" y="4673"/>
                  <a:pt x="4997" y="4673"/>
                  <a:pt x="4999" y="4672"/>
                </a:cubicBezTo>
                <a:cubicBezTo>
                  <a:pt x="5003" y="4670"/>
                  <a:pt x="5008" y="4669"/>
                  <a:pt x="5012" y="4668"/>
                </a:cubicBezTo>
                <a:cubicBezTo>
                  <a:pt x="5017" y="4667"/>
                  <a:pt x="5021" y="4667"/>
                  <a:pt x="5025" y="4667"/>
                </a:cubicBezTo>
                <a:cubicBezTo>
                  <a:pt x="5028" y="4667"/>
                  <a:pt x="5031" y="4666"/>
                  <a:pt x="5034" y="4666"/>
                </a:cubicBezTo>
                <a:lnTo>
                  <a:pt x="5694" y="4666"/>
                </a:lnTo>
                <a:cubicBezTo>
                  <a:pt x="5758" y="4666"/>
                  <a:pt x="5810" y="4718"/>
                  <a:pt x="5810" y="4782"/>
                </a:cubicBezTo>
                <a:cubicBezTo>
                  <a:pt x="5810" y="4846"/>
                  <a:pt x="5758" y="4898"/>
                  <a:pt x="5694" y="4898"/>
                </a:cubicBezTo>
                <a:lnTo>
                  <a:pt x="5206" y="4898"/>
                </a:lnTo>
                <a:lnTo>
                  <a:pt x="5599" y="5886"/>
                </a:lnTo>
                <a:lnTo>
                  <a:pt x="6055" y="4739"/>
                </a:lnTo>
                <a:cubicBezTo>
                  <a:pt x="6078" y="4680"/>
                  <a:pt x="6146" y="4651"/>
                  <a:pt x="6206" y="4674"/>
                </a:cubicBezTo>
                <a:cubicBezTo>
                  <a:pt x="6266" y="4698"/>
                  <a:pt x="6296" y="4765"/>
                  <a:pt x="6272" y="4825"/>
                </a:cubicBezTo>
                <a:close/>
                <a:moveTo>
                  <a:pt x="6588" y="4117"/>
                </a:moveTo>
                <a:cubicBezTo>
                  <a:pt x="6552" y="4117"/>
                  <a:pt x="6517" y="4101"/>
                  <a:pt x="6494" y="4070"/>
                </a:cubicBezTo>
                <a:cubicBezTo>
                  <a:pt x="6328" y="3849"/>
                  <a:pt x="6088" y="3697"/>
                  <a:pt x="5818" y="3644"/>
                </a:cubicBezTo>
                <a:cubicBezTo>
                  <a:pt x="5754" y="3632"/>
                  <a:pt x="5713" y="3570"/>
                  <a:pt x="5726" y="3507"/>
                </a:cubicBezTo>
                <a:cubicBezTo>
                  <a:pt x="5738" y="3444"/>
                  <a:pt x="5800" y="3404"/>
                  <a:pt x="5863" y="3416"/>
                </a:cubicBezTo>
                <a:cubicBezTo>
                  <a:pt x="6191" y="3481"/>
                  <a:pt x="6481" y="3664"/>
                  <a:pt x="6682" y="3932"/>
                </a:cubicBezTo>
                <a:cubicBezTo>
                  <a:pt x="6720" y="3983"/>
                  <a:pt x="6709" y="4056"/>
                  <a:pt x="6657" y="4094"/>
                </a:cubicBezTo>
                <a:cubicBezTo>
                  <a:pt x="6637" y="4110"/>
                  <a:pt x="6612" y="4117"/>
                  <a:pt x="6588" y="4117"/>
                </a:cubicBezTo>
                <a:close/>
                <a:moveTo>
                  <a:pt x="6775" y="4348"/>
                </a:moveTo>
                <a:cubicBezTo>
                  <a:pt x="6838" y="4334"/>
                  <a:pt x="6900" y="4373"/>
                  <a:pt x="6914" y="4436"/>
                </a:cubicBezTo>
                <a:cubicBezTo>
                  <a:pt x="6936" y="4532"/>
                  <a:pt x="6947" y="4631"/>
                  <a:pt x="6947" y="4731"/>
                </a:cubicBezTo>
                <a:cubicBezTo>
                  <a:pt x="6947" y="4782"/>
                  <a:pt x="6944" y="4833"/>
                  <a:pt x="6939" y="4884"/>
                </a:cubicBezTo>
                <a:cubicBezTo>
                  <a:pt x="6932" y="4943"/>
                  <a:pt x="6881" y="4987"/>
                  <a:pt x="6823" y="4987"/>
                </a:cubicBezTo>
                <a:cubicBezTo>
                  <a:pt x="6818" y="4987"/>
                  <a:pt x="6814" y="4987"/>
                  <a:pt x="6809" y="4986"/>
                </a:cubicBezTo>
                <a:cubicBezTo>
                  <a:pt x="6745" y="4979"/>
                  <a:pt x="6699" y="4921"/>
                  <a:pt x="6706" y="4857"/>
                </a:cubicBezTo>
                <a:cubicBezTo>
                  <a:pt x="6711" y="4816"/>
                  <a:pt x="6714" y="4773"/>
                  <a:pt x="6714" y="4731"/>
                </a:cubicBezTo>
                <a:cubicBezTo>
                  <a:pt x="6714" y="4648"/>
                  <a:pt x="6704" y="4566"/>
                  <a:pt x="6686" y="4487"/>
                </a:cubicBezTo>
                <a:cubicBezTo>
                  <a:pt x="6672" y="4424"/>
                  <a:pt x="6712" y="4362"/>
                  <a:pt x="6775" y="4348"/>
                </a:cubicBezTo>
                <a:close/>
                <a:moveTo>
                  <a:pt x="5599" y="0"/>
                </a:moveTo>
                <a:cubicBezTo>
                  <a:pt x="2512" y="0"/>
                  <a:pt x="0" y="2511"/>
                  <a:pt x="0" y="5598"/>
                </a:cubicBezTo>
                <a:cubicBezTo>
                  <a:pt x="0" y="8685"/>
                  <a:pt x="2512" y="11196"/>
                  <a:pt x="5599" y="11196"/>
                </a:cubicBezTo>
                <a:cubicBezTo>
                  <a:pt x="8686" y="11196"/>
                  <a:pt x="11197" y="8685"/>
                  <a:pt x="11197" y="5598"/>
                </a:cubicBezTo>
                <a:cubicBezTo>
                  <a:pt x="11197" y="2511"/>
                  <a:pt x="8686" y="0"/>
                  <a:pt x="5599" y="0"/>
                </a:cubicBezTo>
                <a:close/>
                <a:moveTo>
                  <a:pt x="5748" y="8397"/>
                </a:moveTo>
                <a:lnTo>
                  <a:pt x="5449" y="8397"/>
                </a:lnTo>
                <a:cubicBezTo>
                  <a:pt x="5385" y="8397"/>
                  <a:pt x="5332" y="8345"/>
                  <a:pt x="5332" y="8281"/>
                </a:cubicBezTo>
                <a:cubicBezTo>
                  <a:pt x="5332" y="8217"/>
                  <a:pt x="5385" y="8165"/>
                  <a:pt x="5449" y="8165"/>
                </a:cubicBezTo>
                <a:lnTo>
                  <a:pt x="5748" y="8165"/>
                </a:lnTo>
                <a:cubicBezTo>
                  <a:pt x="5813" y="8165"/>
                  <a:pt x="5865" y="8217"/>
                  <a:pt x="5865" y="8281"/>
                </a:cubicBezTo>
                <a:cubicBezTo>
                  <a:pt x="5865" y="8345"/>
                  <a:pt x="5813" y="8397"/>
                  <a:pt x="5748" y="8397"/>
                </a:cubicBezTo>
                <a:close/>
                <a:moveTo>
                  <a:pt x="5935" y="7996"/>
                </a:moveTo>
                <a:lnTo>
                  <a:pt x="5263" y="7996"/>
                </a:lnTo>
                <a:cubicBezTo>
                  <a:pt x="5166" y="7996"/>
                  <a:pt x="5087" y="7918"/>
                  <a:pt x="5087" y="7822"/>
                </a:cubicBezTo>
                <a:cubicBezTo>
                  <a:pt x="5087" y="7725"/>
                  <a:pt x="5166" y="7647"/>
                  <a:pt x="5263" y="7647"/>
                </a:cubicBezTo>
                <a:lnTo>
                  <a:pt x="5935" y="7647"/>
                </a:lnTo>
                <a:cubicBezTo>
                  <a:pt x="6032" y="7647"/>
                  <a:pt x="6110" y="7725"/>
                  <a:pt x="6110" y="7822"/>
                </a:cubicBezTo>
                <a:cubicBezTo>
                  <a:pt x="6110" y="7918"/>
                  <a:pt x="6032" y="7996"/>
                  <a:pt x="5935" y="7996"/>
                </a:cubicBezTo>
                <a:close/>
                <a:moveTo>
                  <a:pt x="6027" y="7452"/>
                </a:moveTo>
                <a:lnTo>
                  <a:pt x="5150" y="7452"/>
                </a:lnTo>
                <a:cubicBezTo>
                  <a:pt x="5053" y="7452"/>
                  <a:pt x="4975" y="7374"/>
                  <a:pt x="4975" y="7277"/>
                </a:cubicBezTo>
                <a:cubicBezTo>
                  <a:pt x="4975" y="7181"/>
                  <a:pt x="5053" y="7103"/>
                  <a:pt x="5150" y="7103"/>
                </a:cubicBezTo>
                <a:lnTo>
                  <a:pt x="6027" y="7103"/>
                </a:lnTo>
                <a:cubicBezTo>
                  <a:pt x="6124" y="7103"/>
                  <a:pt x="6202" y="7181"/>
                  <a:pt x="6202" y="7277"/>
                </a:cubicBezTo>
                <a:cubicBezTo>
                  <a:pt x="6202" y="7374"/>
                  <a:pt x="6124" y="7452"/>
                  <a:pt x="6027" y="7452"/>
                </a:cubicBezTo>
                <a:close/>
                <a:moveTo>
                  <a:pt x="6415" y="6484"/>
                </a:moveTo>
                <a:lnTo>
                  <a:pt x="6415" y="6707"/>
                </a:lnTo>
                <a:cubicBezTo>
                  <a:pt x="6415" y="6803"/>
                  <a:pt x="6337" y="6881"/>
                  <a:pt x="6240" y="6881"/>
                </a:cubicBezTo>
                <a:lnTo>
                  <a:pt x="4958" y="6881"/>
                </a:lnTo>
                <a:cubicBezTo>
                  <a:pt x="4861" y="6881"/>
                  <a:pt x="4782" y="6803"/>
                  <a:pt x="4782" y="6707"/>
                </a:cubicBezTo>
                <a:lnTo>
                  <a:pt x="4782" y="6484"/>
                </a:lnTo>
                <a:cubicBezTo>
                  <a:pt x="4093" y="6169"/>
                  <a:pt x="3655" y="5493"/>
                  <a:pt x="3655" y="4731"/>
                </a:cubicBezTo>
                <a:cubicBezTo>
                  <a:pt x="3655" y="3666"/>
                  <a:pt x="4527" y="2799"/>
                  <a:pt x="5599" y="2799"/>
                </a:cubicBezTo>
                <a:cubicBezTo>
                  <a:pt x="6671" y="2799"/>
                  <a:pt x="7543" y="3666"/>
                  <a:pt x="7543" y="4731"/>
                </a:cubicBezTo>
                <a:cubicBezTo>
                  <a:pt x="7543" y="5493"/>
                  <a:pt x="7104" y="6169"/>
                  <a:pt x="6415" y="6484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</a:rPr>
              <a:t>c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5" name="iconfont-1106-834442">
            <a:extLst>
              <a:ext uri="{FF2B5EF4-FFF2-40B4-BE49-F238E27FC236}">
                <a16:creationId xmlns:a16="http://schemas.microsoft.com/office/drawing/2014/main" id="{4E867984-CF21-A8C2-6542-F7CE90EEB20E}"/>
              </a:ext>
            </a:extLst>
          </p:cNvPr>
          <p:cNvSpPr/>
          <p:nvPr/>
        </p:nvSpPr>
        <p:spPr>
          <a:xfrm>
            <a:off x="1809206" y="4047551"/>
            <a:ext cx="490201" cy="489460"/>
          </a:xfrm>
          <a:custGeom>
            <a:avLst/>
            <a:gdLst>
              <a:gd name="connsiteX0" fmla="*/ 303820 w 607639"/>
              <a:gd name="connsiteY0" fmla="*/ 273018 h 606722"/>
              <a:gd name="connsiteX1" fmla="*/ 334199 w 607639"/>
              <a:gd name="connsiteY1" fmla="*/ 303361 h 606722"/>
              <a:gd name="connsiteX2" fmla="*/ 303820 w 607639"/>
              <a:gd name="connsiteY2" fmla="*/ 333704 h 606722"/>
              <a:gd name="connsiteX3" fmla="*/ 273441 w 607639"/>
              <a:gd name="connsiteY3" fmla="*/ 303361 h 606722"/>
              <a:gd name="connsiteX4" fmla="*/ 303820 w 607639"/>
              <a:gd name="connsiteY4" fmla="*/ 273018 h 606722"/>
              <a:gd name="connsiteX5" fmla="*/ 303776 w 607639"/>
              <a:gd name="connsiteY5" fmla="*/ 252755 h 606722"/>
              <a:gd name="connsiteX6" fmla="*/ 253138 w 607639"/>
              <a:gd name="connsiteY6" fmla="*/ 303317 h 606722"/>
              <a:gd name="connsiteX7" fmla="*/ 303776 w 607639"/>
              <a:gd name="connsiteY7" fmla="*/ 353878 h 606722"/>
              <a:gd name="connsiteX8" fmla="*/ 354413 w 607639"/>
              <a:gd name="connsiteY8" fmla="*/ 303317 h 606722"/>
              <a:gd name="connsiteX9" fmla="*/ 303776 w 607639"/>
              <a:gd name="connsiteY9" fmla="*/ 252755 h 606722"/>
              <a:gd name="connsiteX10" fmla="*/ 303776 w 607639"/>
              <a:gd name="connsiteY10" fmla="*/ 232584 h 606722"/>
              <a:gd name="connsiteX11" fmla="*/ 374703 w 607639"/>
              <a:gd name="connsiteY11" fmla="*/ 303317 h 606722"/>
              <a:gd name="connsiteX12" fmla="*/ 303776 w 607639"/>
              <a:gd name="connsiteY12" fmla="*/ 374138 h 606722"/>
              <a:gd name="connsiteX13" fmla="*/ 232937 w 607639"/>
              <a:gd name="connsiteY13" fmla="*/ 303317 h 606722"/>
              <a:gd name="connsiteX14" fmla="*/ 303776 w 607639"/>
              <a:gd name="connsiteY14" fmla="*/ 232584 h 606722"/>
              <a:gd name="connsiteX15" fmla="*/ 154835 w 607639"/>
              <a:gd name="connsiteY15" fmla="*/ 154628 h 606722"/>
              <a:gd name="connsiteX16" fmla="*/ 154835 w 607639"/>
              <a:gd name="connsiteY16" fmla="*/ 168936 h 606722"/>
              <a:gd name="connsiteX17" fmla="*/ 232625 w 607639"/>
              <a:gd name="connsiteY17" fmla="*/ 246614 h 606722"/>
              <a:gd name="connsiteX18" fmla="*/ 212599 w 607639"/>
              <a:gd name="connsiteY18" fmla="*/ 303316 h 606722"/>
              <a:gd name="connsiteX19" fmla="*/ 232625 w 607639"/>
              <a:gd name="connsiteY19" fmla="*/ 360108 h 606722"/>
              <a:gd name="connsiteX20" fmla="*/ 154835 w 607639"/>
              <a:gd name="connsiteY20" fmla="*/ 437785 h 606722"/>
              <a:gd name="connsiteX21" fmla="*/ 154835 w 607639"/>
              <a:gd name="connsiteY21" fmla="*/ 452094 h 606722"/>
              <a:gd name="connsiteX22" fmla="*/ 161955 w 607639"/>
              <a:gd name="connsiteY22" fmla="*/ 455027 h 606722"/>
              <a:gd name="connsiteX23" fmla="*/ 169165 w 607639"/>
              <a:gd name="connsiteY23" fmla="*/ 452094 h 606722"/>
              <a:gd name="connsiteX24" fmla="*/ 246955 w 607639"/>
              <a:gd name="connsiteY24" fmla="*/ 374417 h 606722"/>
              <a:gd name="connsiteX25" fmla="*/ 303740 w 607639"/>
              <a:gd name="connsiteY25" fmla="*/ 394325 h 606722"/>
              <a:gd name="connsiteX26" fmla="*/ 360614 w 607639"/>
              <a:gd name="connsiteY26" fmla="*/ 374417 h 606722"/>
              <a:gd name="connsiteX27" fmla="*/ 438404 w 607639"/>
              <a:gd name="connsiteY27" fmla="*/ 452094 h 606722"/>
              <a:gd name="connsiteX28" fmla="*/ 445525 w 607639"/>
              <a:gd name="connsiteY28" fmla="*/ 455027 h 606722"/>
              <a:gd name="connsiteX29" fmla="*/ 452734 w 607639"/>
              <a:gd name="connsiteY29" fmla="*/ 452094 h 606722"/>
              <a:gd name="connsiteX30" fmla="*/ 452734 w 607639"/>
              <a:gd name="connsiteY30" fmla="*/ 437785 h 606722"/>
              <a:gd name="connsiteX31" fmla="*/ 374944 w 607639"/>
              <a:gd name="connsiteY31" fmla="*/ 360108 h 606722"/>
              <a:gd name="connsiteX32" fmla="*/ 394881 w 607639"/>
              <a:gd name="connsiteY32" fmla="*/ 303316 h 606722"/>
              <a:gd name="connsiteX33" fmla="*/ 374944 w 607639"/>
              <a:gd name="connsiteY33" fmla="*/ 246614 h 606722"/>
              <a:gd name="connsiteX34" fmla="*/ 452734 w 607639"/>
              <a:gd name="connsiteY34" fmla="*/ 168936 h 606722"/>
              <a:gd name="connsiteX35" fmla="*/ 452734 w 607639"/>
              <a:gd name="connsiteY35" fmla="*/ 154628 h 606722"/>
              <a:gd name="connsiteX36" fmla="*/ 438404 w 607639"/>
              <a:gd name="connsiteY36" fmla="*/ 154628 h 606722"/>
              <a:gd name="connsiteX37" fmla="*/ 360614 w 607639"/>
              <a:gd name="connsiteY37" fmla="*/ 232305 h 606722"/>
              <a:gd name="connsiteX38" fmla="*/ 303740 w 607639"/>
              <a:gd name="connsiteY38" fmla="*/ 212308 h 606722"/>
              <a:gd name="connsiteX39" fmla="*/ 246955 w 607639"/>
              <a:gd name="connsiteY39" fmla="*/ 232305 h 606722"/>
              <a:gd name="connsiteX40" fmla="*/ 169165 w 607639"/>
              <a:gd name="connsiteY40" fmla="*/ 154628 h 606722"/>
              <a:gd name="connsiteX41" fmla="*/ 154835 w 607639"/>
              <a:gd name="connsiteY41" fmla="*/ 154628 h 606722"/>
              <a:gd name="connsiteX42" fmla="*/ 303740 w 607639"/>
              <a:gd name="connsiteY42" fmla="*/ 60686 h 606722"/>
              <a:gd name="connsiteX43" fmla="*/ 546812 w 607639"/>
              <a:gd name="connsiteY43" fmla="*/ 303316 h 606722"/>
              <a:gd name="connsiteX44" fmla="*/ 303740 w 607639"/>
              <a:gd name="connsiteY44" fmla="*/ 546035 h 606722"/>
              <a:gd name="connsiteX45" fmla="*/ 60757 w 607639"/>
              <a:gd name="connsiteY45" fmla="*/ 303316 h 606722"/>
              <a:gd name="connsiteX46" fmla="*/ 303740 w 607639"/>
              <a:gd name="connsiteY46" fmla="*/ 60686 h 606722"/>
              <a:gd name="connsiteX47" fmla="*/ 303775 w 607639"/>
              <a:gd name="connsiteY47" fmla="*/ 40436 h 606722"/>
              <a:gd name="connsiteX48" fmla="*/ 40497 w 607639"/>
              <a:gd name="connsiteY48" fmla="*/ 303317 h 606722"/>
              <a:gd name="connsiteX49" fmla="*/ 303775 w 607639"/>
              <a:gd name="connsiteY49" fmla="*/ 566286 h 606722"/>
              <a:gd name="connsiteX50" fmla="*/ 567142 w 607639"/>
              <a:gd name="connsiteY50" fmla="*/ 303317 h 606722"/>
              <a:gd name="connsiteX51" fmla="*/ 303775 w 607639"/>
              <a:gd name="connsiteY51" fmla="*/ 40436 h 606722"/>
              <a:gd name="connsiteX52" fmla="*/ 303775 w 607639"/>
              <a:gd name="connsiteY52" fmla="*/ 0 h 606722"/>
              <a:gd name="connsiteX53" fmla="*/ 607639 w 607639"/>
              <a:gd name="connsiteY53" fmla="*/ 303317 h 606722"/>
              <a:gd name="connsiteX54" fmla="*/ 303775 w 607639"/>
              <a:gd name="connsiteY54" fmla="*/ 606722 h 606722"/>
              <a:gd name="connsiteX55" fmla="*/ 0 w 607639"/>
              <a:gd name="connsiteY55" fmla="*/ 303317 h 606722"/>
              <a:gd name="connsiteX56" fmla="*/ 303775 w 607639"/>
              <a:gd name="connsiteY5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7639" h="606722">
                <a:moveTo>
                  <a:pt x="303820" y="273018"/>
                </a:moveTo>
                <a:cubicBezTo>
                  <a:pt x="320598" y="273018"/>
                  <a:pt x="334199" y="286603"/>
                  <a:pt x="334199" y="303361"/>
                </a:cubicBezTo>
                <a:cubicBezTo>
                  <a:pt x="334199" y="320119"/>
                  <a:pt x="320598" y="333704"/>
                  <a:pt x="303820" y="333704"/>
                </a:cubicBezTo>
                <a:cubicBezTo>
                  <a:pt x="287042" y="333704"/>
                  <a:pt x="273441" y="320119"/>
                  <a:pt x="273441" y="303361"/>
                </a:cubicBezTo>
                <a:cubicBezTo>
                  <a:pt x="273441" y="286603"/>
                  <a:pt x="287042" y="273018"/>
                  <a:pt x="303820" y="273018"/>
                </a:cubicBezTo>
                <a:close/>
                <a:moveTo>
                  <a:pt x="303776" y="252755"/>
                </a:moveTo>
                <a:cubicBezTo>
                  <a:pt x="275921" y="252755"/>
                  <a:pt x="253138" y="275504"/>
                  <a:pt x="253138" y="303317"/>
                </a:cubicBezTo>
                <a:cubicBezTo>
                  <a:pt x="253138" y="331219"/>
                  <a:pt x="275921" y="353878"/>
                  <a:pt x="303776" y="353878"/>
                </a:cubicBezTo>
                <a:cubicBezTo>
                  <a:pt x="331719" y="353878"/>
                  <a:pt x="354413" y="331219"/>
                  <a:pt x="354413" y="303317"/>
                </a:cubicBezTo>
                <a:cubicBezTo>
                  <a:pt x="354413" y="275504"/>
                  <a:pt x="331719" y="252755"/>
                  <a:pt x="303776" y="252755"/>
                </a:cubicBezTo>
                <a:close/>
                <a:moveTo>
                  <a:pt x="303776" y="232584"/>
                </a:moveTo>
                <a:cubicBezTo>
                  <a:pt x="342843" y="232584"/>
                  <a:pt x="374703" y="264307"/>
                  <a:pt x="374703" y="303317"/>
                </a:cubicBezTo>
                <a:cubicBezTo>
                  <a:pt x="374703" y="342415"/>
                  <a:pt x="342843" y="374138"/>
                  <a:pt x="303776" y="374138"/>
                </a:cubicBezTo>
                <a:cubicBezTo>
                  <a:pt x="264708" y="374138"/>
                  <a:pt x="232937" y="342415"/>
                  <a:pt x="232937" y="303317"/>
                </a:cubicBezTo>
                <a:cubicBezTo>
                  <a:pt x="232937" y="264307"/>
                  <a:pt x="264708" y="232584"/>
                  <a:pt x="303776" y="232584"/>
                </a:cubicBezTo>
                <a:close/>
                <a:moveTo>
                  <a:pt x="154835" y="154628"/>
                </a:moveTo>
                <a:cubicBezTo>
                  <a:pt x="150919" y="158538"/>
                  <a:pt x="150919" y="164937"/>
                  <a:pt x="154835" y="168936"/>
                </a:cubicBezTo>
                <a:lnTo>
                  <a:pt x="232625" y="246614"/>
                </a:lnTo>
                <a:cubicBezTo>
                  <a:pt x="220165" y="262167"/>
                  <a:pt x="212599" y="281897"/>
                  <a:pt x="212599" y="303316"/>
                </a:cubicBezTo>
                <a:cubicBezTo>
                  <a:pt x="212599" y="324824"/>
                  <a:pt x="220165" y="344554"/>
                  <a:pt x="232625" y="360108"/>
                </a:cubicBezTo>
                <a:lnTo>
                  <a:pt x="154835" y="437785"/>
                </a:lnTo>
                <a:cubicBezTo>
                  <a:pt x="150919" y="441695"/>
                  <a:pt x="150919" y="448094"/>
                  <a:pt x="154835" y="452094"/>
                </a:cubicBezTo>
                <a:cubicBezTo>
                  <a:pt x="156793" y="454049"/>
                  <a:pt x="159374" y="455027"/>
                  <a:pt x="161955" y="455027"/>
                </a:cubicBezTo>
                <a:cubicBezTo>
                  <a:pt x="164626" y="455027"/>
                  <a:pt x="167207" y="454049"/>
                  <a:pt x="169165" y="452094"/>
                </a:cubicBezTo>
                <a:lnTo>
                  <a:pt x="246955" y="374417"/>
                </a:lnTo>
                <a:cubicBezTo>
                  <a:pt x="262531" y="386859"/>
                  <a:pt x="282290" y="394325"/>
                  <a:pt x="303740" y="394325"/>
                </a:cubicBezTo>
                <a:cubicBezTo>
                  <a:pt x="325279" y="394325"/>
                  <a:pt x="345038" y="386859"/>
                  <a:pt x="360614" y="374417"/>
                </a:cubicBezTo>
                <a:lnTo>
                  <a:pt x="438404" y="452094"/>
                </a:lnTo>
                <a:cubicBezTo>
                  <a:pt x="440362" y="454049"/>
                  <a:pt x="442943" y="455027"/>
                  <a:pt x="445525" y="455027"/>
                </a:cubicBezTo>
                <a:cubicBezTo>
                  <a:pt x="448106" y="455027"/>
                  <a:pt x="450687" y="454049"/>
                  <a:pt x="452734" y="452094"/>
                </a:cubicBezTo>
                <a:cubicBezTo>
                  <a:pt x="456650" y="448094"/>
                  <a:pt x="456650" y="441695"/>
                  <a:pt x="452734" y="437785"/>
                </a:cubicBezTo>
                <a:lnTo>
                  <a:pt x="374944" y="360108"/>
                </a:lnTo>
                <a:cubicBezTo>
                  <a:pt x="387404" y="344554"/>
                  <a:pt x="394881" y="324824"/>
                  <a:pt x="394881" y="303316"/>
                </a:cubicBezTo>
                <a:cubicBezTo>
                  <a:pt x="394881" y="281897"/>
                  <a:pt x="387404" y="262167"/>
                  <a:pt x="374944" y="246614"/>
                </a:cubicBezTo>
                <a:lnTo>
                  <a:pt x="452734" y="168936"/>
                </a:lnTo>
                <a:cubicBezTo>
                  <a:pt x="456650" y="164937"/>
                  <a:pt x="456650" y="158538"/>
                  <a:pt x="452734" y="154628"/>
                </a:cubicBezTo>
                <a:cubicBezTo>
                  <a:pt x="448729" y="150717"/>
                  <a:pt x="442320" y="150717"/>
                  <a:pt x="438404" y="154628"/>
                </a:cubicBezTo>
                <a:lnTo>
                  <a:pt x="360614" y="232305"/>
                </a:lnTo>
                <a:cubicBezTo>
                  <a:pt x="345038" y="219862"/>
                  <a:pt x="325279" y="212308"/>
                  <a:pt x="303740" y="212308"/>
                </a:cubicBezTo>
                <a:cubicBezTo>
                  <a:pt x="282290" y="212308"/>
                  <a:pt x="262531" y="219862"/>
                  <a:pt x="246955" y="232305"/>
                </a:cubicBezTo>
                <a:lnTo>
                  <a:pt x="169165" y="154628"/>
                </a:lnTo>
                <a:cubicBezTo>
                  <a:pt x="165160" y="150717"/>
                  <a:pt x="158751" y="150717"/>
                  <a:pt x="154835" y="154628"/>
                </a:cubicBezTo>
                <a:close/>
                <a:moveTo>
                  <a:pt x="303740" y="60686"/>
                </a:moveTo>
                <a:cubicBezTo>
                  <a:pt x="437781" y="60686"/>
                  <a:pt x="546812" y="169559"/>
                  <a:pt x="546812" y="303316"/>
                </a:cubicBezTo>
                <a:cubicBezTo>
                  <a:pt x="546812" y="437163"/>
                  <a:pt x="437781" y="546035"/>
                  <a:pt x="303740" y="546035"/>
                </a:cubicBezTo>
                <a:cubicBezTo>
                  <a:pt x="169788" y="546035"/>
                  <a:pt x="60757" y="437163"/>
                  <a:pt x="60757" y="303316"/>
                </a:cubicBezTo>
                <a:cubicBezTo>
                  <a:pt x="60757" y="169559"/>
                  <a:pt x="169788" y="60686"/>
                  <a:pt x="303740" y="60686"/>
                </a:cubicBezTo>
                <a:close/>
                <a:moveTo>
                  <a:pt x="303775" y="40436"/>
                </a:moveTo>
                <a:cubicBezTo>
                  <a:pt x="158607" y="40436"/>
                  <a:pt x="40497" y="158368"/>
                  <a:pt x="40497" y="303317"/>
                </a:cubicBezTo>
                <a:cubicBezTo>
                  <a:pt x="40497" y="448265"/>
                  <a:pt x="158607" y="566286"/>
                  <a:pt x="303775" y="566286"/>
                </a:cubicBezTo>
                <a:cubicBezTo>
                  <a:pt x="449032" y="566286"/>
                  <a:pt x="567142" y="448265"/>
                  <a:pt x="567142" y="303317"/>
                </a:cubicBezTo>
                <a:cubicBezTo>
                  <a:pt x="567142" y="158368"/>
                  <a:pt x="449032" y="40436"/>
                  <a:pt x="303775" y="40436"/>
                </a:cubicBezTo>
                <a:close/>
                <a:moveTo>
                  <a:pt x="303775" y="0"/>
                </a:moveTo>
                <a:cubicBezTo>
                  <a:pt x="471283" y="0"/>
                  <a:pt x="607639" y="136062"/>
                  <a:pt x="607639" y="303317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7"/>
                </a:cubicBezTo>
                <a:cubicBezTo>
                  <a:pt x="0" y="136062"/>
                  <a:pt x="136267" y="0"/>
                  <a:pt x="30377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6" name="iconfont-1106-834442">
            <a:extLst>
              <a:ext uri="{FF2B5EF4-FFF2-40B4-BE49-F238E27FC236}">
                <a16:creationId xmlns:a16="http://schemas.microsoft.com/office/drawing/2014/main" id="{F5F6ECDB-5374-02BC-E7C9-28689EB801E5}"/>
              </a:ext>
            </a:extLst>
          </p:cNvPr>
          <p:cNvSpPr/>
          <p:nvPr/>
        </p:nvSpPr>
        <p:spPr>
          <a:xfrm>
            <a:off x="1803542" y="4927805"/>
            <a:ext cx="490202" cy="489511"/>
          </a:xfrm>
          <a:custGeom>
            <a:avLst/>
            <a:gdLst>
              <a:gd name="T0" fmla="*/ 2538 w 2933"/>
              <a:gd name="T1" fmla="*/ 160 h 2933"/>
              <a:gd name="T2" fmla="*/ 2538 w 2933"/>
              <a:gd name="T3" fmla="*/ 0 h 2933"/>
              <a:gd name="T4" fmla="*/ 2182 w 2933"/>
              <a:gd name="T5" fmla="*/ 0 h 2933"/>
              <a:gd name="T6" fmla="*/ 2182 w 2933"/>
              <a:gd name="T7" fmla="*/ 160 h 2933"/>
              <a:gd name="T8" fmla="*/ 1644 w 2933"/>
              <a:gd name="T9" fmla="*/ 160 h 2933"/>
              <a:gd name="T10" fmla="*/ 1644 w 2933"/>
              <a:gd name="T11" fmla="*/ 0 h 2933"/>
              <a:gd name="T12" fmla="*/ 1289 w 2933"/>
              <a:gd name="T13" fmla="*/ 0 h 2933"/>
              <a:gd name="T14" fmla="*/ 1289 w 2933"/>
              <a:gd name="T15" fmla="*/ 160 h 2933"/>
              <a:gd name="T16" fmla="*/ 751 w 2933"/>
              <a:gd name="T17" fmla="*/ 160 h 2933"/>
              <a:gd name="T18" fmla="*/ 751 w 2933"/>
              <a:gd name="T19" fmla="*/ 0 h 2933"/>
              <a:gd name="T20" fmla="*/ 395 w 2933"/>
              <a:gd name="T21" fmla="*/ 0 h 2933"/>
              <a:gd name="T22" fmla="*/ 395 w 2933"/>
              <a:gd name="T23" fmla="*/ 160 h 2933"/>
              <a:gd name="T24" fmla="*/ 0 w 2933"/>
              <a:gd name="T25" fmla="*/ 160 h 2933"/>
              <a:gd name="T26" fmla="*/ 0 w 2933"/>
              <a:gd name="T27" fmla="*/ 2933 h 2933"/>
              <a:gd name="T28" fmla="*/ 2933 w 2933"/>
              <a:gd name="T29" fmla="*/ 2933 h 2933"/>
              <a:gd name="T30" fmla="*/ 2933 w 2933"/>
              <a:gd name="T31" fmla="*/ 160 h 2933"/>
              <a:gd name="T32" fmla="*/ 2538 w 2933"/>
              <a:gd name="T33" fmla="*/ 160 h 2933"/>
              <a:gd name="T34" fmla="*/ 1184 w 2933"/>
              <a:gd name="T35" fmla="*/ 461 h 2933"/>
              <a:gd name="T36" fmla="*/ 1289 w 2933"/>
              <a:gd name="T37" fmla="*/ 461 h 2933"/>
              <a:gd name="T38" fmla="*/ 1289 w 2933"/>
              <a:gd name="T39" fmla="*/ 718 h 2933"/>
              <a:gd name="T40" fmla="*/ 1644 w 2933"/>
              <a:gd name="T41" fmla="*/ 718 h 2933"/>
              <a:gd name="T42" fmla="*/ 1644 w 2933"/>
              <a:gd name="T43" fmla="*/ 461 h 2933"/>
              <a:gd name="T44" fmla="*/ 1749 w 2933"/>
              <a:gd name="T45" fmla="*/ 461 h 2933"/>
              <a:gd name="T46" fmla="*/ 1749 w 2933"/>
              <a:gd name="T47" fmla="*/ 950 h 2933"/>
              <a:gd name="T48" fmla="*/ 1184 w 2933"/>
              <a:gd name="T49" fmla="*/ 950 h 2933"/>
              <a:gd name="T50" fmla="*/ 1184 w 2933"/>
              <a:gd name="T51" fmla="*/ 461 h 2933"/>
              <a:gd name="T52" fmla="*/ 291 w 2933"/>
              <a:gd name="T53" fmla="*/ 461 h 2933"/>
              <a:gd name="T54" fmla="*/ 395 w 2933"/>
              <a:gd name="T55" fmla="*/ 461 h 2933"/>
              <a:gd name="T56" fmla="*/ 395 w 2933"/>
              <a:gd name="T57" fmla="*/ 718 h 2933"/>
              <a:gd name="T58" fmla="*/ 751 w 2933"/>
              <a:gd name="T59" fmla="*/ 718 h 2933"/>
              <a:gd name="T60" fmla="*/ 751 w 2933"/>
              <a:gd name="T61" fmla="*/ 461 h 2933"/>
              <a:gd name="T62" fmla="*/ 856 w 2933"/>
              <a:gd name="T63" fmla="*/ 461 h 2933"/>
              <a:gd name="T64" fmla="*/ 856 w 2933"/>
              <a:gd name="T65" fmla="*/ 950 h 2933"/>
              <a:gd name="T66" fmla="*/ 291 w 2933"/>
              <a:gd name="T67" fmla="*/ 950 h 2933"/>
              <a:gd name="T68" fmla="*/ 291 w 2933"/>
              <a:gd name="T69" fmla="*/ 461 h 2933"/>
              <a:gd name="T70" fmla="*/ 2083 w 2933"/>
              <a:gd name="T71" fmla="*/ 2041 h 2933"/>
              <a:gd name="T72" fmla="*/ 1467 w 2933"/>
              <a:gd name="T73" fmla="*/ 2549 h 2933"/>
              <a:gd name="T74" fmla="*/ 850 w 2933"/>
              <a:gd name="T75" fmla="*/ 2041 h 2933"/>
              <a:gd name="T76" fmla="*/ 772 w 2933"/>
              <a:gd name="T77" fmla="*/ 1776 h 2933"/>
              <a:gd name="T78" fmla="*/ 1130 w 2933"/>
              <a:gd name="T79" fmla="*/ 1427 h 2933"/>
              <a:gd name="T80" fmla="*/ 1467 w 2933"/>
              <a:gd name="T81" fmla="*/ 1637 h 2933"/>
              <a:gd name="T82" fmla="*/ 1803 w 2933"/>
              <a:gd name="T83" fmla="*/ 1427 h 2933"/>
              <a:gd name="T84" fmla="*/ 2161 w 2933"/>
              <a:gd name="T85" fmla="*/ 1776 h 2933"/>
              <a:gd name="T86" fmla="*/ 2083 w 2933"/>
              <a:gd name="T87" fmla="*/ 2041 h 2933"/>
              <a:gd name="T88" fmla="*/ 2643 w 2933"/>
              <a:gd name="T89" fmla="*/ 950 h 2933"/>
              <a:gd name="T90" fmla="*/ 2077 w 2933"/>
              <a:gd name="T91" fmla="*/ 950 h 2933"/>
              <a:gd name="T92" fmla="*/ 2077 w 2933"/>
              <a:gd name="T93" fmla="*/ 461 h 2933"/>
              <a:gd name="T94" fmla="*/ 2182 w 2933"/>
              <a:gd name="T95" fmla="*/ 461 h 2933"/>
              <a:gd name="T96" fmla="*/ 2182 w 2933"/>
              <a:gd name="T97" fmla="*/ 718 h 2933"/>
              <a:gd name="T98" fmla="*/ 2538 w 2933"/>
              <a:gd name="T99" fmla="*/ 718 h 2933"/>
              <a:gd name="T100" fmla="*/ 2538 w 2933"/>
              <a:gd name="T101" fmla="*/ 461 h 2933"/>
              <a:gd name="T102" fmla="*/ 2643 w 2933"/>
              <a:gd name="T103" fmla="*/ 461 h 2933"/>
              <a:gd name="T104" fmla="*/ 2643 w 2933"/>
              <a:gd name="T105" fmla="*/ 950 h 2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33" h="2933">
                <a:moveTo>
                  <a:pt x="2538" y="160"/>
                </a:moveTo>
                <a:lnTo>
                  <a:pt x="2538" y="0"/>
                </a:lnTo>
                <a:lnTo>
                  <a:pt x="2182" y="0"/>
                </a:lnTo>
                <a:lnTo>
                  <a:pt x="2182" y="160"/>
                </a:lnTo>
                <a:lnTo>
                  <a:pt x="1644" y="160"/>
                </a:lnTo>
                <a:lnTo>
                  <a:pt x="1644" y="0"/>
                </a:lnTo>
                <a:lnTo>
                  <a:pt x="1289" y="0"/>
                </a:lnTo>
                <a:lnTo>
                  <a:pt x="1289" y="160"/>
                </a:lnTo>
                <a:lnTo>
                  <a:pt x="751" y="160"/>
                </a:lnTo>
                <a:lnTo>
                  <a:pt x="751" y="0"/>
                </a:lnTo>
                <a:lnTo>
                  <a:pt x="395" y="0"/>
                </a:lnTo>
                <a:lnTo>
                  <a:pt x="395" y="160"/>
                </a:lnTo>
                <a:lnTo>
                  <a:pt x="0" y="160"/>
                </a:lnTo>
                <a:lnTo>
                  <a:pt x="0" y="2933"/>
                </a:lnTo>
                <a:lnTo>
                  <a:pt x="2933" y="2933"/>
                </a:lnTo>
                <a:lnTo>
                  <a:pt x="2933" y="160"/>
                </a:lnTo>
                <a:lnTo>
                  <a:pt x="2538" y="160"/>
                </a:lnTo>
                <a:close/>
                <a:moveTo>
                  <a:pt x="1184" y="461"/>
                </a:moveTo>
                <a:lnTo>
                  <a:pt x="1289" y="461"/>
                </a:lnTo>
                <a:lnTo>
                  <a:pt x="1289" y="718"/>
                </a:lnTo>
                <a:lnTo>
                  <a:pt x="1644" y="718"/>
                </a:lnTo>
                <a:lnTo>
                  <a:pt x="1644" y="461"/>
                </a:lnTo>
                <a:lnTo>
                  <a:pt x="1749" y="461"/>
                </a:lnTo>
                <a:lnTo>
                  <a:pt x="1749" y="950"/>
                </a:lnTo>
                <a:lnTo>
                  <a:pt x="1184" y="950"/>
                </a:lnTo>
                <a:lnTo>
                  <a:pt x="1184" y="461"/>
                </a:lnTo>
                <a:close/>
                <a:moveTo>
                  <a:pt x="291" y="461"/>
                </a:moveTo>
                <a:lnTo>
                  <a:pt x="395" y="461"/>
                </a:lnTo>
                <a:lnTo>
                  <a:pt x="395" y="718"/>
                </a:lnTo>
                <a:lnTo>
                  <a:pt x="751" y="718"/>
                </a:lnTo>
                <a:lnTo>
                  <a:pt x="751" y="461"/>
                </a:lnTo>
                <a:lnTo>
                  <a:pt x="856" y="461"/>
                </a:lnTo>
                <a:lnTo>
                  <a:pt x="856" y="950"/>
                </a:lnTo>
                <a:lnTo>
                  <a:pt x="291" y="950"/>
                </a:lnTo>
                <a:lnTo>
                  <a:pt x="291" y="461"/>
                </a:lnTo>
                <a:close/>
                <a:moveTo>
                  <a:pt x="2083" y="2041"/>
                </a:moveTo>
                <a:cubicBezTo>
                  <a:pt x="1985" y="2192"/>
                  <a:pt x="1467" y="2549"/>
                  <a:pt x="1467" y="2549"/>
                </a:cubicBezTo>
                <a:cubicBezTo>
                  <a:pt x="1467" y="2549"/>
                  <a:pt x="948" y="2190"/>
                  <a:pt x="850" y="2041"/>
                </a:cubicBezTo>
                <a:cubicBezTo>
                  <a:pt x="801" y="1967"/>
                  <a:pt x="766" y="1885"/>
                  <a:pt x="772" y="1776"/>
                </a:cubicBezTo>
                <a:cubicBezTo>
                  <a:pt x="782" y="1585"/>
                  <a:pt x="938" y="1427"/>
                  <a:pt x="1130" y="1427"/>
                </a:cubicBezTo>
                <a:cubicBezTo>
                  <a:pt x="1327" y="1427"/>
                  <a:pt x="1442" y="1637"/>
                  <a:pt x="1467" y="1637"/>
                </a:cubicBezTo>
                <a:cubicBezTo>
                  <a:pt x="1495" y="1637"/>
                  <a:pt x="1614" y="1427"/>
                  <a:pt x="1803" y="1427"/>
                </a:cubicBezTo>
                <a:cubicBezTo>
                  <a:pt x="1995" y="1427"/>
                  <a:pt x="2151" y="1585"/>
                  <a:pt x="2161" y="1776"/>
                </a:cubicBezTo>
                <a:cubicBezTo>
                  <a:pt x="2167" y="1885"/>
                  <a:pt x="2133" y="1967"/>
                  <a:pt x="2083" y="2041"/>
                </a:cubicBezTo>
                <a:close/>
                <a:moveTo>
                  <a:pt x="2643" y="950"/>
                </a:moveTo>
                <a:lnTo>
                  <a:pt x="2077" y="950"/>
                </a:lnTo>
                <a:lnTo>
                  <a:pt x="2077" y="461"/>
                </a:lnTo>
                <a:lnTo>
                  <a:pt x="2182" y="461"/>
                </a:lnTo>
                <a:lnTo>
                  <a:pt x="2182" y="718"/>
                </a:lnTo>
                <a:lnTo>
                  <a:pt x="2538" y="718"/>
                </a:lnTo>
                <a:lnTo>
                  <a:pt x="2538" y="461"/>
                </a:lnTo>
                <a:lnTo>
                  <a:pt x="2643" y="461"/>
                </a:lnTo>
                <a:lnTo>
                  <a:pt x="2643" y="950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78D49DF7-8D6A-6D06-B9E7-3D032BE6B759}"/>
              </a:ext>
            </a:extLst>
          </p:cNvPr>
          <p:cNvSpPr/>
          <p:nvPr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245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474AFCF5-A78C-C942-8726-0B74D64F57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r="44666" b="7813"/>
          <a:stretch/>
        </p:blipFill>
        <p:spPr>
          <a:xfrm>
            <a:off x="5429877" y="0"/>
            <a:ext cx="6762123" cy="6858000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AC70E46-94C1-FF94-3C87-18BB7564AA98}"/>
              </a:ext>
            </a:extLst>
          </p:cNvPr>
          <p:cNvSpPr/>
          <p:nvPr/>
        </p:nvSpPr>
        <p:spPr>
          <a:xfrm flipH="1">
            <a:off x="0" y="0"/>
            <a:ext cx="6815959" cy="6858000"/>
          </a:xfrm>
          <a:custGeom>
            <a:avLst/>
            <a:gdLst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0 w 6323937"/>
              <a:gd name="connsiteY0" fmla="*/ 0 h 6858000"/>
              <a:gd name="connsiteX1" fmla="*/ 6323937 w 6323937"/>
              <a:gd name="connsiteY1" fmla="*/ 0 h 6858000"/>
              <a:gd name="connsiteX2" fmla="*/ 6323937 w 6323937"/>
              <a:gd name="connsiteY2" fmla="*/ 6858000 h 6858000"/>
              <a:gd name="connsiteX3" fmla="*/ 0 w 6323937"/>
              <a:gd name="connsiteY3" fmla="*/ 6858000 h 6858000"/>
              <a:gd name="connsiteX4" fmla="*/ 0 w 6323937"/>
              <a:gd name="connsiteY4" fmla="*/ 0 h 6858000"/>
              <a:gd name="connsiteX0" fmla="*/ 4563 w 6328500"/>
              <a:gd name="connsiteY0" fmla="*/ 0 h 6858000"/>
              <a:gd name="connsiteX1" fmla="*/ 6328500 w 6328500"/>
              <a:gd name="connsiteY1" fmla="*/ 0 h 6858000"/>
              <a:gd name="connsiteX2" fmla="*/ 6328500 w 6328500"/>
              <a:gd name="connsiteY2" fmla="*/ 6858000 h 6858000"/>
              <a:gd name="connsiteX3" fmla="*/ 4563 w 6328500"/>
              <a:gd name="connsiteY3" fmla="*/ 6858000 h 6858000"/>
              <a:gd name="connsiteX4" fmla="*/ 4563 w 6328500"/>
              <a:gd name="connsiteY4" fmla="*/ 0 h 6858000"/>
              <a:gd name="connsiteX0" fmla="*/ 14686 w 6338623"/>
              <a:gd name="connsiteY0" fmla="*/ 0 h 6858000"/>
              <a:gd name="connsiteX1" fmla="*/ 6338623 w 6338623"/>
              <a:gd name="connsiteY1" fmla="*/ 0 h 6858000"/>
              <a:gd name="connsiteX2" fmla="*/ 6338623 w 6338623"/>
              <a:gd name="connsiteY2" fmla="*/ 6858000 h 6858000"/>
              <a:gd name="connsiteX3" fmla="*/ 14686 w 6338623"/>
              <a:gd name="connsiteY3" fmla="*/ 6858000 h 6858000"/>
              <a:gd name="connsiteX4" fmla="*/ 14686 w 63386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8623" h="6858000">
                <a:moveTo>
                  <a:pt x="14686" y="0"/>
                </a:moveTo>
                <a:lnTo>
                  <a:pt x="6338623" y="0"/>
                </a:lnTo>
                <a:lnTo>
                  <a:pt x="6338623" y="6858000"/>
                </a:lnTo>
                <a:lnTo>
                  <a:pt x="14686" y="6858000"/>
                </a:lnTo>
                <a:cubicBezTo>
                  <a:pt x="1883243" y="4460682"/>
                  <a:pt x="-192048" y="3876262"/>
                  <a:pt x="1468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13637B0-50A2-F38B-D35A-0FBC3E797377}"/>
              </a:ext>
            </a:extLst>
          </p:cNvPr>
          <p:cNvSpPr txBox="1"/>
          <p:nvPr/>
        </p:nvSpPr>
        <p:spPr>
          <a:xfrm>
            <a:off x="609461" y="1595077"/>
            <a:ext cx="5916639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接种希望，保护未来！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F134AF-AC88-14A6-F04F-4D1C827F4B4C}"/>
              </a:ext>
            </a:extLst>
          </p:cNvPr>
          <p:cNvSpPr txBox="1"/>
          <p:nvPr/>
        </p:nvSpPr>
        <p:spPr>
          <a:xfrm>
            <a:off x="2164390" y="4036376"/>
            <a:ext cx="251523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rPr>
              <a:t>THANK YOU</a:t>
            </a:r>
            <a:endParaRPr lang="zh-CN" altLang="en-US" sz="2000" b="1" spc="600" dirty="0">
              <a:solidFill>
                <a:schemeClr val="bg1"/>
              </a:solidFill>
              <a:latin typeface="Arial" panose="020B0604020202020204" pitchFamily="34" charset="0"/>
              <a:ea typeface="OPPOSans H" panose="00020600040101010101" pitchFamily="18" charset="-122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99C17A-D5E0-9133-2FC3-BA40FD1618F7}"/>
              </a:ext>
            </a:extLst>
          </p:cNvPr>
          <p:cNvSpPr/>
          <p:nvPr/>
        </p:nvSpPr>
        <p:spPr>
          <a:xfrm>
            <a:off x="726037" y="2467174"/>
            <a:ext cx="5652000" cy="3600"/>
          </a:xfrm>
          <a:prstGeom prst="rect">
            <a:avLst/>
          </a:prstGeom>
          <a:noFill/>
          <a:ln w="19050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sp>
        <p:nvSpPr>
          <p:cNvPr id="1223" name="add-button_411">
            <a:extLst>
              <a:ext uri="{FF2B5EF4-FFF2-40B4-BE49-F238E27FC236}">
                <a16:creationId xmlns:a16="http://schemas.microsoft.com/office/drawing/2014/main" id="{E41E9D5B-C09A-B7B5-6A56-E503D232936B}"/>
              </a:ext>
            </a:extLst>
          </p:cNvPr>
          <p:cNvSpPr/>
          <p:nvPr/>
        </p:nvSpPr>
        <p:spPr>
          <a:xfrm>
            <a:off x="1667262" y="2639978"/>
            <a:ext cx="3261042" cy="3254462"/>
          </a:xfrm>
          <a:custGeom>
            <a:avLst/>
            <a:gdLst>
              <a:gd name="T0" fmla="*/ 119 w 238"/>
              <a:gd name="T1" fmla="*/ 0 h 238"/>
              <a:gd name="T2" fmla="*/ 0 w 238"/>
              <a:gd name="T3" fmla="*/ 119 h 238"/>
              <a:gd name="T4" fmla="*/ 119 w 238"/>
              <a:gd name="T5" fmla="*/ 238 h 238"/>
              <a:gd name="T6" fmla="*/ 238 w 238"/>
              <a:gd name="T7" fmla="*/ 119 h 238"/>
              <a:gd name="T8" fmla="*/ 119 w 238"/>
              <a:gd name="T9" fmla="*/ 0 h 238"/>
              <a:gd name="T10" fmla="*/ 139 w 238"/>
              <a:gd name="T11" fmla="*/ 137 h 238"/>
              <a:gd name="T12" fmla="*/ 139 w 238"/>
              <a:gd name="T13" fmla="*/ 205 h 238"/>
              <a:gd name="T14" fmla="*/ 99 w 238"/>
              <a:gd name="T15" fmla="*/ 205 h 238"/>
              <a:gd name="T16" fmla="*/ 99 w 238"/>
              <a:gd name="T17" fmla="*/ 137 h 238"/>
              <a:gd name="T18" fmla="*/ 33 w 238"/>
              <a:gd name="T19" fmla="*/ 137 h 238"/>
              <a:gd name="T20" fmla="*/ 33 w 238"/>
              <a:gd name="T21" fmla="*/ 97 h 238"/>
              <a:gd name="T22" fmla="*/ 99 w 238"/>
              <a:gd name="T23" fmla="*/ 97 h 238"/>
              <a:gd name="T24" fmla="*/ 99 w 238"/>
              <a:gd name="T25" fmla="*/ 33 h 238"/>
              <a:gd name="T26" fmla="*/ 139 w 238"/>
              <a:gd name="T27" fmla="*/ 33 h 238"/>
              <a:gd name="T28" fmla="*/ 139 w 238"/>
              <a:gd name="T29" fmla="*/ 97 h 238"/>
              <a:gd name="T30" fmla="*/ 205 w 238"/>
              <a:gd name="T31" fmla="*/ 97 h 238"/>
              <a:gd name="T32" fmla="*/ 205 w 238"/>
              <a:gd name="T33" fmla="*/ 137 h 238"/>
              <a:gd name="T34" fmla="*/ 139 w 238"/>
              <a:gd name="T35" fmla="*/ 137 h 238"/>
              <a:gd name="T36" fmla="*/ 139 w 238"/>
              <a:gd name="T37" fmla="*/ 1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38">
                <a:moveTo>
                  <a:pt x="119" y="0"/>
                </a:moveTo>
                <a:cubicBezTo>
                  <a:pt x="53" y="0"/>
                  <a:pt x="0" y="53"/>
                  <a:pt x="0" y="119"/>
                </a:cubicBezTo>
                <a:cubicBezTo>
                  <a:pt x="0" y="185"/>
                  <a:pt x="53" y="238"/>
                  <a:pt x="119" y="238"/>
                </a:cubicBezTo>
                <a:cubicBezTo>
                  <a:pt x="185" y="238"/>
                  <a:pt x="238" y="185"/>
                  <a:pt x="238" y="119"/>
                </a:cubicBezTo>
                <a:cubicBezTo>
                  <a:pt x="238" y="53"/>
                  <a:pt x="185" y="0"/>
                  <a:pt x="119" y="0"/>
                </a:cubicBezTo>
                <a:close/>
                <a:moveTo>
                  <a:pt x="139" y="137"/>
                </a:moveTo>
                <a:lnTo>
                  <a:pt x="139" y="205"/>
                </a:lnTo>
                <a:lnTo>
                  <a:pt x="99" y="205"/>
                </a:lnTo>
                <a:lnTo>
                  <a:pt x="99" y="137"/>
                </a:lnTo>
                <a:lnTo>
                  <a:pt x="33" y="137"/>
                </a:lnTo>
                <a:lnTo>
                  <a:pt x="33" y="97"/>
                </a:lnTo>
                <a:lnTo>
                  <a:pt x="99" y="97"/>
                </a:lnTo>
                <a:lnTo>
                  <a:pt x="99" y="33"/>
                </a:lnTo>
                <a:lnTo>
                  <a:pt x="139" y="33"/>
                </a:lnTo>
                <a:lnTo>
                  <a:pt x="139" y="97"/>
                </a:lnTo>
                <a:lnTo>
                  <a:pt x="205" y="97"/>
                </a:lnTo>
                <a:lnTo>
                  <a:pt x="205" y="137"/>
                </a:lnTo>
                <a:lnTo>
                  <a:pt x="139" y="137"/>
                </a:lnTo>
                <a:lnTo>
                  <a:pt x="139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6" name="图形 25">
            <a:extLst>
              <a:ext uri="{FF2B5EF4-FFF2-40B4-BE49-F238E27FC236}">
                <a16:creationId xmlns:a16="http://schemas.microsoft.com/office/drawing/2014/main" id="{78BEBAE3-2E3B-0BB2-2930-79984522E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4508" b="-10551"/>
          <a:stretch/>
        </p:blipFill>
        <p:spPr>
          <a:xfrm>
            <a:off x="473230" y="442002"/>
            <a:ext cx="505614" cy="7699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54BC1C3E-E519-0F50-B794-B0596C8F8B3F}"/>
              </a:ext>
            </a:extLst>
          </p:cNvPr>
          <p:cNvGrpSpPr/>
          <p:nvPr/>
        </p:nvGrpSpPr>
        <p:grpSpPr>
          <a:xfrm>
            <a:off x="442913" y="6308725"/>
            <a:ext cx="225772" cy="166478"/>
            <a:chOff x="451694" y="6237287"/>
            <a:chExt cx="429246" cy="316515"/>
          </a:xfrm>
        </p:grpSpPr>
        <p:sp>
          <p:nvSpPr>
            <p:cNvPr id="1225" name="plus_64580">
              <a:extLst>
                <a:ext uri="{FF2B5EF4-FFF2-40B4-BE49-F238E27FC236}">
                  <a16:creationId xmlns:a16="http://schemas.microsoft.com/office/drawing/2014/main" id="{F4008D56-5EC6-7247-263F-0BC320FF06A6}"/>
                </a:ext>
              </a:extLst>
            </p:cNvPr>
            <p:cNvSpPr/>
            <p:nvPr/>
          </p:nvSpPr>
          <p:spPr>
            <a:xfrm>
              <a:off x="45169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0" name="plus_64580">
              <a:extLst>
                <a:ext uri="{FF2B5EF4-FFF2-40B4-BE49-F238E27FC236}">
                  <a16:creationId xmlns:a16="http://schemas.microsoft.com/office/drawing/2014/main" id="{A0718EC9-723B-86D2-DC67-EC7CCAA6FDDF}"/>
                </a:ext>
              </a:extLst>
            </p:cNvPr>
            <p:cNvSpPr/>
            <p:nvPr/>
          </p:nvSpPr>
          <p:spPr>
            <a:xfrm>
              <a:off x="563874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1" name="plus_64580">
              <a:extLst>
                <a:ext uri="{FF2B5EF4-FFF2-40B4-BE49-F238E27FC236}">
                  <a16:creationId xmlns:a16="http://schemas.microsoft.com/office/drawing/2014/main" id="{B06B0321-C16C-AC59-F591-9DADA20E34BE}"/>
                </a:ext>
              </a:extLst>
            </p:cNvPr>
            <p:cNvSpPr/>
            <p:nvPr/>
          </p:nvSpPr>
          <p:spPr>
            <a:xfrm>
              <a:off x="67605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2" name="plus_64580">
              <a:extLst>
                <a:ext uri="{FF2B5EF4-FFF2-40B4-BE49-F238E27FC236}">
                  <a16:creationId xmlns:a16="http://schemas.microsoft.com/office/drawing/2014/main" id="{CE4AE239-F26A-06FE-444F-F7628631E00A}"/>
                </a:ext>
              </a:extLst>
            </p:cNvPr>
            <p:cNvSpPr/>
            <p:nvPr/>
          </p:nvSpPr>
          <p:spPr>
            <a:xfrm>
              <a:off x="788233" y="6237287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4" name="plus_64580">
              <a:extLst>
                <a:ext uri="{FF2B5EF4-FFF2-40B4-BE49-F238E27FC236}">
                  <a16:creationId xmlns:a16="http://schemas.microsoft.com/office/drawing/2014/main" id="{250D61DD-94BD-A07E-1D13-559D93E1356F}"/>
                </a:ext>
              </a:extLst>
            </p:cNvPr>
            <p:cNvSpPr/>
            <p:nvPr/>
          </p:nvSpPr>
          <p:spPr>
            <a:xfrm>
              <a:off x="45169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5" name="plus_64580">
              <a:extLst>
                <a:ext uri="{FF2B5EF4-FFF2-40B4-BE49-F238E27FC236}">
                  <a16:creationId xmlns:a16="http://schemas.microsoft.com/office/drawing/2014/main" id="{F1D61C08-0501-347A-E835-9FD47B6849F7}"/>
                </a:ext>
              </a:extLst>
            </p:cNvPr>
            <p:cNvSpPr/>
            <p:nvPr/>
          </p:nvSpPr>
          <p:spPr>
            <a:xfrm>
              <a:off x="563874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6" name="plus_64580">
              <a:extLst>
                <a:ext uri="{FF2B5EF4-FFF2-40B4-BE49-F238E27FC236}">
                  <a16:creationId xmlns:a16="http://schemas.microsoft.com/office/drawing/2014/main" id="{B7C62AD6-4AAF-405D-6F1B-300696D84EE7}"/>
                </a:ext>
              </a:extLst>
            </p:cNvPr>
            <p:cNvSpPr/>
            <p:nvPr/>
          </p:nvSpPr>
          <p:spPr>
            <a:xfrm>
              <a:off x="67605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7" name="plus_64580">
              <a:extLst>
                <a:ext uri="{FF2B5EF4-FFF2-40B4-BE49-F238E27FC236}">
                  <a16:creationId xmlns:a16="http://schemas.microsoft.com/office/drawing/2014/main" id="{47A1F2C1-9DC2-843F-E855-1FFB4D9C5343}"/>
                </a:ext>
              </a:extLst>
            </p:cNvPr>
            <p:cNvSpPr/>
            <p:nvPr/>
          </p:nvSpPr>
          <p:spPr>
            <a:xfrm>
              <a:off x="788233" y="6349264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9" name="plus_64580">
              <a:extLst>
                <a:ext uri="{FF2B5EF4-FFF2-40B4-BE49-F238E27FC236}">
                  <a16:creationId xmlns:a16="http://schemas.microsoft.com/office/drawing/2014/main" id="{58C31AF8-5837-BF67-C8CF-A8612C49174E}"/>
                </a:ext>
              </a:extLst>
            </p:cNvPr>
            <p:cNvSpPr/>
            <p:nvPr/>
          </p:nvSpPr>
          <p:spPr>
            <a:xfrm>
              <a:off x="45169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0" name="plus_64580">
              <a:extLst>
                <a:ext uri="{FF2B5EF4-FFF2-40B4-BE49-F238E27FC236}">
                  <a16:creationId xmlns:a16="http://schemas.microsoft.com/office/drawing/2014/main" id="{10E7BD61-32A9-CFA2-7C6B-15A0E07A4E1E}"/>
                </a:ext>
              </a:extLst>
            </p:cNvPr>
            <p:cNvSpPr/>
            <p:nvPr/>
          </p:nvSpPr>
          <p:spPr>
            <a:xfrm>
              <a:off x="563874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1" name="plus_64580">
              <a:extLst>
                <a:ext uri="{FF2B5EF4-FFF2-40B4-BE49-F238E27FC236}">
                  <a16:creationId xmlns:a16="http://schemas.microsoft.com/office/drawing/2014/main" id="{5BB84612-ADDF-9603-3FE2-848025E13B03}"/>
                </a:ext>
              </a:extLst>
            </p:cNvPr>
            <p:cNvSpPr/>
            <p:nvPr/>
          </p:nvSpPr>
          <p:spPr>
            <a:xfrm>
              <a:off x="67605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2" name="plus_64580">
              <a:extLst>
                <a:ext uri="{FF2B5EF4-FFF2-40B4-BE49-F238E27FC236}">
                  <a16:creationId xmlns:a16="http://schemas.microsoft.com/office/drawing/2014/main" id="{0C3105D4-96E7-9CBD-91F0-BD6E237B5D3E}"/>
                </a:ext>
              </a:extLst>
            </p:cNvPr>
            <p:cNvSpPr/>
            <p:nvPr/>
          </p:nvSpPr>
          <p:spPr>
            <a:xfrm>
              <a:off x="788233" y="6461242"/>
              <a:ext cx="92707" cy="92560"/>
            </a:xfrm>
            <a:custGeom>
              <a:avLst/>
              <a:gdLst>
                <a:gd name="T0" fmla="*/ 550 w 605"/>
                <a:gd name="T1" fmla="*/ 247 h 605"/>
                <a:gd name="T2" fmla="*/ 358 w 605"/>
                <a:gd name="T3" fmla="*/ 247 h 605"/>
                <a:gd name="T4" fmla="*/ 358 w 605"/>
                <a:gd name="T5" fmla="*/ 55 h 605"/>
                <a:gd name="T6" fmla="*/ 303 w 605"/>
                <a:gd name="T7" fmla="*/ 0 h 605"/>
                <a:gd name="T8" fmla="*/ 248 w 605"/>
                <a:gd name="T9" fmla="*/ 55 h 605"/>
                <a:gd name="T10" fmla="*/ 248 w 605"/>
                <a:gd name="T11" fmla="*/ 248 h 605"/>
                <a:gd name="T12" fmla="*/ 55 w 605"/>
                <a:gd name="T13" fmla="*/ 248 h 605"/>
                <a:gd name="T14" fmla="*/ 0 w 605"/>
                <a:gd name="T15" fmla="*/ 303 h 605"/>
                <a:gd name="T16" fmla="*/ 16 w 605"/>
                <a:gd name="T17" fmla="*/ 342 h 605"/>
                <a:gd name="T18" fmla="*/ 55 w 605"/>
                <a:gd name="T19" fmla="*/ 358 h 605"/>
                <a:gd name="T20" fmla="*/ 248 w 605"/>
                <a:gd name="T21" fmla="*/ 358 h 605"/>
                <a:gd name="T22" fmla="*/ 248 w 605"/>
                <a:gd name="T23" fmla="*/ 550 h 605"/>
                <a:gd name="T24" fmla="*/ 264 w 605"/>
                <a:gd name="T25" fmla="*/ 589 h 605"/>
                <a:gd name="T26" fmla="*/ 303 w 605"/>
                <a:gd name="T27" fmla="*/ 605 h 605"/>
                <a:gd name="T28" fmla="*/ 358 w 605"/>
                <a:gd name="T29" fmla="*/ 550 h 605"/>
                <a:gd name="T30" fmla="*/ 358 w 605"/>
                <a:gd name="T31" fmla="*/ 358 h 605"/>
                <a:gd name="T32" fmla="*/ 550 w 605"/>
                <a:gd name="T33" fmla="*/ 358 h 605"/>
                <a:gd name="T34" fmla="*/ 605 w 605"/>
                <a:gd name="T35" fmla="*/ 303 h 605"/>
                <a:gd name="T36" fmla="*/ 550 w 605"/>
                <a:gd name="T37" fmla="*/ 24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5" h="605">
                  <a:moveTo>
                    <a:pt x="550" y="247"/>
                  </a:moveTo>
                  <a:lnTo>
                    <a:pt x="358" y="247"/>
                  </a:lnTo>
                  <a:lnTo>
                    <a:pt x="358" y="55"/>
                  </a:lnTo>
                  <a:cubicBezTo>
                    <a:pt x="358" y="25"/>
                    <a:pt x="333" y="0"/>
                    <a:pt x="303" y="0"/>
                  </a:cubicBezTo>
                  <a:cubicBezTo>
                    <a:pt x="272" y="0"/>
                    <a:pt x="248" y="25"/>
                    <a:pt x="248" y="55"/>
                  </a:cubicBezTo>
                  <a:lnTo>
                    <a:pt x="248" y="248"/>
                  </a:lnTo>
                  <a:lnTo>
                    <a:pt x="55" y="248"/>
                  </a:lnTo>
                  <a:cubicBezTo>
                    <a:pt x="25" y="248"/>
                    <a:pt x="0" y="272"/>
                    <a:pt x="0" y="303"/>
                  </a:cubicBezTo>
                  <a:cubicBezTo>
                    <a:pt x="0" y="318"/>
                    <a:pt x="6" y="332"/>
                    <a:pt x="16" y="342"/>
                  </a:cubicBezTo>
                  <a:cubicBezTo>
                    <a:pt x="26" y="352"/>
                    <a:pt x="40" y="358"/>
                    <a:pt x="55" y="358"/>
                  </a:cubicBezTo>
                  <a:lnTo>
                    <a:pt x="248" y="358"/>
                  </a:lnTo>
                  <a:lnTo>
                    <a:pt x="248" y="550"/>
                  </a:lnTo>
                  <a:cubicBezTo>
                    <a:pt x="248" y="565"/>
                    <a:pt x="254" y="579"/>
                    <a:pt x="264" y="589"/>
                  </a:cubicBezTo>
                  <a:cubicBezTo>
                    <a:pt x="274" y="599"/>
                    <a:pt x="287" y="605"/>
                    <a:pt x="303" y="605"/>
                  </a:cubicBezTo>
                  <a:cubicBezTo>
                    <a:pt x="333" y="605"/>
                    <a:pt x="358" y="581"/>
                    <a:pt x="358" y="550"/>
                  </a:cubicBezTo>
                  <a:lnTo>
                    <a:pt x="358" y="358"/>
                  </a:lnTo>
                  <a:lnTo>
                    <a:pt x="550" y="358"/>
                  </a:lnTo>
                  <a:cubicBezTo>
                    <a:pt x="581" y="358"/>
                    <a:pt x="605" y="333"/>
                    <a:pt x="605" y="303"/>
                  </a:cubicBezTo>
                  <a:cubicBezTo>
                    <a:pt x="605" y="272"/>
                    <a:pt x="581" y="247"/>
                    <a:pt x="550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7B7614B3-125D-2CEF-75DA-1CA27D064641}"/>
              </a:ext>
            </a:extLst>
          </p:cNvPr>
          <p:cNvSpPr/>
          <p:nvPr/>
        </p:nvSpPr>
        <p:spPr>
          <a:xfrm>
            <a:off x="703443" y="1296813"/>
            <a:ext cx="1206501" cy="28875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sz="1400" dirty="0"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6E81EC3F-6EF5-DFC0-22DB-4FFCAD2580C7}"/>
              </a:ext>
            </a:extLst>
          </p:cNvPr>
          <p:cNvSpPr txBox="1"/>
          <p:nvPr/>
        </p:nvSpPr>
        <p:spPr>
          <a:xfrm>
            <a:off x="753322" y="1287300"/>
            <a:ext cx="111194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计划免疫科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059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文本&#10;&#10;描述已自动生成">
            <a:extLst>
              <a:ext uri="{FF2B5EF4-FFF2-40B4-BE49-F238E27FC236}">
                <a16:creationId xmlns:a16="http://schemas.microsoft.com/office/drawing/2014/main" id="{EEA681D2-84F5-C1F5-C331-62E5EA8E2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56C14AC9-47C6-EF98-21FA-9FB1BEC0C9B0}"/>
              </a:ext>
            </a:extLst>
          </p:cNvPr>
          <p:cNvSpPr/>
          <p:nvPr/>
        </p:nvSpPr>
        <p:spPr>
          <a:xfrm>
            <a:off x="1" y="554791"/>
            <a:ext cx="339724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E27D6E2-0658-82A4-FBF5-803D6B40ABF5}"/>
              </a:ext>
            </a:extLst>
          </p:cNvPr>
          <p:cNvSpPr txBox="1"/>
          <p:nvPr/>
        </p:nvSpPr>
        <p:spPr>
          <a:xfrm>
            <a:off x="418221" y="534681"/>
            <a:ext cx="3231991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01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疫苗的定义</a:t>
            </a: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AA66D562-D6F3-F8FF-FEFD-54BE002B5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pic>
        <p:nvPicPr>
          <p:cNvPr id="18" name="图片 17" descr="图示&#10;&#10;描述已自动生成">
            <a:extLst>
              <a:ext uri="{FF2B5EF4-FFF2-40B4-BE49-F238E27FC236}">
                <a16:creationId xmlns:a16="http://schemas.microsoft.com/office/drawing/2014/main" id="{F0A3F214-6AF0-A300-2D18-341BBA7BC3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2" b="18582"/>
          <a:stretch/>
        </p:blipFill>
        <p:spPr>
          <a:xfrm>
            <a:off x="0" y="1288230"/>
            <a:ext cx="12192000" cy="339308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D2FE24E-B68C-9430-AF55-C8C3C51CF105}"/>
              </a:ext>
            </a:extLst>
          </p:cNvPr>
          <p:cNvSpPr txBox="1"/>
          <p:nvPr/>
        </p:nvSpPr>
        <p:spPr>
          <a:xfrm>
            <a:off x="1581555" y="4725031"/>
            <a:ext cx="164605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定义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A42DBD9-F0E6-8A35-6062-4A991AA12278}"/>
              </a:ext>
            </a:extLst>
          </p:cNvPr>
          <p:cNvSpPr txBox="1"/>
          <p:nvPr/>
        </p:nvSpPr>
        <p:spPr>
          <a:xfrm>
            <a:off x="1115473" y="5126539"/>
            <a:ext cx="4224269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疫苗就是指用各类病原微生物制作的用于预防接种的生物制品。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OPPOSans M" panose="00020600040101010101" pitchFamily="18" charset="-122"/>
              <a:ea typeface="OPPOSans M" panose="00020600040101010101" pitchFamily="18" charset="-122"/>
              <a:cs typeface="OPPOSans M" panose="00020600040101010101" pitchFamily="18" charset="-122"/>
            </a:endParaRPr>
          </a:p>
        </p:txBody>
      </p:sp>
      <p:sp>
        <p:nvSpPr>
          <p:cNvPr id="21" name="file_137639">
            <a:extLst>
              <a:ext uri="{FF2B5EF4-FFF2-40B4-BE49-F238E27FC236}">
                <a16:creationId xmlns:a16="http://schemas.microsoft.com/office/drawing/2014/main" id="{E726B767-5ED1-CEE9-46A6-5F16F8FEE900}"/>
              </a:ext>
            </a:extLst>
          </p:cNvPr>
          <p:cNvSpPr/>
          <p:nvPr/>
        </p:nvSpPr>
        <p:spPr>
          <a:xfrm>
            <a:off x="1245590" y="4792458"/>
            <a:ext cx="330045" cy="334081"/>
          </a:xfrm>
          <a:custGeom>
            <a:avLst/>
            <a:gdLst>
              <a:gd name="connsiteX0" fmla="*/ 132932 w 600998"/>
              <a:gd name="connsiteY0" fmla="*/ 451196 h 608345"/>
              <a:gd name="connsiteX1" fmla="*/ 292847 w 600998"/>
              <a:gd name="connsiteY1" fmla="*/ 451196 h 608345"/>
              <a:gd name="connsiteX2" fmla="*/ 268238 w 600998"/>
              <a:gd name="connsiteY2" fmla="*/ 493182 h 608345"/>
              <a:gd name="connsiteX3" fmla="*/ 132932 w 600998"/>
              <a:gd name="connsiteY3" fmla="*/ 493182 h 608345"/>
              <a:gd name="connsiteX4" fmla="*/ 111917 w 600998"/>
              <a:gd name="connsiteY4" fmla="*/ 472189 h 608345"/>
              <a:gd name="connsiteX5" fmla="*/ 132932 w 600998"/>
              <a:gd name="connsiteY5" fmla="*/ 451196 h 608345"/>
              <a:gd name="connsiteX6" fmla="*/ 450313 w 600998"/>
              <a:gd name="connsiteY6" fmla="*/ 395308 h 608345"/>
              <a:gd name="connsiteX7" fmla="*/ 506166 w 600998"/>
              <a:gd name="connsiteY7" fmla="*/ 451055 h 608345"/>
              <a:gd name="connsiteX8" fmla="*/ 450313 w 600998"/>
              <a:gd name="connsiteY8" fmla="*/ 506802 h 608345"/>
              <a:gd name="connsiteX9" fmla="*/ 394460 w 600998"/>
              <a:gd name="connsiteY9" fmla="*/ 451055 h 608345"/>
              <a:gd name="connsiteX10" fmla="*/ 450313 w 600998"/>
              <a:gd name="connsiteY10" fmla="*/ 395308 h 608345"/>
              <a:gd name="connsiteX11" fmla="*/ 450289 w 600998"/>
              <a:gd name="connsiteY11" fmla="*/ 374338 h 608345"/>
              <a:gd name="connsiteX12" fmla="*/ 373402 w 600998"/>
              <a:gd name="connsiteY12" fmla="*/ 451009 h 608345"/>
              <a:gd name="connsiteX13" fmla="*/ 450289 w 600998"/>
              <a:gd name="connsiteY13" fmla="*/ 527772 h 608345"/>
              <a:gd name="connsiteX14" fmla="*/ 527083 w 600998"/>
              <a:gd name="connsiteY14" fmla="*/ 451009 h 608345"/>
              <a:gd name="connsiteX15" fmla="*/ 450289 w 600998"/>
              <a:gd name="connsiteY15" fmla="*/ 374338 h 608345"/>
              <a:gd name="connsiteX16" fmla="*/ 132936 w 600998"/>
              <a:gd name="connsiteY16" fmla="*/ 346406 h 608345"/>
              <a:gd name="connsiteX17" fmla="*/ 294540 w 600998"/>
              <a:gd name="connsiteY17" fmla="*/ 346406 h 608345"/>
              <a:gd name="connsiteX18" fmla="*/ 275181 w 600998"/>
              <a:gd name="connsiteY18" fmla="*/ 379866 h 608345"/>
              <a:gd name="connsiteX19" fmla="*/ 271309 w 600998"/>
              <a:gd name="connsiteY19" fmla="*/ 388322 h 608345"/>
              <a:gd name="connsiteX20" fmla="*/ 132936 w 600998"/>
              <a:gd name="connsiteY20" fmla="*/ 388322 h 608345"/>
              <a:gd name="connsiteX21" fmla="*/ 111917 w 600998"/>
              <a:gd name="connsiteY21" fmla="*/ 367364 h 608345"/>
              <a:gd name="connsiteX22" fmla="*/ 132936 w 600998"/>
              <a:gd name="connsiteY22" fmla="*/ 346406 h 608345"/>
              <a:gd name="connsiteX23" fmla="*/ 424383 w 600998"/>
              <a:gd name="connsiteY23" fmla="*/ 295458 h 608345"/>
              <a:gd name="connsiteX24" fmla="*/ 476102 w 600998"/>
              <a:gd name="connsiteY24" fmla="*/ 295458 h 608345"/>
              <a:gd name="connsiteX25" fmla="*/ 497398 w 600998"/>
              <a:gd name="connsiteY25" fmla="*/ 316720 h 608345"/>
              <a:gd name="connsiteX26" fmla="*/ 497398 w 600998"/>
              <a:gd name="connsiteY26" fmla="*/ 338626 h 608345"/>
              <a:gd name="connsiteX27" fmla="*/ 523856 w 600998"/>
              <a:gd name="connsiteY27" fmla="*/ 354365 h 608345"/>
              <a:gd name="connsiteX28" fmla="*/ 543216 w 600998"/>
              <a:gd name="connsiteY28" fmla="*/ 343136 h 608345"/>
              <a:gd name="connsiteX29" fmla="*/ 553818 w 600998"/>
              <a:gd name="connsiteY29" fmla="*/ 340283 h 608345"/>
              <a:gd name="connsiteX30" fmla="*/ 572256 w 600998"/>
              <a:gd name="connsiteY30" fmla="*/ 350960 h 608345"/>
              <a:gd name="connsiteX31" fmla="*/ 598069 w 600998"/>
              <a:gd name="connsiteY31" fmla="*/ 395600 h 608345"/>
              <a:gd name="connsiteX32" fmla="*/ 600281 w 600998"/>
              <a:gd name="connsiteY32" fmla="*/ 411707 h 608345"/>
              <a:gd name="connsiteX33" fmla="*/ 590325 w 600998"/>
              <a:gd name="connsiteY33" fmla="*/ 424593 h 608345"/>
              <a:gd name="connsiteX34" fmla="*/ 570781 w 600998"/>
              <a:gd name="connsiteY34" fmla="*/ 435914 h 608345"/>
              <a:gd name="connsiteX35" fmla="*/ 572348 w 600998"/>
              <a:gd name="connsiteY35" fmla="*/ 451009 h 608345"/>
              <a:gd name="connsiteX36" fmla="*/ 570781 w 600998"/>
              <a:gd name="connsiteY36" fmla="*/ 466196 h 608345"/>
              <a:gd name="connsiteX37" fmla="*/ 590325 w 600998"/>
              <a:gd name="connsiteY37" fmla="*/ 477425 h 608345"/>
              <a:gd name="connsiteX38" fmla="*/ 598069 w 600998"/>
              <a:gd name="connsiteY38" fmla="*/ 506511 h 608345"/>
              <a:gd name="connsiteX39" fmla="*/ 572256 w 600998"/>
              <a:gd name="connsiteY39" fmla="*/ 551151 h 608345"/>
              <a:gd name="connsiteX40" fmla="*/ 559349 w 600998"/>
              <a:gd name="connsiteY40" fmla="*/ 561091 h 608345"/>
              <a:gd name="connsiteX41" fmla="*/ 553818 w 600998"/>
              <a:gd name="connsiteY41" fmla="*/ 561828 h 608345"/>
              <a:gd name="connsiteX42" fmla="*/ 543216 w 600998"/>
              <a:gd name="connsiteY42" fmla="*/ 558974 h 608345"/>
              <a:gd name="connsiteX43" fmla="*/ 523856 w 600998"/>
              <a:gd name="connsiteY43" fmla="*/ 547745 h 608345"/>
              <a:gd name="connsiteX44" fmla="*/ 497398 w 600998"/>
              <a:gd name="connsiteY44" fmla="*/ 563485 h 608345"/>
              <a:gd name="connsiteX45" fmla="*/ 497398 w 600998"/>
              <a:gd name="connsiteY45" fmla="*/ 585391 h 608345"/>
              <a:gd name="connsiteX46" fmla="*/ 476102 w 600998"/>
              <a:gd name="connsiteY46" fmla="*/ 606652 h 608345"/>
              <a:gd name="connsiteX47" fmla="*/ 424383 w 600998"/>
              <a:gd name="connsiteY47" fmla="*/ 606652 h 608345"/>
              <a:gd name="connsiteX48" fmla="*/ 403180 w 600998"/>
              <a:gd name="connsiteY48" fmla="*/ 585391 h 608345"/>
              <a:gd name="connsiteX49" fmla="*/ 403180 w 600998"/>
              <a:gd name="connsiteY49" fmla="*/ 563485 h 608345"/>
              <a:gd name="connsiteX50" fmla="*/ 376721 w 600998"/>
              <a:gd name="connsiteY50" fmla="*/ 547745 h 608345"/>
              <a:gd name="connsiteX51" fmla="*/ 357269 w 600998"/>
              <a:gd name="connsiteY51" fmla="*/ 558974 h 608345"/>
              <a:gd name="connsiteX52" fmla="*/ 346667 w 600998"/>
              <a:gd name="connsiteY52" fmla="*/ 561828 h 608345"/>
              <a:gd name="connsiteX53" fmla="*/ 341136 w 600998"/>
              <a:gd name="connsiteY53" fmla="*/ 561091 h 608345"/>
              <a:gd name="connsiteX54" fmla="*/ 328229 w 600998"/>
              <a:gd name="connsiteY54" fmla="*/ 551151 h 608345"/>
              <a:gd name="connsiteX55" fmla="*/ 302416 w 600998"/>
              <a:gd name="connsiteY55" fmla="*/ 506419 h 608345"/>
              <a:gd name="connsiteX56" fmla="*/ 310160 w 600998"/>
              <a:gd name="connsiteY56" fmla="*/ 477425 h 608345"/>
              <a:gd name="connsiteX57" fmla="*/ 329704 w 600998"/>
              <a:gd name="connsiteY57" fmla="*/ 466196 h 608345"/>
              <a:gd name="connsiteX58" fmla="*/ 328229 w 600998"/>
              <a:gd name="connsiteY58" fmla="*/ 451009 h 608345"/>
              <a:gd name="connsiteX59" fmla="*/ 329704 w 600998"/>
              <a:gd name="connsiteY59" fmla="*/ 435914 h 608345"/>
              <a:gd name="connsiteX60" fmla="*/ 310160 w 600998"/>
              <a:gd name="connsiteY60" fmla="*/ 424593 h 608345"/>
              <a:gd name="connsiteX61" fmla="*/ 302416 w 600998"/>
              <a:gd name="connsiteY61" fmla="*/ 395600 h 608345"/>
              <a:gd name="connsiteX62" fmla="*/ 328229 w 600998"/>
              <a:gd name="connsiteY62" fmla="*/ 350868 h 608345"/>
              <a:gd name="connsiteX63" fmla="*/ 341136 w 600998"/>
              <a:gd name="connsiteY63" fmla="*/ 341019 h 608345"/>
              <a:gd name="connsiteX64" fmla="*/ 346667 w 600998"/>
              <a:gd name="connsiteY64" fmla="*/ 340283 h 608345"/>
              <a:gd name="connsiteX65" fmla="*/ 357269 w 600998"/>
              <a:gd name="connsiteY65" fmla="*/ 343136 h 608345"/>
              <a:gd name="connsiteX66" fmla="*/ 376721 w 600998"/>
              <a:gd name="connsiteY66" fmla="*/ 354365 h 608345"/>
              <a:gd name="connsiteX67" fmla="*/ 403180 w 600998"/>
              <a:gd name="connsiteY67" fmla="*/ 338626 h 608345"/>
              <a:gd name="connsiteX68" fmla="*/ 403180 w 600998"/>
              <a:gd name="connsiteY68" fmla="*/ 316720 h 608345"/>
              <a:gd name="connsiteX69" fmla="*/ 424383 w 600998"/>
              <a:gd name="connsiteY69" fmla="*/ 295458 h 608345"/>
              <a:gd name="connsiteX70" fmla="*/ 132932 w 600998"/>
              <a:gd name="connsiteY70" fmla="*/ 241616 h 608345"/>
              <a:gd name="connsiteX71" fmla="*/ 311278 w 600998"/>
              <a:gd name="connsiteY71" fmla="*/ 241616 h 608345"/>
              <a:gd name="connsiteX72" fmla="*/ 332293 w 600998"/>
              <a:gd name="connsiteY72" fmla="*/ 262620 h 608345"/>
              <a:gd name="connsiteX73" fmla="*/ 311278 w 600998"/>
              <a:gd name="connsiteY73" fmla="*/ 283532 h 608345"/>
              <a:gd name="connsiteX74" fmla="*/ 132932 w 600998"/>
              <a:gd name="connsiteY74" fmla="*/ 283532 h 608345"/>
              <a:gd name="connsiteX75" fmla="*/ 111917 w 600998"/>
              <a:gd name="connsiteY75" fmla="*/ 262620 h 608345"/>
              <a:gd name="connsiteX76" fmla="*/ 132932 w 600998"/>
              <a:gd name="connsiteY76" fmla="*/ 241616 h 608345"/>
              <a:gd name="connsiteX77" fmla="*/ 132934 w 600998"/>
              <a:gd name="connsiteY77" fmla="*/ 136756 h 608345"/>
              <a:gd name="connsiteX78" fmla="*/ 269360 w 600998"/>
              <a:gd name="connsiteY78" fmla="*/ 136756 h 608345"/>
              <a:gd name="connsiteX79" fmla="*/ 290377 w 600998"/>
              <a:gd name="connsiteY79" fmla="*/ 157749 h 608345"/>
              <a:gd name="connsiteX80" fmla="*/ 269360 w 600998"/>
              <a:gd name="connsiteY80" fmla="*/ 178742 h 608345"/>
              <a:gd name="connsiteX81" fmla="*/ 132934 w 600998"/>
              <a:gd name="connsiteY81" fmla="*/ 178742 h 608345"/>
              <a:gd name="connsiteX82" fmla="*/ 111917 w 600998"/>
              <a:gd name="connsiteY82" fmla="*/ 157749 h 608345"/>
              <a:gd name="connsiteX83" fmla="*/ 132934 w 600998"/>
              <a:gd name="connsiteY83" fmla="*/ 136756 h 608345"/>
              <a:gd name="connsiteX84" fmla="*/ 60469 w 600998"/>
              <a:gd name="connsiteY84" fmla="*/ 0 h 608345"/>
              <a:gd name="connsiteX85" fmla="*/ 399688 w 600998"/>
              <a:gd name="connsiteY85" fmla="*/ 0 h 608345"/>
              <a:gd name="connsiteX86" fmla="*/ 460157 w 600998"/>
              <a:gd name="connsiteY86" fmla="*/ 60383 h 608345"/>
              <a:gd name="connsiteX87" fmla="*/ 460157 w 600998"/>
              <a:gd name="connsiteY87" fmla="*/ 264085 h 608345"/>
              <a:gd name="connsiteX88" fmla="*/ 424392 w 600998"/>
              <a:gd name="connsiteY88" fmla="*/ 264085 h 608345"/>
              <a:gd name="connsiteX89" fmla="*/ 418216 w 600998"/>
              <a:gd name="connsiteY89" fmla="*/ 264638 h 608345"/>
              <a:gd name="connsiteX90" fmla="*/ 418216 w 600998"/>
              <a:gd name="connsiteY90" fmla="*/ 60383 h 608345"/>
              <a:gd name="connsiteX91" fmla="*/ 399688 w 600998"/>
              <a:gd name="connsiteY91" fmla="*/ 41974 h 608345"/>
              <a:gd name="connsiteX92" fmla="*/ 60469 w 600998"/>
              <a:gd name="connsiteY92" fmla="*/ 41974 h 608345"/>
              <a:gd name="connsiteX93" fmla="*/ 41941 w 600998"/>
              <a:gd name="connsiteY93" fmla="*/ 60383 h 608345"/>
              <a:gd name="connsiteX94" fmla="*/ 41941 w 600998"/>
              <a:gd name="connsiteY94" fmla="*/ 547962 h 608345"/>
              <a:gd name="connsiteX95" fmla="*/ 60469 w 600998"/>
              <a:gd name="connsiteY95" fmla="*/ 566463 h 608345"/>
              <a:gd name="connsiteX96" fmla="*/ 300688 w 600998"/>
              <a:gd name="connsiteY96" fmla="*/ 566463 h 608345"/>
              <a:gd name="connsiteX97" fmla="*/ 300964 w 600998"/>
              <a:gd name="connsiteY97" fmla="*/ 566924 h 608345"/>
              <a:gd name="connsiteX98" fmla="*/ 332950 w 600998"/>
              <a:gd name="connsiteY98" fmla="*/ 591500 h 608345"/>
              <a:gd name="connsiteX99" fmla="*/ 346685 w 600998"/>
              <a:gd name="connsiteY99" fmla="*/ 593249 h 608345"/>
              <a:gd name="connsiteX100" fmla="*/ 371665 w 600998"/>
              <a:gd name="connsiteY100" fmla="*/ 586990 h 608345"/>
              <a:gd name="connsiteX101" fmla="*/ 377104 w 600998"/>
              <a:gd name="connsiteY101" fmla="*/ 608345 h 608345"/>
              <a:gd name="connsiteX102" fmla="*/ 60469 w 600998"/>
              <a:gd name="connsiteY102" fmla="*/ 608345 h 608345"/>
              <a:gd name="connsiteX103" fmla="*/ 0 w 600998"/>
              <a:gd name="connsiteY103" fmla="*/ 547962 h 608345"/>
              <a:gd name="connsiteX104" fmla="*/ 0 w 600998"/>
              <a:gd name="connsiteY104" fmla="*/ 60383 h 608345"/>
              <a:gd name="connsiteX105" fmla="*/ 60469 w 600998"/>
              <a:gd name="connsiteY105" fmla="*/ 0 h 60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00998" h="608345">
                <a:moveTo>
                  <a:pt x="132932" y="451196"/>
                </a:moveTo>
                <a:lnTo>
                  <a:pt x="292847" y="451196"/>
                </a:lnTo>
                <a:cubicBezTo>
                  <a:pt x="277823" y="460588"/>
                  <a:pt x="269067" y="476517"/>
                  <a:pt x="268238" y="493182"/>
                </a:cubicBezTo>
                <a:lnTo>
                  <a:pt x="132932" y="493182"/>
                </a:lnTo>
                <a:cubicBezTo>
                  <a:pt x="121318" y="493182"/>
                  <a:pt x="111917" y="483791"/>
                  <a:pt x="111917" y="472189"/>
                </a:cubicBezTo>
                <a:cubicBezTo>
                  <a:pt x="111917" y="460588"/>
                  <a:pt x="121318" y="451196"/>
                  <a:pt x="132932" y="451196"/>
                </a:cubicBezTo>
                <a:close/>
                <a:moveTo>
                  <a:pt x="450313" y="395308"/>
                </a:moveTo>
                <a:cubicBezTo>
                  <a:pt x="481160" y="395308"/>
                  <a:pt x="506166" y="420267"/>
                  <a:pt x="506166" y="451055"/>
                </a:cubicBezTo>
                <a:cubicBezTo>
                  <a:pt x="506166" y="481843"/>
                  <a:pt x="481160" y="506802"/>
                  <a:pt x="450313" y="506802"/>
                </a:cubicBezTo>
                <a:cubicBezTo>
                  <a:pt x="419466" y="506802"/>
                  <a:pt x="394460" y="481843"/>
                  <a:pt x="394460" y="451055"/>
                </a:cubicBezTo>
                <a:cubicBezTo>
                  <a:pt x="394460" y="420267"/>
                  <a:pt x="419466" y="395308"/>
                  <a:pt x="450313" y="395308"/>
                </a:cubicBezTo>
                <a:close/>
                <a:moveTo>
                  <a:pt x="450289" y="374338"/>
                </a:moveTo>
                <a:cubicBezTo>
                  <a:pt x="407881" y="374338"/>
                  <a:pt x="373402" y="408762"/>
                  <a:pt x="373402" y="451009"/>
                </a:cubicBezTo>
                <a:cubicBezTo>
                  <a:pt x="373402" y="493349"/>
                  <a:pt x="407881" y="527772"/>
                  <a:pt x="450289" y="527772"/>
                </a:cubicBezTo>
                <a:cubicBezTo>
                  <a:pt x="492604" y="527772"/>
                  <a:pt x="527083" y="493349"/>
                  <a:pt x="527083" y="451009"/>
                </a:cubicBezTo>
                <a:cubicBezTo>
                  <a:pt x="527083" y="408762"/>
                  <a:pt x="492604" y="374338"/>
                  <a:pt x="450289" y="374338"/>
                </a:cubicBezTo>
                <a:close/>
                <a:moveTo>
                  <a:pt x="132936" y="346406"/>
                </a:moveTo>
                <a:lnTo>
                  <a:pt x="294540" y="346406"/>
                </a:lnTo>
                <a:lnTo>
                  <a:pt x="275181" y="379866"/>
                </a:lnTo>
                <a:cubicBezTo>
                  <a:pt x="273613" y="382623"/>
                  <a:pt x="272415" y="385473"/>
                  <a:pt x="271309" y="388322"/>
                </a:cubicBezTo>
                <a:lnTo>
                  <a:pt x="132936" y="388322"/>
                </a:lnTo>
                <a:cubicBezTo>
                  <a:pt x="121320" y="388322"/>
                  <a:pt x="111917" y="378946"/>
                  <a:pt x="111917" y="367364"/>
                </a:cubicBezTo>
                <a:cubicBezTo>
                  <a:pt x="111917" y="355782"/>
                  <a:pt x="121320" y="346406"/>
                  <a:pt x="132936" y="346406"/>
                </a:cubicBezTo>
                <a:close/>
                <a:moveTo>
                  <a:pt x="424383" y="295458"/>
                </a:moveTo>
                <a:lnTo>
                  <a:pt x="476102" y="295458"/>
                </a:lnTo>
                <a:cubicBezTo>
                  <a:pt x="487902" y="295458"/>
                  <a:pt x="497398" y="304939"/>
                  <a:pt x="497398" y="316720"/>
                </a:cubicBezTo>
                <a:lnTo>
                  <a:pt x="497398" y="338626"/>
                </a:lnTo>
                <a:cubicBezTo>
                  <a:pt x="506985" y="342584"/>
                  <a:pt x="515651" y="348106"/>
                  <a:pt x="523856" y="354365"/>
                </a:cubicBezTo>
                <a:lnTo>
                  <a:pt x="543216" y="343136"/>
                </a:lnTo>
                <a:cubicBezTo>
                  <a:pt x="546535" y="341203"/>
                  <a:pt x="550222" y="340283"/>
                  <a:pt x="553818" y="340283"/>
                </a:cubicBezTo>
                <a:cubicBezTo>
                  <a:pt x="561193" y="340283"/>
                  <a:pt x="568384" y="344056"/>
                  <a:pt x="572256" y="350960"/>
                </a:cubicBezTo>
                <a:lnTo>
                  <a:pt x="598069" y="395600"/>
                </a:lnTo>
                <a:cubicBezTo>
                  <a:pt x="600927" y="400478"/>
                  <a:pt x="601756" y="406277"/>
                  <a:pt x="600281" y="411707"/>
                </a:cubicBezTo>
                <a:cubicBezTo>
                  <a:pt x="598806" y="417138"/>
                  <a:pt x="595211" y="421832"/>
                  <a:pt x="590325" y="424593"/>
                </a:cubicBezTo>
                <a:lnTo>
                  <a:pt x="570781" y="435914"/>
                </a:lnTo>
                <a:cubicBezTo>
                  <a:pt x="571426" y="440885"/>
                  <a:pt x="572348" y="445855"/>
                  <a:pt x="572348" y="451009"/>
                </a:cubicBezTo>
                <a:cubicBezTo>
                  <a:pt x="572348" y="456256"/>
                  <a:pt x="571426" y="461134"/>
                  <a:pt x="570781" y="466196"/>
                </a:cubicBezTo>
                <a:lnTo>
                  <a:pt x="590325" y="477425"/>
                </a:lnTo>
                <a:cubicBezTo>
                  <a:pt x="600558" y="483316"/>
                  <a:pt x="603969" y="496294"/>
                  <a:pt x="598069" y="506511"/>
                </a:cubicBezTo>
                <a:lnTo>
                  <a:pt x="572256" y="551151"/>
                </a:lnTo>
                <a:cubicBezTo>
                  <a:pt x="569490" y="556029"/>
                  <a:pt x="564788" y="559619"/>
                  <a:pt x="559349" y="561091"/>
                </a:cubicBezTo>
                <a:cubicBezTo>
                  <a:pt x="557505" y="561552"/>
                  <a:pt x="555662" y="561828"/>
                  <a:pt x="553818" y="561828"/>
                </a:cubicBezTo>
                <a:cubicBezTo>
                  <a:pt x="550130" y="561828"/>
                  <a:pt x="546443" y="560815"/>
                  <a:pt x="543216" y="558974"/>
                </a:cubicBezTo>
                <a:lnTo>
                  <a:pt x="523856" y="547745"/>
                </a:lnTo>
                <a:cubicBezTo>
                  <a:pt x="515651" y="553912"/>
                  <a:pt x="506985" y="559435"/>
                  <a:pt x="497398" y="563485"/>
                </a:cubicBezTo>
                <a:lnTo>
                  <a:pt x="497398" y="585391"/>
                </a:lnTo>
                <a:cubicBezTo>
                  <a:pt x="497398" y="597080"/>
                  <a:pt x="487902" y="606652"/>
                  <a:pt x="476102" y="606652"/>
                </a:cubicBezTo>
                <a:lnTo>
                  <a:pt x="424383" y="606652"/>
                </a:lnTo>
                <a:cubicBezTo>
                  <a:pt x="412675" y="606652"/>
                  <a:pt x="403180" y="597080"/>
                  <a:pt x="403180" y="585391"/>
                </a:cubicBezTo>
                <a:lnTo>
                  <a:pt x="403180" y="563485"/>
                </a:lnTo>
                <a:cubicBezTo>
                  <a:pt x="393592" y="559435"/>
                  <a:pt x="384926" y="554004"/>
                  <a:pt x="376721" y="547745"/>
                </a:cubicBezTo>
                <a:lnTo>
                  <a:pt x="357269" y="558974"/>
                </a:lnTo>
                <a:cubicBezTo>
                  <a:pt x="354042" y="560815"/>
                  <a:pt x="350355" y="561828"/>
                  <a:pt x="346667" y="561828"/>
                </a:cubicBezTo>
                <a:cubicBezTo>
                  <a:pt x="344823" y="561828"/>
                  <a:pt x="342980" y="561552"/>
                  <a:pt x="341136" y="561091"/>
                </a:cubicBezTo>
                <a:cubicBezTo>
                  <a:pt x="335697" y="559619"/>
                  <a:pt x="331087" y="556029"/>
                  <a:pt x="328229" y="551151"/>
                </a:cubicBezTo>
                <a:lnTo>
                  <a:pt x="302416" y="506419"/>
                </a:lnTo>
                <a:cubicBezTo>
                  <a:pt x="296516" y="496294"/>
                  <a:pt x="300019" y="483316"/>
                  <a:pt x="310160" y="477425"/>
                </a:cubicBezTo>
                <a:lnTo>
                  <a:pt x="329704" y="466196"/>
                </a:lnTo>
                <a:cubicBezTo>
                  <a:pt x="329059" y="461134"/>
                  <a:pt x="328229" y="456256"/>
                  <a:pt x="328229" y="451009"/>
                </a:cubicBezTo>
                <a:cubicBezTo>
                  <a:pt x="328229" y="445855"/>
                  <a:pt x="329059" y="440885"/>
                  <a:pt x="329704" y="435914"/>
                </a:cubicBezTo>
                <a:lnTo>
                  <a:pt x="310160" y="424593"/>
                </a:lnTo>
                <a:cubicBezTo>
                  <a:pt x="300019" y="418795"/>
                  <a:pt x="296516" y="405725"/>
                  <a:pt x="302416" y="395600"/>
                </a:cubicBezTo>
                <a:lnTo>
                  <a:pt x="328229" y="350868"/>
                </a:lnTo>
                <a:cubicBezTo>
                  <a:pt x="331087" y="345989"/>
                  <a:pt x="335697" y="342492"/>
                  <a:pt x="341136" y="341019"/>
                </a:cubicBezTo>
                <a:cubicBezTo>
                  <a:pt x="342980" y="340467"/>
                  <a:pt x="344823" y="340283"/>
                  <a:pt x="346667" y="340283"/>
                </a:cubicBezTo>
                <a:cubicBezTo>
                  <a:pt x="350355" y="340283"/>
                  <a:pt x="354042" y="341203"/>
                  <a:pt x="357269" y="343136"/>
                </a:cubicBezTo>
                <a:lnTo>
                  <a:pt x="376721" y="354365"/>
                </a:lnTo>
                <a:cubicBezTo>
                  <a:pt x="384926" y="348106"/>
                  <a:pt x="393592" y="342584"/>
                  <a:pt x="403180" y="338626"/>
                </a:cubicBezTo>
                <a:lnTo>
                  <a:pt x="403180" y="316720"/>
                </a:lnTo>
                <a:cubicBezTo>
                  <a:pt x="403180" y="304939"/>
                  <a:pt x="412675" y="295458"/>
                  <a:pt x="424383" y="295458"/>
                </a:cubicBezTo>
                <a:close/>
                <a:moveTo>
                  <a:pt x="132932" y="241616"/>
                </a:moveTo>
                <a:lnTo>
                  <a:pt x="311278" y="241616"/>
                </a:lnTo>
                <a:cubicBezTo>
                  <a:pt x="322892" y="241616"/>
                  <a:pt x="332293" y="251012"/>
                  <a:pt x="332293" y="262620"/>
                </a:cubicBezTo>
                <a:cubicBezTo>
                  <a:pt x="332293" y="274135"/>
                  <a:pt x="322892" y="283532"/>
                  <a:pt x="311278" y="283532"/>
                </a:cubicBezTo>
                <a:lnTo>
                  <a:pt x="132932" y="283532"/>
                </a:lnTo>
                <a:cubicBezTo>
                  <a:pt x="121318" y="283532"/>
                  <a:pt x="111917" y="274135"/>
                  <a:pt x="111917" y="262620"/>
                </a:cubicBezTo>
                <a:cubicBezTo>
                  <a:pt x="111917" y="251012"/>
                  <a:pt x="121318" y="241616"/>
                  <a:pt x="132932" y="241616"/>
                </a:cubicBezTo>
                <a:close/>
                <a:moveTo>
                  <a:pt x="132934" y="136756"/>
                </a:moveTo>
                <a:lnTo>
                  <a:pt x="269360" y="136756"/>
                </a:lnTo>
                <a:cubicBezTo>
                  <a:pt x="280975" y="136756"/>
                  <a:pt x="290377" y="146147"/>
                  <a:pt x="290377" y="157749"/>
                </a:cubicBezTo>
                <a:cubicBezTo>
                  <a:pt x="290377" y="169350"/>
                  <a:pt x="280975" y="178742"/>
                  <a:pt x="269360" y="178742"/>
                </a:cubicBezTo>
                <a:lnTo>
                  <a:pt x="132934" y="178742"/>
                </a:lnTo>
                <a:cubicBezTo>
                  <a:pt x="121319" y="178742"/>
                  <a:pt x="111917" y="169350"/>
                  <a:pt x="111917" y="157749"/>
                </a:cubicBezTo>
                <a:cubicBezTo>
                  <a:pt x="111917" y="146147"/>
                  <a:pt x="121319" y="136756"/>
                  <a:pt x="132934" y="136756"/>
                </a:cubicBezTo>
                <a:close/>
                <a:moveTo>
                  <a:pt x="60469" y="0"/>
                </a:moveTo>
                <a:lnTo>
                  <a:pt x="399688" y="0"/>
                </a:lnTo>
                <a:cubicBezTo>
                  <a:pt x="433056" y="0"/>
                  <a:pt x="460157" y="27062"/>
                  <a:pt x="460157" y="60383"/>
                </a:cubicBezTo>
                <a:lnTo>
                  <a:pt x="460157" y="264085"/>
                </a:lnTo>
                <a:lnTo>
                  <a:pt x="424392" y="264085"/>
                </a:lnTo>
                <a:cubicBezTo>
                  <a:pt x="422271" y="264085"/>
                  <a:pt x="420244" y="264454"/>
                  <a:pt x="418216" y="264638"/>
                </a:cubicBezTo>
                <a:lnTo>
                  <a:pt x="418216" y="60383"/>
                </a:lnTo>
                <a:cubicBezTo>
                  <a:pt x="418216" y="50258"/>
                  <a:pt x="409920" y="41974"/>
                  <a:pt x="399688" y="41974"/>
                </a:cubicBezTo>
                <a:lnTo>
                  <a:pt x="60469" y="41974"/>
                </a:lnTo>
                <a:cubicBezTo>
                  <a:pt x="50237" y="41974"/>
                  <a:pt x="41941" y="50258"/>
                  <a:pt x="41941" y="60383"/>
                </a:cubicBezTo>
                <a:lnTo>
                  <a:pt x="41941" y="547962"/>
                </a:lnTo>
                <a:cubicBezTo>
                  <a:pt x="41941" y="558179"/>
                  <a:pt x="50237" y="566463"/>
                  <a:pt x="60469" y="566463"/>
                </a:cubicBezTo>
                <a:lnTo>
                  <a:pt x="300688" y="566463"/>
                </a:lnTo>
                <a:lnTo>
                  <a:pt x="300964" y="566924"/>
                </a:lnTo>
                <a:cubicBezTo>
                  <a:pt x="308062" y="579074"/>
                  <a:pt x="319400" y="587819"/>
                  <a:pt x="332950" y="591500"/>
                </a:cubicBezTo>
                <a:cubicBezTo>
                  <a:pt x="337467" y="592697"/>
                  <a:pt x="342076" y="593249"/>
                  <a:pt x="346685" y="593249"/>
                </a:cubicBezTo>
                <a:cubicBezTo>
                  <a:pt x="355442" y="593249"/>
                  <a:pt x="364014" y="591132"/>
                  <a:pt x="371665" y="586990"/>
                </a:cubicBezTo>
                <a:cubicBezTo>
                  <a:pt x="371942" y="594630"/>
                  <a:pt x="373970" y="601902"/>
                  <a:pt x="377104" y="608345"/>
                </a:cubicBezTo>
                <a:lnTo>
                  <a:pt x="60469" y="608345"/>
                </a:lnTo>
                <a:cubicBezTo>
                  <a:pt x="27101" y="608345"/>
                  <a:pt x="0" y="581283"/>
                  <a:pt x="0" y="547962"/>
                </a:cubicBezTo>
                <a:lnTo>
                  <a:pt x="0" y="60383"/>
                </a:lnTo>
                <a:cubicBezTo>
                  <a:pt x="0" y="27062"/>
                  <a:pt x="27101" y="0"/>
                  <a:pt x="60469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4D04B59-0420-2D83-1839-29CCF6E8E43A}"/>
              </a:ext>
            </a:extLst>
          </p:cNvPr>
          <p:cNvSpPr txBox="1"/>
          <p:nvPr/>
        </p:nvSpPr>
        <p:spPr>
          <a:xfrm>
            <a:off x="6912045" y="5126539"/>
            <a:ext cx="4224268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接种疫苗是为了预防控制传染病的发生和流行。</a:t>
            </a:r>
            <a:endParaRPr lang="en-US" altLang="zh-CN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7DE208B-83BF-FD93-F18E-2D7728B34009}"/>
              </a:ext>
            </a:extLst>
          </p:cNvPr>
          <p:cNvSpPr txBox="1"/>
          <p:nvPr/>
        </p:nvSpPr>
        <p:spPr>
          <a:xfrm>
            <a:off x="7253532" y="4792458"/>
            <a:ext cx="148585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接种目的</a:t>
            </a:r>
          </a:p>
        </p:txBody>
      </p:sp>
      <p:sp>
        <p:nvSpPr>
          <p:cNvPr id="24" name="file_137639">
            <a:extLst>
              <a:ext uri="{FF2B5EF4-FFF2-40B4-BE49-F238E27FC236}">
                <a16:creationId xmlns:a16="http://schemas.microsoft.com/office/drawing/2014/main" id="{F16E2B2A-0FAD-76E1-1A2B-D4B93B68FFEC}"/>
              </a:ext>
            </a:extLst>
          </p:cNvPr>
          <p:cNvSpPr/>
          <p:nvPr/>
        </p:nvSpPr>
        <p:spPr>
          <a:xfrm>
            <a:off x="6912045" y="4856502"/>
            <a:ext cx="334081" cy="333576"/>
          </a:xfrm>
          <a:custGeom>
            <a:avLst/>
            <a:gdLst>
              <a:gd name="connsiteX0" fmla="*/ 281613 w 607639"/>
              <a:gd name="connsiteY0" fmla="*/ 164530 h 606722"/>
              <a:gd name="connsiteX1" fmla="*/ 164746 w 607639"/>
              <a:gd name="connsiteY1" fmla="*/ 281222 h 606722"/>
              <a:gd name="connsiteX2" fmla="*/ 191893 w 607639"/>
              <a:gd name="connsiteY2" fmla="*/ 281222 h 606722"/>
              <a:gd name="connsiteX3" fmla="*/ 214145 w 607639"/>
              <a:gd name="connsiteY3" fmla="*/ 303352 h 606722"/>
              <a:gd name="connsiteX4" fmla="*/ 191893 w 607639"/>
              <a:gd name="connsiteY4" fmla="*/ 325570 h 606722"/>
              <a:gd name="connsiteX5" fmla="*/ 164746 w 607639"/>
              <a:gd name="connsiteY5" fmla="*/ 325570 h 606722"/>
              <a:gd name="connsiteX6" fmla="*/ 281613 w 607639"/>
              <a:gd name="connsiteY6" fmla="*/ 442173 h 606722"/>
              <a:gd name="connsiteX7" fmla="*/ 281613 w 607639"/>
              <a:gd name="connsiteY7" fmla="*/ 415156 h 606722"/>
              <a:gd name="connsiteX8" fmla="*/ 303776 w 607639"/>
              <a:gd name="connsiteY8" fmla="*/ 392937 h 606722"/>
              <a:gd name="connsiteX9" fmla="*/ 326027 w 607639"/>
              <a:gd name="connsiteY9" fmla="*/ 415156 h 606722"/>
              <a:gd name="connsiteX10" fmla="*/ 326027 w 607639"/>
              <a:gd name="connsiteY10" fmla="*/ 442173 h 606722"/>
              <a:gd name="connsiteX11" fmla="*/ 442805 w 607639"/>
              <a:gd name="connsiteY11" fmla="*/ 325570 h 606722"/>
              <a:gd name="connsiteX12" fmla="*/ 415747 w 607639"/>
              <a:gd name="connsiteY12" fmla="*/ 325570 h 606722"/>
              <a:gd name="connsiteX13" fmla="*/ 393495 w 607639"/>
              <a:gd name="connsiteY13" fmla="*/ 303352 h 606722"/>
              <a:gd name="connsiteX14" fmla="*/ 415747 w 607639"/>
              <a:gd name="connsiteY14" fmla="*/ 281222 h 606722"/>
              <a:gd name="connsiteX15" fmla="*/ 442805 w 607639"/>
              <a:gd name="connsiteY15" fmla="*/ 281222 h 606722"/>
              <a:gd name="connsiteX16" fmla="*/ 326027 w 607639"/>
              <a:gd name="connsiteY16" fmla="*/ 164530 h 606722"/>
              <a:gd name="connsiteX17" fmla="*/ 326027 w 607639"/>
              <a:gd name="connsiteY17" fmla="*/ 191636 h 606722"/>
              <a:gd name="connsiteX18" fmla="*/ 303776 w 607639"/>
              <a:gd name="connsiteY18" fmla="*/ 213855 h 606722"/>
              <a:gd name="connsiteX19" fmla="*/ 281613 w 607639"/>
              <a:gd name="connsiteY19" fmla="*/ 191636 h 606722"/>
              <a:gd name="connsiteX20" fmla="*/ 303776 w 607639"/>
              <a:gd name="connsiteY20" fmla="*/ 67390 h 606722"/>
              <a:gd name="connsiteX21" fmla="*/ 326027 w 607639"/>
              <a:gd name="connsiteY21" fmla="*/ 89609 h 606722"/>
              <a:gd name="connsiteX22" fmla="*/ 326027 w 607639"/>
              <a:gd name="connsiteY22" fmla="*/ 119737 h 606722"/>
              <a:gd name="connsiteX23" fmla="*/ 487754 w 607639"/>
              <a:gd name="connsiteY23" fmla="*/ 281222 h 606722"/>
              <a:gd name="connsiteX24" fmla="*/ 517927 w 607639"/>
              <a:gd name="connsiteY24" fmla="*/ 281222 h 606722"/>
              <a:gd name="connsiteX25" fmla="*/ 540179 w 607639"/>
              <a:gd name="connsiteY25" fmla="*/ 303352 h 606722"/>
              <a:gd name="connsiteX26" fmla="*/ 517927 w 607639"/>
              <a:gd name="connsiteY26" fmla="*/ 325570 h 606722"/>
              <a:gd name="connsiteX27" fmla="*/ 487754 w 607639"/>
              <a:gd name="connsiteY27" fmla="*/ 325570 h 606722"/>
              <a:gd name="connsiteX28" fmla="*/ 326027 w 607639"/>
              <a:gd name="connsiteY28" fmla="*/ 487055 h 606722"/>
              <a:gd name="connsiteX29" fmla="*/ 326027 w 607639"/>
              <a:gd name="connsiteY29" fmla="*/ 517183 h 606722"/>
              <a:gd name="connsiteX30" fmla="*/ 303776 w 607639"/>
              <a:gd name="connsiteY30" fmla="*/ 539402 h 606722"/>
              <a:gd name="connsiteX31" fmla="*/ 281613 w 607639"/>
              <a:gd name="connsiteY31" fmla="*/ 517183 h 606722"/>
              <a:gd name="connsiteX32" fmla="*/ 281613 w 607639"/>
              <a:gd name="connsiteY32" fmla="*/ 487055 h 606722"/>
              <a:gd name="connsiteX33" fmla="*/ 119886 w 607639"/>
              <a:gd name="connsiteY33" fmla="*/ 325570 h 606722"/>
              <a:gd name="connsiteX34" fmla="*/ 89713 w 607639"/>
              <a:gd name="connsiteY34" fmla="*/ 325570 h 606722"/>
              <a:gd name="connsiteX35" fmla="*/ 67461 w 607639"/>
              <a:gd name="connsiteY35" fmla="*/ 303352 h 606722"/>
              <a:gd name="connsiteX36" fmla="*/ 89713 w 607639"/>
              <a:gd name="connsiteY36" fmla="*/ 281222 h 606722"/>
              <a:gd name="connsiteX37" fmla="*/ 119886 w 607639"/>
              <a:gd name="connsiteY37" fmla="*/ 281222 h 606722"/>
              <a:gd name="connsiteX38" fmla="*/ 281613 w 607639"/>
              <a:gd name="connsiteY38" fmla="*/ 119737 h 606722"/>
              <a:gd name="connsiteX39" fmla="*/ 281613 w 607639"/>
              <a:gd name="connsiteY39" fmla="*/ 89609 h 606722"/>
              <a:gd name="connsiteX40" fmla="*/ 303776 w 607639"/>
              <a:gd name="connsiteY40" fmla="*/ 67390 h 606722"/>
              <a:gd name="connsiteX41" fmla="*/ 303775 w 607639"/>
              <a:gd name="connsiteY41" fmla="*/ 44435 h 606722"/>
              <a:gd name="connsiteX42" fmla="*/ 44503 w 607639"/>
              <a:gd name="connsiteY42" fmla="*/ 303317 h 606722"/>
              <a:gd name="connsiteX43" fmla="*/ 303775 w 607639"/>
              <a:gd name="connsiteY43" fmla="*/ 562287 h 606722"/>
              <a:gd name="connsiteX44" fmla="*/ 563136 w 607639"/>
              <a:gd name="connsiteY44" fmla="*/ 303317 h 606722"/>
              <a:gd name="connsiteX45" fmla="*/ 303775 w 607639"/>
              <a:gd name="connsiteY45" fmla="*/ 44435 h 606722"/>
              <a:gd name="connsiteX46" fmla="*/ 303775 w 607639"/>
              <a:gd name="connsiteY46" fmla="*/ 0 h 606722"/>
              <a:gd name="connsiteX47" fmla="*/ 607639 w 607639"/>
              <a:gd name="connsiteY47" fmla="*/ 303317 h 606722"/>
              <a:gd name="connsiteX48" fmla="*/ 303775 w 607639"/>
              <a:gd name="connsiteY48" fmla="*/ 606722 h 606722"/>
              <a:gd name="connsiteX49" fmla="*/ 0 w 607639"/>
              <a:gd name="connsiteY49" fmla="*/ 303317 h 606722"/>
              <a:gd name="connsiteX50" fmla="*/ 303775 w 607639"/>
              <a:gd name="connsiteY5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7639" h="606722">
                <a:moveTo>
                  <a:pt x="281613" y="164530"/>
                </a:moveTo>
                <a:cubicBezTo>
                  <a:pt x="221711" y="174039"/>
                  <a:pt x="174270" y="221409"/>
                  <a:pt x="164746" y="281222"/>
                </a:cubicBezTo>
                <a:lnTo>
                  <a:pt x="191893" y="281222"/>
                </a:lnTo>
                <a:cubicBezTo>
                  <a:pt x="204176" y="281222"/>
                  <a:pt x="214145" y="291087"/>
                  <a:pt x="214145" y="303352"/>
                </a:cubicBezTo>
                <a:cubicBezTo>
                  <a:pt x="214145" y="315616"/>
                  <a:pt x="204176" y="325570"/>
                  <a:pt x="191893" y="325570"/>
                </a:cubicBezTo>
                <a:lnTo>
                  <a:pt x="164746" y="325570"/>
                </a:lnTo>
                <a:cubicBezTo>
                  <a:pt x="174270" y="385383"/>
                  <a:pt x="221711" y="432664"/>
                  <a:pt x="281613" y="442173"/>
                </a:cubicBezTo>
                <a:lnTo>
                  <a:pt x="281613" y="415156"/>
                </a:lnTo>
                <a:cubicBezTo>
                  <a:pt x="281613" y="402891"/>
                  <a:pt x="291492" y="392937"/>
                  <a:pt x="303776" y="392937"/>
                </a:cubicBezTo>
                <a:cubicBezTo>
                  <a:pt x="316059" y="392937"/>
                  <a:pt x="326027" y="402891"/>
                  <a:pt x="326027" y="415156"/>
                </a:cubicBezTo>
                <a:lnTo>
                  <a:pt x="326027" y="442173"/>
                </a:lnTo>
                <a:cubicBezTo>
                  <a:pt x="385929" y="432664"/>
                  <a:pt x="433281" y="385383"/>
                  <a:pt x="442805" y="325570"/>
                </a:cubicBezTo>
                <a:lnTo>
                  <a:pt x="415747" y="325570"/>
                </a:lnTo>
                <a:cubicBezTo>
                  <a:pt x="403464" y="325570"/>
                  <a:pt x="393495" y="315616"/>
                  <a:pt x="393495" y="303352"/>
                </a:cubicBezTo>
                <a:cubicBezTo>
                  <a:pt x="393495" y="291087"/>
                  <a:pt x="403464" y="281222"/>
                  <a:pt x="415747" y="281222"/>
                </a:cubicBezTo>
                <a:lnTo>
                  <a:pt x="442805" y="281222"/>
                </a:lnTo>
                <a:cubicBezTo>
                  <a:pt x="433281" y="221409"/>
                  <a:pt x="385929" y="174039"/>
                  <a:pt x="326027" y="164530"/>
                </a:cubicBezTo>
                <a:lnTo>
                  <a:pt x="326027" y="191636"/>
                </a:lnTo>
                <a:cubicBezTo>
                  <a:pt x="326027" y="203901"/>
                  <a:pt x="316059" y="213855"/>
                  <a:pt x="303776" y="213855"/>
                </a:cubicBezTo>
                <a:cubicBezTo>
                  <a:pt x="291492" y="213855"/>
                  <a:pt x="281613" y="203901"/>
                  <a:pt x="281613" y="191636"/>
                </a:cubicBezTo>
                <a:close/>
                <a:moveTo>
                  <a:pt x="303776" y="67390"/>
                </a:moveTo>
                <a:cubicBezTo>
                  <a:pt x="316059" y="67390"/>
                  <a:pt x="326027" y="77344"/>
                  <a:pt x="326027" y="89609"/>
                </a:cubicBezTo>
                <a:lnTo>
                  <a:pt x="326027" y="119737"/>
                </a:lnTo>
                <a:cubicBezTo>
                  <a:pt x="410406" y="129869"/>
                  <a:pt x="477607" y="196880"/>
                  <a:pt x="487754" y="281222"/>
                </a:cubicBezTo>
                <a:lnTo>
                  <a:pt x="517927" y="281222"/>
                </a:lnTo>
                <a:cubicBezTo>
                  <a:pt x="530210" y="281222"/>
                  <a:pt x="540179" y="291087"/>
                  <a:pt x="540179" y="303352"/>
                </a:cubicBezTo>
                <a:cubicBezTo>
                  <a:pt x="540179" y="315616"/>
                  <a:pt x="530210" y="325570"/>
                  <a:pt x="517927" y="325570"/>
                </a:cubicBezTo>
                <a:lnTo>
                  <a:pt x="487754" y="325570"/>
                </a:lnTo>
                <a:cubicBezTo>
                  <a:pt x="477607" y="409823"/>
                  <a:pt x="410406" y="476923"/>
                  <a:pt x="326027" y="487055"/>
                </a:cubicBezTo>
                <a:lnTo>
                  <a:pt x="326027" y="517183"/>
                </a:lnTo>
                <a:cubicBezTo>
                  <a:pt x="326027" y="529448"/>
                  <a:pt x="316059" y="539402"/>
                  <a:pt x="303776" y="539402"/>
                </a:cubicBezTo>
                <a:cubicBezTo>
                  <a:pt x="291492" y="539402"/>
                  <a:pt x="281613" y="529448"/>
                  <a:pt x="281613" y="517183"/>
                </a:cubicBezTo>
                <a:lnTo>
                  <a:pt x="281613" y="487055"/>
                </a:lnTo>
                <a:cubicBezTo>
                  <a:pt x="197145" y="476923"/>
                  <a:pt x="130033" y="409823"/>
                  <a:pt x="119886" y="325570"/>
                </a:cubicBezTo>
                <a:lnTo>
                  <a:pt x="89713" y="325570"/>
                </a:lnTo>
                <a:cubicBezTo>
                  <a:pt x="77430" y="325570"/>
                  <a:pt x="67461" y="315616"/>
                  <a:pt x="67461" y="303352"/>
                </a:cubicBezTo>
                <a:cubicBezTo>
                  <a:pt x="67461" y="291087"/>
                  <a:pt x="77430" y="281222"/>
                  <a:pt x="89713" y="281222"/>
                </a:cubicBezTo>
                <a:lnTo>
                  <a:pt x="119886" y="281222"/>
                </a:lnTo>
                <a:cubicBezTo>
                  <a:pt x="130033" y="196880"/>
                  <a:pt x="197145" y="129869"/>
                  <a:pt x="281613" y="119737"/>
                </a:cubicBezTo>
                <a:lnTo>
                  <a:pt x="281613" y="89609"/>
                </a:lnTo>
                <a:cubicBezTo>
                  <a:pt x="281613" y="77344"/>
                  <a:pt x="291492" y="67390"/>
                  <a:pt x="303776" y="67390"/>
                </a:cubicBezTo>
                <a:close/>
                <a:moveTo>
                  <a:pt x="303775" y="44435"/>
                </a:moveTo>
                <a:cubicBezTo>
                  <a:pt x="160833" y="44435"/>
                  <a:pt x="44503" y="160590"/>
                  <a:pt x="44503" y="303317"/>
                </a:cubicBezTo>
                <a:cubicBezTo>
                  <a:pt x="44503" y="446132"/>
                  <a:pt x="160833" y="562287"/>
                  <a:pt x="303775" y="562287"/>
                </a:cubicBezTo>
                <a:cubicBezTo>
                  <a:pt x="446806" y="562287"/>
                  <a:pt x="563136" y="446132"/>
                  <a:pt x="563136" y="303317"/>
                </a:cubicBezTo>
                <a:cubicBezTo>
                  <a:pt x="563136" y="160590"/>
                  <a:pt x="446806" y="44435"/>
                  <a:pt x="303775" y="44435"/>
                </a:cubicBezTo>
                <a:close/>
                <a:moveTo>
                  <a:pt x="303775" y="0"/>
                </a:moveTo>
                <a:cubicBezTo>
                  <a:pt x="471283" y="0"/>
                  <a:pt x="607639" y="136061"/>
                  <a:pt x="607639" y="303317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7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8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1166FDA5-3430-38C0-7545-A31F78D52E89}"/>
              </a:ext>
            </a:extLst>
          </p:cNvPr>
          <p:cNvSpPr/>
          <p:nvPr/>
        </p:nvSpPr>
        <p:spPr>
          <a:xfrm>
            <a:off x="1" y="554791"/>
            <a:ext cx="390524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48702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接种的重要性</a:t>
            </a:r>
          </a:p>
        </p:txBody>
      </p:sp>
      <p:pic>
        <p:nvPicPr>
          <p:cNvPr id="411" name="图形 410">
            <a:extLst>
              <a:ext uri="{FF2B5EF4-FFF2-40B4-BE49-F238E27FC236}">
                <a16:creationId xmlns:a16="http://schemas.microsoft.com/office/drawing/2014/main" id="{503910BE-8B34-AE74-4F44-C45AEBD778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sp>
        <p:nvSpPr>
          <p:cNvPr id="410" name="矩形 409">
            <a:extLst>
              <a:ext uri="{FF2B5EF4-FFF2-40B4-BE49-F238E27FC236}">
                <a16:creationId xmlns:a16="http://schemas.microsoft.com/office/drawing/2014/main" id="{46BC70E5-91F6-6897-0C81-7AF54EEE62EF}"/>
              </a:ext>
            </a:extLst>
          </p:cNvPr>
          <p:cNvSpPr/>
          <p:nvPr/>
        </p:nvSpPr>
        <p:spPr>
          <a:xfrm>
            <a:off x="515939" y="2077665"/>
            <a:ext cx="10994744" cy="109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2" name="矩形 411">
            <a:extLst>
              <a:ext uri="{FF2B5EF4-FFF2-40B4-BE49-F238E27FC236}">
                <a16:creationId xmlns:a16="http://schemas.microsoft.com/office/drawing/2014/main" id="{66E69092-037F-2451-4931-F9FEF98DF9CE}"/>
              </a:ext>
            </a:extLst>
          </p:cNvPr>
          <p:cNvSpPr/>
          <p:nvPr/>
        </p:nvSpPr>
        <p:spPr>
          <a:xfrm>
            <a:off x="515939" y="3407285"/>
            <a:ext cx="10994744" cy="109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1" name="矩形 510">
            <a:extLst>
              <a:ext uri="{FF2B5EF4-FFF2-40B4-BE49-F238E27FC236}">
                <a16:creationId xmlns:a16="http://schemas.microsoft.com/office/drawing/2014/main" id="{B1DB931E-BD79-A93A-A12C-829CDC1FA60A}"/>
              </a:ext>
            </a:extLst>
          </p:cNvPr>
          <p:cNvSpPr/>
          <p:nvPr/>
        </p:nvSpPr>
        <p:spPr>
          <a:xfrm>
            <a:off x="515939" y="4736905"/>
            <a:ext cx="10994744" cy="1097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" name="矩形 511">
            <a:extLst>
              <a:ext uri="{FF2B5EF4-FFF2-40B4-BE49-F238E27FC236}">
                <a16:creationId xmlns:a16="http://schemas.microsoft.com/office/drawing/2014/main" id="{04BA7784-86D3-79E0-479D-067FEFC4E10C}"/>
              </a:ext>
            </a:extLst>
          </p:cNvPr>
          <p:cNvSpPr/>
          <p:nvPr/>
        </p:nvSpPr>
        <p:spPr>
          <a:xfrm>
            <a:off x="429741" y="1347493"/>
            <a:ext cx="10706572" cy="470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接种疫苗的重要性不言而喻，主要从以下三个方面考虑，我们必须及时按时为宝宝接种疫苗！</a:t>
            </a:r>
          </a:p>
        </p:txBody>
      </p:sp>
      <p:sp>
        <p:nvSpPr>
          <p:cNvPr id="528" name="矩形 527">
            <a:extLst>
              <a:ext uri="{FF2B5EF4-FFF2-40B4-BE49-F238E27FC236}">
                <a16:creationId xmlns:a16="http://schemas.microsoft.com/office/drawing/2014/main" id="{4A81D554-3B68-723E-6D80-0B8ECA3AFC6A}"/>
              </a:ext>
            </a:extLst>
          </p:cNvPr>
          <p:cNvSpPr/>
          <p:nvPr/>
        </p:nvSpPr>
        <p:spPr>
          <a:xfrm>
            <a:off x="1455698" y="2564896"/>
            <a:ext cx="10112415" cy="428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宝宝一出生就面临诸多疾病的威胁，这些疾病时宝宝健康成长的重大隐患。</a:t>
            </a:r>
          </a:p>
        </p:txBody>
      </p:sp>
      <p:sp>
        <p:nvSpPr>
          <p:cNvPr id="530" name="矩形 529">
            <a:extLst>
              <a:ext uri="{FF2B5EF4-FFF2-40B4-BE49-F238E27FC236}">
                <a16:creationId xmlns:a16="http://schemas.microsoft.com/office/drawing/2014/main" id="{9295F425-6C8F-BCE6-F639-793AC7E8FCC3}"/>
              </a:ext>
            </a:extLst>
          </p:cNvPr>
          <p:cNvSpPr/>
          <p:nvPr/>
        </p:nvSpPr>
        <p:spPr>
          <a:xfrm>
            <a:off x="1455698" y="3939926"/>
            <a:ext cx="10112415" cy="4263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宝宝的母传抗体会在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个月左右消失，宝宝自身的免疫系统发育不完全不能自己产生抵抗疾病的足够抗体。</a:t>
            </a:r>
          </a:p>
        </p:txBody>
      </p:sp>
      <p:sp>
        <p:nvSpPr>
          <p:cNvPr id="531" name="矩形 530">
            <a:extLst>
              <a:ext uri="{FF2B5EF4-FFF2-40B4-BE49-F238E27FC236}">
                <a16:creationId xmlns:a16="http://schemas.microsoft.com/office/drawing/2014/main" id="{D4A22428-4121-9CA3-9FBE-CF2EE75DE215}"/>
              </a:ext>
            </a:extLst>
          </p:cNvPr>
          <p:cNvSpPr/>
          <p:nvPr/>
        </p:nvSpPr>
        <p:spPr>
          <a:xfrm>
            <a:off x="1455698" y="5251249"/>
            <a:ext cx="10112415" cy="428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</a:rPr>
              <a:t>疫苗可以为宝宝的健康提供坚实的免疫预防屏障，疫苗和营养同样重要。</a:t>
            </a:r>
          </a:p>
        </p:txBody>
      </p:sp>
      <p:sp>
        <p:nvSpPr>
          <p:cNvPr id="532" name="矩形 531">
            <a:extLst>
              <a:ext uri="{FF2B5EF4-FFF2-40B4-BE49-F238E27FC236}">
                <a16:creationId xmlns:a16="http://schemas.microsoft.com/office/drawing/2014/main" id="{6D756CBA-FA53-0C4C-CC3D-42350D581FED}"/>
              </a:ext>
            </a:extLst>
          </p:cNvPr>
          <p:cNvSpPr/>
          <p:nvPr/>
        </p:nvSpPr>
        <p:spPr>
          <a:xfrm>
            <a:off x="1455698" y="2314124"/>
            <a:ext cx="1202573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</a:rPr>
              <a:t>01 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</a:rPr>
              <a:t>重要性</a:t>
            </a:r>
          </a:p>
        </p:txBody>
      </p:sp>
      <p:sp>
        <p:nvSpPr>
          <p:cNvPr id="533" name="矩形 532">
            <a:extLst>
              <a:ext uri="{FF2B5EF4-FFF2-40B4-BE49-F238E27FC236}">
                <a16:creationId xmlns:a16="http://schemas.microsoft.com/office/drawing/2014/main" id="{3814CFC4-225B-E07A-6748-F21AA4F497E9}"/>
              </a:ext>
            </a:extLst>
          </p:cNvPr>
          <p:cNvSpPr/>
          <p:nvPr/>
        </p:nvSpPr>
        <p:spPr>
          <a:xfrm>
            <a:off x="1455698" y="3689154"/>
            <a:ext cx="124906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</a:rPr>
              <a:t>02 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</a:rPr>
              <a:t>重要性</a:t>
            </a:r>
          </a:p>
        </p:txBody>
      </p:sp>
      <p:sp>
        <p:nvSpPr>
          <p:cNvPr id="534" name="矩形 533">
            <a:extLst>
              <a:ext uri="{FF2B5EF4-FFF2-40B4-BE49-F238E27FC236}">
                <a16:creationId xmlns:a16="http://schemas.microsoft.com/office/drawing/2014/main" id="{472E4BE1-1820-1B4E-9E59-8907997A060E}"/>
              </a:ext>
            </a:extLst>
          </p:cNvPr>
          <p:cNvSpPr/>
          <p:nvPr/>
        </p:nvSpPr>
        <p:spPr>
          <a:xfrm>
            <a:off x="1455698" y="4990323"/>
            <a:ext cx="1249060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</a:rPr>
              <a:t>03 </a:t>
            </a:r>
            <a:r>
              <a:rPr lang="zh-CN" altLang="en-US" dirty="0">
                <a:latin typeface="OPPOSans B" panose="00020600040101010101" pitchFamily="18" charset="-122"/>
                <a:ea typeface="OPPOSans B" panose="00020600040101010101" pitchFamily="18" charset="-122"/>
              </a:rPr>
              <a:t>重要性</a:t>
            </a:r>
          </a:p>
        </p:txBody>
      </p:sp>
      <p:sp>
        <p:nvSpPr>
          <p:cNvPr id="540" name="iconfont-10224-5022918">
            <a:extLst>
              <a:ext uri="{FF2B5EF4-FFF2-40B4-BE49-F238E27FC236}">
                <a16:creationId xmlns:a16="http://schemas.microsoft.com/office/drawing/2014/main" id="{B118F33F-64F5-E1E1-D81B-427C23AB841E}"/>
              </a:ext>
            </a:extLst>
          </p:cNvPr>
          <p:cNvSpPr/>
          <p:nvPr/>
        </p:nvSpPr>
        <p:spPr>
          <a:xfrm>
            <a:off x="720340" y="2272035"/>
            <a:ext cx="646307" cy="645591"/>
          </a:xfrm>
          <a:custGeom>
            <a:avLst/>
            <a:gdLst>
              <a:gd name="connsiteX0" fmla="*/ 96753 w 607395"/>
              <a:gd name="connsiteY0" fmla="*/ 430938 h 606722"/>
              <a:gd name="connsiteX1" fmla="*/ 104418 w 607395"/>
              <a:gd name="connsiteY1" fmla="*/ 436650 h 606722"/>
              <a:gd name="connsiteX2" fmla="*/ 104596 w 607395"/>
              <a:gd name="connsiteY2" fmla="*/ 437006 h 606722"/>
              <a:gd name="connsiteX3" fmla="*/ 99975 w 607395"/>
              <a:gd name="connsiteY3" fmla="*/ 453900 h 606722"/>
              <a:gd name="connsiteX4" fmla="*/ 93843 w 607395"/>
              <a:gd name="connsiteY4" fmla="*/ 455500 h 606722"/>
              <a:gd name="connsiteX5" fmla="*/ 83090 w 607395"/>
              <a:gd name="connsiteY5" fmla="*/ 449276 h 606722"/>
              <a:gd name="connsiteX6" fmla="*/ 87356 w 607395"/>
              <a:gd name="connsiteY6" fmla="*/ 432294 h 606722"/>
              <a:gd name="connsiteX7" fmla="*/ 96753 w 607395"/>
              <a:gd name="connsiteY7" fmla="*/ 430938 h 606722"/>
              <a:gd name="connsiteX8" fmla="*/ 165117 w 607395"/>
              <a:gd name="connsiteY8" fmla="*/ 362878 h 606722"/>
              <a:gd name="connsiteX9" fmla="*/ 172670 w 607395"/>
              <a:gd name="connsiteY9" fmla="*/ 368561 h 606722"/>
              <a:gd name="connsiteX10" fmla="*/ 172670 w 607395"/>
              <a:gd name="connsiteY10" fmla="*/ 368650 h 606722"/>
              <a:gd name="connsiteX11" fmla="*/ 168309 w 607395"/>
              <a:gd name="connsiteY11" fmla="*/ 385644 h 606722"/>
              <a:gd name="connsiteX12" fmla="*/ 161992 w 607395"/>
              <a:gd name="connsiteY12" fmla="*/ 387334 h 606722"/>
              <a:gd name="connsiteX13" fmla="*/ 151313 w 607395"/>
              <a:gd name="connsiteY13" fmla="*/ 381284 h 606722"/>
              <a:gd name="connsiteX14" fmla="*/ 151313 w 607395"/>
              <a:gd name="connsiteY14" fmla="*/ 381106 h 606722"/>
              <a:gd name="connsiteX15" fmla="*/ 155763 w 607395"/>
              <a:gd name="connsiteY15" fmla="*/ 364201 h 606722"/>
              <a:gd name="connsiteX16" fmla="*/ 165117 w 607395"/>
              <a:gd name="connsiteY16" fmla="*/ 362878 h 606722"/>
              <a:gd name="connsiteX17" fmla="*/ 407323 w 607395"/>
              <a:gd name="connsiteY17" fmla="*/ 221228 h 606722"/>
              <a:gd name="connsiteX18" fmla="*/ 418347 w 607395"/>
              <a:gd name="connsiteY18" fmla="*/ 234824 h 606722"/>
              <a:gd name="connsiteX19" fmla="*/ 421903 w 607395"/>
              <a:gd name="connsiteY19" fmla="*/ 244865 h 606722"/>
              <a:gd name="connsiteX20" fmla="*/ 431950 w 607395"/>
              <a:gd name="connsiteY20" fmla="*/ 248419 h 606722"/>
              <a:gd name="connsiteX21" fmla="*/ 445553 w 607395"/>
              <a:gd name="connsiteY21" fmla="*/ 259438 h 606722"/>
              <a:gd name="connsiteX22" fmla="*/ 434528 w 607395"/>
              <a:gd name="connsiteY22" fmla="*/ 273033 h 606722"/>
              <a:gd name="connsiteX23" fmla="*/ 430616 w 607395"/>
              <a:gd name="connsiteY23" fmla="*/ 273300 h 606722"/>
              <a:gd name="connsiteX24" fmla="*/ 404389 w 607395"/>
              <a:gd name="connsiteY24" fmla="*/ 262370 h 606722"/>
              <a:gd name="connsiteX25" fmla="*/ 393720 w 607395"/>
              <a:gd name="connsiteY25" fmla="*/ 232247 h 606722"/>
              <a:gd name="connsiteX26" fmla="*/ 407323 w 607395"/>
              <a:gd name="connsiteY26" fmla="*/ 221228 h 606722"/>
              <a:gd name="connsiteX27" fmla="*/ 318128 w 607395"/>
              <a:gd name="connsiteY27" fmla="*/ 218476 h 606722"/>
              <a:gd name="connsiteX28" fmla="*/ 329159 w 607395"/>
              <a:gd name="connsiteY28" fmla="*/ 232064 h 606722"/>
              <a:gd name="connsiteX29" fmla="*/ 341169 w 607395"/>
              <a:gd name="connsiteY29" fmla="*/ 265991 h 606722"/>
              <a:gd name="connsiteX30" fmla="*/ 375065 w 607395"/>
              <a:gd name="connsiteY30" fmla="*/ 277981 h 606722"/>
              <a:gd name="connsiteX31" fmla="*/ 388676 w 607395"/>
              <a:gd name="connsiteY31" fmla="*/ 288994 h 606722"/>
              <a:gd name="connsiteX32" fmla="*/ 377645 w 607395"/>
              <a:gd name="connsiteY32" fmla="*/ 302583 h 606722"/>
              <a:gd name="connsiteX33" fmla="*/ 370617 w 607395"/>
              <a:gd name="connsiteY33" fmla="*/ 302938 h 606722"/>
              <a:gd name="connsiteX34" fmla="*/ 323643 w 607395"/>
              <a:gd name="connsiteY34" fmla="*/ 283488 h 606722"/>
              <a:gd name="connsiteX35" fmla="*/ 304516 w 607395"/>
              <a:gd name="connsiteY35" fmla="*/ 229489 h 606722"/>
              <a:gd name="connsiteX36" fmla="*/ 318128 w 607395"/>
              <a:gd name="connsiteY36" fmla="*/ 218476 h 606722"/>
              <a:gd name="connsiteX37" fmla="*/ 347709 w 607395"/>
              <a:gd name="connsiteY37" fmla="*/ 161671 h 606722"/>
              <a:gd name="connsiteX38" fmla="*/ 358744 w 607395"/>
              <a:gd name="connsiteY38" fmla="*/ 175267 h 606722"/>
              <a:gd name="connsiteX39" fmla="*/ 362304 w 607395"/>
              <a:gd name="connsiteY39" fmla="*/ 185397 h 606722"/>
              <a:gd name="connsiteX40" fmla="*/ 372449 w 607395"/>
              <a:gd name="connsiteY40" fmla="*/ 188951 h 606722"/>
              <a:gd name="connsiteX41" fmla="*/ 386065 w 607395"/>
              <a:gd name="connsiteY41" fmla="*/ 199970 h 606722"/>
              <a:gd name="connsiteX42" fmla="*/ 375030 w 607395"/>
              <a:gd name="connsiteY42" fmla="*/ 213565 h 606722"/>
              <a:gd name="connsiteX43" fmla="*/ 371025 w 607395"/>
              <a:gd name="connsiteY43" fmla="*/ 213743 h 606722"/>
              <a:gd name="connsiteX44" fmla="*/ 344772 w 607395"/>
              <a:gd name="connsiteY44" fmla="*/ 202902 h 606722"/>
              <a:gd name="connsiteX45" fmla="*/ 334093 w 607395"/>
              <a:gd name="connsiteY45" fmla="*/ 172690 h 606722"/>
              <a:gd name="connsiteX46" fmla="*/ 347709 w 607395"/>
              <a:gd name="connsiteY46" fmla="*/ 161671 h 606722"/>
              <a:gd name="connsiteX47" fmla="*/ 389833 w 607395"/>
              <a:gd name="connsiteY47" fmla="*/ 82804 h 606722"/>
              <a:gd name="connsiteX48" fmla="*/ 294511 w 607395"/>
              <a:gd name="connsiteY48" fmla="*/ 122181 h 606722"/>
              <a:gd name="connsiteX49" fmla="*/ 294511 w 607395"/>
              <a:gd name="connsiteY49" fmla="*/ 312485 h 606722"/>
              <a:gd name="connsiteX50" fmla="*/ 389833 w 607395"/>
              <a:gd name="connsiteY50" fmla="*/ 351951 h 606722"/>
              <a:gd name="connsiteX51" fmla="*/ 482664 w 607395"/>
              <a:gd name="connsiteY51" fmla="*/ 314885 h 606722"/>
              <a:gd name="connsiteX52" fmla="*/ 485067 w 607395"/>
              <a:gd name="connsiteY52" fmla="*/ 312485 h 606722"/>
              <a:gd name="connsiteX53" fmla="*/ 485067 w 607395"/>
              <a:gd name="connsiteY53" fmla="*/ 122181 h 606722"/>
              <a:gd name="connsiteX54" fmla="*/ 484800 w 607395"/>
              <a:gd name="connsiteY54" fmla="*/ 121914 h 606722"/>
              <a:gd name="connsiteX55" fmla="*/ 424545 w 607395"/>
              <a:gd name="connsiteY55" fmla="*/ 122092 h 606722"/>
              <a:gd name="connsiteX56" fmla="*/ 424545 w 607395"/>
              <a:gd name="connsiteY56" fmla="*/ 166801 h 606722"/>
              <a:gd name="connsiteX57" fmla="*/ 440476 w 607395"/>
              <a:gd name="connsiteY57" fmla="*/ 174890 h 606722"/>
              <a:gd name="connsiteX58" fmla="*/ 453649 w 607395"/>
              <a:gd name="connsiteY58" fmla="*/ 170090 h 606722"/>
              <a:gd name="connsiteX59" fmla="*/ 454984 w 607395"/>
              <a:gd name="connsiteY59" fmla="*/ 152491 h 606722"/>
              <a:gd name="connsiteX60" fmla="*/ 454984 w 607395"/>
              <a:gd name="connsiteY60" fmla="*/ 134980 h 606722"/>
              <a:gd name="connsiteX61" fmla="*/ 472518 w 607395"/>
              <a:gd name="connsiteY61" fmla="*/ 134980 h 606722"/>
              <a:gd name="connsiteX62" fmla="*/ 471182 w 607395"/>
              <a:gd name="connsiteY62" fmla="*/ 187601 h 606722"/>
              <a:gd name="connsiteX63" fmla="*/ 442078 w 607395"/>
              <a:gd name="connsiteY63" fmla="*/ 199689 h 606722"/>
              <a:gd name="connsiteX64" fmla="*/ 438340 w 607395"/>
              <a:gd name="connsiteY64" fmla="*/ 199511 h 606722"/>
              <a:gd name="connsiteX65" fmla="*/ 407011 w 607395"/>
              <a:gd name="connsiteY65" fmla="*/ 184312 h 606722"/>
              <a:gd name="connsiteX66" fmla="*/ 390456 w 607395"/>
              <a:gd name="connsiteY66" fmla="*/ 144491 h 606722"/>
              <a:gd name="connsiteX67" fmla="*/ 407011 w 607395"/>
              <a:gd name="connsiteY67" fmla="*/ 104581 h 606722"/>
              <a:gd name="connsiteX68" fmla="*/ 430864 w 607395"/>
              <a:gd name="connsiteY68" fmla="*/ 89115 h 606722"/>
              <a:gd name="connsiteX69" fmla="*/ 389833 w 607395"/>
              <a:gd name="connsiteY69" fmla="*/ 82804 h 606722"/>
              <a:gd name="connsiteX70" fmla="*/ 389833 w 607395"/>
              <a:gd name="connsiteY70" fmla="*/ 58005 h 606722"/>
              <a:gd name="connsiteX71" fmla="*/ 502334 w 607395"/>
              <a:gd name="connsiteY71" fmla="*/ 104403 h 606722"/>
              <a:gd name="connsiteX72" fmla="*/ 502512 w 607395"/>
              <a:gd name="connsiteY72" fmla="*/ 104581 h 606722"/>
              <a:gd name="connsiteX73" fmla="*/ 502601 w 607395"/>
              <a:gd name="connsiteY73" fmla="*/ 104670 h 606722"/>
              <a:gd name="connsiteX74" fmla="*/ 502601 w 607395"/>
              <a:gd name="connsiteY74" fmla="*/ 329996 h 606722"/>
              <a:gd name="connsiteX75" fmla="*/ 501800 w 607395"/>
              <a:gd name="connsiteY75" fmla="*/ 330796 h 606722"/>
              <a:gd name="connsiteX76" fmla="*/ 350850 w 607395"/>
              <a:gd name="connsiteY76" fmla="*/ 392838 h 606722"/>
              <a:gd name="connsiteX77" fmla="*/ 199010 w 607395"/>
              <a:gd name="connsiteY77" fmla="*/ 329996 h 606722"/>
              <a:gd name="connsiteX78" fmla="*/ 199010 w 607395"/>
              <a:gd name="connsiteY78" fmla="*/ 312485 h 606722"/>
              <a:gd name="connsiteX79" fmla="*/ 216544 w 607395"/>
              <a:gd name="connsiteY79" fmla="*/ 312485 h 606722"/>
              <a:gd name="connsiteX80" fmla="*/ 336164 w 607395"/>
              <a:gd name="connsiteY80" fmla="*/ 367506 h 606722"/>
              <a:gd name="connsiteX81" fmla="*/ 276977 w 607395"/>
              <a:gd name="connsiteY81" fmla="*/ 329996 h 606722"/>
              <a:gd name="connsiteX82" fmla="*/ 276977 w 607395"/>
              <a:gd name="connsiteY82" fmla="*/ 104670 h 606722"/>
              <a:gd name="connsiteX83" fmla="*/ 389833 w 607395"/>
              <a:gd name="connsiteY83" fmla="*/ 58005 h 606722"/>
              <a:gd name="connsiteX84" fmla="*/ 394828 w 607395"/>
              <a:gd name="connsiteY84" fmla="*/ 24795 h 606722"/>
              <a:gd name="connsiteX85" fmla="*/ 261943 w 607395"/>
              <a:gd name="connsiteY85" fmla="*/ 79717 h 606722"/>
              <a:gd name="connsiteX86" fmla="*/ 202488 w 607395"/>
              <a:gd name="connsiteY86" fmla="*/ 139172 h 606722"/>
              <a:gd name="connsiteX87" fmla="*/ 202577 w 607395"/>
              <a:gd name="connsiteY87" fmla="*/ 139172 h 606722"/>
              <a:gd name="connsiteX88" fmla="*/ 156739 w 607395"/>
              <a:gd name="connsiteY88" fmla="*/ 333444 h 606722"/>
              <a:gd name="connsiteX89" fmla="*/ 148906 w 607395"/>
              <a:gd name="connsiteY89" fmla="*/ 349085 h 606722"/>
              <a:gd name="connsiteX90" fmla="*/ 144990 w 607395"/>
              <a:gd name="connsiteY90" fmla="*/ 349796 h 606722"/>
              <a:gd name="connsiteX91" fmla="*/ 133241 w 607395"/>
              <a:gd name="connsiteY91" fmla="*/ 341264 h 606722"/>
              <a:gd name="connsiteX92" fmla="*/ 127456 w 607395"/>
              <a:gd name="connsiteY92" fmla="*/ 225821 h 606722"/>
              <a:gd name="connsiteX93" fmla="*/ 131728 w 607395"/>
              <a:gd name="connsiteY93" fmla="*/ 210091 h 606722"/>
              <a:gd name="connsiteX94" fmla="*/ 88561 w 607395"/>
              <a:gd name="connsiteY94" fmla="*/ 401608 h 606722"/>
              <a:gd name="connsiteX95" fmla="*/ 80728 w 607395"/>
              <a:gd name="connsiteY95" fmla="*/ 417249 h 606722"/>
              <a:gd name="connsiteX96" fmla="*/ 76723 w 607395"/>
              <a:gd name="connsiteY96" fmla="*/ 417871 h 606722"/>
              <a:gd name="connsiteX97" fmla="*/ 64974 w 607395"/>
              <a:gd name="connsiteY97" fmla="*/ 409428 h 606722"/>
              <a:gd name="connsiteX98" fmla="*/ 59278 w 607395"/>
              <a:gd name="connsiteY98" fmla="*/ 293896 h 606722"/>
              <a:gd name="connsiteX99" fmla="*/ 62482 w 607395"/>
              <a:gd name="connsiteY99" fmla="*/ 281454 h 606722"/>
              <a:gd name="connsiteX100" fmla="*/ 79749 w 607395"/>
              <a:gd name="connsiteY100" fmla="*/ 527005 h 606722"/>
              <a:gd name="connsiteX101" fmla="*/ 212634 w 607395"/>
              <a:gd name="connsiteY101" fmla="*/ 581927 h 606722"/>
              <a:gd name="connsiteX102" fmla="*/ 345430 w 607395"/>
              <a:gd name="connsiteY102" fmla="*/ 527005 h 606722"/>
              <a:gd name="connsiteX103" fmla="*/ 527713 w 607395"/>
              <a:gd name="connsiteY103" fmla="*/ 344997 h 606722"/>
              <a:gd name="connsiteX104" fmla="*/ 527713 w 607395"/>
              <a:gd name="connsiteY104" fmla="*/ 79717 h 606722"/>
              <a:gd name="connsiteX105" fmla="*/ 394828 w 607395"/>
              <a:gd name="connsiteY105" fmla="*/ 24795 h 606722"/>
              <a:gd name="connsiteX106" fmla="*/ 394828 w 607395"/>
              <a:gd name="connsiteY106" fmla="*/ 0 h 606722"/>
              <a:gd name="connsiteX107" fmla="*/ 545247 w 607395"/>
              <a:gd name="connsiteY107" fmla="*/ 62210 h 606722"/>
              <a:gd name="connsiteX108" fmla="*/ 545247 w 607395"/>
              <a:gd name="connsiteY108" fmla="*/ 362505 h 606722"/>
              <a:gd name="connsiteX109" fmla="*/ 362964 w 607395"/>
              <a:gd name="connsiteY109" fmla="*/ 544512 h 606722"/>
              <a:gd name="connsiteX110" fmla="*/ 212634 w 607395"/>
              <a:gd name="connsiteY110" fmla="*/ 606722 h 606722"/>
              <a:gd name="connsiteX111" fmla="*/ 62215 w 607395"/>
              <a:gd name="connsiteY111" fmla="*/ 544512 h 606722"/>
              <a:gd name="connsiteX112" fmla="*/ 62215 w 607395"/>
              <a:gd name="connsiteY112" fmla="*/ 244129 h 606722"/>
              <a:gd name="connsiteX113" fmla="*/ 244409 w 607395"/>
              <a:gd name="connsiteY113" fmla="*/ 62210 h 606722"/>
              <a:gd name="connsiteX114" fmla="*/ 394828 w 607395"/>
              <a:gd name="connsiteY11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607395" h="606722">
                <a:moveTo>
                  <a:pt x="96753" y="430938"/>
                </a:moveTo>
                <a:cubicBezTo>
                  <a:pt x="99842" y="431716"/>
                  <a:pt x="102641" y="433672"/>
                  <a:pt x="104418" y="436650"/>
                </a:cubicBezTo>
                <a:lnTo>
                  <a:pt x="104596" y="437006"/>
                </a:lnTo>
                <a:cubicBezTo>
                  <a:pt x="107973" y="442963"/>
                  <a:pt x="105929" y="450521"/>
                  <a:pt x="99975" y="453900"/>
                </a:cubicBezTo>
                <a:cubicBezTo>
                  <a:pt x="98020" y="455055"/>
                  <a:pt x="95887" y="455500"/>
                  <a:pt x="93843" y="455500"/>
                </a:cubicBezTo>
                <a:cubicBezTo>
                  <a:pt x="89577" y="455500"/>
                  <a:pt x="85400" y="453277"/>
                  <a:pt x="83090" y="449276"/>
                </a:cubicBezTo>
                <a:cubicBezTo>
                  <a:pt x="79535" y="443408"/>
                  <a:pt x="81490" y="435761"/>
                  <a:pt x="87356" y="432294"/>
                </a:cubicBezTo>
                <a:cubicBezTo>
                  <a:pt x="90288" y="430560"/>
                  <a:pt x="93665" y="430160"/>
                  <a:pt x="96753" y="430938"/>
                </a:cubicBezTo>
                <a:close/>
                <a:moveTo>
                  <a:pt x="165117" y="362878"/>
                </a:moveTo>
                <a:cubicBezTo>
                  <a:pt x="168176" y="363667"/>
                  <a:pt x="170934" y="365625"/>
                  <a:pt x="172670" y="368561"/>
                </a:cubicBezTo>
                <a:cubicBezTo>
                  <a:pt x="172670" y="368561"/>
                  <a:pt x="172670" y="368650"/>
                  <a:pt x="172670" y="368650"/>
                </a:cubicBezTo>
                <a:cubicBezTo>
                  <a:pt x="176140" y="374611"/>
                  <a:pt x="174182" y="382263"/>
                  <a:pt x="168309" y="385644"/>
                </a:cubicBezTo>
                <a:cubicBezTo>
                  <a:pt x="166263" y="386800"/>
                  <a:pt x="164127" y="387334"/>
                  <a:pt x="161992" y="387334"/>
                </a:cubicBezTo>
                <a:cubicBezTo>
                  <a:pt x="157720" y="387334"/>
                  <a:pt x="153627" y="385199"/>
                  <a:pt x="151313" y="381284"/>
                </a:cubicBezTo>
                <a:cubicBezTo>
                  <a:pt x="151313" y="381284"/>
                  <a:pt x="151313" y="381195"/>
                  <a:pt x="151313" y="381106"/>
                </a:cubicBezTo>
                <a:cubicBezTo>
                  <a:pt x="147843" y="375234"/>
                  <a:pt x="149801" y="367582"/>
                  <a:pt x="155763" y="364201"/>
                </a:cubicBezTo>
                <a:cubicBezTo>
                  <a:pt x="158699" y="362466"/>
                  <a:pt x="162058" y="362088"/>
                  <a:pt x="165117" y="362878"/>
                </a:cubicBezTo>
                <a:close/>
                <a:moveTo>
                  <a:pt x="407323" y="221228"/>
                </a:moveTo>
                <a:cubicBezTo>
                  <a:pt x="414168" y="221939"/>
                  <a:pt x="419058" y="227981"/>
                  <a:pt x="418347" y="234824"/>
                </a:cubicBezTo>
                <a:cubicBezTo>
                  <a:pt x="417992" y="238556"/>
                  <a:pt x="419236" y="242199"/>
                  <a:pt x="421903" y="244865"/>
                </a:cubicBezTo>
                <a:cubicBezTo>
                  <a:pt x="424571" y="247531"/>
                  <a:pt x="428216" y="248863"/>
                  <a:pt x="431950" y="248419"/>
                </a:cubicBezTo>
                <a:cubicBezTo>
                  <a:pt x="438796" y="247708"/>
                  <a:pt x="444842" y="252684"/>
                  <a:pt x="445553" y="259438"/>
                </a:cubicBezTo>
                <a:cubicBezTo>
                  <a:pt x="446264" y="266280"/>
                  <a:pt x="441374" y="272323"/>
                  <a:pt x="434528" y="273033"/>
                </a:cubicBezTo>
                <a:cubicBezTo>
                  <a:pt x="433284" y="273211"/>
                  <a:pt x="431950" y="273300"/>
                  <a:pt x="430616" y="273300"/>
                </a:cubicBezTo>
                <a:cubicBezTo>
                  <a:pt x="420837" y="273300"/>
                  <a:pt x="411412" y="269390"/>
                  <a:pt x="404389" y="262370"/>
                </a:cubicBezTo>
                <a:cubicBezTo>
                  <a:pt x="396476" y="254462"/>
                  <a:pt x="392564" y="243443"/>
                  <a:pt x="393720" y="232247"/>
                </a:cubicBezTo>
                <a:cubicBezTo>
                  <a:pt x="394431" y="225404"/>
                  <a:pt x="400477" y="220517"/>
                  <a:pt x="407323" y="221228"/>
                </a:cubicBezTo>
                <a:close/>
                <a:moveTo>
                  <a:pt x="318128" y="218476"/>
                </a:moveTo>
                <a:cubicBezTo>
                  <a:pt x="324889" y="219186"/>
                  <a:pt x="329871" y="225314"/>
                  <a:pt x="329159" y="232064"/>
                </a:cubicBezTo>
                <a:cubicBezTo>
                  <a:pt x="327825" y="244676"/>
                  <a:pt x="332184" y="257021"/>
                  <a:pt x="341169" y="265991"/>
                </a:cubicBezTo>
                <a:cubicBezTo>
                  <a:pt x="350066" y="274961"/>
                  <a:pt x="362432" y="279313"/>
                  <a:pt x="375065" y="277981"/>
                </a:cubicBezTo>
                <a:cubicBezTo>
                  <a:pt x="381915" y="277271"/>
                  <a:pt x="387965" y="282244"/>
                  <a:pt x="388676" y="288994"/>
                </a:cubicBezTo>
                <a:cubicBezTo>
                  <a:pt x="389388" y="295833"/>
                  <a:pt x="384495" y="301872"/>
                  <a:pt x="377645" y="302583"/>
                </a:cubicBezTo>
                <a:cubicBezTo>
                  <a:pt x="375332" y="302849"/>
                  <a:pt x="372930" y="302938"/>
                  <a:pt x="370617" y="302938"/>
                </a:cubicBezTo>
                <a:cubicBezTo>
                  <a:pt x="353002" y="302938"/>
                  <a:pt x="336187" y="296099"/>
                  <a:pt x="323643" y="283488"/>
                </a:cubicBezTo>
                <a:cubicBezTo>
                  <a:pt x="309320" y="269277"/>
                  <a:pt x="302381" y="249561"/>
                  <a:pt x="304516" y="229489"/>
                </a:cubicBezTo>
                <a:cubicBezTo>
                  <a:pt x="305228" y="222739"/>
                  <a:pt x="311277" y="217765"/>
                  <a:pt x="318128" y="218476"/>
                </a:cubicBezTo>
                <a:close/>
                <a:moveTo>
                  <a:pt x="347709" y="161671"/>
                </a:moveTo>
                <a:cubicBezTo>
                  <a:pt x="354561" y="162382"/>
                  <a:pt x="359456" y="168513"/>
                  <a:pt x="358744" y="175267"/>
                </a:cubicBezTo>
                <a:cubicBezTo>
                  <a:pt x="358388" y="178999"/>
                  <a:pt x="359634" y="182731"/>
                  <a:pt x="362304" y="185397"/>
                </a:cubicBezTo>
                <a:cubicBezTo>
                  <a:pt x="364974" y="187974"/>
                  <a:pt x="368711" y="189306"/>
                  <a:pt x="372449" y="188951"/>
                </a:cubicBezTo>
                <a:cubicBezTo>
                  <a:pt x="379213" y="188151"/>
                  <a:pt x="385353" y="193127"/>
                  <a:pt x="386065" y="199970"/>
                </a:cubicBezTo>
                <a:cubicBezTo>
                  <a:pt x="386777" y="206723"/>
                  <a:pt x="381793" y="212854"/>
                  <a:pt x="375030" y="213565"/>
                </a:cubicBezTo>
                <a:cubicBezTo>
                  <a:pt x="373695" y="213654"/>
                  <a:pt x="372360" y="213743"/>
                  <a:pt x="371025" y="213743"/>
                </a:cubicBezTo>
                <a:cubicBezTo>
                  <a:pt x="361236" y="213743"/>
                  <a:pt x="351803" y="209922"/>
                  <a:pt x="344772" y="202902"/>
                </a:cubicBezTo>
                <a:cubicBezTo>
                  <a:pt x="336852" y="194905"/>
                  <a:pt x="332936" y="183886"/>
                  <a:pt x="334093" y="172690"/>
                </a:cubicBezTo>
                <a:cubicBezTo>
                  <a:pt x="334805" y="165936"/>
                  <a:pt x="340945" y="160960"/>
                  <a:pt x="347709" y="161671"/>
                </a:cubicBezTo>
                <a:close/>
                <a:moveTo>
                  <a:pt x="389833" y="82804"/>
                </a:moveTo>
                <a:cubicBezTo>
                  <a:pt x="353787" y="82804"/>
                  <a:pt x="319966" y="96759"/>
                  <a:pt x="294511" y="122181"/>
                </a:cubicBezTo>
                <a:cubicBezTo>
                  <a:pt x="241999" y="174712"/>
                  <a:pt x="241999" y="260043"/>
                  <a:pt x="294511" y="312485"/>
                </a:cubicBezTo>
                <a:cubicBezTo>
                  <a:pt x="319966" y="337907"/>
                  <a:pt x="353787" y="351951"/>
                  <a:pt x="389833" y="351951"/>
                </a:cubicBezTo>
                <a:cubicBezTo>
                  <a:pt x="424723" y="351951"/>
                  <a:pt x="457565" y="338795"/>
                  <a:pt x="482664" y="314885"/>
                </a:cubicBezTo>
                <a:cubicBezTo>
                  <a:pt x="483465" y="314085"/>
                  <a:pt x="484266" y="313285"/>
                  <a:pt x="485067" y="312485"/>
                </a:cubicBezTo>
                <a:cubicBezTo>
                  <a:pt x="537579" y="260043"/>
                  <a:pt x="537579" y="174712"/>
                  <a:pt x="485067" y="122181"/>
                </a:cubicBezTo>
                <a:cubicBezTo>
                  <a:pt x="484978" y="122092"/>
                  <a:pt x="484889" y="122003"/>
                  <a:pt x="484800" y="121914"/>
                </a:cubicBezTo>
                <a:cubicBezTo>
                  <a:pt x="468156" y="105470"/>
                  <a:pt x="441188" y="105470"/>
                  <a:pt x="424545" y="122092"/>
                </a:cubicBezTo>
                <a:cubicBezTo>
                  <a:pt x="412173" y="134447"/>
                  <a:pt x="412262" y="154446"/>
                  <a:pt x="424545" y="166801"/>
                </a:cubicBezTo>
                <a:cubicBezTo>
                  <a:pt x="429262" y="171512"/>
                  <a:pt x="434958" y="174357"/>
                  <a:pt x="440476" y="174890"/>
                </a:cubicBezTo>
                <a:cubicBezTo>
                  <a:pt x="445550" y="175334"/>
                  <a:pt x="450000" y="173646"/>
                  <a:pt x="453649" y="170090"/>
                </a:cubicBezTo>
                <a:cubicBezTo>
                  <a:pt x="463083" y="160668"/>
                  <a:pt x="457565" y="155157"/>
                  <a:pt x="454984" y="152491"/>
                </a:cubicBezTo>
                <a:cubicBezTo>
                  <a:pt x="450089" y="147691"/>
                  <a:pt x="450089" y="139869"/>
                  <a:pt x="454984" y="134980"/>
                </a:cubicBezTo>
                <a:cubicBezTo>
                  <a:pt x="459790" y="130180"/>
                  <a:pt x="467622" y="130180"/>
                  <a:pt x="472518" y="134980"/>
                </a:cubicBezTo>
                <a:cubicBezTo>
                  <a:pt x="488093" y="150624"/>
                  <a:pt x="487559" y="171246"/>
                  <a:pt x="471182" y="187601"/>
                </a:cubicBezTo>
                <a:cubicBezTo>
                  <a:pt x="463261" y="195511"/>
                  <a:pt x="453026" y="199689"/>
                  <a:pt x="442078" y="199689"/>
                </a:cubicBezTo>
                <a:cubicBezTo>
                  <a:pt x="440832" y="199689"/>
                  <a:pt x="439586" y="199689"/>
                  <a:pt x="438340" y="199511"/>
                </a:cubicBezTo>
                <a:cubicBezTo>
                  <a:pt x="427037" y="198534"/>
                  <a:pt x="415911" y="193200"/>
                  <a:pt x="407011" y="184312"/>
                </a:cubicBezTo>
                <a:cubicBezTo>
                  <a:pt x="396331" y="173646"/>
                  <a:pt x="390456" y="159513"/>
                  <a:pt x="390456" y="144491"/>
                </a:cubicBezTo>
                <a:cubicBezTo>
                  <a:pt x="390456" y="129380"/>
                  <a:pt x="396331" y="115248"/>
                  <a:pt x="407011" y="104581"/>
                </a:cubicBezTo>
                <a:cubicBezTo>
                  <a:pt x="413953" y="97648"/>
                  <a:pt x="422053" y="92493"/>
                  <a:pt x="430864" y="89115"/>
                </a:cubicBezTo>
                <a:cubicBezTo>
                  <a:pt x="417780" y="84937"/>
                  <a:pt x="403985" y="82804"/>
                  <a:pt x="389833" y="82804"/>
                </a:cubicBezTo>
                <a:close/>
                <a:moveTo>
                  <a:pt x="389833" y="58005"/>
                </a:moveTo>
                <a:cubicBezTo>
                  <a:pt x="432288" y="58005"/>
                  <a:pt x="472251" y="74538"/>
                  <a:pt x="502334" y="104403"/>
                </a:cubicBezTo>
                <a:cubicBezTo>
                  <a:pt x="502423" y="104492"/>
                  <a:pt x="502423" y="104492"/>
                  <a:pt x="502512" y="104581"/>
                </a:cubicBezTo>
                <a:cubicBezTo>
                  <a:pt x="502512" y="104581"/>
                  <a:pt x="502601" y="104670"/>
                  <a:pt x="502601" y="104670"/>
                </a:cubicBezTo>
                <a:cubicBezTo>
                  <a:pt x="564814" y="166801"/>
                  <a:pt x="564814" y="267865"/>
                  <a:pt x="502601" y="329996"/>
                </a:cubicBezTo>
                <a:cubicBezTo>
                  <a:pt x="502334" y="330262"/>
                  <a:pt x="502067" y="330529"/>
                  <a:pt x="501800" y="330796"/>
                </a:cubicBezTo>
                <a:cubicBezTo>
                  <a:pt x="461392" y="370794"/>
                  <a:pt x="407812" y="392838"/>
                  <a:pt x="350850" y="392838"/>
                </a:cubicBezTo>
                <a:cubicBezTo>
                  <a:pt x="293443" y="392838"/>
                  <a:pt x="239596" y="370528"/>
                  <a:pt x="199010" y="329996"/>
                </a:cubicBezTo>
                <a:cubicBezTo>
                  <a:pt x="194204" y="325196"/>
                  <a:pt x="194204" y="317374"/>
                  <a:pt x="199010" y="312485"/>
                </a:cubicBezTo>
                <a:cubicBezTo>
                  <a:pt x="203816" y="307685"/>
                  <a:pt x="211738" y="307685"/>
                  <a:pt x="216544" y="312485"/>
                </a:cubicBezTo>
                <a:cubicBezTo>
                  <a:pt x="248941" y="344840"/>
                  <a:pt x="290951" y="364039"/>
                  <a:pt x="336164" y="367506"/>
                </a:cubicBezTo>
                <a:cubicBezTo>
                  <a:pt x="314181" y="359684"/>
                  <a:pt x="293977" y="346973"/>
                  <a:pt x="276977" y="329996"/>
                </a:cubicBezTo>
                <a:cubicBezTo>
                  <a:pt x="214764" y="267865"/>
                  <a:pt x="214764" y="166801"/>
                  <a:pt x="276977" y="104670"/>
                </a:cubicBezTo>
                <a:cubicBezTo>
                  <a:pt x="307149" y="74627"/>
                  <a:pt x="347201" y="58005"/>
                  <a:pt x="389833" y="58005"/>
                </a:cubicBezTo>
                <a:close/>
                <a:moveTo>
                  <a:pt x="394828" y="24795"/>
                </a:moveTo>
                <a:cubicBezTo>
                  <a:pt x="344629" y="24795"/>
                  <a:pt x="297456" y="44258"/>
                  <a:pt x="261943" y="79717"/>
                </a:cubicBezTo>
                <a:lnTo>
                  <a:pt x="202488" y="139172"/>
                </a:lnTo>
                <a:cubicBezTo>
                  <a:pt x="202488" y="139172"/>
                  <a:pt x="202577" y="139172"/>
                  <a:pt x="202577" y="139172"/>
                </a:cubicBezTo>
                <a:cubicBezTo>
                  <a:pt x="151398" y="190362"/>
                  <a:pt x="133775" y="264747"/>
                  <a:pt x="156739" y="333444"/>
                </a:cubicBezTo>
                <a:cubicBezTo>
                  <a:pt x="158964" y="339931"/>
                  <a:pt x="155404" y="346952"/>
                  <a:pt x="148906" y="349085"/>
                </a:cubicBezTo>
                <a:cubicBezTo>
                  <a:pt x="147571" y="349529"/>
                  <a:pt x="146325" y="349796"/>
                  <a:pt x="144990" y="349796"/>
                </a:cubicBezTo>
                <a:cubicBezTo>
                  <a:pt x="139828" y="349796"/>
                  <a:pt x="134932" y="346508"/>
                  <a:pt x="133241" y="341264"/>
                </a:cubicBezTo>
                <a:cubicBezTo>
                  <a:pt x="120781" y="304116"/>
                  <a:pt x="118822" y="264124"/>
                  <a:pt x="127456" y="225821"/>
                </a:cubicBezTo>
                <a:cubicBezTo>
                  <a:pt x="128702" y="220489"/>
                  <a:pt x="130126" y="215246"/>
                  <a:pt x="131728" y="210091"/>
                </a:cubicBezTo>
                <a:cubicBezTo>
                  <a:pt x="82597" y="261103"/>
                  <a:pt x="65953" y="334155"/>
                  <a:pt x="88561" y="401608"/>
                </a:cubicBezTo>
                <a:cubicBezTo>
                  <a:pt x="90697" y="408095"/>
                  <a:pt x="87226" y="415116"/>
                  <a:pt x="80728" y="417249"/>
                </a:cubicBezTo>
                <a:cubicBezTo>
                  <a:pt x="79393" y="417693"/>
                  <a:pt x="78058" y="417871"/>
                  <a:pt x="76723" y="417871"/>
                </a:cubicBezTo>
                <a:cubicBezTo>
                  <a:pt x="71561" y="417871"/>
                  <a:pt x="66754" y="414583"/>
                  <a:pt x="64974" y="409428"/>
                </a:cubicBezTo>
                <a:cubicBezTo>
                  <a:pt x="52602" y="372192"/>
                  <a:pt x="50555" y="332289"/>
                  <a:pt x="59278" y="293896"/>
                </a:cubicBezTo>
                <a:cubicBezTo>
                  <a:pt x="60168" y="289719"/>
                  <a:pt x="61325" y="285631"/>
                  <a:pt x="62482" y="281454"/>
                </a:cubicBezTo>
                <a:cubicBezTo>
                  <a:pt x="7032" y="354951"/>
                  <a:pt x="12817" y="460085"/>
                  <a:pt x="79749" y="527005"/>
                </a:cubicBezTo>
                <a:cubicBezTo>
                  <a:pt x="115262" y="562375"/>
                  <a:pt x="162435" y="581927"/>
                  <a:pt x="212634" y="581927"/>
                </a:cubicBezTo>
                <a:cubicBezTo>
                  <a:pt x="262744" y="581927"/>
                  <a:pt x="310006" y="562375"/>
                  <a:pt x="345430" y="527005"/>
                </a:cubicBezTo>
                <a:lnTo>
                  <a:pt x="527713" y="344997"/>
                </a:lnTo>
                <a:cubicBezTo>
                  <a:pt x="600964" y="271856"/>
                  <a:pt x="600964" y="152858"/>
                  <a:pt x="527713" y="79717"/>
                </a:cubicBezTo>
                <a:cubicBezTo>
                  <a:pt x="492200" y="44258"/>
                  <a:pt x="445027" y="24795"/>
                  <a:pt x="394828" y="24795"/>
                </a:cubicBezTo>
                <a:close/>
                <a:moveTo>
                  <a:pt x="394828" y="0"/>
                </a:moveTo>
                <a:cubicBezTo>
                  <a:pt x="451613" y="0"/>
                  <a:pt x="505017" y="22129"/>
                  <a:pt x="545247" y="62210"/>
                </a:cubicBezTo>
                <a:cubicBezTo>
                  <a:pt x="628111" y="145037"/>
                  <a:pt x="628111" y="279766"/>
                  <a:pt x="545247" y="362505"/>
                </a:cubicBezTo>
                <a:lnTo>
                  <a:pt x="362964" y="544512"/>
                </a:lnTo>
                <a:cubicBezTo>
                  <a:pt x="322823" y="584593"/>
                  <a:pt x="269419" y="606722"/>
                  <a:pt x="212634" y="606722"/>
                </a:cubicBezTo>
                <a:cubicBezTo>
                  <a:pt x="155760" y="606722"/>
                  <a:pt x="102356" y="584593"/>
                  <a:pt x="62215" y="544512"/>
                </a:cubicBezTo>
                <a:cubicBezTo>
                  <a:pt x="-20738" y="461685"/>
                  <a:pt x="-20738" y="326956"/>
                  <a:pt x="62215" y="244129"/>
                </a:cubicBezTo>
                <a:lnTo>
                  <a:pt x="244409" y="62210"/>
                </a:lnTo>
                <a:cubicBezTo>
                  <a:pt x="284639" y="22129"/>
                  <a:pt x="338043" y="0"/>
                  <a:pt x="394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43" name="iconfont-10224-5022918">
            <a:extLst>
              <a:ext uri="{FF2B5EF4-FFF2-40B4-BE49-F238E27FC236}">
                <a16:creationId xmlns:a16="http://schemas.microsoft.com/office/drawing/2014/main" id="{804EF72D-01BB-551C-AE82-9AB4912EB016}"/>
              </a:ext>
            </a:extLst>
          </p:cNvPr>
          <p:cNvSpPr/>
          <p:nvPr/>
        </p:nvSpPr>
        <p:spPr>
          <a:xfrm>
            <a:off x="803077" y="3592768"/>
            <a:ext cx="515600" cy="646307"/>
          </a:xfrm>
          <a:custGeom>
            <a:avLst/>
            <a:gdLst>
              <a:gd name="T0" fmla="*/ 2564 w 5098"/>
              <a:gd name="T1" fmla="*/ 1733 h 6400"/>
              <a:gd name="T2" fmla="*/ 2537 w 5098"/>
              <a:gd name="T3" fmla="*/ 2000 h 6400"/>
              <a:gd name="T4" fmla="*/ 2258 w 5098"/>
              <a:gd name="T5" fmla="*/ 2533 h 6400"/>
              <a:gd name="T6" fmla="*/ 1727 w 5098"/>
              <a:gd name="T7" fmla="*/ 2646 h 6400"/>
              <a:gd name="T8" fmla="*/ 2831 w 5098"/>
              <a:gd name="T9" fmla="*/ 2462 h 6400"/>
              <a:gd name="T10" fmla="*/ 1979 w 5098"/>
              <a:gd name="T11" fmla="*/ 2000 h 6400"/>
              <a:gd name="T12" fmla="*/ 1953 w 5098"/>
              <a:gd name="T13" fmla="*/ 1733 h 6400"/>
              <a:gd name="T14" fmla="*/ 4023 w 5098"/>
              <a:gd name="T15" fmla="*/ 3845 h 6400"/>
              <a:gd name="T16" fmla="*/ 3847 w 5098"/>
              <a:gd name="T17" fmla="*/ 4047 h 6400"/>
              <a:gd name="T18" fmla="*/ 4054 w 5098"/>
              <a:gd name="T19" fmla="*/ 4031 h 6400"/>
              <a:gd name="T20" fmla="*/ 4824 w 5098"/>
              <a:gd name="T21" fmla="*/ 4974 h 6400"/>
              <a:gd name="T22" fmla="*/ 3321 w 5098"/>
              <a:gd name="T23" fmla="*/ 6400 h 6400"/>
              <a:gd name="T24" fmla="*/ 265 w 5098"/>
              <a:gd name="T25" fmla="*/ 5067 h 6400"/>
              <a:gd name="T26" fmla="*/ 0 w 5098"/>
              <a:gd name="T27" fmla="*/ 4400 h 6400"/>
              <a:gd name="T28" fmla="*/ 4517 w 5098"/>
              <a:gd name="T29" fmla="*/ 2267 h 6400"/>
              <a:gd name="T30" fmla="*/ 5052 w 5098"/>
              <a:gd name="T31" fmla="*/ 4131 h 6400"/>
              <a:gd name="T32" fmla="*/ 1604 w 5098"/>
              <a:gd name="T33" fmla="*/ 3177 h 6400"/>
              <a:gd name="T34" fmla="*/ 797 w 5098"/>
              <a:gd name="T35" fmla="*/ 1868 h 6400"/>
              <a:gd name="T36" fmla="*/ 3385 w 5098"/>
              <a:gd name="T37" fmla="*/ 1322 h 6400"/>
              <a:gd name="T38" fmla="*/ 3288 w 5098"/>
              <a:gd name="T39" fmla="*/ 2907 h 6400"/>
              <a:gd name="T40" fmla="*/ 3866 w 5098"/>
              <a:gd name="T41" fmla="*/ 3287 h 6400"/>
              <a:gd name="T42" fmla="*/ 2258 w 5098"/>
              <a:gd name="T43" fmla="*/ 267 h 6400"/>
              <a:gd name="T44" fmla="*/ 432 w 5098"/>
              <a:gd name="T45" fmla="*/ 4267 h 6400"/>
              <a:gd name="T46" fmla="*/ 3454 w 5098"/>
              <a:gd name="T47" fmla="*/ 1864 h 6400"/>
              <a:gd name="T48" fmla="*/ 1251 w 5098"/>
              <a:gd name="T49" fmla="*/ 1560 h 6400"/>
              <a:gd name="T50" fmla="*/ 1063 w 5098"/>
              <a:gd name="T51" fmla="*/ 1910 h 6400"/>
              <a:gd name="T52" fmla="*/ 3101 w 5098"/>
              <a:gd name="T53" fmla="*/ 2718 h 6400"/>
              <a:gd name="T54" fmla="*/ 1926 w 5098"/>
              <a:gd name="T55" fmla="*/ 3400 h 6400"/>
              <a:gd name="T56" fmla="*/ 2590 w 5098"/>
              <a:gd name="T57" fmla="*/ 3366 h 6400"/>
              <a:gd name="T58" fmla="*/ 1328 w 5098"/>
              <a:gd name="T59" fmla="*/ 5200 h 6400"/>
              <a:gd name="T60" fmla="*/ 2448 w 5098"/>
              <a:gd name="T61" fmla="*/ 4772 h 6400"/>
              <a:gd name="T62" fmla="*/ 2855 w 5098"/>
              <a:gd name="T63" fmla="*/ 3440 h 6400"/>
              <a:gd name="T64" fmla="*/ 531 w 5098"/>
              <a:gd name="T65" fmla="*/ 5067 h 6400"/>
              <a:gd name="T66" fmla="*/ 2391 w 5098"/>
              <a:gd name="T67" fmla="*/ 6133 h 6400"/>
              <a:gd name="T68" fmla="*/ 1063 w 5098"/>
              <a:gd name="T69" fmla="*/ 5200 h 6400"/>
              <a:gd name="T70" fmla="*/ 1328 w 5098"/>
              <a:gd name="T71" fmla="*/ 5067 h 6400"/>
              <a:gd name="T72" fmla="*/ 2657 w 5098"/>
              <a:gd name="T73" fmla="*/ 5600 h 6400"/>
              <a:gd name="T74" fmla="*/ 3188 w 5098"/>
              <a:gd name="T75" fmla="*/ 5867 h 6400"/>
              <a:gd name="T76" fmla="*/ 3403 w 5098"/>
              <a:gd name="T77" fmla="*/ 5202 h 6400"/>
              <a:gd name="T78" fmla="*/ 2665 w 5098"/>
              <a:gd name="T79" fmla="*/ 4927 h 6400"/>
              <a:gd name="T80" fmla="*/ 3454 w 5098"/>
              <a:gd name="T81" fmla="*/ 5867 h 6400"/>
              <a:gd name="T82" fmla="*/ 4318 w 5098"/>
              <a:gd name="T83" fmla="*/ 5230 h 6400"/>
              <a:gd name="T84" fmla="*/ 3914 w 5098"/>
              <a:gd name="T85" fmla="*/ 4939 h 6400"/>
              <a:gd name="T86" fmla="*/ 3865 w 5098"/>
              <a:gd name="T87" fmla="*/ 4551 h 6400"/>
              <a:gd name="T88" fmla="*/ 3483 w 5098"/>
              <a:gd name="T89" fmla="*/ 4631 h 6400"/>
              <a:gd name="T90" fmla="*/ 4790 w 5098"/>
              <a:gd name="T91" fmla="*/ 4176 h 6400"/>
              <a:gd name="T92" fmla="*/ 4298 w 5098"/>
              <a:gd name="T93" fmla="*/ 3585 h 6400"/>
              <a:gd name="T94" fmla="*/ 3371 w 5098"/>
              <a:gd name="T95" fmla="*/ 4358 h 6400"/>
              <a:gd name="T96" fmla="*/ 4614 w 5098"/>
              <a:gd name="T97" fmla="*/ 4812 h 6400"/>
              <a:gd name="T98" fmla="*/ 4499 w 5098"/>
              <a:gd name="T99" fmla="*/ 4185 h 6400"/>
              <a:gd name="T100" fmla="*/ 4323 w 5098"/>
              <a:gd name="T101" fmla="*/ 4387 h 6400"/>
              <a:gd name="T102" fmla="*/ 4530 w 5098"/>
              <a:gd name="T103" fmla="*/ 4371 h 6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98" h="6400">
                <a:moveTo>
                  <a:pt x="2404" y="1867"/>
                </a:moveTo>
                <a:cubicBezTo>
                  <a:pt x="2404" y="1793"/>
                  <a:pt x="2464" y="1733"/>
                  <a:pt x="2537" y="1733"/>
                </a:cubicBezTo>
                <a:lnTo>
                  <a:pt x="2564" y="1733"/>
                </a:lnTo>
                <a:cubicBezTo>
                  <a:pt x="2637" y="1733"/>
                  <a:pt x="2697" y="1793"/>
                  <a:pt x="2697" y="1867"/>
                </a:cubicBezTo>
                <a:cubicBezTo>
                  <a:pt x="2697" y="1940"/>
                  <a:pt x="2637" y="2000"/>
                  <a:pt x="2564" y="2000"/>
                </a:cubicBezTo>
                <a:lnTo>
                  <a:pt x="2537" y="2000"/>
                </a:lnTo>
                <a:cubicBezTo>
                  <a:pt x="2464" y="2000"/>
                  <a:pt x="2404" y="1940"/>
                  <a:pt x="2404" y="1867"/>
                </a:cubicBezTo>
                <a:close/>
                <a:moveTo>
                  <a:pt x="2648" y="2421"/>
                </a:moveTo>
                <a:cubicBezTo>
                  <a:pt x="2531" y="2494"/>
                  <a:pt x="2397" y="2533"/>
                  <a:pt x="2258" y="2533"/>
                </a:cubicBezTo>
                <a:cubicBezTo>
                  <a:pt x="2120" y="2533"/>
                  <a:pt x="1985" y="2494"/>
                  <a:pt x="1869" y="2421"/>
                </a:cubicBezTo>
                <a:cubicBezTo>
                  <a:pt x="1807" y="2381"/>
                  <a:pt x="1725" y="2400"/>
                  <a:pt x="1686" y="2462"/>
                </a:cubicBezTo>
                <a:cubicBezTo>
                  <a:pt x="1647" y="2524"/>
                  <a:pt x="1665" y="2607"/>
                  <a:pt x="1727" y="2646"/>
                </a:cubicBezTo>
                <a:cubicBezTo>
                  <a:pt x="1886" y="2747"/>
                  <a:pt x="2070" y="2800"/>
                  <a:pt x="2258" y="2800"/>
                </a:cubicBezTo>
                <a:cubicBezTo>
                  <a:pt x="2447" y="2800"/>
                  <a:pt x="2630" y="2747"/>
                  <a:pt x="2789" y="2646"/>
                </a:cubicBezTo>
                <a:cubicBezTo>
                  <a:pt x="2851" y="2607"/>
                  <a:pt x="2870" y="2524"/>
                  <a:pt x="2831" y="2462"/>
                </a:cubicBezTo>
                <a:cubicBezTo>
                  <a:pt x="2792" y="2400"/>
                  <a:pt x="2710" y="2381"/>
                  <a:pt x="2648" y="2421"/>
                </a:cubicBezTo>
                <a:close/>
                <a:moveTo>
                  <a:pt x="1953" y="2000"/>
                </a:moveTo>
                <a:lnTo>
                  <a:pt x="1979" y="2000"/>
                </a:lnTo>
                <a:cubicBezTo>
                  <a:pt x="2053" y="2000"/>
                  <a:pt x="2112" y="1940"/>
                  <a:pt x="2112" y="1867"/>
                </a:cubicBezTo>
                <a:cubicBezTo>
                  <a:pt x="2112" y="1793"/>
                  <a:pt x="2053" y="1733"/>
                  <a:pt x="1979" y="1733"/>
                </a:cubicBezTo>
                <a:lnTo>
                  <a:pt x="1953" y="1733"/>
                </a:lnTo>
                <a:cubicBezTo>
                  <a:pt x="1879" y="1733"/>
                  <a:pt x="1820" y="1793"/>
                  <a:pt x="1820" y="1867"/>
                </a:cubicBezTo>
                <a:cubicBezTo>
                  <a:pt x="1820" y="1940"/>
                  <a:pt x="1879" y="2000"/>
                  <a:pt x="1953" y="2000"/>
                </a:cubicBezTo>
                <a:close/>
                <a:moveTo>
                  <a:pt x="4023" y="3845"/>
                </a:moveTo>
                <a:lnTo>
                  <a:pt x="4001" y="3830"/>
                </a:lnTo>
                <a:cubicBezTo>
                  <a:pt x="3941" y="3787"/>
                  <a:pt x="3858" y="3801"/>
                  <a:pt x="3816" y="3861"/>
                </a:cubicBezTo>
                <a:cubicBezTo>
                  <a:pt x="3773" y="3921"/>
                  <a:pt x="3787" y="4004"/>
                  <a:pt x="3847" y="4047"/>
                </a:cubicBezTo>
                <a:lnTo>
                  <a:pt x="3869" y="4062"/>
                </a:lnTo>
                <a:cubicBezTo>
                  <a:pt x="3892" y="4079"/>
                  <a:pt x="3919" y="4087"/>
                  <a:pt x="3946" y="4087"/>
                </a:cubicBezTo>
                <a:cubicBezTo>
                  <a:pt x="3987" y="4087"/>
                  <a:pt x="4028" y="4068"/>
                  <a:pt x="4054" y="4031"/>
                </a:cubicBezTo>
                <a:cubicBezTo>
                  <a:pt x="4097" y="3971"/>
                  <a:pt x="4083" y="3888"/>
                  <a:pt x="4023" y="3845"/>
                </a:cubicBezTo>
                <a:close/>
                <a:moveTo>
                  <a:pt x="4877" y="4900"/>
                </a:moveTo>
                <a:cubicBezTo>
                  <a:pt x="4877" y="4900"/>
                  <a:pt x="4834" y="4962"/>
                  <a:pt x="4824" y="4974"/>
                </a:cubicBezTo>
                <a:lnTo>
                  <a:pt x="4124" y="5965"/>
                </a:lnTo>
                <a:cubicBezTo>
                  <a:pt x="3941" y="6224"/>
                  <a:pt x="3657" y="6381"/>
                  <a:pt x="3341" y="6398"/>
                </a:cubicBezTo>
                <a:cubicBezTo>
                  <a:pt x="3335" y="6399"/>
                  <a:pt x="3328" y="6400"/>
                  <a:pt x="3321" y="6400"/>
                </a:cubicBezTo>
                <a:lnTo>
                  <a:pt x="1195" y="6400"/>
                </a:lnTo>
                <a:cubicBezTo>
                  <a:pt x="683" y="6400"/>
                  <a:pt x="265" y="5981"/>
                  <a:pt x="265" y="5467"/>
                </a:cubicBezTo>
                <a:lnTo>
                  <a:pt x="265" y="5067"/>
                </a:lnTo>
                <a:cubicBezTo>
                  <a:pt x="265" y="4882"/>
                  <a:pt x="290" y="4703"/>
                  <a:pt x="337" y="4533"/>
                </a:cubicBezTo>
                <a:lnTo>
                  <a:pt x="133" y="4533"/>
                </a:lnTo>
                <a:cubicBezTo>
                  <a:pt x="59" y="4533"/>
                  <a:pt x="0" y="4474"/>
                  <a:pt x="0" y="4400"/>
                </a:cubicBezTo>
                <a:lnTo>
                  <a:pt x="0" y="2267"/>
                </a:lnTo>
                <a:cubicBezTo>
                  <a:pt x="0" y="1017"/>
                  <a:pt x="1013" y="0"/>
                  <a:pt x="2258" y="0"/>
                </a:cubicBezTo>
                <a:cubicBezTo>
                  <a:pt x="3504" y="0"/>
                  <a:pt x="4517" y="1017"/>
                  <a:pt x="4517" y="2267"/>
                </a:cubicBezTo>
                <a:lnTo>
                  <a:pt x="4517" y="3391"/>
                </a:lnTo>
                <a:cubicBezTo>
                  <a:pt x="4557" y="3412"/>
                  <a:pt x="4596" y="3436"/>
                  <a:pt x="4633" y="3463"/>
                </a:cubicBezTo>
                <a:cubicBezTo>
                  <a:pt x="4857" y="3622"/>
                  <a:pt x="5006" y="3859"/>
                  <a:pt x="5052" y="4131"/>
                </a:cubicBezTo>
                <a:cubicBezTo>
                  <a:pt x="5098" y="4402"/>
                  <a:pt x="5035" y="4676"/>
                  <a:pt x="4877" y="4900"/>
                </a:cubicBezTo>
                <a:close/>
                <a:moveTo>
                  <a:pt x="432" y="4267"/>
                </a:moveTo>
                <a:cubicBezTo>
                  <a:pt x="653" y="3759"/>
                  <a:pt x="1079" y="3361"/>
                  <a:pt x="1604" y="3177"/>
                </a:cubicBezTo>
                <a:cubicBezTo>
                  <a:pt x="1472" y="3111"/>
                  <a:pt x="1350" y="3024"/>
                  <a:pt x="1241" y="2918"/>
                </a:cubicBezTo>
                <a:cubicBezTo>
                  <a:pt x="969" y="2652"/>
                  <a:pt x="811" y="2298"/>
                  <a:pt x="798" y="1919"/>
                </a:cubicBezTo>
                <a:cubicBezTo>
                  <a:pt x="797" y="1903"/>
                  <a:pt x="797" y="1885"/>
                  <a:pt x="797" y="1868"/>
                </a:cubicBezTo>
                <a:cubicBezTo>
                  <a:pt x="797" y="1639"/>
                  <a:pt x="928" y="1424"/>
                  <a:pt x="1132" y="1322"/>
                </a:cubicBezTo>
                <a:cubicBezTo>
                  <a:pt x="1464" y="1155"/>
                  <a:pt x="1853" y="1067"/>
                  <a:pt x="2258" y="1067"/>
                </a:cubicBezTo>
                <a:cubicBezTo>
                  <a:pt x="2663" y="1067"/>
                  <a:pt x="3053" y="1155"/>
                  <a:pt x="3385" y="1322"/>
                </a:cubicBezTo>
                <a:cubicBezTo>
                  <a:pt x="3588" y="1424"/>
                  <a:pt x="3719" y="1637"/>
                  <a:pt x="3720" y="1863"/>
                </a:cubicBezTo>
                <a:lnTo>
                  <a:pt x="3720" y="1867"/>
                </a:lnTo>
                <a:cubicBezTo>
                  <a:pt x="3720" y="2260"/>
                  <a:pt x="3567" y="2630"/>
                  <a:pt x="3288" y="2907"/>
                </a:cubicBezTo>
                <a:cubicBezTo>
                  <a:pt x="3177" y="3018"/>
                  <a:pt x="3050" y="3109"/>
                  <a:pt x="2914" y="3178"/>
                </a:cubicBezTo>
                <a:cubicBezTo>
                  <a:pt x="3104" y="3245"/>
                  <a:pt x="3284" y="3340"/>
                  <a:pt x="3446" y="3461"/>
                </a:cubicBezTo>
                <a:cubicBezTo>
                  <a:pt x="3570" y="3373"/>
                  <a:pt x="3713" y="3313"/>
                  <a:pt x="3866" y="3287"/>
                </a:cubicBezTo>
                <a:cubicBezTo>
                  <a:pt x="3996" y="3265"/>
                  <a:pt x="4126" y="3268"/>
                  <a:pt x="4251" y="3294"/>
                </a:cubicBezTo>
                <a:lnTo>
                  <a:pt x="4251" y="2267"/>
                </a:lnTo>
                <a:cubicBezTo>
                  <a:pt x="4251" y="1164"/>
                  <a:pt x="3357" y="267"/>
                  <a:pt x="2258" y="267"/>
                </a:cubicBezTo>
                <a:cubicBezTo>
                  <a:pt x="1159" y="267"/>
                  <a:pt x="265" y="1164"/>
                  <a:pt x="265" y="2267"/>
                </a:cubicBezTo>
                <a:lnTo>
                  <a:pt x="265" y="4267"/>
                </a:lnTo>
                <a:lnTo>
                  <a:pt x="432" y="4267"/>
                </a:lnTo>
                <a:close/>
                <a:moveTo>
                  <a:pt x="3101" y="2718"/>
                </a:moveTo>
                <a:cubicBezTo>
                  <a:pt x="3329" y="2491"/>
                  <a:pt x="3454" y="2189"/>
                  <a:pt x="3454" y="1867"/>
                </a:cubicBezTo>
                <a:lnTo>
                  <a:pt x="3454" y="1864"/>
                </a:lnTo>
                <a:cubicBezTo>
                  <a:pt x="3454" y="1737"/>
                  <a:pt x="3380" y="1618"/>
                  <a:pt x="3266" y="1560"/>
                </a:cubicBezTo>
                <a:cubicBezTo>
                  <a:pt x="2971" y="1412"/>
                  <a:pt x="2622" y="1333"/>
                  <a:pt x="2258" y="1333"/>
                </a:cubicBezTo>
                <a:cubicBezTo>
                  <a:pt x="1894" y="1333"/>
                  <a:pt x="1546" y="1412"/>
                  <a:pt x="1251" y="1560"/>
                </a:cubicBezTo>
                <a:cubicBezTo>
                  <a:pt x="1136" y="1618"/>
                  <a:pt x="1062" y="1739"/>
                  <a:pt x="1063" y="1868"/>
                </a:cubicBezTo>
                <a:lnTo>
                  <a:pt x="1063" y="1868"/>
                </a:lnTo>
                <a:cubicBezTo>
                  <a:pt x="1063" y="1882"/>
                  <a:pt x="1063" y="1896"/>
                  <a:pt x="1063" y="1910"/>
                </a:cubicBezTo>
                <a:cubicBezTo>
                  <a:pt x="1086" y="2544"/>
                  <a:pt x="1618" y="3062"/>
                  <a:pt x="2250" y="3067"/>
                </a:cubicBezTo>
                <a:cubicBezTo>
                  <a:pt x="2253" y="3067"/>
                  <a:pt x="2256" y="3067"/>
                  <a:pt x="2258" y="3067"/>
                </a:cubicBezTo>
                <a:cubicBezTo>
                  <a:pt x="2576" y="3067"/>
                  <a:pt x="2875" y="2943"/>
                  <a:pt x="3101" y="2718"/>
                </a:cubicBezTo>
                <a:close/>
                <a:moveTo>
                  <a:pt x="2258" y="3333"/>
                </a:moveTo>
                <a:cubicBezTo>
                  <a:pt x="2145" y="3333"/>
                  <a:pt x="2034" y="3344"/>
                  <a:pt x="1926" y="3365"/>
                </a:cubicBezTo>
                <a:lnTo>
                  <a:pt x="1926" y="3400"/>
                </a:lnTo>
                <a:cubicBezTo>
                  <a:pt x="1926" y="3584"/>
                  <a:pt x="2075" y="3733"/>
                  <a:pt x="2258" y="3733"/>
                </a:cubicBezTo>
                <a:cubicBezTo>
                  <a:pt x="2441" y="3733"/>
                  <a:pt x="2590" y="3584"/>
                  <a:pt x="2590" y="3400"/>
                </a:cubicBezTo>
                <a:lnTo>
                  <a:pt x="2590" y="3366"/>
                </a:lnTo>
                <a:cubicBezTo>
                  <a:pt x="2482" y="3344"/>
                  <a:pt x="2370" y="3333"/>
                  <a:pt x="2258" y="3333"/>
                </a:cubicBezTo>
                <a:close/>
                <a:moveTo>
                  <a:pt x="1328" y="5067"/>
                </a:moveTo>
                <a:lnTo>
                  <a:pt x="1328" y="5200"/>
                </a:lnTo>
                <a:cubicBezTo>
                  <a:pt x="1328" y="5274"/>
                  <a:pt x="1388" y="5333"/>
                  <a:pt x="1461" y="5333"/>
                </a:cubicBezTo>
                <a:lnTo>
                  <a:pt x="2259" y="5333"/>
                </a:lnTo>
                <a:cubicBezTo>
                  <a:pt x="2266" y="5133"/>
                  <a:pt x="2331" y="4938"/>
                  <a:pt x="2448" y="4772"/>
                </a:cubicBezTo>
                <a:lnTo>
                  <a:pt x="3201" y="3707"/>
                </a:lnTo>
                <a:cubicBezTo>
                  <a:pt x="3216" y="3686"/>
                  <a:pt x="3231" y="3666"/>
                  <a:pt x="3247" y="3646"/>
                </a:cubicBezTo>
                <a:cubicBezTo>
                  <a:pt x="3126" y="3560"/>
                  <a:pt x="2994" y="3491"/>
                  <a:pt x="2855" y="3440"/>
                </a:cubicBezTo>
                <a:cubicBezTo>
                  <a:pt x="2834" y="3752"/>
                  <a:pt x="2575" y="4000"/>
                  <a:pt x="2258" y="4000"/>
                </a:cubicBezTo>
                <a:cubicBezTo>
                  <a:pt x="1942" y="4000"/>
                  <a:pt x="1682" y="3752"/>
                  <a:pt x="1662" y="3440"/>
                </a:cubicBezTo>
                <a:cubicBezTo>
                  <a:pt x="1002" y="3684"/>
                  <a:pt x="531" y="4321"/>
                  <a:pt x="531" y="5067"/>
                </a:cubicBezTo>
                <a:lnTo>
                  <a:pt x="531" y="5467"/>
                </a:lnTo>
                <a:cubicBezTo>
                  <a:pt x="531" y="5834"/>
                  <a:pt x="829" y="6133"/>
                  <a:pt x="1195" y="6133"/>
                </a:cubicBezTo>
                <a:lnTo>
                  <a:pt x="2391" y="6133"/>
                </a:lnTo>
                <a:lnTo>
                  <a:pt x="2391" y="5600"/>
                </a:lnTo>
                <a:lnTo>
                  <a:pt x="1461" y="5600"/>
                </a:lnTo>
                <a:cubicBezTo>
                  <a:pt x="1241" y="5600"/>
                  <a:pt x="1063" y="5421"/>
                  <a:pt x="1063" y="5200"/>
                </a:cubicBezTo>
                <a:lnTo>
                  <a:pt x="1063" y="5067"/>
                </a:lnTo>
                <a:cubicBezTo>
                  <a:pt x="1063" y="4993"/>
                  <a:pt x="1122" y="4933"/>
                  <a:pt x="1195" y="4933"/>
                </a:cubicBezTo>
                <a:cubicBezTo>
                  <a:pt x="1269" y="4933"/>
                  <a:pt x="1328" y="4993"/>
                  <a:pt x="1328" y="5067"/>
                </a:cubicBezTo>
                <a:close/>
                <a:moveTo>
                  <a:pt x="3188" y="5867"/>
                </a:moveTo>
                <a:cubicBezTo>
                  <a:pt x="3188" y="5720"/>
                  <a:pt x="3069" y="5600"/>
                  <a:pt x="2923" y="5600"/>
                </a:cubicBezTo>
                <a:lnTo>
                  <a:pt x="2657" y="5600"/>
                </a:lnTo>
                <a:lnTo>
                  <a:pt x="2657" y="6133"/>
                </a:lnTo>
                <a:lnTo>
                  <a:pt x="2923" y="6133"/>
                </a:lnTo>
                <a:cubicBezTo>
                  <a:pt x="3069" y="6133"/>
                  <a:pt x="3188" y="6014"/>
                  <a:pt x="3188" y="5867"/>
                </a:cubicBezTo>
                <a:close/>
                <a:moveTo>
                  <a:pt x="4318" y="5230"/>
                </a:moveTo>
                <a:cubicBezTo>
                  <a:pt x="4226" y="5234"/>
                  <a:pt x="4132" y="5219"/>
                  <a:pt x="4043" y="5184"/>
                </a:cubicBezTo>
                <a:cubicBezTo>
                  <a:pt x="3862" y="5329"/>
                  <a:pt x="3600" y="5343"/>
                  <a:pt x="3403" y="5202"/>
                </a:cubicBezTo>
                <a:cubicBezTo>
                  <a:pt x="3205" y="5061"/>
                  <a:pt x="3133" y="4809"/>
                  <a:pt x="3209" y="4591"/>
                </a:cubicBezTo>
                <a:cubicBezTo>
                  <a:pt x="3147" y="4517"/>
                  <a:pt x="3103" y="4433"/>
                  <a:pt x="3076" y="4344"/>
                </a:cubicBezTo>
                <a:lnTo>
                  <a:pt x="2665" y="4927"/>
                </a:lnTo>
                <a:cubicBezTo>
                  <a:pt x="2580" y="5047"/>
                  <a:pt x="2532" y="5188"/>
                  <a:pt x="2525" y="5333"/>
                </a:cubicBezTo>
                <a:lnTo>
                  <a:pt x="2923" y="5333"/>
                </a:lnTo>
                <a:cubicBezTo>
                  <a:pt x="3216" y="5333"/>
                  <a:pt x="3454" y="5573"/>
                  <a:pt x="3454" y="5867"/>
                </a:cubicBezTo>
                <a:cubicBezTo>
                  <a:pt x="3454" y="5961"/>
                  <a:pt x="3430" y="6050"/>
                  <a:pt x="3387" y="6127"/>
                </a:cubicBezTo>
                <a:cubicBezTo>
                  <a:pt x="3596" y="6099"/>
                  <a:pt x="3783" y="5986"/>
                  <a:pt x="3907" y="5811"/>
                </a:cubicBezTo>
                <a:lnTo>
                  <a:pt x="4318" y="5230"/>
                </a:lnTo>
                <a:close/>
                <a:moveTo>
                  <a:pt x="3557" y="4985"/>
                </a:moveTo>
                <a:cubicBezTo>
                  <a:pt x="3669" y="5065"/>
                  <a:pt x="3823" y="5045"/>
                  <a:pt x="3911" y="4943"/>
                </a:cubicBezTo>
                <a:cubicBezTo>
                  <a:pt x="3912" y="4941"/>
                  <a:pt x="3913" y="4940"/>
                  <a:pt x="3914" y="4939"/>
                </a:cubicBezTo>
                <a:cubicBezTo>
                  <a:pt x="3920" y="4933"/>
                  <a:pt x="3924" y="4927"/>
                  <a:pt x="3927" y="4922"/>
                </a:cubicBezTo>
                <a:cubicBezTo>
                  <a:pt x="3927" y="4922"/>
                  <a:pt x="3927" y="4922"/>
                  <a:pt x="3927" y="4922"/>
                </a:cubicBezTo>
                <a:cubicBezTo>
                  <a:pt x="4012" y="4803"/>
                  <a:pt x="3984" y="4636"/>
                  <a:pt x="3865" y="4551"/>
                </a:cubicBezTo>
                <a:cubicBezTo>
                  <a:pt x="3746" y="4465"/>
                  <a:pt x="3579" y="4493"/>
                  <a:pt x="3494" y="4613"/>
                </a:cubicBezTo>
                <a:cubicBezTo>
                  <a:pt x="3494" y="4613"/>
                  <a:pt x="3494" y="4613"/>
                  <a:pt x="3494" y="4613"/>
                </a:cubicBezTo>
                <a:cubicBezTo>
                  <a:pt x="3491" y="4618"/>
                  <a:pt x="3487" y="4624"/>
                  <a:pt x="3483" y="4631"/>
                </a:cubicBezTo>
                <a:cubicBezTo>
                  <a:pt x="3482" y="4633"/>
                  <a:pt x="3481" y="4634"/>
                  <a:pt x="3480" y="4635"/>
                </a:cubicBezTo>
                <a:cubicBezTo>
                  <a:pt x="3413" y="4753"/>
                  <a:pt x="3444" y="4905"/>
                  <a:pt x="3557" y="4985"/>
                </a:cubicBezTo>
                <a:close/>
                <a:moveTo>
                  <a:pt x="4790" y="4176"/>
                </a:moveTo>
                <a:cubicBezTo>
                  <a:pt x="4755" y="3974"/>
                  <a:pt x="4645" y="3798"/>
                  <a:pt x="4479" y="3680"/>
                </a:cubicBezTo>
                <a:cubicBezTo>
                  <a:pt x="4445" y="3655"/>
                  <a:pt x="4408" y="3634"/>
                  <a:pt x="4371" y="3616"/>
                </a:cubicBezTo>
                <a:cubicBezTo>
                  <a:pt x="4343" y="3613"/>
                  <a:pt x="4318" y="3602"/>
                  <a:pt x="4298" y="3585"/>
                </a:cubicBezTo>
                <a:cubicBezTo>
                  <a:pt x="3984" y="3471"/>
                  <a:pt x="3620" y="3575"/>
                  <a:pt x="3417" y="3861"/>
                </a:cubicBezTo>
                <a:cubicBezTo>
                  <a:pt x="3417" y="3861"/>
                  <a:pt x="3398" y="3892"/>
                  <a:pt x="3393" y="3898"/>
                </a:cubicBezTo>
                <a:cubicBezTo>
                  <a:pt x="3296" y="4036"/>
                  <a:pt x="3291" y="4218"/>
                  <a:pt x="3371" y="4358"/>
                </a:cubicBezTo>
                <a:cubicBezTo>
                  <a:pt x="3552" y="4207"/>
                  <a:pt x="3818" y="4190"/>
                  <a:pt x="4019" y="4333"/>
                </a:cubicBezTo>
                <a:cubicBezTo>
                  <a:pt x="4219" y="4477"/>
                  <a:pt x="4291" y="4735"/>
                  <a:pt x="4208" y="4956"/>
                </a:cubicBezTo>
                <a:cubicBezTo>
                  <a:pt x="4356" y="4985"/>
                  <a:pt x="4512" y="4932"/>
                  <a:pt x="4614" y="4812"/>
                </a:cubicBezTo>
                <a:lnTo>
                  <a:pt x="4660" y="4746"/>
                </a:lnTo>
                <a:cubicBezTo>
                  <a:pt x="4778" y="4579"/>
                  <a:pt x="4824" y="4377"/>
                  <a:pt x="4790" y="4176"/>
                </a:cubicBezTo>
                <a:close/>
                <a:moveTo>
                  <a:pt x="4499" y="4185"/>
                </a:moveTo>
                <a:lnTo>
                  <a:pt x="4477" y="4170"/>
                </a:lnTo>
                <a:cubicBezTo>
                  <a:pt x="4418" y="4127"/>
                  <a:pt x="4335" y="4141"/>
                  <a:pt x="4292" y="4201"/>
                </a:cubicBezTo>
                <a:cubicBezTo>
                  <a:pt x="4250" y="4261"/>
                  <a:pt x="4264" y="4344"/>
                  <a:pt x="4323" y="4387"/>
                </a:cubicBezTo>
                <a:lnTo>
                  <a:pt x="4345" y="4403"/>
                </a:lnTo>
                <a:cubicBezTo>
                  <a:pt x="4368" y="4419"/>
                  <a:pt x="4395" y="4427"/>
                  <a:pt x="4422" y="4427"/>
                </a:cubicBezTo>
                <a:cubicBezTo>
                  <a:pt x="4463" y="4427"/>
                  <a:pt x="4504" y="4408"/>
                  <a:pt x="4530" y="4371"/>
                </a:cubicBezTo>
                <a:cubicBezTo>
                  <a:pt x="4573" y="4311"/>
                  <a:pt x="4559" y="4228"/>
                  <a:pt x="4499" y="41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44" name="iconfont-10224-5022918">
            <a:extLst>
              <a:ext uri="{FF2B5EF4-FFF2-40B4-BE49-F238E27FC236}">
                <a16:creationId xmlns:a16="http://schemas.microsoft.com/office/drawing/2014/main" id="{F64C9D6B-16A3-60D5-9488-E33E8730AA1A}"/>
              </a:ext>
            </a:extLst>
          </p:cNvPr>
          <p:cNvSpPr/>
          <p:nvPr/>
        </p:nvSpPr>
        <p:spPr>
          <a:xfrm>
            <a:off x="746513" y="4928095"/>
            <a:ext cx="603958" cy="646307"/>
          </a:xfrm>
          <a:custGeom>
            <a:avLst/>
            <a:gdLst>
              <a:gd name="T0" fmla="*/ 9354 w 10458"/>
              <a:gd name="T1" fmla="*/ 2024 h 11190"/>
              <a:gd name="T2" fmla="*/ 9273 w 10458"/>
              <a:gd name="T3" fmla="*/ 2390 h 11190"/>
              <a:gd name="T4" fmla="*/ 9449 w 10458"/>
              <a:gd name="T5" fmla="*/ 4785 h 11190"/>
              <a:gd name="T6" fmla="*/ 7543 w 10458"/>
              <a:gd name="T7" fmla="*/ 9048 h 11190"/>
              <a:gd name="T8" fmla="*/ 4620 w 10458"/>
              <a:gd name="T9" fmla="*/ 10321 h 11190"/>
              <a:gd name="T10" fmla="*/ 4405 w 10458"/>
              <a:gd name="T11" fmla="*/ 10629 h 11190"/>
              <a:gd name="T12" fmla="*/ 5310 w 10458"/>
              <a:gd name="T13" fmla="*/ 11190 h 11190"/>
              <a:gd name="T14" fmla="*/ 7807 w 10458"/>
              <a:gd name="T15" fmla="*/ 9315 h 11190"/>
              <a:gd name="T16" fmla="*/ 9708 w 10458"/>
              <a:gd name="T17" fmla="*/ 6073 h 11190"/>
              <a:gd name="T18" fmla="*/ 9825 w 10458"/>
              <a:gd name="T19" fmla="*/ 2273 h 11190"/>
              <a:gd name="T20" fmla="*/ 1134 w 10458"/>
              <a:gd name="T21" fmla="*/ 6431 h 11190"/>
              <a:gd name="T22" fmla="*/ 1317 w 10458"/>
              <a:gd name="T23" fmla="*/ 6200 h 11190"/>
              <a:gd name="T24" fmla="*/ 1172 w 10458"/>
              <a:gd name="T25" fmla="*/ 2430 h 11190"/>
              <a:gd name="T26" fmla="*/ 5315 w 10458"/>
              <a:gd name="T27" fmla="*/ 448 h 11190"/>
              <a:gd name="T28" fmla="*/ 7522 w 10458"/>
              <a:gd name="T29" fmla="*/ 1609 h 11190"/>
              <a:gd name="T30" fmla="*/ 5482 w 10458"/>
              <a:gd name="T31" fmla="*/ 100 h 11190"/>
              <a:gd name="T32" fmla="*/ 5185 w 10458"/>
              <a:gd name="T33" fmla="*/ 64 h 11190"/>
              <a:gd name="T34" fmla="*/ 954 w 10458"/>
              <a:gd name="T35" fmla="*/ 2089 h 11190"/>
              <a:gd name="T36" fmla="*/ 798 w 10458"/>
              <a:gd name="T37" fmla="*/ 4786 h 11190"/>
              <a:gd name="T38" fmla="*/ 1134 w 10458"/>
              <a:gd name="T39" fmla="*/ 6431 h 11190"/>
              <a:gd name="T40" fmla="*/ 10119 w 10458"/>
              <a:gd name="T41" fmla="*/ 483 h 11190"/>
              <a:gd name="T42" fmla="*/ 8284 w 10458"/>
              <a:gd name="T43" fmla="*/ 1759 h 11190"/>
              <a:gd name="T44" fmla="*/ 7509 w 10458"/>
              <a:gd name="T45" fmla="*/ 1891 h 11190"/>
              <a:gd name="T46" fmla="*/ 6303 w 10458"/>
              <a:gd name="T47" fmla="*/ 2000 h 11190"/>
              <a:gd name="T48" fmla="*/ 904 w 10458"/>
              <a:gd name="T49" fmla="*/ 6613 h 11190"/>
              <a:gd name="T50" fmla="*/ 639 w 10458"/>
              <a:gd name="T51" fmla="*/ 6878 h 11190"/>
              <a:gd name="T52" fmla="*/ 865 w 10458"/>
              <a:gd name="T53" fmla="*/ 8906 h 11190"/>
              <a:gd name="T54" fmla="*/ 74 w 10458"/>
              <a:gd name="T55" fmla="*/ 8380 h 11190"/>
              <a:gd name="T56" fmla="*/ 733 w 10458"/>
              <a:gd name="T57" fmla="*/ 9304 h 11190"/>
              <a:gd name="T58" fmla="*/ 2354 w 10458"/>
              <a:gd name="T59" fmla="*/ 10848 h 11190"/>
              <a:gd name="T60" fmla="*/ 2487 w 10458"/>
              <a:gd name="T61" fmla="*/ 10528 h 11190"/>
              <a:gd name="T62" fmla="*/ 2863 w 10458"/>
              <a:gd name="T63" fmla="*/ 9101 h 11190"/>
              <a:gd name="T64" fmla="*/ 4123 w 10458"/>
              <a:gd name="T65" fmla="*/ 10284 h 11190"/>
              <a:gd name="T66" fmla="*/ 4255 w 10458"/>
              <a:gd name="T67" fmla="*/ 9964 h 11190"/>
              <a:gd name="T68" fmla="*/ 8868 w 10458"/>
              <a:gd name="T69" fmla="*/ 4564 h 11190"/>
              <a:gd name="T70" fmla="*/ 9109 w 10458"/>
              <a:gd name="T71" fmla="*/ 3226 h 11190"/>
              <a:gd name="T72" fmla="*/ 9109 w 10458"/>
              <a:gd name="T73" fmla="*/ 2584 h 11190"/>
              <a:gd name="T74" fmla="*/ 10385 w 10458"/>
              <a:gd name="T75" fmla="*/ 748 h 11190"/>
              <a:gd name="T76" fmla="*/ 1695 w 10458"/>
              <a:gd name="T77" fmla="*/ 9738 h 11190"/>
              <a:gd name="T78" fmla="*/ 2030 w 10458"/>
              <a:gd name="T79" fmla="*/ 8270 h 11190"/>
              <a:gd name="T80" fmla="*/ 1695 w 10458"/>
              <a:gd name="T81" fmla="*/ 9738 h 11190"/>
              <a:gd name="T82" fmla="*/ 7707 w 10458"/>
              <a:gd name="T83" fmla="*/ 5194 h 11190"/>
              <a:gd name="T84" fmla="*/ 6674 w 10458"/>
              <a:gd name="T85" fmla="*/ 4426 h 11190"/>
              <a:gd name="T86" fmla="*/ 7442 w 10458"/>
              <a:gd name="T87" fmla="*/ 5459 h 11190"/>
              <a:gd name="T88" fmla="*/ 6096 w 10458"/>
              <a:gd name="T89" fmla="*/ 5269 h 11190"/>
              <a:gd name="T90" fmla="*/ 5831 w 10458"/>
              <a:gd name="T91" fmla="*/ 5534 h 11190"/>
              <a:gd name="T92" fmla="*/ 6021 w 10458"/>
              <a:gd name="T93" fmla="*/ 6879 h 11190"/>
              <a:gd name="T94" fmla="*/ 4989 w 10458"/>
              <a:gd name="T95" fmla="*/ 6111 h 11190"/>
              <a:gd name="T96" fmla="*/ 5756 w 10458"/>
              <a:gd name="T97" fmla="*/ 7144 h 11190"/>
              <a:gd name="T98" fmla="*/ 4411 w 10458"/>
              <a:gd name="T99" fmla="*/ 6955 h 11190"/>
              <a:gd name="T100" fmla="*/ 4146 w 10458"/>
              <a:gd name="T101" fmla="*/ 7220 h 11190"/>
              <a:gd name="T102" fmla="*/ 3615 w 10458"/>
              <a:gd name="T103" fmla="*/ 9285 h 11190"/>
              <a:gd name="T104" fmla="*/ 6569 w 10458"/>
              <a:gd name="T105" fmla="*/ 2266 h 11190"/>
              <a:gd name="T106" fmla="*/ 7374 w 10458"/>
              <a:gd name="T107" fmla="*/ 2266 h 11190"/>
              <a:gd name="T108" fmla="*/ 8602 w 10458"/>
              <a:gd name="T109" fmla="*/ 4299 h 11190"/>
              <a:gd name="T110" fmla="*/ 8843 w 10458"/>
              <a:gd name="T111" fmla="*/ 2961 h 11190"/>
              <a:gd name="T112" fmla="*/ 7784 w 10458"/>
              <a:gd name="T113" fmla="*/ 2145 h 11190"/>
              <a:gd name="T114" fmla="*/ 8017 w 10458"/>
              <a:gd name="T115" fmla="*/ 2024 h 11190"/>
              <a:gd name="T116" fmla="*/ 8867 w 10458"/>
              <a:gd name="T117" fmla="*/ 2905 h 1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58" h="11190">
                <a:moveTo>
                  <a:pt x="9670" y="2089"/>
                </a:moveTo>
                <a:cubicBezTo>
                  <a:pt x="9565" y="2069"/>
                  <a:pt x="9458" y="2048"/>
                  <a:pt x="9354" y="2024"/>
                </a:cubicBezTo>
                <a:cubicBezTo>
                  <a:pt x="9253" y="2001"/>
                  <a:pt x="9153" y="2065"/>
                  <a:pt x="9130" y="2166"/>
                </a:cubicBezTo>
                <a:cubicBezTo>
                  <a:pt x="9108" y="2268"/>
                  <a:pt x="9172" y="2368"/>
                  <a:pt x="9273" y="2390"/>
                </a:cubicBezTo>
                <a:lnTo>
                  <a:pt x="9449" y="2428"/>
                </a:lnTo>
                <a:lnTo>
                  <a:pt x="9449" y="4785"/>
                </a:lnTo>
                <a:cubicBezTo>
                  <a:pt x="9449" y="5516"/>
                  <a:pt x="9373" y="6403"/>
                  <a:pt x="8810" y="7423"/>
                </a:cubicBezTo>
                <a:cubicBezTo>
                  <a:pt x="8507" y="7973"/>
                  <a:pt x="8080" y="8520"/>
                  <a:pt x="7543" y="9048"/>
                </a:cubicBezTo>
                <a:cubicBezTo>
                  <a:pt x="6948" y="9633"/>
                  <a:pt x="6197" y="10215"/>
                  <a:pt x="5310" y="10780"/>
                </a:cubicBezTo>
                <a:cubicBezTo>
                  <a:pt x="5070" y="10628"/>
                  <a:pt x="4839" y="10474"/>
                  <a:pt x="4620" y="10321"/>
                </a:cubicBezTo>
                <a:cubicBezTo>
                  <a:pt x="4535" y="10261"/>
                  <a:pt x="4419" y="10283"/>
                  <a:pt x="4359" y="10368"/>
                </a:cubicBezTo>
                <a:cubicBezTo>
                  <a:pt x="4299" y="10453"/>
                  <a:pt x="4320" y="10569"/>
                  <a:pt x="4405" y="10629"/>
                </a:cubicBezTo>
                <a:cubicBezTo>
                  <a:pt x="4659" y="10806"/>
                  <a:pt x="4930" y="10986"/>
                  <a:pt x="5212" y="11161"/>
                </a:cubicBezTo>
                <a:cubicBezTo>
                  <a:pt x="5242" y="11180"/>
                  <a:pt x="5277" y="11190"/>
                  <a:pt x="5310" y="11190"/>
                </a:cubicBezTo>
                <a:cubicBezTo>
                  <a:pt x="5345" y="11190"/>
                  <a:pt x="5379" y="11180"/>
                  <a:pt x="5410" y="11161"/>
                </a:cubicBezTo>
                <a:cubicBezTo>
                  <a:pt x="6364" y="10563"/>
                  <a:pt x="7169" y="9941"/>
                  <a:pt x="7807" y="9315"/>
                </a:cubicBezTo>
                <a:cubicBezTo>
                  <a:pt x="8369" y="8761"/>
                  <a:pt x="8818" y="8185"/>
                  <a:pt x="9139" y="7604"/>
                </a:cubicBezTo>
                <a:cubicBezTo>
                  <a:pt x="9413" y="7108"/>
                  <a:pt x="9599" y="6606"/>
                  <a:pt x="9708" y="6073"/>
                </a:cubicBezTo>
                <a:cubicBezTo>
                  <a:pt x="9812" y="5563"/>
                  <a:pt x="9825" y="5116"/>
                  <a:pt x="9825" y="4785"/>
                </a:cubicBezTo>
                <a:lnTo>
                  <a:pt x="9825" y="2273"/>
                </a:lnTo>
                <a:cubicBezTo>
                  <a:pt x="9823" y="2183"/>
                  <a:pt x="9759" y="2105"/>
                  <a:pt x="9670" y="2089"/>
                </a:cubicBezTo>
                <a:close/>
                <a:moveTo>
                  <a:pt x="1134" y="6431"/>
                </a:moveTo>
                <a:cubicBezTo>
                  <a:pt x="1149" y="6431"/>
                  <a:pt x="1163" y="6430"/>
                  <a:pt x="1178" y="6426"/>
                </a:cubicBezTo>
                <a:cubicBezTo>
                  <a:pt x="1279" y="6403"/>
                  <a:pt x="1340" y="6301"/>
                  <a:pt x="1317" y="6200"/>
                </a:cubicBezTo>
                <a:cubicBezTo>
                  <a:pt x="1188" y="5664"/>
                  <a:pt x="1172" y="5184"/>
                  <a:pt x="1172" y="4785"/>
                </a:cubicBezTo>
                <a:lnTo>
                  <a:pt x="1172" y="2430"/>
                </a:lnTo>
                <a:cubicBezTo>
                  <a:pt x="2157" y="2249"/>
                  <a:pt x="3090" y="1908"/>
                  <a:pt x="3950" y="1415"/>
                </a:cubicBezTo>
                <a:cubicBezTo>
                  <a:pt x="4564" y="1064"/>
                  <a:pt x="5010" y="710"/>
                  <a:pt x="5315" y="448"/>
                </a:cubicBezTo>
                <a:cubicBezTo>
                  <a:pt x="5665" y="730"/>
                  <a:pt x="6325" y="1243"/>
                  <a:pt x="7272" y="1696"/>
                </a:cubicBezTo>
                <a:cubicBezTo>
                  <a:pt x="7365" y="1741"/>
                  <a:pt x="7477" y="1701"/>
                  <a:pt x="7522" y="1609"/>
                </a:cubicBezTo>
                <a:cubicBezTo>
                  <a:pt x="7567" y="1515"/>
                  <a:pt x="7527" y="1404"/>
                  <a:pt x="7434" y="1359"/>
                </a:cubicBezTo>
                <a:cubicBezTo>
                  <a:pt x="6460" y="891"/>
                  <a:pt x="5799" y="358"/>
                  <a:pt x="5482" y="100"/>
                </a:cubicBezTo>
                <a:cubicBezTo>
                  <a:pt x="5463" y="85"/>
                  <a:pt x="5445" y="70"/>
                  <a:pt x="5428" y="58"/>
                </a:cubicBezTo>
                <a:cubicBezTo>
                  <a:pt x="5357" y="0"/>
                  <a:pt x="5254" y="2"/>
                  <a:pt x="5185" y="64"/>
                </a:cubicBezTo>
                <a:cubicBezTo>
                  <a:pt x="4895" y="321"/>
                  <a:pt x="4433" y="709"/>
                  <a:pt x="3764" y="1091"/>
                </a:cubicBezTo>
                <a:cubicBezTo>
                  <a:pt x="2897" y="1588"/>
                  <a:pt x="1952" y="1924"/>
                  <a:pt x="954" y="2089"/>
                </a:cubicBezTo>
                <a:cubicBezTo>
                  <a:pt x="864" y="2104"/>
                  <a:pt x="798" y="2183"/>
                  <a:pt x="798" y="2274"/>
                </a:cubicBezTo>
                <a:lnTo>
                  <a:pt x="798" y="4786"/>
                </a:lnTo>
                <a:cubicBezTo>
                  <a:pt x="798" y="5208"/>
                  <a:pt x="817" y="5715"/>
                  <a:pt x="954" y="6289"/>
                </a:cubicBezTo>
                <a:cubicBezTo>
                  <a:pt x="973" y="6374"/>
                  <a:pt x="1049" y="6431"/>
                  <a:pt x="1134" y="6431"/>
                </a:cubicBezTo>
                <a:close/>
                <a:moveTo>
                  <a:pt x="10384" y="483"/>
                </a:moveTo>
                <a:cubicBezTo>
                  <a:pt x="10310" y="409"/>
                  <a:pt x="10192" y="409"/>
                  <a:pt x="10119" y="483"/>
                </a:cubicBezTo>
                <a:lnTo>
                  <a:pt x="8564" y="2039"/>
                </a:lnTo>
                <a:lnTo>
                  <a:pt x="8284" y="1759"/>
                </a:lnTo>
                <a:cubicBezTo>
                  <a:pt x="8107" y="1581"/>
                  <a:pt x="7819" y="1581"/>
                  <a:pt x="7642" y="1759"/>
                </a:cubicBezTo>
                <a:lnTo>
                  <a:pt x="7509" y="1891"/>
                </a:lnTo>
                <a:cubicBezTo>
                  <a:pt x="7353" y="1783"/>
                  <a:pt x="7167" y="1724"/>
                  <a:pt x="6972" y="1724"/>
                </a:cubicBezTo>
                <a:cubicBezTo>
                  <a:pt x="6719" y="1724"/>
                  <a:pt x="6482" y="1823"/>
                  <a:pt x="6303" y="2000"/>
                </a:cubicBezTo>
                <a:lnTo>
                  <a:pt x="1298" y="7006"/>
                </a:lnTo>
                <a:lnTo>
                  <a:pt x="904" y="6613"/>
                </a:lnTo>
                <a:cubicBezTo>
                  <a:pt x="830" y="6539"/>
                  <a:pt x="712" y="6539"/>
                  <a:pt x="639" y="6613"/>
                </a:cubicBezTo>
                <a:cubicBezTo>
                  <a:pt x="565" y="6686"/>
                  <a:pt x="565" y="6805"/>
                  <a:pt x="639" y="6878"/>
                </a:cubicBezTo>
                <a:lnTo>
                  <a:pt x="1767" y="8005"/>
                </a:lnTo>
                <a:lnTo>
                  <a:pt x="865" y="8906"/>
                </a:lnTo>
                <a:lnTo>
                  <a:pt x="339" y="8380"/>
                </a:lnTo>
                <a:cubicBezTo>
                  <a:pt x="265" y="8306"/>
                  <a:pt x="147" y="8306"/>
                  <a:pt x="74" y="8380"/>
                </a:cubicBezTo>
                <a:cubicBezTo>
                  <a:pt x="0" y="8454"/>
                  <a:pt x="0" y="8573"/>
                  <a:pt x="74" y="8645"/>
                </a:cubicBezTo>
                <a:lnTo>
                  <a:pt x="733" y="9304"/>
                </a:lnTo>
                <a:lnTo>
                  <a:pt x="2222" y="10793"/>
                </a:lnTo>
                <a:cubicBezTo>
                  <a:pt x="2258" y="10829"/>
                  <a:pt x="2307" y="10848"/>
                  <a:pt x="2354" y="10848"/>
                </a:cubicBezTo>
                <a:cubicBezTo>
                  <a:pt x="2402" y="10848"/>
                  <a:pt x="2450" y="10829"/>
                  <a:pt x="2487" y="10793"/>
                </a:cubicBezTo>
                <a:cubicBezTo>
                  <a:pt x="2560" y="10719"/>
                  <a:pt x="2560" y="10600"/>
                  <a:pt x="2487" y="10528"/>
                </a:cubicBezTo>
                <a:lnTo>
                  <a:pt x="1962" y="10003"/>
                </a:lnTo>
                <a:lnTo>
                  <a:pt x="2863" y="9101"/>
                </a:lnTo>
                <a:lnTo>
                  <a:pt x="3990" y="10229"/>
                </a:lnTo>
                <a:cubicBezTo>
                  <a:pt x="4027" y="10265"/>
                  <a:pt x="4075" y="10284"/>
                  <a:pt x="4123" y="10284"/>
                </a:cubicBezTo>
                <a:cubicBezTo>
                  <a:pt x="4170" y="10284"/>
                  <a:pt x="4219" y="10265"/>
                  <a:pt x="4255" y="10229"/>
                </a:cubicBezTo>
                <a:cubicBezTo>
                  <a:pt x="4329" y="10155"/>
                  <a:pt x="4329" y="10036"/>
                  <a:pt x="4255" y="9964"/>
                </a:cubicBezTo>
                <a:lnTo>
                  <a:pt x="3862" y="9570"/>
                </a:lnTo>
                <a:lnTo>
                  <a:pt x="8868" y="4564"/>
                </a:lnTo>
                <a:cubicBezTo>
                  <a:pt x="9195" y="4236"/>
                  <a:pt x="9232" y="3726"/>
                  <a:pt x="8977" y="3359"/>
                </a:cubicBezTo>
                <a:lnTo>
                  <a:pt x="9109" y="3226"/>
                </a:lnTo>
                <a:cubicBezTo>
                  <a:pt x="9195" y="3140"/>
                  <a:pt x="9242" y="3026"/>
                  <a:pt x="9242" y="2905"/>
                </a:cubicBezTo>
                <a:cubicBezTo>
                  <a:pt x="9242" y="2784"/>
                  <a:pt x="9194" y="2670"/>
                  <a:pt x="9109" y="2584"/>
                </a:cubicBezTo>
                <a:lnTo>
                  <a:pt x="8829" y="2304"/>
                </a:lnTo>
                <a:lnTo>
                  <a:pt x="10385" y="748"/>
                </a:lnTo>
                <a:cubicBezTo>
                  <a:pt x="10458" y="675"/>
                  <a:pt x="10458" y="556"/>
                  <a:pt x="10384" y="483"/>
                </a:cubicBezTo>
                <a:close/>
                <a:moveTo>
                  <a:pt x="1695" y="9738"/>
                </a:moveTo>
                <a:lnTo>
                  <a:pt x="1129" y="9171"/>
                </a:lnTo>
                <a:lnTo>
                  <a:pt x="2030" y="8270"/>
                </a:lnTo>
                <a:lnTo>
                  <a:pt x="2597" y="8836"/>
                </a:lnTo>
                <a:lnTo>
                  <a:pt x="1695" y="9738"/>
                </a:lnTo>
                <a:close/>
                <a:moveTo>
                  <a:pt x="8602" y="4299"/>
                </a:moveTo>
                <a:lnTo>
                  <a:pt x="7707" y="5194"/>
                </a:lnTo>
                <a:lnTo>
                  <a:pt x="6939" y="4426"/>
                </a:lnTo>
                <a:cubicBezTo>
                  <a:pt x="6865" y="4353"/>
                  <a:pt x="6747" y="4353"/>
                  <a:pt x="6674" y="4426"/>
                </a:cubicBezTo>
                <a:cubicBezTo>
                  <a:pt x="6600" y="4500"/>
                  <a:pt x="6600" y="4619"/>
                  <a:pt x="6674" y="4691"/>
                </a:cubicBezTo>
                <a:lnTo>
                  <a:pt x="7442" y="5459"/>
                </a:lnTo>
                <a:lnTo>
                  <a:pt x="6864" y="6036"/>
                </a:lnTo>
                <a:lnTo>
                  <a:pt x="6096" y="5269"/>
                </a:lnTo>
                <a:cubicBezTo>
                  <a:pt x="6023" y="5195"/>
                  <a:pt x="5904" y="5195"/>
                  <a:pt x="5831" y="5269"/>
                </a:cubicBezTo>
                <a:cubicBezTo>
                  <a:pt x="5758" y="5343"/>
                  <a:pt x="5758" y="5461"/>
                  <a:pt x="5831" y="5534"/>
                </a:cubicBezTo>
                <a:lnTo>
                  <a:pt x="6599" y="6301"/>
                </a:lnTo>
                <a:lnTo>
                  <a:pt x="6021" y="6879"/>
                </a:lnTo>
                <a:lnTo>
                  <a:pt x="5254" y="6111"/>
                </a:lnTo>
                <a:cubicBezTo>
                  <a:pt x="5180" y="6038"/>
                  <a:pt x="5061" y="6038"/>
                  <a:pt x="4989" y="6111"/>
                </a:cubicBezTo>
                <a:cubicBezTo>
                  <a:pt x="4915" y="6185"/>
                  <a:pt x="4915" y="6304"/>
                  <a:pt x="4989" y="6376"/>
                </a:cubicBezTo>
                <a:lnTo>
                  <a:pt x="5756" y="7144"/>
                </a:lnTo>
                <a:lnTo>
                  <a:pt x="5179" y="7721"/>
                </a:lnTo>
                <a:lnTo>
                  <a:pt x="4411" y="6955"/>
                </a:lnTo>
                <a:cubicBezTo>
                  <a:pt x="4338" y="6881"/>
                  <a:pt x="4219" y="6881"/>
                  <a:pt x="4146" y="6955"/>
                </a:cubicBezTo>
                <a:cubicBezTo>
                  <a:pt x="4073" y="7029"/>
                  <a:pt x="4073" y="7148"/>
                  <a:pt x="4146" y="7220"/>
                </a:cubicBezTo>
                <a:lnTo>
                  <a:pt x="4914" y="7988"/>
                </a:lnTo>
                <a:lnTo>
                  <a:pt x="3615" y="9285"/>
                </a:lnTo>
                <a:lnTo>
                  <a:pt x="1583" y="7253"/>
                </a:lnTo>
                <a:lnTo>
                  <a:pt x="6569" y="2266"/>
                </a:lnTo>
                <a:cubicBezTo>
                  <a:pt x="6676" y="2159"/>
                  <a:pt x="6820" y="2099"/>
                  <a:pt x="6971" y="2099"/>
                </a:cubicBezTo>
                <a:cubicBezTo>
                  <a:pt x="7123" y="2099"/>
                  <a:pt x="7267" y="2158"/>
                  <a:pt x="7374" y="2266"/>
                </a:cubicBezTo>
                <a:lnTo>
                  <a:pt x="8600" y="3493"/>
                </a:lnTo>
                <a:cubicBezTo>
                  <a:pt x="8824" y="3715"/>
                  <a:pt x="8824" y="4076"/>
                  <a:pt x="8602" y="4299"/>
                </a:cubicBezTo>
                <a:close/>
                <a:moveTo>
                  <a:pt x="8867" y="2905"/>
                </a:moveTo>
                <a:cubicBezTo>
                  <a:pt x="8867" y="2918"/>
                  <a:pt x="8864" y="2941"/>
                  <a:pt x="8843" y="2961"/>
                </a:cubicBezTo>
                <a:lnTo>
                  <a:pt x="8722" y="3083"/>
                </a:lnTo>
                <a:lnTo>
                  <a:pt x="7784" y="2145"/>
                </a:lnTo>
                <a:lnTo>
                  <a:pt x="7905" y="2024"/>
                </a:lnTo>
                <a:cubicBezTo>
                  <a:pt x="7937" y="1993"/>
                  <a:pt x="7987" y="1993"/>
                  <a:pt x="8017" y="2024"/>
                </a:cubicBezTo>
                <a:lnTo>
                  <a:pt x="8842" y="2849"/>
                </a:lnTo>
                <a:cubicBezTo>
                  <a:pt x="8864" y="2869"/>
                  <a:pt x="8867" y="2893"/>
                  <a:pt x="8867" y="29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16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84D5DBF-C660-F61E-9192-24281BF282F2}"/>
              </a:ext>
            </a:extLst>
          </p:cNvPr>
          <p:cNvSpPr/>
          <p:nvPr/>
        </p:nvSpPr>
        <p:spPr>
          <a:xfrm>
            <a:off x="1" y="554791"/>
            <a:ext cx="390524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48702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接种的重要性</a:t>
            </a:r>
          </a:p>
        </p:txBody>
      </p:sp>
      <p:pic>
        <p:nvPicPr>
          <p:cNvPr id="386" name="图形 385">
            <a:extLst>
              <a:ext uri="{FF2B5EF4-FFF2-40B4-BE49-F238E27FC236}">
                <a16:creationId xmlns:a16="http://schemas.microsoft.com/office/drawing/2014/main" id="{CB0F63EE-11D0-5C1B-B8BE-747EC934E5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2698DAE-44D9-2C7B-401B-64BF066963C3}"/>
              </a:ext>
            </a:extLst>
          </p:cNvPr>
          <p:cNvSpPr txBox="1"/>
          <p:nvPr/>
        </p:nvSpPr>
        <p:spPr>
          <a:xfrm>
            <a:off x="3744700" y="1247786"/>
            <a:ext cx="470260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接种疫苗，建立免疫屏障</a:t>
            </a:r>
          </a:p>
        </p:txBody>
      </p:sp>
      <p:sp>
        <p:nvSpPr>
          <p:cNvPr id="13" name="箭头: 五边形 12">
            <a:extLst>
              <a:ext uri="{FF2B5EF4-FFF2-40B4-BE49-F238E27FC236}">
                <a16:creationId xmlns:a16="http://schemas.microsoft.com/office/drawing/2014/main" id="{25F4E819-F05E-5154-DB72-0C9E10CA58DF}"/>
              </a:ext>
            </a:extLst>
          </p:cNvPr>
          <p:cNvSpPr/>
          <p:nvPr/>
        </p:nvSpPr>
        <p:spPr>
          <a:xfrm>
            <a:off x="137754" y="2335597"/>
            <a:ext cx="7300392" cy="3445645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26FAAE">
                    <a:alpha val="0"/>
                  </a:srgbClr>
                </a:gs>
                <a:gs pos="100000">
                  <a:srgbClr val="26FAAE">
                    <a:alpha val="33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4" name="箭头: 五边形 13">
            <a:extLst>
              <a:ext uri="{FF2B5EF4-FFF2-40B4-BE49-F238E27FC236}">
                <a16:creationId xmlns:a16="http://schemas.microsoft.com/office/drawing/2014/main" id="{B7202CCB-A1E0-5314-3BE4-8EC7B9EA4E97}"/>
              </a:ext>
            </a:extLst>
          </p:cNvPr>
          <p:cNvSpPr/>
          <p:nvPr/>
        </p:nvSpPr>
        <p:spPr>
          <a:xfrm flipH="1">
            <a:off x="4656524" y="2335595"/>
            <a:ext cx="6974977" cy="3445645"/>
          </a:xfrm>
          <a:prstGeom prst="homePlate">
            <a:avLst/>
          </a:prstGeom>
          <a:gradFill flip="none" rotWithShape="1">
            <a:gsLst>
              <a:gs pos="100000">
                <a:schemeClr val="accent5">
                  <a:lumMod val="75000"/>
                </a:schemeClr>
              </a:gs>
              <a:gs pos="0">
                <a:schemeClr val="accent5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rgbClr val="26FAAE">
                    <a:alpha val="0"/>
                  </a:srgbClr>
                </a:gs>
                <a:gs pos="100000">
                  <a:srgbClr val="26FAAE">
                    <a:alpha val="21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POSans B" panose="00020600040101010101" pitchFamily="18" charset="-122"/>
              <a:ea typeface="OPPOSans B" panose="00020600040101010101" pitchFamily="18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CC096FE-9EF7-0F3C-BDFD-00F18A889D8B}"/>
              </a:ext>
            </a:extLst>
          </p:cNvPr>
          <p:cNvSpPr/>
          <p:nvPr/>
        </p:nvSpPr>
        <p:spPr>
          <a:xfrm>
            <a:off x="1996468" y="1716194"/>
            <a:ext cx="8551379" cy="47096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事实证明免疫接种是预防和控制传染病最有效、最经济、最便捷的方式之一。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68480F2-AE3E-4CBD-8991-D9CBD9F92A54}"/>
              </a:ext>
            </a:extLst>
          </p:cNvPr>
          <p:cNvSpPr txBox="1"/>
          <p:nvPr/>
        </p:nvSpPr>
        <p:spPr>
          <a:xfrm>
            <a:off x="5168523" y="3273589"/>
            <a:ext cx="82597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接种前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012DEE-001C-0865-7412-9DF1356F27E4}"/>
              </a:ext>
            </a:extLst>
          </p:cNvPr>
          <p:cNvSpPr txBox="1"/>
          <p:nvPr/>
        </p:nvSpPr>
        <p:spPr>
          <a:xfrm>
            <a:off x="6104038" y="3284061"/>
            <a:ext cx="825975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接种后</a:t>
            </a:r>
          </a:p>
        </p:txBody>
      </p:sp>
      <p:sp>
        <p:nvSpPr>
          <p:cNvPr id="24" name="contrast_154515">
            <a:extLst>
              <a:ext uri="{FF2B5EF4-FFF2-40B4-BE49-F238E27FC236}">
                <a16:creationId xmlns:a16="http://schemas.microsoft.com/office/drawing/2014/main" id="{CCDE3D49-E476-BB91-1B15-31D63C4F9120}"/>
              </a:ext>
            </a:extLst>
          </p:cNvPr>
          <p:cNvSpPr/>
          <p:nvPr/>
        </p:nvSpPr>
        <p:spPr>
          <a:xfrm rot="16200000">
            <a:off x="5924181" y="3862661"/>
            <a:ext cx="263594" cy="412460"/>
          </a:xfrm>
          <a:custGeom>
            <a:avLst/>
            <a:gdLst>
              <a:gd name="T0" fmla="*/ 0 w 3066"/>
              <a:gd name="T1" fmla="*/ 0 h 4806"/>
              <a:gd name="T2" fmla="*/ 3066 w 3066"/>
              <a:gd name="T3" fmla="*/ 0 h 4806"/>
              <a:gd name="T4" fmla="*/ 3066 w 3066"/>
              <a:gd name="T5" fmla="*/ 161 h 4806"/>
              <a:gd name="T6" fmla="*/ 0 w 3066"/>
              <a:gd name="T7" fmla="*/ 161 h 4806"/>
              <a:gd name="T8" fmla="*/ 0 w 3066"/>
              <a:gd name="T9" fmla="*/ 0 h 4806"/>
              <a:gd name="T10" fmla="*/ 0 w 3066"/>
              <a:gd name="T11" fmla="*/ 4806 h 4806"/>
              <a:gd name="T12" fmla="*/ 3066 w 3066"/>
              <a:gd name="T13" fmla="*/ 4806 h 4806"/>
              <a:gd name="T14" fmla="*/ 3066 w 3066"/>
              <a:gd name="T15" fmla="*/ 4644 h 4806"/>
              <a:gd name="T16" fmla="*/ 0 w 3066"/>
              <a:gd name="T17" fmla="*/ 4644 h 4806"/>
              <a:gd name="T18" fmla="*/ 0 w 3066"/>
              <a:gd name="T19" fmla="*/ 4806 h 4806"/>
              <a:gd name="T20" fmla="*/ 1533 w 3066"/>
              <a:gd name="T21" fmla="*/ 368 h 4806"/>
              <a:gd name="T22" fmla="*/ 1119 w 3066"/>
              <a:gd name="T23" fmla="*/ 782 h 4806"/>
              <a:gd name="T24" fmla="*/ 1947 w 3066"/>
              <a:gd name="T25" fmla="*/ 782 h 4806"/>
              <a:gd name="T26" fmla="*/ 1533 w 3066"/>
              <a:gd name="T27" fmla="*/ 368 h 4806"/>
              <a:gd name="T28" fmla="*/ 1533 w 3066"/>
              <a:gd name="T29" fmla="*/ 4393 h 4806"/>
              <a:gd name="T30" fmla="*/ 1947 w 3066"/>
              <a:gd name="T31" fmla="*/ 3979 h 4806"/>
              <a:gd name="T32" fmla="*/ 1119 w 3066"/>
              <a:gd name="T33" fmla="*/ 3979 h 4806"/>
              <a:gd name="T34" fmla="*/ 1533 w 3066"/>
              <a:gd name="T35" fmla="*/ 4393 h 4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66" h="4806">
                <a:moveTo>
                  <a:pt x="0" y="0"/>
                </a:moveTo>
                <a:lnTo>
                  <a:pt x="3066" y="0"/>
                </a:lnTo>
                <a:lnTo>
                  <a:pt x="3066" y="161"/>
                </a:lnTo>
                <a:lnTo>
                  <a:pt x="0" y="161"/>
                </a:lnTo>
                <a:lnTo>
                  <a:pt x="0" y="0"/>
                </a:lnTo>
                <a:close/>
                <a:moveTo>
                  <a:pt x="0" y="4806"/>
                </a:moveTo>
                <a:lnTo>
                  <a:pt x="3066" y="4806"/>
                </a:lnTo>
                <a:lnTo>
                  <a:pt x="3066" y="4644"/>
                </a:lnTo>
                <a:lnTo>
                  <a:pt x="0" y="4644"/>
                </a:lnTo>
                <a:lnTo>
                  <a:pt x="0" y="4806"/>
                </a:lnTo>
                <a:close/>
                <a:moveTo>
                  <a:pt x="1533" y="368"/>
                </a:moveTo>
                <a:lnTo>
                  <a:pt x="1119" y="782"/>
                </a:lnTo>
                <a:lnTo>
                  <a:pt x="1947" y="782"/>
                </a:lnTo>
                <a:lnTo>
                  <a:pt x="1533" y="368"/>
                </a:lnTo>
                <a:close/>
                <a:moveTo>
                  <a:pt x="1533" y="4393"/>
                </a:moveTo>
                <a:lnTo>
                  <a:pt x="1947" y="3979"/>
                </a:lnTo>
                <a:lnTo>
                  <a:pt x="1119" y="3979"/>
                </a:lnTo>
                <a:lnTo>
                  <a:pt x="1533" y="43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6A3781D-FB12-3705-7B89-33DED7C0803E}"/>
              </a:ext>
            </a:extLst>
          </p:cNvPr>
          <p:cNvSpPr txBox="1"/>
          <p:nvPr/>
        </p:nvSpPr>
        <p:spPr>
          <a:xfrm>
            <a:off x="476621" y="2510104"/>
            <a:ext cx="4230625" cy="30966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天花：</a:t>
            </a:r>
            <a:r>
              <a:rPr lang="en-US" altLang="zh-CN" dirty="0">
                <a:latin typeface="+mn-ea"/>
                <a:ea typeface="+mn-ea"/>
              </a:rPr>
              <a:t>18</a:t>
            </a:r>
            <a:r>
              <a:rPr lang="zh-CN" altLang="en-US" dirty="0">
                <a:latin typeface="+mn-ea"/>
                <a:ea typeface="+mn-ea"/>
              </a:rPr>
              <a:t>世纪全球有</a:t>
            </a:r>
            <a:r>
              <a:rPr lang="en-US" altLang="zh-CN" dirty="0">
                <a:latin typeface="+mn-ea"/>
                <a:ea typeface="+mn-ea"/>
              </a:rPr>
              <a:t>1.5</a:t>
            </a:r>
            <a:r>
              <a:rPr lang="zh-CN" altLang="en-US" dirty="0">
                <a:latin typeface="+mn-ea"/>
                <a:ea typeface="+mn-ea"/>
              </a:rPr>
              <a:t>亿人死于天花。</a:t>
            </a:r>
            <a:endParaRPr lang="en-US" altLang="zh-CN" dirty="0">
              <a:latin typeface="+mn-ea"/>
              <a:ea typeface="+mn-e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  <a:ea typeface="+mn-ea"/>
              </a:rPr>
              <a:t> 麻疹：上世纪</a:t>
            </a:r>
            <a:r>
              <a:rPr lang="en-US" altLang="zh-CN" dirty="0">
                <a:latin typeface="+mn-ea"/>
                <a:ea typeface="+mn-ea"/>
              </a:rPr>
              <a:t>70</a:t>
            </a:r>
            <a:r>
              <a:rPr lang="zh-CN" altLang="en-US" dirty="0">
                <a:latin typeface="+mn-ea"/>
                <a:ea typeface="+mn-ea"/>
              </a:rPr>
              <a:t>年代前每年有</a:t>
            </a:r>
            <a:r>
              <a:rPr lang="en-US" altLang="zh-CN" dirty="0">
                <a:latin typeface="+mn-ea"/>
                <a:ea typeface="+mn-ea"/>
              </a:rPr>
              <a:t>600</a:t>
            </a:r>
            <a:r>
              <a:rPr lang="zh-CN" altLang="en-US" dirty="0">
                <a:latin typeface="+mn-ea"/>
                <a:ea typeface="+mn-ea"/>
              </a:rPr>
              <a:t>万儿童死于麻疹。</a:t>
            </a:r>
            <a:endParaRPr lang="en-US" altLang="zh-CN" dirty="0">
              <a:latin typeface="+mn-ea"/>
              <a:ea typeface="+mn-ea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60</a:t>
            </a:r>
            <a:r>
              <a:rPr lang="zh-CN" altLang="en-US" dirty="0"/>
              <a:t>年代发展中国家每年有</a:t>
            </a:r>
            <a:r>
              <a:rPr lang="en-US" altLang="zh-CN" dirty="0"/>
              <a:t>40</a:t>
            </a:r>
            <a:r>
              <a:rPr lang="zh-CN" altLang="en-US" dirty="0"/>
              <a:t>万儿童死于破伤风。</a:t>
            </a:r>
            <a:endParaRPr lang="en-US" altLang="zh-CN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/>
              <a:t> </a:t>
            </a:r>
            <a:r>
              <a:rPr lang="zh-CN" altLang="en-US" dirty="0"/>
              <a:t>流脑、百日咳、白喉等疾病，普遍传播。</a:t>
            </a:r>
            <a:endParaRPr lang="en-US" altLang="zh-CN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AF7B31B-0FA5-D144-1884-654AAE4F2374}"/>
              </a:ext>
            </a:extLst>
          </p:cNvPr>
          <p:cNvSpPr txBox="1"/>
          <p:nvPr/>
        </p:nvSpPr>
        <p:spPr>
          <a:xfrm>
            <a:off x="7391290" y="2510104"/>
            <a:ext cx="4176823" cy="30966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疫苗接种后，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1979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那年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月全世界消灭了天花。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接种过后，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2012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年已经基本消除了麻疹，发病率低于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1/100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万。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广泛接种疫苗后三分之二的国家消灭了新生儿破伤风。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4658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7E5DFB9-093C-39BC-E80D-3BD973BB3FC8}"/>
              </a:ext>
            </a:extLst>
          </p:cNvPr>
          <p:cNvSpPr/>
          <p:nvPr/>
        </p:nvSpPr>
        <p:spPr>
          <a:xfrm>
            <a:off x="1" y="554791"/>
            <a:ext cx="3949699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18221" y="534681"/>
            <a:ext cx="348702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02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接种的重要性</a:t>
            </a:r>
          </a:p>
        </p:txBody>
      </p:sp>
      <p:sp>
        <p:nvSpPr>
          <p:cNvPr id="395" name="文本框 394">
            <a:extLst>
              <a:ext uri="{FF2B5EF4-FFF2-40B4-BE49-F238E27FC236}">
                <a16:creationId xmlns:a16="http://schemas.microsoft.com/office/drawing/2014/main" id="{5176FB8B-FCD7-3024-4EB8-8BE05485CE4D}"/>
              </a:ext>
            </a:extLst>
          </p:cNvPr>
          <p:cNvSpPr txBox="1"/>
          <p:nvPr/>
        </p:nvSpPr>
        <p:spPr>
          <a:xfrm>
            <a:off x="3667425" y="1453517"/>
            <a:ext cx="485715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sz="2800" dirty="0">
                <a:effectLst>
                  <a:outerShdw blurRad="63500" dist="38100" algn="ctr" rotWithShape="0">
                    <a:prstClr val="black">
                      <a:alpha val="26000"/>
                    </a:prstClr>
                  </a:outerShdw>
                </a:effectLst>
              </a:rPr>
              <a:t>人体获得抗体的三种主要途径</a:t>
            </a:r>
          </a:p>
        </p:txBody>
      </p:sp>
      <p:sp>
        <p:nvSpPr>
          <p:cNvPr id="396" name="矩形: 圆角 395">
            <a:extLst>
              <a:ext uri="{FF2B5EF4-FFF2-40B4-BE49-F238E27FC236}">
                <a16:creationId xmlns:a16="http://schemas.microsoft.com/office/drawing/2014/main" id="{EF94D45A-5745-C671-DA38-F1099C574B23}"/>
              </a:ext>
            </a:extLst>
          </p:cNvPr>
          <p:cNvSpPr/>
          <p:nvPr/>
        </p:nvSpPr>
        <p:spPr>
          <a:xfrm>
            <a:off x="804497" y="3294397"/>
            <a:ext cx="3208193" cy="2091508"/>
          </a:xfrm>
          <a:prstGeom prst="roundRect">
            <a:avLst>
              <a:gd name="adj" fmla="val 95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7" name="文本框 396">
            <a:extLst>
              <a:ext uri="{FF2B5EF4-FFF2-40B4-BE49-F238E27FC236}">
                <a16:creationId xmlns:a16="http://schemas.microsoft.com/office/drawing/2014/main" id="{A09009B0-425B-B7A4-6149-D47624475CD9}"/>
              </a:ext>
            </a:extLst>
          </p:cNvPr>
          <p:cNvSpPr txBox="1"/>
          <p:nvPr/>
        </p:nvSpPr>
        <p:spPr>
          <a:xfrm>
            <a:off x="1722979" y="2501274"/>
            <a:ext cx="174379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从母体获得</a:t>
            </a:r>
          </a:p>
        </p:txBody>
      </p:sp>
      <p:sp>
        <p:nvSpPr>
          <p:cNvPr id="398" name="文本框 397">
            <a:extLst>
              <a:ext uri="{FF2B5EF4-FFF2-40B4-BE49-F238E27FC236}">
                <a16:creationId xmlns:a16="http://schemas.microsoft.com/office/drawing/2014/main" id="{1B2B73DC-0F0A-D7C9-F944-46A0B44E1FB8}"/>
              </a:ext>
            </a:extLst>
          </p:cNvPr>
          <p:cNvSpPr txBox="1"/>
          <p:nvPr/>
        </p:nvSpPr>
        <p:spPr>
          <a:xfrm>
            <a:off x="804497" y="3491784"/>
            <a:ext cx="3208193" cy="1301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婴儿通过胎盘、脐带从母体获得，但是维持时间较短，一般在婴儿</a:t>
            </a:r>
            <a:r>
              <a:rPr lang="en-US" altLang="zh-CN" dirty="0"/>
              <a:t>6</a:t>
            </a:r>
            <a:r>
              <a:rPr lang="zh-CN" altLang="en-US" dirty="0"/>
              <a:t>个月到</a:t>
            </a:r>
            <a:r>
              <a:rPr lang="en-US" altLang="zh-CN" dirty="0"/>
              <a:t>8</a:t>
            </a:r>
            <a:r>
              <a:rPr lang="zh-CN" altLang="en-US" dirty="0"/>
              <a:t>个月后消退。</a:t>
            </a:r>
            <a:endParaRPr lang="en-US" altLang="zh-CN" dirty="0"/>
          </a:p>
        </p:txBody>
      </p:sp>
      <p:sp>
        <p:nvSpPr>
          <p:cNvPr id="409" name="port-map-marker-point_34701">
            <a:extLst>
              <a:ext uri="{FF2B5EF4-FFF2-40B4-BE49-F238E27FC236}">
                <a16:creationId xmlns:a16="http://schemas.microsoft.com/office/drawing/2014/main" id="{6F15B0AB-17E5-4CBC-EC44-2AAE961E7B13}"/>
              </a:ext>
            </a:extLst>
          </p:cNvPr>
          <p:cNvSpPr/>
          <p:nvPr/>
        </p:nvSpPr>
        <p:spPr>
          <a:xfrm>
            <a:off x="1340101" y="2501273"/>
            <a:ext cx="428685" cy="461665"/>
          </a:xfrm>
          <a:custGeom>
            <a:avLst/>
            <a:gdLst>
              <a:gd name="connsiteX0" fmla="*/ 308617 w 562921"/>
              <a:gd name="connsiteY0" fmla="*/ 345489 h 606228"/>
              <a:gd name="connsiteX1" fmla="*/ 535105 w 562921"/>
              <a:gd name="connsiteY1" fmla="*/ 345489 h 606228"/>
              <a:gd name="connsiteX2" fmla="*/ 553818 w 562921"/>
              <a:gd name="connsiteY2" fmla="*/ 364066 h 606228"/>
              <a:gd name="connsiteX3" fmla="*/ 553818 w 562921"/>
              <a:gd name="connsiteY3" fmla="*/ 381247 h 606228"/>
              <a:gd name="connsiteX4" fmla="*/ 535105 w 562921"/>
              <a:gd name="connsiteY4" fmla="*/ 399824 h 606228"/>
              <a:gd name="connsiteX5" fmla="*/ 308617 w 562921"/>
              <a:gd name="connsiteY5" fmla="*/ 399824 h 606228"/>
              <a:gd name="connsiteX6" fmla="*/ 289904 w 562921"/>
              <a:gd name="connsiteY6" fmla="*/ 381247 h 606228"/>
              <a:gd name="connsiteX7" fmla="*/ 289904 w 562921"/>
              <a:gd name="connsiteY7" fmla="*/ 364066 h 606228"/>
              <a:gd name="connsiteX8" fmla="*/ 308617 w 562921"/>
              <a:gd name="connsiteY8" fmla="*/ 345489 h 606228"/>
              <a:gd name="connsiteX9" fmla="*/ 167004 w 562921"/>
              <a:gd name="connsiteY9" fmla="*/ 0 h 606228"/>
              <a:gd name="connsiteX10" fmla="*/ 250898 w 562921"/>
              <a:gd name="connsiteY10" fmla="*/ 83766 h 606228"/>
              <a:gd name="connsiteX11" fmla="*/ 201960 w 562921"/>
              <a:gd name="connsiteY11" fmla="*/ 159906 h 606228"/>
              <a:gd name="connsiteX12" fmla="*/ 207338 w 562921"/>
              <a:gd name="connsiteY12" fmla="*/ 162484 h 606228"/>
              <a:gd name="connsiteX13" fmla="*/ 276497 w 562921"/>
              <a:gd name="connsiteY13" fmla="*/ 209736 h 606228"/>
              <a:gd name="connsiteX14" fmla="*/ 291770 w 562921"/>
              <a:gd name="connsiteY14" fmla="*/ 200071 h 606228"/>
              <a:gd name="connsiteX15" fmla="*/ 357810 w 562921"/>
              <a:gd name="connsiteY15" fmla="*/ 200071 h 606228"/>
              <a:gd name="connsiteX16" fmla="*/ 378031 w 562921"/>
              <a:gd name="connsiteY16" fmla="*/ 222516 h 606228"/>
              <a:gd name="connsiteX17" fmla="*/ 378138 w 562921"/>
              <a:gd name="connsiteY17" fmla="*/ 223483 h 606228"/>
              <a:gd name="connsiteX18" fmla="*/ 378138 w 562921"/>
              <a:gd name="connsiteY18" fmla="*/ 241524 h 606228"/>
              <a:gd name="connsiteX19" fmla="*/ 379106 w 562921"/>
              <a:gd name="connsiteY19" fmla="*/ 243243 h 606228"/>
              <a:gd name="connsiteX20" fmla="*/ 424173 w 562921"/>
              <a:gd name="connsiteY20" fmla="*/ 243243 h 606228"/>
              <a:gd name="connsiteX21" fmla="*/ 424173 w 562921"/>
              <a:gd name="connsiteY21" fmla="*/ 220476 h 606228"/>
              <a:gd name="connsiteX22" fmla="*/ 449126 w 562921"/>
              <a:gd name="connsiteY22" fmla="*/ 195561 h 606228"/>
              <a:gd name="connsiteX23" fmla="*/ 474187 w 562921"/>
              <a:gd name="connsiteY23" fmla="*/ 220476 h 606228"/>
              <a:gd name="connsiteX24" fmla="*/ 474187 w 562921"/>
              <a:gd name="connsiteY24" fmla="*/ 249042 h 606228"/>
              <a:gd name="connsiteX25" fmla="*/ 512262 w 562921"/>
              <a:gd name="connsiteY25" fmla="*/ 231859 h 606228"/>
              <a:gd name="connsiteX26" fmla="*/ 562921 w 562921"/>
              <a:gd name="connsiteY26" fmla="*/ 282548 h 606228"/>
              <a:gd name="connsiteX27" fmla="*/ 512262 w 562921"/>
              <a:gd name="connsiteY27" fmla="*/ 333237 h 606228"/>
              <a:gd name="connsiteX28" fmla="*/ 469669 w 562921"/>
              <a:gd name="connsiteY28" fmla="*/ 310041 h 606228"/>
              <a:gd name="connsiteX29" fmla="*/ 439768 w 562921"/>
              <a:gd name="connsiteY29" fmla="*/ 323465 h 606228"/>
              <a:gd name="connsiteX30" fmla="*/ 352862 w 562921"/>
              <a:gd name="connsiteY30" fmla="*/ 323465 h 606228"/>
              <a:gd name="connsiteX31" fmla="*/ 309517 w 562921"/>
              <a:gd name="connsiteY31" fmla="*/ 296939 h 606228"/>
              <a:gd name="connsiteX32" fmla="*/ 208521 w 562921"/>
              <a:gd name="connsiteY32" fmla="*/ 228637 h 606228"/>
              <a:gd name="connsiteX33" fmla="*/ 192172 w 562921"/>
              <a:gd name="connsiteY33" fmla="*/ 286307 h 606228"/>
              <a:gd name="connsiteX34" fmla="*/ 192603 w 562921"/>
              <a:gd name="connsiteY34" fmla="*/ 309611 h 606228"/>
              <a:gd name="connsiteX35" fmla="*/ 230785 w 562921"/>
              <a:gd name="connsiteY35" fmla="*/ 426347 h 606228"/>
              <a:gd name="connsiteX36" fmla="*/ 228634 w 562921"/>
              <a:gd name="connsiteY36" fmla="*/ 442348 h 606228"/>
              <a:gd name="connsiteX37" fmla="*/ 214006 w 562921"/>
              <a:gd name="connsiteY37" fmla="*/ 449328 h 606228"/>
              <a:gd name="connsiteX38" fmla="*/ 153237 w 562921"/>
              <a:gd name="connsiteY38" fmla="*/ 449328 h 606228"/>
              <a:gd name="connsiteX39" fmla="*/ 151193 w 562921"/>
              <a:gd name="connsiteY39" fmla="*/ 584857 h 606228"/>
              <a:gd name="connsiteX40" fmla="*/ 129467 w 562921"/>
              <a:gd name="connsiteY40" fmla="*/ 606228 h 606228"/>
              <a:gd name="connsiteX41" fmla="*/ 106987 w 562921"/>
              <a:gd name="connsiteY41" fmla="*/ 606228 h 606228"/>
              <a:gd name="connsiteX42" fmla="*/ 84078 w 562921"/>
              <a:gd name="connsiteY42" fmla="*/ 585502 h 606228"/>
              <a:gd name="connsiteX43" fmla="*/ 69880 w 562921"/>
              <a:gd name="connsiteY43" fmla="*/ 449328 h 606228"/>
              <a:gd name="connsiteX44" fmla="*/ 22448 w 562921"/>
              <a:gd name="connsiteY44" fmla="*/ 449328 h 606228"/>
              <a:gd name="connsiteX45" fmla="*/ 398 w 562921"/>
              <a:gd name="connsiteY45" fmla="*/ 428065 h 606228"/>
              <a:gd name="connsiteX46" fmla="*/ 13736 w 562921"/>
              <a:gd name="connsiteY46" fmla="*/ 273420 h 606228"/>
              <a:gd name="connsiteX47" fmla="*/ 79991 w 562921"/>
              <a:gd name="connsiteY47" fmla="*/ 161303 h 606228"/>
              <a:gd name="connsiteX48" fmla="*/ 105051 w 562921"/>
              <a:gd name="connsiteY48" fmla="*/ 149382 h 606228"/>
              <a:gd name="connsiteX49" fmla="*/ 109784 w 562921"/>
              <a:gd name="connsiteY49" fmla="*/ 149812 h 606228"/>
              <a:gd name="connsiteX50" fmla="*/ 117420 w 562921"/>
              <a:gd name="connsiteY50" fmla="*/ 151208 h 606228"/>
              <a:gd name="connsiteX51" fmla="*/ 83110 w 562921"/>
              <a:gd name="connsiteY51" fmla="*/ 83766 h 606228"/>
              <a:gd name="connsiteX52" fmla="*/ 167004 w 562921"/>
              <a:gd name="connsiteY52" fmla="*/ 0 h 60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62921" h="606228">
                <a:moveTo>
                  <a:pt x="308617" y="345489"/>
                </a:moveTo>
                <a:lnTo>
                  <a:pt x="535105" y="345489"/>
                </a:lnTo>
                <a:cubicBezTo>
                  <a:pt x="545430" y="345489"/>
                  <a:pt x="553818" y="353758"/>
                  <a:pt x="553818" y="364066"/>
                </a:cubicBezTo>
                <a:lnTo>
                  <a:pt x="553818" y="381247"/>
                </a:lnTo>
                <a:cubicBezTo>
                  <a:pt x="553818" y="391556"/>
                  <a:pt x="545430" y="399824"/>
                  <a:pt x="535105" y="399824"/>
                </a:cubicBezTo>
                <a:lnTo>
                  <a:pt x="308617" y="399824"/>
                </a:lnTo>
                <a:cubicBezTo>
                  <a:pt x="298292" y="399824"/>
                  <a:pt x="289904" y="391556"/>
                  <a:pt x="289904" y="381247"/>
                </a:cubicBezTo>
                <a:lnTo>
                  <a:pt x="289904" y="364066"/>
                </a:lnTo>
                <a:cubicBezTo>
                  <a:pt x="289904" y="353758"/>
                  <a:pt x="298292" y="345489"/>
                  <a:pt x="308617" y="345489"/>
                </a:cubicBezTo>
                <a:close/>
                <a:moveTo>
                  <a:pt x="167004" y="0"/>
                </a:moveTo>
                <a:cubicBezTo>
                  <a:pt x="213254" y="0"/>
                  <a:pt x="250898" y="37587"/>
                  <a:pt x="250898" y="83766"/>
                </a:cubicBezTo>
                <a:cubicBezTo>
                  <a:pt x="250898" y="117487"/>
                  <a:pt x="230785" y="146590"/>
                  <a:pt x="201960" y="159906"/>
                </a:cubicBezTo>
                <a:cubicBezTo>
                  <a:pt x="203681" y="160443"/>
                  <a:pt x="205509" y="161303"/>
                  <a:pt x="207338" y="162484"/>
                </a:cubicBezTo>
                <a:lnTo>
                  <a:pt x="276497" y="209736"/>
                </a:lnTo>
                <a:cubicBezTo>
                  <a:pt x="281014" y="201897"/>
                  <a:pt x="289081" y="200071"/>
                  <a:pt x="291770" y="200071"/>
                </a:cubicBezTo>
                <a:lnTo>
                  <a:pt x="357810" y="200071"/>
                </a:lnTo>
                <a:cubicBezTo>
                  <a:pt x="358025" y="200071"/>
                  <a:pt x="377063" y="200286"/>
                  <a:pt x="378031" y="222516"/>
                </a:cubicBezTo>
                <a:cubicBezTo>
                  <a:pt x="378031" y="222731"/>
                  <a:pt x="378031" y="223053"/>
                  <a:pt x="378138" y="223483"/>
                </a:cubicBezTo>
                <a:cubicBezTo>
                  <a:pt x="378138" y="226382"/>
                  <a:pt x="378138" y="240987"/>
                  <a:pt x="378138" y="241524"/>
                </a:cubicBezTo>
                <a:cubicBezTo>
                  <a:pt x="378138" y="242384"/>
                  <a:pt x="378784" y="243243"/>
                  <a:pt x="379106" y="243243"/>
                </a:cubicBezTo>
                <a:lnTo>
                  <a:pt x="424173" y="243243"/>
                </a:lnTo>
                <a:lnTo>
                  <a:pt x="424173" y="220476"/>
                </a:lnTo>
                <a:cubicBezTo>
                  <a:pt x="424173" y="206729"/>
                  <a:pt x="435359" y="195561"/>
                  <a:pt x="449126" y="195561"/>
                </a:cubicBezTo>
                <a:cubicBezTo>
                  <a:pt x="462893" y="195561"/>
                  <a:pt x="474187" y="206729"/>
                  <a:pt x="474187" y="220476"/>
                </a:cubicBezTo>
                <a:lnTo>
                  <a:pt x="474187" y="249042"/>
                </a:lnTo>
                <a:cubicBezTo>
                  <a:pt x="483436" y="238517"/>
                  <a:pt x="497096" y="231859"/>
                  <a:pt x="512262" y="231859"/>
                </a:cubicBezTo>
                <a:cubicBezTo>
                  <a:pt x="540226" y="231859"/>
                  <a:pt x="562921" y="254626"/>
                  <a:pt x="562921" y="282548"/>
                </a:cubicBezTo>
                <a:cubicBezTo>
                  <a:pt x="562921" y="310470"/>
                  <a:pt x="540226" y="333237"/>
                  <a:pt x="512262" y="333237"/>
                </a:cubicBezTo>
                <a:cubicBezTo>
                  <a:pt x="494407" y="333237"/>
                  <a:pt x="478704" y="324002"/>
                  <a:pt x="469669" y="310041"/>
                </a:cubicBezTo>
                <a:cubicBezTo>
                  <a:pt x="463538" y="318525"/>
                  <a:pt x="452783" y="323465"/>
                  <a:pt x="439768" y="323465"/>
                </a:cubicBezTo>
                <a:lnTo>
                  <a:pt x="352862" y="323465"/>
                </a:lnTo>
                <a:cubicBezTo>
                  <a:pt x="331566" y="323465"/>
                  <a:pt x="315863" y="313799"/>
                  <a:pt x="309517" y="296939"/>
                </a:cubicBezTo>
                <a:lnTo>
                  <a:pt x="208521" y="228637"/>
                </a:lnTo>
                <a:lnTo>
                  <a:pt x="192172" y="286307"/>
                </a:lnTo>
                <a:cubicBezTo>
                  <a:pt x="190344" y="292536"/>
                  <a:pt x="190559" y="303382"/>
                  <a:pt x="192603" y="309611"/>
                </a:cubicBezTo>
                <a:lnTo>
                  <a:pt x="230785" y="426347"/>
                </a:lnTo>
                <a:cubicBezTo>
                  <a:pt x="232614" y="432038"/>
                  <a:pt x="231861" y="437945"/>
                  <a:pt x="228634" y="442348"/>
                </a:cubicBezTo>
                <a:cubicBezTo>
                  <a:pt x="225515" y="446751"/>
                  <a:pt x="220137" y="449328"/>
                  <a:pt x="214006" y="449328"/>
                </a:cubicBezTo>
                <a:lnTo>
                  <a:pt x="153237" y="449328"/>
                </a:lnTo>
                <a:lnTo>
                  <a:pt x="151193" y="584857"/>
                </a:lnTo>
                <a:cubicBezTo>
                  <a:pt x="151086" y="596670"/>
                  <a:pt x="141298" y="606228"/>
                  <a:pt x="129467" y="606228"/>
                </a:cubicBezTo>
                <a:lnTo>
                  <a:pt x="106987" y="606228"/>
                </a:lnTo>
                <a:cubicBezTo>
                  <a:pt x="95479" y="606228"/>
                  <a:pt x="85261" y="596993"/>
                  <a:pt x="84078" y="585502"/>
                </a:cubicBezTo>
                <a:lnTo>
                  <a:pt x="69880" y="449328"/>
                </a:lnTo>
                <a:lnTo>
                  <a:pt x="22448" y="449328"/>
                </a:lnTo>
                <a:cubicBezTo>
                  <a:pt x="10724" y="449328"/>
                  <a:pt x="829" y="439771"/>
                  <a:pt x="398" y="428065"/>
                </a:cubicBezTo>
                <a:cubicBezTo>
                  <a:pt x="291" y="423447"/>
                  <a:pt x="-3366" y="313048"/>
                  <a:pt x="13736" y="273420"/>
                </a:cubicBezTo>
                <a:cubicBezTo>
                  <a:pt x="37506" y="218006"/>
                  <a:pt x="78270" y="163665"/>
                  <a:pt x="79991" y="161303"/>
                </a:cubicBezTo>
                <a:cubicBezTo>
                  <a:pt x="85368" y="154215"/>
                  <a:pt x="95479" y="149382"/>
                  <a:pt x="105051" y="149382"/>
                </a:cubicBezTo>
                <a:cubicBezTo>
                  <a:pt x="106665" y="149382"/>
                  <a:pt x="108278" y="149489"/>
                  <a:pt x="109784" y="149812"/>
                </a:cubicBezTo>
                <a:lnTo>
                  <a:pt x="117420" y="151208"/>
                </a:lnTo>
                <a:cubicBezTo>
                  <a:pt x="96662" y="135958"/>
                  <a:pt x="83110" y="111473"/>
                  <a:pt x="83110" y="83766"/>
                </a:cubicBezTo>
                <a:cubicBezTo>
                  <a:pt x="83110" y="37587"/>
                  <a:pt x="120755" y="0"/>
                  <a:pt x="167004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" name="文本框 409">
            <a:extLst>
              <a:ext uri="{FF2B5EF4-FFF2-40B4-BE49-F238E27FC236}">
                <a16:creationId xmlns:a16="http://schemas.microsoft.com/office/drawing/2014/main" id="{3848B903-2976-718F-576C-689A2BFEFA32}"/>
              </a:ext>
            </a:extLst>
          </p:cNvPr>
          <p:cNvSpPr txBox="1"/>
          <p:nvPr/>
        </p:nvSpPr>
        <p:spPr>
          <a:xfrm>
            <a:off x="5551792" y="2501273"/>
            <a:ext cx="141634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患病获得</a:t>
            </a:r>
          </a:p>
        </p:txBody>
      </p:sp>
      <p:sp>
        <p:nvSpPr>
          <p:cNvPr id="412" name="port-map-marker-point_34701">
            <a:extLst>
              <a:ext uri="{FF2B5EF4-FFF2-40B4-BE49-F238E27FC236}">
                <a16:creationId xmlns:a16="http://schemas.microsoft.com/office/drawing/2014/main" id="{E5F04FC3-CECE-55D2-40B3-B3B44485D1BC}"/>
              </a:ext>
            </a:extLst>
          </p:cNvPr>
          <p:cNvSpPr/>
          <p:nvPr/>
        </p:nvSpPr>
        <p:spPr>
          <a:xfrm>
            <a:off x="5152424" y="2566886"/>
            <a:ext cx="461665" cy="33043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605" h="434895">
                <a:moveTo>
                  <a:pt x="255817" y="326859"/>
                </a:moveTo>
                <a:cubicBezTo>
                  <a:pt x="262865" y="330526"/>
                  <a:pt x="270708" y="332409"/>
                  <a:pt x="278750" y="332409"/>
                </a:cubicBezTo>
                <a:lnTo>
                  <a:pt x="365121" y="332409"/>
                </a:lnTo>
                <a:lnTo>
                  <a:pt x="365121" y="351043"/>
                </a:lnTo>
                <a:lnTo>
                  <a:pt x="510859" y="351043"/>
                </a:lnTo>
                <a:cubicBezTo>
                  <a:pt x="525354" y="351043"/>
                  <a:pt x="536969" y="362739"/>
                  <a:pt x="536969" y="377111"/>
                </a:cubicBezTo>
                <a:cubicBezTo>
                  <a:pt x="536969" y="391482"/>
                  <a:pt x="525354" y="403178"/>
                  <a:pt x="510859" y="403178"/>
                </a:cubicBezTo>
                <a:lnTo>
                  <a:pt x="469262" y="403178"/>
                </a:lnTo>
                <a:cubicBezTo>
                  <a:pt x="469858" y="405359"/>
                  <a:pt x="470255" y="407737"/>
                  <a:pt x="470255" y="410116"/>
                </a:cubicBezTo>
                <a:cubicBezTo>
                  <a:pt x="470255" y="423794"/>
                  <a:pt x="459136" y="434895"/>
                  <a:pt x="445436" y="434895"/>
                </a:cubicBezTo>
                <a:cubicBezTo>
                  <a:pt x="431735" y="434895"/>
                  <a:pt x="420616" y="423794"/>
                  <a:pt x="420616" y="410116"/>
                </a:cubicBezTo>
                <a:cubicBezTo>
                  <a:pt x="420616" y="407737"/>
                  <a:pt x="421014" y="405359"/>
                  <a:pt x="421708" y="403178"/>
                </a:cubicBezTo>
                <a:lnTo>
                  <a:pt x="199229" y="403178"/>
                </a:lnTo>
                <a:cubicBezTo>
                  <a:pt x="199924" y="405359"/>
                  <a:pt x="200222" y="407737"/>
                  <a:pt x="200222" y="410116"/>
                </a:cubicBezTo>
                <a:cubicBezTo>
                  <a:pt x="200222" y="423794"/>
                  <a:pt x="189103" y="434895"/>
                  <a:pt x="175402" y="434895"/>
                </a:cubicBezTo>
                <a:cubicBezTo>
                  <a:pt x="161801" y="434895"/>
                  <a:pt x="150682" y="423794"/>
                  <a:pt x="150682" y="410116"/>
                </a:cubicBezTo>
                <a:cubicBezTo>
                  <a:pt x="150682" y="407737"/>
                  <a:pt x="150980" y="405359"/>
                  <a:pt x="151675" y="403178"/>
                </a:cubicBezTo>
                <a:lnTo>
                  <a:pt x="109979" y="403178"/>
                </a:lnTo>
                <a:cubicBezTo>
                  <a:pt x="95584" y="403178"/>
                  <a:pt x="83869" y="391482"/>
                  <a:pt x="83869" y="377111"/>
                </a:cubicBezTo>
                <a:cubicBezTo>
                  <a:pt x="83869" y="362739"/>
                  <a:pt x="95584" y="351043"/>
                  <a:pt x="109979" y="351043"/>
                </a:cubicBezTo>
                <a:lnTo>
                  <a:pt x="255817" y="351043"/>
                </a:lnTo>
                <a:close/>
                <a:moveTo>
                  <a:pt x="532940" y="272806"/>
                </a:moveTo>
                <a:lnTo>
                  <a:pt x="586159" y="272806"/>
                </a:lnTo>
                <a:cubicBezTo>
                  <a:pt x="598073" y="272806"/>
                  <a:pt x="607605" y="282424"/>
                  <a:pt x="607605" y="294222"/>
                </a:cubicBezTo>
                <a:cubicBezTo>
                  <a:pt x="607605" y="306021"/>
                  <a:pt x="598073" y="315639"/>
                  <a:pt x="586159" y="315639"/>
                </a:cubicBezTo>
                <a:lnTo>
                  <a:pt x="520033" y="315639"/>
                </a:lnTo>
                <a:cubicBezTo>
                  <a:pt x="528075" y="306715"/>
                  <a:pt x="532940" y="295016"/>
                  <a:pt x="532940" y="282126"/>
                </a:cubicBezTo>
                <a:close/>
                <a:moveTo>
                  <a:pt x="532947" y="184458"/>
                </a:moveTo>
                <a:lnTo>
                  <a:pt x="538116" y="184458"/>
                </a:lnTo>
                <a:cubicBezTo>
                  <a:pt x="551734" y="184458"/>
                  <a:pt x="562867" y="195567"/>
                  <a:pt x="562867" y="209156"/>
                </a:cubicBezTo>
                <a:cubicBezTo>
                  <a:pt x="562867" y="222844"/>
                  <a:pt x="551734" y="233854"/>
                  <a:pt x="538116" y="233854"/>
                </a:cubicBezTo>
                <a:lnTo>
                  <a:pt x="532947" y="233854"/>
                </a:lnTo>
                <a:close/>
                <a:moveTo>
                  <a:pt x="17081" y="100472"/>
                </a:moveTo>
                <a:cubicBezTo>
                  <a:pt x="22442" y="99357"/>
                  <a:pt x="28225" y="100299"/>
                  <a:pt x="33139" y="103570"/>
                </a:cubicBezTo>
                <a:lnTo>
                  <a:pt x="228810" y="232033"/>
                </a:lnTo>
                <a:cubicBezTo>
                  <a:pt x="228314" y="287343"/>
                  <a:pt x="228314" y="281098"/>
                  <a:pt x="228314" y="282882"/>
                </a:cubicBezTo>
                <a:lnTo>
                  <a:pt x="9611" y="139254"/>
                </a:lnTo>
                <a:cubicBezTo>
                  <a:pt x="-217" y="132811"/>
                  <a:pt x="-2997" y="119529"/>
                  <a:pt x="3555" y="109716"/>
                </a:cubicBezTo>
                <a:cubicBezTo>
                  <a:pt x="6782" y="104760"/>
                  <a:pt x="11721" y="101588"/>
                  <a:pt x="17081" y="100472"/>
                </a:cubicBezTo>
                <a:close/>
                <a:moveTo>
                  <a:pt x="352581" y="93002"/>
                </a:moveTo>
                <a:lnTo>
                  <a:pt x="469918" y="127594"/>
                </a:lnTo>
                <a:cubicBezTo>
                  <a:pt x="492551" y="134235"/>
                  <a:pt x="508037" y="155050"/>
                  <a:pt x="508037" y="178542"/>
                </a:cubicBezTo>
                <a:lnTo>
                  <a:pt x="508037" y="282121"/>
                </a:lnTo>
                <a:cubicBezTo>
                  <a:pt x="508037" y="296196"/>
                  <a:pt x="496621" y="307595"/>
                  <a:pt x="482525" y="307595"/>
                </a:cubicBezTo>
                <a:lnTo>
                  <a:pt x="278725" y="307595"/>
                </a:lnTo>
                <a:cubicBezTo>
                  <a:pt x="264529" y="307595"/>
                  <a:pt x="253014" y="295998"/>
                  <a:pt x="253213" y="281824"/>
                </a:cubicBezTo>
                <a:lnTo>
                  <a:pt x="254404" y="165656"/>
                </a:lnTo>
                <a:cubicBezTo>
                  <a:pt x="276739" y="176163"/>
                  <a:pt x="288155" y="160601"/>
                  <a:pt x="294112" y="154258"/>
                </a:cubicBezTo>
                <a:cubicBezTo>
                  <a:pt x="355758" y="89830"/>
                  <a:pt x="351390" y="94489"/>
                  <a:pt x="352581" y="93002"/>
                </a:cubicBezTo>
                <a:close/>
                <a:moveTo>
                  <a:pt x="320111" y="45259"/>
                </a:moveTo>
                <a:cubicBezTo>
                  <a:pt x="325372" y="45148"/>
                  <a:pt x="330683" y="47031"/>
                  <a:pt x="334802" y="50946"/>
                </a:cubicBezTo>
                <a:cubicBezTo>
                  <a:pt x="343040" y="58777"/>
                  <a:pt x="343338" y="71761"/>
                  <a:pt x="335496" y="79988"/>
                </a:cubicBezTo>
                <a:lnTo>
                  <a:pt x="278620" y="139460"/>
                </a:lnTo>
                <a:cubicBezTo>
                  <a:pt x="274650" y="143523"/>
                  <a:pt x="269290" y="145803"/>
                  <a:pt x="263731" y="145803"/>
                </a:cubicBezTo>
                <a:cubicBezTo>
                  <a:pt x="261150" y="145803"/>
                  <a:pt x="266709" y="146695"/>
                  <a:pt x="181841" y="131530"/>
                </a:cubicBezTo>
                <a:lnTo>
                  <a:pt x="229685" y="154030"/>
                </a:lnTo>
                <a:lnTo>
                  <a:pt x="229089" y="209933"/>
                </a:lnTo>
                <a:lnTo>
                  <a:pt x="140549" y="151552"/>
                </a:lnTo>
                <a:cubicBezTo>
                  <a:pt x="125561" y="141640"/>
                  <a:pt x="122186" y="121222"/>
                  <a:pt x="133204" y="107048"/>
                </a:cubicBezTo>
                <a:lnTo>
                  <a:pt x="165364" y="65913"/>
                </a:lnTo>
                <a:cubicBezTo>
                  <a:pt x="175787" y="52532"/>
                  <a:pt x="195142" y="50153"/>
                  <a:pt x="208443" y="60561"/>
                </a:cubicBezTo>
                <a:lnTo>
                  <a:pt x="241695" y="86431"/>
                </a:lnTo>
                <a:lnTo>
                  <a:pt x="189087" y="91090"/>
                </a:lnTo>
                <a:lnTo>
                  <a:pt x="256485" y="102984"/>
                </a:lnTo>
                <a:lnTo>
                  <a:pt x="305718" y="51541"/>
                </a:lnTo>
                <a:cubicBezTo>
                  <a:pt x="309639" y="47477"/>
                  <a:pt x="314850" y="45371"/>
                  <a:pt x="320111" y="45259"/>
                </a:cubicBezTo>
                <a:close/>
                <a:moveTo>
                  <a:pt x="94490" y="0"/>
                </a:moveTo>
                <a:cubicBezTo>
                  <a:pt x="119608" y="0"/>
                  <a:pt x="139970" y="20346"/>
                  <a:pt x="139970" y="45444"/>
                </a:cubicBezTo>
                <a:cubicBezTo>
                  <a:pt x="139970" y="70542"/>
                  <a:pt x="119608" y="90888"/>
                  <a:pt x="94490" y="90888"/>
                </a:cubicBezTo>
                <a:cubicBezTo>
                  <a:pt x="69372" y="90888"/>
                  <a:pt x="49010" y="70542"/>
                  <a:pt x="49010" y="45444"/>
                </a:cubicBezTo>
                <a:cubicBezTo>
                  <a:pt x="49010" y="20346"/>
                  <a:pt x="69372" y="0"/>
                  <a:pt x="94490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3" name="文本框 412">
            <a:extLst>
              <a:ext uri="{FF2B5EF4-FFF2-40B4-BE49-F238E27FC236}">
                <a16:creationId xmlns:a16="http://schemas.microsoft.com/office/drawing/2014/main" id="{AB9BDA29-ADB6-6AE0-D308-1827495ABFCC}"/>
              </a:ext>
            </a:extLst>
          </p:cNvPr>
          <p:cNvSpPr txBox="1"/>
          <p:nvPr/>
        </p:nvSpPr>
        <p:spPr>
          <a:xfrm>
            <a:off x="9222498" y="2501273"/>
            <a:ext cx="211102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defRPr>
            </a:lvl1pPr>
          </a:lstStyle>
          <a:p>
            <a:r>
              <a:rPr lang="zh-CN" altLang="en-US" dirty="0"/>
              <a:t>接种疫苗获得</a:t>
            </a:r>
          </a:p>
        </p:txBody>
      </p:sp>
      <p:sp>
        <p:nvSpPr>
          <p:cNvPr id="415" name="port-map-marker-point_34701">
            <a:extLst>
              <a:ext uri="{FF2B5EF4-FFF2-40B4-BE49-F238E27FC236}">
                <a16:creationId xmlns:a16="http://schemas.microsoft.com/office/drawing/2014/main" id="{8D173DB1-7C8C-9AF2-0BB6-F65AC89ACC0E}"/>
              </a:ext>
            </a:extLst>
          </p:cNvPr>
          <p:cNvSpPr/>
          <p:nvPr/>
        </p:nvSpPr>
        <p:spPr>
          <a:xfrm>
            <a:off x="8823130" y="2501621"/>
            <a:ext cx="461665" cy="46096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6" name="矩形: 圆角 415">
            <a:extLst>
              <a:ext uri="{FF2B5EF4-FFF2-40B4-BE49-F238E27FC236}">
                <a16:creationId xmlns:a16="http://schemas.microsoft.com/office/drawing/2014/main" id="{160F555B-2835-B03F-55DA-11B6DE2F1A6B}"/>
              </a:ext>
            </a:extLst>
          </p:cNvPr>
          <p:cNvSpPr/>
          <p:nvPr/>
        </p:nvSpPr>
        <p:spPr>
          <a:xfrm>
            <a:off x="4599769" y="3294397"/>
            <a:ext cx="3208193" cy="2091508"/>
          </a:xfrm>
          <a:prstGeom prst="roundRect">
            <a:avLst>
              <a:gd name="adj" fmla="val 95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7" name="文本框 416">
            <a:extLst>
              <a:ext uri="{FF2B5EF4-FFF2-40B4-BE49-F238E27FC236}">
                <a16:creationId xmlns:a16="http://schemas.microsoft.com/office/drawing/2014/main" id="{EC3DD87E-237C-D1C2-0D02-032F73F169F1}"/>
              </a:ext>
            </a:extLst>
          </p:cNvPr>
          <p:cNvSpPr txBox="1"/>
          <p:nvPr/>
        </p:nvSpPr>
        <p:spPr>
          <a:xfrm>
            <a:off x="4599769" y="3491784"/>
            <a:ext cx="3208193" cy="13019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患传染病后，机体会产生针对该病毒的特异性抗体，并存有持久保护力，但具有患病风险。</a:t>
            </a:r>
            <a:endParaRPr lang="en-US" altLang="zh-CN" dirty="0"/>
          </a:p>
        </p:txBody>
      </p:sp>
      <p:sp>
        <p:nvSpPr>
          <p:cNvPr id="418" name="矩形: 圆角 417">
            <a:extLst>
              <a:ext uri="{FF2B5EF4-FFF2-40B4-BE49-F238E27FC236}">
                <a16:creationId xmlns:a16="http://schemas.microsoft.com/office/drawing/2014/main" id="{76F53179-ABFF-2506-66FF-A41F22F45F27}"/>
              </a:ext>
            </a:extLst>
          </p:cNvPr>
          <p:cNvSpPr/>
          <p:nvPr/>
        </p:nvSpPr>
        <p:spPr>
          <a:xfrm>
            <a:off x="8395042" y="3304759"/>
            <a:ext cx="3208193" cy="2091508"/>
          </a:xfrm>
          <a:prstGeom prst="roundRect">
            <a:avLst>
              <a:gd name="adj" fmla="val 95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62D3204A-5F21-82A5-279D-152A2F736B03}"/>
              </a:ext>
            </a:extLst>
          </p:cNvPr>
          <p:cNvSpPr txBox="1"/>
          <p:nvPr/>
        </p:nvSpPr>
        <p:spPr>
          <a:xfrm>
            <a:off x="8395042" y="3491784"/>
            <a:ext cx="3208193" cy="17174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>
                <a:solidFill>
                  <a:schemeClr val="bg2">
                    <a:lumMod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/>
              <a:t>疫苗接种后，刺激机体产生相应的抗体，使宝宝获得疫苗所针对传染病的免疫力，从而使孩子不得相应的传染病。</a:t>
            </a:r>
            <a:endParaRPr lang="en-US" altLang="zh-CN" dirty="0"/>
          </a:p>
        </p:txBody>
      </p:sp>
      <p:sp>
        <p:nvSpPr>
          <p:cNvPr id="548" name="矩形 547">
            <a:extLst>
              <a:ext uri="{FF2B5EF4-FFF2-40B4-BE49-F238E27FC236}">
                <a16:creationId xmlns:a16="http://schemas.microsoft.com/office/drawing/2014/main" id="{2CA8573C-93C6-CE70-D4AE-62C60B35F6E8}"/>
              </a:ext>
            </a:extLst>
          </p:cNvPr>
          <p:cNvSpPr/>
          <p:nvPr/>
        </p:nvSpPr>
        <p:spPr>
          <a:xfrm>
            <a:off x="3654194" y="1949353"/>
            <a:ext cx="5004000" cy="3600"/>
          </a:xfrm>
          <a:prstGeom prst="rect">
            <a:avLst/>
          </a:prstGeom>
          <a:noFill/>
          <a:ln w="19050">
            <a:gradFill>
              <a:gsLst>
                <a:gs pos="0">
                  <a:srgbClr val="2AA6E6">
                    <a:alpha val="5000"/>
                  </a:srgbClr>
                </a:gs>
                <a:gs pos="53700">
                  <a:srgbClr val="2AA6E6"/>
                </a:gs>
                <a:gs pos="100000">
                  <a:srgbClr val="2AA6E6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rgbClr val="06358F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97DD3D0E-713A-7C7C-6C52-41181660BD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967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 descr="穿着绿色衣服的人&#10;&#10;中度可信度描述已自动生成">
            <a:extLst>
              <a:ext uri="{FF2B5EF4-FFF2-40B4-BE49-F238E27FC236}">
                <a16:creationId xmlns:a16="http://schemas.microsoft.com/office/drawing/2014/main" id="{8FC1B7E6-2936-93F8-8F8F-F2CA027357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3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5" b="7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65770D93-369C-ED9C-D50B-99D5FF4C3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altLang="zh-CN" dirty="0"/>
              <a:t>·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1CE1A0A-7392-8C24-7DEE-BE7853874387}"/>
              </a:ext>
            </a:extLst>
          </p:cNvPr>
          <p:cNvSpPr/>
          <p:nvPr/>
        </p:nvSpPr>
        <p:spPr>
          <a:xfrm>
            <a:off x="3921759" y="1352220"/>
            <a:ext cx="4493538" cy="83099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4800" b="1" dirty="0">
                <a:solidFill>
                  <a:schemeClr val="bg1">
                    <a:lumMod val="85000"/>
                    <a:alpha val="2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全国预防接种日</a:t>
            </a:r>
            <a:endParaRPr lang="zh-CN" altLang="en-US" sz="4800" dirty="0">
              <a:solidFill>
                <a:schemeClr val="bg1">
                  <a:lumMod val="85000"/>
                  <a:alpha val="20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AA089F9-3EA6-81FE-7662-45846F6A5071}"/>
              </a:ext>
            </a:extLst>
          </p:cNvPr>
          <p:cNvSpPr/>
          <p:nvPr/>
        </p:nvSpPr>
        <p:spPr>
          <a:xfrm>
            <a:off x="0" y="554791"/>
            <a:ext cx="4404671" cy="544555"/>
          </a:xfrm>
          <a:custGeom>
            <a:avLst/>
            <a:gdLst>
              <a:gd name="connsiteX0" fmla="*/ 0 w 3981451"/>
              <a:gd name="connsiteY0" fmla="*/ 0 h 544555"/>
              <a:gd name="connsiteX1" fmla="*/ 3935142 w 3981451"/>
              <a:gd name="connsiteY1" fmla="*/ 0 h 544555"/>
              <a:gd name="connsiteX2" fmla="*/ 3981451 w 3981451"/>
              <a:gd name="connsiteY2" fmla="*/ 46309 h 544555"/>
              <a:gd name="connsiteX3" fmla="*/ 3981451 w 3981451"/>
              <a:gd name="connsiteY3" fmla="*/ 498246 h 544555"/>
              <a:gd name="connsiteX4" fmla="*/ 3935142 w 3981451"/>
              <a:gd name="connsiteY4" fmla="*/ 544555 h 544555"/>
              <a:gd name="connsiteX5" fmla="*/ 0 w 3981451"/>
              <a:gd name="connsiteY5" fmla="*/ 544555 h 5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51" h="544555">
                <a:moveTo>
                  <a:pt x="0" y="0"/>
                </a:moveTo>
                <a:lnTo>
                  <a:pt x="3935142" y="0"/>
                </a:lnTo>
                <a:cubicBezTo>
                  <a:pt x="3960718" y="0"/>
                  <a:pt x="3981451" y="20733"/>
                  <a:pt x="3981451" y="46309"/>
                </a:cubicBezTo>
                <a:lnTo>
                  <a:pt x="3981451" y="498246"/>
                </a:lnTo>
                <a:cubicBezTo>
                  <a:pt x="3981451" y="523822"/>
                  <a:pt x="3960718" y="544555"/>
                  <a:pt x="3935142" y="544555"/>
                </a:cubicBezTo>
                <a:lnTo>
                  <a:pt x="0" y="544555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A4F4410-AAA0-8D11-6D7E-D8F66661DCD2}"/>
              </a:ext>
            </a:extLst>
          </p:cNvPr>
          <p:cNvSpPr/>
          <p:nvPr/>
        </p:nvSpPr>
        <p:spPr>
          <a:xfrm>
            <a:off x="4152592" y="1568695"/>
            <a:ext cx="4134465" cy="76944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4400" dirty="0">
                <a:solidFill>
                  <a:schemeClr val="accent5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全国预防接种日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41A6811-1FE0-DD18-8556-1F6B4B8E43B9}"/>
              </a:ext>
            </a:extLst>
          </p:cNvPr>
          <p:cNvSpPr/>
          <p:nvPr/>
        </p:nvSpPr>
        <p:spPr>
          <a:xfrm>
            <a:off x="3477996" y="1434873"/>
            <a:ext cx="820616" cy="844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3399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“</a:t>
            </a:r>
            <a:endParaRPr lang="zh-CN" altLang="en-US" sz="3600" dirty="0">
              <a:solidFill>
                <a:srgbClr val="003399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02718D2-580E-BF22-CB6D-313BC89270D0}"/>
              </a:ext>
            </a:extLst>
          </p:cNvPr>
          <p:cNvSpPr/>
          <p:nvPr/>
        </p:nvSpPr>
        <p:spPr>
          <a:xfrm>
            <a:off x="0" y="2359435"/>
            <a:ext cx="12192000" cy="27612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28600" dist="762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7A139D4-BD76-5D9F-CF49-3319C31BC071}"/>
              </a:ext>
            </a:extLst>
          </p:cNvPr>
          <p:cNvSpPr/>
          <p:nvPr/>
        </p:nvSpPr>
        <p:spPr>
          <a:xfrm rot="10800000">
            <a:off x="8220371" y="1291325"/>
            <a:ext cx="820616" cy="8440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3399"/>
                </a:solidFill>
                <a:latin typeface="OPPOSans M" panose="00020600040101010101" pitchFamily="18" charset="-122"/>
                <a:ea typeface="OPPOSans M" panose="00020600040101010101" pitchFamily="18" charset="-122"/>
              </a:rPr>
              <a:t>“</a:t>
            </a:r>
            <a:endParaRPr lang="zh-CN" altLang="en-US" sz="3600" dirty="0">
              <a:solidFill>
                <a:srgbClr val="003399"/>
              </a:solidFill>
              <a:latin typeface="OPPOSans M" panose="00020600040101010101" pitchFamily="18" charset="-122"/>
              <a:ea typeface="OPPOSans M" panose="00020600040101010101" pitchFamily="18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1FB4BB9E-C321-BDD8-3A74-F9F916D96086}"/>
              </a:ext>
            </a:extLst>
          </p:cNvPr>
          <p:cNvSpPr/>
          <p:nvPr/>
        </p:nvSpPr>
        <p:spPr>
          <a:xfrm>
            <a:off x="4404671" y="5545647"/>
            <a:ext cx="3382657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b="1" i="0" dirty="0">
                <a:effectLst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4</a:t>
            </a:r>
            <a:r>
              <a:rPr lang="zh-CN" altLang="en-US" b="1" i="0" dirty="0">
                <a:effectLst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月</a:t>
            </a:r>
            <a:r>
              <a:rPr lang="en-US" altLang="zh-CN" b="1" i="0" dirty="0">
                <a:effectLst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25</a:t>
            </a:r>
            <a:r>
              <a:rPr lang="zh-CN" altLang="en-US" b="1" i="0" dirty="0">
                <a:effectLst/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日，</a:t>
            </a:r>
            <a:r>
              <a:rPr lang="zh-CN" altLang="en-US" b="1" dirty="0"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rPr>
              <a:t>儿童预防接种宣传日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2A231C0-8FC7-1330-9248-D440A369094F}"/>
              </a:ext>
            </a:extLst>
          </p:cNvPr>
          <p:cNvSpPr txBox="1"/>
          <p:nvPr/>
        </p:nvSpPr>
        <p:spPr>
          <a:xfrm>
            <a:off x="425841" y="534681"/>
            <a:ext cx="4102979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spc="300" dirty="0">
                <a:gradFill>
                  <a:gsLst>
                    <a:gs pos="4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03</a:t>
            </a:r>
            <a:r>
              <a:rPr lang="zh-CN" altLang="en-US" sz="3200" spc="300" dirty="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rPr>
              <a:t>全国预防接种日</a:t>
            </a:r>
          </a:p>
        </p:txBody>
      </p:sp>
      <p:pic>
        <p:nvPicPr>
          <p:cNvPr id="40" name="图形 39">
            <a:extLst>
              <a:ext uri="{FF2B5EF4-FFF2-40B4-BE49-F238E27FC236}">
                <a16:creationId xmlns:a16="http://schemas.microsoft.com/office/drawing/2014/main" id="{DFCC4FA1-EAED-9FB2-6620-441594B13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4508" b="-10551"/>
          <a:stretch/>
        </p:blipFill>
        <p:spPr>
          <a:xfrm>
            <a:off x="11062499" y="442002"/>
            <a:ext cx="505614" cy="7699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C1A1466D-BFE3-AE89-8EC0-D9AA8644B055}"/>
              </a:ext>
            </a:extLst>
          </p:cNvPr>
          <p:cNvSpPr txBox="1"/>
          <p:nvPr/>
        </p:nvSpPr>
        <p:spPr>
          <a:xfrm>
            <a:off x="572770" y="2549361"/>
            <a:ext cx="3618230" cy="8864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FDEA578-4194-01C7-DA93-0C08974FADA1}"/>
              </a:ext>
            </a:extLst>
          </p:cNvPr>
          <p:cNvSpPr txBox="1"/>
          <p:nvPr/>
        </p:nvSpPr>
        <p:spPr>
          <a:xfrm>
            <a:off x="1733476" y="2992591"/>
            <a:ext cx="8725048" cy="14930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OPPOSans M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儿童免疫预防接种，关系到下一代健康成长，涉及千家万户。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国家有关部门高度重视儿童预防接种的宣传，</a:t>
            </a:r>
            <a:r>
              <a:rPr lang="en-US" altLang="zh-CN" dirty="0">
                <a:solidFill>
                  <a:schemeClr val="bg1"/>
                </a:solidFill>
              </a:rPr>
              <a:t>1986</a:t>
            </a:r>
            <a:r>
              <a:rPr lang="zh-CN" altLang="en-US" dirty="0">
                <a:solidFill>
                  <a:schemeClr val="bg1"/>
                </a:solidFill>
              </a:rPr>
              <a:t>年全国计划免疫工作协调小组成立，并确定每年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  <a:r>
              <a:rPr lang="en-US" altLang="zh-CN" dirty="0">
                <a:solidFill>
                  <a:schemeClr val="bg1"/>
                </a:solidFill>
              </a:rPr>
              <a:t>25</a:t>
            </a:r>
            <a:r>
              <a:rPr lang="zh-CN" altLang="en-US" dirty="0">
                <a:solidFill>
                  <a:schemeClr val="bg1"/>
                </a:solidFill>
              </a:rPr>
              <a:t>日为全国“儿童预防接种宣传日”。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403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>
            <a:extLst>
              <a:ext uri="{FF2B5EF4-FFF2-40B4-BE49-F238E27FC236}">
                <a16:creationId xmlns:a16="http://schemas.microsoft.com/office/drawing/2014/main" id="{A78305BB-A9D2-41FE-813A-A319B5FC80F8}"/>
              </a:ext>
            </a:extLst>
          </p:cNvPr>
          <p:cNvSpPr txBox="1"/>
          <p:nvPr/>
        </p:nvSpPr>
        <p:spPr>
          <a:xfrm>
            <a:off x="1224337" y="159026"/>
            <a:ext cx="3576666" cy="2879456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defPPr>
              <a:defRPr lang="zh-CN"/>
            </a:defPPr>
            <a:lvl1pPr>
              <a:defRPr sz="19900" spc="300">
                <a:solidFill>
                  <a:schemeClr val="accent5">
                    <a:lumMod val="60000"/>
                    <a:lumOff val="40000"/>
                    <a:alpha val="13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40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91B5E2-1562-FC42-A717-CCB78BC25252}"/>
              </a:ext>
            </a:extLst>
          </p:cNvPr>
          <p:cNvSpPr txBox="1"/>
          <p:nvPr/>
        </p:nvSpPr>
        <p:spPr>
          <a:xfrm>
            <a:off x="957943" y="1350961"/>
            <a:ext cx="5331481" cy="714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4000" spc="600">
                <a:solidFill>
                  <a:schemeClr val="accent5">
                    <a:lumMod val="75000"/>
                  </a:schemeClr>
                </a:solidFill>
                <a:effectLst>
                  <a:outerShdw blurRad="63500" dist="50800" sx="102000" sy="102000" algn="ctr" rotWithShape="0">
                    <a:schemeClr val="accent5">
                      <a:lumMod val="75000"/>
                      <a:alpha val="34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接种疫苗的分类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BDE5BCB-E063-128F-5A96-0087F4E4BFF4}"/>
              </a:ext>
            </a:extLst>
          </p:cNvPr>
          <p:cNvSpPr txBox="1"/>
          <p:nvPr/>
        </p:nvSpPr>
        <p:spPr>
          <a:xfrm>
            <a:off x="957943" y="1979086"/>
            <a:ext cx="5138057" cy="358597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>
            <a:defPPr>
              <a:defRPr lang="zh-CN"/>
            </a:defPPr>
            <a:lvl1pPr>
              <a:defRPr sz="1100" b="1" spc="6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pc="300" dirty="0"/>
              <a:t>THE CLASSIFICATION </a:t>
            </a:r>
            <a:r>
              <a:rPr lang="en-US" altLang="zh-CN" spc="300"/>
              <a:t>OF VACCINATIONS</a:t>
            </a:r>
            <a:endParaRPr lang="en-US" altLang="zh-CN" spc="3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374B44-D4E5-F91D-7221-6E856DFE6CA4}"/>
              </a:ext>
            </a:extLst>
          </p:cNvPr>
          <p:cNvSpPr txBox="1"/>
          <p:nvPr/>
        </p:nvSpPr>
        <p:spPr>
          <a:xfrm>
            <a:off x="2243797" y="3154349"/>
            <a:ext cx="3057247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疫苗和预防接种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BDE88C8-EA76-81A0-138D-7186D51A22BF}"/>
              </a:ext>
            </a:extLst>
          </p:cNvPr>
          <p:cNvSpPr txBox="1"/>
          <p:nvPr/>
        </p:nvSpPr>
        <p:spPr>
          <a:xfrm>
            <a:off x="2243797" y="4038306"/>
            <a:ext cx="2236510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疫苗的分类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84036F-6823-F451-E758-93E5CD3D5CCA}"/>
              </a:ext>
            </a:extLst>
          </p:cNvPr>
          <p:cNvSpPr txBox="1"/>
          <p:nvPr/>
        </p:nvSpPr>
        <p:spPr>
          <a:xfrm>
            <a:off x="2243797" y="4922264"/>
            <a:ext cx="2646878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indent="0">
              <a:buFont typeface="Arial" panose="020B0604020202020204" pitchFamily="34" charset="0"/>
              <a:buNone/>
              <a:defRPr sz="3200">
                <a:solidFill>
                  <a:schemeClr val="bg2">
                    <a:lumMod val="25000"/>
                  </a:schemeClr>
                </a:solidFill>
                <a:effectLst>
                  <a:outerShdw blurRad="63500" dist="38100" sx="102000" sy="102000" algn="ctr" rotWithShape="0">
                    <a:prstClr val="black">
                      <a:alpha val="11000"/>
                    </a:prst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r>
              <a:rPr lang="zh-CN" altLang="en-US" dirty="0"/>
              <a:t>疫苗接种列表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8B4A366-B780-380E-5DBA-F85BF9BA8FE6}"/>
              </a:ext>
            </a:extLst>
          </p:cNvPr>
          <p:cNvSpPr txBox="1"/>
          <p:nvPr/>
        </p:nvSpPr>
        <p:spPr>
          <a:xfrm>
            <a:off x="5277453" y="3277459"/>
            <a:ext cx="3134523" cy="394374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Vaccine And Vaccinations 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AA88B3B-5A6A-4DF7-1E44-452A00EFD3B1}"/>
              </a:ext>
            </a:extLst>
          </p:cNvPr>
          <p:cNvSpPr txBox="1"/>
          <p:nvPr/>
        </p:nvSpPr>
        <p:spPr>
          <a:xfrm>
            <a:off x="5277453" y="4161416"/>
            <a:ext cx="3057247" cy="394374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Classification Of Vaccines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BD4F0F6-CF11-1787-23E6-2379AE999502}"/>
              </a:ext>
            </a:extLst>
          </p:cNvPr>
          <p:cNvSpPr txBox="1"/>
          <p:nvPr/>
        </p:nvSpPr>
        <p:spPr>
          <a:xfrm>
            <a:off x="5277454" y="5045374"/>
            <a:ext cx="1969147" cy="394374"/>
          </a:xfrm>
          <a:prstGeom prst="rect">
            <a:avLst/>
          </a:prstGeom>
          <a:noFill/>
          <a:effectLst>
            <a:outerShdw blurRad="63500" dist="381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  <a:latin typeface="Calibri" panose="020F0502020204030204" pitchFamily="34" charset="0"/>
                <a:ea typeface="OPPOSans H" panose="00020600040101010101" pitchFamily="18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>
                <a:latin typeface="Arial" panose="020B0604020202020204" pitchFamily="34" charset="0"/>
              </a:rPr>
              <a:t>List Of Vaccines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  <p:sp>
        <p:nvSpPr>
          <p:cNvPr id="27" name="iconfont-1106-834442">
            <a:extLst>
              <a:ext uri="{FF2B5EF4-FFF2-40B4-BE49-F238E27FC236}">
                <a16:creationId xmlns:a16="http://schemas.microsoft.com/office/drawing/2014/main" id="{9025F5C3-FF66-86D8-400B-FCEECF777A5A}"/>
              </a:ext>
            </a:extLst>
          </p:cNvPr>
          <p:cNvSpPr/>
          <p:nvPr/>
        </p:nvSpPr>
        <p:spPr>
          <a:xfrm>
            <a:off x="1713904" y="3204832"/>
            <a:ext cx="484538" cy="48380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88">
                <a:moveTo>
                  <a:pt x="108001" y="393648"/>
                </a:moveTo>
                <a:cubicBezTo>
                  <a:pt x="81207" y="419952"/>
                  <a:pt x="51388" y="456298"/>
                  <a:pt x="51388" y="475137"/>
                </a:cubicBezTo>
                <a:cubicBezTo>
                  <a:pt x="51388" y="506240"/>
                  <a:pt x="76757" y="531567"/>
                  <a:pt x="108001" y="531567"/>
                </a:cubicBezTo>
                <a:cubicBezTo>
                  <a:pt x="139244" y="531567"/>
                  <a:pt x="164613" y="506240"/>
                  <a:pt x="164613" y="475137"/>
                </a:cubicBezTo>
                <a:cubicBezTo>
                  <a:pt x="164613" y="456209"/>
                  <a:pt x="134794" y="419952"/>
                  <a:pt x="108001" y="393648"/>
                </a:cubicBezTo>
                <a:close/>
                <a:moveTo>
                  <a:pt x="108023" y="336597"/>
                </a:moveTo>
                <a:cubicBezTo>
                  <a:pt x="113675" y="336597"/>
                  <a:pt x="119350" y="338552"/>
                  <a:pt x="123934" y="342462"/>
                </a:cubicBezTo>
                <a:cubicBezTo>
                  <a:pt x="138710" y="355259"/>
                  <a:pt x="213037" y="422174"/>
                  <a:pt x="213126" y="475137"/>
                </a:cubicBezTo>
                <a:cubicBezTo>
                  <a:pt x="213126" y="532988"/>
                  <a:pt x="166038" y="579998"/>
                  <a:pt x="108090" y="579998"/>
                </a:cubicBezTo>
                <a:cubicBezTo>
                  <a:pt x="50230" y="579998"/>
                  <a:pt x="3053" y="532988"/>
                  <a:pt x="3053" y="475137"/>
                </a:cubicBezTo>
                <a:cubicBezTo>
                  <a:pt x="3053" y="422174"/>
                  <a:pt x="77291" y="355348"/>
                  <a:pt x="92245" y="342462"/>
                </a:cubicBezTo>
                <a:cubicBezTo>
                  <a:pt x="96740" y="338552"/>
                  <a:pt x="102370" y="336597"/>
                  <a:pt x="108023" y="336597"/>
                </a:cubicBezTo>
                <a:close/>
                <a:moveTo>
                  <a:pt x="228407" y="170499"/>
                </a:moveTo>
                <a:cubicBezTo>
                  <a:pt x="212185" y="172154"/>
                  <a:pt x="197631" y="179820"/>
                  <a:pt x="188908" y="188530"/>
                </a:cubicBezTo>
                <a:cubicBezTo>
                  <a:pt x="164340" y="212971"/>
                  <a:pt x="164340" y="252788"/>
                  <a:pt x="188908" y="277318"/>
                </a:cubicBezTo>
                <a:lnTo>
                  <a:pt x="189086" y="277407"/>
                </a:lnTo>
                <a:lnTo>
                  <a:pt x="219172" y="247278"/>
                </a:lnTo>
                <a:cubicBezTo>
                  <a:pt x="228697" y="237857"/>
                  <a:pt x="244007" y="237857"/>
                  <a:pt x="253531" y="247278"/>
                </a:cubicBezTo>
                <a:cubicBezTo>
                  <a:pt x="262967" y="256788"/>
                  <a:pt x="262967" y="272075"/>
                  <a:pt x="253531" y="281584"/>
                </a:cubicBezTo>
                <a:lnTo>
                  <a:pt x="223356" y="311625"/>
                </a:lnTo>
                <a:lnTo>
                  <a:pt x="246588" y="335088"/>
                </a:lnTo>
                <a:lnTo>
                  <a:pt x="276764" y="305048"/>
                </a:lnTo>
                <a:cubicBezTo>
                  <a:pt x="286288" y="295538"/>
                  <a:pt x="301598" y="295538"/>
                  <a:pt x="311034" y="305048"/>
                </a:cubicBezTo>
                <a:cubicBezTo>
                  <a:pt x="320558" y="314469"/>
                  <a:pt x="320558" y="329756"/>
                  <a:pt x="311034" y="339266"/>
                </a:cubicBezTo>
                <a:lnTo>
                  <a:pt x="280947" y="369395"/>
                </a:lnTo>
                <a:lnTo>
                  <a:pt x="304269" y="392681"/>
                </a:lnTo>
                <a:lnTo>
                  <a:pt x="334444" y="362640"/>
                </a:lnTo>
                <a:cubicBezTo>
                  <a:pt x="343968" y="353130"/>
                  <a:pt x="359279" y="353130"/>
                  <a:pt x="368714" y="362640"/>
                </a:cubicBezTo>
                <a:cubicBezTo>
                  <a:pt x="378238" y="372061"/>
                  <a:pt x="378238" y="387348"/>
                  <a:pt x="368714" y="396858"/>
                </a:cubicBezTo>
                <a:lnTo>
                  <a:pt x="338628" y="426987"/>
                </a:lnTo>
                <a:lnTo>
                  <a:pt x="389632" y="477825"/>
                </a:lnTo>
                <a:lnTo>
                  <a:pt x="478645" y="388770"/>
                </a:lnTo>
                <a:lnTo>
                  <a:pt x="277921" y="188530"/>
                </a:lnTo>
                <a:cubicBezTo>
                  <a:pt x="262521" y="173199"/>
                  <a:pt x="244630" y="168844"/>
                  <a:pt x="228407" y="170499"/>
                </a:cubicBezTo>
                <a:close/>
                <a:moveTo>
                  <a:pt x="24245" y="0"/>
                </a:moveTo>
                <a:cubicBezTo>
                  <a:pt x="30443" y="0"/>
                  <a:pt x="36651" y="2377"/>
                  <a:pt x="41413" y="7132"/>
                </a:cubicBezTo>
                <a:lnTo>
                  <a:pt x="173776" y="139114"/>
                </a:lnTo>
                <a:cubicBezTo>
                  <a:pt x="237509" y="101164"/>
                  <a:pt x="291273" y="133426"/>
                  <a:pt x="312280" y="154401"/>
                </a:cubicBezTo>
                <a:lnTo>
                  <a:pt x="512737" y="354641"/>
                </a:lnTo>
                <a:lnTo>
                  <a:pt x="532142" y="335266"/>
                </a:lnTo>
                <a:cubicBezTo>
                  <a:pt x="541666" y="325756"/>
                  <a:pt x="556976" y="325756"/>
                  <a:pt x="566501" y="335266"/>
                </a:cubicBezTo>
                <a:cubicBezTo>
                  <a:pt x="575936" y="344687"/>
                  <a:pt x="575936" y="359974"/>
                  <a:pt x="566501" y="369484"/>
                </a:cubicBezTo>
                <a:lnTo>
                  <a:pt x="485410" y="450451"/>
                </a:lnTo>
                <a:lnTo>
                  <a:pt x="515674" y="480669"/>
                </a:lnTo>
                <a:lnTo>
                  <a:pt x="540153" y="456228"/>
                </a:lnTo>
                <a:cubicBezTo>
                  <a:pt x="549588" y="446718"/>
                  <a:pt x="564898" y="446718"/>
                  <a:pt x="574423" y="456228"/>
                </a:cubicBezTo>
                <a:cubicBezTo>
                  <a:pt x="583947" y="465738"/>
                  <a:pt x="583947" y="481025"/>
                  <a:pt x="574423" y="490446"/>
                </a:cubicBezTo>
                <a:lnTo>
                  <a:pt x="491374" y="573457"/>
                </a:lnTo>
                <a:cubicBezTo>
                  <a:pt x="477666" y="587055"/>
                  <a:pt x="461821" y="578167"/>
                  <a:pt x="457015" y="573457"/>
                </a:cubicBezTo>
                <a:cubicBezTo>
                  <a:pt x="447579" y="563947"/>
                  <a:pt x="447579" y="548660"/>
                  <a:pt x="457015" y="539150"/>
                </a:cubicBezTo>
                <a:lnTo>
                  <a:pt x="481582" y="514798"/>
                </a:lnTo>
                <a:lnTo>
                  <a:pt x="451318" y="484580"/>
                </a:lnTo>
                <a:lnTo>
                  <a:pt x="406811" y="529018"/>
                </a:lnTo>
                <a:lnTo>
                  <a:pt x="370316" y="565458"/>
                </a:lnTo>
                <a:cubicBezTo>
                  <a:pt x="356964" y="578789"/>
                  <a:pt x="340764" y="570257"/>
                  <a:pt x="335957" y="565458"/>
                </a:cubicBezTo>
                <a:cubicBezTo>
                  <a:pt x="326522" y="556037"/>
                  <a:pt x="326522" y="540750"/>
                  <a:pt x="335957" y="531240"/>
                </a:cubicBezTo>
                <a:lnTo>
                  <a:pt x="355451" y="511954"/>
                </a:lnTo>
                <a:lnTo>
                  <a:pt x="154727" y="311803"/>
                </a:lnTo>
                <a:cubicBezTo>
                  <a:pt x="117163" y="274208"/>
                  <a:pt x="112001" y="216526"/>
                  <a:pt x="139417" y="173510"/>
                </a:cubicBezTo>
                <a:lnTo>
                  <a:pt x="7143" y="41350"/>
                </a:lnTo>
                <a:cubicBezTo>
                  <a:pt x="-2381" y="31840"/>
                  <a:pt x="-2381" y="16553"/>
                  <a:pt x="7143" y="7132"/>
                </a:cubicBezTo>
                <a:cubicBezTo>
                  <a:pt x="11861" y="2377"/>
                  <a:pt x="18048" y="0"/>
                  <a:pt x="24245" y="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" name="iconfont-1106-834442">
            <a:extLst>
              <a:ext uri="{FF2B5EF4-FFF2-40B4-BE49-F238E27FC236}">
                <a16:creationId xmlns:a16="http://schemas.microsoft.com/office/drawing/2014/main" id="{4B24AA8D-6391-CC97-A061-856E87F25AB6}"/>
              </a:ext>
            </a:extLst>
          </p:cNvPr>
          <p:cNvSpPr/>
          <p:nvPr/>
        </p:nvSpPr>
        <p:spPr>
          <a:xfrm>
            <a:off x="1713904" y="4089582"/>
            <a:ext cx="484538" cy="482221"/>
          </a:xfrm>
          <a:custGeom>
            <a:avLst/>
            <a:gdLst>
              <a:gd name="T0" fmla="*/ 5440 w 8280"/>
              <a:gd name="T1" fmla="*/ 3600 h 8240"/>
              <a:gd name="T2" fmla="*/ 7440 w 8280"/>
              <a:gd name="T3" fmla="*/ 3600 h 8240"/>
              <a:gd name="T4" fmla="*/ 8240 w 8280"/>
              <a:gd name="T5" fmla="*/ 2840 h 8240"/>
              <a:gd name="T6" fmla="*/ 8240 w 8280"/>
              <a:gd name="T7" fmla="*/ 720 h 8240"/>
              <a:gd name="T8" fmla="*/ 7480 w 8280"/>
              <a:gd name="T9" fmla="*/ 0 h 8240"/>
              <a:gd name="T10" fmla="*/ 5400 w 8280"/>
              <a:gd name="T11" fmla="*/ 0 h 8240"/>
              <a:gd name="T12" fmla="*/ 4640 w 8280"/>
              <a:gd name="T13" fmla="*/ 800 h 8240"/>
              <a:gd name="T14" fmla="*/ 4640 w 8280"/>
              <a:gd name="T15" fmla="*/ 2800 h 8240"/>
              <a:gd name="T16" fmla="*/ 5440 w 8280"/>
              <a:gd name="T17" fmla="*/ 3600 h 8240"/>
              <a:gd name="T18" fmla="*/ 5640 w 8280"/>
              <a:gd name="T19" fmla="*/ 1360 h 8240"/>
              <a:gd name="T20" fmla="*/ 5960 w 8280"/>
              <a:gd name="T21" fmla="*/ 1040 h 8240"/>
              <a:gd name="T22" fmla="*/ 6880 w 8280"/>
              <a:gd name="T23" fmla="*/ 1040 h 8240"/>
              <a:gd name="T24" fmla="*/ 7200 w 8280"/>
              <a:gd name="T25" fmla="*/ 1400 h 8240"/>
              <a:gd name="T26" fmla="*/ 7200 w 8280"/>
              <a:gd name="T27" fmla="*/ 2240 h 8240"/>
              <a:gd name="T28" fmla="*/ 6840 w 8280"/>
              <a:gd name="T29" fmla="*/ 2600 h 8240"/>
              <a:gd name="T30" fmla="*/ 6000 w 8280"/>
              <a:gd name="T31" fmla="*/ 2600 h 8240"/>
              <a:gd name="T32" fmla="*/ 5640 w 8280"/>
              <a:gd name="T33" fmla="*/ 2280 h 8240"/>
              <a:gd name="T34" fmla="*/ 5640 w 8280"/>
              <a:gd name="T35" fmla="*/ 1360 h 8240"/>
              <a:gd name="T36" fmla="*/ 6440 w 8280"/>
              <a:gd name="T37" fmla="*/ 4640 h 8240"/>
              <a:gd name="T38" fmla="*/ 4640 w 8280"/>
              <a:gd name="T39" fmla="*/ 6440 h 8240"/>
              <a:gd name="T40" fmla="*/ 6480 w 8280"/>
              <a:gd name="T41" fmla="*/ 8240 h 8240"/>
              <a:gd name="T42" fmla="*/ 8240 w 8280"/>
              <a:gd name="T43" fmla="*/ 6440 h 8240"/>
              <a:gd name="T44" fmla="*/ 6440 w 8280"/>
              <a:gd name="T45" fmla="*/ 4640 h 8240"/>
              <a:gd name="T46" fmla="*/ 2880 w 8280"/>
              <a:gd name="T47" fmla="*/ 0 h 8240"/>
              <a:gd name="T48" fmla="*/ 720 w 8280"/>
              <a:gd name="T49" fmla="*/ 0 h 8240"/>
              <a:gd name="T50" fmla="*/ 0 w 8280"/>
              <a:gd name="T51" fmla="*/ 720 h 8240"/>
              <a:gd name="T52" fmla="*/ 0 w 8280"/>
              <a:gd name="T53" fmla="*/ 2840 h 8240"/>
              <a:gd name="T54" fmla="*/ 800 w 8280"/>
              <a:gd name="T55" fmla="*/ 3600 h 8240"/>
              <a:gd name="T56" fmla="*/ 2800 w 8280"/>
              <a:gd name="T57" fmla="*/ 3600 h 8240"/>
              <a:gd name="T58" fmla="*/ 3600 w 8280"/>
              <a:gd name="T59" fmla="*/ 2800 h 8240"/>
              <a:gd name="T60" fmla="*/ 3600 w 8280"/>
              <a:gd name="T61" fmla="*/ 800 h 8240"/>
              <a:gd name="T62" fmla="*/ 2880 w 8280"/>
              <a:gd name="T63" fmla="*/ 0 h 8240"/>
              <a:gd name="T64" fmla="*/ 2840 w 8280"/>
              <a:gd name="T65" fmla="*/ 4640 h 8240"/>
              <a:gd name="T66" fmla="*/ 760 w 8280"/>
              <a:gd name="T67" fmla="*/ 4640 h 8240"/>
              <a:gd name="T68" fmla="*/ 0 w 8280"/>
              <a:gd name="T69" fmla="*/ 5440 h 8240"/>
              <a:gd name="T70" fmla="*/ 0 w 8280"/>
              <a:gd name="T71" fmla="*/ 7440 h 8240"/>
              <a:gd name="T72" fmla="*/ 800 w 8280"/>
              <a:gd name="T73" fmla="*/ 8240 h 8240"/>
              <a:gd name="T74" fmla="*/ 2800 w 8280"/>
              <a:gd name="T75" fmla="*/ 8240 h 8240"/>
              <a:gd name="T76" fmla="*/ 3600 w 8280"/>
              <a:gd name="T77" fmla="*/ 7480 h 8240"/>
              <a:gd name="T78" fmla="*/ 3600 w 8280"/>
              <a:gd name="T79" fmla="*/ 5360 h 8240"/>
              <a:gd name="T80" fmla="*/ 2840 w 8280"/>
              <a:gd name="T81" fmla="*/ 4640 h 8240"/>
              <a:gd name="T82" fmla="*/ 2600 w 8280"/>
              <a:gd name="T83" fmla="*/ 6840 h 8240"/>
              <a:gd name="T84" fmla="*/ 2240 w 8280"/>
              <a:gd name="T85" fmla="*/ 7200 h 8240"/>
              <a:gd name="T86" fmla="*/ 1400 w 8280"/>
              <a:gd name="T87" fmla="*/ 7200 h 8240"/>
              <a:gd name="T88" fmla="*/ 1040 w 8280"/>
              <a:gd name="T89" fmla="*/ 6880 h 8240"/>
              <a:gd name="T90" fmla="*/ 1040 w 8280"/>
              <a:gd name="T91" fmla="*/ 5960 h 8240"/>
              <a:gd name="T92" fmla="*/ 1360 w 8280"/>
              <a:gd name="T93" fmla="*/ 5640 h 8240"/>
              <a:gd name="T94" fmla="*/ 2280 w 8280"/>
              <a:gd name="T95" fmla="*/ 5640 h 8240"/>
              <a:gd name="T96" fmla="*/ 2600 w 8280"/>
              <a:gd name="T97" fmla="*/ 6000 h 8240"/>
              <a:gd name="T98" fmla="*/ 2600 w 8280"/>
              <a:gd name="T99" fmla="*/ 6840 h 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80" h="8240">
                <a:moveTo>
                  <a:pt x="5440" y="3600"/>
                </a:moveTo>
                <a:lnTo>
                  <a:pt x="7440" y="3600"/>
                </a:lnTo>
                <a:cubicBezTo>
                  <a:pt x="7800" y="3600"/>
                  <a:pt x="8240" y="3240"/>
                  <a:pt x="8240" y="2840"/>
                </a:cubicBezTo>
                <a:lnTo>
                  <a:pt x="8240" y="720"/>
                </a:lnTo>
                <a:cubicBezTo>
                  <a:pt x="8240" y="360"/>
                  <a:pt x="7920" y="0"/>
                  <a:pt x="7480" y="0"/>
                </a:cubicBezTo>
                <a:lnTo>
                  <a:pt x="5400" y="0"/>
                </a:lnTo>
                <a:cubicBezTo>
                  <a:pt x="5040" y="0"/>
                  <a:pt x="4640" y="400"/>
                  <a:pt x="4640" y="800"/>
                </a:cubicBezTo>
                <a:lnTo>
                  <a:pt x="4640" y="2800"/>
                </a:lnTo>
                <a:cubicBezTo>
                  <a:pt x="4640" y="3200"/>
                  <a:pt x="5040" y="3600"/>
                  <a:pt x="5440" y="3600"/>
                </a:cubicBezTo>
                <a:close/>
                <a:moveTo>
                  <a:pt x="5640" y="1360"/>
                </a:moveTo>
                <a:cubicBezTo>
                  <a:pt x="5640" y="1200"/>
                  <a:pt x="5800" y="1040"/>
                  <a:pt x="5960" y="1040"/>
                </a:cubicBezTo>
                <a:lnTo>
                  <a:pt x="6880" y="1040"/>
                </a:lnTo>
                <a:cubicBezTo>
                  <a:pt x="7040" y="1040"/>
                  <a:pt x="7200" y="1200"/>
                  <a:pt x="7200" y="1400"/>
                </a:cubicBezTo>
                <a:lnTo>
                  <a:pt x="7200" y="2240"/>
                </a:lnTo>
                <a:cubicBezTo>
                  <a:pt x="7200" y="2400"/>
                  <a:pt x="7040" y="2600"/>
                  <a:pt x="6840" y="2600"/>
                </a:cubicBezTo>
                <a:lnTo>
                  <a:pt x="6000" y="2600"/>
                </a:lnTo>
                <a:cubicBezTo>
                  <a:pt x="5840" y="2600"/>
                  <a:pt x="5640" y="2440"/>
                  <a:pt x="5640" y="2280"/>
                </a:cubicBezTo>
                <a:lnTo>
                  <a:pt x="5640" y="1360"/>
                </a:lnTo>
                <a:close/>
                <a:moveTo>
                  <a:pt x="6440" y="4640"/>
                </a:moveTo>
                <a:cubicBezTo>
                  <a:pt x="5480" y="4640"/>
                  <a:pt x="4640" y="5400"/>
                  <a:pt x="4640" y="6440"/>
                </a:cubicBezTo>
                <a:cubicBezTo>
                  <a:pt x="4640" y="7400"/>
                  <a:pt x="5480" y="8240"/>
                  <a:pt x="6480" y="8240"/>
                </a:cubicBezTo>
                <a:cubicBezTo>
                  <a:pt x="7440" y="8240"/>
                  <a:pt x="8280" y="7400"/>
                  <a:pt x="8240" y="6440"/>
                </a:cubicBezTo>
                <a:cubicBezTo>
                  <a:pt x="8240" y="5440"/>
                  <a:pt x="7440" y="4640"/>
                  <a:pt x="6440" y="4640"/>
                </a:cubicBezTo>
                <a:close/>
                <a:moveTo>
                  <a:pt x="2880" y="0"/>
                </a:moveTo>
                <a:lnTo>
                  <a:pt x="720" y="0"/>
                </a:lnTo>
                <a:cubicBezTo>
                  <a:pt x="360" y="0"/>
                  <a:pt x="0" y="320"/>
                  <a:pt x="0" y="720"/>
                </a:cubicBezTo>
                <a:lnTo>
                  <a:pt x="0" y="2840"/>
                </a:lnTo>
                <a:cubicBezTo>
                  <a:pt x="0" y="3200"/>
                  <a:pt x="400" y="3600"/>
                  <a:pt x="800" y="3600"/>
                </a:cubicBezTo>
                <a:lnTo>
                  <a:pt x="2800" y="3600"/>
                </a:lnTo>
                <a:cubicBezTo>
                  <a:pt x="3160" y="3600"/>
                  <a:pt x="3600" y="3200"/>
                  <a:pt x="3600" y="2800"/>
                </a:cubicBezTo>
                <a:lnTo>
                  <a:pt x="3600" y="800"/>
                </a:lnTo>
                <a:cubicBezTo>
                  <a:pt x="3600" y="440"/>
                  <a:pt x="3240" y="0"/>
                  <a:pt x="2880" y="0"/>
                </a:cubicBezTo>
                <a:close/>
                <a:moveTo>
                  <a:pt x="2840" y="4640"/>
                </a:moveTo>
                <a:lnTo>
                  <a:pt x="760" y="4640"/>
                </a:lnTo>
                <a:cubicBezTo>
                  <a:pt x="400" y="4640"/>
                  <a:pt x="0" y="5040"/>
                  <a:pt x="0" y="5440"/>
                </a:cubicBezTo>
                <a:lnTo>
                  <a:pt x="0" y="7440"/>
                </a:lnTo>
                <a:cubicBezTo>
                  <a:pt x="0" y="7800"/>
                  <a:pt x="400" y="8240"/>
                  <a:pt x="800" y="8240"/>
                </a:cubicBezTo>
                <a:lnTo>
                  <a:pt x="2800" y="8240"/>
                </a:lnTo>
                <a:cubicBezTo>
                  <a:pt x="3160" y="8240"/>
                  <a:pt x="3600" y="7880"/>
                  <a:pt x="3600" y="7480"/>
                </a:cubicBezTo>
                <a:lnTo>
                  <a:pt x="3600" y="5360"/>
                </a:lnTo>
                <a:cubicBezTo>
                  <a:pt x="3600" y="4960"/>
                  <a:pt x="3280" y="4640"/>
                  <a:pt x="2840" y="4640"/>
                </a:cubicBezTo>
                <a:close/>
                <a:moveTo>
                  <a:pt x="2600" y="6840"/>
                </a:moveTo>
                <a:cubicBezTo>
                  <a:pt x="2600" y="7000"/>
                  <a:pt x="2440" y="7200"/>
                  <a:pt x="2240" y="7200"/>
                </a:cubicBezTo>
                <a:lnTo>
                  <a:pt x="1400" y="7200"/>
                </a:lnTo>
                <a:cubicBezTo>
                  <a:pt x="1240" y="7200"/>
                  <a:pt x="1040" y="7040"/>
                  <a:pt x="1040" y="6880"/>
                </a:cubicBezTo>
                <a:lnTo>
                  <a:pt x="1040" y="5960"/>
                </a:lnTo>
                <a:cubicBezTo>
                  <a:pt x="1040" y="5800"/>
                  <a:pt x="1200" y="5640"/>
                  <a:pt x="1360" y="5640"/>
                </a:cubicBezTo>
                <a:lnTo>
                  <a:pt x="2280" y="5640"/>
                </a:lnTo>
                <a:cubicBezTo>
                  <a:pt x="2440" y="5640"/>
                  <a:pt x="2600" y="5800"/>
                  <a:pt x="2600" y="6000"/>
                </a:cubicBezTo>
                <a:lnTo>
                  <a:pt x="2600" y="6840"/>
                </a:ln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0" name="iconfont-1106-834442">
            <a:extLst>
              <a:ext uri="{FF2B5EF4-FFF2-40B4-BE49-F238E27FC236}">
                <a16:creationId xmlns:a16="http://schemas.microsoft.com/office/drawing/2014/main" id="{A48BDBE6-E77F-D83C-A2FA-9E433A9FDCB3}"/>
              </a:ext>
            </a:extLst>
          </p:cNvPr>
          <p:cNvSpPr/>
          <p:nvPr/>
        </p:nvSpPr>
        <p:spPr>
          <a:xfrm>
            <a:off x="1713904" y="5024257"/>
            <a:ext cx="484538" cy="380787"/>
          </a:xfrm>
          <a:custGeom>
            <a:avLst/>
            <a:gdLst>
              <a:gd name="T0" fmla="*/ 2143 w 10001"/>
              <a:gd name="T1" fmla="*/ 1073 h 7859"/>
              <a:gd name="T2" fmla="*/ 1071 w 10001"/>
              <a:gd name="T3" fmla="*/ 2145 h 7859"/>
              <a:gd name="T4" fmla="*/ 0 w 10001"/>
              <a:gd name="T5" fmla="*/ 1073 h 7859"/>
              <a:gd name="T6" fmla="*/ 1072 w 10001"/>
              <a:gd name="T7" fmla="*/ 0 h 7859"/>
              <a:gd name="T8" fmla="*/ 1831 w 10001"/>
              <a:gd name="T9" fmla="*/ 3170 h 7859"/>
              <a:gd name="T10" fmla="*/ 1831 w 10001"/>
              <a:gd name="T11" fmla="*/ 4690 h 7859"/>
              <a:gd name="T12" fmla="*/ 311 w 10001"/>
              <a:gd name="T13" fmla="*/ 4690 h 7859"/>
              <a:gd name="T14" fmla="*/ 312 w 10001"/>
              <a:gd name="T15" fmla="*/ 3170 h 7859"/>
              <a:gd name="T16" fmla="*/ 1831 w 10001"/>
              <a:gd name="T17" fmla="*/ 3170 h 7859"/>
              <a:gd name="T18" fmla="*/ 2143 w 10001"/>
              <a:gd name="T19" fmla="*/ 6786 h 7859"/>
              <a:gd name="T20" fmla="*/ 1071 w 10001"/>
              <a:gd name="T21" fmla="*/ 7859 h 7859"/>
              <a:gd name="T22" fmla="*/ 0 w 10001"/>
              <a:gd name="T23" fmla="*/ 6786 h 7859"/>
              <a:gd name="T24" fmla="*/ 1072 w 10001"/>
              <a:gd name="T25" fmla="*/ 5714 h 7859"/>
              <a:gd name="T26" fmla="*/ 10001 w 10001"/>
              <a:gd name="T27" fmla="*/ 537 h 7859"/>
              <a:gd name="T28" fmla="*/ 9949 w 10001"/>
              <a:gd name="T29" fmla="*/ 1733 h 7859"/>
              <a:gd name="T30" fmla="*/ 3036 w 10001"/>
              <a:gd name="T31" fmla="*/ 1785 h 7859"/>
              <a:gd name="T32" fmla="*/ 2859 w 10001"/>
              <a:gd name="T33" fmla="*/ 1608 h 7859"/>
              <a:gd name="T34" fmla="*/ 2911 w 10001"/>
              <a:gd name="T35" fmla="*/ 412 h 7859"/>
              <a:gd name="T36" fmla="*/ 9822 w 10001"/>
              <a:gd name="T37" fmla="*/ 359 h 7859"/>
              <a:gd name="T38" fmla="*/ 10001 w 10001"/>
              <a:gd name="T39" fmla="*/ 537 h 7859"/>
              <a:gd name="T40" fmla="*/ 10001 w 10001"/>
              <a:gd name="T41" fmla="*/ 4464 h 7859"/>
              <a:gd name="T42" fmla="*/ 9824 w 10001"/>
              <a:gd name="T43" fmla="*/ 4642 h 7859"/>
              <a:gd name="T44" fmla="*/ 2911 w 10001"/>
              <a:gd name="T45" fmla="*/ 4589 h 7859"/>
              <a:gd name="T46" fmla="*/ 2859 w 10001"/>
              <a:gd name="T47" fmla="*/ 3393 h 7859"/>
              <a:gd name="T48" fmla="*/ 3036 w 10001"/>
              <a:gd name="T49" fmla="*/ 3215 h 7859"/>
              <a:gd name="T50" fmla="*/ 9947 w 10001"/>
              <a:gd name="T51" fmla="*/ 3268 h 7859"/>
              <a:gd name="T52" fmla="*/ 10001 w 10001"/>
              <a:gd name="T53" fmla="*/ 6250 h 7859"/>
              <a:gd name="T54" fmla="*/ 9949 w 10001"/>
              <a:gd name="T55" fmla="*/ 7447 h 7859"/>
              <a:gd name="T56" fmla="*/ 3036 w 10001"/>
              <a:gd name="T57" fmla="*/ 7499 h 7859"/>
              <a:gd name="T58" fmla="*/ 2859 w 10001"/>
              <a:gd name="T59" fmla="*/ 7322 h 7859"/>
              <a:gd name="T60" fmla="*/ 2911 w 10001"/>
              <a:gd name="T61" fmla="*/ 6125 h 7859"/>
              <a:gd name="T62" fmla="*/ 9822 w 10001"/>
              <a:gd name="T63" fmla="*/ 6073 h 7859"/>
              <a:gd name="T64" fmla="*/ 10001 w 10001"/>
              <a:gd name="T65" fmla="*/ 6250 h 7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001" h="7859">
                <a:moveTo>
                  <a:pt x="1831" y="313"/>
                </a:moveTo>
                <a:cubicBezTo>
                  <a:pt x="2039" y="521"/>
                  <a:pt x="2143" y="774"/>
                  <a:pt x="2143" y="1073"/>
                </a:cubicBezTo>
                <a:cubicBezTo>
                  <a:pt x="2143" y="1370"/>
                  <a:pt x="2039" y="1623"/>
                  <a:pt x="1831" y="1833"/>
                </a:cubicBezTo>
                <a:cubicBezTo>
                  <a:pt x="1622" y="2042"/>
                  <a:pt x="1370" y="2145"/>
                  <a:pt x="1071" y="2145"/>
                </a:cubicBezTo>
                <a:cubicBezTo>
                  <a:pt x="772" y="2145"/>
                  <a:pt x="521" y="2040"/>
                  <a:pt x="311" y="1833"/>
                </a:cubicBezTo>
                <a:cubicBezTo>
                  <a:pt x="103" y="1624"/>
                  <a:pt x="0" y="1372"/>
                  <a:pt x="0" y="1073"/>
                </a:cubicBezTo>
                <a:cubicBezTo>
                  <a:pt x="0" y="775"/>
                  <a:pt x="105" y="523"/>
                  <a:pt x="312" y="313"/>
                </a:cubicBezTo>
                <a:cubicBezTo>
                  <a:pt x="520" y="105"/>
                  <a:pt x="773" y="0"/>
                  <a:pt x="1072" y="0"/>
                </a:cubicBezTo>
                <a:cubicBezTo>
                  <a:pt x="1370" y="0"/>
                  <a:pt x="1623" y="104"/>
                  <a:pt x="1831" y="313"/>
                </a:cubicBezTo>
                <a:close/>
                <a:moveTo>
                  <a:pt x="1831" y="3170"/>
                </a:moveTo>
                <a:cubicBezTo>
                  <a:pt x="2039" y="3379"/>
                  <a:pt x="2143" y="3631"/>
                  <a:pt x="2143" y="3930"/>
                </a:cubicBezTo>
                <a:cubicBezTo>
                  <a:pt x="2143" y="4228"/>
                  <a:pt x="2039" y="4480"/>
                  <a:pt x="1831" y="4690"/>
                </a:cubicBezTo>
                <a:cubicBezTo>
                  <a:pt x="1622" y="4899"/>
                  <a:pt x="1370" y="5003"/>
                  <a:pt x="1071" y="5003"/>
                </a:cubicBezTo>
                <a:cubicBezTo>
                  <a:pt x="772" y="5003"/>
                  <a:pt x="521" y="4898"/>
                  <a:pt x="311" y="4690"/>
                </a:cubicBezTo>
                <a:cubicBezTo>
                  <a:pt x="103" y="4481"/>
                  <a:pt x="0" y="4228"/>
                  <a:pt x="0" y="3930"/>
                </a:cubicBezTo>
                <a:cubicBezTo>
                  <a:pt x="0" y="3633"/>
                  <a:pt x="105" y="3380"/>
                  <a:pt x="312" y="3170"/>
                </a:cubicBezTo>
                <a:cubicBezTo>
                  <a:pt x="520" y="2963"/>
                  <a:pt x="773" y="2858"/>
                  <a:pt x="1072" y="2858"/>
                </a:cubicBezTo>
                <a:cubicBezTo>
                  <a:pt x="1370" y="2858"/>
                  <a:pt x="1623" y="2961"/>
                  <a:pt x="1831" y="3170"/>
                </a:cubicBezTo>
                <a:close/>
                <a:moveTo>
                  <a:pt x="1831" y="6027"/>
                </a:moveTo>
                <a:cubicBezTo>
                  <a:pt x="2039" y="6235"/>
                  <a:pt x="2143" y="6488"/>
                  <a:pt x="2143" y="6786"/>
                </a:cubicBezTo>
                <a:cubicBezTo>
                  <a:pt x="2143" y="7085"/>
                  <a:pt x="2039" y="7336"/>
                  <a:pt x="1831" y="7546"/>
                </a:cubicBezTo>
                <a:cubicBezTo>
                  <a:pt x="1622" y="7754"/>
                  <a:pt x="1370" y="7859"/>
                  <a:pt x="1071" y="7859"/>
                </a:cubicBezTo>
                <a:cubicBezTo>
                  <a:pt x="772" y="7859"/>
                  <a:pt x="521" y="7754"/>
                  <a:pt x="311" y="7546"/>
                </a:cubicBezTo>
                <a:cubicBezTo>
                  <a:pt x="103" y="7338"/>
                  <a:pt x="0" y="7084"/>
                  <a:pt x="0" y="6786"/>
                </a:cubicBezTo>
                <a:cubicBezTo>
                  <a:pt x="0" y="6489"/>
                  <a:pt x="105" y="6236"/>
                  <a:pt x="312" y="6027"/>
                </a:cubicBezTo>
                <a:cubicBezTo>
                  <a:pt x="520" y="5819"/>
                  <a:pt x="773" y="5714"/>
                  <a:pt x="1072" y="5714"/>
                </a:cubicBezTo>
                <a:cubicBezTo>
                  <a:pt x="1370" y="5715"/>
                  <a:pt x="1623" y="5819"/>
                  <a:pt x="1831" y="6027"/>
                </a:cubicBezTo>
                <a:close/>
                <a:moveTo>
                  <a:pt x="10001" y="537"/>
                </a:moveTo>
                <a:lnTo>
                  <a:pt x="10001" y="1608"/>
                </a:lnTo>
                <a:cubicBezTo>
                  <a:pt x="10001" y="1655"/>
                  <a:pt x="9984" y="1698"/>
                  <a:pt x="9949" y="1733"/>
                </a:cubicBezTo>
                <a:cubicBezTo>
                  <a:pt x="9913" y="1768"/>
                  <a:pt x="9871" y="1785"/>
                  <a:pt x="9824" y="1785"/>
                </a:cubicBezTo>
                <a:lnTo>
                  <a:pt x="3036" y="1785"/>
                </a:lnTo>
                <a:cubicBezTo>
                  <a:pt x="2988" y="1785"/>
                  <a:pt x="2946" y="1768"/>
                  <a:pt x="2911" y="1733"/>
                </a:cubicBezTo>
                <a:cubicBezTo>
                  <a:pt x="2876" y="1698"/>
                  <a:pt x="2859" y="1655"/>
                  <a:pt x="2859" y="1608"/>
                </a:cubicBezTo>
                <a:lnTo>
                  <a:pt x="2859" y="537"/>
                </a:lnTo>
                <a:cubicBezTo>
                  <a:pt x="2859" y="489"/>
                  <a:pt x="2876" y="447"/>
                  <a:pt x="2911" y="412"/>
                </a:cubicBezTo>
                <a:cubicBezTo>
                  <a:pt x="2946" y="377"/>
                  <a:pt x="2988" y="359"/>
                  <a:pt x="3036" y="359"/>
                </a:cubicBezTo>
                <a:lnTo>
                  <a:pt x="9822" y="359"/>
                </a:lnTo>
                <a:cubicBezTo>
                  <a:pt x="9870" y="359"/>
                  <a:pt x="9912" y="377"/>
                  <a:pt x="9947" y="412"/>
                </a:cubicBezTo>
                <a:cubicBezTo>
                  <a:pt x="9983" y="447"/>
                  <a:pt x="10001" y="487"/>
                  <a:pt x="10001" y="537"/>
                </a:cubicBezTo>
                <a:close/>
                <a:moveTo>
                  <a:pt x="10001" y="3393"/>
                </a:moveTo>
                <a:lnTo>
                  <a:pt x="10001" y="4464"/>
                </a:lnTo>
                <a:cubicBezTo>
                  <a:pt x="10001" y="4512"/>
                  <a:pt x="9984" y="4554"/>
                  <a:pt x="9949" y="4589"/>
                </a:cubicBezTo>
                <a:cubicBezTo>
                  <a:pt x="9913" y="4624"/>
                  <a:pt x="9871" y="4642"/>
                  <a:pt x="9824" y="4642"/>
                </a:cubicBezTo>
                <a:lnTo>
                  <a:pt x="3036" y="4642"/>
                </a:lnTo>
                <a:cubicBezTo>
                  <a:pt x="2988" y="4642"/>
                  <a:pt x="2946" y="4624"/>
                  <a:pt x="2911" y="4589"/>
                </a:cubicBezTo>
                <a:cubicBezTo>
                  <a:pt x="2876" y="4554"/>
                  <a:pt x="2859" y="4512"/>
                  <a:pt x="2859" y="4464"/>
                </a:cubicBezTo>
                <a:lnTo>
                  <a:pt x="2859" y="3393"/>
                </a:lnTo>
                <a:cubicBezTo>
                  <a:pt x="2859" y="3345"/>
                  <a:pt x="2876" y="3303"/>
                  <a:pt x="2911" y="3268"/>
                </a:cubicBezTo>
                <a:cubicBezTo>
                  <a:pt x="2946" y="3233"/>
                  <a:pt x="2988" y="3215"/>
                  <a:pt x="3036" y="3215"/>
                </a:cubicBezTo>
                <a:lnTo>
                  <a:pt x="9822" y="3215"/>
                </a:lnTo>
                <a:cubicBezTo>
                  <a:pt x="9870" y="3215"/>
                  <a:pt x="9912" y="3233"/>
                  <a:pt x="9947" y="3268"/>
                </a:cubicBezTo>
                <a:cubicBezTo>
                  <a:pt x="9983" y="3303"/>
                  <a:pt x="10001" y="3345"/>
                  <a:pt x="10001" y="3393"/>
                </a:cubicBezTo>
                <a:close/>
                <a:moveTo>
                  <a:pt x="10001" y="6250"/>
                </a:moveTo>
                <a:lnTo>
                  <a:pt x="10001" y="7322"/>
                </a:lnTo>
                <a:cubicBezTo>
                  <a:pt x="10001" y="7369"/>
                  <a:pt x="9984" y="7412"/>
                  <a:pt x="9949" y="7447"/>
                </a:cubicBezTo>
                <a:cubicBezTo>
                  <a:pt x="9913" y="7482"/>
                  <a:pt x="9871" y="7499"/>
                  <a:pt x="9824" y="7499"/>
                </a:cubicBezTo>
                <a:lnTo>
                  <a:pt x="3036" y="7499"/>
                </a:lnTo>
                <a:cubicBezTo>
                  <a:pt x="2988" y="7499"/>
                  <a:pt x="2946" y="7482"/>
                  <a:pt x="2911" y="7447"/>
                </a:cubicBezTo>
                <a:cubicBezTo>
                  <a:pt x="2876" y="7412"/>
                  <a:pt x="2859" y="7369"/>
                  <a:pt x="2859" y="7322"/>
                </a:cubicBezTo>
                <a:lnTo>
                  <a:pt x="2859" y="6250"/>
                </a:lnTo>
                <a:cubicBezTo>
                  <a:pt x="2859" y="6203"/>
                  <a:pt x="2876" y="6160"/>
                  <a:pt x="2911" y="6125"/>
                </a:cubicBezTo>
                <a:cubicBezTo>
                  <a:pt x="2946" y="6090"/>
                  <a:pt x="2988" y="6073"/>
                  <a:pt x="3036" y="6073"/>
                </a:cubicBezTo>
                <a:lnTo>
                  <a:pt x="9822" y="6073"/>
                </a:lnTo>
                <a:cubicBezTo>
                  <a:pt x="9870" y="6073"/>
                  <a:pt x="9912" y="6090"/>
                  <a:pt x="9947" y="6125"/>
                </a:cubicBezTo>
                <a:cubicBezTo>
                  <a:pt x="9983" y="6160"/>
                  <a:pt x="10001" y="6202"/>
                  <a:pt x="10001" y="6250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100" sx="102000" sy="102000" algn="ctr" rotWithShape="0">
              <a:schemeClr val="accent5">
                <a:lumMod val="75000"/>
                <a:alpha val="1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72002B4-37D6-5279-DC19-67BE7D5F7367}"/>
              </a:ext>
            </a:extLst>
          </p:cNvPr>
          <p:cNvSpPr/>
          <p:nvPr/>
        </p:nvSpPr>
        <p:spPr>
          <a:xfrm>
            <a:off x="8725595" y="340822"/>
            <a:ext cx="714893" cy="714893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761A3DB-F8AF-277E-B5A2-963C6C4A1B97}"/>
              </a:ext>
            </a:extLst>
          </p:cNvPr>
          <p:cNvGrpSpPr/>
          <p:nvPr/>
        </p:nvGrpSpPr>
        <p:grpSpPr>
          <a:xfrm>
            <a:off x="442913" y="5464948"/>
            <a:ext cx="738727" cy="738727"/>
            <a:chOff x="945120" y="5337120"/>
            <a:chExt cx="900905" cy="900905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62E1CBAB-F556-6A7F-ED4C-8DED352C5ACD}"/>
                </a:ext>
              </a:extLst>
            </p:cNvPr>
            <p:cNvSpPr/>
            <p:nvPr/>
          </p:nvSpPr>
          <p:spPr>
            <a:xfrm>
              <a:off x="945120" y="5337120"/>
              <a:ext cx="900905" cy="900905"/>
            </a:xfrm>
            <a:prstGeom prst="ellips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pharmacy-sign_8148">
              <a:extLst>
                <a:ext uri="{FF2B5EF4-FFF2-40B4-BE49-F238E27FC236}">
                  <a16:creationId xmlns:a16="http://schemas.microsoft.com/office/drawing/2014/main" id="{83A23128-DDBF-2042-473B-A178F5A2F19C}"/>
                </a:ext>
              </a:extLst>
            </p:cNvPr>
            <p:cNvSpPr/>
            <p:nvPr/>
          </p:nvSpPr>
          <p:spPr>
            <a:xfrm>
              <a:off x="1147197" y="5539659"/>
              <a:ext cx="496750" cy="495827"/>
            </a:xfrm>
            <a:custGeom>
              <a:avLst/>
              <a:gdLst>
                <a:gd name="T0" fmla="*/ 8624 w 8624"/>
                <a:gd name="T1" fmla="*/ 2697 h 8608"/>
                <a:gd name="T2" fmla="*/ 5923 w 8624"/>
                <a:gd name="T3" fmla="*/ 2697 h 8608"/>
                <a:gd name="T4" fmla="*/ 5923 w 8624"/>
                <a:gd name="T5" fmla="*/ 0 h 8608"/>
                <a:gd name="T6" fmla="*/ 2701 w 8624"/>
                <a:gd name="T7" fmla="*/ 0 h 8608"/>
                <a:gd name="T8" fmla="*/ 2701 w 8624"/>
                <a:gd name="T9" fmla="*/ 2697 h 8608"/>
                <a:gd name="T10" fmla="*/ 0 w 8624"/>
                <a:gd name="T11" fmla="*/ 2697 h 8608"/>
                <a:gd name="T12" fmla="*/ 0 w 8624"/>
                <a:gd name="T13" fmla="*/ 5914 h 8608"/>
                <a:gd name="T14" fmla="*/ 2701 w 8624"/>
                <a:gd name="T15" fmla="*/ 5914 h 8608"/>
                <a:gd name="T16" fmla="*/ 2701 w 8624"/>
                <a:gd name="T17" fmla="*/ 8608 h 8608"/>
                <a:gd name="T18" fmla="*/ 5923 w 8624"/>
                <a:gd name="T19" fmla="*/ 8608 h 8608"/>
                <a:gd name="T20" fmla="*/ 5923 w 8624"/>
                <a:gd name="T21" fmla="*/ 5914 h 8608"/>
                <a:gd name="T22" fmla="*/ 8624 w 8624"/>
                <a:gd name="T23" fmla="*/ 5914 h 8608"/>
                <a:gd name="T24" fmla="*/ 8624 w 8624"/>
                <a:gd name="T25" fmla="*/ 2697 h 8608"/>
                <a:gd name="T26" fmla="*/ 8624 w 8624"/>
                <a:gd name="T27" fmla="*/ 2697 h 8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24" h="8608">
                  <a:moveTo>
                    <a:pt x="8624" y="2697"/>
                  </a:moveTo>
                  <a:lnTo>
                    <a:pt x="5923" y="2697"/>
                  </a:lnTo>
                  <a:lnTo>
                    <a:pt x="5923" y="0"/>
                  </a:lnTo>
                  <a:lnTo>
                    <a:pt x="2701" y="0"/>
                  </a:lnTo>
                  <a:lnTo>
                    <a:pt x="2701" y="2697"/>
                  </a:lnTo>
                  <a:lnTo>
                    <a:pt x="0" y="2697"/>
                  </a:lnTo>
                  <a:lnTo>
                    <a:pt x="0" y="5914"/>
                  </a:lnTo>
                  <a:lnTo>
                    <a:pt x="2701" y="5914"/>
                  </a:lnTo>
                  <a:lnTo>
                    <a:pt x="2701" y="8608"/>
                  </a:lnTo>
                  <a:lnTo>
                    <a:pt x="5923" y="8608"/>
                  </a:lnTo>
                  <a:lnTo>
                    <a:pt x="5923" y="5914"/>
                  </a:lnTo>
                  <a:lnTo>
                    <a:pt x="8624" y="5914"/>
                  </a:lnTo>
                  <a:lnTo>
                    <a:pt x="8624" y="2697"/>
                  </a:lnTo>
                  <a:lnTo>
                    <a:pt x="8624" y="26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A86E6A2A-B87D-24A4-E9DC-B5641BFDCFC1}"/>
              </a:ext>
            </a:extLst>
          </p:cNvPr>
          <p:cNvSpPr txBox="1"/>
          <p:nvPr/>
        </p:nvSpPr>
        <p:spPr>
          <a:xfrm>
            <a:off x="334388" y="85250"/>
            <a:ext cx="31422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4800" dirty="0">
                <a:solidFill>
                  <a:schemeClr val="accent5">
                    <a:lumMod val="75000"/>
                  </a:schemeClr>
                </a:solidFill>
                <a:latin typeface="OPPOSans M" panose="00020600040101010101" pitchFamily="18" charset="-122"/>
                <a:ea typeface="OPPOSans M" panose="00020600040101010101" pitchFamily="18" charset="-122"/>
                <a:cs typeface="阿里巴巴普惠体 Medium" panose="00020600040101010101" pitchFamily="18" charset="-122"/>
              </a:rPr>
              <a:t>。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2418B48F-F52E-EC9D-72F7-2A6A421781E8}"/>
              </a:ext>
            </a:extLst>
          </p:cNvPr>
          <p:cNvSpPr/>
          <p:nvPr/>
        </p:nvSpPr>
        <p:spPr>
          <a:xfrm>
            <a:off x="7814919" y="5417316"/>
            <a:ext cx="338554" cy="338554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85D25F0A-C2A7-324A-6C00-72EDE4EF1B28}"/>
              </a:ext>
            </a:extLst>
          </p:cNvPr>
          <p:cNvSpPr/>
          <p:nvPr/>
        </p:nvSpPr>
        <p:spPr>
          <a:xfrm>
            <a:off x="9440488" y="348443"/>
            <a:ext cx="2758550" cy="5803668"/>
          </a:xfrm>
          <a:custGeom>
            <a:avLst/>
            <a:gdLst>
              <a:gd name="connsiteX0" fmla="*/ 2758550 w 2758550"/>
              <a:gd name="connsiteY0" fmla="*/ 0 h 5803668"/>
              <a:gd name="connsiteX1" fmla="*/ 2758550 w 2758550"/>
              <a:gd name="connsiteY1" fmla="*/ 5803668 h 5803668"/>
              <a:gd name="connsiteX2" fmla="*/ 2611979 w 2758550"/>
              <a:gd name="connsiteY2" fmla="*/ 5796267 h 5803668"/>
              <a:gd name="connsiteX3" fmla="*/ 0 w 2758550"/>
              <a:gd name="connsiteY3" fmla="*/ 2901834 h 5803668"/>
              <a:gd name="connsiteX4" fmla="*/ 2611979 w 2758550"/>
              <a:gd name="connsiteY4" fmla="*/ 7401 h 580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550" h="5803668">
                <a:moveTo>
                  <a:pt x="2758550" y="0"/>
                </a:moveTo>
                <a:lnTo>
                  <a:pt x="2758550" y="5803668"/>
                </a:lnTo>
                <a:lnTo>
                  <a:pt x="2611979" y="5796267"/>
                </a:lnTo>
                <a:cubicBezTo>
                  <a:pt x="1144870" y="5647274"/>
                  <a:pt x="0" y="4408253"/>
                  <a:pt x="0" y="2901834"/>
                </a:cubicBezTo>
                <a:cubicBezTo>
                  <a:pt x="0" y="1395415"/>
                  <a:pt x="1144870" y="156394"/>
                  <a:pt x="2611979" y="7401"/>
                </a:cubicBezTo>
                <a:close/>
              </a:path>
            </a:pathLst>
          </a:custGeom>
          <a:gradFill>
            <a:gsLst>
              <a:gs pos="100000">
                <a:schemeClr val="accent5">
                  <a:lumMod val="75000"/>
                </a:schemeClr>
              </a:gs>
              <a:gs pos="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611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153633;#153623;#167254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153633;#153623;#167254;#143354;#166212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153633;#153623;#167254;#17297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153633;#153623;#167254;#172970;#153120;#55831;#55831;#153633;#15623;#73173;#393926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96905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55691;#109374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62381;#61773;#62281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96905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370937;#83823;#394206;#65883;#373594;#103965;#371288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96905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#16135;#104344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96905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72550;#12655;#167254;#167570;#8775;#167184;#12781;#8775;#167570;#8673;#170046;#371131;#66107;#66707;#16128;#65717;#175336;#65717;#38344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67047;#81031;#106574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9690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52859;#407080;#21773;#369675;#12561;#136554;#154706;#154706;#55691;#384786;#175619;#177939;#49986;#49253;#21165;#12076;#102032;#152998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fw0fl2">
      <a:majorFont>
        <a:latin typeface="Arial" panose="020F0302020204030204"/>
        <a:ea typeface=""/>
        <a:cs typeface=""/>
      </a:majorFont>
      <a:minorFont>
        <a:latin typeface="Arial" panose="020F0502020204030204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2102</Words>
  <Application>Microsoft Office PowerPoint</Application>
  <PresentationFormat>宽屏</PresentationFormat>
  <Paragraphs>323</Paragraphs>
  <Slides>31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6" baseType="lpstr">
      <vt:lpstr>OPPOSans H</vt:lpstr>
      <vt:lpstr>Arial</vt:lpstr>
      <vt:lpstr>OPPOSans M</vt:lpstr>
      <vt:lpstr>OPPOSans 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luo xueying</dc:creator>
  <cp:lastModifiedBy>luo xueying</cp:lastModifiedBy>
  <cp:revision>1557</cp:revision>
  <dcterms:created xsi:type="dcterms:W3CDTF">2022-06-02T07:40:21Z</dcterms:created>
  <dcterms:modified xsi:type="dcterms:W3CDTF">2022-08-05T15:39:44Z</dcterms:modified>
</cp:coreProperties>
</file>