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handoutMasterIdLst>
    <p:handoutMasterId r:id="rId23"/>
  </p:handoutMasterIdLst>
  <p:sldIdLst>
    <p:sldId id="257" r:id="rId2"/>
    <p:sldId id="258" r:id="rId3"/>
    <p:sldId id="259" r:id="rId4"/>
    <p:sldId id="260" r:id="rId5"/>
    <p:sldId id="261" r:id="rId6"/>
    <p:sldId id="262" r:id="rId7"/>
    <p:sldId id="274" r:id="rId8"/>
    <p:sldId id="277" r:id="rId9"/>
    <p:sldId id="264" r:id="rId10"/>
    <p:sldId id="265" r:id="rId11"/>
    <p:sldId id="267" r:id="rId12"/>
    <p:sldId id="273" r:id="rId13"/>
    <p:sldId id="275" r:id="rId14"/>
    <p:sldId id="278" r:id="rId15"/>
    <p:sldId id="269" r:id="rId16"/>
    <p:sldId id="266" r:id="rId17"/>
    <p:sldId id="270" r:id="rId18"/>
    <p:sldId id="272" r:id="rId19"/>
    <p:sldId id="279" r:id="rId20"/>
    <p:sldId id="280" r:id="rId21"/>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微软雅黑" panose="020B0503020204020204" pitchFamily="34" charset="-122"/>
      <p:regular r:id="rId28"/>
      <p:bold r:id="rId29"/>
    </p:embeddedFont>
    <p:embeddedFont>
      <p:font typeface="优设标题黑" panose="00000500000000000000" pitchFamily="2" charset="-122"/>
      <p:regular r:id="rId30"/>
    </p:embeddedFont>
    <p:embeddedFont>
      <p:font typeface="微软雅黑 Light" panose="020B0502040204020203" pitchFamily="34" charset="-122"/>
      <p:regular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3A00"/>
    <a:srgbClr val="F7AD3B"/>
    <a:srgbClr val="225FA6"/>
    <a:srgbClr val="0C579C"/>
    <a:srgbClr val="D88E32"/>
    <a:srgbClr val="2E6F88"/>
    <a:srgbClr val="0E65B3"/>
    <a:srgbClr val="204C5E"/>
    <a:srgbClr val="C64958"/>
    <a:srgbClr val="F9C0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14" autoAdjust="0"/>
    <p:restoredTop sz="94660"/>
  </p:normalViewPr>
  <p:slideViewPr>
    <p:cSldViewPr snapToGrid="0" showGuides="1">
      <p:cViewPr>
        <p:scale>
          <a:sx n="66" d="100"/>
          <a:sy n="66" d="100"/>
        </p:scale>
        <p:origin x="704" y="6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微软雅黑" panose="020B0503020204020204" charset="-122"/>
              </a:rPr>
              <a:t>2022/8/25</a:t>
            </a:fld>
            <a:endParaRPr lang="zh-CN" altLang="en-US">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微软雅黑" panose="020B0503020204020204" charset="-122"/>
              </a:rPr>
              <a:t>‹#›</a:t>
            </a:fld>
            <a:endParaRPr lang="zh-CN" altLang="en-US">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ABE3104D-6859-4B11-A551-C3D155A47785}" type="datetimeFigureOut">
              <a:rPr lang="zh-CN" altLang="en-US" smtClean="0"/>
              <a:t>2022/8/25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048978A1-AA71-4D12-A562-43B9E3B3D3B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814"/>
          <a:stretch>
            <a:fillRect/>
          </a:stretch>
        </p:blipFill>
        <p:spPr>
          <a:xfrm>
            <a:off x="1270000" y="0"/>
            <a:ext cx="10922000" cy="6858000"/>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97" y="254397"/>
            <a:ext cx="6349206" cy="6349206"/>
          </a:xfrm>
          <a:prstGeom prst="rect">
            <a:avLst/>
          </a:prstGeom>
        </p:spPr>
      </p:pic>
      <p:sp>
        <p:nvSpPr>
          <p:cNvPr id="7" name="矩形 6"/>
          <p:cNvSpPr/>
          <p:nvPr userDrawn="1"/>
        </p:nvSpPr>
        <p:spPr>
          <a:xfrm>
            <a:off x="-1" y="0"/>
            <a:ext cx="8657617" cy="6858000"/>
          </a:xfrm>
          <a:prstGeom prst="rect">
            <a:avLst/>
          </a:prstGeom>
          <a:gradFill flip="none" rotWithShape="1">
            <a:gsLst>
              <a:gs pos="25000">
                <a:schemeClr val="accent2"/>
              </a:gs>
              <a:gs pos="51100">
                <a:schemeClr val="accent2">
                  <a:alpha val="81000"/>
                </a:schemeClr>
              </a:gs>
              <a:gs pos="10000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774950" y="2055414"/>
            <a:ext cx="2425700" cy="854872"/>
          </a:xfrm>
          <a:prstGeom prst="rect">
            <a:avLst/>
          </a:prstGeom>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363199" y="329815"/>
            <a:ext cx="1519749" cy="20296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1822" t="27830" r="3096" b="-1"/>
          <a:stretch>
            <a:fillRect/>
          </a:stretch>
        </p:blipFill>
        <p:spPr>
          <a:xfrm>
            <a:off x="0" y="-12700"/>
            <a:ext cx="12192000" cy="6870700"/>
          </a:xfrm>
          <a:prstGeom prst="rect">
            <a:avLst/>
          </a:prstGeom>
        </p:spPr>
      </p:pic>
      <p:sp>
        <p:nvSpPr>
          <p:cNvPr id="7" name="矩形 6"/>
          <p:cNvSpPr/>
          <p:nvPr userDrawn="1"/>
        </p:nvSpPr>
        <p:spPr>
          <a:xfrm>
            <a:off x="0" y="0"/>
            <a:ext cx="9610928" cy="6858000"/>
          </a:xfrm>
          <a:prstGeom prst="rect">
            <a:avLst/>
          </a:prstGeom>
          <a:gradFill flip="none" rotWithShape="1">
            <a:gsLst>
              <a:gs pos="25000">
                <a:schemeClr val="accent2"/>
              </a:gs>
              <a:gs pos="51100">
                <a:schemeClr val="accent2">
                  <a:alpha val="81000"/>
                </a:schemeClr>
              </a:gs>
              <a:gs pos="10000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719712" y="1810652"/>
            <a:ext cx="2425700" cy="854872"/>
          </a:xfrm>
          <a:prstGeom prst="rect">
            <a:avLst/>
          </a:prstGeom>
        </p:spPr>
      </p:pic>
    </p:spTree>
    <p:extLst>
      <p:ext uri="{BB962C8B-B14F-4D97-AF65-F5344CB8AC3E}">
        <p14:creationId xmlns:p14="http://schemas.microsoft.com/office/powerpoint/2010/main" val="2566675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4200" y="0"/>
            <a:ext cx="10337800" cy="6858000"/>
          </a:xfrm>
          <a:prstGeom prst="rect">
            <a:avLst/>
          </a:prstGeom>
        </p:spPr>
      </p:pic>
      <p:sp>
        <p:nvSpPr>
          <p:cNvPr id="7" name="矩形 6"/>
          <p:cNvSpPr/>
          <p:nvPr userDrawn="1"/>
        </p:nvSpPr>
        <p:spPr>
          <a:xfrm>
            <a:off x="0" y="0"/>
            <a:ext cx="9499601" cy="6858000"/>
          </a:xfrm>
          <a:prstGeom prst="rect">
            <a:avLst/>
          </a:prstGeom>
          <a:gradFill flip="none" rotWithShape="1">
            <a:gsLst>
              <a:gs pos="25000">
                <a:schemeClr val="accent2"/>
              </a:gs>
              <a:gs pos="51100">
                <a:schemeClr val="accent2">
                  <a:alpha val="81000"/>
                </a:schemeClr>
              </a:gs>
              <a:gs pos="10000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userDrawn="1"/>
        </p:nvGrpSpPr>
        <p:grpSpPr>
          <a:xfrm>
            <a:off x="2170554" y="1118897"/>
            <a:ext cx="2693413" cy="4665887"/>
            <a:chOff x="2170554" y="1118897"/>
            <a:chExt cx="2693413" cy="4665887"/>
          </a:xfrm>
        </p:grpSpPr>
        <p:pic>
          <p:nvPicPr>
            <p:cNvPr id="9" name="图片 8"/>
            <p:cNvPicPr>
              <a:picLocks noChangeAspect="1"/>
            </p:cNvPicPr>
            <p:nvPr/>
          </p:nvPicPr>
          <p:blipFill>
            <a:blip r:embed="rId3"/>
            <a:srcRect r="50000" b="72043"/>
            <a:stretch>
              <a:fillRect/>
            </a:stretch>
          </p:blipFill>
          <p:spPr>
            <a:xfrm>
              <a:off x="2170554" y="1118897"/>
              <a:ext cx="1191872" cy="1297045"/>
            </a:xfrm>
            <a:custGeom>
              <a:avLst/>
              <a:gdLst>
                <a:gd name="connsiteX0" fmla="*/ 0 w 1191872"/>
                <a:gd name="connsiteY0" fmla="*/ 0 h 1297045"/>
                <a:gd name="connsiteX1" fmla="*/ 1191872 w 1191872"/>
                <a:gd name="connsiteY1" fmla="*/ 0 h 1297045"/>
                <a:gd name="connsiteX2" fmla="*/ 1191872 w 1191872"/>
                <a:gd name="connsiteY2" fmla="*/ 1297045 h 1297045"/>
                <a:gd name="connsiteX3" fmla="*/ 0 w 1191872"/>
                <a:gd name="connsiteY3" fmla="*/ 1297045 h 1297045"/>
              </a:gdLst>
              <a:ahLst/>
              <a:cxnLst>
                <a:cxn ang="0">
                  <a:pos x="connsiteX0" y="connsiteY0"/>
                </a:cxn>
                <a:cxn ang="0">
                  <a:pos x="connsiteX1" y="connsiteY1"/>
                </a:cxn>
                <a:cxn ang="0">
                  <a:pos x="connsiteX2" y="connsiteY2"/>
                </a:cxn>
                <a:cxn ang="0">
                  <a:pos x="connsiteX3" y="connsiteY3"/>
                </a:cxn>
              </a:cxnLst>
              <a:rect l="l" t="t" r="r" b="b"/>
              <a:pathLst>
                <a:path w="1191872" h="1297045">
                  <a:moveTo>
                    <a:pt x="0" y="0"/>
                  </a:moveTo>
                  <a:lnTo>
                    <a:pt x="1191872" y="0"/>
                  </a:lnTo>
                  <a:lnTo>
                    <a:pt x="1191872" y="1297045"/>
                  </a:lnTo>
                  <a:lnTo>
                    <a:pt x="0" y="1297045"/>
                  </a:lnTo>
                  <a:close/>
                </a:path>
              </a:pathLst>
            </a:custGeom>
          </p:spPr>
        </p:pic>
        <p:pic>
          <p:nvPicPr>
            <p:cNvPr id="10" name="图片 9"/>
            <p:cNvPicPr>
              <a:picLocks noChangeAspect="1"/>
            </p:cNvPicPr>
            <p:nvPr/>
          </p:nvPicPr>
          <p:blipFill>
            <a:blip r:embed="rId3"/>
            <a:srcRect r="50000" b="72043"/>
            <a:stretch>
              <a:fillRect/>
            </a:stretch>
          </p:blipFill>
          <p:spPr>
            <a:xfrm flipH="1" flipV="1">
              <a:off x="3672095" y="4487739"/>
              <a:ext cx="1191872" cy="1297045"/>
            </a:xfrm>
            <a:custGeom>
              <a:avLst/>
              <a:gdLst>
                <a:gd name="connsiteX0" fmla="*/ 0 w 1191872"/>
                <a:gd name="connsiteY0" fmla="*/ 0 h 1297045"/>
                <a:gd name="connsiteX1" fmla="*/ 1191872 w 1191872"/>
                <a:gd name="connsiteY1" fmla="*/ 0 h 1297045"/>
                <a:gd name="connsiteX2" fmla="*/ 1191872 w 1191872"/>
                <a:gd name="connsiteY2" fmla="*/ 1297045 h 1297045"/>
                <a:gd name="connsiteX3" fmla="*/ 0 w 1191872"/>
                <a:gd name="connsiteY3" fmla="*/ 1297045 h 1297045"/>
              </a:gdLst>
              <a:ahLst/>
              <a:cxnLst>
                <a:cxn ang="0">
                  <a:pos x="connsiteX0" y="connsiteY0"/>
                </a:cxn>
                <a:cxn ang="0">
                  <a:pos x="connsiteX1" y="connsiteY1"/>
                </a:cxn>
                <a:cxn ang="0">
                  <a:pos x="connsiteX2" y="connsiteY2"/>
                </a:cxn>
                <a:cxn ang="0">
                  <a:pos x="connsiteX3" y="connsiteY3"/>
                </a:cxn>
              </a:cxnLst>
              <a:rect l="l" t="t" r="r" b="b"/>
              <a:pathLst>
                <a:path w="1191872" h="1297045">
                  <a:moveTo>
                    <a:pt x="0" y="0"/>
                  </a:moveTo>
                  <a:lnTo>
                    <a:pt x="1191872" y="0"/>
                  </a:lnTo>
                  <a:lnTo>
                    <a:pt x="1191872" y="1297045"/>
                  </a:lnTo>
                  <a:lnTo>
                    <a:pt x="0" y="1297045"/>
                  </a:lnTo>
                  <a:close/>
                </a:path>
              </a:pathLst>
            </a:custGeom>
          </p:spPr>
        </p:pic>
      </p:grpSp>
    </p:spTree>
    <p:extLst>
      <p:ext uri="{BB962C8B-B14F-4D97-AF65-F5344CB8AC3E}">
        <p14:creationId xmlns:p14="http://schemas.microsoft.com/office/powerpoint/2010/main" val="4036416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806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310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结尾页面">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814"/>
          <a:stretch>
            <a:fillRect/>
          </a:stretch>
        </p:blipFill>
        <p:spPr>
          <a:xfrm>
            <a:off x="1270000" y="0"/>
            <a:ext cx="10922000" cy="6858000"/>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97" y="254397"/>
            <a:ext cx="6349206" cy="6349206"/>
          </a:xfrm>
          <a:prstGeom prst="rect">
            <a:avLst/>
          </a:prstGeom>
        </p:spPr>
      </p:pic>
      <p:sp>
        <p:nvSpPr>
          <p:cNvPr id="7" name="矩形 6"/>
          <p:cNvSpPr/>
          <p:nvPr userDrawn="1"/>
        </p:nvSpPr>
        <p:spPr>
          <a:xfrm>
            <a:off x="-1" y="0"/>
            <a:ext cx="8657617" cy="6858000"/>
          </a:xfrm>
          <a:prstGeom prst="rect">
            <a:avLst/>
          </a:prstGeom>
          <a:gradFill flip="none" rotWithShape="1">
            <a:gsLst>
              <a:gs pos="25000">
                <a:schemeClr val="accent2"/>
              </a:gs>
              <a:gs pos="51100">
                <a:schemeClr val="accent2">
                  <a:alpha val="81000"/>
                </a:schemeClr>
              </a:gs>
              <a:gs pos="10000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774950" y="2055414"/>
            <a:ext cx="2425700" cy="854872"/>
          </a:xfrm>
          <a:prstGeom prst="rect">
            <a:avLst/>
          </a:prstGeom>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363199" y="329815"/>
            <a:ext cx="1519749" cy="202964"/>
          </a:xfrm>
          <a:prstGeom prst="rect">
            <a:avLst/>
          </a:prstGeom>
        </p:spPr>
      </p:pic>
    </p:spTree>
    <p:extLst>
      <p:ext uri="{BB962C8B-B14F-4D97-AF65-F5344CB8AC3E}">
        <p14:creationId xmlns:p14="http://schemas.microsoft.com/office/powerpoint/2010/main" val="40274974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charset="-122"/>
                <a:ea typeface="微软雅黑" panose="020B0503020204020204" charset="-122"/>
              </a:defRPr>
            </a:lvl1pPr>
          </a:lstStyle>
          <a:p>
            <a:fld id="{5FEBD759-5D49-4792-8D2F-B39AE3D3CFD2}" type="datetimeFigureOut">
              <a:rPr lang="zh-CN" altLang="en-US" smtClean="0"/>
              <a:t>2022/8/25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charset="-122"/>
                <a:ea typeface="微软雅黑" panose="020B050302020402020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charset="-122"/>
                <a:ea typeface="微软雅黑" panose="020B0503020204020204" charset="-122"/>
              </a:defRPr>
            </a:lvl1pPr>
          </a:lstStyle>
          <a:p>
            <a:fld id="{609E7FA6-49D6-4763-886C-4688C680B76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5" r:id="rId1"/>
    <p:sldLayoutId id="2147483657" r:id="rId2"/>
    <p:sldLayoutId id="2147483658" r:id="rId3"/>
    <p:sldLayoutId id="2147483656" r:id="rId4"/>
    <p:sldLayoutId id="2147483661" r:id="rId5"/>
    <p:sldLayoutId id="2147483660" r:id="rId6"/>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98500" y="1390650"/>
            <a:ext cx="5327099" cy="2492990"/>
          </a:xfrm>
          <a:prstGeom prst="rect">
            <a:avLst/>
          </a:prstGeom>
          <a:noFill/>
        </p:spPr>
        <p:txBody>
          <a:bodyPr wrap="none" rtlCol="0">
            <a:noAutofit/>
          </a:bodyPr>
          <a:lstStyle/>
          <a:p>
            <a:pPr>
              <a:lnSpc>
                <a:spcPct val="130000"/>
              </a:lnSpc>
            </a:pPr>
            <a:r>
              <a:rPr lang="zh-CN" altLang="en-US" sz="6000" dirty="0" smtClean="0">
                <a:solidFill>
                  <a:schemeClr val="accent1"/>
                </a:solidFill>
                <a:latin typeface="优设标题黑" panose="00000500000000000000" pitchFamily="2" charset="-122"/>
                <a:ea typeface="优设标题黑" panose="00000500000000000000" pitchFamily="2" charset="-122"/>
              </a:rPr>
              <a:t>振翅</a:t>
            </a:r>
            <a:r>
              <a:rPr lang="zh-CN" altLang="en-US" sz="6000" dirty="0" smtClean="0">
                <a:solidFill>
                  <a:schemeClr val="accent3"/>
                </a:solidFill>
                <a:latin typeface="优设标题黑" panose="00000500000000000000" pitchFamily="2" charset="-122"/>
                <a:ea typeface="优设标题黑" panose="00000500000000000000" pitchFamily="2" charset="-122"/>
              </a:rPr>
              <a:t>高飞</a:t>
            </a:r>
            <a:r>
              <a:rPr lang="zh-CN" altLang="en-US" sz="6000" dirty="0" smtClean="0">
                <a:solidFill>
                  <a:schemeClr val="bg1"/>
                </a:solidFill>
                <a:latin typeface="优设标题黑" panose="00000500000000000000" pitchFamily="2" charset="-122"/>
                <a:ea typeface="优设标题黑" panose="00000500000000000000" pitchFamily="2" charset="-122"/>
              </a:rPr>
              <a:t> </a:t>
            </a:r>
            <a:endParaRPr lang="en-US" altLang="zh-CN" sz="6000" dirty="0" smtClean="0">
              <a:solidFill>
                <a:schemeClr val="bg1"/>
              </a:solidFill>
              <a:latin typeface="优设标题黑" panose="00000500000000000000" pitchFamily="2" charset="-122"/>
              <a:ea typeface="优设标题黑" panose="00000500000000000000" pitchFamily="2" charset="-122"/>
            </a:endParaRPr>
          </a:p>
          <a:p>
            <a:pPr>
              <a:lnSpc>
                <a:spcPct val="130000"/>
              </a:lnSpc>
            </a:pPr>
            <a:r>
              <a:rPr lang="en-US" altLang="zh-CN" sz="6000" dirty="0">
                <a:solidFill>
                  <a:schemeClr val="bg1"/>
                </a:solidFill>
                <a:latin typeface="优设标题黑" panose="00000500000000000000" pitchFamily="2" charset="-122"/>
                <a:ea typeface="优设标题黑" panose="00000500000000000000" pitchFamily="2" charset="-122"/>
              </a:rPr>
              <a:t> </a:t>
            </a:r>
            <a:r>
              <a:rPr lang="en-US" altLang="zh-CN" sz="6000" dirty="0" smtClean="0">
                <a:solidFill>
                  <a:schemeClr val="bg1"/>
                </a:solidFill>
                <a:latin typeface="优设标题黑" panose="00000500000000000000" pitchFamily="2" charset="-122"/>
                <a:ea typeface="优设标题黑" panose="00000500000000000000" pitchFamily="2" charset="-122"/>
              </a:rPr>
              <a:t>    </a:t>
            </a:r>
            <a:r>
              <a:rPr lang="zh-CN" altLang="en-US" sz="6000" dirty="0">
                <a:solidFill>
                  <a:schemeClr val="accent1"/>
                </a:solidFill>
                <a:latin typeface="优设标题黑" panose="00000500000000000000" pitchFamily="2" charset="-122"/>
                <a:ea typeface="优设标题黑" panose="00000500000000000000" pitchFamily="2" charset="-122"/>
              </a:rPr>
              <a:t>顶峰</a:t>
            </a:r>
            <a:r>
              <a:rPr lang="zh-CN" altLang="en-US" sz="6000" dirty="0">
                <a:solidFill>
                  <a:schemeClr val="accent3"/>
                </a:solidFill>
                <a:latin typeface="优设标题黑" panose="00000500000000000000" pitchFamily="2" charset="-122"/>
                <a:ea typeface="优设标题黑" panose="00000500000000000000" pitchFamily="2" charset="-122"/>
              </a:rPr>
              <a:t>相见</a:t>
            </a:r>
          </a:p>
        </p:txBody>
      </p:sp>
      <p:sp>
        <p:nvSpPr>
          <p:cNvPr id="5" name="文本框 4"/>
          <p:cNvSpPr txBox="1"/>
          <p:nvPr/>
        </p:nvSpPr>
        <p:spPr>
          <a:xfrm>
            <a:off x="1485479" y="2914651"/>
            <a:ext cx="1144929" cy="2552699"/>
          </a:xfrm>
          <a:prstGeom prst="rect">
            <a:avLst/>
          </a:prstGeom>
          <a:noFill/>
        </p:spPr>
        <p:txBody>
          <a:bodyPr vert="eaVert" wrap="square" rtlCol="0">
            <a:noAutofit/>
          </a:bodyPr>
          <a:lstStyle/>
          <a:p>
            <a:pPr>
              <a:lnSpc>
                <a:spcPct val="130000"/>
              </a:lnSpc>
            </a:pPr>
            <a:r>
              <a:rPr lang="zh-CN" altLang="en-US" sz="2400" dirty="0" smtClean="0">
                <a:solidFill>
                  <a:schemeClr val="accent3"/>
                </a:solidFill>
                <a:latin typeface="微软雅黑" panose="020B0503020204020204" charset="-122"/>
                <a:ea typeface="微软雅黑" panose="020B0503020204020204" charset="-122"/>
              </a:rPr>
              <a:t>毕业论文答辩商务风模板</a:t>
            </a:r>
            <a:endParaRPr lang="zh-CN" altLang="en-US" sz="2400" dirty="0">
              <a:solidFill>
                <a:schemeClr val="accent3"/>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943350" y="2164875"/>
            <a:ext cx="4305300" cy="3105625"/>
            <a:chOff x="3835400" y="2164875"/>
            <a:chExt cx="4305300" cy="3105625"/>
          </a:xfrm>
        </p:grpSpPr>
        <p:sp>
          <p:nvSpPr>
            <p:cNvPr id="10" name="平行四边形 9"/>
            <p:cNvSpPr/>
            <p:nvPr/>
          </p:nvSpPr>
          <p:spPr>
            <a:xfrm>
              <a:off x="3835400" y="3512781"/>
              <a:ext cx="4305300" cy="409813"/>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9" name="组合 8"/>
            <p:cNvGrpSpPr/>
            <p:nvPr/>
          </p:nvGrpSpPr>
          <p:grpSpPr>
            <a:xfrm>
              <a:off x="4520927" y="2164875"/>
              <a:ext cx="2934248" cy="3105625"/>
              <a:chOff x="3953558" y="1880932"/>
              <a:chExt cx="3478504" cy="3681668"/>
            </a:xfrm>
          </p:grpSpPr>
          <p:sp>
            <p:nvSpPr>
              <p:cNvPr id="19" name="矩形 18"/>
              <p:cNvSpPr/>
              <p:nvPr/>
            </p:nvSpPr>
            <p:spPr>
              <a:xfrm>
                <a:off x="3953558" y="2565400"/>
                <a:ext cx="2142442" cy="299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6" name="图片 35"/>
              <p:cNvPicPr>
                <a:picLocks noChangeAspect="1"/>
              </p:cNvPicPr>
              <p:nvPr/>
            </p:nvPicPr>
            <p:blipFill>
              <a:blip r:embed="rId2" cstate="print">
                <a:extLst>
                  <a:ext uri="{28A0092B-C50C-407E-A947-70E740481C1C}">
                    <a14:useLocalDpi xmlns:a14="http://schemas.microsoft.com/office/drawing/2010/main" val="0"/>
                  </a:ext>
                </a:extLst>
              </a:blip>
              <a:srcRect l="42900" t="2372" r="12648" b="4348"/>
              <a:stretch>
                <a:fillRect/>
              </a:stretch>
            </p:blipFill>
            <p:spPr>
              <a:xfrm>
                <a:off x="5289618" y="1880932"/>
                <a:ext cx="2142444" cy="2997201"/>
              </a:xfrm>
              <a:custGeom>
                <a:avLst/>
                <a:gdLst>
                  <a:gd name="connsiteX0" fmla="*/ 0 w 2142442"/>
                  <a:gd name="connsiteY0" fmla="*/ 0 h 2997200"/>
                  <a:gd name="connsiteX1" fmla="*/ 2142442 w 2142442"/>
                  <a:gd name="connsiteY1" fmla="*/ 0 h 2997200"/>
                  <a:gd name="connsiteX2" fmla="*/ 2142442 w 2142442"/>
                  <a:gd name="connsiteY2" fmla="*/ 2997200 h 2997200"/>
                  <a:gd name="connsiteX3" fmla="*/ 0 w 2142442"/>
                  <a:gd name="connsiteY3" fmla="*/ 2997200 h 2997200"/>
                </a:gdLst>
                <a:ahLst/>
                <a:cxnLst>
                  <a:cxn ang="0">
                    <a:pos x="connsiteX0" y="connsiteY0"/>
                  </a:cxn>
                  <a:cxn ang="0">
                    <a:pos x="connsiteX1" y="connsiteY1"/>
                  </a:cxn>
                  <a:cxn ang="0">
                    <a:pos x="connsiteX2" y="connsiteY2"/>
                  </a:cxn>
                  <a:cxn ang="0">
                    <a:pos x="connsiteX3" y="connsiteY3"/>
                  </a:cxn>
                </a:cxnLst>
                <a:rect l="l" t="t" r="r" b="b"/>
                <a:pathLst>
                  <a:path w="2142442" h="2997200">
                    <a:moveTo>
                      <a:pt x="0" y="0"/>
                    </a:moveTo>
                    <a:lnTo>
                      <a:pt x="2142442" y="0"/>
                    </a:lnTo>
                    <a:lnTo>
                      <a:pt x="2142442" y="2997200"/>
                    </a:lnTo>
                    <a:lnTo>
                      <a:pt x="0" y="2997200"/>
                    </a:lnTo>
                    <a:close/>
                  </a:path>
                </a:pathLst>
              </a:custGeom>
            </p:spPr>
          </p:pic>
        </p:grpSp>
      </p:grpSp>
      <p:sp>
        <p:nvSpPr>
          <p:cNvPr id="39" name="文本框 38"/>
          <p:cNvSpPr txBox="1"/>
          <p:nvPr/>
        </p:nvSpPr>
        <p:spPr>
          <a:xfrm>
            <a:off x="4923863" y="3124200"/>
            <a:ext cx="553998" cy="1646829"/>
          </a:xfrm>
          <a:prstGeom prst="rect">
            <a:avLst/>
          </a:prstGeom>
          <a:noFill/>
        </p:spPr>
        <p:txBody>
          <a:bodyPr vert="eaVert" wrap="square" rtlCol="0">
            <a:noAutofit/>
          </a:bodyPr>
          <a:lstStyle/>
          <a:p>
            <a:pPr algn="dist"/>
            <a:r>
              <a:rPr lang="zh-CN" altLang="en-US" sz="2400" b="1" dirty="0" smtClean="0">
                <a:solidFill>
                  <a:schemeClr val="bg1"/>
                </a:solidFill>
                <a:latin typeface="微软雅黑" panose="020B0503020204020204" charset="-122"/>
                <a:ea typeface="微软雅黑" panose="020B0503020204020204" charset="-122"/>
              </a:rPr>
              <a:t>研究过程</a:t>
            </a:r>
            <a:endParaRPr lang="zh-CN" altLang="en-US" sz="2400" b="1" dirty="0">
              <a:solidFill>
                <a:schemeClr val="bg1"/>
              </a:solidFill>
              <a:latin typeface="微软雅黑" panose="020B0503020204020204" charset="-122"/>
              <a:ea typeface="微软雅黑" panose="020B0503020204020204" charset="-122"/>
            </a:endParaRPr>
          </a:p>
        </p:txBody>
      </p:sp>
      <p:sp>
        <p:nvSpPr>
          <p:cNvPr id="37" name="文本框 36"/>
          <p:cNvSpPr txBox="1"/>
          <p:nvPr/>
        </p:nvSpPr>
        <p:spPr>
          <a:xfrm>
            <a:off x="601236" y="2361067"/>
            <a:ext cx="3369528" cy="1061829"/>
          </a:xfrm>
          <a:prstGeom prst="rect">
            <a:avLst/>
          </a:prstGeom>
          <a:noFill/>
        </p:spPr>
        <p:txBody>
          <a:bodyPr wrap="square" rtlCol="0">
            <a:noAutofit/>
          </a:bodyPr>
          <a:lstStyle/>
          <a:p>
            <a:pPr>
              <a:lnSpc>
                <a:spcPct val="15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a:t>
            </a:r>
          </a:p>
        </p:txBody>
      </p:sp>
      <p:sp>
        <p:nvSpPr>
          <p:cNvPr id="38" name="文本框 37"/>
          <p:cNvSpPr txBox="1"/>
          <p:nvPr/>
        </p:nvSpPr>
        <p:spPr>
          <a:xfrm>
            <a:off x="601236" y="1952519"/>
            <a:ext cx="1210588" cy="400110"/>
          </a:xfrm>
          <a:prstGeom prst="rect">
            <a:avLst/>
          </a:prstGeom>
          <a:noFill/>
        </p:spPr>
        <p:txBody>
          <a:bodyPr wrap="none" rtlCol="0">
            <a:noAutofit/>
          </a:bodyPr>
          <a:lstStyle/>
          <a:p>
            <a:r>
              <a:rPr lang="zh-CN" altLang="en-US" sz="2000" b="1" dirty="0" smtClean="0">
                <a:solidFill>
                  <a:schemeClr val="accent2"/>
                </a:solidFill>
                <a:latin typeface="微软雅黑" panose="020B0503020204020204" charset="-122"/>
                <a:ea typeface="微软雅黑" panose="020B0503020204020204" charset="-122"/>
              </a:rPr>
              <a:t>课题调研</a:t>
            </a:r>
            <a:endParaRPr lang="zh-CN" altLang="en-US" sz="2000" b="1" dirty="0">
              <a:solidFill>
                <a:schemeClr val="accent2"/>
              </a:solidFill>
              <a:latin typeface="微软雅黑" panose="020B0503020204020204" charset="-122"/>
              <a:ea typeface="微软雅黑" panose="020B0503020204020204" charset="-122"/>
            </a:endParaRPr>
          </a:p>
        </p:txBody>
      </p:sp>
      <p:sp>
        <p:nvSpPr>
          <p:cNvPr id="43" name="文本框 42"/>
          <p:cNvSpPr txBox="1"/>
          <p:nvPr/>
        </p:nvSpPr>
        <p:spPr>
          <a:xfrm>
            <a:off x="601236" y="4723267"/>
            <a:ext cx="3369528" cy="1061829"/>
          </a:xfrm>
          <a:prstGeom prst="rect">
            <a:avLst/>
          </a:prstGeom>
          <a:noFill/>
        </p:spPr>
        <p:txBody>
          <a:bodyPr wrap="square" rtlCol="0">
            <a:noAutofit/>
          </a:bodyPr>
          <a:lstStyle/>
          <a:p>
            <a:pPr>
              <a:lnSpc>
                <a:spcPct val="15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a:t>
            </a:r>
          </a:p>
        </p:txBody>
      </p:sp>
      <p:sp>
        <p:nvSpPr>
          <p:cNvPr id="51" name="文本框 50"/>
          <p:cNvSpPr txBox="1"/>
          <p:nvPr/>
        </p:nvSpPr>
        <p:spPr>
          <a:xfrm>
            <a:off x="601236" y="4314719"/>
            <a:ext cx="1210588" cy="400110"/>
          </a:xfrm>
          <a:prstGeom prst="rect">
            <a:avLst/>
          </a:prstGeom>
          <a:noFill/>
        </p:spPr>
        <p:txBody>
          <a:bodyPr wrap="none" rtlCol="0">
            <a:noAutofit/>
          </a:bodyPr>
          <a:lstStyle/>
          <a:p>
            <a:r>
              <a:rPr lang="zh-CN" altLang="en-US" sz="2000" b="1" dirty="0" smtClean="0">
                <a:solidFill>
                  <a:schemeClr val="accent2"/>
                </a:solidFill>
                <a:latin typeface="微软雅黑" panose="020B0503020204020204" charset="-122"/>
                <a:ea typeface="微软雅黑" panose="020B0503020204020204" charset="-122"/>
              </a:rPr>
              <a:t>检查调研</a:t>
            </a:r>
            <a:endParaRPr lang="zh-CN" altLang="en-US" sz="2000" b="1" dirty="0">
              <a:solidFill>
                <a:schemeClr val="accent2"/>
              </a:solidFill>
              <a:latin typeface="微软雅黑" panose="020B0503020204020204" charset="-122"/>
              <a:ea typeface="微软雅黑" panose="020B0503020204020204" charset="-122"/>
            </a:endParaRPr>
          </a:p>
        </p:txBody>
      </p:sp>
      <p:sp>
        <p:nvSpPr>
          <p:cNvPr id="55" name="文本框 54"/>
          <p:cNvSpPr txBox="1"/>
          <p:nvPr/>
        </p:nvSpPr>
        <p:spPr>
          <a:xfrm>
            <a:off x="8221236" y="2361067"/>
            <a:ext cx="3369528" cy="1061829"/>
          </a:xfrm>
          <a:prstGeom prst="rect">
            <a:avLst/>
          </a:prstGeom>
          <a:noFill/>
        </p:spPr>
        <p:txBody>
          <a:bodyPr wrap="square" rtlCol="0">
            <a:noAutofit/>
          </a:bodyPr>
          <a:lstStyle/>
          <a:p>
            <a:pPr>
              <a:lnSpc>
                <a:spcPct val="15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a:t>
            </a:r>
          </a:p>
        </p:txBody>
      </p:sp>
      <p:sp>
        <p:nvSpPr>
          <p:cNvPr id="56" name="文本框 55"/>
          <p:cNvSpPr txBox="1"/>
          <p:nvPr/>
        </p:nvSpPr>
        <p:spPr>
          <a:xfrm>
            <a:off x="8221236" y="1952519"/>
            <a:ext cx="1210588" cy="400110"/>
          </a:xfrm>
          <a:prstGeom prst="rect">
            <a:avLst/>
          </a:prstGeom>
          <a:noFill/>
        </p:spPr>
        <p:txBody>
          <a:bodyPr wrap="none" rtlCol="0">
            <a:noAutofit/>
          </a:bodyPr>
          <a:lstStyle/>
          <a:p>
            <a:r>
              <a:rPr lang="zh-CN" altLang="en-US" sz="2000" b="1" dirty="0" smtClean="0">
                <a:solidFill>
                  <a:schemeClr val="accent2"/>
                </a:solidFill>
                <a:latin typeface="微软雅黑" panose="020B0503020204020204" charset="-122"/>
                <a:ea typeface="微软雅黑" panose="020B0503020204020204" charset="-122"/>
              </a:rPr>
              <a:t>实验论证</a:t>
            </a:r>
            <a:endParaRPr lang="zh-CN" altLang="en-US" sz="2000" b="1" dirty="0">
              <a:solidFill>
                <a:schemeClr val="accent2"/>
              </a:solidFill>
              <a:latin typeface="微软雅黑" panose="020B0503020204020204" charset="-122"/>
              <a:ea typeface="微软雅黑" panose="020B0503020204020204" charset="-122"/>
            </a:endParaRPr>
          </a:p>
        </p:txBody>
      </p:sp>
      <p:sp>
        <p:nvSpPr>
          <p:cNvPr id="60" name="文本框 59"/>
          <p:cNvSpPr txBox="1"/>
          <p:nvPr/>
        </p:nvSpPr>
        <p:spPr>
          <a:xfrm>
            <a:off x="8221236" y="4723267"/>
            <a:ext cx="3369528" cy="1061829"/>
          </a:xfrm>
          <a:prstGeom prst="rect">
            <a:avLst/>
          </a:prstGeom>
          <a:noFill/>
        </p:spPr>
        <p:txBody>
          <a:bodyPr wrap="square" rtlCol="0">
            <a:noAutofit/>
          </a:bodyPr>
          <a:lstStyle/>
          <a:p>
            <a:pPr>
              <a:lnSpc>
                <a:spcPct val="15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a:t>
            </a:r>
          </a:p>
        </p:txBody>
      </p:sp>
      <p:sp>
        <p:nvSpPr>
          <p:cNvPr id="61" name="文本框 60"/>
          <p:cNvSpPr txBox="1"/>
          <p:nvPr/>
        </p:nvSpPr>
        <p:spPr>
          <a:xfrm>
            <a:off x="8221236" y="4314719"/>
            <a:ext cx="1210588" cy="400110"/>
          </a:xfrm>
          <a:prstGeom prst="rect">
            <a:avLst/>
          </a:prstGeom>
          <a:noFill/>
        </p:spPr>
        <p:txBody>
          <a:bodyPr wrap="none" rtlCol="0">
            <a:noAutofit/>
          </a:bodyPr>
          <a:lstStyle/>
          <a:p>
            <a:r>
              <a:rPr lang="zh-CN" altLang="en-US" sz="2000" b="1" dirty="0" smtClean="0">
                <a:solidFill>
                  <a:schemeClr val="accent2"/>
                </a:solidFill>
                <a:latin typeface="微软雅黑" panose="020B0503020204020204" charset="-122"/>
                <a:ea typeface="微软雅黑" panose="020B0503020204020204" charset="-122"/>
              </a:rPr>
              <a:t>撰写论文</a:t>
            </a:r>
            <a:endParaRPr lang="zh-CN" altLang="en-US" sz="2000" b="1" dirty="0">
              <a:solidFill>
                <a:schemeClr val="accent2"/>
              </a:solidFill>
              <a:latin typeface="微软雅黑" panose="020B0503020204020204" charset="-122"/>
              <a:ea typeface="微软雅黑" panose="020B0503020204020204" charset="-122"/>
            </a:endParaRPr>
          </a:p>
        </p:txBody>
      </p:sp>
      <p:sp>
        <p:nvSpPr>
          <p:cNvPr id="62" name="文本框 61"/>
          <p:cNvSpPr txBox="1"/>
          <p:nvPr/>
        </p:nvSpPr>
        <p:spPr>
          <a:xfrm>
            <a:off x="4286851" y="431513"/>
            <a:ext cx="3618298" cy="584775"/>
          </a:xfrm>
          <a:prstGeom prst="rect">
            <a:avLst/>
          </a:prstGeom>
          <a:noFill/>
        </p:spPr>
        <p:txBody>
          <a:bodyPr wrap="none" rtlCol="0">
            <a:noAutofit/>
          </a:bodyPr>
          <a:lstStyle/>
          <a:p>
            <a:r>
              <a:rPr lang="en-US" altLang="zh-CN" sz="3200" dirty="0">
                <a:solidFill>
                  <a:schemeClr val="accent2"/>
                </a:solidFill>
                <a:latin typeface="优设标题黑" panose="00000500000000000000" pitchFamily="2" charset="-122"/>
                <a:ea typeface="优设标题黑" panose="00000500000000000000" pitchFamily="2" charset="-122"/>
              </a:rPr>
              <a:t>02-</a:t>
            </a:r>
            <a:r>
              <a:rPr lang="zh-CN" altLang="en-US" sz="3200" dirty="0">
                <a:solidFill>
                  <a:schemeClr val="accent2"/>
                </a:solidFill>
                <a:latin typeface="优设标题黑" panose="00000500000000000000" pitchFamily="2" charset="-122"/>
                <a:ea typeface="优设标题黑" panose="00000500000000000000" pitchFamily="2" charset="-122"/>
              </a:rPr>
              <a:t>研究方法及思路</a:t>
            </a:r>
            <a:endParaRPr lang="zh-CN" altLang="en-US" sz="3200" dirty="0">
              <a:solidFill>
                <a:schemeClr val="accent2"/>
              </a:solidFill>
              <a:latin typeface="优设标题黑" panose="00000500000000000000" pitchFamily="2" charset="-122"/>
              <a:ea typeface="优设标题黑" panose="00000500000000000000" pitchFamily="2"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286851" y="431513"/>
            <a:ext cx="3618298" cy="584775"/>
          </a:xfrm>
          <a:prstGeom prst="rect">
            <a:avLst/>
          </a:prstGeom>
          <a:noFill/>
        </p:spPr>
        <p:txBody>
          <a:bodyPr wrap="none" rtlCol="0">
            <a:noAutofit/>
          </a:bodyPr>
          <a:lstStyle/>
          <a:p>
            <a:r>
              <a:rPr lang="en-US" altLang="zh-CN" sz="3200" dirty="0">
                <a:solidFill>
                  <a:schemeClr val="accent2"/>
                </a:solidFill>
                <a:latin typeface="优设标题黑" panose="00000500000000000000" pitchFamily="2" charset="-122"/>
                <a:ea typeface="优设标题黑" panose="00000500000000000000" pitchFamily="2" charset="-122"/>
              </a:rPr>
              <a:t>02-</a:t>
            </a:r>
            <a:r>
              <a:rPr lang="zh-CN" altLang="en-US" sz="3200" dirty="0">
                <a:solidFill>
                  <a:schemeClr val="accent2"/>
                </a:solidFill>
                <a:latin typeface="优设标题黑" panose="00000500000000000000" pitchFamily="2" charset="-122"/>
                <a:ea typeface="优设标题黑" panose="00000500000000000000" pitchFamily="2" charset="-122"/>
              </a:rPr>
              <a:t>研究方法及思路</a:t>
            </a:r>
            <a:endParaRPr lang="zh-CN" altLang="en-US" sz="3200" dirty="0">
              <a:solidFill>
                <a:schemeClr val="accent2"/>
              </a:solidFill>
              <a:latin typeface="优设标题黑" panose="00000500000000000000" pitchFamily="2" charset="-122"/>
              <a:ea typeface="优设标题黑" panose="00000500000000000000" pitchFamily="2" charset="-122"/>
            </a:endParaRPr>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24115" r="26991" b="2064"/>
          <a:stretch>
            <a:fillRect/>
          </a:stretch>
        </p:blipFill>
        <p:spPr>
          <a:xfrm>
            <a:off x="838200" y="1854201"/>
            <a:ext cx="1871134" cy="2810933"/>
          </a:xfrm>
          <a:prstGeom prst="rect">
            <a:avLst/>
          </a:prstGeom>
          <a:ln w="57150">
            <a:solidFill>
              <a:srgbClr val="F7AD3B"/>
            </a:solidFill>
          </a:ln>
        </p:spPr>
      </p:pic>
      <p:sp>
        <p:nvSpPr>
          <p:cNvPr id="28" name="矩形 27"/>
          <p:cNvSpPr/>
          <p:nvPr/>
        </p:nvSpPr>
        <p:spPr>
          <a:xfrm>
            <a:off x="2046788" y="3238477"/>
            <a:ext cx="1363133"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panose="020B0503020204020204" charset="-122"/>
              <a:ea typeface="微软雅黑" panose="020B0503020204020204" charset="-122"/>
            </a:endParaRPr>
          </a:p>
        </p:txBody>
      </p:sp>
      <p:sp>
        <p:nvSpPr>
          <p:cNvPr id="26" name="文本框 25"/>
          <p:cNvSpPr txBox="1"/>
          <p:nvPr/>
        </p:nvSpPr>
        <p:spPr>
          <a:xfrm>
            <a:off x="2173734" y="3470092"/>
            <a:ext cx="1144929" cy="1868119"/>
          </a:xfrm>
          <a:prstGeom prst="rect">
            <a:avLst/>
          </a:prstGeom>
          <a:noFill/>
        </p:spPr>
        <p:txBody>
          <a:bodyPr vert="eaVert" wrap="square">
            <a:noAutofit/>
          </a:bodyPr>
          <a:lstStyle>
            <a:defPPr>
              <a:defRPr lang="zh-CN"/>
            </a:defPPr>
            <a:lvl1pPr>
              <a:lnSpc>
                <a:spcPct val="130000"/>
              </a:lnSpc>
              <a:defRPr sz="2000">
                <a:latin typeface="汉仪全唐诗简" panose="00020600040101010101" pitchFamily="18" charset="-122"/>
                <a:ea typeface="汉仪全唐诗简" panose="00020600040101010101" pitchFamily="18" charset="-122"/>
              </a:defRPr>
            </a:lvl1pPr>
          </a:lstStyle>
          <a:p>
            <a:r>
              <a:rPr lang="zh-CN" altLang="en-US" sz="1200" dirty="0">
                <a:solidFill>
                  <a:schemeClr val="bg1"/>
                </a:solidFill>
                <a:latin typeface="微软雅黑" panose="020B0503020204020204" charset="-122"/>
                <a:ea typeface="微软雅黑" panose="020B0503020204020204" charset="-122"/>
              </a:rPr>
              <a:t>输入内容处输入内容处输入内容处入内容处输入内容处输入内容处输入内容处输入内容处入</a:t>
            </a:r>
          </a:p>
        </p:txBody>
      </p:sp>
      <p:sp>
        <p:nvSpPr>
          <p:cNvPr id="29" name="文本框 28"/>
          <p:cNvSpPr txBox="1"/>
          <p:nvPr/>
        </p:nvSpPr>
        <p:spPr>
          <a:xfrm>
            <a:off x="4153800" y="2206341"/>
            <a:ext cx="7187996" cy="652486"/>
          </a:xfrm>
          <a:prstGeom prst="rect">
            <a:avLst/>
          </a:prstGeom>
          <a:noFill/>
        </p:spPr>
        <p:txBody>
          <a:bodyPr wrap="square" rtlCol="0">
            <a:noAutofit/>
          </a:bodyPr>
          <a:lstStyle/>
          <a:p>
            <a:pPr>
              <a:lnSpc>
                <a:spcPct val="13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入处入内容处输入内容处输入内容处输入</a:t>
            </a:r>
          </a:p>
        </p:txBody>
      </p:sp>
      <p:sp>
        <p:nvSpPr>
          <p:cNvPr id="30" name="文本框 29"/>
          <p:cNvSpPr txBox="1"/>
          <p:nvPr/>
        </p:nvSpPr>
        <p:spPr>
          <a:xfrm>
            <a:off x="4153800" y="1797793"/>
            <a:ext cx="1569660" cy="369332"/>
          </a:xfrm>
          <a:prstGeom prst="rect">
            <a:avLst/>
          </a:prstGeom>
          <a:noFill/>
        </p:spPr>
        <p:txBody>
          <a:bodyPr wrap="none" rtlCol="0">
            <a:noAutofit/>
          </a:bodyPr>
          <a:lstStyle/>
          <a:p>
            <a:r>
              <a:rPr lang="zh-CN" altLang="en-US" b="1" dirty="0" smtClean="0">
                <a:solidFill>
                  <a:schemeClr val="accent2"/>
                </a:solidFill>
                <a:latin typeface="微软雅黑" panose="020B0503020204020204" charset="-122"/>
                <a:ea typeface="微软雅黑" panose="020B0503020204020204" charset="-122"/>
              </a:rPr>
              <a:t>成果实验应用</a:t>
            </a:r>
            <a:endParaRPr lang="zh-CN" altLang="en-US" b="1" dirty="0">
              <a:solidFill>
                <a:schemeClr val="accent2"/>
              </a:solidFill>
              <a:latin typeface="微软雅黑" panose="020B0503020204020204" charset="-122"/>
              <a:ea typeface="微软雅黑" panose="020B0503020204020204" charset="-122"/>
            </a:endParaRPr>
          </a:p>
        </p:txBody>
      </p:sp>
      <p:cxnSp>
        <p:nvCxnSpPr>
          <p:cNvPr id="7" name="直接箭头连接符 6"/>
          <p:cNvCxnSpPr/>
          <p:nvPr/>
        </p:nvCxnSpPr>
        <p:spPr>
          <a:xfrm>
            <a:off x="4255196" y="3009877"/>
            <a:ext cx="5655733"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4153800" y="3569475"/>
            <a:ext cx="7187996" cy="652486"/>
          </a:xfrm>
          <a:prstGeom prst="rect">
            <a:avLst/>
          </a:prstGeom>
          <a:noFill/>
        </p:spPr>
        <p:txBody>
          <a:bodyPr wrap="square" rtlCol="0">
            <a:noAutofit/>
          </a:bodyPr>
          <a:lstStyle/>
          <a:p>
            <a:pPr>
              <a:lnSpc>
                <a:spcPct val="13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入处入内容处输入内容处输入内容处输入</a:t>
            </a:r>
          </a:p>
        </p:txBody>
      </p:sp>
      <p:sp>
        <p:nvSpPr>
          <p:cNvPr id="38" name="文本框 37"/>
          <p:cNvSpPr txBox="1"/>
          <p:nvPr/>
        </p:nvSpPr>
        <p:spPr>
          <a:xfrm>
            <a:off x="4153800" y="3160927"/>
            <a:ext cx="1569660" cy="369332"/>
          </a:xfrm>
          <a:prstGeom prst="rect">
            <a:avLst/>
          </a:prstGeom>
          <a:noFill/>
        </p:spPr>
        <p:txBody>
          <a:bodyPr wrap="none" rtlCol="0">
            <a:noAutofit/>
          </a:bodyPr>
          <a:lstStyle/>
          <a:p>
            <a:r>
              <a:rPr lang="zh-CN" altLang="en-US" b="1" dirty="0" smtClean="0">
                <a:solidFill>
                  <a:schemeClr val="accent2"/>
                </a:solidFill>
                <a:latin typeface="微软雅黑" panose="020B0503020204020204" charset="-122"/>
                <a:ea typeface="微软雅黑" panose="020B0503020204020204" charset="-122"/>
              </a:rPr>
              <a:t>学术价值讨论</a:t>
            </a:r>
            <a:endParaRPr lang="zh-CN" altLang="en-US" b="1" dirty="0">
              <a:solidFill>
                <a:schemeClr val="accent2"/>
              </a:solidFill>
              <a:latin typeface="微软雅黑" panose="020B0503020204020204" charset="-122"/>
              <a:ea typeface="微软雅黑" panose="020B0503020204020204" charset="-122"/>
            </a:endParaRPr>
          </a:p>
        </p:txBody>
      </p:sp>
      <p:cxnSp>
        <p:nvCxnSpPr>
          <p:cNvPr id="39" name="直接箭头连接符 38"/>
          <p:cNvCxnSpPr/>
          <p:nvPr/>
        </p:nvCxnSpPr>
        <p:spPr>
          <a:xfrm>
            <a:off x="4255196" y="4373011"/>
            <a:ext cx="5655733"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4153800" y="4932608"/>
            <a:ext cx="7187996" cy="652486"/>
          </a:xfrm>
          <a:prstGeom prst="rect">
            <a:avLst/>
          </a:prstGeom>
          <a:noFill/>
        </p:spPr>
        <p:txBody>
          <a:bodyPr wrap="square" rtlCol="0">
            <a:noAutofit/>
          </a:bodyPr>
          <a:lstStyle/>
          <a:p>
            <a:pPr>
              <a:lnSpc>
                <a:spcPct val="13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入处入内容处输入内容处输入内容处输入</a:t>
            </a:r>
          </a:p>
        </p:txBody>
      </p:sp>
      <p:sp>
        <p:nvSpPr>
          <p:cNvPr id="42" name="文本框 41"/>
          <p:cNvSpPr txBox="1"/>
          <p:nvPr/>
        </p:nvSpPr>
        <p:spPr>
          <a:xfrm>
            <a:off x="4153800" y="4524060"/>
            <a:ext cx="1569660" cy="369332"/>
          </a:xfrm>
          <a:prstGeom prst="rect">
            <a:avLst/>
          </a:prstGeom>
          <a:noFill/>
        </p:spPr>
        <p:txBody>
          <a:bodyPr wrap="none" rtlCol="0">
            <a:noAutofit/>
          </a:bodyPr>
          <a:lstStyle/>
          <a:p>
            <a:r>
              <a:rPr lang="zh-CN" altLang="en-US" b="1" dirty="0" smtClean="0">
                <a:solidFill>
                  <a:schemeClr val="accent2"/>
                </a:solidFill>
                <a:latin typeface="微软雅黑" panose="020B0503020204020204" charset="-122"/>
                <a:ea typeface="微软雅黑" panose="020B0503020204020204" charset="-122"/>
              </a:rPr>
              <a:t>课题价值发散</a:t>
            </a:r>
            <a:endParaRPr lang="zh-CN" altLang="en-US" b="1" dirty="0">
              <a:solidFill>
                <a:schemeClr val="accent2"/>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294866" y="431513"/>
            <a:ext cx="3602268" cy="584775"/>
          </a:xfrm>
          <a:prstGeom prst="rect">
            <a:avLst/>
          </a:prstGeom>
          <a:noFill/>
        </p:spPr>
        <p:txBody>
          <a:bodyPr wrap="none" rtlCol="0">
            <a:noAutofit/>
          </a:bodyPr>
          <a:lstStyle/>
          <a:p>
            <a:r>
              <a:rPr lang="en-US" altLang="zh-CN" sz="3200" dirty="0">
                <a:solidFill>
                  <a:schemeClr val="accent2"/>
                </a:solidFill>
                <a:latin typeface="优设标题黑" panose="00000500000000000000" pitchFamily="2" charset="-122"/>
                <a:ea typeface="优设标题黑" panose="00000500000000000000" pitchFamily="2" charset="-122"/>
              </a:rPr>
              <a:t>02-</a:t>
            </a:r>
            <a:r>
              <a:rPr lang="zh-CN" altLang="en-US" sz="3200" dirty="0">
                <a:solidFill>
                  <a:schemeClr val="accent2"/>
                </a:solidFill>
                <a:latin typeface="优设标题黑" panose="00000500000000000000" pitchFamily="2" charset="-122"/>
                <a:ea typeface="优设标题黑" panose="00000500000000000000" pitchFamily="2" charset="-122"/>
              </a:rPr>
              <a:t>研究方法及思路</a:t>
            </a:r>
            <a:endParaRPr lang="zh-CN" altLang="en-US" sz="3200" dirty="0">
              <a:solidFill>
                <a:schemeClr val="accent2"/>
              </a:solidFill>
              <a:latin typeface="优设标题黑" panose="00000500000000000000" pitchFamily="2" charset="-122"/>
              <a:ea typeface="优设标题黑" panose="00000500000000000000" pitchFamily="2" charset="-122"/>
            </a:endParaRPr>
          </a:p>
        </p:txBody>
      </p:sp>
      <p:grpSp>
        <p:nvGrpSpPr>
          <p:cNvPr id="2" name="组合 1"/>
          <p:cNvGrpSpPr/>
          <p:nvPr/>
        </p:nvGrpSpPr>
        <p:grpSpPr>
          <a:xfrm>
            <a:off x="1130467" y="1785439"/>
            <a:ext cx="1500038" cy="1500038"/>
            <a:chOff x="1315481" y="1843189"/>
            <a:chExt cx="1500038" cy="1500038"/>
          </a:xfrm>
        </p:grpSpPr>
        <p:grpSp>
          <p:nvGrpSpPr>
            <p:cNvPr id="17" name="组合 16"/>
            <p:cNvGrpSpPr/>
            <p:nvPr/>
          </p:nvGrpSpPr>
          <p:grpSpPr>
            <a:xfrm>
              <a:off x="1315481" y="1843189"/>
              <a:ext cx="1500038" cy="1500038"/>
              <a:chOff x="1654059" y="1851208"/>
              <a:chExt cx="1500038" cy="1500038"/>
            </a:xfrm>
          </p:grpSpPr>
          <p:sp>
            <p:nvSpPr>
              <p:cNvPr id="18" name="椭圆 17"/>
              <p:cNvSpPr/>
              <p:nvPr/>
            </p:nvSpPr>
            <p:spPr>
              <a:xfrm>
                <a:off x="1654059" y="1851208"/>
                <a:ext cx="1500038" cy="1500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 name="椭圆 18"/>
              <p:cNvSpPr/>
              <p:nvPr/>
            </p:nvSpPr>
            <p:spPr>
              <a:xfrm>
                <a:off x="2639461" y="1928043"/>
                <a:ext cx="417532" cy="417532"/>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21" name="students-graduation-hat_21534"/>
            <p:cNvSpPr/>
            <p:nvPr/>
          </p:nvSpPr>
          <p:spPr>
            <a:xfrm>
              <a:off x="1760658" y="2451914"/>
              <a:ext cx="609685" cy="282587"/>
            </a:xfrm>
            <a:custGeom>
              <a:avLst/>
              <a:gdLst>
                <a:gd name="T0" fmla="*/ 496 w 989"/>
                <a:gd name="T1" fmla="*/ 397 h 459"/>
                <a:gd name="T2" fmla="*/ 781 w 989"/>
                <a:gd name="T3" fmla="*/ 291 h 459"/>
                <a:gd name="T4" fmla="*/ 781 w 989"/>
                <a:gd name="T5" fmla="*/ 459 h 459"/>
                <a:gd name="T6" fmla="*/ 208 w 989"/>
                <a:gd name="T7" fmla="*/ 459 h 459"/>
                <a:gd name="T8" fmla="*/ 208 w 989"/>
                <a:gd name="T9" fmla="*/ 294 h 459"/>
                <a:gd name="T10" fmla="*/ 496 w 989"/>
                <a:gd name="T11" fmla="*/ 397 h 459"/>
                <a:gd name="T12" fmla="*/ 874 w 989"/>
                <a:gd name="T13" fmla="*/ 347 h 459"/>
                <a:gd name="T14" fmla="*/ 874 w 989"/>
                <a:gd name="T15" fmla="*/ 221 h 459"/>
                <a:gd name="T16" fmla="*/ 989 w 989"/>
                <a:gd name="T17" fmla="*/ 178 h 459"/>
                <a:gd name="T18" fmla="*/ 493 w 989"/>
                <a:gd name="T19" fmla="*/ 0 h 459"/>
                <a:gd name="T20" fmla="*/ 0 w 989"/>
                <a:gd name="T21" fmla="*/ 184 h 459"/>
                <a:gd name="T22" fmla="*/ 496 w 989"/>
                <a:gd name="T23" fmla="*/ 362 h 459"/>
                <a:gd name="T24" fmla="*/ 839 w 989"/>
                <a:gd name="T25" fmla="*/ 234 h 459"/>
                <a:gd name="T26" fmla="*/ 839 w 989"/>
                <a:gd name="T27" fmla="*/ 347 h 459"/>
                <a:gd name="T28" fmla="*/ 819 w 989"/>
                <a:gd name="T29" fmla="*/ 380 h 459"/>
                <a:gd name="T30" fmla="*/ 856 w 989"/>
                <a:gd name="T31" fmla="*/ 417 h 459"/>
                <a:gd name="T32" fmla="*/ 894 w 989"/>
                <a:gd name="T33" fmla="*/ 380 h 459"/>
                <a:gd name="T34" fmla="*/ 874 w 989"/>
                <a:gd name="T35" fmla="*/ 347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459">
                  <a:moveTo>
                    <a:pt x="496" y="397"/>
                  </a:moveTo>
                  <a:lnTo>
                    <a:pt x="781" y="291"/>
                  </a:lnTo>
                  <a:lnTo>
                    <a:pt x="781" y="459"/>
                  </a:lnTo>
                  <a:lnTo>
                    <a:pt x="208" y="459"/>
                  </a:lnTo>
                  <a:lnTo>
                    <a:pt x="208" y="294"/>
                  </a:lnTo>
                  <a:lnTo>
                    <a:pt x="496" y="397"/>
                  </a:lnTo>
                  <a:close/>
                  <a:moveTo>
                    <a:pt x="874" y="347"/>
                  </a:moveTo>
                  <a:lnTo>
                    <a:pt x="874" y="221"/>
                  </a:lnTo>
                  <a:lnTo>
                    <a:pt x="989" y="178"/>
                  </a:lnTo>
                  <a:lnTo>
                    <a:pt x="493" y="0"/>
                  </a:lnTo>
                  <a:lnTo>
                    <a:pt x="0" y="184"/>
                  </a:lnTo>
                  <a:lnTo>
                    <a:pt x="496" y="362"/>
                  </a:lnTo>
                  <a:lnTo>
                    <a:pt x="839" y="234"/>
                  </a:lnTo>
                  <a:lnTo>
                    <a:pt x="839" y="347"/>
                  </a:lnTo>
                  <a:cubicBezTo>
                    <a:pt x="827" y="353"/>
                    <a:pt x="819" y="365"/>
                    <a:pt x="819" y="380"/>
                  </a:cubicBezTo>
                  <a:cubicBezTo>
                    <a:pt x="819" y="400"/>
                    <a:pt x="836" y="417"/>
                    <a:pt x="856" y="417"/>
                  </a:cubicBezTo>
                  <a:cubicBezTo>
                    <a:pt x="877" y="417"/>
                    <a:pt x="894" y="400"/>
                    <a:pt x="894" y="380"/>
                  </a:cubicBezTo>
                  <a:cubicBezTo>
                    <a:pt x="894" y="365"/>
                    <a:pt x="886" y="353"/>
                    <a:pt x="874" y="34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22" name="文本框 21"/>
          <p:cNvSpPr txBox="1"/>
          <p:nvPr/>
        </p:nvSpPr>
        <p:spPr>
          <a:xfrm>
            <a:off x="326625" y="4030055"/>
            <a:ext cx="3085446" cy="1708160"/>
          </a:xfrm>
          <a:prstGeom prst="rect">
            <a:avLst/>
          </a:prstGeom>
          <a:noFill/>
        </p:spPr>
        <p:txBody>
          <a:bodyPr wrap="square" rtlCol="0">
            <a:noAutofit/>
          </a:bodyPr>
          <a:lstStyle/>
          <a:p>
            <a:pPr algn="ctr">
              <a:lnSpc>
                <a:spcPct val="15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入处输入内容处输入处输入内容处入输入内容处输入内容处</a:t>
            </a:r>
            <a:r>
              <a:rPr lang="zh-CN" altLang="en-US" sz="1400" dirty="0" smtClean="0">
                <a:latin typeface="微软雅黑" panose="020B0503020204020204" charset="-122"/>
                <a:ea typeface="微软雅黑" panose="020B0503020204020204" charset="-122"/>
              </a:rPr>
              <a:t>入内容</a:t>
            </a:r>
            <a:endParaRPr lang="zh-CN" altLang="en-US" sz="1400" dirty="0" smtClean="0">
              <a:latin typeface="微软雅黑" panose="020B0503020204020204" charset="-122"/>
              <a:ea typeface="微软雅黑" panose="020B0503020204020204" charset="-122"/>
            </a:endParaRPr>
          </a:p>
        </p:txBody>
      </p:sp>
      <p:sp>
        <p:nvSpPr>
          <p:cNvPr id="23" name="文本框 22"/>
          <p:cNvSpPr txBox="1"/>
          <p:nvPr/>
        </p:nvSpPr>
        <p:spPr>
          <a:xfrm>
            <a:off x="1018712" y="3525255"/>
            <a:ext cx="1723549" cy="461665"/>
          </a:xfrm>
          <a:prstGeom prst="rect">
            <a:avLst/>
          </a:prstGeom>
          <a:noFill/>
        </p:spPr>
        <p:txBody>
          <a:bodyPr wrap="none" rtlCol="0">
            <a:noAutofit/>
          </a:bodyPr>
          <a:lstStyle/>
          <a:p>
            <a:pPr algn="ctr"/>
            <a:r>
              <a:rPr lang="zh-CN" altLang="en-US" sz="2400" b="1" dirty="0" smtClean="0">
                <a:solidFill>
                  <a:schemeClr val="accent2"/>
                </a:solidFill>
                <a:latin typeface="微软雅黑" panose="020B0503020204020204" charset="-122"/>
                <a:ea typeface="微软雅黑" panose="020B0503020204020204" charset="-122"/>
              </a:rPr>
              <a:t>辩证研究法</a:t>
            </a:r>
            <a:endParaRPr lang="zh-CN" altLang="en-US" sz="2400" b="1" dirty="0">
              <a:solidFill>
                <a:schemeClr val="accent2"/>
              </a:solidFill>
              <a:latin typeface="微软雅黑" panose="020B0503020204020204" charset="-122"/>
              <a:ea typeface="微软雅黑" panose="020B0503020204020204" charset="-122"/>
            </a:endParaRPr>
          </a:p>
        </p:txBody>
      </p:sp>
      <p:grpSp>
        <p:nvGrpSpPr>
          <p:cNvPr id="26" name="组合 25"/>
          <p:cNvGrpSpPr/>
          <p:nvPr/>
        </p:nvGrpSpPr>
        <p:grpSpPr>
          <a:xfrm>
            <a:off x="5359166" y="1785439"/>
            <a:ext cx="1500038" cy="1500038"/>
            <a:chOff x="1315481" y="1843189"/>
            <a:chExt cx="1500038" cy="1500038"/>
          </a:xfrm>
        </p:grpSpPr>
        <p:grpSp>
          <p:nvGrpSpPr>
            <p:cNvPr id="29" name="组合 28"/>
            <p:cNvGrpSpPr/>
            <p:nvPr/>
          </p:nvGrpSpPr>
          <p:grpSpPr>
            <a:xfrm>
              <a:off x="1315481" y="1843189"/>
              <a:ext cx="1500038" cy="1500038"/>
              <a:chOff x="1654059" y="1851208"/>
              <a:chExt cx="1500038" cy="1500038"/>
            </a:xfrm>
          </p:grpSpPr>
          <p:sp>
            <p:nvSpPr>
              <p:cNvPr id="36" name="椭圆 35"/>
              <p:cNvSpPr/>
              <p:nvPr/>
            </p:nvSpPr>
            <p:spPr>
              <a:xfrm>
                <a:off x="1654059" y="1851208"/>
                <a:ext cx="1500038" cy="15000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椭圆 36"/>
              <p:cNvSpPr/>
              <p:nvPr/>
            </p:nvSpPr>
            <p:spPr>
              <a:xfrm>
                <a:off x="2639461" y="1928043"/>
                <a:ext cx="417532" cy="417532"/>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30" name="students-graduation-hat_21534"/>
            <p:cNvSpPr/>
            <p:nvPr/>
          </p:nvSpPr>
          <p:spPr>
            <a:xfrm>
              <a:off x="1760658" y="2451914"/>
              <a:ext cx="609685" cy="282587"/>
            </a:xfrm>
            <a:custGeom>
              <a:avLst/>
              <a:gdLst>
                <a:gd name="T0" fmla="*/ 496 w 989"/>
                <a:gd name="T1" fmla="*/ 397 h 459"/>
                <a:gd name="T2" fmla="*/ 781 w 989"/>
                <a:gd name="T3" fmla="*/ 291 h 459"/>
                <a:gd name="T4" fmla="*/ 781 w 989"/>
                <a:gd name="T5" fmla="*/ 459 h 459"/>
                <a:gd name="T6" fmla="*/ 208 w 989"/>
                <a:gd name="T7" fmla="*/ 459 h 459"/>
                <a:gd name="T8" fmla="*/ 208 w 989"/>
                <a:gd name="T9" fmla="*/ 294 h 459"/>
                <a:gd name="T10" fmla="*/ 496 w 989"/>
                <a:gd name="T11" fmla="*/ 397 h 459"/>
                <a:gd name="T12" fmla="*/ 874 w 989"/>
                <a:gd name="T13" fmla="*/ 347 h 459"/>
                <a:gd name="T14" fmla="*/ 874 w 989"/>
                <a:gd name="T15" fmla="*/ 221 h 459"/>
                <a:gd name="T16" fmla="*/ 989 w 989"/>
                <a:gd name="T17" fmla="*/ 178 h 459"/>
                <a:gd name="T18" fmla="*/ 493 w 989"/>
                <a:gd name="T19" fmla="*/ 0 h 459"/>
                <a:gd name="T20" fmla="*/ 0 w 989"/>
                <a:gd name="T21" fmla="*/ 184 h 459"/>
                <a:gd name="T22" fmla="*/ 496 w 989"/>
                <a:gd name="T23" fmla="*/ 362 h 459"/>
                <a:gd name="T24" fmla="*/ 839 w 989"/>
                <a:gd name="T25" fmla="*/ 234 h 459"/>
                <a:gd name="T26" fmla="*/ 839 w 989"/>
                <a:gd name="T27" fmla="*/ 347 h 459"/>
                <a:gd name="T28" fmla="*/ 819 w 989"/>
                <a:gd name="T29" fmla="*/ 380 h 459"/>
                <a:gd name="T30" fmla="*/ 856 w 989"/>
                <a:gd name="T31" fmla="*/ 417 h 459"/>
                <a:gd name="T32" fmla="*/ 894 w 989"/>
                <a:gd name="T33" fmla="*/ 380 h 459"/>
                <a:gd name="T34" fmla="*/ 874 w 989"/>
                <a:gd name="T35" fmla="*/ 347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459">
                  <a:moveTo>
                    <a:pt x="496" y="397"/>
                  </a:moveTo>
                  <a:lnTo>
                    <a:pt x="781" y="291"/>
                  </a:lnTo>
                  <a:lnTo>
                    <a:pt x="781" y="459"/>
                  </a:lnTo>
                  <a:lnTo>
                    <a:pt x="208" y="459"/>
                  </a:lnTo>
                  <a:lnTo>
                    <a:pt x="208" y="294"/>
                  </a:lnTo>
                  <a:lnTo>
                    <a:pt x="496" y="397"/>
                  </a:lnTo>
                  <a:close/>
                  <a:moveTo>
                    <a:pt x="874" y="347"/>
                  </a:moveTo>
                  <a:lnTo>
                    <a:pt x="874" y="221"/>
                  </a:lnTo>
                  <a:lnTo>
                    <a:pt x="989" y="178"/>
                  </a:lnTo>
                  <a:lnTo>
                    <a:pt x="493" y="0"/>
                  </a:lnTo>
                  <a:lnTo>
                    <a:pt x="0" y="184"/>
                  </a:lnTo>
                  <a:lnTo>
                    <a:pt x="496" y="362"/>
                  </a:lnTo>
                  <a:lnTo>
                    <a:pt x="839" y="234"/>
                  </a:lnTo>
                  <a:lnTo>
                    <a:pt x="839" y="347"/>
                  </a:lnTo>
                  <a:cubicBezTo>
                    <a:pt x="827" y="353"/>
                    <a:pt x="819" y="365"/>
                    <a:pt x="819" y="380"/>
                  </a:cubicBezTo>
                  <a:cubicBezTo>
                    <a:pt x="819" y="400"/>
                    <a:pt x="836" y="417"/>
                    <a:pt x="856" y="417"/>
                  </a:cubicBezTo>
                  <a:cubicBezTo>
                    <a:pt x="877" y="417"/>
                    <a:pt x="894" y="400"/>
                    <a:pt x="894" y="380"/>
                  </a:cubicBezTo>
                  <a:cubicBezTo>
                    <a:pt x="894" y="365"/>
                    <a:pt x="886" y="353"/>
                    <a:pt x="874" y="34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27" name="文本框 26"/>
          <p:cNvSpPr txBox="1"/>
          <p:nvPr/>
        </p:nvSpPr>
        <p:spPr>
          <a:xfrm>
            <a:off x="4555324" y="4030055"/>
            <a:ext cx="3085446" cy="1708160"/>
          </a:xfrm>
          <a:prstGeom prst="rect">
            <a:avLst/>
          </a:prstGeom>
          <a:noFill/>
        </p:spPr>
        <p:txBody>
          <a:bodyPr wrap="square" rtlCol="0">
            <a:noAutofit/>
          </a:bodyPr>
          <a:lstStyle/>
          <a:p>
            <a:pPr algn="ctr">
              <a:lnSpc>
                <a:spcPct val="15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入处输入内容处输入处输入内容处入输入内容处输入内容处</a:t>
            </a:r>
            <a:r>
              <a:rPr lang="zh-CN" altLang="en-US" sz="1400" dirty="0" smtClean="0">
                <a:latin typeface="微软雅黑" panose="020B0503020204020204" charset="-122"/>
                <a:ea typeface="微软雅黑" panose="020B0503020204020204" charset="-122"/>
              </a:rPr>
              <a:t>入内容</a:t>
            </a:r>
            <a:endParaRPr lang="zh-CN" altLang="en-US" sz="1400" dirty="0" smtClean="0">
              <a:latin typeface="微软雅黑" panose="020B0503020204020204" charset="-122"/>
              <a:ea typeface="微软雅黑" panose="020B0503020204020204" charset="-122"/>
            </a:endParaRPr>
          </a:p>
        </p:txBody>
      </p:sp>
      <p:sp>
        <p:nvSpPr>
          <p:cNvPr id="28" name="文本框 27"/>
          <p:cNvSpPr txBox="1"/>
          <p:nvPr/>
        </p:nvSpPr>
        <p:spPr>
          <a:xfrm>
            <a:off x="5247411" y="3525255"/>
            <a:ext cx="1723549" cy="461665"/>
          </a:xfrm>
          <a:prstGeom prst="rect">
            <a:avLst/>
          </a:prstGeom>
          <a:noFill/>
        </p:spPr>
        <p:txBody>
          <a:bodyPr wrap="none" rtlCol="0">
            <a:noAutofit/>
          </a:bodyPr>
          <a:lstStyle/>
          <a:p>
            <a:pPr algn="ctr"/>
            <a:r>
              <a:rPr lang="zh-CN" altLang="en-US" sz="2400" b="1" dirty="0" smtClean="0">
                <a:solidFill>
                  <a:schemeClr val="accent2"/>
                </a:solidFill>
                <a:latin typeface="微软雅黑" panose="020B0503020204020204" charset="-122"/>
                <a:ea typeface="微软雅黑" panose="020B0503020204020204" charset="-122"/>
              </a:rPr>
              <a:t>结果引证法</a:t>
            </a:r>
            <a:endParaRPr lang="zh-CN" altLang="en-US" sz="2400" b="1" dirty="0">
              <a:solidFill>
                <a:schemeClr val="accent2"/>
              </a:solidFill>
              <a:latin typeface="微软雅黑" panose="020B0503020204020204" charset="-122"/>
              <a:ea typeface="微软雅黑" panose="020B0503020204020204" charset="-122"/>
            </a:endParaRPr>
          </a:p>
        </p:txBody>
      </p:sp>
      <p:grpSp>
        <p:nvGrpSpPr>
          <p:cNvPr id="44" name="组合 43"/>
          <p:cNvGrpSpPr/>
          <p:nvPr/>
        </p:nvGrpSpPr>
        <p:grpSpPr>
          <a:xfrm>
            <a:off x="9587865" y="1785439"/>
            <a:ext cx="1500038" cy="1500038"/>
            <a:chOff x="1315481" y="1843189"/>
            <a:chExt cx="1500038" cy="1500038"/>
          </a:xfrm>
        </p:grpSpPr>
        <p:grpSp>
          <p:nvGrpSpPr>
            <p:cNvPr id="47" name="组合 46"/>
            <p:cNvGrpSpPr/>
            <p:nvPr/>
          </p:nvGrpSpPr>
          <p:grpSpPr>
            <a:xfrm>
              <a:off x="1315481" y="1843189"/>
              <a:ext cx="1500038" cy="1500038"/>
              <a:chOff x="1654059" y="1851208"/>
              <a:chExt cx="1500038" cy="1500038"/>
            </a:xfrm>
          </p:grpSpPr>
          <p:sp>
            <p:nvSpPr>
              <p:cNvPr id="49" name="椭圆 48"/>
              <p:cNvSpPr/>
              <p:nvPr/>
            </p:nvSpPr>
            <p:spPr>
              <a:xfrm>
                <a:off x="1654059" y="1851208"/>
                <a:ext cx="1500038" cy="1500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椭圆 49"/>
              <p:cNvSpPr/>
              <p:nvPr/>
            </p:nvSpPr>
            <p:spPr>
              <a:xfrm>
                <a:off x="2639461" y="1928043"/>
                <a:ext cx="417532" cy="417532"/>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48" name="students-graduation-hat_21534"/>
            <p:cNvSpPr/>
            <p:nvPr/>
          </p:nvSpPr>
          <p:spPr>
            <a:xfrm>
              <a:off x="1760658" y="2451914"/>
              <a:ext cx="609685" cy="282587"/>
            </a:xfrm>
            <a:custGeom>
              <a:avLst/>
              <a:gdLst>
                <a:gd name="T0" fmla="*/ 496 w 989"/>
                <a:gd name="T1" fmla="*/ 397 h 459"/>
                <a:gd name="T2" fmla="*/ 781 w 989"/>
                <a:gd name="T3" fmla="*/ 291 h 459"/>
                <a:gd name="T4" fmla="*/ 781 w 989"/>
                <a:gd name="T5" fmla="*/ 459 h 459"/>
                <a:gd name="T6" fmla="*/ 208 w 989"/>
                <a:gd name="T7" fmla="*/ 459 h 459"/>
                <a:gd name="T8" fmla="*/ 208 w 989"/>
                <a:gd name="T9" fmla="*/ 294 h 459"/>
                <a:gd name="T10" fmla="*/ 496 w 989"/>
                <a:gd name="T11" fmla="*/ 397 h 459"/>
                <a:gd name="T12" fmla="*/ 874 w 989"/>
                <a:gd name="T13" fmla="*/ 347 h 459"/>
                <a:gd name="T14" fmla="*/ 874 w 989"/>
                <a:gd name="T15" fmla="*/ 221 h 459"/>
                <a:gd name="T16" fmla="*/ 989 w 989"/>
                <a:gd name="T17" fmla="*/ 178 h 459"/>
                <a:gd name="T18" fmla="*/ 493 w 989"/>
                <a:gd name="T19" fmla="*/ 0 h 459"/>
                <a:gd name="T20" fmla="*/ 0 w 989"/>
                <a:gd name="T21" fmla="*/ 184 h 459"/>
                <a:gd name="T22" fmla="*/ 496 w 989"/>
                <a:gd name="T23" fmla="*/ 362 h 459"/>
                <a:gd name="T24" fmla="*/ 839 w 989"/>
                <a:gd name="T25" fmla="*/ 234 h 459"/>
                <a:gd name="T26" fmla="*/ 839 w 989"/>
                <a:gd name="T27" fmla="*/ 347 h 459"/>
                <a:gd name="T28" fmla="*/ 819 w 989"/>
                <a:gd name="T29" fmla="*/ 380 h 459"/>
                <a:gd name="T30" fmla="*/ 856 w 989"/>
                <a:gd name="T31" fmla="*/ 417 h 459"/>
                <a:gd name="T32" fmla="*/ 894 w 989"/>
                <a:gd name="T33" fmla="*/ 380 h 459"/>
                <a:gd name="T34" fmla="*/ 874 w 989"/>
                <a:gd name="T35" fmla="*/ 347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459">
                  <a:moveTo>
                    <a:pt x="496" y="397"/>
                  </a:moveTo>
                  <a:lnTo>
                    <a:pt x="781" y="291"/>
                  </a:lnTo>
                  <a:lnTo>
                    <a:pt x="781" y="459"/>
                  </a:lnTo>
                  <a:lnTo>
                    <a:pt x="208" y="459"/>
                  </a:lnTo>
                  <a:lnTo>
                    <a:pt x="208" y="294"/>
                  </a:lnTo>
                  <a:lnTo>
                    <a:pt x="496" y="397"/>
                  </a:lnTo>
                  <a:close/>
                  <a:moveTo>
                    <a:pt x="874" y="347"/>
                  </a:moveTo>
                  <a:lnTo>
                    <a:pt x="874" y="221"/>
                  </a:lnTo>
                  <a:lnTo>
                    <a:pt x="989" y="178"/>
                  </a:lnTo>
                  <a:lnTo>
                    <a:pt x="493" y="0"/>
                  </a:lnTo>
                  <a:lnTo>
                    <a:pt x="0" y="184"/>
                  </a:lnTo>
                  <a:lnTo>
                    <a:pt x="496" y="362"/>
                  </a:lnTo>
                  <a:lnTo>
                    <a:pt x="839" y="234"/>
                  </a:lnTo>
                  <a:lnTo>
                    <a:pt x="839" y="347"/>
                  </a:lnTo>
                  <a:cubicBezTo>
                    <a:pt x="827" y="353"/>
                    <a:pt x="819" y="365"/>
                    <a:pt x="819" y="380"/>
                  </a:cubicBezTo>
                  <a:cubicBezTo>
                    <a:pt x="819" y="400"/>
                    <a:pt x="836" y="417"/>
                    <a:pt x="856" y="417"/>
                  </a:cubicBezTo>
                  <a:cubicBezTo>
                    <a:pt x="877" y="417"/>
                    <a:pt x="894" y="400"/>
                    <a:pt x="894" y="380"/>
                  </a:cubicBezTo>
                  <a:cubicBezTo>
                    <a:pt x="894" y="365"/>
                    <a:pt x="886" y="353"/>
                    <a:pt x="874" y="34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45" name="文本框 44"/>
          <p:cNvSpPr txBox="1"/>
          <p:nvPr/>
        </p:nvSpPr>
        <p:spPr>
          <a:xfrm>
            <a:off x="8784023" y="4030055"/>
            <a:ext cx="3085446" cy="1708160"/>
          </a:xfrm>
          <a:prstGeom prst="rect">
            <a:avLst/>
          </a:prstGeom>
          <a:noFill/>
        </p:spPr>
        <p:txBody>
          <a:bodyPr wrap="square" rtlCol="0">
            <a:noAutofit/>
          </a:bodyPr>
          <a:lstStyle/>
          <a:p>
            <a:pPr algn="ctr">
              <a:lnSpc>
                <a:spcPct val="15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入处输入内容处输入处输入内容处入输入内容处输入内容处</a:t>
            </a:r>
            <a:r>
              <a:rPr lang="zh-CN" altLang="en-US" sz="1400" dirty="0" smtClean="0">
                <a:latin typeface="微软雅黑" panose="020B0503020204020204" charset="-122"/>
                <a:ea typeface="微软雅黑" panose="020B0503020204020204" charset="-122"/>
              </a:rPr>
              <a:t>入内容</a:t>
            </a:r>
            <a:endParaRPr lang="zh-CN" altLang="en-US" sz="1400" dirty="0" smtClean="0">
              <a:latin typeface="微软雅黑" panose="020B0503020204020204" charset="-122"/>
              <a:ea typeface="微软雅黑" panose="020B0503020204020204" charset="-122"/>
            </a:endParaRPr>
          </a:p>
        </p:txBody>
      </p:sp>
      <p:sp>
        <p:nvSpPr>
          <p:cNvPr id="46" name="文本框 45"/>
          <p:cNvSpPr txBox="1"/>
          <p:nvPr/>
        </p:nvSpPr>
        <p:spPr>
          <a:xfrm>
            <a:off x="9476110" y="3525255"/>
            <a:ext cx="1723549" cy="461665"/>
          </a:xfrm>
          <a:prstGeom prst="rect">
            <a:avLst/>
          </a:prstGeom>
          <a:noFill/>
        </p:spPr>
        <p:txBody>
          <a:bodyPr wrap="none" rtlCol="0">
            <a:noAutofit/>
          </a:bodyPr>
          <a:lstStyle/>
          <a:p>
            <a:pPr algn="ctr"/>
            <a:r>
              <a:rPr lang="zh-CN" altLang="en-US" sz="2400" b="1" dirty="0" smtClean="0">
                <a:solidFill>
                  <a:schemeClr val="accent2"/>
                </a:solidFill>
                <a:latin typeface="微软雅黑" panose="020B0503020204020204" charset="-122"/>
                <a:ea typeface="微软雅黑" panose="020B0503020204020204" charset="-122"/>
              </a:rPr>
              <a:t>对比说明法</a:t>
            </a:r>
            <a:endParaRPr lang="zh-CN" altLang="en-US" sz="2400" b="1" dirty="0">
              <a:solidFill>
                <a:schemeClr val="accent2"/>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294866" y="431513"/>
            <a:ext cx="3602268" cy="584775"/>
          </a:xfrm>
          <a:prstGeom prst="rect">
            <a:avLst/>
          </a:prstGeom>
          <a:noFill/>
        </p:spPr>
        <p:txBody>
          <a:bodyPr wrap="none" rtlCol="0">
            <a:noAutofit/>
          </a:bodyPr>
          <a:lstStyle/>
          <a:p>
            <a:r>
              <a:rPr lang="en-US" altLang="zh-CN" sz="3200" dirty="0">
                <a:solidFill>
                  <a:schemeClr val="accent2"/>
                </a:solidFill>
                <a:latin typeface="优设标题黑" panose="00000500000000000000" pitchFamily="2" charset="-122"/>
                <a:ea typeface="优设标题黑" panose="00000500000000000000" pitchFamily="2" charset="-122"/>
              </a:rPr>
              <a:t>02-</a:t>
            </a:r>
            <a:r>
              <a:rPr lang="zh-CN" altLang="en-US" sz="3200" dirty="0">
                <a:solidFill>
                  <a:schemeClr val="accent2"/>
                </a:solidFill>
                <a:latin typeface="优设标题黑" panose="00000500000000000000" pitchFamily="2" charset="-122"/>
                <a:ea typeface="优设标题黑" panose="00000500000000000000" pitchFamily="2" charset="-122"/>
              </a:rPr>
              <a:t>研究方法及思路</a:t>
            </a:r>
            <a:endParaRPr lang="zh-CN" altLang="en-US" sz="3200" dirty="0">
              <a:solidFill>
                <a:schemeClr val="accent2"/>
              </a:solidFill>
              <a:latin typeface="优设标题黑" panose="00000500000000000000" pitchFamily="2" charset="-122"/>
              <a:ea typeface="优设标题黑" panose="00000500000000000000" pitchFamily="2" charset="-122"/>
            </a:endParaRPr>
          </a:p>
        </p:txBody>
      </p:sp>
      <p:grpSp>
        <p:nvGrpSpPr>
          <p:cNvPr id="7" name="组合 6"/>
          <p:cNvGrpSpPr/>
          <p:nvPr/>
        </p:nvGrpSpPr>
        <p:grpSpPr>
          <a:xfrm>
            <a:off x="3670407" y="1823404"/>
            <a:ext cx="4851186" cy="3634702"/>
            <a:chOff x="4090242" y="1926206"/>
            <a:chExt cx="4011516" cy="3005588"/>
          </a:xfrm>
        </p:grpSpPr>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rcRect l="7023" t="16472" r="9197" b="14632"/>
            <a:stretch>
              <a:fillRect/>
            </a:stretch>
          </p:blipFill>
          <p:spPr>
            <a:xfrm>
              <a:off x="4812766" y="2566468"/>
              <a:ext cx="2566467" cy="1582911"/>
            </a:xfrm>
            <a:custGeom>
              <a:avLst/>
              <a:gdLst>
                <a:gd name="connsiteX0" fmla="*/ 0 w 2566467"/>
                <a:gd name="connsiteY0" fmla="*/ 0 h 1582911"/>
                <a:gd name="connsiteX1" fmla="*/ 2566467 w 2566467"/>
                <a:gd name="connsiteY1" fmla="*/ 0 h 1582911"/>
                <a:gd name="connsiteX2" fmla="*/ 2566467 w 2566467"/>
                <a:gd name="connsiteY2" fmla="*/ 1582911 h 1582911"/>
                <a:gd name="connsiteX3" fmla="*/ 0 w 2566467"/>
                <a:gd name="connsiteY3" fmla="*/ 1582911 h 1582911"/>
              </a:gdLst>
              <a:ahLst/>
              <a:cxnLst>
                <a:cxn ang="0">
                  <a:pos x="connsiteX0" y="connsiteY0"/>
                </a:cxn>
                <a:cxn ang="0">
                  <a:pos x="connsiteX1" y="connsiteY1"/>
                </a:cxn>
                <a:cxn ang="0">
                  <a:pos x="connsiteX2" y="connsiteY2"/>
                </a:cxn>
                <a:cxn ang="0">
                  <a:pos x="connsiteX3" y="connsiteY3"/>
                </a:cxn>
              </a:cxnLst>
              <a:rect l="l" t="t" r="r" b="b"/>
              <a:pathLst>
                <a:path w="2566467" h="1582911">
                  <a:moveTo>
                    <a:pt x="0" y="0"/>
                  </a:moveTo>
                  <a:lnTo>
                    <a:pt x="2566467" y="0"/>
                  </a:lnTo>
                  <a:lnTo>
                    <a:pt x="2566467" y="1582911"/>
                  </a:lnTo>
                  <a:lnTo>
                    <a:pt x="0" y="1582911"/>
                  </a:lnTo>
                  <a:close/>
                </a:path>
              </a:pathLst>
            </a:custGeom>
          </p:spPr>
        </p:pic>
        <p:pic>
          <p:nvPicPr>
            <p:cNvPr id="3" name="图片 2"/>
            <p:cNvPicPr>
              <a:picLocks noChangeAspect="1"/>
            </p:cNvPicPr>
            <p:nvPr/>
          </p:nvPicPr>
          <p:blipFill>
            <a:blip r:embed="rId3"/>
            <a:stretch>
              <a:fillRect/>
            </a:stretch>
          </p:blipFill>
          <p:spPr>
            <a:xfrm>
              <a:off x="4090242" y="1926206"/>
              <a:ext cx="4011516" cy="3005588"/>
            </a:xfrm>
            <a:prstGeom prst="rect">
              <a:avLst/>
            </a:prstGeom>
          </p:spPr>
        </p:pic>
      </p:grpSp>
      <p:sp>
        <p:nvSpPr>
          <p:cNvPr id="8" name="椭圆 7"/>
          <p:cNvSpPr/>
          <p:nvPr/>
        </p:nvSpPr>
        <p:spPr>
          <a:xfrm>
            <a:off x="7169202" y="2226892"/>
            <a:ext cx="1029662" cy="1029662"/>
          </a:xfrm>
          <a:prstGeom prst="ellipse">
            <a:avLst/>
          </a:prstGeom>
          <a:solidFill>
            <a:schemeClr val="accent2"/>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students-graduation-hat_21534"/>
          <p:cNvSpPr/>
          <p:nvPr/>
        </p:nvSpPr>
        <p:spPr>
          <a:xfrm>
            <a:off x="7379191" y="2600430"/>
            <a:ext cx="609685" cy="282587"/>
          </a:xfrm>
          <a:custGeom>
            <a:avLst/>
            <a:gdLst>
              <a:gd name="T0" fmla="*/ 496 w 989"/>
              <a:gd name="T1" fmla="*/ 397 h 459"/>
              <a:gd name="T2" fmla="*/ 781 w 989"/>
              <a:gd name="T3" fmla="*/ 291 h 459"/>
              <a:gd name="T4" fmla="*/ 781 w 989"/>
              <a:gd name="T5" fmla="*/ 459 h 459"/>
              <a:gd name="T6" fmla="*/ 208 w 989"/>
              <a:gd name="T7" fmla="*/ 459 h 459"/>
              <a:gd name="T8" fmla="*/ 208 w 989"/>
              <a:gd name="T9" fmla="*/ 294 h 459"/>
              <a:gd name="T10" fmla="*/ 496 w 989"/>
              <a:gd name="T11" fmla="*/ 397 h 459"/>
              <a:gd name="T12" fmla="*/ 874 w 989"/>
              <a:gd name="T13" fmla="*/ 347 h 459"/>
              <a:gd name="T14" fmla="*/ 874 w 989"/>
              <a:gd name="T15" fmla="*/ 221 h 459"/>
              <a:gd name="T16" fmla="*/ 989 w 989"/>
              <a:gd name="T17" fmla="*/ 178 h 459"/>
              <a:gd name="T18" fmla="*/ 493 w 989"/>
              <a:gd name="T19" fmla="*/ 0 h 459"/>
              <a:gd name="T20" fmla="*/ 0 w 989"/>
              <a:gd name="T21" fmla="*/ 184 h 459"/>
              <a:gd name="T22" fmla="*/ 496 w 989"/>
              <a:gd name="T23" fmla="*/ 362 h 459"/>
              <a:gd name="T24" fmla="*/ 839 w 989"/>
              <a:gd name="T25" fmla="*/ 234 h 459"/>
              <a:gd name="T26" fmla="*/ 839 w 989"/>
              <a:gd name="T27" fmla="*/ 347 h 459"/>
              <a:gd name="T28" fmla="*/ 819 w 989"/>
              <a:gd name="T29" fmla="*/ 380 h 459"/>
              <a:gd name="T30" fmla="*/ 856 w 989"/>
              <a:gd name="T31" fmla="*/ 417 h 459"/>
              <a:gd name="T32" fmla="*/ 894 w 989"/>
              <a:gd name="T33" fmla="*/ 380 h 459"/>
              <a:gd name="T34" fmla="*/ 874 w 989"/>
              <a:gd name="T35" fmla="*/ 347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459">
                <a:moveTo>
                  <a:pt x="496" y="397"/>
                </a:moveTo>
                <a:lnTo>
                  <a:pt x="781" y="291"/>
                </a:lnTo>
                <a:lnTo>
                  <a:pt x="781" y="459"/>
                </a:lnTo>
                <a:lnTo>
                  <a:pt x="208" y="459"/>
                </a:lnTo>
                <a:lnTo>
                  <a:pt x="208" y="294"/>
                </a:lnTo>
                <a:lnTo>
                  <a:pt x="496" y="397"/>
                </a:lnTo>
                <a:close/>
                <a:moveTo>
                  <a:pt x="874" y="347"/>
                </a:moveTo>
                <a:lnTo>
                  <a:pt x="874" y="221"/>
                </a:lnTo>
                <a:lnTo>
                  <a:pt x="989" y="178"/>
                </a:lnTo>
                <a:lnTo>
                  <a:pt x="493" y="0"/>
                </a:lnTo>
                <a:lnTo>
                  <a:pt x="0" y="184"/>
                </a:lnTo>
                <a:lnTo>
                  <a:pt x="496" y="362"/>
                </a:lnTo>
                <a:lnTo>
                  <a:pt x="839" y="234"/>
                </a:lnTo>
                <a:lnTo>
                  <a:pt x="839" y="347"/>
                </a:lnTo>
                <a:cubicBezTo>
                  <a:pt x="827" y="353"/>
                  <a:pt x="819" y="365"/>
                  <a:pt x="819" y="380"/>
                </a:cubicBezTo>
                <a:cubicBezTo>
                  <a:pt x="819" y="400"/>
                  <a:pt x="836" y="417"/>
                  <a:pt x="856" y="417"/>
                </a:cubicBezTo>
                <a:cubicBezTo>
                  <a:pt x="877" y="417"/>
                  <a:pt x="894" y="400"/>
                  <a:pt x="894" y="380"/>
                </a:cubicBezTo>
                <a:cubicBezTo>
                  <a:pt x="894" y="365"/>
                  <a:pt x="886" y="353"/>
                  <a:pt x="874" y="34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1" name="文本框 30"/>
          <p:cNvSpPr txBox="1"/>
          <p:nvPr/>
        </p:nvSpPr>
        <p:spPr>
          <a:xfrm>
            <a:off x="8449034" y="2363283"/>
            <a:ext cx="3369528" cy="1061829"/>
          </a:xfrm>
          <a:prstGeom prst="rect">
            <a:avLst/>
          </a:prstGeom>
          <a:noFill/>
        </p:spPr>
        <p:txBody>
          <a:bodyPr wrap="square" rtlCol="0">
            <a:noAutofit/>
          </a:bodyPr>
          <a:lstStyle/>
          <a:p>
            <a:pPr>
              <a:lnSpc>
                <a:spcPct val="15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a:t>
            </a:r>
          </a:p>
        </p:txBody>
      </p:sp>
      <p:sp>
        <p:nvSpPr>
          <p:cNvPr id="36" name="文本框 35"/>
          <p:cNvSpPr txBox="1"/>
          <p:nvPr/>
        </p:nvSpPr>
        <p:spPr>
          <a:xfrm>
            <a:off x="8449034" y="1954735"/>
            <a:ext cx="1210588" cy="400110"/>
          </a:xfrm>
          <a:prstGeom prst="rect">
            <a:avLst/>
          </a:prstGeom>
          <a:noFill/>
        </p:spPr>
        <p:txBody>
          <a:bodyPr wrap="none" rtlCol="0">
            <a:noAutofit/>
          </a:bodyPr>
          <a:lstStyle/>
          <a:p>
            <a:r>
              <a:rPr lang="zh-CN" altLang="en-US" sz="2000" b="1" dirty="0" smtClean="0">
                <a:solidFill>
                  <a:schemeClr val="accent1"/>
                </a:solidFill>
                <a:latin typeface="微软雅黑" panose="020B0503020204020204" charset="-122"/>
                <a:ea typeface="微软雅黑" panose="020B0503020204020204" charset="-122"/>
              </a:rPr>
              <a:t>初步定位</a:t>
            </a:r>
            <a:endParaRPr lang="zh-CN" altLang="en-US" sz="2000" b="1" dirty="0">
              <a:solidFill>
                <a:schemeClr val="accent1"/>
              </a:solidFill>
              <a:latin typeface="微软雅黑" panose="020B0503020204020204" charset="-122"/>
              <a:ea typeface="微软雅黑" panose="020B0503020204020204" charset="-122"/>
            </a:endParaRPr>
          </a:p>
        </p:txBody>
      </p:sp>
      <p:sp>
        <p:nvSpPr>
          <p:cNvPr id="38" name="文本框 37"/>
          <p:cNvSpPr txBox="1"/>
          <p:nvPr/>
        </p:nvSpPr>
        <p:spPr>
          <a:xfrm>
            <a:off x="8449034" y="4394213"/>
            <a:ext cx="3369528" cy="1061829"/>
          </a:xfrm>
          <a:prstGeom prst="rect">
            <a:avLst/>
          </a:prstGeom>
          <a:noFill/>
        </p:spPr>
        <p:txBody>
          <a:bodyPr wrap="square" rtlCol="0">
            <a:noAutofit/>
          </a:bodyPr>
          <a:lstStyle/>
          <a:p>
            <a:pPr>
              <a:lnSpc>
                <a:spcPct val="15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a:t>
            </a:r>
          </a:p>
        </p:txBody>
      </p:sp>
      <p:sp>
        <p:nvSpPr>
          <p:cNvPr id="44" name="文本框 43"/>
          <p:cNvSpPr txBox="1"/>
          <p:nvPr/>
        </p:nvSpPr>
        <p:spPr>
          <a:xfrm>
            <a:off x="8449034" y="3985665"/>
            <a:ext cx="1210588" cy="400110"/>
          </a:xfrm>
          <a:prstGeom prst="rect">
            <a:avLst/>
          </a:prstGeom>
          <a:noFill/>
        </p:spPr>
        <p:txBody>
          <a:bodyPr wrap="none" rtlCol="0">
            <a:noAutofit/>
          </a:bodyPr>
          <a:lstStyle/>
          <a:p>
            <a:r>
              <a:rPr lang="zh-CN" altLang="en-US" sz="2000" b="1" dirty="0" smtClean="0">
                <a:solidFill>
                  <a:schemeClr val="accent2"/>
                </a:solidFill>
                <a:latin typeface="微软雅黑" panose="020B0503020204020204" charset="-122"/>
                <a:ea typeface="微软雅黑" panose="020B0503020204020204" charset="-122"/>
              </a:rPr>
              <a:t>对比总结</a:t>
            </a:r>
            <a:endParaRPr lang="zh-CN" altLang="en-US" sz="2000" b="1" dirty="0">
              <a:solidFill>
                <a:schemeClr val="accent2"/>
              </a:solidFill>
              <a:latin typeface="微软雅黑" panose="020B0503020204020204" charset="-122"/>
              <a:ea typeface="微软雅黑" panose="020B0503020204020204" charset="-122"/>
            </a:endParaRPr>
          </a:p>
        </p:txBody>
      </p:sp>
      <p:sp>
        <p:nvSpPr>
          <p:cNvPr id="46" name="文本框 45"/>
          <p:cNvSpPr txBox="1"/>
          <p:nvPr/>
        </p:nvSpPr>
        <p:spPr>
          <a:xfrm>
            <a:off x="373438" y="2363283"/>
            <a:ext cx="3369528" cy="1061829"/>
          </a:xfrm>
          <a:prstGeom prst="rect">
            <a:avLst/>
          </a:prstGeom>
          <a:noFill/>
        </p:spPr>
        <p:txBody>
          <a:bodyPr wrap="square" rtlCol="0">
            <a:noAutofit/>
          </a:bodyPr>
          <a:lstStyle/>
          <a:p>
            <a:pPr algn="r">
              <a:lnSpc>
                <a:spcPct val="15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a:t>
            </a:r>
          </a:p>
        </p:txBody>
      </p:sp>
      <p:sp>
        <p:nvSpPr>
          <p:cNvPr id="47" name="文本框 46"/>
          <p:cNvSpPr txBox="1"/>
          <p:nvPr/>
        </p:nvSpPr>
        <p:spPr>
          <a:xfrm>
            <a:off x="2532380" y="1954735"/>
            <a:ext cx="1210588" cy="400110"/>
          </a:xfrm>
          <a:prstGeom prst="rect">
            <a:avLst/>
          </a:prstGeom>
          <a:noFill/>
        </p:spPr>
        <p:txBody>
          <a:bodyPr wrap="none" rtlCol="0">
            <a:noAutofit/>
          </a:bodyPr>
          <a:lstStyle/>
          <a:p>
            <a:pPr algn="r"/>
            <a:r>
              <a:rPr lang="zh-CN" altLang="en-US" sz="2000" b="1" dirty="0" smtClean="0">
                <a:solidFill>
                  <a:schemeClr val="accent2"/>
                </a:solidFill>
                <a:latin typeface="微软雅黑" panose="020B0503020204020204" charset="-122"/>
                <a:ea typeface="微软雅黑" panose="020B0503020204020204" charset="-122"/>
              </a:rPr>
              <a:t>辩证讨论</a:t>
            </a:r>
            <a:endParaRPr lang="zh-CN" altLang="en-US" sz="2000" b="1" dirty="0">
              <a:solidFill>
                <a:schemeClr val="accent2"/>
              </a:solidFill>
              <a:latin typeface="微软雅黑" panose="020B0503020204020204" charset="-122"/>
              <a:ea typeface="微软雅黑" panose="020B0503020204020204" charset="-122"/>
            </a:endParaRPr>
          </a:p>
        </p:txBody>
      </p:sp>
      <p:sp>
        <p:nvSpPr>
          <p:cNvPr id="49" name="文本框 48"/>
          <p:cNvSpPr txBox="1"/>
          <p:nvPr/>
        </p:nvSpPr>
        <p:spPr>
          <a:xfrm>
            <a:off x="373438" y="4394213"/>
            <a:ext cx="3369528" cy="1061829"/>
          </a:xfrm>
          <a:prstGeom prst="rect">
            <a:avLst/>
          </a:prstGeom>
          <a:noFill/>
        </p:spPr>
        <p:txBody>
          <a:bodyPr wrap="square" rtlCol="0">
            <a:noAutofit/>
          </a:bodyPr>
          <a:lstStyle/>
          <a:p>
            <a:pPr algn="r">
              <a:lnSpc>
                <a:spcPct val="15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a:t>
            </a:r>
          </a:p>
        </p:txBody>
      </p:sp>
      <p:sp>
        <p:nvSpPr>
          <p:cNvPr id="50" name="文本框 49"/>
          <p:cNvSpPr txBox="1"/>
          <p:nvPr/>
        </p:nvSpPr>
        <p:spPr>
          <a:xfrm>
            <a:off x="2532378" y="3985665"/>
            <a:ext cx="1210588" cy="400110"/>
          </a:xfrm>
          <a:prstGeom prst="rect">
            <a:avLst/>
          </a:prstGeom>
          <a:noFill/>
        </p:spPr>
        <p:txBody>
          <a:bodyPr wrap="none" rtlCol="0">
            <a:noAutofit/>
          </a:bodyPr>
          <a:lstStyle/>
          <a:p>
            <a:pPr algn="r"/>
            <a:r>
              <a:rPr lang="zh-CN" altLang="en-US" sz="2000" b="1" dirty="0" smtClean="0">
                <a:solidFill>
                  <a:schemeClr val="accent1"/>
                </a:solidFill>
                <a:latin typeface="微软雅黑" panose="020B0503020204020204" charset="-122"/>
                <a:ea typeface="微软雅黑" panose="020B0503020204020204" charset="-122"/>
              </a:rPr>
              <a:t>价值思考</a:t>
            </a:r>
            <a:endParaRPr lang="zh-CN" altLang="en-US" sz="2000" b="1" dirty="0">
              <a:solidFill>
                <a:schemeClr val="accent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668628" y="1610333"/>
            <a:ext cx="800219" cy="2144177"/>
          </a:xfrm>
          <a:prstGeom prst="rect">
            <a:avLst/>
          </a:prstGeom>
          <a:noFill/>
        </p:spPr>
        <p:txBody>
          <a:bodyPr vert="eaVert" wrap="none" rtlCol="0">
            <a:noAutofit/>
          </a:bodyPr>
          <a:lstStyle/>
          <a:p>
            <a:r>
              <a:rPr lang="zh-CN" altLang="en-US" sz="4000" dirty="0" smtClean="0">
                <a:solidFill>
                  <a:schemeClr val="accent1"/>
                </a:solidFill>
                <a:latin typeface="微软雅黑" panose="020B0503020204020204" charset="-122"/>
                <a:ea typeface="微软雅黑" panose="020B0503020204020204" charset="-122"/>
              </a:rPr>
              <a:t>第三部分</a:t>
            </a:r>
            <a:endParaRPr lang="zh-CN" altLang="en-US" sz="4000" dirty="0">
              <a:solidFill>
                <a:schemeClr val="accent1"/>
              </a:solidFill>
              <a:latin typeface="微软雅黑" panose="020B0503020204020204" charset="-122"/>
              <a:ea typeface="微软雅黑" panose="020B0503020204020204" charset="-122"/>
            </a:endParaRPr>
          </a:p>
        </p:txBody>
      </p:sp>
      <p:sp>
        <p:nvSpPr>
          <p:cNvPr id="7" name="文本框 6"/>
          <p:cNvSpPr txBox="1"/>
          <p:nvPr/>
        </p:nvSpPr>
        <p:spPr>
          <a:xfrm>
            <a:off x="2750339" y="2435833"/>
            <a:ext cx="677108" cy="2964914"/>
          </a:xfrm>
          <a:prstGeom prst="rect">
            <a:avLst/>
          </a:prstGeom>
          <a:noFill/>
        </p:spPr>
        <p:txBody>
          <a:bodyPr vert="eaVert" wrap="none" rtlCol="0">
            <a:noAutofit/>
          </a:bodyPr>
          <a:lstStyle/>
          <a:p>
            <a:r>
              <a:rPr lang="zh-CN" altLang="en-US" sz="3200" dirty="0" smtClean="0">
                <a:solidFill>
                  <a:schemeClr val="accent3"/>
                </a:solidFill>
                <a:latin typeface="微软雅黑" panose="020B0503020204020204" charset="-122"/>
                <a:ea typeface="微软雅黑" panose="020B0503020204020204" charset="-122"/>
              </a:rPr>
              <a:t>研究成果及应用</a:t>
            </a:r>
            <a:endParaRPr lang="zh-CN" altLang="en-US" sz="3200" dirty="0">
              <a:solidFill>
                <a:schemeClr val="accent3"/>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535934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0"/>
            <a:ext cx="18384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35678" t="760" r="2598" b="2091"/>
          <a:stretch>
            <a:fillRect/>
          </a:stretch>
        </p:blipFill>
        <p:spPr>
          <a:xfrm>
            <a:off x="719667" y="1944303"/>
            <a:ext cx="3730774" cy="3914632"/>
          </a:xfrm>
          <a:custGeom>
            <a:avLst/>
            <a:gdLst>
              <a:gd name="connsiteX0" fmla="*/ 152523 w 3098800"/>
              <a:gd name="connsiteY0" fmla="*/ 0 h 4927600"/>
              <a:gd name="connsiteX1" fmla="*/ 2946277 w 3098800"/>
              <a:gd name="connsiteY1" fmla="*/ 0 h 4927600"/>
              <a:gd name="connsiteX2" fmla="*/ 3098800 w 3098800"/>
              <a:gd name="connsiteY2" fmla="*/ 152523 h 4927600"/>
              <a:gd name="connsiteX3" fmla="*/ 3098800 w 3098800"/>
              <a:gd name="connsiteY3" fmla="*/ 4775077 h 4927600"/>
              <a:gd name="connsiteX4" fmla="*/ 2946277 w 3098800"/>
              <a:gd name="connsiteY4" fmla="*/ 4927600 h 4927600"/>
              <a:gd name="connsiteX5" fmla="*/ 152523 w 3098800"/>
              <a:gd name="connsiteY5" fmla="*/ 4927600 h 4927600"/>
              <a:gd name="connsiteX6" fmla="*/ 0 w 3098800"/>
              <a:gd name="connsiteY6" fmla="*/ 4775077 h 4927600"/>
              <a:gd name="connsiteX7" fmla="*/ 0 w 3098800"/>
              <a:gd name="connsiteY7" fmla="*/ 152523 h 4927600"/>
              <a:gd name="connsiteX8" fmla="*/ 152523 w 3098800"/>
              <a:gd name="connsiteY8" fmla="*/ 0 h 492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8800" h="4927600">
                <a:moveTo>
                  <a:pt x="152523" y="0"/>
                </a:moveTo>
                <a:lnTo>
                  <a:pt x="2946277" y="0"/>
                </a:lnTo>
                <a:cubicBezTo>
                  <a:pt x="3030513" y="0"/>
                  <a:pt x="3098800" y="68287"/>
                  <a:pt x="3098800" y="152523"/>
                </a:cubicBezTo>
                <a:lnTo>
                  <a:pt x="3098800" y="4775077"/>
                </a:lnTo>
                <a:cubicBezTo>
                  <a:pt x="3098800" y="4859313"/>
                  <a:pt x="3030513" y="4927600"/>
                  <a:pt x="2946277" y="4927600"/>
                </a:cubicBezTo>
                <a:lnTo>
                  <a:pt x="152523" y="4927600"/>
                </a:lnTo>
                <a:cubicBezTo>
                  <a:pt x="68287" y="4927600"/>
                  <a:pt x="0" y="4859313"/>
                  <a:pt x="0" y="4775077"/>
                </a:cubicBezTo>
                <a:lnTo>
                  <a:pt x="0" y="152523"/>
                </a:lnTo>
                <a:cubicBezTo>
                  <a:pt x="0" y="68287"/>
                  <a:pt x="68287" y="0"/>
                  <a:pt x="152523" y="0"/>
                </a:cubicBezTo>
                <a:close/>
              </a:path>
            </a:pathLst>
          </a:custGeom>
        </p:spPr>
      </p:pic>
      <p:sp>
        <p:nvSpPr>
          <p:cNvPr id="10" name="平行四边形 9"/>
          <p:cNvSpPr/>
          <p:nvPr/>
        </p:nvSpPr>
        <p:spPr>
          <a:xfrm>
            <a:off x="3636506" y="1691638"/>
            <a:ext cx="1973180" cy="493296"/>
          </a:xfrm>
          <a:prstGeom prst="parallelogram">
            <a:avLst>
              <a:gd name="adj" fmla="val 11957"/>
            </a:avLst>
          </a:prstGeom>
          <a:solidFill>
            <a:schemeClr val="accent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 name="文本框 31"/>
          <p:cNvSpPr txBox="1"/>
          <p:nvPr/>
        </p:nvSpPr>
        <p:spPr>
          <a:xfrm>
            <a:off x="3761322" y="1738231"/>
            <a:ext cx="1723549" cy="400110"/>
          </a:xfrm>
          <a:prstGeom prst="rect">
            <a:avLst/>
          </a:prstGeom>
          <a:noFill/>
        </p:spPr>
        <p:txBody>
          <a:bodyPr wrap="none" rtlCol="0">
            <a:noAutofit/>
          </a:bodyPr>
          <a:lstStyle/>
          <a:p>
            <a:r>
              <a:rPr lang="zh-CN" altLang="en-US" sz="2000" b="1" dirty="0" smtClean="0">
                <a:solidFill>
                  <a:schemeClr val="bg1"/>
                </a:solidFill>
                <a:latin typeface="微软雅黑" panose="020B0503020204020204" charset="-122"/>
                <a:ea typeface="微软雅黑" panose="020B0503020204020204" charset="-122"/>
              </a:rPr>
              <a:t>实验成果过程</a:t>
            </a:r>
            <a:endParaRPr lang="zh-CN" altLang="en-US" sz="2000" b="1" dirty="0">
              <a:solidFill>
                <a:schemeClr val="bg1"/>
              </a:solidFill>
              <a:latin typeface="微软雅黑" panose="020B0503020204020204" charset="-122"/>
              <a:ea typeface="微软雅黑" panose="020B0503020204020204" charset="-122"/>
            </a:endParaRPr>
          </a:p>
        </p:txBody>
      </p:sp>
      <p:sp>
        <p:nvSpPr>
          <p:cNvPr id="33" name="文本框 32"/>
          <p:cNvSpPr txBox="1"/>
          <p:nvPr/>
        </p:nvSpPr>
        <p:spPr>
          <a:xfrm>
            <a:off x="5259387" y="2765328"/>
            <a:ext cx="2922087" cy="923330"/>
          </a:xfrm>
          <a:prstGeom prst="rect">
            <a:avLst/>
          </a:prstGeom>
          <a:noFill/>
        </p:spPr>
        <p:txBody>
          <a:bodyPr wrap="square" rtlCol="0">
            <a:noAutofit/>
          </a:bodyPr>
          <a:lstStyle/>
          <a:p>
            <a:pPr>
              <a:lnSpc>
                <a:spcPct val="150000"/>
              </a:lnSpc>
            </a:pPr>
            <a:r>
              <a:rPr lang="zh-CN" altLang="en-US" sz="12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200" dirty="0" smtClean="0">
                <a:latin typeface="微软雅黑" panose="020B0503020204020204" charset="-122"/>
                <a:ea typeface="微软雅黑" panose="020B0503020204020204" charset="-122"/>
              </a:rPr>
              <a:t>入</a:t>
            </a:r>
          </a:p>
        </p:txBody>
      </p:sp>
      <p:sp>
        <p:nvSpPr>
          <p:cNvPr id="34" name="文本框 33"/>
          <p:cNvSpPr txBox="1"/>
          <p:nvPr/>
        </p:nvSpPr>
        <p:spPr>
          <a:xfrm>
            <a:off x="5259387" y="2356780"/>
            <a:ext cx="1210588" cy="400110"/>
          </a:xfrm>
          <a:prstGeom prst="rect">
            <a:avLst/>
          </a:prstGeom>
          <a:noFill/>
        </p:spPr>
        <p:txBody>
          <a:bodyPr wrap="none" rtlCol="0">
            <a:noAutofit/>
          </a:bodyPr>
          <a:lstStyle/>
          <a:p>
            <a:r>
              <a:rPr lang="zh-CN" altLang="en-US" sz="2000" b="1" dirty="0" smtClean="0">
                <a:solidFill>
                  <a:schemeClr val="accent2"/>
                </a:solidFill>
                <a:latin typeface="微软雅黑" panose="020B0503020204020204" charset="-122"/>
                <a:ea typeface="微软雅黑" panose="020B0503020204020204" charset="-122"/>
              </a:rPr>
              <a:t>初步成果</a:t>
            </a:r>
            <a:endParaRPr lang="zh-CN" altLang="en-US" sz="2000" b="1" dirty="0">
              <a:solidFill>
                <a:schemeClr val="accent2"/>
              </a:solidFill>
              <a:latin typeface="微软雅黑" panose="020B0503020204020204" charset="-122"/>
              <a:ea typeface="微软雅黑" panose="020B0503020204020204" charset="-122"/>
            </a:endParaRPr>
          </a:p>
        </p:txBody>
      </p:sp>
      <p:sp>
        <p:nvSpPr>
          <p:cNvPr id="43" name="文本框 42"/>
          <p:cNvSpPr txBox="1"/>
          <p:nvPr/>
        </p:nvSpPr>
        <p:spPr>
          <a:xfrm>
            <a:off x="8541602" y="2765328"/>
            <a:ext cx="2922087" cy="923330"/>
          </a:xfrm>
          <a:prstGeom prst="rect">
            <a:avLst/>
          </a:prstGeom>
          <a:noFill/>
        </p:spPr>
        <p:txBody>
          <a:bodyPr wrap="square" rtlCol="0">
            <a:noAutofit/>
          </a:bodyPr>
          <a:lstStyle/>
          <a:p>
            <a:pPr>
              <a:lnSpc>
                <a:spcPct val="150000"/>
              </a:lnSpc>
            </a:pPr>
            <a:r>
              <a:rPr lang="zh-CN" altLang="en-US" sz="12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200" dirty="0" smtClean="0">
                <a:latin typeface="微软雅黑" panose="020B0503020204020204" charset="-122"/>
                <a:ea typeface="微软雅黑" panose="020B0503020204020204" charset="-122"/>
              </a:rPr>
              <a:t>入</a:t>
            </a:r>
          </a:p>
        </p:txBody>
      </p:sp>
      <p:sp>
        <p:nvSpPr>
          <p:cNvPr id="44" name="文本框 43"/>
          <p:cNvSpPr txBox="1"/>
          <p:nvPr/>
        </p:nvSpPr>
        <p:spPr>
          <a:xfrm>
            <a:off x="8541602" y="2356780"/>
            <a:ext cx="1210588" cy="400110"/>
          </a:xfrm>
          <a:prstGeom prst="rect">
            <a:avLst/>
          </a:prstGeom>
          <a:noFill/>
        </p:spPr>
        <p:txBody>
          <a:bodyPr wrap="none" rtlCol="0">
            <a:noAutofit/>
          </a:bodyPr>
          <a:lstStyle/>
          <a:p>
            <a:r>
              <a:rPr lang="zh-CN" altLang="en-US" sz="2000" b="1" dirty="0" smtClean="0">
                <a:solidFill>
                  <a:schemeClr val="accent2"/>
                </a:solidFill>
                <a:latin typeface="微软雅黑" panose="020B0503020204020204" charset="-122"/>
                <a:ea typeface="微软雅黑" panose="020B0503020204020204" charset="-122"/>
              </a:rPr>
              <a:t>成果引证</a:t>
            </a:r>
            <a:endParaRPr lang="zh-CN" altLang="en-US" sz="2000" b="1" dirty="0">
              <a:solidFill>
                <a:schemeClr val="accent2"/>
              </a:solidFill>
              <a:latin typeface="微软雅黑" panose="020B0503020204020204" charset="-122"/>
              <a:ea typeface="微软雅黑" panose="020B0503020204020204" charset="-122"/>
            </a:endParaRPr>
          </a:p>
        </p:txBody>
      </p:sp>
      <p:sp>
        <p:nvSpPr>
          <p:cNvPr id="46" name="文本框 45"/>
          <p:cNvSpPr txBox="1"/>
          <p:nvPr/>
        </p:nvSpPr>
        <p:spPr>
          <a:xfrm>
            <a:off x="5259387" y="4555626"/>
            <a:ext cx="2922087" cy="923330"/>
          </a:xfrm>
          <a:prstGeom prst="rect">
            <a:avLst/>
          </a:prstGeom>
          <a:noFill/>
        </p:spPr>
        <p:txBody>
          <a:bodyPr wrap="square" rtlCol="0">
            <a:noAutofit/>
          </a:bodyPr>
          <a:lstStyle/>
          <a:p>
            <a:pPr>
              <a:lnSpc>
                <a:spcPct val="150000"/>
              </a:lnSpc>
            </a:pPr>
            <a:r>
              <a:rPr lang="zh-CN" altLang="en-US" sz="12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200" dirty="0" smtClean="0">
                <a:latin typeface="微软雅黑" panose="020B0503020204020204" charset="-122"/>
                <a:ea typeface="微软雅黑" panose="020B0503020204020204" charset="-122"/>
              </a:rPr>
              <a:t>入</a:t>
            </a:r>
          </a:p>
        </p:txBody>
      </p:sp>
      <p:sp>
        <p:nvSpPr>
          <p:cNvPr id="47" name="文本框 46"/>
          <p:cNvSpPr txBox="1"/>
          <p:nvPr/>
        </p:nvSpPr>
        <p:spPr>
          <a:xfrm>
            <a:off x="5259387" y="4147078"/>
            <a:ext cx="1210588" cy="400110"/>
          </a:xfrm>
          <a:prstGeom prst="rect">
            <a:avLst/>
          </a:prstGeom>
          <a:noFill/>
        </p:spPr>
        <p:txBody>
          <a:bodyPr wrap="none" rtlCol="0">
            <a:noAutofit/>
          </a:bodyPr>
          <a:lstStyle/>
          <a:p>
            <a:r>
              <a:rPr lang="zh-CN" altLang="en-US" sz="2000" b="1" dirty="0" smtClean="0">
                <a:solidFill>
                  <a:schemeClr val="accent2"/>
                </a:solidFill>
                <a:latin typeface="微软雅黑" panose="020B0503020204020204" charset="-122"/>
                <a:ea typeface="微软雅黑" panose="020B0503020204020204" charset="-122"/>
              </a:rPr>
              <a:t>成果实验</a:t>
            </a:r>
            <a:endParaRPr lang="zh-CN" altLang="en-US" sz="2000" b="1" dirty="0">
              <a:solidFill>
                <a:schemeClr val="accent2"/>
              </a:solidFill>
              <a:latin typeface="微软雅黑" panose="020B0503020204020204" charset="-122"/>
              <a:ea typeface="微软雅黑" panose="020B0503020204020204" charset="-122"/>
            </a:endParaRPr>
          </a:p>
        </p:txBody>
      </p:sp>
      <p:sp>
        <p:nvSpPr>
          <p:cNvPr id="49" name="文本框 48"/>
          <p:cNvSpPr txBox="1"/>
          <p:nvPr/>
        </p:nvSpPr>
        <p:spPr>
          <a:xfrm>
            <a:off x="8541602" y="4555626"/>
            <a:ext cx="2922087" cy="923330"/>
          </a:xfrm>
          <a:prstGeom prst="rect">
            <a:avLst/>
          </a:prstGeom>
          <a:noFill/>
        </p:spPr>
        <p:txBody>
          <a:bodyPr wrap="square" rtlCol="0">
            <a:noAutofit/>
          </a:bodyPr>
          <a:lstStyle/>
          <a:p>
            <a:pPr>
              <a:lnSpc>
                <a:spcPct val="150000"/>
              </a:lnSpc>
            </a:pPr>
            <a:r>
              <a:rPr lang="zh-CN" altLang="en-US" sz="12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200" dirty="0" smtClean="0">
                <a:latin typeface="微软雅黑" panose="020B0503020204020204" charset="-122"/>
                <a:ea typeface="微软雅黑" panose="020B0503020204020204" charset="-122"/>
              </a:rPr>
              <a:t>入</a:t>
            </a:r>
          </a:p>
        </p:txBody>
      </p:sp>
      <p:sp>
        <p:nvSpPr>
          <p:cNvPr id="50" name="文本框 49"/>
          <p:cNvSpPr txBox="1"/>
          <p:nvPr/>
        </p:nvSpPr>
        <p:spPr>
          <a:xfrm>
            <a:off x="8541602" y="4147078"/>
            <a:ext cx="1210588" cy="400110"/>
          </a:xfrm>
          <a:prstGeom prst="rect">
            <a:avLst/>
          </a:prstGeom>
          <a:noFill/>
        </p:spPr>
        <p:txBody>
          <a:bodyPr wrap="none" rtlCol="0">
            <a:noAutofit/>
          </a:bodyPr>
          <a:lstStyle/>
          <a:p>
            <a:r>
              <a:rPr lang="zh-CN" altLang="en-US" sz="2000" b="1" dirty="0" smtClean="0">
                <a:solidFill>
                  <a:schemeClr val="accent2"/>
                </a:solidFill>
                <a:latin typeface="微软雅黑" panose="020B0503020204020204" charset="-122"/>
                <a:ea typeface="微软雅黑" panose="020B0503020204020204" charset="-122"/>
              </a:rPr>
              <a:t>最终结论</a:t>
            </a:r>
            <a:endParaRPr lang="zh-CN" altLang="en-US" sz="2000" b="1" dirty="0">
              <a:solidFill>
                <a:schemeClr val="accent2"/>
              </a:solidFill>
              <a:latin typeface="微软雅黑" panose="020B0503020204020204" charset="-122"/>
              <a:ea typeface="微软雅黑" panose="020B0503020204020204" charset="-122"/>
            </a:endParaRPr>
          </a:p>
        </p:txBody>
      </p:sp>
      <p:sp>
        <p:nvSpPr>
          <p:cNvPr id="51" name="矩形 50"/>
          <p:cNvSpPr/>
          <p:nvPr/>
        </p:nvSpPr>
        <p:spPr>
          <a:xfrm>
            <a:off x="11996286" y="1934678"/>
            <a:ext cx="195714" cy="3927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4292461" y="431513"/>
            <a:ext cx="3607078" cy="584775"/>
          </a:xfrm>
          <a:prstGeom prst="rect">
            <a:avLst/>
          </a:prstGeom>
          <a:noFill/>
        </p:spPr>
        <p:txBody>
          <a:bodyPr wrap="none" rtlCol="0">
            <a:noAutofit/>
          </a:bodyPr>
          <a:lstStyle/>
          <a:p>
            <a:r>
              <a:rPr lang="en-US" altLang="zh-CN" sz="3200" dirty="0" smtClean="0">
                <a:solidFill>
                  <a:schemeClr val="accent2"/>
                </a:solidFill>
                <a:latin typeface="优设标题黑" panose="00000500000000000000" pitchFamily="2" charset="-122"/>
                <a:ea typeface="优设标题黑" panose="00000500000000000000" pitchFamily="2" charset="-122"/>
              </a:rPr>
              <a:t>03-</a:t>
            </a:r>
            <a:r>
              <a:rPr lang="zh-CN" altLang="en-US" sz="3200" dirty="0" smtClean="0">
                <a:solidFill>
                  <a:schemeClr val="accent2"/>
                </a:solidFill>
                <a:latin typeface="优设标题黑" panose="00000500000000000000" pitchFamily="2" charset="-122"/>
                <a:ea typeface="优设标题黑" panose="00000500000000000000" pitchFamily="2" charset="-122"/>
              </a:rPr>
              <a:t>研究成果及应用</a:t>
            </a:r>
            <a:endParaRPr lang="zh-CN" altLang="en-US" sz="3200" dirty="0">
              <a:solidFill>
                <a:schemeClr val="accent2"/>
              </a:solidFill>
              <a:latin typeface="优设标题黑" panose="00000500000000000000" pitchFamily="2" charset="-122"/>
              <a:ea typeface="优设标题黑" panose="00000500000000000000" pitchFamily="2"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燕尾形箭头 32"/>
          <p:cNvSpPr/>
          <p:nvPr/>
        </p:nvSpPr>
        <p:spPr>
          <a:xfrm>
            <a:off x="1306086" y="3143177"/>
            <a:ext cx="2006600" cy="711200"/>
          </a:xfrm>
          <a:prstGeom prst="notch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文本框 33"/>
          <p:cNvSpPr txBox="1"/>
          <p:nvPr/>
        </p:nvSpPr>
        <p:spPr>
          <a:xfrm>
            <a:off x="1503502" y="3314111"/>
            <a:ext cx="1611769" cy="369332"/>
          </a:xfrm>
          <a:prstGeom prst="rect">
            <a:avLst/>
          </a:prstGeom>
          <a:noFill/>
        </p:spPr>
        <p:txBody>
          <a:bodyPr wrap="square" rtlCol="0">
            <a:noAutofit/>
          </a:bodyPr>
          <a:lstStyle>
            <a:defPPr>
              <a:defRPr lang="zh-CN"/>
            </a:defPPr>
            <a:lvl1pPr algn="ctr">
              <a:defRPr sz="4800">
                <a:solidFill>
                  <a:srgbClr val="496628"/>
                </a:solidFill>
                <a:latin typeface="思源宋体 CN SemiBold" panose="02020600000000000000" pitchFamily="18" charset="-122"/>
                <a:ea typeface="思源宋体 CN SemiBold" panose="02020600000000000000" pitchFamily="18" charset="-122"/>
              </a:defRPr>
            </a:lvl1pPr>
          </a:lstStyle>
          <a:p>
            <a:r>
              <a:rPr lang="zh-CN" altLang="en-US" sz="1800" dirty="0" smtClean="0">
                <a:solidFill>
                  <a:schemeClr val="accent3"/>
                </a:solidFill>
                <a:latin typeface="微软雅黑" panose="020B0503020204020204" charset="-122"/>
                <a:ea typeface="微软雅黑" panose="020B0503020204020204" charset="-122"/>
              </a:rPr>
              <a:t>初步讨论</a:t>
            </a:r>
            <a:endParaRPr lang="zh-CN" altLang="en-US" sz="1800" dirty="0">
              <a:solidFill>
                <a:schemeClr val="accent3"/>
              </a:solidFill>
              <a:latin typeface="微软雅黑" panose="020B0503020204020204" charset="-122"/>
              <a:ea typeface="微软雅黑" panose="020B0503020204020204" charset="-122"/>
            </a:endParaRPr>
          </a:p>
        </p:txBody>
      </p:sp>
      <p:cxnSp>
        <p:nvCxnSpPr>
          <p:cNvPr id="35" name="直接箭头连接符 34"/>
          <p:cNvCxnSpPr/>
          <p:nvPr/>
        </p:nvCxnSpPr>
        <p:spPr>
          <a:xfrm>
            <a:off x="2309386" y="3670227"/>
            <a:ext cx="0" cy="51435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4" name="文本框 63"/>
          <p:cNvSpPr txBox="1"/>
          <p:nvPr/>
        </p:nvSpPr>
        <p:spPr>
          <a:xfrm>
            <a:off x="1227872" y="4189867"/>
            <a:ext cx="2163028" cy="1200329"/>
          </a:xfrm>
          <a:prstGeom prst="rect">
            <a:avLst/>
          </a:prstGeom>
          <a:noFill/>
        </p:spPr>
        <p:txBody>
          <a:bodyPr wrap="square" rtlCol="0">
            <a:noAutofit/>
          </a:bodyPr>
          <a:lstStyle/>
          <a:p>
            <a:pPr algn="ctr">
              <a:lnSpc>
                <a:spcPct val="150000"/>
              </a:lnSpc>
            </a:pPr>
            <a:r>
              <a:rPr lang="zh-CN" altLang="en-US" sz="12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200" dirty="0" smtClean="0">
                <a:latin typeface="微软雅黑" panose="020B0503020204020204" charset="-122"/>
                <a:ea typeface="微软雅黑" panose="020B0503020204020204" charset="-122"/>
              </a:rPr>
              <a:t>入</a:t>
            </a:r>
          </a:p>
        </p:txBody>
      </p:sp>
      <p:sp>
        <p:nvSpPr>
          <p:cNvPr id="44" name="燕尾形箭头 43"/>
          <p:cNvSpPr/>
          <p:nvPr/>
        </p:nvSpPr>
        <p:spPr>
          <a:xfrm>
            <a:off x="3830495" y="3143177"/>
            <a:ext cx="2006600" cy="711200"/>
          </a:xfrm>
          <a:prstGeom prst="notch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文本框 44"/>
          <p:cNvSpPr txBox="1"/>
          <p:nvPr/>
        </p:nvSpPr>
        <p:spPr>
          <a:xfrm>
            <a:off x="4027911" y="3314111"/>
            <a:ext cx="1611769" cy="369332"/>
          </a:xfrm>
          <a:prstGeom prst="rect">
            <a:avLst/>
          </a:prstGeom>
          <a:noFill/>
        </p:spPr>
        <p:txBody>
          <a:bodyPr wrap="square" rtlCol="0">
            <a:noAutofit/>
          </a:bodyPr>
          <a:lstStyle>
            <a:defPPr>
              <a:defRPr lang="zh-CN"/>
            </a:defPPr>
            <a:lvl1pPr algn="ctr">
              <a:defRPr>
                <a:solidFill>
                  <a:schemeClr val="bg1"/>
                </a:solidFill>
                <a:latin typeface="汉仪南宫体简" panose="02010600000101010101" pitchFamily="2" charset="-122"/>
                <a:ea typeface="汉仪南宫体简" panose="02010600000101010101" pitchFamily="2" charset="-122"/>
              </a:defRPr>
            </a:lvl1pPr>
          </a:lstStyle>
          <a:p>
            <a:r>
              <a:rPr lang="zh-CN" altLang="en-US" dirty="0" smtClean="0">
                <a:solidFill>
                  <a:schemeClr val="accent3"/>
                </a:solidFill>
                <a:latin typeface="微软雅黑" panose="020B0503020204020204" charset="-122"/>
                <a:ea typeface="微软雅黑" panose="020B0503020204020204" charset="-122"/>
              </a:rPr>
              <a:t>假设猜想</a:t>
            </a:r>
            <a:endParaRPr lang="zh-CN" altLang="en-US" dirty="0">
              <a:solidFill>
                <a:schemeClr val="accent3"/>
              </a:solidFill>
              <a:latin typeface="微软雅黑" panose="020B0503020204020204" charset="-122"/>
              <a:ea typeface="微软雅黑" panose="020B0503020204020204" charset="-122"/>
            </a:endParaRPr>
          </a:p>
        </p:txBody>
      </p:sp>
      <p:cxnSp>
        <p:nvCxnSpPr>
          <p:cNvPr id="46" name="直接箭头连接符 45"/>
          <p:cNvCxnSpPr/>
          <p:nvPr/>
        </p:nvCxnSpPr>
        <p:spPr>
          <a:xfrm flipV="1">
            <a:off x="4833795" y="2806627"/>
            <a:ext cx="0" cy="51435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5" name="文本框 64"/>
          <p:cNvSpPr txBox="1"/>
          <p:nvPr/>
        </p:nvSpPr>
        <p:spPr>
          <a:xfrm>
            <a:off x="3752281" y="1768400"/>
            <a:ext cx="2163028" cy="1200329"/>
          </a:xfrm>
          <a:prstGeom prst="rect">
            <a:avLst/>
          </a:prstGeom>
          <a:noFill/>
        </p:spPr>
        <p:txBody>
          <a:bodyPr wrap="square" rtlCol="0">
            <a:noAutofit/>
          </a:bodyPr>
          <a:lstStyle/>
          <a:p>
            <a:pPr algn="ctr">
              <a:lnSpc>
                <a:spcPct val="150000"/>
              </a:lnSpc>
            </a:pPr>
            <a:r>
              <a:rPr lang="zh-CN" altLang="en-US" sz="12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200" dirty="0" smtClean="0">
                <a:latin typeface="微软雅黑" panose="020B0503020204020204" charset="-122"/>
                <a:ea typeface="微软雅黑" panose="020B0503020204020204" charset="-122"/>
              </a:rPr>
              <a:t>入</a:t>
            </a:r>
          </a:p>
        </p:txBody>
      </p:sp>
      <p:sp>
        <p:nvSpPr>
          <p:cNvPr id="67" name="燕尾形箭头 66"/>
          <p:cNvSpPr/>
          <p:nvPr/>
        </p:nvSpPr>
        <p:spPr>
          <a:xfrm>
            <a:off x="6354904" y="3143177"/>
            <a:ext cx="2006600" cy="711200"/>
          </a:xfrm>
          <a:prstGeom prst="notch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文本框 67"/>
          <p:cNvSpPr txBox="1"/>
          <p:nvPr/>
        </p:nvSpPr>
        <p:spPr>
          <a:xfrm>
            <a:off x="6552320" y="3314111"/>
            <a:ext cx="1611769" cy="369332"/>
          </a:xfrm>
          <a:prstGeom prst="rect">
            <a:avLst/>
          </a:prstGeom>
          <a:noFill/>
        </p:spPr>
        <p:txBody>
          <a:bodyPr wrap="square" rtlCol="0">
            <a:noAutofit/>
          </a:bodyPr>
          <a:lstStyle>
            <a:defPPr>
              <a:defRPr lang="zh-CN"/>
            </a:defPPr>
            <a:lvl1pPr algn="ctr">
              <a:defRPr sz="4800">
                <a:solidFill>
                  <a:srgbClr val="496628"/>
                </a:solidFill>
                <a:latin typeface="思源宋体 CN SemiBold" panose="02020600000000000000" pitchFamily="18" charset="-122"/>
                <a:ea typeface="思源宋体 CN SemiBold" panose="02020600000000000000" pitchFamily="18" charset="-122"/>
              </a:defRPr>
            </a:lvl1pPr>
          </a:lstStyle>
          <a:p>
            <a:r>
              <a:rPr lang="zh-CN" altLang="en-US" sz="1800" dirty="0" smtClean="0">
                <a:solidFill>
                  <a:schemeClr val="accent3"/>
                </a:solidFill>
                <a:latin typeface="微软雅黑" panose="020B0503020204020204" charset="-122"/>
                <a:ea typeface="微软雅黑" panose="020B0503020204020204" charset="-122"/>
              </a:rPr>
              <a:t>印证步骤</a:t>
            </a:r>
            <a:endParaRPr lang="zh-CN" altLang="en-US" sz="1800" dirty="0">
              <a:solidFill>
                <a:schemeClr val="accent3"/>
              </a:solidFill>
              <a:latin typeface="微软雅黑" panose="020B0503020204020204" charset="-122"/>
              <a:ea typeface="微软雅黑" panose="020B0503020204020204" charset="-122"/>
            </a:endParaRPr>
          </a:p>
        </p:txBody>
      </p:sp>
      <p:cxnSp>
        <p:nvCxnSpPr>
          <p:cNvPr id="69" name="直接箭头连接符 68"/>
          <p:cNvCxnSpPr/>
          <p:nvPr/>
        </p:nvCxnSpPr>
        <p:spPr>
          <a:xfrm>
            <a:off x="7358204" y="3670227"/>
            <a:ext cx="0" cy="51435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0" name="文本框 69"/>
          <p:cNvSpPr txBox="1"/>
          <p:nvPr/>
        </p:nvSpPr>
        <p:spPr>
          <a:xfrm>
            <a:off x="6276690" y="4189867"/>
            <a:ext cx="2163028" cy="1200329"/>
          </a:xfrm>
          <a:prstGeom prst="rect">
            <a:avLst/>
          </a:prstGeom>
          <a:noFill/>
        </p:spPr>
        <p:txBody>
          <a:bodyPr wrap="square" rtlCol="0">
            <a:noAutofit/>
          </a:bodyPr>
          <a:lstStyle/>
          <a:p>
            <a:pPr algn="ctr">
              <a:lnSpc>
                <a:spcPct val="150000"/>
              </a:lnSpc>
            </a:pPr>
            <a:r>
              <a:rPr lang="zh-CN" altLang="en-US" sz="12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200" dirty="0" smtClean="0">
                <a:latin typeface="微软雅黑" panose="020B0503020204020204" charset="-122"/>
                <a:ea typeface="微软雅黑" panose="020B0503020204020204" charset="-122"/>
              </a:rPr>
              <a:t>入</a:t>
            </a:r>
          </a:p>
        </p:txBody>
      </p:sp>
      <p:sp>
        <p:nvSpPr>
          <p:cNvPr id="72" name="燕尾形箭头 71"/>
          <p:cNvSpPr/>
          <p:nvPr/>
        </p:nvSpPr>
        <p:spPr>
          <a:xfrm>
            <a:off x="8879314" y="3143177"/>
            <a:ext cx="2006600" cy="711200"/>
          </a:xfrm>
          <a:prstGeom prst="notch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文本框 72"/>
          <p:cNvSpPr txBox="1"/>
          <p:nvPr/>
        </p:nvSpPr>
        <p:spPr>
          <a:xfrm>
            <a:off x="9076730" y="3314111"/>
            <a:ext cx="1611769" cy="369332"/>
          </a:xfrm>
          <a:prstGeom prst="rect">
            <a:avLst/>
          </a:prstGeom>
          <a:noFill/>
        </p:spPr>
        <p:txBody>
          <a:bodyPr wrap="square" rtlCol="0">
            <a:noAutofit/>
          </a:bodyPr>
          <a:lstStyle>
            <a:defPPr>
              <a:defRPr lang="zh-CN"/>
            </a:defPPr>
            <a:lvl1pPr algn="ctr">
              <a:defRPr>
                <a:solidFill>
                  <a:schemeClr val="bg1"/>
                </a:solidFill>
                <a:latin typeface="汉仪南宫体简" panose="02010600000101010101" pitchFamily="2" charset="-122"/>
                <a:ea typeface="汉仪南宫体简" panose="02010600000101010101" pitchFamily="2" charset="-122"/>
              </a:defRPr>
            </a:lvl1pPr>
          </a:lstStyle>
          <a:p>
            <a:r>
              <a:rPr lang="zh-CN" altLang="en-US" dirty="0" smtClean="0">
                <a:solidFill>
                  <a:schemeClr val="accent3"/>
                </a:solidFill>
                <a:latin typeface="微软雅黑" panose="020B0503020204020204" charset="-122"/>
                <a:ea typeface="微软雅黑" panose="020B0503020204020204" charset="-122"/>
              </a:rPr>
              <a:t>最终结果</a:t>
            </a:r>
            <a:endParaRPr lang="zh-CN" altLang="en-US" dirty="0">
              <a:solidFill>
                <a:schemeClr val="accent3"/>
              </a:solidFill>
              <a:latin typeface="微软雅黑" panose="020B0503020204020204" charset="-122"/>
              <a:ea typeface="微软雅黑" panose="020B0503020204020204" charset="-122"/>
            </a:endParaRPr>
          </a:p>
        </p:txBody>
      </p:sp>
      <p:cxnSp>
        <p:nvCxnSpPr>
          <p:cNvPr id="74" name="直接箭头连接符 73"/>
          <p:cNvCxnSpPr/>
          <p:nvPr/>
        </p:nvCxnSpPr>
        <p:spPr>
          <a:xfrm flipV="1">
            <a:off x="9882614" y="2806627"/>
            <a:ext cx="0" cy="51435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5" name="文本框 74"/>
          <p:cNvSpPr txBox="1"/>
          <p:nvPr/>
        </p:nvSpPr>
        <p:spPr>
          <a:xfrm>
            <a:off x="8801100" y="1768400"/>
            <a:ext cx="2163028" cy="1200329"/>
          </a:xfrm>
          <a:prstGeom prst="rect">
            <a:avLst/>
          </a:prstGeom>
          <a:noFill/>
        </p:spPr>
        <p:txBody>
          <a:bodyPr wrap="square" rtlCol="0">
            <a:noAutofit/>
          </a:bodyPr>
          <a:lstStyle/>
          <a:p>
            <a:pPr algn="ctr">
              <a:lnSpc>
                <a:spcPct val="150000"/>
              </a:lnSpc>
            </a:pPr>
            <a:r>
              <a:rPr lang="zh-CN" altLang="en-US" sz="12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200" dirty="0" smtClean="0">
                <a:latin typeface="微软雅黑" panose="020B0503020204020204" charset="-122"/>
                <a:ea typeface="微软雅黑" panose="020B0503020204020204" charset="-122"/>
              </a:rPr>
              <a:t>入</a:t>
            </a:r>
          </a:p>
        </p:txBody>
      </p:sp>
      <p:sp>
        <p:nvSpPr>
          <p:cNvPr id="76" name="文本框 75"/>
          <p:cNvSpPr txBox="1"/>
          <p:nvPr/>
        </p:nvSpPr>
        <p:spPr>
          <a:xfrm>
            <a:off x="4292461" y="431513"/>
            <a:ext cx="3607078" cy="584775"/>
          </a:xfrm>
          <a:prstGeom prst="rect">
            <a:avLst/>
          </a:prstGeom>
          <a:noFill/>
        </p:spPr>
        <p:txBody>
          <a:bodyPr wrap="none" rtlCol="0">
            <a:noAutofit/>
          </a:bodyPr>
          <a:lstStyle/>
          <a:p>
            <a:r>
              <a:rPr lang="en-US" altLang="zh-CN" sz="3200" dirty="0">
                <a:solidFill>
                  <a:schemeClr val="accent2"/>
                </a:solidFill>
                <a:latin typeface="优设标题黑" panose="00000500000000000000" pitchFamily="2" charset="-122"/>
                <a:ea typeface="优设标题黑" panose="00000500000000000000" pitchFamily="2" charset="-122"/>
              </a:rPr>
              <a:t>03-</a:t>
            </a:r>
            <a:r>
              <a:rPr lang="zh-CN" altLang="en-US" sz="3200" dirty="0">
                <a:solidFill>
                  <a:schemeClr val="accent2"/>
                </a:solidFill>
                <a:latin typeface="优设标题黑" panose="00000500000000000000" pitchFamily="2" charset="-122"/>
                <a:ea typeface="优设标题黑" panose="00000500000000000000" pitchFamily="2" charset="-122"/>
              </a:rPr>
              <a:t>研究成果及应用</a:t>
            </a:r>
            <a:endParaRPr lang="zh-CN" altLang="en-US" sz="3200" dirty="0">
              <a:solidFill>
                <a:schemeClr val="accent2"/>
              </a:solidFill>
              <a:latin typeface="优设标题黑" panose="00000500000000000000" pitchFamily="2" charset="-122"/>
              <a:ea typeface="优设标题黑" panose="00000500000000000000" pitchFamily="2"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292461" y="431513"/>
            <a:ext cx="3607078" cy="584775"/>
          </a:xfrm>
          <a:prstGeom prst="rect">
            <a:avLst/>
          </a:prstGeom>
          <a:noFill/>
        </p:spPr>
        <p:txBody>
          <a:bodyPr wrap="none" rtlCol="0">
            <a:noAutofit/>
          </a:bodyPr>
          <a:lstStyle/>
          <a:p>
            <a:r>
              <a:rPr lang="en-US" altLang="zh-CN" sz="3200" dirty="0">
                <a:solidFill>
                  <a:schemeClr val="accent2"/>
                </a:solidFill>
                <a:latin typeface="优设标题黑" panose="00000500000000000000" pitchFamily="2" charset="-122"/>
                <a:ea typeface="优设标题黑" panose="00000500000000000000" pitchFamily="2" charset="-122"/>
              </a:rPr>
              <a:t>03-</a:t>
            </a:r>
            <a:r>
              <a:rPr lang="zh-CN" altLang="en-US" sz="3200" dirty="0">
                <a:solidFill>
                  <a:schemeClr val="accent2"/>
                </a:solidFill>
                <a:latin typeface="优设标题黑" panose="00000500000000000000" pitchFamily="2" charset="-122"/>
                <a:ea typeface="优设标题黑" panose="00000500000000000000" pitchFamily="2" charset="-122"/>
              </a:rPr>
              <a:t>研究成果及应用</a:t>
            </a:r>
            <a:endParaRPr lang="zh-CN" altLang="en-US" sz="3200" dirty="0">
              <a:solidFill>
                <a:schemeClr val="accent2"/>
              </a:solidFill>
              <a:latin typeface="优设标题黑" panose="00000500000000000000" pitchFamily="2" charset="-122"/>
              <a:ea typeface="优设标题黑" panose="00000500000000000000" pitchFamily="2" charset="-122"/>
            </a:endParaRPr>
          </a:p>
        </p:txBody>
      </p:sp>
      <p:sp>
        <p:nvSpPr>
          <p:cNvPr id="21" name="矩形 20"/>
          <p:cNvSpPr/>
          <p:nvPr/>
        </p:nvSpPr>
        <p:spPr>
          <a:xfrm>
            <a:off x="0" y="1784015"/>
            <a:ext cx="12192000" cy="16747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23" y="1434164"/>
            <a:ext cx="3561749" cy="2374499"/>
          </a:xfrm>
          <a:prstGeom prst="rect">
            <a:avLst/>
          </a:prstGeom>
          <a:ln w="19050">
            <a:solidFill>
              <a:schemeClr val="accent3"/>
            </a:solidFill>
          </a:ln>
        </p:spPr>
      </p:pic>
      <p:sp>
        <p:nvSpPr>
          <p:cNvPr id="22" name="文本框 21"/>
          <p:cNvSpPr txBox="1"/>
          <p:nvPr/>
        </p:nvSpPr>
        <p:spPr>
          <a:xfrm>
            <a:off x="4789067" y="2367485"/>
            <a:ext cx="7187996" cy="916405"/>
          </a:xfrm>
          <a:prstGeom prst="rect">
            <a:avLst/>
          </a:prstGeom>
          <a:noFill/>
        </p:spPr>
        <p:txBody>
          <a:bodyPr wrap="square" rtlCol="0">
            <a:noAutofit/>
          </a:bodyPr>
          <a:lstStyle/>
          <a:p>
            <a:pPr>
              <a:lnSpc>
                <a:spcPct val="130000"/>
              </a:lnSpc>
            </a:pPr>
            <a:r>
              <a:rPr lang="zh-CN" altLang="en-US" sz="1400" dirty="0">
                <a:solidFill>
                  <a:schemeClr val="bg1"/>
                </a:solidFill>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solidFill>
                  <a:schemeClr val="bg1"/>
                </a:solidFill>
                <a:latin typeface="微软雅黑" panose="020B0503020204020204" charset="-122"/>
                <a:ea typeface="微软雅黑" panose="020B0503020204020204" charset="-122"/>
              </a:rPr>
              <a:t>入处入内容处输入内容处输入内容处输入处入内容处输入内容处输入内容处输入内容处输入内容处输入内容</a:t>
            </a:r>
          </a:p>
        </p:txBody>
      </p:sp>
      <p:sp>
        <p:nvSpPr>
          <p:cNvPr id="23" name="文本框 22"/>
          <p:cNvSpPr txBox="1"/>
          <p:nvPr/>
        </p:nvSpPr>
        <p:spPr>
          <a:xfrm>
            <a:off x="4789067" y="1958937"/>
            <a:ext cx="1723549" cy="400110"/>
          </a:xfrm>
          <a:prstGeom prst="rect">
            <a:avLst/>
          </a:prstGeom>
          <a:noFill/>
        </p:spPr>
        <p:txBody>
          <a:bodyPr wrap="none" rtlCol="0">
            <a:noAutofit/>
          </a:bodyPr>
          <a:lstStyle/>
          <a:p>
            <a:r>
              <a:rPr lang="zh-CN" altLang="en-US" sz="2000" b="1" dirty="0" smtClean="0">
                <a:solidFill>
                  <a:schemeClr val="bg1"/>
                </a:solidFill>
                <a:latin typeface="微软雅黑" panose="020B0503020204020204" charset="-122"/>
                <a:ea typeface="微软雅黑" panose="020B0503020204020204" charset="-122"/>
              </a:rPr>
              <a:t>社会价值应用</a:t>
            </a:r>
            <a:endParaRPr lang="zh-CN" altLang="en-US" sz="2000" b="1" dirty="0">
              <a:solidFill>
                <a:schemeClr val="bg1"/>
              </a:solidFill>
              <a:latin typeface="微软雅黑" panose="020B0503020204020204" charset="-122"/>
              <a:ea typeface="微软雅黑" panose="020B0503020204020204" charset="-122"/>
            </a:endParaRPr>
          </a:p>
        </p:txBody>
      </p:sp>
      <p:sp>
        <p:nvSpPr>
          <p:cNvPr id="26" name="文本框 25"/>
          <p:cNvSpPr txBox="1"/>
          <p:nvPr/>
        </p:nvSpPr>
        <p:spPr>
          <a:xfrm>
            <a:off x="680881" y="4613379"/>
            <a:ext cx="2298441" cy="1477328"/>
          </a:xfrm>
          <a:prstGeom prst="rect">
            <a:avLst/>
          </a:prstGeom>
          <a:noFill/>
        </p:spPr>
        <p:txBody>
          <a:bodyPr wrap="square" rtlCol="0">
            <a:noAutofit/>
          </a:bodyPr>
          <a:lstStyle/>
          <a:p>
            <a:pPr algn="ctr">
              <a:lnSpc>
                <a:spcPct val="150000"/>
              </a:lnSpc>
            </a:pPr>
            <a:r>
              <a:rPr lang="zh-CN" altLang="en-US" sz="12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200" dirty="0" smtClean="0">
                <a:latin typeface="微软雅黑" panose="020B0503020204020204" charset="-122"/>
                <a:ea typeface="微软雅黑" panose="020B0503020204020204" charset="-122"/>
              </a:rPr>
              <a:t>入处输入内容处输入处输入内容处入</a:t>
            </a:r>
          </a:p>
        </p:txBody>
      </p:sp>
      <p:sp>
        <p:nvSpPr>
          <p:cNvPr id="27" name="文本框 26"/>
          <p:cNvSpPr txBox="1"/>
          <p:nvPr/>
        </p:nvSpPr>
        <p:spPr>
          <a:xfrm>
            <a:off x="1224806" y="4204831"/>
            <a:ext cx="1210588" cy="400110"/>
          </a:xfrm>
          <a:prstGeom prst="rect">
            <a:avLst/>
          </a:prstGeom>
          <a:noFill/>
        </p:spPr>
        <p:txBody>
          <a:bodyPr wrap="none" rtlCol="0">
            <a:noAutofit/>
          </a:bodyPr>
          <a:lstStyle/>
          <a:p>
            <a:pPr algn="ctr"/>
            <a:r>
              <a:rPr lang="zh-CN" altLang="en-US" sz="2000" b="1" dirty="0" smtClean="0">
                <a:solidFill>
                  <a:schemeClr val="accent2"/>
                </a:solidFill>
                <a:latin typeface="微软雅黑" panose="020B0503020204020204" charset="-122"/>
                <a:ea typeface="微软雅黑" panose="020B0503020204020204" charset="-122"/>
              </a:rPr>
              <a:t>试用领域</a:t>
            </a:r>
            <a:endParaRPr lang="zh-CN" altLang="en-US" sz="2000" b="1" dirty="0">
              <a:solidFill>
                <a:schemeClr val="accent2"/>
              </a:solidFill>
              <a:latin typeface="微软雅黑" panose="020B0503020204020204" charset="-122"/>
              <a:ea typeface="微软雅黑" panose="020B0503020204020204" charset="-122"/>
            </a:endParaRPr>
          </a:p>
        </p:txBody>
      </p:sp>
      <p:sp>
        <p:nvSpPr>
          <p:cNvPr id="29" name="文本框 28"/>
          <p:cNvSpPr txBox="1"/>
          <p:nvPr/>
        </p:nvSpPr>
        <p:spPr>
          <a:xfrm>
            <a:off x="4946780" y="4613379"/>
            <a:ext cx="2298441" cy="1477328"/>
          </a:xfrm>
          <a:prstGeom prst="rect">
            <a:avLst/>
          </a:prstGeom>
          <a:noFill/>
        </p:spPr>
        <p:txBody>
          <a:bodyPr wrap="square" rtlCol="0">
            <a:noAutofit/>
          </a:bodyPr>
          <a:lstStyle/>
          <a:p>
            <a:pPr algn="ctr">
              <a:lnSpc>
                <a:spcPct val="150000"/>
              </a:lnSpc>
            </a:pPr>
            <a:r>
              <a:rPr lang="zh-CN" altLang="en-US" sz="12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200" dirty="0" smtClean="0">
                <a:latin typeface="微软雅黑" panose="020B0503020204020204" charset="-122"/>
                <a:ea typeface="微软雅黑" panose="020B0503020204020204" charset="-122"/>
              </a:rPr>
              <a:t>入处输入内容处输入处输入内容处入</a:t>
            </a:r>
          </a:p>
        </p:txBody>
      </p:sp>
      <p:sp>
        <p:nvSpPr>
          <p:cNvPr id="30" name="文本框 29"/>
          <p:cNvSpPr txBox="1"/>
          <p:nvPr/>
        </p:nvSpPr>
        <p:spPr>
          <a:xfrm>
            <a:off x="5490706" y="4204831"/>
            <a:ext cx="1210588" cy="400110"/>
          </a:xfrm>
          <a:prstGeom prst="rect">
            <a:avLst/>
          </a:prstGeom>
          <a:noFill/>
        </p:spPr>
        <p:txBody>
          <a:bodyPr wrap="none" rtlCol="0">
            <a:noAutofit/>
          </a:bodyPr>
          <a:lstStyle/>
          <a:p>
            <a:pPr algn="ctr"/>
            <a:r>
              <a:rPr lang="zh-CN" altLang="en-US" sz="2000" b="1" dirty="0" smtClean="0">
                <a:solidFill>
                  <a:schemeClr val="accent2"/>
                </a:solidFill>
                <a:latin typeface="微软雅黑" panose="020B0503020204020204" charset="-122"/>
                <a:ea typeface="微软雅黑" panose="020B0503020204020204" charset="-122"/>
              </a:rPr>
              <a:t>验证效果</a:t>
            </a:r>
            <a:endParaRPr lang="zh-CN" altLang="en-US" sz="2000" b="1" dirty="0">
              <a:solidFill>
                <a:schemeClr val="accent2"/>
              </a:solidFill>
              <a:latin typeface="微软雅黑" panose="020B0503020204020204" charset="-122"/>
              <a:ea typeface="微软雅黑" panose="020B0503020204020204" charset="-122"/>
            </a:endParaRPr>
          </a:p>
        </p:txBody>
      </p:sp>
      <p:sp>
        <p:nvSpPr>
          <p:cNvPr id="37" name="文本框 36"/>
          <p:cNvSpPr txBox="1"/>
          <p:nvPr/>
        </p:nvSpPr>
        <p:spPr>
          <a:xfrm>
            <a:off x="9212678" y="4613379"/>
            <a:ext cx="2298441" cy="1477328"/>
          </a:xfrm>
          <a:prstGeom prst="rect">
            <a:avLst/>
          </a:prstGeom>
          <a:noFill/>
        </p:spPr>
        <p:txBody>
          <a:bodyPr wrap="square" rtlCol="0">
            <a:noAutofit/>
          </a:bodyPr>
          <a:lstStyle/>
          <a:p>
            <a:pPr algn="ctr">
              <a:lnSpc>
                <a:spcPct val="150000"/>
              </a:lnSpc>
            </a:pPr>
            <a:r>
              <a:rPr lang="zh-CN" altLang="en-US" sz="12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200" dirty="0" smtClean="0">
                <a:latin typeface="微软雅黑" panose="020B0503020204020204" charset="-122"/>
                <a:ea typeface="微软雅黑" panose="020B0503020204020204" charset="-122"/>
              </a:rPr>
              <a:t>入处输入内容处输入处输入内容处入</a:t>
            </a:r>
          </a:p>
        </p:txBody>
      </p:sp>
      <p:sp>
        <p:nvSpPr>
          <p:cNvPr id="38" name="文本框 37"/>
          <p:cNvSpPr txBox="1"/>
          <p:nvPr/>
        </p:nvSpPr>
        <p:spPr>
          <a:xfrm>
            <a:off x="9756604" y="4204831"/>
            <a:ext cx="1210588" cy="400110"/>
          </a:xfrm>
          <a:prstGeom prst="rect">
            <a:avLst/>
          </a:prstGeom>
          <a:noFill/>
        </p:spPr>
        <p:txBody>
          <a:bodyPr wrap="none" rtlCol="0">
            <a:noAutofit/>
          </a:bodyPr>
          <a:lstStyle/>
          <a:p>
            <a:pPr algn="ctr"/>
            <a:r>
              <a:rPr lang="zh-CN" altLang="en-US" sz="2000" b="1" dirty="0" smtClean="0">
                <a:solidFill>
                  <a:schemeClr val="accent2"/>
                </a:solidFill>
                <a:latin typeface="微软雅黑" panose="020B0503020204020204" charset="-122"/>
                <a:ea typeface="微软雅黑" panose="020B0503020204020204" charset="-122"/>
              </a:rPr>
              <a:t>推广价值</a:t>
            </a:r>
            <a:endParaRPr lang="zh-CN" altLang="en-US" sz="2000" b="1" dirty="0">
              <a:solidFill>
                <a:schemeClr val="accent2"/>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294866" y="431513"/>
            <a:ext cx="3602268" cy="584775"/>
          </a:xfrm>
          <a:prstGeom prst="rect">
            <a:avLst/>
          </a:prstGeom>
          <a:noFill/>
        </p:spPr>
        <p:txBody>
          <a:bodyPr wrap="none" rtlCol="0">
            <a:noAutofit/>
          </a:bodyPr>
          <a:lstStyle/>
          <a:p>
            <a:r>
              <a:rPr lang="en-US" altLang="zh-CN" sz="3200" dirty="0">
                <a:solidFill>
                  <a:schemeClr val="accent2"/>
                </a:solidFill>
                <a:latin typeface="优设标题黑" panose="00000500000000000000" pitchFamily="2" charset="-122"/>
                <a:ea typeface="优设标题黑" panose="00000500000000000000" pitchFamily="2" charset="-122"/>
              </a:rPr>
              <a:t>03-</a:t>
            </a:r>
            <a:r>
              <a:rPr lang="zh-CN" altLang="en-US" sz="3200" dirty="0">
                <a:solidFill>
                  <a:schemeClr val="accent2"/>
                </a:solidFill>
                <a:latin typeface="优设标题黑" panose="00000500000000000000" pitchFamily="2" charset="-122"/>
                <a:ea typeface="优设标题黑" panose="00000500000000000000" pitchFamily="2" charset="-122"/>
              </a:rPr>
              <a:t>研究成果及应用</a:t>
            </a:r>
            <a:endParaRPr lang="zh-CN" altLang="en-US" sz="3200" dirty="0">
              <a:solidFill>
                <a:schemeClr val="accent2"/>
              </a:solidFill>
              <a:latin typeface="优设标题黑" panose="00000500000000000000" pitchFamily="2" charset="-122"/>
              <a:ea typeface="优设标题黑" panose="00000500000000000000" pitchFamily="2" charset="-122"/>
            </a:endParaRPr>
          </a:p>
        </p:txBody>
      </p:sp>
      <p:pic>
        <p:nvPicPr>
          <p:cNvPr id="24" name="图片 23"/>
          <p:cNvPicPr>
            <a:picLocks noChangeAspect="1"/>
          </p:cNvPicPr>
          <p:nvPr/>
        </p:nvPicPr>
        <p:blipFill>
          <a:blip r:embed="rId2" cstate="print">
            <a:extLst>
              <a:ext uri="{28A0092B-C50C-407E-A947-70E740481C1C}">
                <a14:useLocalDpi xmlns:a14="http://schemas.microsoft.com/office/drawing/2010/main" val="0"/>
              </a:ext>
            </a:extLst>
          </a:blip>
          <a:srcRect l="7422" t="35901" r="765" b="27753"/>
          <a:stretch>
            <a:fillRect/>
          </a:stretch>
        </p:blipFill>
        <p:spPr>
          <a:xfrm>
            <a:off x="6155982" y="4001865"/>
            <a:ext cx="5540943" cy="1645119"/>
          </a:xfrm>
          <a:custGeom>
            <a:avLst/>
            <a:gdLst>
              <a:gd name="connsiteX0" fmla="*/ 150808 w 5540943"/>
              <a:gd name="connsiteY0" fmla="*/ 0 h 1645119"/>
              <a:gd name="connsiteX1" fmla="*/ 5390135 w 5540943"/>
              <a:gd name="connsiteY1" fmla="*/ 0 h 1645119"/>
              <a:gd name="connsiteX2" fmla="*/ 5540943 w 5540943"/>
              <a:gd name="connsiteY2" fmla="*/ 150808 h 1645119"/>
              <a:gd name="connsiteX3" fmla="*/ 5540943 w 5540943"/>
              <a:gd name="connsiteY3" fmla="*/ 1494311 h 1645119"/>
              <a:gd name="connsiteX4" fmla="*/ 5390135 w 5540943"/>
              <a:gd name="connsiteY4" fmla="*/ 1645119 h 1645119"/>
              <a:gd name="connsiteX5" fmla="*/ 150808 w 5540943"/>
              <a:gd name="connsiteY5" fmla="*/ 1645119 h 1645119"/>
              <a:gd name="connsiteX6" fmla="*/ 0 w 5540943"/>
              <a:gd name="connsiteY6" fmla="*/ 1494311 h 1645119"/>
              <a:gd name="connsiteX7" fmla="*/ 0 w 5540943"/>
              <a:gd name="connsiteY7" fmla="*/ 150808 h 1645119"/>
              <a:gd name="connsiteX8" fmla="*/ 150808 w 5540943"/>
              <a:gd name="connsiteY8" fmla="*/ 0 h 164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0943" h="1645119">
                <a:moveTo>
                  <a:pt x="150808" y="0"/>
                </a:moveTo>
                <a:lnTo>
                  <a:pt x="5390135" y="0"/>
                </a:lnTo>
                <a:cubicBezTo>
                  <a:pt x="5473424" y="0"/>
                  <a:pt x="5540943" y="67519"/>
                  <a:pt x="5540943" y="150808"/>
                </a:cubicBezTo>
                <a:lnTo>
                  <a:pt x="5540943" y="1494311"/>
                </a:lnTo>
                <a:cubicBezTo>
                  <a:pt x="5540943" y="1577600"/>
                  <a:pt x="5473424" y="1645119"/>
                  <a:pt x="5390135" y="1645119"/>
                </a:cubicBezTo>
                <a:lnTo>
                  <a:pt x="150808" y="1645119"/>
                </a:lnTo>
                <a:cubicBezTo>
                  <a:pt x="67519" y="1645119"/>
                  <a:pt x="0" y="1577600"/>
                  <a:pt x="0" y="1494311"/>
                </a:cubicBezTo>
                <a:lnTo>
                  <a:pt x="0" y="150808"/>
                </a:lnTo>
                <a:cubicBezTo>
                  <a:pt x="0" y="67519"/>
                  <a:pt x="67519" y="0"/>
                  <a:pt x="150808" y="0"/>
                </a:cubicBezTo>
                <a:close/>
              </a:path>
            </a:pathLst>
          </a:custGeom>
          <a:ln w="38100">
            <a:solidFill>
              <a:schemeClr val="accent1"/>
            </a:solidFill>
          </a:ln>
        </p:spPr>
      </p:pic>
      <p:sp>
        <p:nvSpPr>
          <p:cNvPr id="20" name="圆角矩形 19"/>
          <p:cNvSpPr/>
          <p:nvPr/>
        </p:nvSpPr>
        <p:spPr>
          <a:xfrm>
            <a:off x="6155982" y="1829043"/>
            <a:ext cx="5540943" cy="1645119"/>
          </a:xfrm>
          <a:prstGeom prst="roundRect">
            <a:avLst>
              <a:gd name="adj" fmla="val 9167"/>
            </a:avLst>
          </a:prstGeom>
          <a:solidFill>
            <a:schemeClr val="accent2"/>
          </a:solidFill>
          <a:ln w="12700">
            <a:noFill/>
            <a:tailEnd type="triangle"/>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grpSp>
        <p:nvGrpSpPr>
          <p:cNvPr id="31" name="组合 30"/>
          <p:cNvGrpSpPr/>
          <p:nvPr/>
        </p:nvGrpSpPr>
        <p:grpSpPr>
          <a:xfrm>
            <a:off x="6335100" y="1981047"/>
            <a:ext cx="5182706" cy="1432290"/>
            <a:chOff x="4789067" y="1980673"/>
            <a:chExt cx="5182706" cy="1432290"/>
          </a:xfrm>
        </p:grpSpPr>
        <p:sp>
          <p:nvSpPr>
            <p:cNvPr id="32" name="文本框 31"/>
            <p:cNvSpPr txBox="1"/>
            <p:nvPr/>
          </p:nvSpPr>
          <p:spPr>
            <a:xfrm>
              <a:off x="4789067" y="2389221"/>
              <a:ext cx="5182706" cy="1023742"/>
            </a:xfrm>
            <a:prstGeom prst="rect">
              <a:avLst/>
            </a:prstGeom>
            <a:noFill/>
          </p:spPr>
          <p:txBody>
            <a:bodyPr wrap="square" rtlCol="0">
              <a:noAutofit/>
            </a:bodyPr>
            <a:lstStyle/>
            <a:p>
              <a:pPr>
                <a:lnSpc>
                  <a:spcPct val="150000"/>
                </a:lnSpc>
              </a:pPr>
              <a:r>
                <a:rPr lang="zh-CN" altLang="en-US" sz="1400" dirty="0">
                  <a:solidFill>
                    <a:schemeClr val="bg1"/>
                  </a:solidFill>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solidFill>
                    <a:schemeClr val="bg1"/>
                  </a:solidFill>
                  <a:latin typeface="微软雅黑" panose="020B0503020204020204" charset="-122"/>
                  <a:ea typeface="微软雅黑" panose="020B0503020204020204" charset="-122"/>
                </a:rPr>
                <a:t>入处入内容处输入内容处输入内容处内容处入内容处输入内容处</a:t>
              </a:r>
            </a:p>
          </p:txBody>
        </p:sp>
        <p:sp>
          <p:nvSpPr>
            <p:cNvPr id="33" name="文本框 32"/>
            <p:cNvSpPr txBox="1"/>
            <p:nvPr/>
          </p:nvSpPr>
          <p:spPr>
            <a:xfrm>
              <a:off x="4789067" y="1980673"/>
              <a:ext cx="1210588" cy="400110"/>
            </a:xfrm>
            <a:prstGeom prst="rect">
              <a:avLst/>
            </a:prstGeom>
            <a:noFill/>
          </p:spPr>
          <p:txBody>
            <a:bodyPr wrap="none" rtlCol="0">
              <a:noAutofit/>
            </a:bodyPr>
            <a:lstStyle/>
            <a:p>
              <a:r>
                <a:rPr lang="zh-CN" altLang="en-US" sz="2000" b="1" dirty="0" smtClean="0">
                  <a:solidFill>
                    <a:schemeClr val="accent3"/>
                  </a:solidFill>
                  <a:latin typeface="微软雅黑" panose="020B0503020204020204" charset="-122"/>
                  <a:ea typeface="微软雅黑" panose="020B0503020204020204" charset="-122"/>
                </a:rPr>
                <a:t>引用来源</a:t>
              </a:r>
              <a:endParaRPr lang="zh-CN" altLang="en-US" sz="2000" b="1" dirty="0">
                <a:solidFill>
                  <a:schemeClr val="accent3"/>
                </a:solidFill>
                <a:latin typeface="微软雅黑" panose="020B0503020204020204" charset="-122"/>
                <a:ea typeface="微软雅黑" panose="020B0503020204020204" charset="-122"/>
              </a:endParaRPr>
            </a:p>
          </p:txBody>
        </p:sp>
      </p:grpSp>
      <p:grpSp>
        <p:nvGrpSpPr>
          <p:cNvPr id="35" name="组合 34"/>
          <p:cNvGrpSpPr/>
          <p:nvPr/>
        </p:nvGrpSpPr>
        <p:grpSpPr>
          <a:xfrm>
            <a:off x="495076" y="1783833"/>
            <a:ext cx="1462450" cy="454330"/>
            <a:chOff x="3592150" y="2032000"/>
            <a:chExt cx="1716450" cy="530530"/>
          </a:xfrm>
        </p:grpSpPr>
        <p:sp>
          <p:nvSpPr>
            <p:cNvPr id="41" name="圆角矩形 40"/>
            <p:cNvSpPr/>
            <p:nvPr/>
          </p:nvSpPr>
          <p:spPr>
            <a:xfrm rot="21044520">
              <a:off x="3592150" y="2098980"/>
              <a:ext cx="1150861" cy="463550"/>
            </a:xfrm>
            <a:prstGeom prst="roundRect">
              <a:avLst>
                <a:gd name="adj" fmla="val 50000"/>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圆角矩形 41"/>
            <p:cNvSpPr/>
            <p:nvPr/>
          </p:nvSpPr>
          <p:spPr>
            <a:xfrm>
              <a:off x="3733800" y="2032000"/>
              <a:ext cx="1574800" cy="46355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39" name="文本框 38"/>
          <p:cNvSpPr txBox="1"/>
          <p:nvPr/>
        </p:nvSpPr>
        <p:spPr>
          <a:xfrm>
            <a:off x="531620" y="2498259"/>
            <a:ext cx="4887403" cy="1569660"/>
          </a:xfrm>
          <a:prstGeom prst="rect">
            <a:avLst/>
          </a:prstGeom>
          <a:noFill/>
        </p:spPr>
        <p:txBody>
          <a:bodyPr wrap="square" rtlCol="0">
            <a:noAutofit/>
          </a:bodyPr>
          <a:lstStyle/>
          <a:p>
            <a:pPr>
              <a:lnSpc>
                <a:spcPct val="150000"/>
              </a:lnSpc>
            </a:pPr>
            <a:r>
              <a:rPr lang="zh-CN" altLang="en-US" sz="16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600" dirty="0" smtClean="0">
                <a:latin typeface="微软雅黑" panose="020B0503020204020204" charset="-122"/>
                <a:ea typeface="微软雅黑" panose="020B0503020204020204" charset="-122"/>
              </a:rPr>
              <a:t>入输入内容处输入内容处输入内容处入内容处输入内容处输入内容处输入内容处输入处入内容处输入内容</a:t>
            </a:r>
          </a:p>
        </p:txBody>
      </p:sp>
      <p:sp>
        <p:nvSpPr>
          <p:cNvPr id="40" name="文本框 39"/>
          <p:cNvSpPr txBox="1"/>
          <p:nvPr/>
        </p:nvSpPr>
        <p:spPr>
          <a:xfrm>
            <a:off x="684507" y="1791893"/>
            <a:ext cx="1210588" cy="400110"/>
          </a:xfrm>
          <a:prstGeom prst="rect">
            <a:avLst/>
          </a:prstGeom>
          <a:noFill/>
        </p:spPr>
        <p:txBody>
          <a:bodyPr wrap="none" rtlCol="0">
            <a:noAutofit/>
          </a:bodyPr>
          <a:lstStyle/>
          <a:p>
            <a:r>
              <a:rPr lang="zh-CN" altLang="en-US" sz="2000" b="1" dirty="0" smtClean="0">
                <a:solidFill>
                  <a:schemeClr val="accent3"/>
                </a:solidFill>
                <a:latin typeface="微软雅黑" panose="020B0503020204020204" charset="-122"/>
                <a:ea typeface="微软雅黑" panose="020B0503020204020204" charset="-122"/>
              </a:rPr>
              <a:t>论证引用</a:t>
            </a:r>
            <a:endParaRPr lang="zh-CN" altLang="en-US" sz="2000" b="1" dirty="0">
              <a:solidFill>
                <a:schemeClr val="accent3"/>
              </a:solidFill>
              <a:latin typeface="微软雅黑" panose="020B0503020204020204" charset="-122"/>
              <a:ea typeface="微软雅黑" panose="020B0503020204020204" charset="-122"/>
            </a:endParaRPr>
          </a:p>
        </p:txBody>
      </p:sp>
      <p:sp>
        <p:nvSpPr>
          <p:cNvPr id="43" name="文本框 42"/>
          <p:cNvSpPr txBox="1"/>
          <p:nvPr/>
        </p:nvSpPr>
        <p:spPr>
          <a:xfrm>
            <a:off x="531620" y="4519564"/>
            <a:ext cx="4887403" cy="787523"/>
          </a:xfrm>
          <a:prstGeom prst="rect">
            <a:avLst/>
          </a:prstGeom>
          <a:noFill/>
        </p:spPr>
        <p:txBody>
          <a:bodyPr wrap="square" rtlCol="0">
            <a:noAutofit/>
          </a:bodyPr>
          <a:lstStyle/>
          <a:p>
            <a:pPr>
              <a:lnSpc>
                <a:spcPct val="150000"/>
              </a:lnSpc>
            </a:pPr>
            <a:r>
              <a:rPr lang="zh-CN" altLang="en-US" sz="16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600" dirty="0" smtClean="0">
                <a:latin typeface="微软雅黑" panose="020B0503020204020204" charset="-122"/>
                <a:ea typeface="微软雅黑" panose="020B0503020204020204" charset="-122"/>
              </a:rPr>
              <a:t>入输入内容处</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98500" y="1390650"/>
            <a:ext cx="5327099" cy="2492990"/>
          </a:xfrm>
          <a:prstGeom prst="rect">
            <a:avLst/>
          </a:prstGeom>
          <a:noFill/>
        </p:spPr>
        <p:txBody>
          <a:bodyPr wrap="none" rtlCol="0">
            <a:noAutofit/>
          </a:bodyPr>
          <a:lstStyle/>
          <a:p>
            <a:pPr>
              <a:lnSpc>
                <a:spcPct val="130000"/>
              </a:lnSpc>
            </a:pPr>
            <a:r>
              <a:rPr lang="zh-CN" altLang="en-US" sz="6000" dirty="0" smtClean="0">
                <a:solidFill>
                  <a:schemeClr val="accent1"/>
                </a:solidFill>
                <a:latin typeface="优设标题黑" panose="00000500000000000000" pitchFamily="2" charset="-122"/>
                <a:ea typeface="优设标题黑" panose="00000500000000000000" pitchFamily="2" charset="-122"/>
              </a:rPr>
              <a:t>振翅</a:t>
            </a:r>
            <a:r>
              <a:rPr lang="zh-CN" altLang="en-US" sz="6000" dirty="0" smtClean="0">
                <a:solidFill>
                  <a:schemeClr val="accent3"/>
                </a:solidFill>
                <a:latin typeface="优设标题黑" panose="00000500000000000000" pitchFamily="2" charset="-122"/>
                <a:ea typeface="优设标题黑" panose="00000500000000000000" pitchFamily="2" charset="-122"/>
              </a:rPr>
              <a:t>高飞</a:t>
            </a:r>
            <a:r>
              <a:rPr lang="zh-CN" altLang="en-US" sz="6000" dirty="0" smtClean="0">
                <a:solidFill>
                  <a:schemeClr val="bg1"/>
                </a:solidFill>
                <a:latin typeface="优设标题黑" panose="00000500000000000000" pitchFamily="2" charset="-122"/>
                <a:ea typeface="优设标题黑" panose="00000500000000000000" pitchFamily="2" charset="-122"/>
              </a:rPr>
              <a:t> </a:t>
            </a:r>
            <a:endParaRPr lang="en-US" altLang="zh-CN" sz="6000" dirty="0" smtClean="0">
              <a:solidFill>
                <a:schemeClr val="bg1"/>
              </a:solidFill>
              <a:latin typeface="优设标题黑" panose="00000500000000000000" pitchFamily="2" charset="-122"/>
              <a:ea typeface="优设标题黑" panose="00000500000000000000" pitchFamily="2" charset="-122"/>
            </a:endParaRPr>
          </a:p>
          <a:p>
            <a:pPr>
              <a:lnSpc>
                <a:spcPct val="130000"/>
              </a:lnSpc>
            </a:pPr>
            <a:r>
              <a:rPr lang="en-US" altLang="zh-CN" sz="6000" dirty="0">
                <a:solidFill>
                  <a:schemeClr val="bg1"/>
                </a:solidFill>
                <a:latin typeface="优设标题黑" panose="00000500000000000000" pitchFamily="2" charset="-122"/>
                <a:ea typeface="优设标题黑" panose="00000500000000000000" pitchFamily="2" charset="-122"/>
              </a:rPr>
              <a:t> </a:t>
            </a:r>
            <a:r>
              <a:rPr lang="en-US" altLang="zh-CN" sz="6000" dirty="0" smtClean="0">
                <a:solidFill>
                  <a:schemeClr val="bg1"/>
                </a:solidFill>
                <a:latin typeface="优设标题黑" panose="00000500000000000000" pitchFamily="2" charset="-122"/>
                <a:ea typeface="优设标题黑" panose="00000500000000000000" pitchFamily="2" charset="-122"/>
              </a:rPr>
              <a:t>    </a:t>
            </a:r>
            <a:r>
              <a:rPr lang="zh-CN" altLang="en-US" sz="6000" dirty="0" smtClean="0">
                <a:solidFill>
                  <a:schemeClr val="accent1"/>
                </a:solidFill>
                <a:latin typeface="优设标题黑" panose="00000500000000000000" pitchFamily="2" charset="-122"/>
                <a:ea typeface="优设标题黑" panose="00000500000000000000" pitchFamily="2" charset="-122"/>
              </a:rPr>
              <a:t>感谢</a:t>
            </a:r>
            <a:r>
              <a:rPr lang="zh-CN" altLang="en-US" sz="6000" dirty="0" smtClean="0">
                <a:solidFill>
                  <a:schemeClr val="accent3"/>
                </a:solidFill>
                <a:latin typeface="优设标题黑" panose="00000500000000000000" pitchFamily="2" charset="-122"/>
                <a:ea typeface="优设标题黑" panose="00000500000000000000" pitchFamily="2" charset="-122"/>
              </a:rPr>
              <a:t>观看</a:t>
            </a:r>
            <a:endParaRPr lang="zh-CN" altLang="en-US" sz="6000" dirty="0">
              <a:solidFill>
                <a:schemeClr val="accent3"/>
              </a:solidFill>
              <a:latin typeface="优设标题黑" panose="00000500000000000000" pitchFamily="2" charset="-122"/>
              <a:ea typeface="优设标题黑" panose="00000500000000000000" pitchFamily="2" charset="-122"/>
            </a:endParaRPr>
          </a:p>
        </p:txBody>
      </p:sp>
      <p:sp>
        <p:nvSpPr>
          <p:cNvPr id="5" name="文本框 4"/>
          <p:cNvSpPr txBox="1"/>
          <p:nvPr/>
        </p:nvSpPr>
        <p:spPr>
          <a:xfrm>
            <a:off x="1485479" y="2914651"/>
            <a:ext cx="1144929" cy="2552699"/>
          </a:xfrm>
          <a:prstGeom prst="rect">
            <a:avLst/>
          </a:prstGeom>
          <a:noFill/>
        </p:spPr>
        <p:txBody>
          <a:bodyPr vert="eaVert" wrap="square" rtlCol="0">
            <a:noAutofit/>
          </a:bodyPr>
          <a:lstStyle/>
          <a:p>
            <a:pPr>
              <a:lnSpc>
                <a:spcPct val="130000"/>
              </a:lnSpc>
            </a:pPr>
            <a:r>
              <a:rPr lang="zh-CN" altLang="en-US" sz="2400" dirty="0" smtClean="0">
                <a:solidFill>
                  <a:schemeClr val="accent3"/>
                </a:solidFill>
                <a:latin typeface="微软雅黑" panose="020B0503020204020204" charset="-122"/>
                <a:ea typeface="微软雅黑" panose="020B0503020204020204" charset="-122"/>
              </a:rPr>
              <a:t>毕业论文答辩商务风模板</a:t>
            </a:r>
            <a:endParaRPr lang="zh-CN" altLang="en-US" sz="2400" dirty="0">
              <a:solidFill>
                <a:schemeClr val="accent3"/>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24812313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746981" y="1082388"/>
            <a:ext cx="2371162" cy="1292662"/>
          </a:xfrm>
          <a:prstGeom prst="rect">
            <a:avLst/>
          </a:prstGeom>
          <a:noFill/>
        </p:spPr>
        <p:txBody>
          <a:bodyPr wrap="none" rtlCol="0">
            <a:noAutofit/>
          </a:bodyPr>
          <a:lstStyle/>
          <a:p>
            <a:pPr>
              <a:lnSpc>
                <a:spcPct val="130000"/>
              </a:lnSpc>
            </a:pPr>
            <a:r>
              <a:rPr lang="zh-CN" altLang="en-US" sz="6000" dirty="0">
                <a:solidFill>
                  <a:schemeClr val="accent1"/>
                </a:solidFill>
                <a:latin typeface="优设标题黑" panose="00000500000000000000" pitchFamily="2" charset="-122"/>
                <a:ea typeface="优设标题黑" panose="00000500000000000000" pitchFamily="2" charset="-122"/>
              </a:rPr>
              <a:t>目录：</a:t>
            </a:r>
          </a:p>
        </p:txBody>
      </p:sp>
      <p:sp>
        <p:nvSpPr>
          <p:cNvPr id="20" name="文本框 19"/>
          <p:cNvSpPr txBox="1"/>
          <p:nvPr/>
        </p:nvSpPr>
        <p:spPr>
          <a:xfrm>
            <a:off x="1866900" y="2701638"/>
            <a:ext cx="3273653" cy="523220"/>
          </a:xfrm>
          <a:prstGeom prst="rect">
            <a:avLst/>
          </a:prstGeom>
          <a:noFill/>
        </p:spPr>
        <p:txBody>
          <a:bodyPr wrap="none" rtlCol="0">
            <a:noAutofit/>
          </a:bodyPr>
          <a:lstStyle/>
          <a:p>
            <a:r>
              <a:rPr lang="en-US" altLang="zh-CN" sz="2800" dirty="0" smtClean="0">
                <a:solidFill>
                  <a:schemeClr val="accent3"/>
                </a:solidFill>
                <a:latin typeface="微软雅黑" panose="020B0503020204020204" charset="-122"/>
                <a:ea typeface="微软雅黑" panose="020B0503020204020204" charset="-122"/>
              </a:rPr>
              <a:t>01-</a:t>
            </a:r>
            <a:r>
              <a:rPr lang="zh-CN" altLang="en-US" sz="2800" dirty="0" smtClean="0">
                <a:solidFill>
                  <a:schemeClr val="accent3"/>
                </a:solidFill>
                <a:latin typeface="微软雅黑" panose="020B0503020204020204" charset="-122"/>
                <a:ea typeface="微软雅黑" panose="020B0503020204020204" charset="-122"/>
              </a:rPr>
              <a:t>研究背景及意义</a:t>
            </a:r>
            <a:endParaRPr lang="zh-CN" altLang="en-US" sz="2800" dirty="0">
              <a:solidFill>
                <a:schemeClr val="accent3"/>
              </a:solidFill>
              <a:latin typeface="微软雅黑" panose="020B0503020204020204" charset="-122"/>
              <a:ea typeface="微软雅黑" panose="020B0503020204020204" charset="-122"/>
            </a:endParaRPr>
          </a:p>
        </p:txBody>
      </p:sp>
      <p:sp>
        <p:nvSpPr>
          <p:cNvPr id="21" name="文本框 20"/>
          <p:cNvSpPr txBox="1"/>
          <p:nvPr/>
        </p:nvSpPr>
        <p:spPr>
          <a:xfrm>
            <a:off x="1866900" y="3946238"/>
            <a:ext cx="3273653" cy="523220"/>
          </a:xfrm>
          <a:prstGeom prst="rect">
            <a:avLst/>
          </a:prstGeom>
          <a:noFill/>
        </p:spPr>
        <p:txBody>
          <a:bodyPr wrap="none" rtlCol="0">
            <a:noAutofit/>
          </a:bodyPr>
          <a:lstStyle/>
          <a:p>
            <a:r>
              <a:rPr lang="en-US" altLang="zh-CN" sz="2800" dirty="0" smtClean="0">
                <a:solidFill>
                  <a:schemeClr val="accent3"/>
                </a:solidFill>
                <a:latin typeface="微软雅黑" panose="020B0503020204020204" charset="-122"/>
                <a:ea typeface="微软雅黑" panose="020B0503020204020204" charset="-122"/>
              </a:rPr>
              <a:t>02-</a:t>
            </a:r>
            <a:r>
              <a:rPr lang="zh-CN" altLang="en-US" sz="2800" dirty="0" smtClean="0">
                <a:solidFill>
                  <a:schemeClr val="accent3"/>
                </a:solidFill>
                <a:latin typeface="微软雅黑" panose="020B0503020204020204" charset="-122"/>
                <a:ea typeface="微软雅黑" panose="020B0503020204020204" charset="-122"/>
              </a:rPr>
              <a:t>研究方法及思路</a:t>
            </a:r>
            <a:endParaRPr lang="zh-CN" altLang="en-US" sz="2800" dirty="0">
              <a:solidFill>
                <a:schemeClr val="accent3"/>
              </a:solidFill>
              <a:latin typeface="微软雅黑" panose="020B0503020204020204" charset="-122"/>
              <a:ea typeface="微软雅黑" panose="020B0503020204020204" charset="-122"/>
            </a:endParaRPr>
          </a:p>
        </p:txBody>
      </p:sp>
      <p:sp>
        <p:nvSpPr>
          <p:cNvPr id="22" name="文本框 21"/>
          <p:cNvSpPr txBox="1"/>
          <p:nvPr/>
        </p:nvSpPr>
        <p:spPr>
          <a:xfrm>
            <a:off x="1866900" y="5190838"/>
            <a:ext cx="3273653" cy="523220"/>
          </a:xfrm>
          <a:prstGeom prst="rect">
            <a:avLst/>
          </a:prstGeom>
          <a:noFill/>
        </p:spPr>
        <p:txBody>
          <a:bodyPr wrap="none" rtlCol="0">
            <a:noAutofit/>
          </a:bodyPr>
          <a:lstStyle/>
          <a:p>
            <a:r>
              <a:rPr lang="en-US" altLang="zh-CN" sz="2800" dirty="0" smtClean="0">
                <a:solidFill>
                  <a:schemeClr val="accent3"/>
                </a:solidFill>
                <a:latin typeface="微软雅黑" panose="020B0503020204020204" charset="-122"/>
                <a:ea typeface="微软雅黑" panose="020B0503020204020204" charset="-122"/>
              </a:rPr>
              <a:t>03-</a:t>
            </a:r>
            <a:r>
              <a:rPr lang="zh-CN" altLang="en-US" sz="2800" dirty="0" smtClean="0">
                <a:solidFill>
                  <a:schemeClr val="accent3"/>
                </a:solidFill>
                <a:latin typeface="微软雅黑" panose="020B0503020204020204" charset="-122"/>
                <a:ea typeface="微软雅黑" panose="020B0503020204020204" charset="-122"/>
              </a:rPr>
              <a:t>研究成果及应用</a:t>
            </a:r>
            <a:endParaRPr lang="zh-CN" altLang="en-US" sz="2800" dirty="0">
              <a:solidFill>
                <a:schemeClr val="accent3"/>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3A00"/>
        </a:solidFill>
        <a:effectLst/>
      </p:bgPr>
    </p:bg>
    <p:spTree>
      <p:nvGrpSpPr>
        <p:cNvPr id="1" name=""/>
        <p:cNvGrpSpPr/>
        <p:nvPr/>
      </p:nvGrpSpPr>
      <p:grpSpPr>
        <a:xfrm>
          <a:off x="0" y="0"/>
          <a:ext cx="0" cy="0"/>
          <a:chOff x="0" y="0"/>
          <a:chExt cx="0" cy="0"/>
        </a:xfrm>
      </p:grpSpPr>
      <p:sp>
        <p:nvSpPr>
          <p:cNvPr id="2" name="文本占位符 1"/>
          <p:cNvSpPr txBox="1"/>
          <p:nvPr/>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微软雅黑" panose="020B0503020204020204" pitchFamily="34" charset="-122"/>
              <a:buNone/>
              <a:defRPr/>
            </a:pPr>
            <a:r>
              <a:rPr kumimoji="1" lang="en-US" altLang="zh-CN" sz="1100" b="0" i="0" u="none" strike="noStrike" kern="1200" cap="none" spc="0" normalizeH="0" baseline="0" noProof="0" smtClean="0">
                <a:ln>
                  <a:noFill/>
                </a:ln>
                <a:solidFill>
                  <a:srgbClr val="FFFFFF"/>
                </a:solidFill>
                <a:effectLst/>
                <a:uLnTx/>
                <a:uFillTx/>
                <a:cs typeface="Arial" panose="020B0604020202020204" pitchFamily="34" charset="0"/>
              </a:rPr>
              <a:t>OfficePLUS.cn</a:t>
            </a:r>
            <a:endParaRPr kumimoji="1" lang="en-US" altLang="zh-CN" sz="1100" b="0" i="0" u="none" strike="noStrike" kern="1200" cap="none" spc="0" normalizeH="0" baseline="0" noProof="0" dirty="0" smtClean="0">
              <a:ln>
                <a:noFill/>
              </a:ln>
              <a:solidFill>
                <a:srgbClr val="FFFFFF"/>
              </a:solidFill>
              <a:effectLst/>
              <a:uLnTx/>
              <a:uFillTx/>
              <a:cs typeface="Arial" panose="020B0604020202020204" pitchFamily="34" charset="0"/>
            </a:endParaRPr>
          </a:p>
        </p:txBody>
      </p:sp>
      <p:sp>
        <p:nvSpPr>
          <p:cNvPr id="3" name="文本占位符 2"/>
          <p:cNvSpPr txBox="1"/>
          <p:nvPr/>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中文</a:t>
            </a:r>
            <a:r>
              <a:rPr kumimoji="1" lang="zh-CN" altLang="en-US" dirty="0">
                <a:solidFill>
                  <a:srgbClr val="FFFFFF"/>
                </a:solidFill>
                <a:cs typeface="微软雅黑" panose="020B0503020204020204" pitchFamily="34" charset="-122"/>
              </a:rPr>
              <a:t>：优设标题黑</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微软雅黑</a:t>
            </a: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英文：</a:t>
            </a:r>
            <a:r>
              <a:rPr kumimoji="1" lang="en-GB"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Arail</a:t>
            </a: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标题 </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1.0</a:t>
            </a: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正文 </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1.5</a:t>
            </a:r>
            <a:endParaRPr kumimoji="1" lang="en-US" altLang="zh-CN" sz="1200" b="0" i="0" u="none" strike="noStrike" kern="1200" cap="none" spc="0" normalizeH="0" baseline="0" noProof="0" dirty="0">
              <a:ln>
                <a:noFill/>
              </a:ln>
              <a:solidFill>
                <a:srgbClr val="FFFFFF"/>
              </a:solidFill>
              <a:effectLst/>
              <a:uLnTx/>
              <a:uFillTx/>
              <a:cs typeface="微软雅黑" panose="020B0503020204020204" pitchFamily="34" charset="-122"/>
            </a:endParaRPr>
          </a:p>
          <a:p>
            <a:pPr lvl="0">
              <a:defRPr/>
            </a:pPr>
            <a:r>
              <a:rPr kumimoji="1" lang="en-US" altLang="zh-CN" dirty="0" err="1" smtClean="0">
                <a:solidFill>
                  <a:srgbClr val="FFFFFF"/>
                </a:solidFill>
                <a:cs typeface="微软雅黑" panose="020B0503020204020204" pitchFamily="34" charset="-122"/>
              </a:rPr>
              <a:t>Freepik</a:t>
            </a:r>
            <a:r>
              <a:rPr kumimoji="1" lang="en-US" altLang="zh-CN" dirty="0">
                <a:solidFill>
                  <a:srgbClr val="FFFFFF"/>
                </a:solidFill>
                <a:cs typeface="微软雅黑" panose="020B0503020204020204" pitchFamily="34" charset="-122"/>
              </a:rPr>
              <a:t>/</a:t>
            </a:r>
            <a:r>
              <a:rPr kumimoji="1" lang="en-US" altLang="zh-CN" dirty="0" err="1" smtClean="0">
                <a:solidFill>
                  <a:srgbClr val="FFFFFF"/>
                </a:solidFill>
                <a:cs typeface="微软雅黑" panose="020B0503020204020204" pitchFamily="34" charset="-122"/>
              </a:rPr>
              <a:t>pexels</a:t>
            </a:r>
            <a:endParaRPr kumimoji="1" lang="en-US" altLang="zh-CN" dirty="0">
              <a:solidFill>
                <a:srgbClr val="FFFFFF"/>
              </a:solidFill>
              <a:cs typeface="微软雅黑" panose="020B0503020204020204" pitchFamily="34" charset="-122"/>
            </a:endParaRPr>
          </a:p>
          <a:p>
            <a:pPr lvl="0">
              <a:defRPr/>
            </a:pP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本网站所提供的任何信息内容（包括但不限于 </a:t>
            </a:r>
            <a:r>
              <a:rPr kumimoji="1" lang="en-GB"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PPT </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模板、</a:t>
            </a:r>
            <a:r>
              <a:rPr kumimoji="1" lang="en-GB"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Word </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文档、</a:t>
            </a:r>
            <a:r>
              <a:rPr kumimoji="1" lang="en-GB"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Excel </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图表、图片素材等）均受</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中华人民共和国著作权法</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信息网络传播权保护条例</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及其他适用的法律法规的保护，未经权利人书面明确授权，信息内容的任何部分</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包括图片或图表</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不得被全部或部分的复制、传播、销售，否则将承担法律责任。</a:t>
            </a: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海风</a:t>
            </a:r>
            <a:endParaRPr kumimoji="1" lang="en-GB" altLang="zh-CN" sz="1200" b="0" i="0" u="none" strike="noStrike" kern="1200" cap="none" spc="0" normalizeH="0" baseline="0" noProof="0" dirty="0">
              <a:ln>
                <a:noFill/>
              </a:ln>
              <a:solidFill>
                <a:srgbClr val="FFFFFF"/>
              </a:solidFill>
              <a:effectLst/>
              <a:uLnTx/>
              <a:uFillTx/>
              <a:cs typeface="微软雅黑" panose="020B0503020204020204" pitchFamily="34" charset="-122"/>
            </a:endParaRPr>
          </a:p>
        </p:txBody>
      </p:sp>
      <p:sp>
        <p:nvSpPr>
          <p:cNvPr id="4" name="文本占位符 4"/>
          <p:cNvSpPr txBox="1"/>
          <p:nvPr/>
        </p:nvSpPr>
        <p:spPr>
          <a:xfrm>
            <a:off x="440603" y="759873"/>
            <a:ext cx="1657138"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kern="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微软雅黑" panose="020B0503020204020204" pitchFamily="34" charset="-122"/>
              <a:buNone/>
              <a:defRPr/>
            </a:pPr>
            <a:r>
              <a:rPr kumimoji="1" lang="zh-CN" altLang="en-US" sz="1865"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rPr>
              <a:t>标注</a:t>
            </a:r>
            <a:endParaRPr kumimoji="1" lang="zh-CN" altLang="en-US" sz="1865"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p:txBody>
      </p:sp>
      <p:sp>
        <p:nvSpPr>
          <p:cNvPr id="5" name="文本占位符 7"/>
          <p:cNvSpPr txBox="1"/>
          <p:nvPr/>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smtClean="0">
                <a:ln>
                  <a:noFill/>
                </a:ln>
                <a:solidFill>
                  <a:srgbClr val="FFFFFF"/>
                </a:solidFill>
                <a:effectLst/>
                <a:uLnTx/>
                <a:uFillTx/>
                <a:cs typeface="微软雅黑" panose="020B0503020204020204" pitchFamily="34" charset="-122"/>
              </a:rPr>
              <a:t>字体使用</a:t>
            </a: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smtClean="0">
                <a:ln>
                  <a:noFill/>
                </a:ln>
                <a:solidFill>
                  <a:srgbClr val="FFFFFF"/>
                </a:solidFill>
                <a:effectLst/>
                <a:uLnTx/>
                <a:uFillTx/>
                <a:cs typeface="微软雅黑" panose="020B0503020204020204" pitchFamily="34" charset="-122"/>
              </a:rPr>
              <a:t>行距</a:t>
            </a: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smtClean="0">
                <a:ln>
                  <a:noFill/>
                </a:ln>
                <a:solidFill>
                  <a:srgbClr val="FFFFFF"/>
                </a:solidFill>
                <a:effectLst/>
                <a:uLnTx/>
                <a:uFillTx/>
                <a:cs typeface="微软雅黑" panose="020B0503020204020204" pitchFamily="34" charset="-122"/>
              </a:rPr>
              <a:t>素材</a:t>
            </a: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smtClean="0">
                <a:ln>
                  <a:noFill/>
                </a:ln>
                <a:solidFill>
                  <a:srgbClr val="FFFFFF"/>
                </a:solidFill>
                <a:effectLst/>
                <a:uLnTx/>
                <a:uFillTx/>
                <a:cs typeface="微软雅黑" panose="020B0503020204020204" pitchFamily="34" charset="-122"/>
              </a:rPr>
              <a:t>声明</a:t>
            </a: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smtClean="0">
                <a:ln>
                  <a:noFill/>
                </a:ln>
                <a:solidFill>
                  <a:srgbClr val="FFFFFF"/>
                </a:solidFill>
                <a:effectLst/>
                <a:uLnTx/>
                <a:uFillTx/>
                <a:cs typeface="微软雅黑" panose="020B0503020204020204" pitchFamily="34" charset="-122"/>
              </a:rPr>
              <a:t>作者</a:t>
            </a:r>
            <a:endParaRPr kumimoji="1" lang="zh-CN" altLang="en-US" sz="1200" b="0" i="0" u="none" strike="noStrike" kern="1200" cap="none" spc="0" normalizeH="0" baseline="0" noProof="0" dirty="0">
              <a:ln>
                <a:noFill/>
              </a:ln>
              <a:solidFill>
                <a:srgbClr val="FFFFFF"/>
              </a:solidFill>
              <a:effectLst/>
              <a:uLnTx/>
              <a:uFillTx/>
              <a:cs typeface="微软雅黑" panose="020B0503020204020204" pitchFamily="34" charset="-122"/>
            </a:endParaRPr>
          </a:p>
        </p:txBody>
      </p:sp>
    </p:spTree>
    <p:extLst>
      <p:ext uri="{BB962C8B-B14F-4D97-AF65-F5344CB8AC3E}">
        <p14:creationId xmlns:p14="http://schemas.microsoft.com/office/powerpoint/2010/main" val="4264967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668628" y="1610333"/>
            <a:ext cx="800219" cy="2144177"/>
          </a:xfrm>
          <a:prstGeom prst="rect">
            <a:avLst/>
          </a:prstGeom>
          <a:noFill/>
        </p:spPr>
        <p:txBody>
          <a:bodyPr vert="eaVert" wrap="none" rtlCol="0">
            <a:noAutofit/>
          </a:bodyPr>
          <a:lstStyle/>
          <a:p>
            <a:r>
              <a:rPr lang="zh-CN" altLang="en-US" sz="4000" dirty="0" smtClean="0">
                <a:solidFill>
                  <a:schemeClr val="accent1"/>
                </a:solidFill>
                <a:latin typeface="微软雅黑" panose="020B0503020204020204" charset="-122"/>
                <a:ea typeface="微软雅黑" panose="020B0503020204020204" charset="-122"/>
              </a:rPr>
              <a:t>第一部分</a:t>
            </a:r>
            <a:endParaRPr lang="zh-CN" altLang="en-US" sz="4000" dirty="0">
              <a:solidFill>
                <a:schemeClr val="accent1"/>
              </a:solidFill>
              <a:latin typeface="微软雅黑" panose="020B0503020204020204" charset="-122"/>
              <a:ea typeface="微软雅黑" panose="020B0503020204020204" charset="-122"/>
            </a:endParaRPr>
          </a:p>
        </p:txBody>
      </p:sp>
      <p:sp>
        <p:nvSpPr>
          <p:cNvPr id="7" name="文本框 6"/>
          <p:cNvSpPr txBox="1"/>
          <p:nvPr/>
        </p:nvSpPr>
        <p:spPr>
          <a:xfrm>
            <a:off x="2750339" y="2435833"/>
            <a:ext cx="677108" cy="2964914"/>
          </a:xfrm>
          <a:prstGeom prst="rect">
            <a:avLst/>
          </a:prstGeom>
          <a:noFill/>
        </p:spPr>
        <p:txBody>
          <a:bodyPr vert="eaVert" wrap="none" rtlCol="0">
            <a:noAutofit/>
          </a:bodyPr>
          <a:lstStyle/>
          <a:p>
            <a:r>
              <a:rPr lang="zh-CN" altLang="en-US" sz="3200" dirty="0" smtClean="0">
                <a:solidFill>
                  <a:schemeClr val="accent3"/>
                </a:solidFill>
                <a:latin typeface="微软雅黑" panose="020B0503020204020204" charset="-122"/>
                <a:ea typeface="微软雅黑" panose="020B0503020204020204" charset="-122"/>
              </a:rPr>
              <a:t>研究背景及意义</a:t>
            </a:r>
            <a:endParaRPr lang="zh-CN" altLang="en-US" sz="3200" dirty="0">
              <a:solidFill>
                <a:schemeClr val="accent3"/>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357383" y="431513"/>
            <a:ext cx="3477234" cy="584775"/>
          </a:xfrm>
          <a:prstGeom prst="rect">
            <a:avLst/>
          </a:prstGeom>
          <a:noFill/>
        </p:spPr>
        <p:txBody>
          <a:bodyPr wrap="none" rtlCol="0">
            <a:noAutofit/>
          </a:bodyPr>
          <a:lstStyle/>
          <a:p>
            <a:r>
              <a:rPr lang="en-US" altLang="zh-CN" sz="3200" dirty="0" smtClean="0">
                <a:solidFill>
                  <a:schemeClr val="accent2"/>
                </a:solidFill>
                <a:latin typeface="优设标题黑" panose="00000500000000000000" pitchFamily="2" charset="-122"/>
                <a:ea typeface="优设标题黑" panose="00000500000000000000" pitchFamily="2" charset="-122"/>
              </a:rPr>
              <a:t>01-</a:t>
            </a:r>
            <a:r>
              <a:rPr lang="zh-CN" altLang="en-US" sz="3200" dirty="0" smtClean="0">
                <a:solidFill>
                  <a:schemeClr val="accent2"/>
                </a:solidFill>
                <a:latin typeface="优设标题黑" panose="00000500000000000000" pitchFamily="2" charset="-122"/>
                <a:ea typeface="优设标题黑" panose="00000500000000000000" pitchFamily="2" charset="-122"/>
              </a:rPr>
              <a:t>研究背景及意义</a:t>
            </a:r>
            <a:endParaRPr lang="zh-CN" altLang="en-US" sz="3200" dirty="0">
              <a:solidFill>
                <a:schemeClr val="accent2"/>
              </a:solidFill>
              <a:latin typeface="优设标题黑" panose="00000500000000000000" pitchFamily="2" charset="-122"/>
              <a:ea typeface="优设标题黑" panose="00000500000000000000" pitchFamily="2" charset="-122"/>
            </a:endParaRPr>
          </a:p>
        </p:txBody>
      </p:sp>
      <p:sp>
        <p:nvSpPr>
          <p:cNvPr id="16" name="矩形 15"/>
          <p:cNvSpPr/>
          <p:nvPr/>
        </p:nvSpPr>
        <p:spPr>
          <a:xfrm>
            <a:off x="0" y="3708400"/>
            <a:ext cx="12192000" cy="314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a:off x="3689350" y="1701800"/>
            <a:ext cx="381000" cy="488950"/>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500" y="2012950"/>
            <a:ext cx="4555067" cy="3416300"/>
          </a:xfrm>
          <a:prstGeom prst="rect">
            <a:avLst/>
          </a:prstGeom>
        </p:spPr>
      </p:pic>
      <p:sp>
        <p:nvSpPr>
          <p:cNvPr id="17" name="矩形 16"/>
          <p:cNvSpPr/>
          <p:nvPr/>
        </p:nvSpPr>
        <p:spPr>
          <a:xfrm>
            <a:off x="4445000" y="2006600"/>
            <a:ext cx="74295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 name="平行四边形 19"/>
          <p:cNvSpPr/>
          <p:nvPr/>
        </p:nvSpPr>
        <p:spPr>
          <a:xfrm>
            <a:off x="1562100" y="1628487"/>
            <a:ext cx="2324100" cy="520700"/>
          </a:xfrm>
          <a:prstGeom prst="parallelogram">
            <a:avLst>
              <a:gd name="adj" fmla="val 359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文本框 21"/>
          <p:cNvSpPr txBox="1"/>
          <p:nvPr/>
        </p:nvSpPr>
        <p:spPr>
          <a:xfrm>
            <a:off x="2016264" y="1658005"/>
            <a:ext cx="1415772" cy="461665"/>
          </a:xfrm>
          <a:prstGeom prst="rect">
            <a:avLst/>
          </a:prstGeom>
          <a:noFill/>
        </p:spPr>
        <p:txBody>
          <a:bodyPr wrap="none" rtlCol="0">
            <a:noAutofit/>
          </a:bodyPr>
          <a:lstStyle/>
          <a:p>
            <a:r>
              <a:rPr lang="zh-CN" altLang="en-US" sz="2400" dirty="0" smtClean="0">
                <a:solidFill>
                  <a:schemeClr val="bg1"/>
                </a:solidFill>
                <a:latin typeface="微软雅黑" panose="020B0503020204020204" charset="-122"/>
                <a:ea typeface="微软雅黑" panose="020B0503020204020204" charset="-122"/>
              </a:rPr>
              <a:t>前言说明</a:t>
            </a:r>
            <a:endParaRPr lang="zh-CN" altLang="en-US" sz="2400" dirty="0">
              <a:solidFill>
                <a:schemeClr val="bg1"/>
              </a:solidFill>
              <a:latin typeface="微软雅黑" panose="020B0503020204020204" charset="-122"/>
              <a:ea typeface="微软雅黑" panose="020B0503020204020204" charset="-122"/>
            </a:endParaRPr>
          </a:p>
        </p:txBody>
      </p:sp>
      <p:sp>
        <p:nvSpPr>
          <p:cNvPr id="23" name="文本框 22"/>
          <p:cNvSpPr txBox="1"/>
          <p:nvPr/>
        </p:nvSpPr>
        <p:spPr>
          <a:xfrm>
            <a:off x="4715294" y="2662636"/>
            <a:ext cx="6613106" cy="1156855"/>
          </a:xfrm>
          <a:prstGeom prst="rect">
            <a:avLst/>
          </a:prstGeom>
          <a:noFill/>
        </p:spPr>
        <p:txBody>
          <a:bodyPr wrap="square" rtlCol="0">
            <a:noAutofit/>
          </a:bodyPr>
          <a:lstStyle/>
          <a:p>
            <a:pPr>
              <a:lnSpc>
                <a:spcPct val="150000"/>
              </a:lnSpc>
            </a:pPr>
            <a:r>
              <a:rPr lang="zh-CN" altLang="en-US" sz="1600" dirty="0" smtClean="0">
                <a:latin typeface="微软雅黑" panose="020B0503020204020204" charset="-122"/>
                <a:ea typeface="微软雅黑" panose="020B0503020204020204" charset="-122"/>
              </a:rPr>
              <a:t>输入内容处输入内容处输入内容处入内容处输入内容处输入内容处输入内容处输入内容处入输入内容处输入内容处输入内容处入内容处输入内容处输入内容处输入</a:t>
            </a:r>
            <a:endParaRPr lang="zh-CN" altLang="en-US" sz="1600" dirty="0" smtClean="0">
              <a:latin typeface="微软雅黑" panose="020B0503020204020204" charset="-122"/>
              <a:ea typeface="微软雅黑" panose="020B0503020204020204" charset="-122"/>
            </a:endParaRPr>
          </a:p>
        </p:txBody>
      </p:sp>
      <p:sp>
        <p:nvSpPr>
          <p:cNvPr id="24" name="文本框 23"/>
          <p:cNvSpPr txBox="1"/>
          <p:nvPr/>
        </p:nvSpPr>
        <p:spPr>
          <a:xfrm>
            <a:off x="4715294" y="4046936"/>
            <a:ext cx="6613106" cy="812530"/>
          </a:xfrm>
          <a:prstGeom prst="rect">
            <a:avLst/>
          </a:prstGeom>
          <a:noFill/>
        </p:spPr>
        <p:txBody>
          <a:bodyPr wrap="square" rtlCol="0">
            <a:noAutofit/>
          </a:bodyPr>
          <a:lstStyle>
            <a:defPPr>
              <a:defRPr lang="zh-CN"/>
            </a:defPPr>
            <a:lvl1pPr>
              <a:lnSpc>
                <a:spcPct val="150000"/>
              </a:lnSpc>
              <a:defRPr sz="1600">
                <a:latin typeface="微软雅黑" panose="020B0503020204020204" charset="-122"/>
                <a:ea typeface="微软雅黑" panose="020B0503020204020204" charset="-122"/>
              </a:defRPr>
            </a:lvl1pPr>
          </a:lstStyle>
          <a:p>
            <a:r>
              <a:rPr lang="zh-CN" altLang="en-US" dirty="0"/>
              <a:t>输入内容处输入内容处输入内容处入内容处输入内容处输入内容处输入内容处输入</a:t>
            </a:r>
            <a:r>
              <a:rPr lang="zh-CN" altLang="en-US" dirty="0"/>
              <a:t>内容</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357383" y="431513"/>
            <a:ext cx="3477234" cy="584775"/>
          </a:xfrm>
          <a:prstGeom prst="rect">
            <a:avLst/>
          </a:prstGeom>
          <a:noFill/>
        </p:spPr>
        <p:txBody>
          <a:bodyPr wrap="none" rtlCol="0">
            <a:noAutofit/>
          </a:bodyPr>
          <a:lstStyle/>
          <a:p>
            <a:r>
              <a:rPr lang="en-US" altLang="zh-CN" sz="3200" dirty="0">
                <a:solidFill>
                  <a:schemeClr val="accent2"/>
                </a:solidFill>
                <a:latin typeface="优设标题黑" panose="00000500000000000000" pitchFamily="2" charset="-122"/>
                <a:ea typeface="优设标题黑" panose="00000500000000000000" pitchFamily="2" charset="-122"/>
              </a:rPr>
              <a:t>01-</a:t>
            </a:r>
            <a:r>
              <a:rPr lang="zh-CN" altLang="en-US" sz="3200" dirty="0">
                <a:solidFill>
                  <a:schemeClr val="accent2"/>
                </a:solidFill>
                <a:latin typeface="优设标题黑" panose="00000500000000000000" pitchFamily="2" charset="-122"/>
                <a:ea typeface="优设标题黑" panose="00000500000000000000" pitchFamily="2" charset="-122"/>
              </a:rPr>
              <a:t>研究背景及意义</a:t>
            </a:r>
            <a:endParaRPr lang="zh-CN" altLang="en-US" sz="3200" dirty="0">
              <a:solidFill>
                <a:schemeClr val="accent2"/>
              </a:solidFill>
              <a:latin typeface="优设标题黑" panose="00000500000000000000" pitchFamily="2" charset="-122"/>
              <a:ea typeface="优设标题黑" panose="00000500000000000000" pitchFamily="2" charset="-122"/>
            </a:endParaRPr>
          </a:p>
        </p:txBody>
      </p:sp>
      <p:sp>
        <p:nvSpPr>
          <p:cNvPr id="16" name="矩形 15"/>
          <p:cNvSpPr/>
          <p:nvPr/>
        </p:nvSpPr>
        <p:spPr>
          <a:xfrm>
            <a:off x="0" y="4546600"/>
            <a:ext cx="12192000" cy="2311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6" name="图片 25"/>
          <p:cNvPicPr>
            <a:picLocks noChangeAspect="1"/>
          </p:cNvPicPr>
          <p:nvPr/>
        </p:nvPicPr>
        <p:blipFill rotWithShape="1">
          <a:blip r:embed="rId2" cstate="print">
            <a:extLst>
              <a:ext uri="{28A0092B-C50C-407E-A947-70E740481C1C}">
                <a14:useLocalDpi xmlns:a14="http://schemas.microsoft.com/office/drawing/2010/main" val="0"/>
              </a:ext>
            </a:extLst>
          </a:blip>
          <a:srcRect l="29893" t="9404" r="32798" b="1605"/>
          <a:stretch>
            <a:fillRect/>
          </a:stretch>
        </p:blipFill>
        <p:spPr>
          <a:xfrm>
            <a:off x="4546600" y="1587500"/>
            <a:ext cx="3098800" cy="4927600"/>
          </a:xfrm>
          <a:custGeom>
            <a:avLst/>
            <a:gdLst>
              <a:gd name="connsiteX0" fmla="*/ 152523 w 3098800"/>
              <a:gd name="connsiteY0" fmla="*/ 0 h 4927600"/>
              <a:gd name="connsiteX1" fmla="*/ 2946277 w 3098800"/>
              <a:gd name="connsiteY1" fmla="*/ 0 h 4927600"/>
              <a:gd name="connsiteX2" fmla="*/ 3098800 w 3098800"/>
              <a:gd name="connsiteY2" fmla="*/ 152523 h 4927600"/>
              <a:gd name="connsiteX3" fmla="*/ 3098800 w 3098800"/>
              <a:gd name="connsiteY3" fmla="*/ 4775077 h 4927600"/>
              <a:gd name="connsiteX4" fmla="*/ 2946277 w 3098800"/>
              <a:gd name="connsiteY4" fmla="*/ 4927600 h 4927600"/>
              <a:gd name="connsiteX5" fmla="*/ 152523 w 3098800"/>
              <a:gd name="connsiteY5" fmla="*/ 4927600 h 4927600"/>
              <a:gd name="connsiteX6" fmla="*/ 0 w 3098800"/>
              <a:gd name="connsiteY6" fmla="*/ 4775077 h 4927600"/>
              <a:gd name="connsiteX7" fmla="*/ 0 w 3098800"/>
              <a:gd name="connsiteY7" fmla="*/ 152523 h 4927600"/>
              <a:gd name="connsiteX8" fmla="*/ 152523 w 3098800"/>
              <a:gd name="connsiteY8" fmla="*/ 0 h 492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8800" h="4927600">
                <a:moveTo>
                  <a:pt x="152523" y="0"/>
                </a:moveTo>
                <a:lnTo>
                  <a:pt x="2946277" y="0"/>
                </a:lnTo>
                <a:cubicBezTo>
                  <a:pt x="3030513" y="0"/>
                  <a:pt x="3098800" y="68287"/>
                  <a:pt x="3098800" y="152523"/>
                </a:cubicBezTo>
                <a:lnTo>
                  <a:pt x="3098800" y="4775077"/>
                </a:lnTo>
                <a:cubicBezTo>
                  <a:pt x="3098800" y="4859313"/>
                  <a:pt x="3030513" y="4927600"/>
                  <a:pt x="2946277" y="4927600"/>
                </a:cubicBezTo>
                <a:lnTo>
                  <a:pt x="152523" y="4927600"/>
                </a:lnTo>
                <a:cubicBezTo>
                  <a:pt x="68287" y="4927600"/>
                  <a:pt x="0" y="4859313"/>
                  <a:pt x="0" y="4775077"/>
                </a:cubicBezTo>
                <a:lnTo>
                  <a:pt x="0" y="152523"/>
                </a:lnTo>
                <a:cubicBezTo>
                  <a:pt x="0" y="68287"/>
                  <a:pt x="68287" y="0"/>
                  <a:pt x="152523" y="0"/>
                </a:cubicBezTo>
                <a:close/>
              </a:path>
            </a:pathLst>
          </a:custGeom>
        </p:spPr>
      </p:pic>
      <p:sp>
        <p:nvSpPr>
          <p:cNvPr id="3" name="圆角矩形 2"/>
          <p:cNvSpPr/>
          <p:nvPr/>
        </p:nvSpPr>
        <p:spPr>
          <a:xfrm>
            <a:off x="755650" y="2400300"/>
            <a:ext cx="3098800" cy="4114800"/>
          </a:xfrm>
          <a:prstGeom prst="roundRect">
            <a:avLst>
              <a:gd name="adj" fmla="val 4922"/>
            </a:avLst>
          </a:prstGeom>
          <a:solidFill>
            <a:schemeClr val="accent3"/>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圆角矩形 3"/>
          <p:cNvSpPr/>
          <p:nvPr/>
        </p:nvSpPr>
        <p:spPr>
          <a:xfrm>
            <a:off x="1282700" y="2880515"/>
            <a:ext cx="2044700" cy="508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 name="文本框 28"/>
          <p:cNvSpPr txBox="1"/>
          <p:nvPr/>
        </p:nvSpPr>
        <p:spPr>
          <a:xfrm>
            <a:off x="1699756" y="2934460"/>
            <a:ext cx="1210588" cy="400110"/>
          </a:xfrm>
          <a:prstGeom prst="rect">
            <a:avLst/>
          </a:prstGeom>
          <a:noFill/>
        </p:spPr>
        <p:txBody>
          <a:bodyPr wrap="none" rtlCol="0">
            <a:noAutofit/>
          </a:bodyPr>
          <a:lstStyle/>
          <a:p>
            <a:r>
              <a:rPr lang="zh-CN" altLang="en-US" sz="2000" b="1" dirty="0" smtClean="0">
                <a:solidFill>
                  <a:schemeClr val="bg1"/>
                </a:solidFill>
                <a:latin typeface="微软雅黑" panose="020B0503020204020204" charset="-122"/>
                <a:ea typeface="微软雅黑" panose="020B0503020204020204" charset="-122"/>
              </a:rPr>
              <a:t>研究背景</a:t>
            </a:r>
            <a:endParaRPr lang="zh-CN" altLang="en-US" sz="2000" b="1" dirty="0">
              <a:solidFill>
                <a:schemeClr val="bg1"/>
              </a:solidFill>
              <a:latin typeface="微软雅黑" panose="020B0503020204020204" charset="-122"/>
              <a:ea typeface="微软雅黑" panose="020B0503020204020204" charset="-122"/>
            </a:endParaRPr>
          </a:p>
        </p:txBody>
      </p:sp>
      <p:sp>
        <p:nvSpPr>
          <p:cNvPr id="30" name="文本框 29"/>
          <p:cNvSpPr txBox="1"/>
          <p:nvPr/>
        </p:nvSpPr>
        <p:spPr>
          <a:xfrm>
            <a:off x="1041400" y="3705744"/>
            <a:ext cx="2527300" cy="1993238"/>
          </a:xfrm>
          <a:prstGeom prst="rect">
            <a:avLst/>
          </a:prstGeom>
          <a:noFill/>
        </p:spPr>
        <p:txBody>
          <a:bodyPr wrap="square" rtlCol="0">
            <a:noAutofit/>
          </a:bodyPr>
          <a:lstStyle/>
          <a:p>
            <a:pPr algn="ctr">
              <a:lnSpc>
                <a:spcPct val="15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入输入内容处输入内容处输入内容处入内容处输入内容处输入内容处输入</a:t>
            </a:r>
          </a:p>
        </p:txBody>
      </p:sp>
      <p:sp>
        <p:nvSpPr>
          <p:cNvPr id="28" name="圆角矩形 27"/>
          <p:cNvSpPr/>
          <p:nvPr/>
        </p:nvSpPr>
        <p:spPr>
          <a:xfrm>
            <a:off x="8337550" y="2400300"/>
            <a:ext cx="3098800" cy="4114800"/>
          </a:xfrm>
          <a:prstGeom prst="roundRect">
            <a:avLst>
              <a:gd name="adj" fmla="val 4922"/>
            </a:avLst>
          </a:prstGeom>
          <a:solidFill>
            <a:schemeClr val="accent3"/>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圆角矩形 33"/>
          <p:cNvSpPr/>
          <p:nvPr/>
        </p:nvSpPr>
        <p:spPr>
          <a:xfrm>
            <a:off x="8864600" y="2880515"/>
            <a:ext cx="2044700" cy="508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文本框 34"/>
          <p:cNvSpPr txBox="1"/>
          <p:nvPr/>
        </p:nvSpPr>
        <p:spPr>
          <a:xfrm>
            <a:off x="9281656" y="2934460"/>
            <a:ext cx="1210588" cy="400110"/>
          </a:xfrm>
          <a:prstGeom prst="rect">
            <a:avLst/>
          </a:prstGeom>
          <a:noFill/>
        </p:spPr>
        <p:txBody>
          <a:bodyPr wrap="none" rtlCol="0">
            <a:noAutofit/>
          </a:bodyPr>
          <a:lstStyle/>
          <a:p>
            <a:r>
              <a:rPr lang="zh-CN" altLang="en-US" sz="2000" b="1" dirty="0" smtClean="0">
                <a:solidFill>
                  <a:schemeClr val="bg1"/>
                </a:solidFill>
                <a:latin typeface="微软雅黑" panose="020B0503020204020204" charset="-122"/>
                <a:ea typeface="微软雅黑" panose="020B0503020204020204" charset="-122"/>
              </a:rPr>
              <a:t>研究意义</a:t>
            </a:r>
            <a:endParaRPr lang="zh-CN" altLang="en-US" sz="2000" b="1" dirty="0">
              <a:solidFill>
                <a:schemeClr val="bg1"/>
              </a:solidFill>
              <a:latin typeface="微软雅黑" panose="020B0503020204020204" charset="-122"/>
              <a:ea typeface="微软雅黑" panose="020B0503020204020204" charset="-122"/>
            </a:endParaRPr>
          </a:p>
        </p:txBody>
      </p:sp>
      <p:sp>
        <p:nvSpPr>
          <p:cNvPr id="33" name="文本框 32"/>
          <p:cNvSpPr txBox="1"/>
          <p:nvPr/>
        </p:nvSpPr>
        <p:spPr>
          <a:xfrm>
            <a:off x="8623300" y="3705744"/>
            <a:ext cx="2527300" cy="1993238"/>
          </a:xfrm>
          <a:prstGeom prst="rect">
            <a:avLst/>
          </a:prstGeom>
          <a:noFill/>
        </p:spPr>
        <p:txBody>
          <a:bodyPr wrap="square" rtlCol="0">
            <a:noAutofit/>
          </a:bodyPr>
          <a:lstStyle>
            <a:defPPr>
              <a:defRPr lang="zh-CN"/>
            </a:defPPr>
            <a:lvl1pPr algn="ctr">
              <a:lnSpc>
                <a:spcPct val="150000"/>
              </a:lnSpc>
              <a:defRPr sz="1400">
                <a:latin typeface="微软雅黑" panose="020B0503020204020204" charset="-122"/>
                <a:ea typeface="微软雅黑" panose="020B0503020204020204" charset="-122"/>
              </a:defRPr>
            </a:lvl1pPr>
          </a:lstStyle>
          <a:p>
            <a:r>
              <a:rPr lang="zh-CN" altLang="en-US" dirty="0"/>
              <a:t>输入内容处输入内容处输入内容处入内容处输入内容处输入内容处输入内容处输入内容处</a:t>
            </a:r>
            <a:r>
              <a:rPr lang="zh-CN" altLang="en-US" dirty="0"/>
              <a:t>入输入内容处输入内容处输入内容处入内容处输入内容处输入内容处输入</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357383" y="431513"/>
            <a:ext cx="3477234" cy="584775"/>
          </a:xfrm>
          <a:prstGeom prst="rect">
            <a:avLst/>
          </a:prstGeom>
          <a:noFill/>
        </p:spPr>
        <p:txBody>
          <a:bodyPr wrap="none" rtlCol="0">
            <a:noAutofit/>
          </a:bodyPr>
          <a:lstStyle/>
          <a:p>
            <a:r>
              <a:rPr lang="en-US" altLang="zh-CN" sz="3200" dirty="0">
                <a:solidFill>
                  <a:schemeClr val="accent2"/>
                </a:solidFill>
                <a:latin typeface="优设标题黑" panose="00000500000000000000" pitchFamily="2" charset="-122"/>
                <a:ea typeface="优设标题黑" panose="00000500000000000000" pitchFamily="2" charset="-122"/>
              </a:rPr>
              <a:t>01-</a:t>
            </a:r>
            <a:r>
              <a:rPr lang="zh-CN" altLang="en-US" sz="3200" dirty="0">
                <a:solidFill>
                  <a:schemeClr val="accent2"/>
                </a:solidFill>
                <a:latin typeface="优设标题黑" panose="00000500000000000000" pitchFamily="2" charset="-122"/>
                <a:ea typeface="优设标题黑" panose="00000500000000000000" pitchFamily="2" charset="-122"/>
              </a:rPr>
              <a:t>研究背景及意义</a:t>
            </a:r>
            <a:endParaRPr lang="zh-CN" altLang="en-US" sz="3200" dirty="0">
              <a:solidFill>
                <a:schemeClr val="accent2"/>
              </a:solidFill>
              <a:latin typeface="优设标题黑" panose="00000500000000000000" pitchFamily="2" charset="-122"/>
              <a:ea typeface="优设标题黑" panose="00000500000000000000" pitchFamily="2" charset="-122"/>
            </a:endParaRPr>
          </a:p>
        </p:txBody>
      </p:sp>
      <p:sp>
        <p:nvSpPr>
          <p:cNvPr id="16" name="矩形 15"/>
          <p:cNvSpPr/>
          <p:nvPr/>
        </p:nvSpPr>
        <p:spPr>
          <a:xfrm>
            <a:off x="0" y="1892300"/>
            <a:ext cx="2273300" cy="4292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rcRect l="19853" t="2059" r="16029" b="1765"/>
          <a:stretch>
            <a:fillRect/>
          </a:stretch>
        </p:blipFill>
        <p:spPr>
          <a:xfrm>
            <a:off x="901700" y="2654300"/>
            <a:ext cx="2768600" cy="2768600"/>
          </a:xfrm>
          <a:custGeom>
            <a:avLst/>
            <a:gdLst>
              <a:gd name="connsiteX0" fmla="*/ 1384300 w 2768600"/>
              <a:gd name="connsiteY0" fmla="*/ 0 h 2768600"/>
              <a:gd name="connsiteX1" fmla="*/ 2768600 w 2768600"/>
              <a:gd name="connsiteY1" fmla="*/ 1384300 h 2768600"/>
              <a:gd name="connsiteX2" fmla="*/ 1384300 w 2768600"/>
              <a:gd name="connsiteY2" fmla="*/ 2768600 h 2768600"/>
              <a:gd name="connsiteX3" fmla="*/ 0 w 2768600"/>
              <a:gd name="connsiteY3" fmla="*/ 1384300 h 2768600"/>
              <a:gd name="connsiteX4" fmla="*/ 1384300 w 2768600"/>
              <a:gd name="connsiteY4" fmla="*/ 0 h 276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600" h="2768600">
                <a:moveTo>
                  <a:pt x="1384300" y="0"/>
                </a:moveTo>
                <a:cubicBezTo>
                  <a:pt x="2148828" y="0"/>
                  <a:pt x="2768600" y="619772"/>
                  <a:pt x="2768600" y="1384300"/>
                </a:cubicBezTo>
                <a:cubicBezTo>
                  <a:pt x="2768600" y="2148828"/>
                  <a:pt x="2148828" y="2768600"/>
                  <a:pt x="1384300" y="2768600"/>
                </a:cubicBezTo>
                <a:cubicBezTo>
                  <a:pt x="619772" y="2768600"/>
                  <a:pt x="0" y="2148828"/>
                  <a:pt x="0" y="1384300"/>
                </a:cubicBezTo>
                <a:cubicBezTo>
                  <a:pt x="0" y="619772"/>
                  <a:pt x="619772" y="0"/>
                  <a:pt x="1384300" y="0"/>
                </a:cubicBezTo>
                <a:close/>
              </a:path>
            </a:pathLst>
          </a:custGeom>
        </p:spPr>
      </p:pic>
      <p:sp>
        <p:nvSpPr>
          <p:cNvPr id="23" name="矩形 22"/>
          <p:cNvSpPr/>
          <p:nvPr/>
        </p:nvSpPr>
        <p:spPr>
          <a:xfrm>
            <a:off x="11874500" y="1892300"/>
            <a:ext cx="317500" cy="4292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rot="21044520">
            <a:off x="3592180" y="2316574"/>
            <a:ext cx="980557" cy="396970"/>
          </a:xfrm>
          <a:prstGeom prst="roundRect">
            <a:avLst>
              <a:gd name="adj" fmla="val 50000"/>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圆角矩形 11"/>
          <p:cNvSpPr/>
          <p:nvPr/>
        </p:nvSpPr>
        <p:spPr>
          <a:xfrm>
            <a:off x="3712869" y="2259214"/>
            <a:ext cx="1341761" cy="39697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文本框 35"/>
          <p:cNvSpPr txBox="1"/>
          <p:nvPr/>
        </p:nvSpPr>
        <p:spPr>
          <a:xfrm>
            <a:off x="3657600" y="2713758"/>
            <a:ext cx="7988300" cy="1061829"/>
          </a:xfrm>
          <a:prstGeom prst="rect">
            <a:avLst/>
          </a:prstGeom>
          <a:noFill/>
        </p:spPr>
        <p:txBody>
          <a:bodyPr wrap="square" rtlCol="0">
            <a:noAutofit/>
          </a:bodyPr>
          <a:lstStyle>
            <a:defPPr>
              <a:defRPr lang="zh-CN"/>
            </a:defPPr>
            <a:lvl1pPr algn="ctr">
              <a:lnSpc>
                <a:spcPct val="150000"/>
              </a:lnSpc>
              <a:defRPr sz="1400">
                <a:latin typeface="微软雅黑" panose="020B0503020204020204" charset="-122"/>
                <a:ea typeface="微软雅黑" panose="020B0503020204020204" charset="-122"/>
              </a:defRPr>
            </a:lvl1pPr>
          </a:lstStyle>
          <a:p>
            <a:pPr algn="l"/>
            <a:r>
              <a:rPr lang="zh-CN" altLang="en-US" dirty="0"/>
              <a:t>输入内容处输入内容处输入内容处入内容处输入内容处输入内容处输入内容处输入内容处</a:t>
            </a:r>
            <a:r>
              <a:rPr lang="zh-CN" altLang="en-US" dirty="0"/>
              <a:t>入输入内容处输入内容处输入内容处入内容处输入内容处输入内容处输入内容处输入处入内容处输入</a:t>
            </a:r>
            <a:r>
              <a:rPr lang="zh-CN" altLang="en-US" dirty="0" smtClean="0"/>
              <a:t>内容</a:t>
            </a:r>
            <a:r>
              <a:rPr lang="zh-CN" altLang="en-US" dirty="0"/>
              <a:t>输入内容处输入内容处输入内容处入</a:t>
            </a:r>
          </a:p>
        </p:txBody>
      </p:sp>
      <p:sp>
        <p:nvSpPr>
          <p:cNvPr id="37" name="文本框 36"/>
          <p:cNvSpPr txBox="1"/>
          <p:nvPr/>
        </p:nvSpPr>
        <p:spPr>
          <a:xfrm>
            <a:off x="3781611" y="2267274"/>
            <a:ext cx="1210588" cy="400110"/>
          </a:xfrm>
          <a:prstGeom prst="rect">
            <a:avLst/>
          </a:prstGeom>
          <a:noFill/>
        </p:spPr>
        <p:txBody>
          <a:bodyPr wrap="none" rtlCol="0">
            <a:noAutofit/>
          </a:bodyPr>
          <a:lstStyle/>
          <a:p>
            <a:r>
              <a:rPr lang="zh-CN" altLang="en-US" sz="2000" b="1" dirty="0" smtClean="0">
                <a:solidFill>
                  <a:schemeClr val="bg1"/>
                </a:solidFill>
                <a:latin typeface="微软雅黑" panose="020B0503020204020204" charset="-122"/>
                <a:ea typeface="微软雅黑" panose="020B0503020204020204" charset="-122"/>
              </a:rPr>
              <a:t>社会价值</a:t>
            </a:r>
            <a:endParaRPr lang="zh-CN" altLang="en-US" sz="2000" b="1" dirty="0">
              <a:solidFill>
                <a:schemeClr val="bg1"/>
              </a:solidFill>
              <a:latin typeface="微软雅黑" panose="020B0503020204020204" charset="-122"/>
              <a:ea typeface="微软雅黑" panose="020B0503020204020204" charset="-122"/>
            </a:endParaRPr>
          </a:p>
        </p:txBody>
      </p:sp>
      <p:sp>
        <p:nvSpPr>
          <p:cNvPr id="42" name="圆角矩形 41"/>
          <p:cNvSpPr/>
          <p:nvPr/>
        </p:nvSpPr>
        <p:spPr>
          <a:xfrm rot="21044520">
            <a:off x="3592180" y="4386674"/>
            <a:ext cx="980557" cy="396970"/>
          </a:xfrm>
          <a:prstGeom prst="roundRect">
            <a:avLst>
              <a:gd name="adj" fmla="val 50000"/>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圆角矩形 42"/>
          <p:cNvSpPr/>
          <p:nvPr/>
        </p:nvSpPr>
        <p:spPr>
          <a:xfrm>
            <a:off x="3712869" y="4329314"/>
            <a:ext cx="1341761" cy="39697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文本框 39"/>
          <p:cNvSpPr txBox="1"/>
          <p:nvPr/>
        </p:nvSpPr>
        <p:spPr>
          <a:xfrm>
            <a:off x="3657600" y="4783858"/>
            <a:ext cx="7988300" cy="1023742"/>
          </a:xfrm>
          <a:prstGeom prst="rect">
            <a:avLst/>
          </a:prstGeom>
          <a:noFill/>
        </p:spPr>
        <p:txBody>
          <a:bodyPr wrap="square" rtlCol="0">
            <a:noAutofit/>
          </a:bodyPr>
          <a:lstStyle>
            <a:defPPr>
              <a:defRPr lang="zh-CN"/>
            </a:defPPr>
            <a:lvl1pPr>
              <a:lnSpc>
                <a:spcPct val="150000"/>
              </a:lnSpc>
              <a:defRPr sz="1400">
                <a:latin typeface="微软雅黑" panose="020B0503020204020204" charset="-122"/>
                <a:ea typeface="微软雅黑" panose="020B0503020204020204" charset="-122"/>
              </a:defRPr>
            </a:lvl1pPr>
          </a:lstStyle>
          <a:p>
            <a:r>
              <a:rPr lang="zh-CN" altLang="en-US" dirty="0"/>
              <a:t>输入内容处输入内容处输入内容处入内容处输入内容处输入内容处输入内容处输入内容处入输入内容处输入内容处输入内容处入内容处输入内容处输入内容处输入内容处输入处入内容处输入内容输入内容处输入内容处输入内容处入</a:t>
            </a:r>
            <a:endParaRPr lang="zh-CN" altLang="en-US" dirty="0"/>
          </a:p>
        </p:txBody>
      </p:sp>
      <p:sp>
        <p:nvSpPr>
          <p:cNvPr id="41" name="文本框 40"/>
          <p:cNvSpPr txBox="1"/>
          <p:nvPr/>
        </p:nvSpPr>
        <p:spPr>
          <a:xfrm>
            <a:off x="3781611" y="4337374"/>
            <a:ext cx="1210588" cy="400110"/>
          </a:xfrm>
          <a:prstGeom prst="rect">
            <a:avLst/>
          </a:prstGeom>
          <a:noFill/>
        </p:spPr>
        <p:txBody>
          <a:bodyPr wrap="none" rtlCol="0">
            <a:noAutofit/>
          </a:bodyPr>
          <a:lstStyle/>
          <a:p>
            <a:r>
              <a:rPr lang="zh-CN" altLang="en-US" sz="2000" b="1" dirty="0" smtClean="0">
                <a:solidFill>
                  <a:schemeClr val="bg1"/>
                </a:solidFill>
                <a:latin typeface="微软雅黑" panose="020B0503020204020204" charset="-122"/>
                <a:ea typeface="微软雅黑" panose="020B0503020204020204" charset="-122"/>
              </a:rPr>
              <a:t>学术意义</a:t>
            </a:r>
            <a:endParaRPr lang="zh-CN" altLang="en-US" sz="2000" b="1" dirty="0">
              <a:solidFill>
                <a:schemeClr val="bg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文本框 10"/>
          <p:cNvSpPr txBox="1"/>
          <p:nvPr/>
        </p:nvSpPr>
        <p:spPr>
          <a:xfrm>
            <a:off x="4294866" y="431513"/>
            <a:ext cx="3602268" cy="584775"/>
          </a:xfrm>
          <a:prstGeom prst="rect">
            <a:avLst/>
          </a:prstGeom>
          <a:noFill/>
        </p:spPr>
        <p:txBody>
          <a:bodyPr wrap="none" rtlCol="0">
            <a:noAutofit/>
          </a:bodyPr>
          <a:lstStyle/>
          <a:p>
            <a:r>
              <a:rPr lang="en-US" altLang="zh-CN" sz="3200" dirty="0">
                <a:solidFill>
                  <a:schemeClr val="accent2"/>
                </a:solidFill>
                <a:latin typeface="优设标题黑" panose="00000500000000000000" pitchFamily="2" charset="-122"/>
                <a:ea typeface="优设标题黑" panose="00000500000000000000" pitchFamily="2" charset="-122"/>
              </a:rPr>
              <a:t>01-</a:t>
            </a:r>
            <a:r>
              <a:rPr lang="zh-CN" altLang="en-US" sz="3200" dirty="0">
                <a:solidFill>
                  <a:schemeClr val="accent2"/>
                </a:solidFill>
                <a:latin typeface="优设标题黑" panose="00000500000000000000" pitchFamily="2" charset="-122"/>
                <a:ea typeface="优设标题黑" panose="00000500000000000000" pitchFamily="2" charset="-122"/>
              </a:rPr>
              <a:t>研究背景及意义</a:t>
            </a:r>
            <a:endParaRPr lang="zh-CN" altLang="en-US" sz="3200" dirty="0">
              <a:solidFill>
                <a:schemeClr val="accent2"/>
              </a:solidFill>
              <a:latin typeface="优设标题黑" panose="00000500000000000000" pitchFamily="2" charset="-122"/>
              <a:ea typeface="优设标题黑" panose="00000500000000000000" pitchFamily="2" charset="-122"/>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6217" r="18442"/>
          <a:stretch>
            <a:fillRect/>
          </a:stretch>
        </p:blipFill>
        <p:spPr>
          <a:xfrm>
            <a:off x="731520" y="1610893"/>
            <a:ext cx="2714324" cy="3991010"/>
          </a:xfrm>
          <a:prstGeom prst="rect">
            <a:avLst/>
          </a:prstGeom>
        </p:spPr>
      </p:pic>
      <p:sp>
        <p:nvSpPr>
          <p:cNvPr id="33" name="圆角矩形 32"/>
          <p:cNvSpPr/>
          <p:nvPr/>
        </p:nvSpPr>
        <p:spPr>
          <a:xfrm>
            <a:off x="2572305" y="2829827"/>
            <a:ext cx="2571631" cy="2531199"/>
          </a:xfrm>
          <a:prstGeom prst="roundRect">
            <a:avLst>
              <a:gd name="adj" fmla="val 1076"/>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圆角矩形 33"/>
          <p:cNvSpPr/>
          <p:nvPr/>
        </p:nvSpPr>
        <p:spPr>
          <a:xfrm>
            <a:off x="5620368" y="2829827"/>
            <a:ext cx="2571631" cy="2531199"/>
          </a:xfrm>
          <a:prstGeom prst="roundRect">
            <a:avLst>
              <a:gd name="adj" fmla="val 1837"/>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圆角矩形 34"/>
          <p:cNvSpPr/>
          <p:nvPr/>
        </p:nvSpPr>
        <p:spPr>
          <a:xfrm>
            <a:off x="8668431" y="2829827"/>
            <a:ext cx="2571631" cy="2531199"/>
          </a:xfrm>
          <a:prstGeom prst="roundRect">
            <a:avLst>
              <a:gd name="adj" fmla="val 183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右箭头 38"/>
          <p:cNvSpPr/>
          <p:nvPr/>
        </p:nvSpPr>
        <p:spPr>
          <a:xfrm>
            <a:off x="5143936" y="4615068"/>
            <a:ext cx="773230" cy="57751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右箭头 39"/>
          <p:cNvSpPr/>
          <p:nvPr/>
        </p:nvSpPr>
        <p:spPr>
          <a:xfrm>
            <a:off x="8191999" y="4615068"/>
            <a:ext cx="773230" cy="57751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文本框 40"/>
          <p:cNvSpPr txBox="1"/>
          <p:nvPr/>
        </p:nvSpPr>
        <p:spPr>
          <a:xfrm>
            <a:off x="3416202" y="1818186"/>
            <a:ext cx="8009589" cy="738664"/>
          </a:xfrm>
          <a:prstGeom prst="rect">
            <a:avLst/>
          </a:prstGeom>
          <a:noFill/>
        </p:spPr>
        <p:txBody>
          <a:bodyPr wrap="square" rtlCol="0">
            <a:noAutofit/>
          </a:bodyPr>
          <a:lstStyle/>
          <a:p>
            <a:pPr>
              <a:lnSpc>
                <a:spcPct val="150000"/>
              </a:lnSpc>
            </a:pPr>
            <a:r>
              <a:rPr lang="zh-CN" altLang="en-US" sz="1400" dirty="0" smtClean="0">
                <a:latin typeface="微软雅黑" panose="020B0503020204020204" charset="-122"/>
                <a:ea typeface="微软雅黑" panose="020B0503020204020204" charset="-122"/>
              </a:rPr>
              <a:t>输入内容处输入内容处输入内容处入内容处输入内容处输入内容处输入内容处输入内容处入输入内容处输入内容处输入内容处入内容处输入内容处</a:t>
            </a:r>
          </a:p>
        </p:txBody>
      </p:sp>
      <p:sp>
        <p:nvSpPr>
          <p:cNvPr id="42" name="文本框 41"/>
          <p:cNvSpPr txBox="1"/>
          <p:nvPr/>
        </p:nvSpPr>
        <p:spPr>
          <a:xfrm>
            <a:off x="2682936" y="3637493"/>
            <a:ext cx="2298441" cy="1477328"/>
          </a:xfrm>
          <a:prstGeom prst="rect">
            <a:avLst/>
          </a:prstGeom>
          <a:noFill/>
        </p:spPr>
        <p:txBody>
          <a:bodyPr wrap="square" rtlCol="0">
            <a:noAutofit/>
          </a:bodyPr>
          <a:lstStyle/>
          <a:p>
            <a:pPr algn="ctr">
              <a:lnSpc>
                <a:spcPct val="150000"/>
              </a:lnSpc>
            </a:pPr>
            <a:r>
              <a:rPr lang="zh-CN" altLang="en-US" sz="12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200" dirty="0" smtClean="0">
                <a:latin typeface="微软雅黑" panose="020B0503020204020204" charset="-122"/>
                <a:ea typeface="微软雅黑" panose="020B0503020204020204" charset="-122"/>
              </a:rPr>
              <a:t>入处输入内容处输入处输入内容处入</a:t>
            </a:r>
          </a:p>
        </p:txBody>
      </p:sp>
      <p:sp>
        <p:nvSpPr>
          <p:cNvPr id="43" name="文本框 42"/>
          <p:cNvSpPr txBox="1"/>
          <p:nvPr/>
        </p:nvSpPr>
        <p:spPr>
          <a:xfrm>
            <a:off x="3226862" y="3228945"/>
            <a:ext cx="1210588" cy="400110"/>
          </a:xfrm>
          <a:prstGeom prst="rect">
            <a:avLst/>
          </a:prstGeom>
          <a:noFill/>
        </p:spPr>
        <p:txBody>
          <a:bodyPr wrap="none" rtlCol="0">
            <a:noAutofit/>
          </a:bodyPr>
          <a:lstStyle/>
          <a:p>
            <a:pPr algn="ctr"/>
            <a:r>
              <a:rPr lang="zh-CN" altLang="en-US" sz="2000" b="1" dirty="0" smtClean="0">
                <a:solidFill>
                  <a:schemeClr val="accent2"/>
                </a:solidFill>
                <a:latin typeface="微软雅黑" panose="020B0503020204020204" charset="-122"/>
                <a:ea typeface="微软雅黑" panose="020B0503020204020204" charset="-122"/>
              </a:rPr>
              <a:t>社会背景</a:t>
            </a:r>
            <a:endParaRPr lang="zh-CN" altLang="en-US" sz="2000" b="1" dirty="0">
              <a:solidFill>
                <a:schemeClr val="accent2"/>
              </a:solidFill>
              <a:latin typeface="微软雅黑" panose="020B0503020204020204" charset="-122"/>
              <a:ea typeface="微软雅黑" panose="020B0503020204020204" charset="-122"/>
            </a:endParaRPr>
          </a:p>
        </p:txBody>
      </p:sp>
      <p:sp>
        <p:nvSpPr>
          <p:cNvPr id="52" name="文本框 51"/>
          <p:cNvSpPr txBox="1"/>
          <p:nvPr/>
        </p:nvSpPr>
        <p:spPr>
          <a:xfrm>
            <a:off x="5748583" y="3637493"/>
            <a:ext cx="2298441" cy="1477328"/>
          </a:xfrm>
          <a:prstGeom prst="rect">
            <a:avLst/>
          </a:prstGeom>
          <a:noFill/>
        </p:spPr>
        <p:txBody>
          <a:bodyPr wrap="square" rtlCol="0">
            <a:noAutofit/>
          </a:bodyPr>
          <a:lstStyle/>
          <a:p>
            <a:pPr algn="ctr">
              <a:lnSpc>
                <a:spcPct val="150000"/>
              </a:lnSpc>
            </a:pPr>
            <a:r>
              <a:rPr lang="zh-CN" altLang="en-US" sz="12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200" dirty="0" smtClean="0">
                <a:latin typeface="微软雅黑" panose="020B0503020204020204" charset="-122"/>
                <a:ea typeface="微软雅黑" panose="020B0503020204020204" charset="-122"/>
              </a:rPr>
              <a:t>入处输入内容处输入处输入内容处入</a:t>
            </a:r>
          </a:p>
        </p:txBody>
      </p:sp>
      <p:sp>
        <p:nvSpPr>
          <p:cNvPr id="53" name="文本框 52"/>
          <p:cNvSpPr txBox="1"/>
          <p:nvPr/>
        </p:nvSpPr>
        <p:spPr>
          <a:xfrm>
            <a:off x="6292509" y="3228945"/>
            <a:ext cx="1210588" cy="400110"/>
          </a:xfrm>
          <a:prstGeom prst="rect">
            <a:avLst/>
          </a:prstGeom>
          <a:noFill/>
        </p:spPr>
        <p:txBody>
          <a:bodyPr wrap="none" rtlCol="0">
            <a:noAutofit/>
          </a:bodyPr>
          <a:lstStyle/>
          <a:p>
            <a:pPr algn="ctr"/>
            <a:r>
              <a:rPr lang="zh-CN" altLang="en-US" sz="2000" b="1" dirty="0" smtClean="0">
                <a:solidFill>
                  <a:schemeClr val="accent2"/>
                </a:solidFill>
                <a:latin typeface="微软雅黑" panose="020B0503020204020204" charset="-122"/>
                <a:ea typeface="微软雅黑" panose="020B0503020204020204" charset="-122"/>
              </a:rPr>
              <a:t>学术背景</a:t>
            </a:r>
            <a:endParaRPr lang="zh-CN" altLang="en-US" sz="2000" b="1" dirty="0">
              <a:solidFill>
                <a:schemeClr val="accent2"/>
              </a:solidFill>
              <a:latin typeface="微软雅黑" panose="020B0503020204020204" charset="-122"/>
              <a:ea typeface="微软雅黑" panose="020B0503020204020204" charset="-122"/>
            </a:endParaRPr>
          </a:p>
        </p:txBody>
      </p:sp>
      <p:sp>
        <p:nvSpPr>
          <p:cNvPr id="55" name="文本框 54"/>
          <p:cNvSpPr txBox="1"/>
          <p:nvPr/>
        </p:nvSpPr>
        <p:spPr>
          <a:xfrm>
            <a:off x="8814229" y="3637493"/>
            <a:ext cx="2298441" cy="1477328"/>
          </a:xfrm>
          <a:prstGeom prst="rect">
            <a:avLst/>
          </a:prstGeom>
          <a:noFill/>
        </p:spPr>
        <p:txBody>
          <a:bodyPr wrap="square" rtlCol="0">
            <a:noAutofit/>
          </a:bodyPr>
          <a:lstStyle/>
          <a:p>
            <a:pPr algn="ctr">
              <a:lnSpc>
                <a:spcPct val="150000"/>
              </a:lnSpc>
            </a:pPr>
            <a:r>
              <a:rPr lang="zh-CN" altLang="en-US" sz="12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200" dirty="0" smtClean="0">
                <a:latin typeface="微软雅黑" panose="020B0503020204020204" charset="-122"/>
                <a:ea typeface="微软雅黑" panose="020B0503020204020204" charset="-122"/>
              </a:rPr>
              <a:t>入处输入内容处输入处输入内容处入</a:t>
            </a:r>
          </a:p>
        </p:txBody>
      </p:sp>
      <p:sp>
        <p:nvSpPr>
          <p:cNvPr id="56" name="文本框 55"/>
          <p:cNvSpPr txBox="1"/>
          <p:nvPr/>
        </p:nvSpPr>
        <p:spPr>
          <a:xfrm>
            <a:off x="9358155" y="3228945"/>
            <a:ext cx="1210588" cy="400110"/>
          </a:xfrm>
          <a:prstGeom prst="rect">
            <a:avLst/>
          </a:prstGeom>
          <a:noFill/>
        </p:spPr>
        <p:txBody>
          <a:bodyPr wrap="none" rtlCol="0">
            <a:noAutofit/>
          </a:bodyPr>
          <a:lstStyle/>
          <a:p>
            <a:pPr algn="ctr"/>
            <a:r>
              <a:rPr lang="zh-CN" altLang="en-US" sz="2000" b="1" dirty="0" smtClean="0">
                <a:solidFill>
                  <a:schemeClr val="accent2"/>
                </a:solidFill>
                <a:latin typeface="微软雅黑" panose="020B0503020204020204" charset="-122"/>
                <a:ea typeface="微软雅黑" panose="020B0503020204020204" charset="-122"/>
              </a:rPr>
              <a:t>文化背景</a:t>
            </a:r>
            <a:endParaRPr lang="zh-CN" altLang="en-US" sz="2000" b="1" dirty="0">
              <a:solidFill>
                <a:schemeClr val="accent2"/>
              </a:solidFill>
              <a:latin typeface="微软雅黑" panose="020B0503020204020204" charset="-122"/>
              <a:ea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668628" y="1610333"/>
            <a:ext cx="800219" cy="2144177"/>
          </a:xfrm>
          <a:prstGeom prst="rect">
            <a:avLst/>
          </a:prstGeom>
          <a:noFill/>
        </p:spPr>
        <p:txBody>
          <a:bodyPr vert="eaVert" wrap="none" rtlCol="0">
            <a:noAutofit/>
          </a:bodyPr>
          <a:lstStyle/>
          <a:p>
            <a:r>
              <a:rPr lang="zh-CN" altLang="en-US" sz="4000" dirty="0" smtClean="0">
                <a:solidFill>
                  <a:schemeClr val="accent1"/>
                </a:solidFill>
                <a:latin typeface="微软雅黑" panose="020B0503020204020204" charset="-122"/>
                <a:ea typeface="微软雅黑" panose="020B0503020204020204" charset="-122"/>
              </a:rPr>
              <a:t>第二部分</a:t>
            </a:r>
            <a:endParaRPr lang="zh-CN" altLang="en-US" sz="4000" dirty="0">
              <a:solidFill>
                <a:schemeClr val="accent1"/>
              </a:solidFill>
              <a:latin typeface="微软雅黑" panose="020B0503020204020204" charset="-122"/>
              <a:ea typeface="微软雅黑" panose="020B0503020204020204" charset="-122"/>
            </a:endParaRPr>
          </a:p>
        </p:txBody>
      </p:sp>
      <p:sp>
        <p:nvSpPr>
          <p:cNvPr id="7" name="文本框 6"/>
          <p:cNvSpPr txBox="1"/>
          <p:nvPr/>
        </p:nvSpPr>
        <p:spPr>
          <a:xfrm>
            <a:off x="2750339" y="2435833"/>
            <a:ext cx="677108" cy="2964914"/>
          </a:xfrm>
          <a:prstGeom prst="rect">
            <a:avLst/>
          </a:prstGeom>
          <a:noFill/>
        </p:spPr>
        <p:txBody>
          <a:bodyPr vert="eaVert" wrap="none" rtlCol="0">
            <a:noAutofit/>
          </a:bodyPr>
          <a:lstStyle/>
          <a:p>
            <a:r>
              <a:rPr lang="zh-CN" altLang="en-US" sz="3200" dirty="0" smtClean="0">
                <a:solidFill>
                  <a:schemeClr val="accent3"/>
                </a:solidFill>
                <a:latin typeface="微软雅黑" panose="020B0503020204020204" charset="-122"/>
                <a:ea typeface="微软雅黑" panose="020B0503020204020204" charset="-122"/>
              </a:rPr>
              <a:t>研究方法及思路</a:t>
            </a:r>
            <a:endParaRPr lang="zh-CN" altLang="en-US" sz="3200" dirty="0">
              <a:solidFill>
                <a:schemeClr val="accent3"/>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0183972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9740900" y="0"/>
            <a:ext cx="24511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1450" y="2228850"/>
            <a:ext cx="4629150" cy="3086100"/>
          </a:xfrm>
          <a:prstGeom prst="rect">
            <a:avLst/>
          </a:prstGeom>
          <a:ln w="19050">
            <a:solidFill>
              <a:schemeClr val="bg1"/>
            </a:solidFill>
          </a:ln>
        </p:spPr>
      </p:pic>
      <p:grpSp>
        <p:nvGrpSpPr>
          <p:cNvPr id="5" name="组合 4"/>
          <p:cNvGrpSpPr/>
          <p:nvPr/>
        </p:nvGrpSpPr>
        <p:grpSpPr>
          <a:xfrm>
            <a:off x="487637" y="1875235"/>
            <a:ext cx="650240" cy="650240"/>
            <a:chOff x="2532337" y="1884680"/>
            <a:chExt cx="650240" cy="650240"/>
          </a:xfrm>
        </p:grpSpPr>
        <p:sp>
          <p:nvSpPr>
            <p:cNvPr id="4" name="椭圆 3"/>
            <p:cNvSpPr/>
            <p:nvPr/>
          </p:nvSpPr>
          <p:spPr>
            <a:xfrm>
              <a:off x="2532337" y="1884680"/>
              <a:ext cx="650240" cy="6502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文本框 23"/>
            <p:cNvSpPr txBox="1"/>
            <p:nvPr/>
          </p:nvSpPr>
          <p:spPr>
            <a:xfrm>
              <a:off x="2563146" y="1948190"/>
              <a:ext cx="588623" cy="523220"/>
            </a:xfrm>
            <a:prstGeom prst="rect">
              <a:avLst/>
            </a:prstGeom>
            <a:noFill/>
          </p:spPr>
          <p:txBody>
            <a:bodyPr wrap="none" rtlCol="0">
              <a:noAutofit/>
            </a:bodyPr>
            <a:lstStyle/>
            <a:p>
              <a:r>
                <a:rPr lang="en-US" altLang="zh-CN" sz="2800" dirty="0" smtClean="0">
                  <a:solidFill>
                    <a:schemeClr val="bg1"/>
                  </a:solidFill>
                  <a:latin typeface="优设标题黑" panose="00000500000000000000" pitchFamily="2" charset="-122"/>
                  <a:ea typeface="优设标题黑" panose="00000500000000000000" pitchFamily="2" charset="-122"/>
                </a:rPr>
                <a:t>01</a:t>
              </a:r>
              <a:endParaRPr lang="zh-CN" altLang="en-US" sz="2800" dirty="0">
                <a:solidFill>
                  <a:schemeClr val="bg1"/>
                </a:solidFill>
                <a:latin typeface="优设标题黑" panose="00000500000000000000" pitchFamily="2" charset="-122"/>
                <a:ea typeface="优设标题黑" panose="00000500000000000000" pitchFamily="2" charset="-122"/>
              </a:endParaRPr>
            </a:p>
          </p:txBody>
        </p:sp>
      </p:grpSp>
      <p:grpSp>
        <p:nvGrpSpPr>
          <p:cNvPr id="6" name="组合 5"/>
          <p:cNvGrpSpPr/>
          <p:nvPr/>
        </p:nvGrpSpPr>
        <p:grpSpPr>
          <a:xfrm>
            <a:off x="1253272" y="1727588"/>
            <a:ext cx="4639528" cy="1089462"/>
            <a:chOff x="1253272" y="1816860"/>
            <a:chExt cx="4639528" cy="1089462"/>
          </a:xfrm>
        </p:grpSpPr>
        <p:sp>
          <p:nvSpPr>
            <p:cNvPr id="25" name="文本框 24"/>
            <p:cNvSpPr txBox="1"/>
            <p:nvPr/>
          </p:nvSpPr>
          <p:spPr>
            <a:xfrm>
              <a:off x="1253272" y="2167658"/>
              <a:ext cx="4639528" cy="738664"/>
            </a:xfrm>
            <a:prstGeom prst="rect">
              <a:avLst/>
            </a:prstGeom>
            <a:noFill/>
          </p:spPr>
          <p:txBody>
            <a:bodyPr wrap="square" rtlCol="0">
              <a:noAutofit/>
            </a:bodyPr>
            <a:lstStyle/>
            <a:p>
              <a:pPr>
                <a:lnSpc>
                  <a:spcPct val="15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a:t>
              </a:r>
            </a:p>
          </p:txBody>
        </p:sp>
        <p:sp>
          <p:nvSpPr>
            <p:cNvPr id="26" name="文本框 25"/>
            <p:cNvSpPr txBox="1"/>
            <p:nvPr/>
          </p:nvSpPr>
          <p:spPr>
            <a:xfrm>
              <a:off x="1253272" y="1816860"/>
              <a:ext cx="1210588" cy="400110"/>
            </a:xfrm>
            <a:prstGeom prst="rect">
              <a:avLst/>
            </a:prstGeom>
            <a:noFill/>
          </p:spPr>
          <p:txBody>
            <a:bodyPr wrap="none" rtlCol="0">
              <a:noAutofit/>
            </a:bodyPr>
            <a:lstStyle/>
            <a:p>
              <a:r>
                <a:rPr lang="zh-CN" altLang="en-US" sz="2000" b="1" dirty="0" smtClean="0">
                  <a:solidFill>
                    <a:schemeClr val="accent2"/>
                  </a:solidFill>
                  <a:latin typeface="微软雅黑" panose="020B0503020204020204" charset="-122"/>
                  <a:ea typeface="微软雅黑" panose="020B0503020204020204" charset="-122"/>
                </a:rPr>
                <a:t>初步构想</a:t>
              </a:r>
              <a:endParaRPr lang="zh-CN" altLang="en-US" sz="2000" b="1" dirty="0">
                <a:solidFill>
                  <a:schemeClr val="accent2"/>
                </a:solidFill>
                <a:latin typeface="微软雅黑" panose="020B0503020204020204" charset="-122"/>
                <a:ea typeface="微软雅黑" panose="020B0503020204020204" charset="-122"/>
              </a:endParaRPr>
            </a:p>
          </p:txBody>
        </p:sp>
      </p:grpSp>
      <p:grpSp>
        <p:nvGrpSpPr>
          <p:cNvPr id="30" name="组合 29"/>
          <p:cNvGrpSpPr/>
          <p:nvPr/>
        </p:nvGrpSpPr>
        <p:grpSpPr>
          <a:xfrm>
            <a:off x="467646" y="3446780"/>
            <a:ext cx="713657" cy="650240"/>
            <a:chOff x="2512346" y="1884680"/>
            <a:chExt cx="713657" cy="650240"/>
          </a:xfrm>
        </p:grpSpPr>
        <p:sp>
          <p:nvSpPr>
            <p:cNvPr id="34" name="椭圆 33"/>
            <p:cNvSpPr/>
            <p:nvPr/>
          </p:nvSpPr>
          <p:spPr>
            <a:xfrm>
              <a:off x="2532337" y="1884680"/>
              <a:ext cx="650240" cy="6502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文本框 34"/>
            <p:cNvSpPr txBox="1"/>
            <p:nvPr/>
          </p:nvSpPr>
          <p:spPr>
            <a:xfrm>
              <a:off x="2512346" y="1948190"/>
              <a:ext cx="713657" cy="523220"/>
            </a:xfrm>
            <a:prstGeom prst="rect">
              <a:avLst/>
            </a:prstGeom>
            <a:noFill/>
          </p:spPr>
          <p:txBody>
            <a:bodyPr wrap="none" rtlCol="0">
              <a:noAutofit/>
            </a:bodyPr>
            <a:lstStyle/>
            <a:p>
              <a:r>
                <a:rPr lang="en-US" altLang="zh-CN" sz="2800" dirty="0" smtClean="0">
                  <a:solidFill>
                    <a:schemeClr val="bg1"/>
                  </a:solidFill>
                  <a:latin typeface="优设标题黑" panose="00000500000000000000" pitchFamily="2" charset="-122"/>
                  <a:ea typeface="优设标题黑" panose="00000500000000000000" pitchFamily="2" charset="-122"/>
                </a:rPr>
                <a:t>02</a:t>
              </a:r>
              <a:endParaRPr lang="zh-CN" altLang="en-US" sz="2800" dirty="0">
                <a:solidFill>
                  <a:schemeClr val="bg1"/>
                </a:solidFill>
                <a:latin typeface="优设标题黑" panose="00000500000000000000" pitchFamily="2" charset="-122"/>
                <a:ea typeface="优设标题黑" panose="00000500000000000000" pitchFamily="2" charset="-122"/>
              </a:endParaRPr>
            </a:p>
          </p:txBody>
        </p:sp>
      </p:grpSp>
      <p:grpSp>
        <p:nvGrpSpPr>
          <p:cNvPr id="31" name="组合 30"/>
          <p:cNvGrpSpPr/>
          <p:nvPr/>
        </p:nvGrpSpPr>
        <p:grpSpPr>
          <a:xfrm>
            <a:off x="1253272" y="3299133"/>
            <a:ext cx="4639528" cy="1089462"/>
            <a:chOff x="1253272" y="1816860"/>
            <a:chExt cx="4639528" cy="1089462"/>
          </a:xfrm>
        </p:grpSpPr>
        <p:sp>
          <p:nvSpPr>
            <p:cNvPr id="32" name="文本框 31"/>
            <p:cNvSpPr txBox="1"/>
            <p:nvPr/>
          </p:nvSpPr>
          <p:spPr>
            <a:xfrm>
              <a:off x="1253272" y="2167658"/>
              <a:ext cx="4639528" cy="738664"/>
            </a:xfrm>
            <a:prstGeom prst="rect">
              <a:avLst/>
            </a:prstGeom>
            <a:noFill/>
          </p:spPr>
          <p:txBody>
            <a:bodyPr wrap="square" rtlCol="0">
              <a:noAutofit/>
            </a:bodyPr>
            <a:lstStyle/>
            <a:p>
              <a:pPr>
                <a:lnSpc>
                  <a:spcPct val="15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a:t>
              </a:r>
            </a:p>
          </p:txBody>
        </p:sp>
        <p:sp>
          <p:nvSpPr>
            <p:cNvPr id="33" name="文本框 32"/>
            <p:cNvSpPr txBox="1"/>
            <p:nvPr/>
          </p:nvSpPr>
          <p:spPr>
            <a:xfrm>
              <a:off x="1253272" y="1816860"/>
              <a:ext cx="1210588" cy="400110"/>
            </a:xfrm>
            <a:prstGeom prst="rect">
              <a:avLst/>
            </a:prstGeom>
            <a:noFill/>
          </p:spPr>
          <p:txBody>
            <a:bodyPr wrap="none" rtlCol="0">
              <a:noAutofit/>
            </a:bodyPr>
            <a:lstStyle/>
            <a:p>
              <a:r>
                <a:rPr lang="zh-CN" altLang="en-US" sz="2000" b="1" dirty="0" smtClean="0">
                  <a:solidFill>
                    <a:schemeClr val="accent2"/>
                  </a:solidFill>
                  <a:latin typeface="微软雅黑" panose="020B0503020204020204" charset="-122"/>
                  <a:ea typeface="微软雅黑" panose="020B0503020204020204" charset="-122"/>
                </a:rPr>
                <a:t>初步目标</a:t>
              </a:r>
              <a:endParaRPr lang="zh-CN" altLang="en-US" sz="2000" b="1" dirty="0">
                <a:solidFill>
                  <a:schemeClr val="accent2"/>
                </a:solidFill>
                <a:latin typeface="微软雅黑" panose="020B0503020204020204" charset="-122"/>
                <a:ea typeface="微软雅黑" panose="020B0503020204020204" charset="-122"/>
              </a:endParaRPr>
            </a:p>
          </p:txBody>
        </p:sp>
      </p:grpSp>
      <p:grpSp>
        <p:nvGrpSpPr>
          <p:cNvPr id="45" name="组合 44"/>
          <p:cNvGrpSpPr/>
          <p:nvPr/>
        </p:nvGrpSpPr>
        <p:grpSpPr>
          <a:xfrm>
            <a:off x="462566" y="5018325"/>
            <a:ext cx="704039" cy="650240"/>
            <a:chOff x="2507266" y="1884680"/>
            <a:chExt cx="704039" cy="650240"/>
          </a:xfrm>
        </p:grpSpPr>
        <p:sp>
          <p:nvSpPr>
            <p:cNvPr id="49" name="椭圆 48"/>
            <p:cNvSpPr/>
            <p:nvPr/>
          </p:nvSpPr>
          <p:spPr>
            <a:xfrm>
              <a:off x="2532337" y="1884680"/>
              <a:ext cx="650240" cy="6502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文本框 49"/>
            <p:cNvSpPr txBox="1"/>
            <p:nvPr/>
          </p:nvSpPr>
          <p:spPr>
            <a:xfrm>
              <a:off x="2507266" y="1948190"/>
              <a:ext cx="704039" cy="523220"/>
            </a:xfrm>
            <a:prstGeom prst="rect">
              <a:avLst/>
            </a:prstGeom>
            <a:noFill/>
          </p:spPr>
          <p:txBody>
            <a:bodyPr wrap="none" rtlCol="0">
              <a:noAutofit/>
            </a:bodyPr>
            <a:lstStyle/>
            <a:p>
              <a:r>
                <a:rPr lang="en-US" altLang="zh-CN" sz="2800" dirty="0" smtClean="0">
                  <a:solidFill>
                    <a:schemeClr val="bg1"/>
                  </a:solidFill>
                  <a:latin typeface="优设标题黑" panose="00000500000000000000" pitchFamily="2" charset="-122"/>
                  <a:ea typeface="优设标题黑" panose="00000500000000000000" pitchFamily="2" charset="-122"/>
                </a:rPr>
                <a:t>03</a:t>
              </a:r>
              <a:endParaRPr lang="zh-CN" altLang="en-US" sz="2800" dirty="0">
                <a:solidFill>
                  <a:schemeClr val="bg1"/>
                </a:solidFill>
                <a:latin typeface="优设标题黑" panose="00000500000000000000" pitchFamily="2" charset="-122"/>
                <a:ea typeface="优设标题黑" panose="00000500000000000000" pitchFamily="2" charset="-122"/>
              </a:endParaRPr>
            </a:p>
          </p:txBody>
        </p:sp>
      </p:grpSp>
      <p:grpSp>
        <p:nvGrpSpPr>
          <p:cNvPr id="46" name="组合 45"/>
          <p:cNvGrpSpPr/>
          <p:nvPr/>
        </p:nvGrpSpPr>
        <p:grpSpPr>
          <a:xfrm>
            <a:off x="1253272" y="4870678"/>
            <a:ext cx="4639528" cy="1089462"/>
            <a:chOff x="1253272" y="1816860"/>
            <a:chExt cx="4639528" cy="1089462"/>
          </a:xfrm>
        </p:grpSpPr>
        <p:sp>
          <p:nvSpPr>
            <p:cNvPr id="47" name="文本框 46"/>
            <p:cNvSpPr txBox="1"/>
            <p:nvPr/>
          </p:nvSpPr>
          <p:spPr>
            <a:xfrm>
              <a:off x="1253272" y="2167658"/>
              <a:ext cx="4639528" cy="738664"/>
            </a:xfrm>
            <a:prstGeom prst="rect">
              <a:avLst/>
            </a:prstGeom>
            <a:noFill/>
          </p:spPr>
          <p:txBody>
            <a:bodyPr wrap="square" rtlCol="0">
              <a:noAutofit/>
            </a:bodyPr>
            <a:lstStyle/>
            <a:p>
              <a:pPr>
                <a:lnSpc>
                  <a:spcPct val="150000"/>
                </a:lnSpc>
              </a:pPr>
              <a:r>
                <a:rPr lang="zh-CN" altLang="en-US" sz="1400" dirty="0">
                  <a:latin typeface="微软雅黑" panose="020B0503020204020204" charset="-122"/>
                  <a:ea typeface="微软雅黑" panose="020B0503020204020204" charset="-122"/>
                </a:rPr>
                <a:t>输入内容处输入内容处输入内容处入内容处输入内容处输入内容处输入内容处输入内容处</a:t>
              </a:r>
              <a:r>
                <a:rPr lang="zh-CN" altLang="en-US" sz="1400" dirty="0" smtClean="0">
                  <a:latin typeface="微软雅黑" panose="020B0503020204020204" charset="-122"/>
                  <a:ea typeface="微软雅黑" panose="020B0503020204020204" charset="-122"/>
                </a:rPr>
                <a:t>入</a:t>
              </a:r>
            </a:p>
          </p:txBody>
        </p:sp>
        <p:sp>
          <p:nvSpPr>
            <p:cNvPr id="48" name="文本框 47"/>
            <p:cNvSpPr txBox="1"/>
            <p:nvPr/>
          </p:nvSpPr>
          <p:spPr>
            <a:xfrm>
              <a:off x="1253272" y="1816860"/>
              <a:ext cx="1415772" cy="400110"/>
            </a:xfrm>
            <a:prstGeom prst="rect">
              <a:avLst/>
            </a:prstGeom>
            <a:noFill/>
          </p:spPr>
          <p:txBody>
            <a:bodyPr wrap="square" rtlCol="0">
              <a:noAutofit/>
            </a:bodyPr>
            <a:lstStyle/>
            <a:p>
              <a:r>
                <a:rPr lang="zh-CN" altLang="en-US" sz="2000" b="1" dirty="0" smtClean="0">
                  <a:solidFill>
                    <a:schemeClr val="accent2"/>
                  </a:solidFill>
                  <a:latin typeface="微软雅黑" panose="020B0503020204020204" charset="-122"/>
                  <a:ea typeface="微软雅黑" panose="020B0503020204020204" charset="-122"/>
                </a:rPr>
                <a:t>引证假设</a:t>
              </a:r>
              <a:endParaRPr lang="zh-CN" altLang="en-US" sz="2000" b="1" dirty="0">
                <a:solidFill>
                  <a:schemeClr val="accent2"/>
                </a:solidFill>
                <a:latin typeface="微软雅黑" panose="020B0503020204020204" charset="-122"/>
                <a:ea typeface="微软雅黑" panose="020B0503020204020204" charset="-122"/>
              </a:endParaRPr>
            </a:p>
          </p:txBody>
        </p:sp>
      </p:grpSp>
      <p:sp>
        <p:nvSpPr>
          <p:cNvPr id="51" name="文本框 50"/>
          <p:cNvSpPr txBox="1"/>
          <p:nvPr/>
        </p:nvSpPr>
        <p:spPr>
          <a:xfrm>
            <a:off x="4286851" y="431513"/>
            <a:ext cx="3618298" cy="584775"/>
          </a:xfrm>
          <a:prstGeom prst="rect">
            <a:avLst/>
          </a:prstGeom>
          <a:noFill/>
        </p:spPr>
        <p:txBody>
          <a:bodyPr wrap="none" rtlCol="0">
            <a:noAutofit/>
          </a:bodyPr>
          <a:lstStyle/>
          <a:p>
            <a:r>
              <a:rPr lang="en-US" altLang="zh-CN" sz="3200" dirty="0" smtClean="0">
                <a:solidFill>
                  <a:schemeClr val="accent2"/>
                </a:solidFill>
                <a:latin typeface="优设标题黑" panose="00000500000000000000" pitchFamily="2" charset="-122"/>
                <a:ea typeface="优设标题黑" panose="00000500000000000000" pitchFamily="2" charset="-122"/>
              </a:rPr>
              <a:t>02-</a:t>
            </a:r>
            <a:r>
              <a:rPr lang="zh-CN" altLang="en-US" sz="3200" dirty="0" smtClean="0">
                <a:solidFill>
                  <a:schemeClr val="accent2"/>
                </a:solidFill>
                <a:latin typeface="优设标题黑" panose="00000500000000000000" pitchFamily="2" charset="-122"/>
                <a:ea typeface="优设标题黑" panose="00000500000000000000" pitchFamily="2" charset="-122"/>
              </a:rPr>
              <a:t>研究方法及思路</a:t>
            </a:r>
            <a:endParaRPr lang="zh-CN" altLang="en-US" sz="3200" dirty="0">
              <a:solidFill>
                <a:schemeClr val="accent2"/>
              </a:solidFill>
              <a:latin typeface="优设标题黑" panose="00000500000000000000" pitchFamily="2" charset="-122"/>
              <a:ea typeface="优设标题黑" panose="00000500000000000000" pitchFamily="2" charset="-122"/>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zA3YzZlZTAxNWY3MGQzZjc3YzRhZjNhMGFlNTIxMzgifQ=="/>
</p:tagLst>
</file>

<file path=ppt/theme/theme1.xml><?xml version="1.0" encoding="utf-8"?>
<a:theme xmlns:a="http://schemas.openxmlformats.org/drawingml/2006/main" name="Office 主题​​">
  <a:themeElements>
    <a:clrScheme name="自定义 11">
      <a:dk1>
        <a:sysClr val="windowText" lastClr="000000"/>
      </a:dk1>
      <a:lt1>
        <a:sysClr val="window" lastClr="FFFFFF"/>
      </a:lt1>
      <a:dk2>
        <a:srgbClr val="44546A"/>
      </a:dk2>
      <a:lt2>
        <a:srgbClr val="E7E6E6"/>
      </a:lt2>
      <a:accent1>
        <a:srgbClr val="F7AD3B"/>
      </a:accent1>
      <a:accent2>
        <a:srgbClr val="225FA6"/>
      </a:accent2>
      <a:accent3>
        <a:srgbClr val="FFFFFF"/>
      </a:accent3>
      <a:accent4>
        <a:srgbClr val="000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1">
    <a:dk1>
      <a:sysClr val="windowText" lastClr="000000"/>
    </a:dk1>
    <a:lt1>
      <a:sysClr val="window" lastClr="FFFFFF"/>
    </a:lt1>
    <a:dk2>
      <a:srgbClr val="44546A"/>
    </a:dk2>
    <a:lt2>
      <a:srgbClr val="E7E6E6"/>
    </a:lt2>
    <a:accent1>
      <a:srgbClr val="F7AD3B"/>
    </a:accent1>
    <a:accent2>
      <a:srgbClr val="225FA6"/>
    </a:accent2>
    <a:accent3>
      <a:srgbClr val="FFFFFF"/>
    </a:accent3>
    <a:accent4>
      <a:srgbClr val="000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37</TotalTime>
  <Words>1766</Words>
  <Application>Microsoft Office PowerPoint</Application>
  <PresentationFormat>宽屏</PresentationFormat>
  <Paragraphs>140</Paragraphs>
  <Slides>20</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20</vt:i4>
      </vt:variant>
    </vt:vector>
  </HeadingPairs>
  <TitlesOfParts>
    <vt:vector size="26" baseType="lpstr">
      <vt:lpstr>Arial</vt:lpstr>
      <vt:lpstr>Calibri</vt:lpstr>
      <vt:lpstr>微软雅黑</vt:lpstr>
      <vt:lpstr>优设标题黑</vt:lpstr>
      <vt:lpstr>微软雅黑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胥清</dc:creator>
  <cp:lastModifiedBy>胥清</cp:lastModifiedBy>
  <cp:revision>49</cp:revision>
  <dcterms:created xsi:type="dcterms:W3CDTF">2022-04-15T02:36:00Z</dcterms:created>
  <dcterms:modified xsi:type="dcterms:W3CDTF">2022-08-25T08:49:35Z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934BCC1E39DA4AAC894153E39832062B</vt:lpwstr>
  </property>
  <property fmtid="{D5CDD505-2E9C-101B-9397-08002B2CF9AE}" pid="3" name="KSOProductBuildVer">
    <vt:lpwstr>2052-11.1.0.12353</vt:lpwstr>
  </property>
</Properties>
</file>