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8" r:id="rId2"/>
    <p:sldId id="257" r:id="rId3"/>
    <p:sldId id="259" r:id="rId4"/>
    <p:sldId id="260" r:id="rId5"/>
    <p:sldId id="261" r:id="rId6"/>
    <p:sldId id="262" r:id="rId7"/>
    <p:sldId id="263" r:id="rId8"/>
    <p:sldId id="268" r:id="rId9"/>
    <p:sldId id="264" r:id="rId10"/>
    <p:sldId id="265" r:id="rId11"/>
    <p:sldId id="280" r:id="rId12"/>
    <p:sldId id="269" r:id="rId13"/>
    <p:sldId id="281" r:id="rId14"/>
    <p:sldId id="271" r:id="rId15"/>
    <p:sldId id="272" r:id="rId16"/>
    <p:sldId id="273" r:id="rId17"/>
    <p:sldId id="277" r:id="rId18"/>
    <p:sldId id="278" r:id="rId19"/>
    <p:sldId id="274" r:id="rId20"/>
    <p:sldId id="275" r:id="rId21"/>
    <p:sldId id="279" r:id="rId22"/>
    <p:sldId id="282" r:id="rId23"/>
  </p:sldIdLst>
  <p:sldSz cx="12192000" cy="6858000"/>
  <p:notesSz cx="6858000" cy="9144000"/>
  <p:embeddedFontLst>
    <p:embeddedFont>
      <p:font typeface="OPPOSans B" panose="00020600040101010101" pitchFamily="18" charset="-122"/>
      <p:regular r:id="rId24"/>
    </p:embeddedFont>
    <p:embeddedFont>
      <p:font typeface="OPPOSans L" panose="00020600040101010101" pitchFamily="18" charset="-122"/>
      <p:regular r:id="rId25"/>
    </p:embeddedFont>
    <p:embeddedFont>
      <p:font typeface="OPPOSans M" panose="00020600040101010101" pitchFamily="18" charset="-122"/>
      <p:regular r:id="rId26"/>
    </p:embeddedFont>
    <p:embeddedFont>
      <p:font typeface="OPPOSans R" panose="00020600040101010101" pitchFamily="18" charset="-122"/>
      <p:regular r:id="rId27"/>
    </p:embeddedFont>
    <p:embeddedFont>
      <p:font typeface="微软雅黑 Light" panose="020B0502040204020203" pitchFamily="34" charset="-122"/>
      <p:regular r:id="rId28"/>
    </p:embeddedFont>
    <p:embeddedFont>
      <p:font typeface="Roboto Bold" pitchFamily="2" charset="0"/>
      <p:bold r:id="rId2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619" userDrawn="1">
          <p15:clr>
            <a:srgbClr val="A4A3A4"/>
          </p15:clr>
        </p15:guide>
        <p15:guide id="4" pos="7061" userDrawn="1">
          <p15:clr>
            <a:srgbClr val="A4A3A4"/>
          </p15:clr>
        </p15:guide>
        <p15:guide id="5" orient="horz" pos="346" userDrawn="1">
          <p15:clr>
            <a:srgbClr val="A4A3A4"/>
          </p15:clr>
        </p15:guide>
        <p15:guide id="6"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2FE4"/>
    <a:srgbClr val="FA71CD"/>
    <a:srgbClr val="5004C9"/>
    <a:srgbClr val="C471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showGuides="1">
      <p:cViewPr varScale="1">
        <p:scale>
          <a:sx n="105" d="100"/>
          <a:sy n="105" d="100"/>
        </p:scale>
        <p:origin x="212" y="72"/>
      </p:cViewPr>
      <p:guideLst>
        <p:guide pos="3840"/>
        <p:guide pos="619"/>
        <p:guide pos="7061"/>
        <p:guide orient="horz" pos="346"/>
        <p:guide orient="horz" pos="216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086748673672854E-2"/>
          <c:y val="2.8258745349739101E-2"/>
          <c:w val="0.95440610194527986"/>
          <c:h val="0.87439223807520383"/>
        </c:manualLayout>
      </c:layout>
      <c:barChart>
        <c:barDir val="col"/>
        <c:grouping val="clustered"/>
        <c:varyColors val="0"/>
        <c:ser>
          <c:idx val="0"/>
          <c:order val="0"/>
          <c:tx>
            <c:strRef>
              <c:f>Sheet1!$B$1</c:f>
              <c:strCache>
                <c:ptCount val="1"/>
                <c:pt idx="0">
                  <c:v>系列 1</c:v>
                </c:pt>
              </c:strCache>
            </c:strRef>
          </c:tx>
          <c:spPr>
            <a:gradFill>
              <a:gsLst>
                <a:gs pos="0">
                  <a:schemeClr val="accent1"/>
                </a:gs>
                <a:gs pos="100000">
                  <a:schemeClr val="accent2"/>
                </a:gs>
              </a:gsLst>
              <a:path path="circle">
                <a:fillToRect l="100000" t="100000"/>
              </a:path>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lumMod val="75000"/>
                      </a:schemeClr>
                    </a:solidFill>
                    <a:latin typeface="+mj-ea"/>
                    <a:ea typeface="+mj-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大一</c:v>
                </c:pt>
                <c:pt idx="1">
                  <c:v>大二</c:v>
                </c:pt>
                <c:pt idx="2">
                  <c:v>大三</c:v>
                </c:pt>
                <c:pt idx="3">
                  <c:v>大四</c:v>
                </c:pt>
              </c:strCache>
            </c:strRef>
          </c:cat>
          <c:val>
            <c:numRef>
              <c:f>Sheet1!$B$2:$B$5</c:f>
              <c:numCache>
                <c:formatCode>General</c:formatCode>
                <c:ptCount val="4"/>
                <c:pt idx="0">
                  <c:v>432</c:v>
                </c:pt>
                <c:pt idx="1">
                  <c:v>261</c:v>
                </c:pt>
                <c:pt idx="2">
                  <c:v>356</c:v>
                </c:pt>
                <c:pt idx="3">
                  <c:v>272</c:v>
                </c:pt>
              </c:numCache>
            </c:numRef>
          </c:val>
          <c:extLst>
            <c:ext xmlns:c16="http://schemas.microsoft.com/office/drawing/2014/chart" uri="{C3380CC4-5D6E-409C-BE32-E72D297353CC}">
              <c16:uniqueId val="{00000000-78F1-4ECF-AC3F-166541155272}"/>
            </c:ext>
          </c:extLst>
        </c:ser>
        <c:dLbls>
          <c:showLegendKey val="0"/>
          <c:showVal val="0"/>
          <c:showCatName val="0"/>
          <c:showSerName val="0"/>
          <c:showPercent val="0"/>
          <c:showBubbleSize val="0"/>
        </c:dLbls>
        <c:gapWidth val="219"/>
        <c:overlap val="-27"/>
        <c:axId val="2066416016"/>
        <c:axId val="2066409360"/>
      </c:barChart>
      <c:catAx>
        <c:axId val="206641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2"/>
                </a:solidFill>
                <a:latin typeface="+mj-ea"/>
                <a:ea typeface="+mj-ea"/>
                <a:cs typeface="+mn-cs"/>
              </a:defRPr>
            </a:pPr>
            <a:endParaRPr lang="zh-CN"/>
          </a:p>
        </c:txPr>
        <c:crossAx val="2066409360"/>
        <c:crosses val="autoZero"/>
        <c:auto val="1"/>
        <c:lblAlgn val="ctr"/>
        <c:lblOffset val="100"/>
        <c:noMultiLvlLbl val="0"/>
      </c:catAx>
      <c:valAx>
        <c:axId val="2066409360"/>
        <c:scaling>
          <c:orientation val="minMax"/>
        </c:scaling>
        <c:delete val="1"/>
        <c:axPos val="l"/>
        <c:numFmt formatCode="General" sourceLinked="1"/>
        <c:majorTickMark val="none"/>
        <c:minorTickMark val="none"/>
        <c:tickLblPos val="nextTo"/>
        <c:crossAx val="2066416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chemeClr val="bg1">
                <a:lumMod val="95000"/>
              </a:schemeClr>
            </a:solidFill>
            <a:ln>
              <a:noFill/>
            </a:ln>
          </c:spPr>
          <c:dPt>
            <c:idx val="0"/>
            <c:bubble3D val="0"/>
            <c:spPr>
              <a:gradFill>
                <a:gsLst>
                  <a:gs pos="0">
                    <a:schemeClr val="accent2"/>
                  </a:gs>
                  <a:gs pos="98000">
                    <a:schemeClr val="accent2"/>
                  </a:gs>
                </a:gsLst>
                <a:lin ang="2700000" scaled="0"/>
              </a:gradFill>
              <a:ln w="19050">
                <a:noFill/>
              </a:ln>
              <a:effectLst/>
            </c:spPr>
            <c:extLst>
              <c:ext xmlns:c16="http://schemas.microsoft.com/office/drawing/2014/chart" uri="{C3380CC4-5D6E-409C-BE32-E72D297353CC}">
                <c16:uniqueId val="{00000001-128F-4E03-842A-40B5A0E083C0}"/>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128F-4E03-842A-40B5A0E083C0}"/>
              </c:ext>
            </c:extLst>
          </c:dPt>
          <c:cat>
            <c:strRef>
              <c:f>Sheet1!$A$2:$A$3</c:f>
              <c:strCache>
                <c:ptCount val="2"/>
                <c:pt idx="0">
                  <c:v>第一季度</c:v>
                </c:pt>
                <c:pt idx="1">
                  <c:v>第二季度</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4-128F-4E03-842A-40B5A0E083C0}"/>
            </c:ext>
          </c:extLst>
        </c:ser>
        <c:dLbls>
          <c:showLegendKey val="0"/>
          <c:showVal val="0"/>
          <c:showCatName val="0"/>
          <c:showSerName val="0"/>
          <c:showPercent val="0"/>
          <c:showBubbleSize val="0"/>
          <c:showLeaderLines val="1"/>
        </c:dLbls>
        <c:firstSliceAng val="0"/>
        <c:holeSize val="70"/>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17" name="图片 16" descr="街道边的建筑&#10;&#10;描述已自动生成">
            <a:extLst>
              <a:ext uri="{FF2B5EF4-FFF2-40B4-BE49-F238E27FC236}">
                <a16:creationId xmlns:a16="http://schemas.microsoft.com/office/drawing/2014/main" id="{7B0E8905-5505-FD95-35E5-B3E7452988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62" b="25919"/>
          <a:stretch/>
        </p:blipFill>
        <p:spPr>
          <a:xfrm>
            <a:off x="0" y="-31298"/>
            <a:ext cx="12192000" cy="6920596"/>
          </a:xfrm>
          <a:prstGeom prst="rect">
            <a:avLst/>
          </a:prstGeom>
        </p:spPr>
      </p:pic>
      <p:sp>
        <p:nvSpPr>
          <p:cNvPr id="18" name="矩形 17">
            <a:extLst>
              <a:ext uri="{FF2B5EF4-FFF2-40B4-BE49-F238E27FC236}">
                <a16:creationId xmlns:a16="http://schemas.microsoft.com/office/drawing/2014/main" id="{D0AD77C1-D275-754F-5125-A8A859C5C1F7}"/>
              </a:ext>
            </a:extLst>
          </p:cNvPr>
          <p:cNvSpPr/>
          <p:nvPr userDrawn="1"/>
        </p:nvSpPr>
        <p:spPr>
          <a:xfrm>
            <a:off x="0" y="-31298"/>
            <a:ext cx="12192000" cy="6951894"/>
          </a:xfrm>
          <a:prstGeom prst="rect">
            <a:avLst/>
          </a:prstGeom>
          <a:gradFill>
            <a:gsLst>
              <a:gs pos="0">
                <a:schemeClr val="bg1">
                  <a:alpha val="61000"/>
                </a:schemeClr>
              </a:gs>
              <a:gs pos="100000">
                <a:schemeClr val="bg1">
                  <a:alpha val="3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平行四边形 3">
            <a:extLst>
              <a:ext uri="{FF2B5EF4-FFF2-40B4-BE49-F238E27FC236}">
                <a16:creationId xmlns:a16="http://schemas.microsoft.com/office/drawing/2014/main" id="{85B19944-BD85-5E90-057B-C12E702A81E0}"/>
              </a:ext>
            </a:extLst>
          </p:cNvPr>
          <p:cNvSpPr/>
          <p:nvPr userDrawn="1"/>
        </p:nvSpPr>
        <p:spPr>
          <a:xfrm>
            <a:off x="6516302" y="-58945"/>
            <a:ext cx="4766116" cy="6983190"/>
          </a:xfrm>
          <a:prstGeom prst="parallelogram">
            <a:avLst>
              <a:gd name="adj" fmla="val 28837"/>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平行四边形 4">
            <a:extLst>
              <a:ext uri="{FF2B5EF4-FFF2-40B4-BE49-F238E27FC236}">
                <a16:creationId xmlns:a16="http://schemas.microsoft.com/office/drawing/2014/main" id="{9E16AEB6-42F0-72FD-9326-5A2744CE4617}"/>
              </a:ext>
            </a:extLst>
          </p:cNvPr>
          <p:cNvSpPr/>
          <p:nvPr userDrawn="1"/>
        </p:nvSpPr>
        <p:spPr>
          <a:xfrm>
            <a:off x="10395616" y="117730"/>
            <a:ext cx="453997" cy="950493"/>
          </a:xfrm>
          <a:prstGeom prst="parallelogram">
            <a:avLst>
              <a:gd name="adj" fmla="val 40974"/>
            </a:avLst>
          </a:prstGeom>
          <a:gradFill>
            <a:gsLst>
              <a:gs pos="0">
                <a:schemeClr val="accent1">
                  <a:lumMod val="20000"/>
                  <a:lumOff val="80000"/>
                  <a:alpha val="53000"/>
                </a:schemeClr>
              </a:gs>
              <a:gs pos="100000">
                <a:schemeClr val="accent1">
                  <a:lumMod val="20000"/>
                  <a:lumOff val="8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平行四边形 31">
            <a:extLst>
              <a:ext uri="{FF2B5EF4-FFF2-40B4-BE49-F238E27FC236}">
                <a16:creationId xmlns:a16="http://schemas.microsoft.com/office/drawing/2014/main" id="{BBC18E9C-3F43-B406-8FC8-016C041B7524}"/>
              </a:ext>
            </a:extLst>
          </p:cNvPr>
          <p:cNvSpPr/>
          <p:nvPr userDrawn="1"/>
        </p:nvSpPr>
        <p:spPr>
          <a:xfrm>
            <a:off x="10469202" y="-62596"/>
            <a:ext cx="813216" cy="1508265"/>
          </a:xfrm>
          <a:prstGeom prst="parallelogram">
            <a:avLst>
              <a:gd name="adj" fmla="val 34156"/>
            </a:avLst>
          </a:prstGeom>
          <a:gradFill>
            <a:gsLst>
              <a:gs pos="0">
                <a:schemeClr val="accent1">
                  <a:lumMod val="20000"/>
                  <a:lumOff val="80000"/>
                  <a:alpha val="50000"/>
                </a:schemeClr>
              </a:gs>
              <a:gs pos="100000">
                <a:schemeClr val="accent1">
                  <a:lumMod val="20000"/>
                  <a:lumOff val="8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平行四边形 32">
            <a:extLst>
              <a:ext uri="{FF2B5EF4-FFF2-40B4-BE49-F238E27FC236}">
                <a16:creationId xmlns:a16="http://schemas.microsoft.com/office/drawing/2014/main" id="{17448927-AEC6-5DC0-2EF1-8609A0705DC2}"/>
              </a:ext>
            </a:extLst>
          </p:cNvPr>
          <p:cNvSpPr/>
          <p:nvPr userDrawn="1"/>
        </p:nvSpPr>
        <p:spPr>
          <a:xfrm>
            <a:off x="7109860" y="659582"/>
            <a:ext cx="813216" cy="2622916"/>
          </a:xfrm>
          <a:prstGeom prst="parallelogram">
            <a:avLst>
              <a:gd name="adj" fmla="val 66114"/>
            </a:avLst>
          </a:prstGeom>
          <a:gradFill>
            <a:gsLst>
              <a:gs pos="0">
                <a:schemeClr val="accent1">
                  <a:lumMod val="20000"/>
                  <a:lumOff val="80000"/>
                  <a:alpha val="50000"/>
                </a:schemeClr>
              </a:gs>
              <a:gs pos="100000">
                <a:schemeClr val="accent1">
                  <a:lumMod val="20000"/>
                  <a:lumOff val="8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建筑的摆设布局&#10;&#10;描述已自动生成">
            <a:extLst>
              <a:ext uri="{FF2B5EF4-FFF2-40B4-BE49-F238E27FC236}">
                <a16:creationId xmlns:a16="http://schemas.microsoft.com/office/drawing/2014/main" id="{83FD415A-9383-A1F7-2C7A-F22E6A8F2C5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548" t="4697" b="26467"/>
          <a:stretch/>
        </p:blipFill>
        <p:spPr>
          <a:xfrm>
            <a:off x="19512" y="412750"/>
            <a:ext cx="12192000" cy="6507846"/>
          </a:xfrm>
          <a:prstGeom prst="rect">
            <a:avLst/>
          </a:prstGeom>
        </p:spPr>
      </p:pic>
      <p:sp>
        <p:nvSpPr>
          <p:cNvPr id="8" name="矩形 7">
            <a:extLst>
              <a:ext uri="{FF2B5EF4-FFF2-40B4-BE49-F238E27FC236}">
                <a16:creationId xmlns:a16="http://schemas.microsoft.com/office/drawing/2014/main" id="{03443A1D-CB72-EF41-89FC-728C4BABCD7E}"/>
              </a:ext>
            </a:extLst>
          </p:cNvPr>
          <p:cNvSpPr/>
          <p:nvPr userDrawn="1"/>
        </p:nvSpPr>
        <p:spPr>
          <a:xfrm>
            <a:off x="-1" y="-62596"/>
            <a:ext cx="5547909" cy="6999577"/>
          </a:xfrm>
          <a:prstGeom prst="rect">
            <a:avLst/>
          </a:prstGeom>
          <a:gradFill>
            <a:gsLst>
              <a:gs pos="34000">
                <a:schemeClr val="bg1">
                  <a:alpha val="64000"/>
                </a:schemeClr>
              </a:gs>
              <a:gs pos="100000">
                <a:schemeClr val="bg1">
                  <a:alpha val="0"/>
                </a:schemeClr>
              </a:gs>
            </a:gsLst>
            <a:lin ang="2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B1B35321-80AA-3A90-C180-0496E6FCB46B}"/>
              </a:ext>
            </a:extLst>
          </p:cNvPr>
          <p:cNvGrpSpPr/>
          <p:nvPr userDrawn="1"/>
        </p:nvGrpSpPr>
        <p:grpSpPr>
          <a:xfrm>
            <a:off x="1040938" y="3782702"/>
            <a:ext cx="2656816" cy="109400"/>
            <a:chOff x="1040938" y="3782702"/>
            <a:chExt cx="2656816" cy="109400"/>
          </a:xfrm>
        </p:grpSpPr>
        <p:cxnSp>
          <p:nvCxnSpPr>
            <p:cNvPr id="14" name="直接连接符 13">
              <a:extLst>
                <a:ext uri="{FF2B5EF4-FFF2-40B4-BE49-F238E27FC236}">
                  <a16:creationId xmlns:a16="http://schemas.microsoft.com/office/drawing/2014/main" id="{B2E1508D-EE5C-EDE2-E342-0BEE711663FC}"/>
                </a:ext>
              </a:extLst>
            </p:cNvPr>
            <p:cNvCxnSpPr>
              <a:cxnSpLocks/>
            </p:cNvCxnSpPr>
            <p:nvPr userDrawn="1"/>
          </p:nvCxnSpPr>
          <p:spPr>
            <a:xfrm>
              <a:off x="1128725" y="3837402"/>
              <a:ext cx="256902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B15CC660-DC44-8939-F803-00E9EE82ECA6}"/>
                </a:ext>
              </a:extLst>
            </p:cNvPr>
            <p:cNvSpPr/>
            <p:nvPr userDrawn="1"/>
          </p:nvSpPr>
          <p:spPr>
            <a:xfrm>
              <a:off x="1040938" y="3782702"/>
              <a:ext cx="501797" cy="109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占位符 18">
            <a:extLst>
              <a:ext uri="{FF2B5EF4-FFF2-40B4-BE49-F238E27FC236}">
                <a16:creationId xmlns:a16="http://schemas.microsoft.com/office/drawing/2014/main" id="{1D310D31-0966-83F1-7B95-AF59874670DD}"/>
              </a:ext>
            </a:extLst>
          </p:cNvPr>
          <p:cNvSpPr>
            <a:spLocks noGrp="1"/>
          </p:cNvSpPr>
          <p:nvPr>
            <p:ph type="body" sz="quarter" idx="10"/>
          </p:nvPr>
        </p:nvSpPr>
        <p:spPr>
          <a:xfrm>
            <a:off x="919084" y="1445669"/>
            <a:ext cx="5770474" cy="877887"/>
          </a:xfrm>
          <a:prstGeom prst="rect">
            <a:avLst/>
          </a:prstGeom>
        </p:spPr>
        <p:txBody>
          <a:bodyPr>
            <a:noAutofit/>
          </a:bodyPr>
          <a:lstStyle>
            <a:lvl1pPr marL="0" indent="0">
              <a:buNone/>
              <a:defRPr lang="zh-CN" altLang="en-US" sz="7200" b="1" kern="1200" dirty="0">
                <a:gradFill>
                  <a:gsLst>
                    <a:gs pos="0">
                      <a:schemeClr val="accent1"/>
                    </a:gs>
                    <a:gs pos="100000">
                      <a:schemeClr val="accent2"/>
                    </a:gs>
                  </a:gsLst>
                  <a:lin ang="2700000" scaled="0"/>
                </a:gradFill>
                <a:effectLst>
                  <a:outerShdw blurRad="228600" dist="88900" dir="2700000" algn="tl" rotWithShape="0">
                    <a:prstClr val="black">
                      <a:alpha val="19000"/>
                    </a:prstClr>
                  </a:outerShdw>
                </a:effectLst>
                <a:latin typeface="+mj-ea"/>
                <a:ea typeface="+mj-ea"/>
                <a:cs typeface="+mn-cs"/>
              </a:defRPr>
            </a:lvl1pPr>
          </a:lstStyle>
          <a:p>
            <a:pPr lvl="0"/>
            <a:endParaRPr lang="zh-CN" altLang="en-US" dirty="0"/>
          </a:p>
        </p:txBody>
      </p:sp>
      <p:sp>
        <p:nvSpPr>
          <p:cNvPr id="22" name="文本占位符 21">
            <a:extLst>
              <a:ext uri="{FF2B5EF4-FFF2-40B4-BE49-F238E27FC236}">
                <a16:creationId xmlns:a16="http://schemas.microsoft.com/office/drawing/2014/main" id="{39055CCF-FAFD-FB0E-2AD9-2404F12590EB}"/>
              </a:ext>
            </a:extLst>
          </p:cNvPr>
          <p:cNvSpPr>
            <a:spLocks noGrp="1"/>
          </p:cNvSpPr>
          <p:nvPr>
            <p:ph type="body" sz="quarter" idx="11"/>
          </p:nvPr>
        </p:nvSpPr>
        <p:spPr>
          <a:xfrm>
            <a:off x="897468" y="2437187"/>
            <a:ext cx="3863119" cy="707886"/>
          </a:xfrm>
          <a:prstGeom prst="rect">
            <a:avLst/>
          </a:prstGeom>
        </p:spPr>
        <p:txBody>
          <a:bodyPr/>
          <a:lstStyle>
            <a:lvl1pPr marL="0" indent="0" algn="l" defTabSz="914400" rtl="0" eaLnBrk="1" latinLnBrk="0" hangingPunct="1">
              <a:buNone/>
              <a:defRPr lang="zh-CN" altLang="en-US" sz="5400" kern="100" dirty="0" smtClean="0">
                <a:solidFill>
                  <a:schemeClr val="accent2"/>
                </a:solidFill>
                <a:effectLst/>
                <a:latin typeface="+mn-lt"/>
                <a:ea typeface="+mn-ea"/>
                <a:cs typeface="Times New Roman" panose="02020603050405020304" pitchFamily="18" charset="0"/>
              </a:defRPr>
            </a:lvl1pPr>
            <a:lvl2pPr marL="0" indent="0" algn="l" defTabSz="914400" rtl="0" eaLnBrk="1" latinLnBrk="0" hangingPunct="1">
              <a:buNone/>
              <a:defRPr lang="zh-CN" altLang="en-US" sz="4000" kern="100" dirty="0" smtClean="0">
                <a:solidFill>
                  <a:schemeClr val="bg1"/>
                </a:solidFill>
                <a:effectLst/>
                <a:latin typeface="+mn-lt"/>
                <a:ea typeface="+mn-ea"/>
                <a:cs typeface="Times New Roman" panose="02020603050405020304" pitchFamily="18" charset="0"/>
              </a:defRPr>
            </a:lvl2pPr>
            <a:lvl3pPr marL="0" indent="0" algn="l" defTabSz="914400" rtl="0" eaLnBrk="1" latinLnBrk="0" hangingPunct="1">
              <a:buNone/>
              <a:defRPr lang="zh-CN" altLang="en-US" sz="4000" kern="100" dirty="0" smtClean="0">
                <a:solidFill>
                  <a:schemeClr val="bg1"/>
                </a:solidFill>
                <a:effectLst/>
                <a:latin typeface="+mn-lt"/>
                <a:ea typeface="+mn-ea"/>
                <a:cs typeface="Times New Roman" panose="02020603050405020304" pitchFamily="18" charset="0"/>
              </a:defRPr>
            </a:lvl3pPr>
            <a:lvl4pPr marL="0" indent="0" algn="l" defTabSz="914400" rtl="0" eaLnBrk="1" latinLnBrk="0" hangingPunct="1">
              <a:buNone/>
              <a:defRPr lang="zh-CN" altLang="en-US" sz="4000" kern="100" dirty="0" smtClean="0">
                <a:solidFill>
                  <a:schemeClr val="bg1"/>
                </a:solidFill>
                <a:effectLst/>
                <a:latin typeface="+mn-lt"/>
                <a:ea typeface="+mn-ea"/>
                <a:cs typeface="Times New Roman" panose="02020603050405020304" pitchFamily="18" charset="0"/>
              </a:defRPr>
            </a:lvl4pPr>
            <a:lvl5pPr marL="0" indent="0" algn="l" defTabSz="914400" rtl="0" eaLnBrk="1" latinLnBrk="0" hangingPunct="1">
              <a:buNone/>
              <a:defRPr lang="zh-CN" altLang="en-US" sz="4000" kern="100" dirty="0">
                <a:solidFill>
                  <a:schemeClr val="bg1"/>
                </a:solidFill>
                <a:effectLst/>
                <a:latin typeface="+mn-lt"/>
                <a:ea typeface="+mn-ea"/>
                <a:cs typeface="Times New Roman" panose="02020603050405020304" pitchFamily="18" charset="0"/>
              </a:defRPr>
            </a:lvl5pPr>
          </a:lstStyle>
          <a:p>
            <a:pPr lvl="0"/>
            <a:r>
              <a:rPr lang="zh-CN" altLang="en-US" dirty="0"/>
              <a:t>单击此处编辑</a:t>
            </a:r>
          </a:p>
        </p:txBody>
      </p:sp>
      <p:pic>
        <p:nvPicPr>
          <p:cNvPr id="37" name="图形 36">
            <a:extLst>
              <a:ext uri="{FF2B5EF4-FFF2-40B4-BE49-F238E27FC236}">
                <a16:creationId xmlns:a16="http://schemas.microsoft.com/office/drawing/2014/main" id="{87F18F74-93B9-EA22-104D-A24469F9CA6C}"/>
              </a:ext>
            </a:extLst>
          </p:cNvPr>
          <p:cNvPicPr>
            <a:picLocks noChangeAspect="1"/>
          </p:cNvPicPr>
          <p:nvPr userDrawn="1"/>
        </p:nvPicPr>
        <p:blipFill>
          <a:blip r:embed="rId4">
            <a:extLst>
              <a:ext uri="{96DAC541-7B7A-43D3-8B79-37D633B846F1}">
                <asvg:svgBlip xmlns:asvg="http://schemas.microsoft.com/office/drawing/2016/SVG/main" r:embed="rId5"/>
              </a:ext>
            </a:extLst>
          </a:blip>
          <a:srcRect t="21313"/>
          <a:stretch>
            <a:fillRect/>
          </a:stretch>
        </p:blipFill>
        <p:spPr>
          <a:xfrm rot="770158">
            <a:off x="6317265" y="-450993"/>
            <a:ext cx="3409776" cy="1964852"/>
          </a:xfrm>
          <a:custGeom>
            <a:avLst/>
            <a:gdLst>
              <a:gd name="connsiteX0" fmla="*/ 0 w 3409776"/>
              <a:gd name="connsiteY0" fmla="*/ 776934 h 1964852"/>
              <a:gd name="connsiteX1" fmla="*/ 3409776 w 3409776"/>
              <a:gd name="connsiteY1" fmla="*/ 0 h 1964852"/>
              <a:gd name="connsiteX2" fmla="*/ 3409776 w 3409776"/>
              <a:gd name="connsiteY2" fmla="*/ 1964852 h 1964852"/>
              <a:gd name="connsiteX3" fmla="*/ 0 w 3409776"/>
              <a:gd name="connsiteY3" fmla="*/ 1964852 h 1964852"/>
            </a:gdLst>
            <a:ahLst/>
            <a:cxnLst>
              <a:cxn ang="0">
                <a:pos x="connsiteX0" y="connsiteY0"/>
              </a:cxn>
              <a:cxn ang="0">
                <a:pos x="connsiteX1" y="connsiteY1"/>
              </a:cxn>
              <a:cxn ang="0">
                <a:pos x="connsiteX2" y="connsiteY2"/>
              </a:cxn>
              <a:cxn ang="0">
                <a:pos x="connsiteX3" y="connsiteY3"/>
              </a:cxn>
            </a:cxnLst>
            <a:rect l="l" t="t" r="r" b="b"/>
            <a:pathLst>
              <a:path w="3409776" h="1964852">
                <a:moveTo>
                  <a:pt x="0" y="776934"/>
                </a:moveTo>
                <a:lnTo>
                  <a:pt x="3409776" y="0"/>
                </a:lnTo>
                <a:lnTo>
                  <a:pt x="3409776" y="1964852"/>
                </a:lnTo>
                <a:lnTo>
                  <a:pt x="0" y="1964852"/>
                </a:lnTo>
                <a:close/>
              </a:path>
            </a:pathLst>
          </a:custGeom>
        </p:spPr>
      </p:pic>
      <p:pic>
        <p:nvPicPr>
          <p:cNvPr id="38" name="图形 37">
            <a:extLst>
              <a:ext uri="{FF2B5EF4-FFF2-40B4-BE49-F238E27FC236}">
                <a16:creationId xmlns:a16="http://schemas.microsoft.com/office/drawing/2014/main" id="{62C585CE-0FBA-A8A4-E1E6-3B4B8CAFF39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a:fillRect/>
          </a:stretch>
        </p:blipFill>
        <p:spPr>
          <a:xfrm rot="1229418">
            <a:off x="8751558" y="-1342779"/>
            <a:ext cx="3409777" cy="2497056"/>
          </a:xfrm>
          <a:custGeom>
            <a:avLst/>
            <a:gdLst>
              <a:gd name="connsiteX0" fmla="*/ 1 w 3409777"/>
              <a:gd name="connsiteY0" fmla="*/ 1935344 h 2497056"/>
              <a:gd name="connsiteX1" fmla="*/ 3409777 w 3409777"/>
              <a:gd name="connsiteY1" fmla="*/ 661139 h 2497056"/>
              <a:gd name="connsiteX2" fmla="*/ 3409777 w 3409777"/>
              <a:gd name="connsiteY2" fmla="*/ 2497056 h 2497056"/>
              <a:gd name="connsiteX3" fmla="*/ 1 w 3409777"/>
              <a:gd name="connsiteY3" fmla="*/ 2497056 h 2497056"/>
              <a:gd name="connsiteX4" fmla="*/ 1 w 3409777"/>
              <a:gd name="connsiteY4" fmla="*/ 0 h 2497056"/>
              <a:gd name="connsiteX5" fmla="*/ 1169745 w 3409777"/>
              <a:gd name="connsiteY5" fmla="*/ 0 h 2497056"/>
              <a:gd name="connsiteX6" fmla="*/ 0 w 3409777"/>
              <a:gd name="connsiteY6" fmla="*/ 437124 h 249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9777" h="2497056">
                <a:moveTo>
                  <a:pt x="1" y="1935344"/>
                </a:moveTo>
                <a:lnTo>
                  <a:pt x="3409777" y="661139"/>
                </a:lnTo>
                <a:lnTo>
                  <a:pt x="3409777" y="2497056"/>
                </a:lnTo>
                <a:lnTo>
                  <a:pt x="1" y="2497056"/>
                </a:lnTo>
                <a:close/>
                <a:moveTo>
                  <a:pt x="1" y="0"/>
                </a:moveTo>
                <a:lnTo>
                  <a:pt x="1169745" y="0"/>
                </a:lnTo>
                <a:lnTo>
                  <a:pt x="0" y="437124"/>
                </a:lnTo>
                <a:close/>
              </a:path>
            </a:pathLst>
          </a:custGeom>
        </p:spPr>
      </p:pic>
      <p:pic>
        <p:nvPicPr>
          <p:cNvPr id="28" name="图形 27">
            <a:extLst>
              <a:ext uri="{FF2B5EF4-FFF2-40B4-BE49-F238E27FC236}">
                <a16:creationId xmlns:a16="http://schemas.microsoft.com/office/drawing/2014/main" id="{FB9A5881-D10B-EEE3-423F-DFD6C535F50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4241" t="32183" r="-25439" b="-3184"/>
          <a:stretch/>
        </p:blipFill>
        <p:spPr>
          <a:xfrm>
            <a:off x="-19513" y="-62596"/>
            <a:ext cx="3296309" cy="2209177"/>
          </a:xfrm>
          <a:prstGeom prst="rect">
            <a:avLst/>
          </a:prstGeom>
        </p:spPr>
      </p:pic>
      <p:pic>
        <p:nvPicPr>
          <p:cNvPr id="29" name="图形 28">
            <a:extLst>
              <a:ext uri="{FF2B5EF4-FFF2-40B4-BE49-F238E27FC236}">
                <a16:creationId xmlns:a16="http://schemas.microsoft.com/office/drawing/2014/main" id="{FDC2D16A-5177-A513-4E0D-6C3E6A16F57D}"/>
              </a:ext>
            </a:extLst>
          </p:cNvPr>
          <p:cNvPicPr>
            <a:picLocks noChangeAspect="1"/>
          </p:cNvPicPr>
          <p:nvPr userDrawn="1"/>
        </p:nvPicPr>
        <p:blipFill>
          <a:blip r:embed="rId6">
            <a:alphaModFix amt="51000"/>
            <a:extLst>
              <a:ext uri="{96DAC541-7B7A-43D3-8B79-37D633B846F1}">
                <asvg:svgBlip xmlns:asvg="http://schemas.microsoft.com/office/drawing/2016/SVG/main" r:embed="rId7"/>
              </a:ext>
            </a:extLst>
          </a:blip>
          <a:stretch>
            <a:fillRect/>
          </a:stretch>
        </p:blipFill>
        <p:spPr>
          <a:xfrm rot="902076">
            <a:off x="5606720" y="962198"/>
            <a:ext cx="3257284" cy="3111435"/>
          </a:xfrm>
          <a:prstGeom prst="rect">
            <a:avLst/>
          </a:prstGeom>
        </p:spPr>
      </p:pic>
      <p:pic>
        <p:nvPicPr>
          <p:cNvPr id="30" name="图形 29">
            <a:extLst>
              <a:ext uri="{FF2B5EF4-FFF2-40B4-BE49-F238E27FC236}">
                <a16:creationId xmlns:a16="http://schemas.microsoft.com/office/drawing/2014/main" id="{D34F38CF-75A5-87A9-143E-FB4751AA84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83176" y="3292338"/>
            <a:ext cx="2312824" cy="1164234"/>
          </a:xfrm>
          <a:prstGeom prst="rect">
            <a:avLst/>
          </a:prstGeom>
        </p:spPr>
      </p:pic>
      <p:pic>
        <p:nvPicPr>
          <p:cNvPr id="31" name="图形 30">
            <a:extLst>
              <a:ext uri="{FF2B5EF4-FFF2-40B4-BE49-F238E27FC236}">
                <a16:creationId xmlns:a16="http://schemas.microsoft.com/office/drawing/2014/main" id="{05B9795A-0E0D-4435-43D9-8191936CCB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18483" y="3674474"/>
            <a:ext cx="2312824" cy="1164234"/>
          </a:xfrm>
          <a:prstGeom prst="rect">
            <a:avLst/>
          </a:prstGeom>
        </p:spPr>
      </p:pic>
      <p:pic>
        <p:nvPicPr>
          <p:cNvPr id="34" name="图形 33">
            <a:extLst>
              <a:ext uri="{FF2B5EF4-FFF2-40B4-BE49-F238E27FC236}">
                <a16:creationId xmlns:a16="http://schemas.microsoft.com/office/drawing/2014/main" id="{A0626E70-036B-2599-EEBA-91EEE6F220B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68211" y="2700821"/>
            <a:ext cx="2312824" cy="1164234"/>
          </a:xfrm>
          <a:prstGeom prst="rect">
            <a:avLst/>
          </a:prstGeom>
        </p:spPr>
      </p:pic>
      <p:pic>
        <p:nvPicPr>
          <p:cNvPr id="39" name="图形 38">
            <a:extLst>
              <a:ext uri="{FF2B5EF4-FFF2-40B4-BE49-F238E27FC236}">
                <a16:creationId xmlns:a16="http://schemas.microsoft.com/office/drawing/2014/main" id="{F5D321C7-0A77-210B-2FB9-902643C66DAE}"/>
              </a:ext>
            </a:extLst>
          </p:cNvPr>
          <p:cNvPicPr>
            <a:picLocks noChangeAspect="1"/>
          </p:cNvPicPr>
          <p:nvPr userDrawn="1"/>
        </p:nvPicPr>
        <p:blipFill>
          <a:blip r:embed="rId4">
            <a:extLst>
              <a:ext uri="{96DAC541-7B7A-43D3-8B79-37D633B846F1}">
                <asvg:svgBlip xmlns:asvg="http://schemas.microsoft.com/office/drawing/2016/SVG/main" r:embed="rId5"/>
              </a:ext>
            </a:extLst>
          </a:blip>
          <a:srcRect r="56014"/>
          <a:stretch>
            <a:fillRect/>
          </a:stretch>
        </p:blipFill>
        <p:spPr>
          <a:xfrm>
            <a:off x="11164928" y="309082"/>
            <a:ext cx="1017316" cy="1164234"/>
          </a:xfrm>
          <a:custGeom>
            <a:avLst/>
            <a:gdLst>
              <a:gd name="connsiteX0" fmla="*/ 0 w 1017316"/>
              <a:gd name="connsiteY0" fmla="*/ 0 h 1164234"/>
              <a:gd name="connsiteX1" fmla="*/ 1017316 w 1017316"/>
              <a:gd name="connsiteY1" fmla="*/ 0 h 1164234"/>
              <a:gd name="connsiteX2" fmla="*/ 1017316 w 1017316"/>
              <a:gd name="connsiteY2" fmla="*/ 1164234 h 1164234"/>
              <a:gd name="connsiteX3" fmla="*/ 0 w 1017316"/>
              <a:gd name="connsiteY3" fmla="*/ 1164234 h 1164234"/>
            </a:gdLst>
            <a:ahLst/>
            <a:cxnLst>
              <a:cxn ang="0">
                <a:pos x="connsiteX0" y="connsiteY0"/>
              </a:cxn>
              <a:cxn ang="0">
                <a:pos x="connsiteX1" y="connsiteY1"/>
              </a:cxn>
              <a:cxn ang="0">
                <a:pos x="connsiteX2" y="connsiteY2"/>
              </a:cxn>
              <a:cxn ang="0">
                <a:pos x="connsiteX3" y="connsiteY3"/>
              </a:cxn>
            </a:cxnLst>
            <a:rect l="l" t="t" r="r" b="b"/>
            <a:pathLst>
              <a:path w="1017316" h="1164234">
                <a:moveTo>
                  <a:pt x="0" y="0"/>
                </a:moveTo>
                <a:lnTo>
                  <a:pt x="1017316" y="0"/>
                </a:lnTo>
                <a:lnTo>
                  <a:pt x="1017316" y="1164234"/>
                </a:lnTo>
                <a:lnTo>
                  <a:pt x="0" y="1164234"/>
                </a:lnTo>
                <a:close/>
              </a:path>
            </a:pathLst>
          </a:custGeom>
        </p:spPr>
      </p:pic>
      <p:sp>
        <p:nvSpPr>
          <p:cNvPr id="24" name="文本占位符 23">
            <a:extLst>
              <a:ext uri="{FF2B5EF4-FFF2-40B4-BE49-F238E27FC236}">
                <a16:creationId xmlns:a16="http://schemas.microsoft.com/office/drawing/2014/main" id="{C88DBB21-2CCA-E4C2-E228-3BBDEBB7A643}"/>
              </a:ext>
            </a:extLst>
          </p:cNvPr>
          <p:cNvSpPr>
            <a:spLocks noGrp="1"/>
          </p:cNvSpPr>
          <p:nvPr>
            <p:ph type="body" sz="quarter" idx="12"/>
          </p:nvPr>
        </p:nvSpPr>
        <p:spPr>
          <a:xfrm>
            <a:off x="946003" y="4627366"/>
            <a:ext cx="2008444" cy="388766"/>
          </a:xfrm>
          <a:prstGeom prst="rect">
            <a:avLst/>
          </a:prstGeom>
        </p:spPr>
        <p:txBody>
          <a:bodyPr/>
          <a:lstStyle>
            <a:lvl1pPr marL="0" indent="0">
              <a:buNone/>
              <a:defRPr lang="zh-CN" altLang="en-US" sz="1800" b="1" kern="100" dirty="0" smtClean="0">
                <a:solidFill>
                  <a:schemeClr val="tx1">
                    <a:lumMod val="75000"/>
                    <a:lumOff val="25000"/>
                  </a:schemeClr>
                </a:solidFill>
                <a:effectLst/>
                <a:latin typeface="+mn-lt"/>
                <a:ea typeface="+mn-ea"/>
                <a:cs typeface="Times New Roman" panose="02020603050405020304" pitchFamily="18" charset="0"/>
              </a:defRPr>
            </a:lvl1pPr>
            <a:lvl2pPr marL="457200" indent="0">
              <a:buNone/>
              <a:defRPr lang="zh-CN" altLang="en-US" sz="1800" b="1" kern="100" dirty="0" smtClean="0">
                <a:solidFill>
                  <a:schemeClr val="bg1"/>
                </a:solidFill>
                <a:effectLst/>
                <a:latin typeface="+mn-lt"/>
                <a:ea typeface="微软雅黑" panose="020B0503020204020204" pitchFamily="34" charset="-122"/>
                <a:cs typeface="Times New Roman" panose="02020603050405020304" pitchFamily="18" charset="0"/>
              </a:defRPr>
            </a:lvl2pPr>
            <a:lvl3pPr marL="914400" indent="0">
              <a:buNone/>
              <a:defRPr lang="zh-CN" altLang="en-US" sz="1800" b="1" kern="100" dirty="0" smtClean="0">
                <a:solidFill>
                  <a:schemeClr val="bg1"/>
                </a:solidFill>
                <a:effectLst/>
                <a:latin typeface="+mn-lt"/>
                <a:ea typeface="微软雅黑" panose="020B0503020204020204" pitchFamily="34" charset="-122"/>
                <a:cs typeface="Times New Roman" panose="02020603050405020304" pitchFamily="18" charset="0"/>
              </a:defRPr>
            </a:lvl3pPr>
          </a:lstStyle>
          <a:p>
            <a:pPr lvl="0"/>
            <a:r>
              <a:rPr lang="zh-CN" altLang="en-US" dirty="0"/>
              <a:t>单击此处编辑母</a:t>
            </a:r>
          </a:p>
        </p:txBody>
      </p:sp>
      <p:sp>
        <p:nvSpPr>
          <p:cNvPr id="25" name="文本占位符 23">
            <a:extLst>
              <a:ext uri="{FF2B5EF4-FFF2-40B4-BE49-F238E27FC236}">
                <a16:creationId xmlns:a16="http://schemas.microsoft.com/office/drawing/2014/main" id="{250FEAA3-24D1-0BD4-5DD4-97DB61A34D85}"/>
              </a:ext>
            </a:extLst>
          </p:cNvPr>
          <p:cNvSpPr>
            <a:spLocks noGrp="1"/>
          </p:cNvSpPr>
          <p:nvPr>
            <p:ph type="body" sz="quarter" idx="13"/>
          </p:nvPr>
        </p:nvSpPr>
        <p:spPr>
          <a:xfrm>
            <a:off x="946003" y="5106127"/>
            <a:ext cx="2008444" cy="388766"/>
          </a:xfrm>
          <a:prstGeom prst="rect">
            <a:avLst/>
          </a:prstGeom>
        </p:spPr>
        <p:txBody>
          <a:bodyPr/>
          <a:lstStyle>
            <a:lvl1pPr marL="0" indent="0">
              <a:buNone/>
              <a:defRPr lang="zh-CN" altLang="en-US" sz="1800" b="1" kern="100" dirty="0" smtClean="0">
                <a:solidFill>
                  <a:schemeClr val="tx1">
                    <a:lumMod val="75000"/>
                    <a:lumOff val="25000"/>
                  </a:schemeClr>
                </a:solidFill>
                <a:effectLst/>
                <a:latin typeface="+mn-lt"/>
                <a:ea typeface="+mn-ea"/>
                <a:cs typeface="Times New Roman" panose="02020603050405020304" pitchFamily="18" charset="0"/>
              </a:defRPr>
            </a:lvl1pPr>
            <a:lvl2pPr marL="457200" indent="0">
              <a:buNone/>
              <a:defRPr lang="zh-CN" altLang="en-US" sz="1800" b="1" kern="100" dirty="0" smtClean="0">
                <a:solidFill>
                  <a:schemeClr val="bg1"/>
                </a:solidFill>
                <a:effectLst/>
                <a:latin typeface="+mn-lt"/>
                <a:ea typeface="微软雅黑" panose="020B0503020204020204" pitchFamily="34" charset="-122"/>
                <a:cs typeface="Times New Roman" panose="02020603050405020304" pitchFamily="18" charset="0"/>
              </a:defRPr>
            </a:lvl2pPr>
            <a:lvl3pPr marL="914400" indent="0">
              <a:buNone/>
              <a:defRPr lang="zh-CN" altLang="en-US" sz="1800" b="1" kern="100" dirty="0" smtClean="0">
                <a:solidFill>
                  <a:schemeClr val="bg1"/>
                </a:solidFill>
                <a:effectLst/>
                <a:latin typeface="+mn-lt"/>
                <a:ea typeface="微软雅黑" panose="020B0503020204020204" pitchFamily="34" charset="-122"/>
                <a:cs typeface="Times New Roman" panose="02020603050405020304" pitchFamily="18" charset="0"/>
              </a:defRPr>
            </a:lvl3pPr>
          </a:lstStyle>
          <a:p>
            <a:pPr lvl="0"/>
            <a:r>
              <a:rPr lang="zh-CN" altLang="en-US" dirty="0"/>
              <a:t>单击此处编辑母</a:t>
            </a:r>
          </a:p>
        </p:txBody>
      </p:sp>
      <p:sp>
        <p:nvSpPr>
          <p:cNvPr id="26" name="文本占位符 23">
            <a:extLst>
              <a:ext uri="{FF2B5EF4-FFF2-40B4-BE49-F238E27FC236}">
                <a16:creationId xmlns:a16="http://schemas.microsoft.com/office/drawing/2014/main" id="{3953180A-866D-5045-103F-5898AC93FDD5}"/>
              </a:ext>
            </a:extLst>
          </p:cNvPr>
          <p:cNvSpPr>
            <a:spLocks noGrp="1"/>
          </p:cNvSpPr>
          <p:nvPr>
            <p:ph type="body" sz="quarter" idx="14"/>
          </p:nvPr>
        </p:nvSpPr>
        <p:spPr>
          <a:xfrm>
            <a:off x="946003" y="5607968"/>
            <a:ext cx="2008444" cy="388766"/>
          </a:xfrm>
          <a:prstGeom prst="rect">
            <a:avLst/>
          </a:prstGeom>
        </p:spPr>
        <p:txBody>
          <a:bodyPr/>
          <a:lstStyle>
            <a:lvl1pPr marL="0" indent="0">
              <a:buNone/>
              <a:defRPr lang="zh-CN" altLang="en-US" sz="1800" b="1" kern="100" dirty="0" smtClean="0">
                <a:solidFill>
                  <a:schemeClr val="tx1">
                    <a:lumMod val="75000"/>
                    <a:lumOff val="25000"/>
                  </a:schemeClr>
                </a:solidFill>
                <a:effectLst/>
                <a:latin typeface="+mn-lt"/>
                <a:ea typeface="+mn-ea"/>
                <a:cs typeface="Times New Roman" panose="02020603050405020304" pitchFamily="18" charset="0"/>
              </a:defRPr>
            </a:lvl1pPr>
            <a:lvl2pPr marL="457200" indent="0">
              <a:buNone/>
              <a:defRPr lang="zh-CN" altLang="en-US" sz="1800" b="1" kern="100" dirty="0" smtClean="0">
                <a:solidFill>
                  <a:schemeClr val="bg1"/>
                </a:solidFill>
                <a:effectLst/>
                <a:latin typeface="+mn-lt"/>
                <a:ea typeface="微软雅黑" panose="020B0503020204020204" pitchFamily="34" charset="-122"/>
                <a:cs typeface="Times New Roman" panose="02020603050405020304" pitchFamily="18" charset="0"/>
              </a:defRPr>
            </a:lvl2pPr>
            <a:lvl3pPr marL="914400" indent="0">
              <a:buNone/>
              <a:defRPr lang="zh-CN" altLang="en-US" sz="1800" b="1" kern="100" dirty="0" smtClean="0">
                <a:solidFill>
                  <a:schemeClr val="bg1"/>
                </a:solidFill>
                <a:effectLst/>
                <a:latin typeface="+mn-lt"/>
                <a:ea typeface="微软雅黑" panose="020B0503020204020204" pitchFamily="34" charset="-122"/>
                <a:cs typeface="Times New Roman" panose="02020603050405020304" pitchFamily="18" charset="0"/>
              </a:defRPr>
            </a:lvl3pPr>
          </a:lstStyle>
          <a:p>
            <a:pPr lvl="0"/>
            <a:r>
              <a:rPr lang="zh-CN" altLang="en-US" dirty="0"/>
              <a:t>单击此处编辑母</a:t>
            </a:r>
          </a:p>
        </p:txBody>
      </p:sp>
    </p:spTree>
    <p:extLst>
      <p:ext uri="{BB962C8B-B14F-4D97-AF65-F5344CB8AC3E}">
        <p14:creationId xmlns:p14="http://schemas.microsoft.com/office/powerpoint/2010/main" val="14896221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4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bg>
      <p:bgPr>
        <a:solidFill>
          <a:schemeClr val="accent2"/>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ECEBE5C3-F40E-6D86-6D52-68095C38F9D4}"/>
              </a:ext>
            </a:extLst>
          </p:cNvPr>
          <p:cNvSpPr txBox="1"/>
          <p:nvPr userDrawn="1"/>
        </p:nvSpPr>
        <p:spPr>
          <a:xfrm>
            <a:off x="5259218" y="411623"/>
            <a:ext cx="1661652" cy="707886"/>
          </a:xfrm>
          <a:prstGeom prst="rect">
            <a:avLst/>
          </a:prstGeom>
          <a:noFill/>
        </p:spPr>
        <p:txBody>
          <a:bodyPr wrap="square" rtlCol="0">
            <a:spAutoFit/>
          </a:bodyPr>
          <a:lstStyle/>
          <a:p>
            <a:pPr algn="dist"/>
            <a:r>
              <a:rPr lang="zh-CN" altLang="en-US" sz="4000" b="1" dirty="0">
                <a:solidFill>
                  <a:schemeClr val="bg1"/>
                </a:solidFill>
                <a:latin typeface="+mj-ea"/>
                <a:ea typeface="+mj-ea"/>
              </a:rPr>
              <a:t>目录</a:t>
            </a:r>
          </a:p>
        </p:txBody>
      </p:sp>
      <p:sp>
        <p:nvSpPr>
          <p:cNvPr id="8" name="任意多边形: 形状 7">
            <a:extLst>
              <a:ext uri="{FF2B5EF4-FFF2-40B4-BE49-F238E27FC236}">
                <a16:creationId xmlns:a16="http://schemas.microsoft.com/office/drawing/2014/main" id="{FE2E5FFC-A172-03A3-8370-88A733A26E52}"/>
              </a:ext>
            </a:extLst>
          </p:cNvPr>
          <p:cNvSpPr/>
          <p:nvPr userDrawn="1"/>
        </p:nvSpPr>
        <p:spPr>
          <a:xfrm>
            <a:off x="0" y="3302001"/>
            <a:ext cx="12192000" cy="3556000"/>
          </a:xfrm>
          <a:custGeom>
            <a:avLst/>
            <a:gdLst>
              <a:gd name="connsiteX0" fmla="*/ 0 w 12192000"/>
              <a:gd name="connsiteY0" fmla="*/ 0 h 3992880"/>
              <a:gd name="connsiteX1" fmla="*/ 11929 w 12192000"/>
              <a:gd name="connsiteY1" fmla="*/ 0 h 3992880"/>
              <a:gd name="connsiteX2" fmla="*/ 17202 w 12192000"/>
              <a:gd name="connsiteY2" fmla="*/ 52304 h 3992880"/>
              <a:gd name="connsiteX3" fmla="*/ 846681 w 12192000"/>
              <a:gd name="connsiteY3" fmla="*/ 728349 h 3992880"/>
              <a:gd name="connsiteX4" fmla="*/ 12192000 w 12192000"/>
              <a:gd name="connsiteY4" fmla="*/ 728349 h 3992880"/>
              <a:gd name="connsiteX5" fmla="*/ 12192000 w 12192000"/>
              <a:gd name="connsiteY5" fmla="*/ 3992880 h 3992880"/>
              <a:gd name="connsiteX6" fmla="*/ 0 w 12192000"/>
              <a:gd name="connsiteY6" fmla="*/ 3992880 h 399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992880">
                <a:moveTo>
                  <a:pt x="0" y="0"/>
                </a:moveTo>
                <a:lnTo>
                  <a:pt x="11929" y="0"/>
                </a:lnTo>
                <a:lnTo>
                  <a:pt x="17202" y="52304"/>
                </a:lnTo>
                <a:cubicBezTo>
                  <a:pt x="96152" y="438122"/>
                  <a:pt x="437523" y="728349"/>
                  <a:pt x="846681" y="728349"/>
                </a:cubicBezTo>
                <a:lnTo>
                  <a:pt x="12192000" y="728349"/>
                </a:lnTo>
                <a:lnTo>
                  <a:pt x="12192000" y="3992880"/>
                </a:lnTo>
                <a:lnTo>
                  <a:pt x="0" y="39928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矩形: 圆角 8">
            <a:extLst>
              <a:ext uri="{FF2B5EF4-FFF2-40B4-BE49-F238E27FC236}">
                <a16:creationId xmlns:a16="http://schemas.microsoft.com/office/drawing/2014/main" id="{B0F7C8F4-0399-4FB1-E641-AB02433D59EF}"/>
              </a:ext>
            </a:extLst>
          </p:cNvPr>
          <p:cNvSpPr/>
          <p:nvPr userDrawn="1"/>
        </p:nvSpPr>
        <p:spPr>
          <a:xfrm>
            <a:off x="982662" y="1727199"/>
            <a:ext cx="10226675" cy="4546601"/>
          </a:xfrm>
          <a:prstGeom prst="roundRect">
            <a:avLst>
              <a:gd name="adj" fmla="val 0"/>
            </a:avLst>
          </a:prstGeom>
          <a:solidFill>
            <a:schemeClr val="bg1"/>
          </a:solidFill>
          <a:ln>
            <a:noFill/>
          </a:ln>
          <a:effectLst>
            <a:outerShdw blurRad="190500" sx="102000" sy="102000" algn="ctr" rotWithShape="0">
              <a:schemeClr val="accent1">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a:extLst>
              <a:ext uri="{FF2B5EF4-FFF2-40B4-BE49-F238E27FC236}">
                <a16:creationId xmlns:a16="http://schemas.microsoft.com/office/drawing/2014/main" id="{F621EBE8-6438-1583-0635-3660600973D8}"/>
              </a:ext>
            </a:extLst>
          </p:cNvPr>
          <p:cNvSpPr/>
          <p:nvPr userDrawn="1"/>
        </p:nvSpPr>
        <p:spPr>
          <a:xfrm>
            <a:off x="1504376" y="2694311"/>
            <a:ext cx="4230379" cy="1098756"/>
          </a:xfrm>
          <a:prstGeom prst="roundRect">
            <a:avLst>
              <a:gd name="adj" fmla="val 12069"/>
            </a:avLst>
          </a:prstGeom>
          <a:gradFill>
            <a:gsLst>
              <a:gs pos="0">
                <a:schemeClr val="accent1"/>
              </a:gs>
              <a:gs pos="100000">
                <a:schemeClr val="accent2"/>
              </a:gs>
            </a:gsLst>
            <a:lin ang="27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8AC2DDC2-7F26-EB97-1875-A1ACB0F62E06}"/>
              </a:ext>
            </a:extLst>
          </p:cNvPr>
          <p:cNvSpPr/>
          <p:nvPr userDrawn="1"/>
        </p:nvSpPr>
        <p:spPr>
          <a:xfrm>
            <a:off x="6457245" y="2694311"/>
            <a:ext cx="4230379" cy="1098756"/>
          </a:xfrm>
          <a:prstGeom prst="roundRect">
            <a:avLst>
              <a:gd name="adj" fmla="val 12069"/>
            </a:avLst>
          </a:prstGeom>
          <a:gradFill>
            <a:gsLst>
              <a:gs pos="0">
                <a:schemeClr val="accent1"/>
              </a:gs>
              <a:gs pos="100000">
                <a:schemeClr val="accent2"/>
              </a:gs>
            </a:gsLst>
            <a:lin ang="27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DF60DDFC-CE44-DE14-CE9E-A684D27D21FC}"/>
              </a:ext>
            </a:extLst>
          </p:cNvPr>
          <p:cNvSpPr/>
          <p:nvPr userDrawn="1"/>
        </p:nvSpPr>
        <p:spPr>
          <a:xfrm>
            <a:off x="1504375" y="4263467"/>
            <a:ext cx="4230379" cy="1098756"/>
          </a:xfrm>
          <a:prstGeom prst="roundRect">
            <a:avLst>
              <a:gd name="adj" fmla="val 12069"/>
            </a:avLst>
          </a:prstGeom>
          <a:gradFill>
            <a:gsLst>
              <a:gs pos="0">
                <a:schemeClr val="accent1"/>
              </a:gs>
              <a:gs pos="100000">
                <a:schemeClr val="accent2"/>
              </a:gs>
            </a:gsLst>
            <a:lin ang="27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A891A367-A485-4AC6-ABB8-4E03F2BA1999}"/>
              </a:ext>
            </a:extLst>
          </p:cNvPr>
          <p:cNvSpPr/>
          <p:nvPr userDrawn="1"/>
        </p:nvSpPr>
        <p:spPr>
          <a:xfrm>
            <a:off x="6457244" y="4263467"/>
            <a:ext cx="4230379" cy="1098756"/>
          </a:xfrm>
          <a:prstGeom prst="roundRect">
            <a:avLst>
              <a:gd name="adj" fmla="val 12069"/>
            </a:avLst>
          </a:prstGeom>
          <a:gradFill>
            <a:gsLst>
              <a:gs pos="0">
                <a:schemeClr val="accent1"/>
              </a:gs>
              <a:gs pos="100000">
                <a:schemeClr val="accent2"/>
              </a:gs>
            </a:gsLst>
            <a:lin ang="27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7FE6CC37-EFE8-6803-5673-9672CAFE7E90}"/>
              </a:ext>
            </a:extLst>
          </p:cNvPr>
          <p:cNvSpPr/>
          <p:nvPr userDrawn="1"/>
        </p:nvSpPr>
        <p:spPr>
          <a:xfrm>
            <a:off x="1638101" y="2836879"/>
            <a:ext cx="835378" cy="8353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rgbClr val="28659C"/>
              </a:solidFill>
              <a:latin typeface="Arial" panose="020B0604020202020204" pitchFamily="34" charset="0"/>
              <a:cs typeface="Arial" panose="020B0604020202020204" pitchFamily="34" charset="0"/>
            </a:endParaRPr>
          </a:p>
        </p:txBody>
      </p:sp>
      <p:sp>
        <p:nvSpPr>
          <p:cNvPr id="16" name="椭圆 15">
            <a:extLst>
              <a:ext uri="{FF2B5EF4-FFF2-40B4-BE49-F238E27FC236}">
                <a16:creationId xmlns:a16="http://schemas.microsoft.com/office/drawing/2014/main" id="{1B9182D0-A88D-E164-8D38-B95965BF4BBF}"/>
              </a:ext>
            </a:extLst>
          </p:cNvPr>
          <p:cNvSpPr/>
          <p:nvPr userDrawn="1"/>
        </p:nvSpPr>
        <p:spPr>
          <a:xfrm>
            <a:off x="6590970" y="2836879"/>
            <a:ext cx="835378" cy="8353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rgbClr val="28659C"/>
              </a:solidFill>
              <a:latin typeface="Arial" panose="020B0604020202020204" pitchFamily="34" charset="0"/>
              <a:cs typeface="Arial" panose="020B0604020202020204" pitchFamily="34" charset="0"/>
            </a:endParaRPr>
          </a:p>
        </p:txBody>
      </p:sp>
      <p:sp>
        <p:nvSpPr>
          <p:cNvPr id="18" name="椭圆 17">
            <a:extLst>
              <a:ext uri="{FF2B5EF4-FFF2-40B4-BE49-F238E27FC236}">
                <a16:creationId xmlns:a16="http://schemas.microsoft.com/office/drawing/2014/main" id="{9D96F1BF-DACD-23D5-34FC-260234404587}"/>
              </a:ext>
            </a:extLst>
          </p:cNvPr>
          <p:cNvSpPr/>
          <p:nvPr userDrawn="1"/>
        </p:nvSpPr>
        <p:spPr>
          <a:xfrm>
            <a:off x="1638101" y="4402532"/>
            <a:ext cx="835378" cy="8353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rgbClr val="28659C"/>
              </a:solidFill>
              <a:latin typeface="Arial" panose="020B0604020202020204" pitchFamily="34" charset="0"/>
              <a:cs typeface="Arial" panose="020B0604020202020204" pitchFamily="34" charset="0"/>
            </a:endParaRPr>
          </a:p>
        </p:txBody>
      </p:sp>
      <p:sp>
        <p:nvSpPr>
          <p:cNvPr id="20" name="椭圆 19">
            <a:extLst>
              <a:ext uri="{FF2B5EF4-FFF2-40B4-BE49-F238E27FC236}">
                <a16:creationId xmlns:a16="http://schemas.microsoft.com/office/drawing/2014/main" id="{9B485678-87F1-AC2E-50AA-BAA0EC773F30}"/>
              </a:ext>
            </a:extLst>
          </p:cNvPr>
          <p:cNvSpPr/>
          <p:nvPr userDrawn="1"/>
        </p:nvSpPr>
        <p:spPr>
          <a:xfrm>
            <a:off x="6590970" y="4402532"/>
            <a:ext cx="835378" cy="8353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rgbClr val="28659C"/>
              </a:solidFill>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7B577AEA-5125-0473-5996-26D01DD22F24}"/>
              </a:ext>
            </a:extLst>
          </p:cNvPr>
          <p:cNvSpPr txBox="1"/>
          <p:nvPr userDrawn="1"/>
        </p:nvSpPr>
        <p:spPr>
          <a:xfrm>
            <a:off x="4855868" y="1088558"/>
            <a:ext cx="2469499" cy="369332"/>
          </a:xfrm>
          <a:prstGeom prst="rect">
            <a:avLst/>
          </a:prstGeom>
          <a:noFill/>
        </p:spPr>
        <p:txBody>
          <a:bodyPr wrap="square" rtlCol="0">
            <a:spAutoFit/>
          </a:bodyPr>
          <a:lstStyle/>
          <a:p>
            <a:pPr algn="dist"/>
            <a:r>
              <a:rPr lang="en-US" altLang="zh-CN" cap="all" dirty="0">
                <a:solidFill>
                  <a:schemeClr val="bg1"/>
                </a:solidFill>
                <a:latin typeface="+mn-ea"/>
                <a:cs typeface="Arial" panose="020B0604020202020204" pitchFamily="34" charset="0"/>
              </a:rPr>
              <a:t>contents</a:t>
            </a:r>
            <a:endParaRPr lang="zh-CN" altLang="en-US" cap="all" dirty="0">
              <a:solidFill>
                <a:schemeClr val="bg1"/>
              </a:solidFill>
              <a:latin typeface="+mn-ea"/>
              <a:cs typeface="Arial" panose="020B0604020202020204" pitchFamily="34" charset="0"/>
            </a:endParaRPr>
          </a:p>
        </p:txBody>
      </p:sp>
      <p:sp>
        <p:nvSpPr>
          <p:cNvPr id="31" name="矩形 30">
            <a:extLst>
              <a:ext uri="{FF2B5EF4-FFF2-40B4-BE49-F238E27FC236}">
                <a16:creationId xmlns:a16="http://schemas.microsoft.com/office/drawing/2014/main" id="{FC488DB0-1039-CFD1-56C1-1030C65BECB1}"/>
              </a:ext>
            </a:extLst>
          </p:cNvPr>
          <p:cNvSpPr/>
          <p:nvPr userDrawn="1"/>
        </p:nvSpPr>
        <p:spPr>
          <a:xfrm>
            <a:off x="0" y="6763732"/>
            <a:ext cx="12192000" cy="942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连接符 31">
            <a:extLst>
              <a:ext uri="{FF2B5EF4-FFF2-40B4-BE49-F238E27FC236}">
                <a16:creationId xmlns:a16="http://schemas.microsoft.com/office/drawing/2014/main" id="{F373545B-8BF7-76E2-4ACF-CEDBE095C2FF}"/>
              </a:ext>
            </a:extLst>
          </p:cNvPr>
          <p:cNvCxnSpPr>
            <a:cxnSpLocks/>
          </p:cNvCxnSpPr>
          <p:nvPr userDrawn="1"/>
        </p:nvCxnSpPr>
        <p:spPr>
          <a:xfrm>
            <a:off x="7238360" y="706931"/>
            <a:ext cx="1095035" cy="0"/>
          </a:xfrm>
          <a:prstGeom prst="line">
            <a:avLst/>
          </a:prstGeom>
          <a:ln w="22225">
            <a:gradFill>
              <a:gsLst>
                <a:gs pos="0">
                  <a:schemeClr val="accent1">
                    <a:lumMod val="5000"/>
                    <a:lumOff val="95000"/>
                    <a:alpha val="59000"/>
                  </a:schemeClr>
                </a:gs>
                <a:gs pos="100000">
                  <a:schemeClr val="bg1">
                    <a:alpha val="0"/>
                  </a:schemeClr>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5411DBC0-6B21-41BB-087C-D3952F559C74}"/>
              </a:ext>
            </a:extLst>
          </p:cNvPr>
          <p:cNvCxnSpPr>
            <a:cxnSpLocks/>
          </p:cNvCxnSpPr>
          <p:nvPr userDrawn="1"/>
        </p:nvCxnSpPr>
        <p:spPr>
          <a:xfrm>
            <a:off x="3846694" y="706931"/>
            <a:ext cx="1095035" cy="0"/>
          </a:xfrm>
          <a:prstGeom prst="line">
            <a:avLst/>
          </a:prstGeom>
          <a:ln w="22225">
            <a:gradFill>
              <a:gsLst>
                <a:gs pos="100000">
                  <a:schemeClr val="accent1">
                    <a:lumMod val="5000"/>
                    <a:lumOff val="95000"/>
                    <a:alpha val="59000"/>
                  </a:schemeClr>
                </a:gs>
                <a:gs pos="0">
                  <a:schemeClr val="bg1">
                    <a:alpha val="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35" name="文本占位符 34">
            <a:extLst>
              <a:ext uri="{FF2B5EF4-FFF2-40B4-BE49-F238E27FC236}">
                <a16:creationId xmlns:a16="http://schemas.microsoft.com/office/drawing/2014/main" id="{C6A241C8-4C8D-D364-BA30-942BC881C044}"/>
              </a:ext>
            </a:extLst>
          </p:cNvPr>
          <p:cNvSpPr>
            <a:spLocks noGrp="1"/>
          </p:cNvSpPr>
          <p:nvPr>
            <p:ph type="body" sz="quarter" idx="10" hasCustomPrompt="1"/>
          </p:nvPr>
        </p:nvSpPr>
        <p:spPr>
          <a:xfrm>
            <a:off x="1732579" y="3052395"/>
            <a:ext cx="709118" cy="382587"/>
          </a:xfrm>
          <a:prstGeom prst="rect">
            <a:avLst/>
          </a:prstGeom>
        </p:spPr>
        <p:txBody>
          <a:bodyPr>
            <a:noAutofit/>
          </a:bodyPr>
          <a:lstStyle>
            <a:lvl1pPr marL="0" indent="0">
              <a:buNone/>
              <a:defRPr lang="zh-CN" altLang="en-US" sz="2800" b="1" kern="1200" dirty="0">
                <a:solidFill>
                  <a:schemeClr val="accent2"/>
                </a:solidFill>
                <a:latin typeface="+mj-ea"/>
                <a:ea typeface="+mj-ea"/>
                <a:cs typeface="Arial" panose="020B0604020202020204" pitchFamily="34" charset="0"/>
              </a:defRPr>
            </a:lvl1pPr>
          </a:lstStyle>
          <a:p>
            <a:pPr lvl="0"/>
            <a:r>
              <a:rPr lang="en-US" altLang="zh-CN" dirty="0"/>
              <a:t>01</a:t>
            </a:r>
            <a:endParaRPr lang="zh-CN" altLang="en-US" dirty="0"/>
          </a:p>
        </p:txBody>
      </p:sp>
      <p:sp>
        <p:nvSpPr>
          <p:cNvPr id="37" name="文本占位符 36">
            <a:extLst>
              <a:ext uri="{FF2B5EF4-FFF2-40B4-BE49-F238E27FC236}">
                <a16:creationId xmlns:a16="http://schemas.microsoft.com/office/drawing/2014/main" id="{4137F46F-6BD4-6E12-16DC-5AC5ABFC4FFD}"/>
              </a:ext>
            </a:extLst>
          </p:cNvPr>
          <p:cNvSpPr>
            <a:spLocks noGrp="1"/>
          </p:cNvSpPr>
          <p:nvPr>
            <p:ph type="body" sz="quarter" idx="11"/>
          </p:nvPr>
        </p:nvSpPr>
        <p:spPr>
          <a:xfrm>
            <a:off x="2578033" y="2988159"/>
            <a:ext cx="2843053" cy="363731"/>
          </a:xfrm>
          <a:prstGeom prst="rect">
            <a:avLst/>
          </a:prstGeom>
        </p:spPr>
        <p:txBody>
          <a:bodyPr>
            <a:normAutofit/>
          </a:bodyPr>
          <a:lstStyle>
            <a:lvl1pPr marL="0" indent="0">
              <a:buNone/>
              <a:defRPr lang="zh-CN" altLang="en-US" sz="2000" kern="1200" spc="300" dirty="0">
                <a:solidFill>
                  <a:schemeClr val="bg1"/>
                </a:solidFill>
                <a:latin typeface="+mn-lt"/>
                <a:ea typeface="微软雅黑" panose="020B0503020204020204" pitchFamily="34" charset="-122"/>
                <a:cs typeface="+mn-cs"/>
              </a:defRPr>
            </a:lvl1pPr>
          </a:lstStyle>
          <a:p>
            <a:pPr lvl="0"/>
            <a:endParaRPr lang="zh-CN" altLang="en-US" dirty="0"/>
          </a:p>
        </p:txBody>
      </p:sp>
      <p:sp>
        <p:nvSpPr>
          <p:cNvPr id="39" name="文本占位符 38">
            <a:extLst>
              <a:ext uri="{FF2B5EF4-FFF2-40B4-BE49-F238E27FC236}">
                <a16:creationId xmlns:a16="http://schemas.microsoft.com/office/drawing/2014/main" id="{6DA9987F-83CF-4125-AFE1-C37DB27AB2EF}"/>
              </a:ext>
            </a:extLst>
          </p:cNvPr>
          <p:cNvSpPr>
            <a:spLocks noGrp="1"/>
          </p:cNvSpPr>
          <p:nvPr>
            <p:ph type="body" sz="quarter" idx="12"/>
          </p:nvPr>
        </p:nvSpPr>
        <p:spPr>
          <a:xfrm>
            <a:off x="2575422" y="3407988"/>
            <a:ext cx="2587625" cy="280987"/>
          </a:xfrm>
          <a:prstGeom prst="rect">
            <a:avLst/>
          </a:prstGeom>
        </p:spPr>
        <p:txBody>
          <a:bodyPr>
            <a:noAutofit/>
          </a:bodyPr>
          <a:lstStyle>
            <a:lvl1pPr marL="0" indent="0">
              <a:buNone/>
              <a:defRPr lang="zh-CN" altLang="en-US" sz="1400" kern="1200" cap="all" dirty="0">
                <a:solidFill>
                  <a:schemeClr val="bg1"/>
                </a:solidFill>
                <a:latin typeface="+mn-ea"/>
                <a:ea typeface="+mn-ea"/>
                <a:cs typeface="+mn-cs"/>
              </a:defRPr>
            </a:lvl1pPr>
          </a:lstStyle>
          <a:p>
            <a:pPr lvl="0"/>
            <a:endParaRPr lang="zh-CN" altLang="en-US" dirty="0"/>
          </a:p>
        </p:txBody>
      </p:sp>
      <p:sp>
        <p:nvSpPr>
          <p:cNvPr id="41" name="文本占位符 34">
            <a:extLst>
              <a:ext uri="{FF2B5EF4-FFF2-40B4-BE49-F238E27FC236}">
                <a16:creationId xmlns:a16="http://schemas.microsoft.com/office/drawing/2014/main" id="{7A3806CE-7EE1-19ED-AC2D-80B6FD3839EB}"/>
              </a:ext>
            </a:extLst>
          </p:cNvPr>
          <p:cNvSpPr>
            <a:spLocks noGrp="1"/>
          </p:cNvSpPr>
          <p:nvPr>
            <p:ph type="body" sz="quarter" idx="13" hasCustomPrompt="1"/>
          </p:nvPr>
        </p:nvSpPr>
        <p:spPr>
          <a:xfrm>
            <a:off x="1710038" y="4620201"/>
            <a:ext cx="709118" cy="382587"/>
          </a:xfrm>
          <a:prstGeom prst="rect">
            <a:avLst/>
          </a:prstGeom>
        </p:spPr>
        <p:txBody>
          <a:bodyPr>
            <a:noAutofit/>
          </a:bodyPr>
          <a:lstStyle>
            <a:lvl1pPr marL="0" indent="0">
              <a:buNone/>
              <a:defRPr lang="zh-CN" altLang="en-US" sz="2800" b="1" kern="1200" dirty="0">
                <a:solidFill>
                  <a:schemeClr val="accent2"/>
                </a:solidFill>
                <a:latin typeface="+mj-ea"/>
                <a:ea typeface="+mj-ea"/>
                <a:cs typeface="Arial" panose="020B0604020202020204" pitchFamily="34" charset="0"/>
              </a:defRPr>
            </a:lvl1pPr>
          </a:lstStyle>
          <a:p>
            <a:pPr lvl="0"/>
            <a:r>
              <a:rPr lang="en-US" altLang="zh-CN" dirty="0"/>
              <a:t>03</a:t>
            </a:r>
            <a:endParaRPr lang="zh-CN" altLang="en-US" dirty="0"/>
          </a:p>
        </p:txBody>
      </p:sp>
      <p:sp>
        <p:nvSpPr>
          <p:cNvPr id="42" name="文本占位符 36">
            <a:extLst>
              <a:ext uri="{FF2B5EF4-FFF2-40B4-BE49-F238E27FC236}">
                <a16:creationId xmlns:a16="http://schemas.microsoft.com/office/drawing/2014/main" id="{EC1D49CE-1770-8775-88EB-E7451538044D}"/>
              </a:ext>
            </a:extLst>
          </p:cNvPr>
          <p:cNvSpPr>
            <a:spLocks noGrp="1"/>
          </p:cNvSpPr>
          <p:nvPr>
            <p:ph type="body" sz="quarter" idx="14"/>
          </p:nvPr>
        </p:nvSpPr>
        <p:spPr>
          <a:xfrm>
            <a:off x="2555492" y="4555965"/>
            <a:ext cx="2843053" cy="363731"/>
          </a:xfrm>
          <a:prstGeom prst="rect">
            <a:avLst/>
          </a:prstGeom>
        </p:spPr>
        <p:txBody>
          <a:bodyPr>
            <a:normAutofit/>
          </a:bodyPr>
          <a:lstStyle>
            <a:lvl1pPr marL="0" indent="0">
              <a:buNone/>
              <a:defRPr lang="zh-CN" altLang="en-US" sz="2000" kern="1200" spc="300" dirty="0">
                <a:solidFill>
                  <a:schemeClr val="bg1"/>
                </a:solidFill>
                <a:latin typeface="+mn-lt"/>
                <a:ea typeface="微软雅黑" panose="020B0503020204020204" pitchFamily="34" charset="-122"/>
                <a:cs typeface="+mn-cs"/>
              </a:defRPr>
            </a:lvl1pPr>
          </a:lstStyle>
          <a:p>
            <a:pPr lvl="0"/>
            <a:endParaRPr lang="zh-CN" altLang="en-US" dirty="0"/>
          </a:p>
        </p:txBody>
      </p:sp>
      <p:sp>
        <p:nvSpPr>
          <p:cNvPr id="43" name="文本占位符 38">
            <a:extLst>
              <a:ext uri="{FF2B5EF4-FFF2-40B4-BE49-F238E27FC236}">
                <a16:creationId xmlns:a16="http://schemas.microsoft.com/office/drawing/2014/main" id="{6CA15244-2224-E457-CCA7-92700B394053}"/>
              </a:ext>
            </a:extLst>
          </p:cNvPr>
          <p:cNvSpPr>
            <a:spLocks noGrp="1"/>
          </p:cNvSpPr>
          <p:nvPr>
            <p:ph type="body" sz="quarter" idx="15"/>
          </p:nvPr>
        </p:nvSpPr>
        <p:spPr>
          <a:xfrm>
            <a:off x="2552881" y="4975794"/>
            <a:ext cx="2587625" cy="280987"/>
          </a:xfrm>
          <a:prstGeom prst="rect">
            <a:avLst/>
          </a:prstGeom>
        </p:spPr>
        <p:txBody>
          <a:bodyPr>
            <a:noAutofit/>
          </a:bodyPr>
          <a:lstStyle>
            <a:lvl1pPr marL="0" indent="0">
              <a:buNone/>
              <a:defRPr lang="zh-CN" altLang="en-US" sz="1400" kern="1200" cap="all" dirty="0">
                <a:solidFill>
                  <a:schemeClr val="bg1"/>
                </a:solidFill>
                <a:latin typeface="+mn-ea"/>
                <a:ea typeface="+mn-ea"/>
                <a:cs typeface="+mn-cs"/>
              </a:defRPr>
            </a:lvl1pPr>
          </a:lstStyle>
          <a:p>
            <a:pPr lvl="0"/>
            <a:endParaRPr lang="zh-CN" altLang="en-US" dirty="0"/>
          </a:p>
        </p:txBody>
      </p:sp>
      <p:sp>
        <p:nvSpPr>
          <p:cNvPr id="44" name="文本占位符 34">
            <a:extLst>
              <a:ext uri="{FF2B5EF4-FFF2-40B4-BE49-F238E27FC236}">
                <a16:creationId xmlns:a16="http://schemas.microsoft.com/office/drawing/2014/main" id="{DEBB454B-EEE3-169D-F120-FCF37720461B}"/>
              </a:ext>
            </a:extLst>
          </p:cNvPr>
          <p:cNvSpPr>
            <a:spLocks noGrp="1"/>
          </p:cNvSpPr>
          <p:nvPr>
            <p:ph type="body" sz="quarter" idx="16" hasCustomPrompt="1"/>
          </p:nvPr>
        </p:nvSpPr>
        <p:spPr>
          <a:xfrm>
            <a:off x="6637339" y="4620201"/>
            <a:ext cx="709118" cy="382587"/>
          </a:xfrm>
          <a:prstGeom prst="rect">
            <a:avLst/>
          </a:prstGeom>
        </p:spPr>
        <p:txBody>
          <a:bodyPr>
            <a:noAutofit/>
          </a:bodyPr>
          <a:lstStyle>
            <a:lvl1pPr marL="0" indent="0">
              <a:buNone/>
              <a:defRPr lang="zh-CN" altLang="en-US" sz="2800" b="1" kern="1200" dirty="0">
                <a:solidFill>
                  <a:schemeClr val="accent2"/>
                </a:solidFill>
                <a:latin typeface="+mj-ea"/>
                <a:ea typeface="+mj-ea"/>
                <a:cs typeface="Arial" panose="020B0604020202020204" pitchFamily="34" charset="0"/>
              </a:defRPr>
            </a:lvl1pPr>
          </a:lstStyle>
          <a:p>
            <a:pPr lvl="0"/>
            <a:r>
              <a:rPr lang="en-US" altLang="zh-CN" dirty="0"/>
              <a:t>04</a:t>
            </a:r>
            <a:endParaRPr lang="zh-CN" altLang="en-US" dirty="0"/>
          </a:p>
        </p:txBody>
      </p:sp>
      <p:sp>
        <p:nvSpPr>
          <p:cNvPr id="45" name="文本占位符 36">
            <a:extLst>
              <a:ext uri="{FF2B5EF4-FFF2-40B4-BE49-F238E27FC236}">
                <a16:creationId xmlns:a16="http://schemas.microsoft.com/office/drawing/2014/main" id="{2986E832-9A56-B595-36EA-239A2080C66E}"/>
              </a:ext>
            </a:extLst>
          </p:cNvPr>
          <p:cNvSpPr>
            <a:spLocks noGrp="1"/>
          </p:cNvSpPr>
          <p:nvPr>
            <p:ph type="body" sz="quarter" idx="17"/>
          </p:nvPr>
        </p:nvSpPr>
        <p:spPr>
          <a:xfrm>
            <a:off x="7482793" y="4555965"/>
            <a:ext cx="2843053" cy="363731"/>
          </a:xfrm>
          <a:prstGeom prst="rect">
            <a:avLst/>
          </a:prstGeom>
        </p:spPr>
        <p:txBody>
          <a:bodyPr>
            <a:normAutofit/>
          </a:bodyPr>
          <a:lstStyle>
            <a:lvl1pPr marL="0" indent="0">
              <a:buNone/>
              <a:defRPr lang="zh-CN" altLang="en-US" sz="2000" kern="1200" spc="300" dirty="0">
                <a:solidFill>
                  <a:schemeClr val="bg1"/>
                </a:solidFill>
                <a:latin typeface="+mn-lt"/>
                <a:ea typeface="微软雅黑" panose="020B0503020204020204" pitchFamily="34" charset="-122"/>
                <a:cs typeface="+mn-cs"/>
              </a:defRPr>
            </a:lvl1pPr>
          </a:lstStyle>
          <a:p>
            <a:pPr lvl="0"/>
            <a:endParaRPr lang="zh-CN" altLang="en-US" dirty="0"/>
          </a:p>
        </p:txBody>
      </p:sp>
      <p:sp>
        <p:nvSpPr>
          <p:cNvPr id="46" name="文本占位符 38">
            <a:extLst>
              <a:ext uri="{FF2B5EF4-FFF2-40B4-BE49-F238E27FC236}">
                <a16:creationId xmlns:a16="http://schemas.microsoft.com/office/drawing/2014/main" id="{579D9E12-C197-BDC2-39C7-C78755238640}"/>
              </a:ext>
            </a:extLst>
          </p:cNvPr>
          <p:cNvSpPr>
            <a:spLocks noGrp="1"/>
          </p:cNvSpPr>
          <p:nvPr>
            <p:ph type="body" sz="quarter" idx="18"/>
          </p:nvPr>
        </p:nvSpPr>
        <p:spPr>
          <a:xfrm>
            <a:off x="7480182" y="4975794"/>
            <a:ext cx="2587625" cy="280987"/>
          </a:xfrm>
          <a:prstGeom prst="rect">
            <a:avLst/>
          </a:prstGeom>
        </p:spPr>
        <p:txBody>
          <a:bodyPr>
            <a:noAutofit/>
          </a:bodyPr>
          <a:lstStyle>
            <a:lvl1pPr marL="0" indent="0">
              <a:buNone/>
              <a:defRPr lang="zh-CN" altLang="en-US" sz="1400" kern="1200" cap="all" dirty="0">
                <a:solidFill>
                  <a:schemeClr val="bg1"/>
                </a:solidFill>
                <a:latin typeface="+mn-ea"/>
                <a:ea typeface="+mn-ea"/>
                <a:cs typeface="+mn-cs"/>
              </a:defRPr>
            </a:lvl1pPr>
          </a:lstStyle>
          <a:p>
            <a:pPr lvl="0"/>
            <a:endParaRPr lang="zh-CN" altLang="en-US" dirty="0"/>
          </a:p>
        </p:txBody>
      </p:sp>
      <p:sp>
        <p:nvSpPr>
          <p:cNvPr id="47" name="文本占位符 34">
            <a:extLst>
              <a:ext uri="{FF2B5EF4-FFF2-40B4-BE49-F238E27FC236}">
                <a16:creationId xmlns:a16="http://schemas.microsoft.com/office/drawing/2014/main" id="{11C2C502-10F3-EF29-5B2D-672264892DC7}"/>
              </a:ext>
            </a:extLst>
          </p:cNvPr>
          <p:cNvSpPr>
            <a:spLocks noGrp="1"/>
          </p:cNvSpPr>
          <p:nvPr>
            <p:ph type="body" sz="quarter" idx="19" hasCustomPrompt="1"/>
          </p:nvPr>
        </p:nvSpPr>
        <p:spPr>
          <a:xfrm>
            <a:off x="6637339" y="3052395"/>
            <a:ext cx="709118" cy="382587"/>
          </a:xfrm>
          <a:prstGeom prst="rect">
            <a:avLst/>
          </a:prstGeom>
        </p:spPr>
        <p:txBody>
          <a:bodyPr>
            <a:noAutofit/>
          </a:bodyPr>
          <a:lstStyle>
            <a:lvl1pPr marL="0" indent="0">
              <a:buNone/>
              <a:defRPr lang="zh-CN" altLang="en-US" sz="2800" b="1" kern="1200" dirty="0">
                <a:solidFill>
                  <a:schemeClr val="accent2"/>
                </a:solidFill>
                <a:latin typeface="+mj-ea"/>
                <a:ea typeface="+mj-ea"/>
                <a:cs typeface="Arial" panose="020B0604020202020204" pitchFamily="34" charset="0"/>
              </a:defRPr>
            </a:lvl1pPr>
          </a:lstStyle>
          <a:p>
            <a:pPr lvl="0"/>
            <a:r>
              <a:rPr lang="en-US" altLang="zh-CN" dirty="0"/>
              <a:t>02</a:t>
            </a:r>
            <a:endParaRPr lang="zh-CN" altLang="en-US" dirty="0"/>
          </a:p>
        </p:txBody>
      </p:sp>
      <p:sp>
        <p:nvSpPr>
          <p:cNvPr id="48" name="文本占位符 36">
            <a:extLst>
              <a:ext uri="{FF2B5EF4-FFF2-40B4-BE49-F238E27FC236}">
                <a16:creationId xmlns:a16="http://schemas.microsoft.com/office/drawing/2014/main" id="{21A035A4-EFF6-3970-9B38-74D8E490A6D0}"/>
              </a:ext>
            </a:extLst>
          </p:cNvPr>
          <p:cNvSpPr>
            <a:spLocks noGrp="1"/>
          </p:cNvSpPr>
          <p:nvPr>
            <p:ph type="body" sz="quarter" idx="20"/>
          </p:nvPr>
        </p:nvSpPr>
        <p:spPr>
          <a:xfrm>
            <a:off x="7482793" y="2988159"/>
            <a:ext cx="2843053" cy="363731"/>
          </a:xfrm>
          <a:prstGeom prst="rect">
            <a:avLst/>
          </a:prstGeom>
        </p:spPr>
        <p:txBody>
          <a:bodyPr>
            <a:normAutofit/>
          </a:bodyPr>
          <a:lstStyle>
            <a:lvl1pPr marL="0" indent="0">
              <a:buNone/>
              <a:defRPr lang="zh-CN" altLang="en-US" sz="2000" kern="1200" spc="300" dirty="0">
                <a:solidFill>
                  <a:schemeClr val="bg1"/>
                </a:solidFill>
                <a:latin typeface="+mn-lt"/>
                <a:ea typeface="微软雅黑" panose="020B0503020204020204" pitchFamily="34" charset="-122"/>
                <a:cs typeface="+mn-cs"/>
              </a:defRPr>
            </a:lvl1pPr>
          </a:lstStyle>
          <a:p>
            <a:pPr lvl="0"/>
            <a:endParaRPr lang="zh-CN" altLang="en-US" dirty="0"/>
          </a:p>
        </p:txBody>
      </p:sp>
      <p:sp>
        <p:nvSpPr>
          <p:cNvPr id="49" name="文本占位符 38">
            <a:extLst>
              <a:ext uri="{FF2B5EF4-FFF2-40B4-BE49-F238E27FC236}">
                <a16:creationId xmlns:a16="http://schemas.microsoft.com/office/drawing/2014/main" id="{E7B1474A-CD62-8D64-5116-5AF73B702936}"/>
              </a:ext>
            </a:extLst>
          </p:cNvPr>
          <p:cNvSpPr>
            <a:spLocks noGrp="1"/>
          </p:cNvSpPr>
          <p:nvPr>
            <p:ph type="body" sz="quarter" idx="21"/>
          </p:nvPr>
        </p:nvSpPr>
        <p:spPr>
          <a:xfrm>
            <a:off x="7480182" y="3407988"/>
            <a:ext cx="2587625" cy="280987"/>
          </a:xfrm>
          <a:prstGeom prst="rect">
            <a:avLst/>
          </a:prstGeom>
        </p:spPr>
        <p:txBody>
          <a:bodyPr>
            <a:noAutofit/>
          </a:bodyPr>
          <a:lstStyle>
            <a:lvl1pPr marL="0" indent="0">
              <a:buNone/>
              <a:defRPr lang="zh-CN" altLang="en-US" sz="1400" kern="1200" cap="all" dirty="0">
                <a:solidFill>
                  <a:schemeClr val="bg1"/>
                </a:solidFill>
                <a:latin typeface="+mn-ea"/>
                <a:ea typeface="+mn-ea"/>
                <a:cs typeface="+mn-cs"/>
              </a:defRPr>
            </a:lvl1pPr>
          </a:lstStyle>
          <a:p>
            <a:pPr lvl="0"/>
            <a:endParaRPr lang="zh-CN" altLang="en-US" dirty="0"/>
          </a:p>
        </p:txBody>
      </p:sp>
    </p:spTree>
    <p:extLst>
      <p:ext uri="{BB962C8B-B14F-4D97-AF65-F5344CB8AC3E}">
        <p14:creationId xmlns:p14="http://schemas.microsoft.com/office/powerpoint/2010/main" val="611950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7" name="图片 6" descr="街道边的建筑&#10;&#10;描述已自动生成">
            <a:extLst>
              <a:ext uri="{FF2B5EF4-FFF2-40B4-BE49-F238E27FC236}">
                <a16:creationId xmlns:a16="http://schemas.microsoft.com/office/drawing/2014/main" id="{660F1BEF-87A6-FA2E-3EFD-7D6C6D88F89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8462" t="670" b="25919"/>
          <a:stretch/>
        </p:blipFill>
        <p:spPr>
          <a:xfrm>
            <a:off x="0" y="0"/>
            <a:ext cx="12192000" cy="6858000"/>
          </a:xfrm>
          <a:prstGeom prst="rect">
            <a:avLst/>
          </a:prstGeom>
        </p:spPr>
      </p:pic>
      <p:sp>
        <p:nvSpPr>
          <p:cNvPr id="8" name="矩形 7">
            <a:extLst>
              <a:ext uri="{FF2B5EF4-FFF2-40B4-BE49-F238E27FC236}">
                <a16:creationId xmlns:a16="http://schemas.microsoft.com/office/drawing/2014/main" id="{A48CFEA7-774E-E88E-844C-F9F007EE0CC9}"/>
              </a:ext>
            </a:extLst>
          </p:cNvPr>
          <p:cNvSpPr/>
          <p:nvPr userDrawn="1"/>
        </p:nvSpPr>
        <p:spPr>
          <a:xfrm>
            <a:off x="-7257" y="0"/>
            <a:ext cx="12192000" cy="6858000"/>
          </a:xfrm>
          <a:prstGeom prst="rect">
            <a:avLst/>
          </a:prstGeom>
          <a:gradFill>
            <a:gsLst>
              <a:gs pos="30000">
                <a:schemeClr val="accent2"/>
              </a:gs>
              <a:gs pos="100000">
                <a:schemeClr val="accent2">
                  <a:alpha val="63000"/>
                </a:schemeClr>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3C5B782C-6636-4040-F3D8-94270E8A0023}"/>
              </a:ext>
            </a:extLst>
          </p:cNvPr>
          <p:cNvSpPr/>
          <p:nvPr userDrawn="1"/>
        </p:nvSpPr>
        <p:spPr>
          <a:xfrm>
            <a:off x="0" y="6763732"/>
            <a:ext cx="12192000" cy="94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占位符 13">
            <a:extLst>
              <a:ext uri="{FF2B5EF4-FFF2-40B4-BE49-F238E27FC236}">
                <a16:creationId xmlns:a16="http://schemas.microsoft.com/office/drawing/2014/main" id="{D42424F8-E0DE-1F0E-8B3E-151F5F05F081}"/>
              </a:ext>
            </a:extLst>
          </p:cNvPr>
          <p:cNvSpPr>
            <a:spLocks noGrp="1"/>
          </p:cNvSpPr>
          <p:nvPr>
            <p:ph type="body" sz="quarter" idx="10" hasCustomPrompt="1"/>
          </p:nvPr>
        </p:nvSpPr>
        <p:spPr>
          <a:xfrm>
            <a:off x="925967" y="1358445"/>
            <a:ext cx="2692400" cy="2143125"/>
          </a:xfrm>
          <a:prstGeom prst="rect">
            <a:avLst/>
          </a:prstGeom>
        </p:spPr>
        <p:txBody>
          <a:bodyPr>
            <a:noAutofit/>
          </a:bodyPr>
          <a:lstStyle>
            <a:lvl1pPr marL="0" indent="0" algn="l" defTabSz="914400" rtl="0" eaLnBrk="1" latinLnBrk="0" hangingPunct="1">
              <a:buNone/>
              <a:defRPr lang="zh-CN" altLang="en-US" sz="16600" kern="1200" dirty="0">
                <a:solidFill>
                  <a:schemeClr val="bg1"/>
                </a:solidFill>
                <a:latin typeface="+mj-ea"/>
                <a:ea typeface="+mj-ea"/>
                <a:cs typeface="+mn-cs"/>
              </a:defRPr>
            </a:lvl1pPr>
            <a:lvl5pPr>
              <a:defRPr/>
            </a:lvl5pPr>
          </a:lstStyle>
          <a:p>
            <a:pPr lvl="0"/>
            <a:r>
              <a:rPr lang="en-US" altLang="zh-CN" dirty="0"/>
              <a:t>01</a:t>
            </a:r>
            <a:endParaRPr lang="zh-CN" altLang="en-US" dirty="0"/>
          </a:p>
        </p:txBody>
      </p:sp>
      <p:sp>
        <p:nvSpPr>
          <p:cNvPr id="16" name="文本占位符 15">
            <a:extLst>
              <a:ext uri="{FF2B5EF4-FFF2-40B4-BE49-F238E27FC236}">
                <a16:creationId xmlns:a16="http://schemas.microsoft.com/office/drawing/2014/main" id="{5984D6A7-0722-7143-D0B2-DD1F9517D809}"/>
              </a:ext>
            </a:extLst>
          </p:cNvPr>
          <p:cNvSpPr>
            <a:spLocks noGrp="1"/>
          </p:cNvSpPr>
          <p:nvPr>
            <p:ph type="body" sz="quarter" idx="11" hasCustomPrompt="1"/>
          </p:nvPr>
        </p:nvSpPr>
        <p:spPr>
          <a:xfrm>
            <a:off x="962252" y="3714750"/>
            <a:ext cx="7013348" cy="1000125"/>
          </a:xfrm>
          <a:prstGeom prst="rect">
            <a:avLst/>
          </a:prstGeom>
        </p:spPr>
        <p:txBody>
          <a:bodyPr/>
          <a:lstStyle>
            <a:lvl1pPr marL="0" indent="0">
              <a:buNone/>
              <a:defRPr lang="zh-CN" altLang="en-US" sz="6600" b="1" kern="100" noProof="0" dirty="0" smtClean="0">
                <a:solidFill>
                  <a:schemeClr val="bg1"/>
                </a:solidFill>
                <a:latin typeface="+mj-ea"/>
                <a:ea typeface="+mj-ea"/>
                <a:cs typeface="Times New Roman" panose="02020603050405020304" pitchFamily="18" charset="0"/>
              </a:defRPr>
            </a:lvl1pPr>
            <a:lvl5pPr marL="1828800" indent="0">
              <a:buNone/>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kumimoji="0" lang="zh-CN" altLang="en-US" sz="6600" b="1" i="0" u="none" strike="noStrike" kern="100" cap="none" spc="0" normalizeH="0" baseline="0" noProof="0" dirty="0">
                <a:ln>
                  <a:noFill/>
                </a:ln>
                <a:solidFill>
                  <a:prstClr val="white"/>
                </a:solidFill>
                <a:effectLst/>
                <a:uLnTx/>
                <a:uFillTx/>
                <a:latin typeface="OPPOSans B"/>
                <a:ea typeface="OPPOSans B"/>
                <a:cs typeface="Times New Roman" panose="02020603050405020304" pitchFamily="18" charset="0"/>
              </a:rPr>
              <a:t>请在此处输入标题</a:t>
            </a:r>
          </a:p>
          <a:p>
            <a:pPr lvl="4"/>
            <a:endParaRPr lang="zh-CN" altLang="en-US" dirty="0"/>
          </a:p>
        </p:txBody>
      </p:sp>
      <p:grpSp>
        <p:nvGrpSpPr>
          <p:cNvPr id="9" name="组合 8">
            <a:extLst>
              <a:ext uri="{FF2B5EF4-FFF2-40B4-BE49-F238E27FC236}">
                <a16:creationId xmlns:a16="http://schemas.microsoft.com/office/drawing/2014/main" id="{6C13E1BB-6ABD-E929-C6BD-CAA418046DCA}"/>
              </a:ext>
            </a:extLst>
          </p:cNvPr>
          <p:cNvGrpSpPr/>
          <p:nvPr userDrawn="1"/>
        </p:nvGrpSpPr>
        <p:grpSpPr>
          <a:xfrm>
            <a:off x="1092200" y="5023251"/>
            <a:ext cx="2656816" cy="109400"/>
            <a:chOff x="1040938" y="3782702"/>
            <a:chExt cx="2656816" cy="109400"/>
          </a:xfrm>
        </p:grpSpPr>
        <p:cxnSp>
          <p:nvCxnSpPr>
            <p:cNvPr id="10" name="直接连接符 9">
              <a:extLst>
                <a:ext uri="{FF2B5EF4-FFF2-40B4-BE49-F238E27FC236}">
                  <a16:creationId xmlns:a16="http://schemas.microsoft.com/office/drawing/2014/main" id="{1E869377-98EE-2F32-2B47-4D6332612BE6}"/>
                </a:ext>
              </a:extLst>
            </p:cNvPr>
            <p:cNvCxnSpPr>
              <a:cxnSpLocks/>
            </p:cNvCxnSpPr>
            <p:nvPr userDrawn="1"/>
          </p:nvCxnSpPr>
          <p:spPr>
            <a:xfrm>
              <a:off x="1128725" y="3837402"/>
              <a:ext cx="256902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DA4EDCD4-B8EB-E2DB-5B2E-33668726164E}"/>
                </a:ext>
              </a:extLst>
            </p:cNvPr>
            <p:cNvSpPr/>
            <p:nvPr userDrawn="1"/>
          </p:nvSpPr>
          <p:spPr>
            <a:xfrm>
              <a:off x="1040938" y="3782702"/>
              <a:ext cx="501797" cy="109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8760482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941F957-7C91-AB7B-A0FD-6141AE81F932}"/>
              </a:ext>
            </a:extLst>
          </p:cNvPr>
          <p:cNvPicPr>
            <a:picLocks noChangeAspect="1"/>
          </p:cNvPicPr>
          <p:nvPr userDrawn="1"/>
        </p:nvPicPr>
        <p:blipFill rotWithShape="1">
          <a:blip r:embed="rId2">
            <a:alphaModFix amt="40000"/>
          </a:blip>
          <a:srcRect l="8137" t="6509" r="5929" b="5623"/>
          <a:stretch/>
        </p:blipFill>
        <p:spPr>
          <a:xfrm>
            <a:off x="0" y="0"/>
            <a:ext cx="12192000" cy="6858000"/>
          </a:xfrm>
          <a:prstGeom prst="rect">
            <a:avLst/>
          </a:prstGeom>
        </p:spPr>
      </p:pic>
      <p:sp>
        <p:nvSpPr>
          <p:cNvPr id="6" name="矩形 5">
            <a:extLst>
              <a:ext uri="{FF2B5EF4-FFF2-40B4-BE49-F238E27FC236}">
                <a16:creationId xmlns:a16="http://schemas.microsoft.com/office/drawing/2014/main" id="{C403B17D-427C-A0D2-2CAA-BCAF57555DD3}"/>
              </a:ext>
            </a:extLst>
          </p:cNvPr>
          <p:cNvSpPr/>
          <p:nvPr userDrawn="1"/>
        </p:nvSpPr>
        <p:spPr>
          <a:xfrm>
            <a:off x="551896" y="537212"/>
            <a:ext cx="311440" cy="395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D4306CE-AC3C-CDFA-E46C-B80E93B615EA}"/>
              </a:ext>
            </a:extLst>
          </p:cNvPr>
          <p:cNvSpPr/>
          <p:nvPr userDrawn="1"/>
        </p:nvSpPr>
        <p:spPr>
          <a:xfrm>
            <a:off x="0" y="6763732"/>
            <a:ext cx="12192000" cy="942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占位符 36">
            <a:extLst>
              <a:ext uri="{FF2B5EF4-FFF2-40B4-BE49-F238E27FC236}">
                <a16:creationId xmlns:a16="http://schemas.microsoft.com/office/drawing/2014/main" id="{4EBF48AF-4926-304C-9060-C991DA1DB484}"/>
              </a:ext>
            </a:extLst>
          </p:cNvPr>
          <p:cNvSpPr>
            <a:spLocks noGrp="1"/>
          </p:cNvSpPr>
          <p:nvPr>
            <p:ph type="body" sz="quarter" idx="11"/>
          </p:nvPr>
        </p:nvSpPr>
        <p:spPr>
          <a:xfrm>
            <a:off x="1600755" y="552991"/>
            <a:ext cx="3566333" cy="363731"/>
          </a:xfrm>
          <a:prstGeom prst="rect">
            <a:avLst/>
          </a:prstGeom>
        </p:spPr>
        <p:txBody>
          <a:bodyPr>
            <a:noAutofit/>
          </a:bodyPr>
          <a:lstStyle>
            <a:lvl1pPr marL="0" indent="0">
              <a:buNone/>
              <a:defRPr lang="zh-CN" altLang="en-US" sz="3200" b="1" kern="1200" dirty="0">
                <a:gradFill>
                  <a:gsLst>
                    <a:gs pos="0">
                      <a:schemeClr val="accent1"/>
                    </a:gs>
                    <a:gs pos="100000">
                      <a:schemeClr val="accent2"/>
                    </a:gs>
                  </a:gsLst>
                  <a:lin ang="2700000" scaled="0"/>
                </a:gradFill>
                <a:latin typeface="+mj-ea"/>
                <a:ea typeface="+mj-ea"/>
                <a:cs typeface="+mn-cs"/>
              </a:defRPr>
            </a:lvl1pPr>
          </a:lstStyle>
          <a:p>
            <a:pPr lvl="0"/>
            <a:endParaRPr lang="zh-CN" altLang="en-US" dirty="0"/>
          </a:p>
        </p:txBody>
      </p:sp>
      <p:sp>
        <p:nvSpPr>
          <p:cNvPr id="13" name="文本占位符 12">
            <a:extLst>
              <a:ext uri="{FF2B5EF4-FFF2-40B4-BE49-F238E27FC236}">
                <a16:creationId xmlns:a16="http://schemas.microsoft.com/office/drawing/2014/main" id="{436B4544-99CF-488A-6152-D6658DE132E4}"/>
              </a:ext>
            </a:extLst>
          </p:cNvPr>
          <p:cNvSpPr>
            <a:spLocks noGrp="1"/>
          </p:cNvSpPr>
          <p:nvPr>
            <p:ph type="body" sz="quarter" idx="12" hasCustomPrompt="1"/>
          </p:nvPr>
        </p:nvSpPr>
        <p:spPr>
          <a:xfrm>
            <a:off x="863336" y="552294"/>
            <a:ext cx="682851" cy="365125"/>
          </a:xfrm>
          <a:prstGeom prst="rect">
            <a:avLst/>
          </a:prstGeom>
        </p:spPr>
        <p:txBody>
          <a:bodyPr/>
          <a:lstStyle>
            <a:lvl1pPr marL="0" indent="0">
              <a:buNone/>
              <a:defRPr lang="zh-CN" altLang="en-US" sz="3200" b="1" kern="1200" dirty="0" smtClean="0">
                <a:solidFill>
                  <a:schemeClr val="accent1"/>
                </a:solidFill>
                <a:latin typeface="+mj-ea"/>
                <a:ea typeface="+mj-ea"/>
                <a:cs typeface="Arial" panose="020B0604020202020204" pitchFamily="34" charset="0"/>
              </a:defRPr>
            </a:lvl1pPr>
          </a:lstStyle>
          <a:p>
            <a:pPr marL="0" lvl="0" algn="l" defTabSz="914400" rtl="0" eaLnBrk="1" latinLnBrk="0" hangingPunct="1"/>
            <a:r>
              <a:rPr lang="en-US" altLang="zh-CN" dirty="0"/>
              <a:t>01</a:t>
            </a:r>
            <a:endParaRPr lang="zh-CN" altLang="en-US" dirty="0"/>
          </a:p>
        </p:txBody>
      </p:sp>
    </p:spTree>
    <p:extLst>
      <p:ext uri="{BB962C8B-B14F-4D97-AF65-F5344CB8AC3E}">
        <p14:creationId xmlns:p14="http://schemas.microsoft.com/office/powerpoint/2010/main" val="1862055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59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2">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058AE9D-ABCD-5254-1E2A-BB77567B0365}"/>
              </a:ext>
            </a:extLst>
          </p:cNvPr>
          <p:cNvPicPr>
            <a:picLocks noChangeAspect="1"/>
          </p:cNvPicPr>
          <p:nvPr userDrawn="1"/>
        </p:nvPicPr>
        <p:blipFill rotWithShape="1">
          <a:blip r:embed="rId2">
            <a:alphaModFix amt="40000"/>
          </a:blip>
          <a:srcRect l="8137" t="6509" r="5929" b="5623"/>
          <a:stretch/>
        </p:blipFill>
        <p:spPr>
          <a:xfrm>
            <a:off x="0" y="0"/>
            <a:ext cx="12192000" cy="6858000"/>
          </a:xfrm>
          <a:prstGeom prst="rect">
            <a:avLst/>
          </a:prstGeom>
        </p:spPr>
      </p:pic>
      <p:sp>
        <p:nvSpPr>
          <p:cNvPr id="6" name="矩形 5">
            <a:extLst>
              <a:ext uri="{FF2B5EF4-FFF2-40B4-BE49-F238E27FC236}">
                <a16:creationId xmlns:a16="http://schemas.microsoft.com/office/drawing/2014/main" id="{C403B17D-427C-A0D2-2CAA-BCAF57555DD3}"/>
              </a:ext>
            </a:extLst>
          </p:cNvPr>
          <p:cNvSpPr/>
          <p:nvPr userDrawn="1"/>
        </p:nvSpPr>
        <p:spPr>
          <a:xfrm>
            <a:off x="551896" y="537212"/>
            <a:ext cx="311440" cy="395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占位符 36">
            <a:extLst>
              <a:ext uri="{FF2B5EF4-FFF2-40B4-BE49-F238E27FC236}">
                <a16:creationId xmlns:a16="http://schemas.microsoft.com/office/drawing/2014/main" id="{4EBF48AF-4926-304C-9060-C991DA1DB484}"/>
              </a:ext>
            </a:extLst>
          </p:cNvPr>
          <p:cNvSpPr>
            <a:spLocks noGrp="1"/>
          </p:cNvSpPr>
          <p:nvPr>
            <p:ph type="body" sz="quarter" idx="11"/>
          </p:nvPr>
        </p:nvSpPr>
        <p:spPr>
          <a:xfrm>
            <a:off x="1600755" y="552991"/>
            <a:ext cx="3566333" cy="363731"/>
          </a:xfrm>
          <a:prstGeom prst="rect">
            <a:avLst/>
          </a:prstGeom>
          <a:noFill/>
        </p:spPr>
        <p:txBody>
          <a:bodyPr>
            <a:noAutofit/>
          </a:bodyPr>
          <a:lstStyle>
            <a:lvl1pPr marL="0" indent="0">
              <a:buNone/>
              <a:defRPr lang="zh-CN" altLang="en-US" sz="3200" b="1" kern="1200" dirty="0">
                <a:gradFill>
                  <a:gsLst>
                    <a:gs pos="0">
                      <a:schemeClr val="accent1"/>
                    </a:gs>
                    <a:gs pos="100000">
                      <a:schemeClr val="accent2"/>
                    </a:gs>
                  </a:gsLst>
                  <a:lin ang="2700000" scaled="0"/>
                </a:gradFill>
                <a:latin typeface="+mj-ea"/>
                <a:ea typeface="+mj-ea"/>
                <a:cs typeface="+mn-cs"/>
              </a:defRPr>
            </a:lvl1pPr>
          </a:lstStyle>
          <a:p>
            <a:pPr lvl="0"/>
            <a:endParaRPr lang="zh-CN" altLang="en-US" dirty="0"/>
          </a:p>
        </p:txBody>
      </p:sp>
      <p:sp>
        <p:nvSpPr>
          <p:cNvPr id="13" name="文本占位符 12">
            <a:extLst>
              <a:ext uri="{FF2B5EF4-FFF2-40B4-BE49-F238E27FC236}">
                <a16:creationId xmlns:a16="http://schemas.microsoft.com/office/drawing/2014/main" id="{436B4544-99CF-488A-6152-D6658DE132E4}"/>
              </a:ext>
            </a:extLst>
          </p:cNvPr>
          <p:cNvSpPr>
            <a:spLocks noGrp="1"/>
          </p:cNvSpPr>
          <p:nvPr>
            <p:ph type="body" sz="quarter" idx="12" hasCustomPrompt="1"/>
          </p:nvPr>
        </p:nvSpPr>
        <p:spPr>
          <a:xfrm>
            <a:off x="863336" y="552294"/>
            <a:ext cx="682851" cy="365125"/>
          </a:xfrm>
          <a:prstGeom prst="rect">
            <a:avLst/>
          </a:prstGeom>
        </p:spPr>
        <p:txBody>
          <a:bodyPr/>
          <a:lstStyle>
            <a:lvl1pPr marL="0" indent="0">
              <a:buNone/>
              <a:defRPr lang="zh-CN" altLang="en-US" sz="3200" b="1" kern="1200" dirty="0" smtClean="0">
                <a:solidFill>
                  <a:schemeClr val="accent1"/>
                </a:solidFill>
                <a:latin typeface="+mj-ea"/>
                <a:ea typeface="+mj-ea"/>
                <a:cs typeface="Arial" panose="020B0604020202020204" pitchFamily="34" charset="0"/>
              </a:defRPr>
            </a:lvl1pPr>
          </a:lstStyle>
          <a:p>
            <a:pPr marL="0" lvl="0" algn="l" defTabSz="914400" rtl="0" eaLnBrk="1" latinLnBrk="0" hangingPunct="1"/>
            <a:r>
              <a:rPr lang="en-US" altLang="zh-CN" dirty="0"/>
              <a:t>01</a:t>
            </a:r>
            <a:endParaRPr lang="zh-CN" altLang="en-US" dirty="0"/>
          </a:p>
        </p:txBody>
      </p:sp>
    </p:spTree>
    <p:extLst>
      <p:ext uri="{BB962C8B-B14F-4D97-AF65-F5344CB8AC3E}">
        <p14:creationId xmlns:p14="http://schemas.microsoft.com/office/powerpoint/2010/main" val="40860445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59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3">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A8C9BE1-6C09-BFC5-CC81-3AF72E08D7DD}"/>
              </a:ext>
            </a:extLst>
          </p:cNvPr>
          <p:cNvPicPr>
            <a:picLocks noChangeAspect="1"/>
          </p:cNvPicPr>
          <p:nvPr userDrawn="1"/>
        </p:nvPicPr>
        <p:blipFill rotWithShape="1">
          <a:blip r:embed="rId2">
            <a:alphaModFix amt="40000"/>
          </a:blip>
          <a:srcRect l="8137" t="6509" r="5929" b="5623"/>
          <a:stretch/>
        </p:blipFill>
        <p:spPr>
          <a:xfrm>
            <a:off x="0" y="0"/>
            <a:ext cx="12192000" cy="6858000"/>
          </a:xfrm>
          <a:prstGeom prst="rect">
            <a:avLst/>
          </a:prstGeom>
        </p:spPr>
      </p:pic>
      <p:sp>
        <p:nvSpPr>
          <p:cNvPr id="6" name="矩形 5">
            <a:extLst>
              <a:ext uri="{FF2B5EF4-FFF2-40B4-BE49-F238E27FC236}">
                <a16:creationId xmlns:a16="http://schemas.microsoft.com/office/drawing/2014/main" id="{C403B17D-427C-A0D2-2CAA-BCAF57555DD3}"/>
              </a:ext>
            </a:extLst>
          </p:cNvPr>
          <p:cNvSpPr/>
          <p:nvPr userDrawn="1"/>
        </p:nvSpPr>
        <p:spPr>
          <a:xfrm>
            <a:off x="551896" y="529322"/>
            <a:ext cx="311440" cy="395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占位符 36">
            <a:extLst>
              <a:ext uri="{FF2B5EF4-FFF2-40B4-BE49-F238E27FC236}">
                <a16:creationId xmlns:a16="http://schemas.microsoft.com/office/drawing/2014/main" id="{4EBF48AF-4926-304C-9060-C991DA1DB484}"/>
              </a:ext>
            </a:extLst>
          </p:cNvPr>
          <p:cNvSpPr>
            <a:spLocks noGrp="1"/>
          </p:cNvSpPr>
          <p:nvPr>
            <p:ph type="body" sz="quarter" idx="11"/>
          </p:nvPr>
        </p:nvSpPr>
        <p:spPr>
          <a:xfrm>
            <a:off x="1600755" y="545101"/>
            <a:ext cx="3566333" cy="363731"/>
          </a:xfrm>
          <a:prstGeom prst="rect">
            <a:avLst/>
          </a:prstGeom>
        </p:spPr>
        <p:txBody>
          <a:bodyPr>
            <a:noAutofit/>
          </a:bodyPr>
          <a:lstStyle>
            <a:lvl1pPr marL="0" indent="0">
              <a:buNone/>
              <a:defRPr lang="zh-CN" altLang="en-US" sz="3200" b="1" kern="1200" dirty="0">
                <a:solidFill>
                  <a:schemeClr val="bg1"/>
                </a:solidFill>
                <a:latin typeface="+mj-ea"/>
                <a:ea typeface="+mj-ea"/>
                <a:cs typeface="+mn-cs"/>
              </a:defRPr>
            </a:lvl1pPr>
          </a:lstStyle>
          <a:p>
            <a:pPr lvl="0"/>
            <a:endParaRPr lang="zh-CN" altLang="en-US" dirty="0"/>
          </a:p>
        </p:txBody>
      </p:sp>
      <p:sp>
        <p:nvSpPr>
          <p:cNvPr id="13" name="文本占位符 12">
            <a:extLst>
              <a:ext uri="{FF2B5EF4-FFF2-40B4-BE49-F238E27FC236}">
                <a16:creationId xmlns:a16="http://schemas.microsoft.com/office/drawing/2014/main" id="{436B4544-99CF-488A-6152-D6658DE132E4}"/>
              </a:ext>
            </a:extLst>
          </p:cNvPr>
          <p:cNvSpPr>
            <a:spLocks noGrp="1"/>
          </p:cNvSpPr>
          <p:nvPr>
            <p:ph type="body" sz="quarter" idx="12" hasCustomPrompt="1"/>
          </p:nvPr>
        </p:nvSpPr>
        <p:spPr>
          <a:xfrm>
            <a:off x="863336" y="544404"/>
            <a:ext cx="682851" cy="365125"/>
          </a:xfrm>
          <a:prstGeom prst="rect">
            <a:avLst/>
          </a:prstGeom>
        </p:spPr>
        <p:txBody>
          <a:bodyPr/>
          <a:lstStyle>
            <a:lvl1pPr marL="0" indent="0">
              <a:buNone/>
              <a:defRPr lang="zh-CN" altLang="en-US" sz="3200" b="1" kern="1200" dirty="0" smtClean="0">
                <a:solidFill>
                  <a:schemeClr val="bg1"/>
                </a:solidFill>
                <a:latin typeface="+mj-ea"/>
                <a:ea typeface="+mj-ea"/>
                <a:cs typeface="Arial" panose="020B0604020202020204" pitchFamily="34" charset="0"/>
              </a:defRPr>
            </a:lvl1pPr>
          </a:lstStyle>
          <a:p>
            <a:pPr marL="0" lvl="0" algn="l" defTabSz="914400" rtl="0" eaLnBrk="1" latinLnBrk="0" hangingPunct="1"/>
            <a:r>
              <a:rPr lang="en-US" altLang="zh-CN" dirty="0"/>
              <a:t>01</a:t>
            </a:r>
            <a:endParaRPr lang="zh-CN" altLang="en-US" dirty="0"/>
          </a:p>
        </p:txBody>
      </p:sp>
      <p:sp>
        <p:nvSpPr>
          <p:cNvPr id="5" name="矩形 4">
            <a:extLst>
              <a:ext uri="{FF2B5EF4-FFF2-40B4-BE49-F238E27FC236}">
                <a16:creationId xmlns:a16="http://schemas.microsoft.com/office/drawing/2014/main" id="{A92CBFE4-9F69-5C9B-0AAE-426DCA433D7A}"/>
              </a:ext>
            </a:extLst>
          </p:cNvPr>
          <p:cNvSpPr/>
          <p:nvPr userDrawn="1"/>
        </p:nvSpPr>
        <p:spPr>
          <a:xfrm>
            <a:off x="0" y="6763732"/>
            <a:ext cx="12192000" cy="942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6D453C-CFF2-19CF-25D0-E98801D04341}"/>
              </a:ext>
            </a:extLst>
          </p:cNvPr>
          <p:cNvSpPr/>
          <p:nvPr userDrawn="1"/>
        </p:nvSpPr>
        <p:spPr>
          <a:xfrm>
            <a:off x="551896" y="529322"/>
            <a:ext cx="311440" cy="395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50275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59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微软雅黑 Light" panose="020B0502040204020203" pitchFamily="34" charset="-122"/>
                <a:ea typeface="微软雅黑 Light" panose="020B0502040204020203" pitchFamily="34" charset="-122"/>
                <a:cs typeface="OPPOSans R" panose="00020600040101010101" pitchFamily="18"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charset="0"/>
              </a:defRPr>
            </a:lvl1pPr>
          </a:lstStyle>
          <a:p>
            <a:pPr lvl="0"/>
            <a:r>
              <a:rPr kumimoji="1" lang="en-US" altLang="zh-CN" dirty="0" err="1"/>
              <a:t>OfficePLUS</a:t>
            </a:r>
            <a:endParaRPr kumimoji="1" lang="zh-CN" altLang="en-US" dirty="0"/>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微软雅黑 Light" panose="020B0502040204020203" pitchFamily="34" charset="-122"/>
                <a:ea typeface="微软雅黑 Light" panose="020B0502040204020203" pitchFamily="34" charset="-122"/>
                <a:cs typeface="OPPOSans R" panose="00020600040101010101" pitchFamily="18"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dirty="0" err="1"/>
              <a:t>OfficePLUS</a:t>
            </a:r>
            <a:endParaRPr kumimoji="1" lang="zh-CN" altLang="en-US" dirty="0"/>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charset="0"/>
              </a:defRPr>
            </a:lvl1pPr>
          </a:lstStyle>
          <a:p>
            <a:pPr lvl="0"/>
            <a:r>
              <a:rPr kumimoji="1" lang="en-US" altLang="zh-CN" dirty="0" err="1"/>
              <a:t>OfficePLUS</a:t>
            </a:r>
            <a:endParaRPr kumimoji="1" lang="zh-CN" altLang="en-US" dirty="0"/>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微软雅黑 Light" panose="020B0502040204020203" pitchFamily="34" charset="-122"/>
                <a:ea typeface="微软雅黑 Light" panose="020B0502040204020203" pitchFamily="34" charset="-122"/>
                <a:cs typeface="OPPOSans R" panose="00020600040101010101" pitchFamily="18"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1856873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574375"/>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7" r:id="rId4"/>
    <p:sldLayoutId id="2147483658" r:id="rId5"/>
    <p:sldLayoutId id="2147483659" r:id="rId6"/>
    <p:sldLayoutId id="214748366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officeplus.cn/Template/Home.shtm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officeplus.cn/Template/Home.shtml" TargetMode="External"/><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hyperlink" Target="https://www.officeplus.cn/Template/Home.shtml" TargetMode="External"/><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sv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officeplus.cn/Template/Home.shtml" TargetMode="External"/><Relationship Id="rId2" Type="http://schemas.openxmlformats.org/officeDocument/2006/relationships/chart" Target="../charts/chart1.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s://www.officeplus.cn/Template/Home.shtml" TargetMode="External"/><Relationship Id="rId2" Type="http://schemas.openxmlformats.org/officeDocument/2006/relationships/chart" Target="../charts/chart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officeplus.cn/Template/Home.shtml"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officeplus.cn/Template/Home.shtml"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officeplus.cn/Template/Home.shtml" TargetMode="External"/><Relationship Id="rId1" Type="http://schemas.openxmlformats.org/officeDocument/2006/relationships/slideLayout" Target="../slideLayouts/slideLayout5.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officeplus.cn/Template/Home.shtml"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officeplus.cn/Template/Home.shtml"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officeplus.cn/Template/Home.shtml"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officeplus.cn/Template/Home.shtml"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officeplus.cn/Template/Home.shtml"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officeplus.cn/Template/Home.shtml"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officeplus.cn/Template/Home.shtml"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0D87830-1079-0952-B4CB-37518FB9AB95}"/>
              </a:ext>
            </a:extLst>
          </p:cNvPr>
          <p:cNvSpPr>
            <a:spLocks noGrp="1"/>
          </p:cNvSpPr>
          <p:nvPr>
            <p:ph type="body" sz="quarter" idx="10"/>
          </p:nvPr>
        </p:nvSpPr>
        <p:spPr>
          <a:xfrm>
            <a:off x="946002" y="1431453"/>
            <a:ext cx="6396116" cy="1094877"/>
          </a:xfrm>
        </p:spPr>
        <p:txBody>
          <a:bodyPr>
            <a:noAutofit/>
          </a:bodyPr>
          <a:lstStyle/>
          <a:p>
            <a:pPr>
              <a:lnSpc>
                <a:spcPct val="100000"/>
              </a:lnSpc>
            </a:pPr>
            <a:r>
              <a:rPr lang="zh-CN" altLang="en-US" sz="7200" b="1" dirty="0">
                <a:gradFill>
                  <a:gsLst>
                    <a:gs pos="0">
                      <a:schemeClr val="accent1"/>
                    </a:gs>
                    <a:gs pos="98000">
                      <a:schemeClr val="accent2"/>
                    </a:gs>
                  </a:gsLst>
                  <a:lin ang="2700000" scaled="0"/>
                </a:gradFill>
                <a:effectLst>
                  <a:outerShdw blurRad="63500" sx="104000" sy="104000" algn="ctr" rotWithShape="0">
                    <a:schemeClr val="accent1">
                      <a:lumMod val="50000"/>
                      <a:alpha val="13000"/>
                    </a:schemeClr>
                  </a:outerShdw>
                </a:effectLst>
              </a:rPr>
              <a:t>蓝色答辩简约</a:t>
            </a:r>
          </a:p>
          <a:p>
            <a:pPr>
              <a:lnSpc>
                <a:spcPct val="100000"/>
              </a:lnSpc>
            </a:pPr>
            <a:endParaRPr lang="zh-CN" altLang="en-US" sz="7200" dirty="0">
              <a:gradFill>
                <a:gsLst>
                  <a:gs pos="0">
                    <a:schemeClr val="accent1"/>
                  </a:gs>
                  <a:gs pos="98000">
                    <a:schemeClr val="accent2"/>
                  </a:gs>
                </a:gsLst>
                <a:lin ang="2700000" scaled="0"/>
              </a:gradFill>
              <a:effectLst>
                <a:outerShdw blurRad="63500" sx="104000" sy="104000" algn="ctr" rotWithShape="0">
                  <a:schemeClr val="accent1">
                    <a:lumMod val="50000"/>
                    <a:alpha val="13000"/>
                  </a:schemeClr>
                </a:outerShdw>
              </a:effectLst>
            </a:endParaRPr>
          </a:p>
        </p:txBody>
      </p:sp>
      <p:sp>
        <p:nvSpPr>
          <p:cNvPr id="3" name="文本占位符 2">
            <a:extLst>
              <a:ext uri="{FF2B5EF4-FFF2-40B4-BE49-F238E27FC236}">
                <a16:creationId xmlns:a16="http://schemas.microsoft.com/office/drawing/2014/main" id="{FE12BEF6-CC84-A59A-8567-801DF178BBD2}"/>
              </a:ext>
            </a:extLst>
          </p:cNvPr>
          <p:cNvSpPr>
            <a:spLocks noGrp="1"/>
          </p:cNvSpPr>
          <p:nvPr>
            <p:ph type="body" sz="quarter" idx="11"/>
          </p:nvPr>
        </p:nvSpPr>
        <p:spPr>
          <a:xfrm>
            <a:off x="922328" y="2639405"/>
            <a:ext cx="3088122" cy="809037"/>
          </a:xfrm>
        </p:spPr>
        <p:txBody>
          <a:bodyPr>
            <a:noAutofit/>
          </a:bodyPr>
          <a:lstStyle/>
          <a:p>
            <a:pPr>
              <a:lnSpc>
                <a:spcPct val="100000"/>
              </a:lnSpc>
            </a:pPr>
            <a:r>
              <a:rPr lang="en-US" altLang="zh-CN" sz="5400" kern="100" dirty="0">
                <a:effectLst/>
                <a:cs typeface="Times New Roman" panose="02020603050405020304" pitchFamily="18" charset="0"/>
              </a:rPr>
              <a:t>PPT</a:t>
            </a:r>
            <a:r>
              <a:rPr lang="zh-CN" altLang="en-US" sz="5400" kern="100" dirty="0">
                <a:effectLst/>
                <a:cs typeface="Times New Roman" panose="02020603050405020304" pitchFamily="18" charset="0"/>
              </a:rPr>
              <a:t>模板</a:t>
            </a:r>
            <a:endParaRPr lang="zh-CN" altLang="en-US" sz="5400" dirty="0"/>
          </a:p>
          <a:p>
            <a:pPr>
              <a:lnSpc>
                <a:spcPct val="100000"/>
              </a:lnSpc>
            </a:pPr>
            <a:endParaRPr lang="zh-CN" altLang="en-US" sz="5400" dirty="0"/>
          </a:p>
        </p:txBody>
      </p:sp>
      <p:sp>
        <p:nvSpPr>
          <p:cNvPr id="4" name="文本占位符 3">
            <a:extLst>
              <a:ext uri="{FF2B5EF4-FFF2-40B4-BE49-F238E27FC236}">
                <a16:creationId xmlns:a16="http://schemas.microsoft.com/office/drawing/2014/main" id="{D11255CD-8B69-E9D0-992B-1A9E21BCA38F}"/>
              </a:ext>
            </a:extLst>
          </p:cNvPr>
          <p:cNvSpPr>
            <a:spLocks noGrp="1"/>
          </p:cNvSpPr>
          <p:nvPr>
            <p:ph type="body" sz="quarter" idx="12"/>
          </p:nvPr>
        </p:nvSpPr>
        <p:spPr>
          <a:xfrm>
            <a:off x="946003" y="4627366"/>
            <a:ext cx="2569026" cy="388766"/>
          </a:xfrm>
        </p:spPr>
        <p:txBody>
          <a:bodyPr>
            <a:noAutofit/>
          </a:bodyPr>
          <a:lstStyle/>
          <a:p>
            <a:r>
              <a:rPr lang="zh-CN" altLang="zh-CN" sz="1800" b="1" kern="100" dirty="0">
                <a:solidFill>
                  <a:schemeClr val="tx1">
                    <a:lumMod val="75000"/>
                    <a:lumOff val="25000"/>
                  </a:schemeClr>
                </a:solidFill>
                <a:effectLst/>
                <a:latin typeface="+mn-lt"/>
                <a:ea typeface="+mj-ea"/>
                <a:cs typeface="Times New Roman" panose="02020603050405020304" pitchFamily="18" charset="0"/>
              </a:rPr>
              <a:t>姓</a:t>
            </a:r>
            <a:r>
              <a:rPr lang="en-US" altLang="zh-CN" sz="1800" b="1" kern="100" dirty="0">
                <a:solidFill>
                  <a:schemeClr val="tx1">
                    <a:lumMod val="75000"/>
                    <a:lumOff val="25000"/>
                  </a:schemeClr>
                </a:solidFill>
                <a:effectLst/>
                <a:latin typeface="+mn-lt"/>
                <a:ea typeface="+mj-ea"/>
              </a:rPr>
              <a:t>       </a:t>
            </a:r>
            <a:r>
              <a:rPr lang="zh-CN" altLang="zh-CN" sz="1800" b="1" kern="100" dirty="0">
                <a:solidFill>
                  <a:schemeClr val="tx1">
                    <a:lumMod val="75000"/>
                    <a:lumOff val="25000"/>
                  </a:schemeClr>
                </a:solidFill>
                <a:effectLst/>
                <a:latin typeface="+mn-lt"/>
                <a:ea typeface="+mj-ea"/>
                <a:cs typeface="Times New Roman" panose="02020603050405020304" pitchFamily="18" charset="0"/>
              </a:rPr>
              <a:t>名</a:t>
            </a:r>
            <a:r>
              <a:rPr lang="en-US" altLang="zh-CN" sz="1800" b="1" kern="100" dirty="0">
                <a:solidFill>
                  <a:schemeClr val="tx1">
                    <a:lumMod val="75000"/>
                    <a:lumOff val="25000"/>
                  </a:schemeClr>
                </a:solidFill>
                <a:effectLst/>
                <a:latin typeface="+mn-lt"/>
                <a:ea typeface="+mj-ea"/>
              </a:rPr>
              <a:t>: </a:t>
            </a:r>
            <a:r>
              <a:rPr lang="en-US" altLang="zh-CN" dirty="0" err="1">
                <a:solidFill>
                  <a:schemeClr val="tx1">
                    <a:lumMod val="75000"/>
                    <a:lumOff val="25000"/>
                  </a:schemeClr>
                </a:solidFill>
                <a:latin typeface="+mn-lt"/>
                <a:ea typeface="+mj-ea"/>
              </a:rPr>
              <a:t>OfficePLUS</a:t>
            </a:r>
            <a:endParaRPr lang="zh-CN" altLang="en-US" dirty="0">
              <a:solidFill>
                <a:schemeClr val="tx1">
                  <a:lumMod val="75000"/>
                  <a:lumOff val="25000"/>
                </a:schemeClr>
              </a:solidFill>
              <a:latin typeface="+mn-lt"/>
              <a:ea typeface="+mj-ea"/>
            </a:endParaRPr>
          </a:p>
        </p:txBody>
      </p:sp>
      <p:sp>
        <p:nvSpPr>
          <p:cNvPr id="5" name="文本占位符 4">
            <a:extLst>
              <a:ext uri="{FF2B5EF4-FFF2-40B4-BE49-F238E27FC236}">
                <a16:creationId xmlns:a16="http://schemas.microsoft.com/office/drawing/2014/main" id="{A4857B56-A377-E52E-A9F5-17EF8E060C3F}"/>
              </a:ext>
            </a:extLst>
          </p:cNvPr>
          <p:cNvSpPr>
            <a:spLocks noGrp="1"/>
          </p:cNvSpPr>
          <p:nvPr>
            <p:ph type="body" sz="quarter" idx="13"/>
          </p:nvPr>
        </p:nvSpPr>
        <p:spPr>
          <a:xfrm>
            <a:off x="946002" y="5106127"/>
            <a:ext cx="2569027" cy="388766"/>
          </a:xfrm>
        </p:spPr>
        <p:txBody>
          <a:bodyPr>
            <a:noAutofit/>
          </a:bodyPr>
          <a:lstStyle/>
          <a:p>
            <a:r>
              <a:rPr lang="zh-CN" altLang="zh-CN" sz="1800" b="1" kern="100" dirty="0">
                <a:solidFill>
                  <a:schemeClr val="tx1">
                    <a:lumMod val="75000"/>
                    <a:lumOff val="25000"/>
                  </a:schemeClr>
                </a:solidFill>
                <a:effectLst/>
                <a:latin typeface="+mn-lt"/>
                <a:ea typeface="+mj-ea"/>
                <a:cs typeface="Times New Roman" panose="02020603050405020304" pitchFamily="18" charset="0"/>
              </a:rPr>
              <a:t>专</a:t>
            </a:r>
            <a:r>
              <a:rPr lang="en-US" altLang="zh-CN" sz="1800" b="1" kern="100" dirty="0">
                <a:solidFill>
                  <a:schemeClr val="tx1">
                    <a:lumMod val="75000"/>
                    <a:lumOff val="25000"/>
                  </a:schemeClr>
                </a:solidFill>
                <a:effectLst/>
                <a:latin typeface="+mn-lt"/>
                <a:ea typeface="+mj-ea"/>
              </a:rPr>
              <a:t>      </a:t>
            </a:r>
            <a:r>
              <a:rPr lang="zh-CN" altLang="zh-CN" sz="1800" b="1" kern="100" dirty="0">
                <a:solidFill>
                  <a:schemeClr val="tx1">
                    <a:lumMod val="75000"/>
                    <a:lumOff val="25000"/>
                  </a:schemeClr>
                </a:solidFill>
                <a:effectLst/>
                <a:latin typeface="+mn-lt"/>
                <a:ea typeface="+mj-ea"/>
                <a:cs typeface="Times New Roman" panose="02020603050405020304" pitchFamily="18" charset="0"/>
              </a:rPr>
              <a:t>业</a:t>
            </a:r>
            <a:r>
              <a:rPr lang="en-US" altLang="zh-CN" sz="1800" b="1" kern="100" dirty="0">
                <a:solidFill>
                  <a:schemeClr val="tx1">
                    <a:lumMod val="75000"/>
                    <a:lumOff val="25000"/>
                  </a:schemeClr>
                </a:solidFill>
                <a:effectLst/>
                <a:latin typeface="+mn-lt"/>
                <a:ea typeface="+mj-ea"/>
              </a:rPr>
              <a:t>: </a:t>
            </a:r>
            <a:r>
              <a:rPr lang="en-US" altLang="zh-CN" dirty="0" err="1">
                <a:solidFill>
                  <a:schemeClr val="tx1">
                    <a:lumMod val="75000"/>
                    <a:lumOff val="25000"/>
                  </a:schemeClr>
                </a:solidFill>
                <a:latin typeface="+mn-lt"/>
                <a:ea typeface="+mj-ea"/>
              </a:rPr>
              <a:t>OfficePLUS</a:t>
            </a:r>
            <a:endParaRPr lang="zh-CN" altLang="en-US" dirty="0">
              <a:solidFill>
                <a:schemeClr val="tx1">
                  <a:lumMod val="75000"/>
                  <a:lumOff val="25000"/>
                </a:schemeClr>
              </a:solidFill>
              <a:latin typeface="+mn-lt"/>
              <a:ea typeface="+mj-ea"/>
            </a:endParaRPr>
          </a:p>
        </p:txBody>
      </p:sp>
      <p:sp>
        <p:nvSpPr>
          <p:cNvPr id="6" name="文本占位符 5">
            <a:extLst>
              <a:ext uri="{FF2B5EF4-FFF2-40B4-BE49-F238E27FC236}">
                <a16:creationId xmlns:a16="http://schemas.microsoft.com/office/drawing/2014/main" id="{775D0289-7F12-E63E-7861-D5E94FF3B108}"/>
              </a:ext>
            </a:extLst>
          </p:cNvPr>
          <p:cNvSpPr>
            <a:spLocks noGrp="1"/>
          </p:cNvSpPr>
          <p:nvPr>
            <p:ph type="body" sz="quarter" idx="14"/>
          </p:nvPr>
        </p:nvSpPr>
        <p:spPr>
          <a:xfrm>
            <a:off x="946003" y="5607968"/>
            <a:ext cx="2569026" cy="388766"/>
          </a:xfrm>
        </p:spPr>
        <p:txBody>
          <a:bodyPr>
            <a:noAutofit/>
          </a:bodyPr>
          <a:lstStyle/>
          <a:p>
            <a:r>
              <a:rPr lang="zh-CN" altLang="zh-CN" sz="1800" b="1" kern="100" dirty="0">
                <a:solidFill>
                  <a:schemeClr val="tx1">
                    <a:lumMod val="75000"/>
                    <a:lumOff val="25000"/>
                  </a:schemeClr>
                </a:solidFill>
                <a:effectLst/>
                <a:latin typeface="+mn-lt"/>
                <a:ea typeface="+mj-ea"/>
                <a:cs typeface="Times New Roman" panose="02020603050405020304" pitchFamily="18" charset="0"/>
              </a:rPr>
              <a:t>指导教师</a:t>
            </a:r>
            <a:r>
              <a:rPr lang="en-US" altLang="zh-CN" sz="1800" b="1" kern="100" dirty="0">
                <a:solidFill>
                  <a:schemeClr val="tx1">
                    <a:lumMod val="75000"/>
                    <a:lumOff val="25000"/>
                  </a:schemeClr>
                </a:solidFill>
                <a:effectLst/>
                <a:latin typeface="+mn-lt"/>
                <a:ea typeface="+mj-ea"/>
              </a:rPr>
              <a:t>: </a:t>
            </a:r>
            <a:r>
              <a:rPr lang="en-US" altLang="zh-CN" dirty="0" err="1">
                <a:solidFill>
                  <a:schemeClr val="tx1">
                    <a:lumMod val="75000"/>
                    <a:lumOff val="25000"/>
                  </a:schemeClr>
                </a:solidFill>
                <a:latin typeface="+mn-lt"/>
                <a:ea typeface="+mj-ea"/>
              </a:rPr>
              <a:t>OfficePLUS</a:t>
            </a:r>
            <a:endParaRPr lang="zh-CN" altLang="en-US" dirty="0">
              <a:solidFill>
                <a:schemeClr val="tx1">
                  <a:lumMod val="75000"/>
                  <a:lumOff val="25000"/>
                </a:schemeClr>
              </a:solidFill>
              <a:latin typeface="+mn-lt"/>
              <a:ea typeface="+mj-ea"/>
            </a:endParaRPr>
          </a:p>
        </p:txBody>
      </p:sp>
      <p:pic>
        <p:nvPicPr>
          <p:cNvPr id="8" name="Picture 2">
            <a:hlinkClick r:id="rId2"/>
            <a:extLst>
              <a:ext uri="{FF2B5EF4-FFF2-40B4-BE49-F238E27FC236}">
                <a16:creationId xmlns:a16="http://schemas.microsoft.com/office/drawing/2014/main" id="{54278119-7A8A-8F74-2715-6CAA75D81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544271"/>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28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6A517C5F-9A0A-0263-15A8-B7C536FF8727}"/>
              </a:ext>
            </a:extLst>
          </p:cNvPr>
          <p:cNvSpPr/>
          <p:nvPr/>
        </p:nvSpPr>
        <p:spPr>
          <a:xfrm>
            <a:off x="6433743" y="1756111"/>
            <a:ext cx="2127730" cy="2127726"/>
          </a:xfrm>
          <a:prstGeom prst="ellipse">
            <a:avLst/>
          </a:prstGeom>
          <a:noFill/>
          <a:ln w="9525" cap="rnd">
            <a:solidFill>
              <a:schemeClr val="accent1">
                <a:lumMod val="20000"/>
                <a:lumOff val="80000"/>
                <a:alpha val="4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1CDF5A23-6414-4D3A-A815-D583A1921F2F}"/>
              </a:ext>
            </a:extLst>
          </p:cNvPr>
          <p:cNvSpPr/>
          <p:nvPr/>
        </p:nvSpPr>
        <p:spPr>
          <a:xfrm>
            <a:off x="3630527" y="1756111"/>
            <a:ext cx="2127730" cy="2127726"/>
          </a:xfrm>
          <a:prstGeom prst="ellipse">
            <a:avLst/>
          </a:prstGeom>
          <a:noFill/>
          <a:ln w="9525" cap="rnd">
            <a:solidFill>
              <a:schemeClr val="accent1">
                <a:lumMod val="20000"/>
                <a:lumOff val="80000"/>
                <a:alpha val="4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椭圆 12">
            <a:extLst>
              <a:ext uri="{FF2B5EF4-FFF2-40B4-BE49-F238E27FC236}">
                <a16:creationId xmlns:a16="http://schemas.microsoft.com/office/drawing/2014/main" id="{503FADD9-9BCA-36B6-F83B-89A4E7AA45C1}"/>
              </a:ext>
            </a:extLst>
          </p:cNvPr>
          <p:cNvSpPr/>
          <p:nvPr/>
        </p:nvSpPr>
        <p:spPr>
          <a:xfrm>
            <a:off x="827311" y="1756111"/>
            <a:ext cx="2127730" cy="2127726"/>
          </a:xfrm>
          <a:prstGeom prst="ellipse">
            <a:avLst/>
          </a:prstGeom>
          <a:noFill/>
          <a:ln w="9525" cap="rnd">
            <a:solidFill>
              <a:schemeClr val="accent1">
                <a:lumMod val="20000"/>
                <a:lumOff val="80000"/>
                <a:alpha val="4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265C9458-6717-7E0A-66B7-0D25F575DA07}"/>
              </a:ext>
            </a:extLst>
          </p:cNvPr>
          <p:cNvSpPr/>
          <p:nvPr/>
        </p:nvSpPr>
        <p:spPr>
          <a:xfrm>
            <a:off x="9236960" y="1756111"/>
            <a:ext cx="2127730" cy="2127726"/>
          </a:xfrm>
          <a:prstGeom prst="ellipse">
            <a:avLst/>
          </a:prstGeom>
          <a:noFill/>
          <a:ln w="9525" cap="rnd">
            <a:solidFill>
              <a:schemeClr val="accent1">
                <a:lumMod val="20000"/>
                <a:lumOff val="80000"/>
                <a:alpha val="4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62E707B9-1CE5-41ED-66D5-888202278A45}"/>
              </a:ext>
            </a:extLst>
          </p:cNvPr>
          <p:cNvSpPr>
            <a:spLocks noGrp="1"/>
          </p:cNvSpPr>
          <p:nvPr>
            <p:ph type="body" sz="quarter" idx="11"/>
          </p:nvPr>
        </p:nvSpPr>
        <p:spPr>
          <a:xfrm>
            <a:off x="1600755" y="525482"/>
            <a:ext cx="1846467" cy="447908"/>
          </a:xfrm>
        </p:spPr>
        <p:txBody>
          <a:bodyPr>
            <a:noAutofit/>
          </a:bodyPr>
          <a:lstStyle/>
          <a:p>
            <a:pPr algn="just">
              <a:lnSpc>
                <a:spcPct val="100000"/>
              </a:lnSpc>
              <a:spcBef>
                <a:spcPts val="0"/>
              </a:spcBef>
            </a:pPr>
            <a:r>
              <a:rPr lang="zh-CN" altLang="en-US" dirty="0">
                <a:gradFill>
                  <a:gsLst>
                    <a:gs pos="0">
                      <a:schemeClr val="accent1"/>
                    </a:gs>
                    <a:gs pos="98000">
                      <a:schemeClr val="accent2"/>
                    </a:gs>
                  </a:gsLst>
                  <a:lin ang="2700000" scaled="0"/>
                </a:gradFill>
              </a:rPr>
              <a:t>研究方法</a:t>
            </a:r>
          </a:p>
        </p:txBody>
      </p:sp>
      <p:sp>
        <p:nvSpPr>
          <p:cNvPr id="3" name="文本占位符 2">
            <a:extLst>
              <a:ext uri="{FF2B5EF4-FFF2-40B4-BE49-F238E27FC236}">
                <a16:creationId xmlns:a16="http://schemas.microsoft.com/office/drawing/2014/main" id="{F279D385-70C8-FF68-BA2F-B854B2A6310F}"/>
              </a:ext>
            </a:extLst>
          </p:cNvPr>
          <p:cNvSpPr>
            <a:spLocks noGrp="1"/>
          </p:cNvSpPr>
          <p:nvPr>
            <p:ph type="body" sz="quarter" idx="12"/>
          </p:nvPr>
        </p:nvSpPr>
        <p:spPr>
          <a:xfrm>
            <a:off x="863336" y="548942"/>
            <a:ext cx="737419" cy="365125"/>
          </a:xfrm>
        </p:spPr>
        <p:txBody>
          <a:bodyPr/>
          <a:lstStyle/>
          <a:p>
            <a:r>
              <a:rPr lang="en-US" altLang="zh-CN" dirty="0"/>
              <a:t>02</a:t>
            </a:r>
            <a:endParaRPr lang="zh-CN" altLang="en-US" dirty="0"/>
          </a:p>
        </p:txBody>
      </p:sp>
      <p:sp>
        <p:nvSpPr>
          <p:cNvPr id="4" name="矩形 3">
            <a:extLst>
              <a:ext uri="{FF2B5EF4-FFF2-40B4-BE49-F238E27FC236}">
                <a16:creationId xmlns:a16="http://schemas.microsoft.com/office/drawing/2014/main" id="{8F76AFD1-4132-5809-EEBF-2E17A466EDB8}"/>
              </a:ext>
            </a:extLst>
          </p:cNvPr>
          <p:cNvSpPr/>
          <p:nvPr/>
        </p:nvSpPr>
        <p:spPr>
          <a:xfrm>
            <a:off x="7449277" y="1441848"/>
            <a:ext cx="1096775" cy="1754326"/>
          </a:xfrm>
          <a:prstGeom prst="rect">
            <a:avLst/>
          </a:prstGeom>
        </p:spPr>
        <p:txBody>
          <a:bodyPr wrap="none">
            <a:noAutofit/>
          </a:bodyPr>
          <a:lstStyle/>
          <a:p>
            <a:pPr algn="ctr"/>
            <a:r>
              <a:rPr lang="en-US" altLang="zh-CN" sz="10800" dirty="0">
                <a:solidFill>
                  <a:schemeClr val="accent1">
                    <a:lumMod val="20000"/>
                    <a:lumOff val="80000"/>
                    <a:alpha val="33000"/>
                  </a:schemeClr>
                </a:solidFill>
                <a:latin typeface="+mj-ea"/>
                <a:ea typeface="+mj-ea"/>
              </a:rPr>
              <a:t>3</a:t>
            </a:r>
            <a:endParaRPr lang="zh-CN" altLang="en-US" sz="10800" dirty="0">
              <a:solidFill>
                <a:schemeClr val="accent1">
                  <a:lumMod val="20000"/>
                  <a:lumOff val="80000"/>
                  <a:alpha val="33000"/>
                </a:schemeClr>
              </a:solidFill>
              <a:latin typeface="+mj-ea"/>
              <a:ea typeface="+mj-ea"/>
            </a:endParaRPr>
          </a:p>
        </p:txBody>
      </p:sp>
      <p:sp>
        <p:nvSpPr>
          <p:cNvPr id="6" name="椭圆 5">
            <a:extLst>
              <a:ext uri="{FF2B5EF4-FFF2-40B4-BE49-F238E27FC236}">
                <a16:creationId xmlns:a16="http://schemas.microsoft.com/office/drawing/2014/main" id="{D8624D93-7208-5507-51BA-10231E981A2F}"/>
              </a:ext>
            </a:extLst>
          </p:cNvPr>
          <p:cNvSpPr/>
          <p:nvPr/>
        </p:nvSpPr>
        <p:spPr>
          <a:xfrm>
            <a:off x="6946116" y="2268483"/>
            <a:ext cx="1102984" cy="1102982"/>
          </a:xfrm>
          <a:prstGeom prst="ellipse">
            <a:avLst/>
          </a:prstGeom>
          <a:gradFill flip="none" rotWithShape="1">
            <a:gsLst>
              <a:gs pos="0">
                <a:schemeClr val="accent1"/>
              </a:gs>
              <a:gs pos="10000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7724B3CD-D66C-2B28-AC28-E0758FBF8B04}"/>
              </a:ext>
            </a:extLst>
          </p:cNvPr>
          <p:cNvSpPr/>
          <p:nvPr/>
        </p:nvSpPr>
        <p:spPr>
          <a:xfrm>
            <a:off x="4653075" y="1441848"/>
            <a:ext cx="1096775" cy="1754326"/>
          </a:xfrm>
          <a:prstGeom prst="rect">
            <a:avLst/>
          </a:prstGeom>
        </p:spPr>
        <p:txBody>
          <a:bodyPr wrap="none">
            <a:noAutofit/>
          </a:bodyPr>
          <a:lstStyle/>
          <a:p>
            <a:pPr algn="ctr"/>
            <a:r>
              <a:rPr lang="en-US" altLang="zh-CN" sz="10800" dirty="0">
                <a:solidFill>
                  <a:schemeClr val="accent1">
                    <a:lumMod val="20000"/>
                    <a:lumOff val="80000"/>
                    <a:alpha val="33000"/>
                  </a:schemeClr>
                </a:solidFill>
                <a:latin typeface="+mj-ea"/>
                <a:ea typeface="+mj-ea"/>
              </a:rPr>
              <a:t>2</a:t>
            </a:r>
            <a:endParaRPr lang="zh-CN" altLang="en-US" sz="10800" dirty="0">
              <a:solidFill>
                <a:schemeClr val="accent1">
                  <a:lumMod val="20000"/>
                  <a:lumOff val="80000"/>
                  <a:alpha val="33000"/>
                </a:schemeClr>
              </a:solidFill>
              <a:latin typeface="+mj-ea"/>
              <a:ea typeface="+mj-ea"/>
            </a:endParaRPr>
          </a:p>
        </p:txBody>
      </p:sp>
      <p:sp>
        <p:nvSpPr>
          <p:cNvPr id="9" name="椭圆 8">
            <a:extLst>
              <a:ext uri="{FF2B5EF4-FFF2-40B4-BE49-F238E27FC236}">
                <a16:creationId xmlns:a16="http://schemas.microsoft.com/office/drawing/2014/main" id="{62DF02C9-48CA-4D85-D561-ACCAA51B338D}"/>
              </a:ext>
            </a:extLst>
          </p:cNvPr>
          <p:cNvSpPr/>
          <p:nvPr/>
        </p:nvSpPr>
        <p:spPr>
          <a:xfrm>
            <a:off x="4142901" y="2268483"/>
            <a:ext cx="1102984" cy="1102982"/>
          </a:xfrm>
          <a:prstGeom prst="ellipse">
            <a:avLst/>
          </a:prstGeom>
          <a:gradFill flip="none" rotWithShape="1">
            <a:gsLst>
              <a:gs pos="0">
                <a:schemeClr val="accent1"/>
              </a:gs>
              <a:gs pos="10000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a:extLst>
              <a:ext uri="{FF2B5EF4-FFF2-40B4-BE49-F238E27FC236}">
                <a16:creationId xmlns:a16="http://schemas.microsoft.com/office/drawing/2014/main" id="{F4F536F5-9CCD-8E66-DB25-1AF48D174C24}"/>
              </a:ext>
            </a:extLst>
          </p:cNvPr>
          <p:cNvSpPr/>
          <p:nvPr/>
        </p:nvSpPr>
        <p:spPr>
          <a:xfrm>
            <a:off x="1092595" y="4099249"/>
            <a:ext cx="1467068" cy="400110"/>
          </a:xfrm>
          <a:prstGeom prst="rect">
            <a:avLst/>
          </a:prstGeom>
          <a:noFill/>
        </p:spPr>
        <p:txBody>
          <a:bodyPr wrap="none">
            <a:noAutofit/>
          </a:bodyPr>
          <a:lstStyle/>
          <a:p>
            <a:pPr marL="0" marR="0" algn="just">
              <a:spcBef>
                <a:spcPts val="0"/>
              </a:spcBef>
              <a:spcAft>
                <a:spcPts val="0"/>
              </a:spcAft>
            </a:pPr>
            <a:r>
              <a:rPr lang="zh-CN" altLang="en-US" sz="2000" b="1" kern="100" dirty="0">
                <a:solidFill>
                  <a:schemeClr val="accent2"/>
                </a:solidFill>
                <a:latin typeface="+mj-ea"/>
                <a:ea typeface="+mj-ea"/>
              </a:rPr>
              <a:t>文献资料法</a:t>
            </a:r>
          </a:p>
        </p:txBody>
      </p:sp>
      <p:sp>
        <p:nvSpPr>
          <p:cNvPr id="11" name="矩形 10">
            <a:extLst>
              <a:ext uri="{FF2B5EF4-FFF2-40B4-BE49-F238E27FC236}">
                <a16:creationId xmlns:a16="http://schemas.microsoft.com/office/drawing/2014/main" id="{9E4220DA-92B3-9B4E-EDE4-40376D5D8C10}"/>
              </a:ext>
            </a:extLst>
          </p:cNvPr>
          <p:cNvSpPr/>
          <p:nvPr/>
        </p:nvSpPr>
        <p:spPr>
          <a:xfrm>
            <a:off x="578960" y="4612738"/>
            <a:ext cx="2494339" cy="1259897"/>
          </a:xfrm>
          <a:prstGeom prst="rect">
            <a:avLst/>
          </a:prstGeom>
        </p:spPr>
        <p:txBody>
          <a:bodyPr wrap="square">
            <a:noAutofit/>
          </a:bodyPr>
          <a:lstStyle/>
          <a:p>
            <a:pPr marL="0" marR="0" algn="ctr">
              <a:lnSpc>
                <a:spcPct val="120000"/>
              </a:lnSpc>
              <a:spcBef>
                <a:spcPts val="0"/>
              </a:spcBef>
              <a:spcAft>
                <a:spcPts val="0"/>
              </a:spcAft>
            </a:pPr>
            <a:r>
              <a:rPr lang="zh-CN" altLang="en-US" sz="1600" dirty="0">
                <a:solidFill>
                  <a:prstClr val="black">
                    <a:lumMod val="50000"/>
                    <a:lumOff val="50000"/>
                  </a:prstClr>
                </a:solidFill>
                <a:latin typeface="+mn-ea"/>
              </a:rPr>
              <a:t>通过上网和图书馆等方式查找相关的内容，了解相关内容使研究根据有科学性。</a:t>
            </a:r>
          </a:p>
        </p:txBody>
      </p:sp>
      <p:sp>
        <p:nvSpPr>
          <p:cNvPr id="12" name="矩形 11">
            <a:extLst>
              <a:ext uri="{FF2B5EF4-FFF2-40B4-BE49-F238E27FC236}">
                <a16:creationId xmlns:a16="http://schemas.microsoft.com/office/drawing/2014/main" id="{891C91DA-B6BF-00B6-14BD-BDE17F10F898}"/>
              </a:ext>
            </a:extLst>
          </p:cNvPr>
          <p:cNvSpPr/>
          <p:nvPr/>
        </p:nvSpPr>
        <p:spPr>
          <a:xfrm>
            <a:off x="1981105" y="1441848"/>
            <a:ext cx="848309" cy="1754326"/>
          </a:xfrm>
          <a:prstGeom prst="rect">
            <a:avLst/>
          </a:prstGeom>
        </p:spPr>
        <p:txBody>
          <a:bodyPr wrap="none">
            <a:noAutofit/>
          </a:bodyPr>
          <a:lstStyle/>
          <a:p>
            <a:pPr algn="ctr"/>
            <a:r>
              <a:rPr lang="en-US" altLang="zh-CN" sz="10800" dirty="0">
                <a:solidFill>
                  <a:schemeClr val="accent1">
                    <a:lumMod val="20000"/>
                    <a:lumOff val="80000"/>
                    <a:alpha val="33000"/>
                  </a:schemeClr>
                </a:solidFill>
                <a:latin typeface="+mj-ea"/>
                <a:ea typeface="+mj-ea"/>
              </a:rPr>
              <a:t>1</a:t>
            </a:r>
            <a:endParaRPr lang="zh-CN" altLang="en-US" sz="10800" dirty="0">
              <a:solidFill>
                <a:schemeClr val="accent1">
                  <a:lumMod val="20000"/>
                  <a:lumOff val="80000"/>
                  <a:alpha val="33000"/>
                </a:schemeClr>
              </a:solidFill>
              <a:latin typeface="+mj-ea"/>
              <a:ea typeface="+mj-ea"/>
            </a:endParaRPr>
          </a:p>
        </p:txBody>
      </p:sp>
      <p:sp>
        <p:nvSpPr>
          <p:cNvPr id="14" name="椭圆 13">
            <a:extLst>
              <a:ext uri="{FF2B5EF4-FFF2-40B4-BE49-F238E27FC236}">
                <a16:creationId xmlns:a16="http://schemas.microsoft.com/office/drawing/2014/main" id="{889B508B-A6EF-C619-A995-187A7DE6A079}"/>
              </a:ext>
            </a:extLst>
          </p:cNvPr>
          <p:cNvSpPr/>
          <p:nvPr/>
        </p:nvSpPr>
        <p:spPr>
          <a:xfrm>
            <a:off x="1339685" y="2268483"/>
            <a:ext cx="1102984" cy="1102982"/>
          </a:xfrm>
          <a:prstGeom prst="ellipse">
            <a:avLst/>
          </a:prstGeom>
          <a:gradFill flip="none" rotWithShape="1">
            <a:gsLst>
              <a:gs pos="0">
                <a:schemeClr val="accent1"/>
              </a:gs>
              <a:gs pos="10000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a:extLst>
              <a:ext uri="{FF2B5EF4-FFF2-40B4-BE49-F238E27FC236}">
                <a16:creationId xmlns:a16="http://schemas.microsoft.com/office/drawing/2014/main" id="{5B674B3C-CBA7-C2A1-25BD-CEF65ECA1E31}"/>
              </a:ext>
            </a:extLst>
          </p:cNvPr>
          <p:cNvSpPr/>
          <p:nvPr/>
        </p:nvSpPr>
        <p:spPr>
          <a:xfrm>
            <a:off x="10245482" y="1441848"/>
            <a:ext cx="1096775" cy="1754326"/>
          </a:xfrm>
          <a:prstGeom prst="rect">
            <a:avLst/>
          </a:prstGeom>
        </p:spPr>
        <p:txBody>
          <a:bodyPr wrap="none">
            <a:noAutofit/>
          </a:bodyPr>
          <a:lstStyle/>
          <a:p>
            <a:pPr algn="ctr"/>
            <a:r>
              <a:rPr lang="en-US" altLang="zh-CN" sz="10800" dirty="0">
                <a:solidFill>
                  <a:schemeClr val="accent1">
                    <a:lumMod val="20000"/>
                    <a:lumOff val="80000"/>
                    <a:alpha val="33000"/>
                  </a:schemeClr>
                </a:solidFill>
                <a:latin typeface="+mj-ea"/>
                <a:ea typeface="+mj-ea"/>
              </a:rPr>
              <a:t>4</a:t>
            </a:r>
            <a:endParaRPr lang="zh-CN" altLang="en-US" sz="10800" dirty="0">
              <a:solidFill>
                <a:schemeClr val="accent1">
                  <a:lumMod val="20000"/>
                  <a:lumOff val="80000"/>
                  <a:alpha val="33000"/>
                </a:schemeClr>
              </a:solidFill>
              <a:latin typeface="+mj-ea"/>
              <a:ea typeface="+mj-ea"/>
            </a:endParaRPr>
          </a:p>
        </p:txBody>
      </p:sp>
      <p:sp>
        <p:nvSpPr>
          <p:cNvPr id="17" name="椭圆 16">
            <a:extLst>
              <a:ext uri="{FF2B5EF4-FFF2-40B4-BE49-F238E27FC236}">
                <a16:creationId xmlns:a16="http://schemas.microsoft.com/office/drawing/2014/main" id="{DC004204-32AE-6B8A-D84E-0D78A3136B83}"/>
              </a:ext>
            </a:extLst>
          </p:cNvPr>
          <p:cNvSpPr/>
          <p:nvPr/>
        </p:nvSpPr>
        <p:spPr>
          <a:xfrm>
            <a:off x="9749334" y="2268483"/>
            <a:ext cx="1102984" cy="1102982"/>
          </a:xfrm>
          <a:prstGeom prst="ellipse">
            <a:avLst/>
          </a:prstGeom>
          <a:gradFill flip="none" rotWithShape="1">
            <a:gsLst>
              <a:gs pos="0">
                <a:schemeClr val="accent1"/>
              </a:gs>
              <a:gs pos="10000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形 17">
            <a:extLst>
              <a:ext uri="{FF2B5EF4-FFF2-40B4-BE49-F238E27FC236}">
                <a16:creationId xmlns:a16="http://schemas.microsoft.com/office/drawing/2014/main" id="{304CE5D8-5488-07FA-E9D3-8D647708BBE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29654" y="2558451"/>
            <a:ext cx="523047" cy="523047"/>
          </a:xfrm>
          <a:prstGeom prst="rect">
            <a:avLst/>
          </a:prstGeom>
        </p:spPr>
      </p:pic>
      <p:pic>
        <p:nvPicPr>
          <p:cNvPr id="19" name="图形 18">
            <a:extLst>
              <a:ext uri="{FF2B5EF4-FFF2-40B4-BE49-F238E27FC236}">
                <a16:creationId xmlns:a16="http://schemas.microsoft.com/office/drawing/2014/main" id="{483B9C9C-16D9-3CBD-0B90-37FA9B33DB4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36085" y="2558451"/>
            <a:ext cx="523047" cy="523047"/>
          </a:xfrm>
          <a:prstGeom prst="rect">
            <a:avLst/>
          </a:prstGeom>
        </p:spPr>
      </p:pic>
      <p:pic>
        <p:nvPicPr>
          <p:cNvPr id="20" name="图形 19">
            <a:extLst>
              <a:ext uri="{FF2B5EF4-FFF2-40B4-BE49-F238E27FC236}">
                <a16:creationId xmlns:a16="http://schemas.microsoft.com/office/drawing/2014/main" id="{7CB88C5C-FCF4-980D-A7FA-412112CA63F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433335" y="2557255"/>
            <a:ext cx="522116" cy="525439"/>
          </a:xfrm>
          <a:prstGeom prst="rect">
            <a:avLst/>
          </a:prstGeom>
        </p:spPr>
      </p:pic>
      <p:sp>
        <p:nvSpPr>
          <p:cNvPr id="21" name="任意多边形: 形状 20">
            <a:extLst>
              <a:ext uri="{FF2B5EF4-FFF2-40B4-BE49-F238E27FC236}">
                <a16:creationId xmlns:a16="http://schemas.microsoft.com/office/drawing/2014/main" id="{A4FD12FE-7E02-CB05-1F73-9AE6EC7CBA7B}"/>
              </a:ext>
            </a:extLst>
          </p:cNvPr>
          <p:cNvSpPr/>
          <p:nvPr/>
        </p:nvSpPr>
        <p:spPr>
          <a:xfrm>
            <a:off x="10040845" y="2559993"/>
            <a:ext cx="519962" cy="519962"/>
          </a:xfrm>
          <a:custGeom>
            <a:avLst/>
            <a:gdLst>
              <a:gd name="connsiteX0" fmla="*/ 6296025 w 6296025"/>
              <a:gd name="connsiteY0" fmla="*/ 3249561 h 6296025"/>
              <a:gd name="connsiteX1" fmla="*/ 6296025 w 6296025"/>
              <a:gd name="connsiteY1" fmla="*/ 2434747 h 6296025"/>
              <a:gd name="connsiteX2" fmla="*/ 5934207 w 6296025"/>
              <a:gd name="connsiteY2" fmla="*/ 1948417 h 6296025"/>
              <a:gd name="connsiteX3" fmla="*/ 5280537 w 6296025"/>
              <a:gd name="connsiteY3" fmla="*/ 1752313 h 6296025"/>
              <a:gd name="connsiteX4" fmla="*/ 5280537 w 6296025"/>
              <a:gd name="connsiteY4" fmla="*/ 1598061 h 6296025"/>
              <a:gd name="connsiteX5" fmla="*/ 5585184 w 6296025"/>
              <a:gd name="connsiteY5" fmla="*/ 1015587 h 6296025"/>
              <a:gd name="connsiteX6" fmla="*/ 5585184 w 6296025"/>
              <a:gd name="connsiteY6" fmla="*/ 710842 h 6296025"/>
              <a:gd name="connsiteX7" fmla="*/ 4874342 w 6296025"/>
              <a:gd name="connsiteY7" fmla="*/ 0 h 6296025"/>
              <a:gd name="connsiteX8" fmla="*/ 4163501 w 6296025"/>
              <a:gd name="connsiteY8" fmla="*/ 710842 h 6296025"/>
              <a:gd name="connsiteX9" fmla="*/ 4163501 w 6296025"/>
              <a:gd name="connsiteY9" fmla="*/ 1015488 h 6296025"/>
              <a:gd name="connsiteX10" fmla="*/ 4468147 w 6296025"/>
              <a:gd name="connsiteY10" fmla="*/ 1597959 h 6296025"/>
              <a:gd name="connsiteX11" fmla="*/ 4468147 w 6296025"/>
              <a:gd name="connsiteY11" fmla="*/ 1752212 h 6296025"/>
              <a:gd name="connsiteX12" fmla="*/ 3892073 w 6296025"/>
              <a:gd name="connsiteY12" fmla="*/ 1925061 h 6296025"/>
              <a:gd name="connsiteX13" fmla="*/ 3108002 w 6296025"/>
              <a:gd name="connsiteY13" fmla="*/ 1624781 h 6296025"/>
              <a:gd name="connsiteX14" fmla="*/ 2344356 w 6296025"/>
              <a:gd name="connsiteY14" fmla="*/ 1907315 h 6296025"/>
              <a:gd name="connsiteX15" fmla="*/ 1827878 w 6296025"/>
              <a:gd name="connsiteY15" fmla="*/ 1752313 h 6296025"/>
              <a:gd name="connsiteX16" fmla="*/ 1827878 w 6296025"/>
              <a:gd name="connsiteY16" fmla="*/ 1598061 h 6296025"/>
              <a:gd name="connsiteX17" fmla="*/ 2132525 w 6296025"/>
              <a:gd name="connsiteY17" fmla="*/ 1015587 h 6296025"/>
              <a:gd name="connsiteX18" fmla="*/ 2132525 w 6296025"/>
              <a:gd name="connsiteY18" fmla="*/ 710842 h 6296025"/>
              <a:gd name="connsiteX19" fmla="*/ 1421683 w 6296025"/>
              <a:gd name="connsiteY19" fmla="*/ 0 h 6296025"/>
              <a:gd name="connsiteX20" fmla="*/ 710842 w 6296025"/>
              <a:gd name="connsiteY20" fmla="*/ 710842 h 6296025"/>
              <a:gd name="connsiteX21" fmla="*/ 710842 w 6296025"/>
              <a:gd name="connsiteY21" fmla="*/ 1015488 h 6296025"/>
              <a:gd name="connsiteX22" fmla="*/ 1015488 w 6296025"/>
              <a:gd name="connsiteY22" fmla="*/ 1597959 h 6296025"/>
              <a:gd name="connsiteX23" fmla="*/ 1015488 w 6296025"/>
              <a:gd name="connsiteY23" fmla="*/ 1752212 h 6296025"/>
              <a:gd name="connsiteX24" fmla="*/ 361817 w 6296025"/>
              <a:gd name="connsiteY24" fmla="*/ 1948315 h 6296025"/>
              <a:gd name="connsiteX25" fmla="*/ 0 w 6296025"/>
              <a:gd name="connsiteY25" fmla="*/ 2434747 h 6296025"/>
              <a:gd name="connsiteX26" fmla="*/ 0 w 6296025"/>
              <a:gd name="connsiteY26" fmla="*/ 3249561 h 6296025"/>
              <a:gd name="connsiteX27" fmla="*/ 203098 w 6296025"/>
              <a:gd name="connsiteY27" fmla="*/ 3249561 h 6296025"/>
              <a:gd name="connsiteX28" fmla="*/ 203098 w 6296025"/>
              <a:gd name="connsiteY28" fmla="*/ 2434747 h 6296025"/>
              <a:gd name="connsiteX29" fmla="*/ 420228 w 6296025"/>
              <a:gd name="connsiteY29" fmla="*/ 2142984 h 6296025"/>
              <a:gd name="connsiteX30" fmla="*/ 1074097 w 6296025"/>
              <a:gd name="connsiteY30" fmla="*/ 1946779 h 6296025"/>
              <a:gd name="connsiteX31" fmla="*/ 1421683 w 6296025"/>
              <a:gd name="connsiteY31" fmla="*/ 2132525 h 6296025"/>
              <a:gd name="connsiteX32" fmla="*/ 1769272 w 6296025"/>
              <a:gd name="connsiteY32" fmla="*/ 1946779 h 6296025"/>
              <a:gd name="connsiteX33" fmla="*/ 2185724 w 6296025"/>
              <a:gd name="connsiteY33" fmla="*/ 2071684 h 6296025"/>
              <a:gd name="connsiteX34" fmla="*/ 1938744 w 6296025"/>
              <a:gd name="connsiteY34" fmla="*/ 2661696 h 6296025"/>
              <a:gd name="connsiteX35" fmla="*/ 1421683 w 6296025"/>
              <a:gd name="connsiteY35" fmla="*/ 2437171 h 6296025"/>
              <a:gd name="connsiteX36" fmla="*/ 710842 w 6296025"/>
              <a:gd name="connsiteY36" fmla="*/ 3148013 h 6296025"/>
              <a:gd name="connsiteX37" fmla="*/ 710842 w 6296025"/>
              <a:gd name="connsiteY37" fmla="*/ 3452659 h 6296025"/>
              <a:gd name="connsiteX38" fmla="*/ 1015488 w 6296025"/>
              <a:gd name="connsiteY38" fmla="*/ 4035130 h 6296025"/>
              <a:gd name="connsiteX39" fmla="*/ 1015488 w 6296025"/>
              <a:gd name="connsiteY39" fmla="*/ 4189383 h 6296025"/>
              <a:gd name="connsiteX40" fmla="*/ 361817 w 6296025"/>
              <a:gd name="connsiteY40" fmla="*/ 4385486 h 6296025"/>
              <a:gd name="connsiteX41" fmla="*/ 0 w 6296025"/>
              <a:gd name="connsiteY41" fmla="*/ 4871918 h 6296025"/>
              <a:gd name="connsiteX42" fmla="*/ 0 w 6296025"/>
              <a:gd name="connsiteY42" fmla="*/ 5788281 h 6296025"/>
              <a:gd name="connsiteX43" fmla="*/ 1218586 w 6296025"/>
              <a:gd name="connsiteY43" fmla="*/ 5788281 h 6296025"/>
              <a:gd name="connsiteX44" fmla="*/ 1320134 w 6296025"/>
              <a:gd name="connsiteY44" fmla="*/ 5889830 h 6296025"/>
              <a:gd name="connsiteX45" fmla="*/ 1320134 w 6296025"/>
              <a:gd name="connsiteY45" fmla="*/ 6296025 h 6296025"/>
              <a:gd name="connsiteX46" fmla="*/ 4975891 w 6296025"/>
              <a:gd name="connsiteY46" fmla="*/ 6296025 h 6296025"/>
              <a:gd name="connsiteX47" fmla="*/ 4975891 w 6296025"/>
              <a:gd name="connsiteY47" fmla="*/ 5889830 h 6296025"/>
              <a:gd name="connsiteX48" fmla="*/ 5077440 w 6296025"/>
              <a:gd name="connsiteY48" fmla="*/ 5788281 h 6296025"/>
              <a:gd name="connsiteX49" fmla="*/ 6296025 w 6296025"/>
              <a:gd name="connsiteY49" fmla="*/ 5788281 h 6296025"/>
              <a:gd name="connsiteX50" fmla="*/ 6296025 w 6296025"/>
              <a:gd name="connsiteY50" fmla="*/ 4871918 h 6296025"/>
              <a:gd name="connsiteX51" fmla="*/ 5934207 w 6296025"/>
              <a:gd name="connsiteY51" fmla="*/ 4385588 h 6296025"/>
              <a:gd name="connsiteX52" fmla="*/ 5280537 w 6296025"/>
              <a:gd name="connsiteY52" fmla="*/ 4189484 h 6296025"/>
              <a:gd name="connsiteX53" fmla="*/ 5280537 w 6296025"/>
              <a:gd name="connsiteY53" fmla="*/ 4035232 h 6296025"/>
              <a:gd name="connsiteX54" fmla="*/ 5585184 w 6296025"/>
              <a:gd name="connsiteY54" fmla="*/ 3452760 h 6296025"/>
              <a:gd name="connsiteX55" fmla="*/ 5585184 w 6296025"/>
              <a:gd name="connsiteY55" fmla="*/ 3148114 h 6296025"/>
              <a:gd name="connsiteX56" fmla="*/ 4874342 w 6296025"/>
              <a:gd name="connsiteY56" fmla="*/ 2437273 h 6296025"/>
              <a:gd name="connsiteX57" fmla="*/ 4366598 w 6296025"/>
              <a:gd name="connsiteY57" fmla="*/ 2651528 h 6296025"/>
              <a:gd name="connsiteX58" fmla="*/ 4366598 w 6296025"/>
              <a:gd name="connsiteY58" fmla="*/ 2555285 h 6296025"/>
              <a:gd name="connsiteX59" fmla="*/ 4087542 w 6296025"/>
              <a:gd name="connsiteY59" fmla="*/ 2078729 h 6296025"/>
              <a:gd name="connsiteX60" fmla="*/ 4526753 w 6296025"/>
              <a:gd name="connsiteY60" fmla="*/ 1946881 h 6296025"/>
              <a:gd name="connsiteX61" fmla="*/ 4874342 w 6296025"/>
              <a:gd name="connsiteY61" fmla="*/ 2132525 h 6296025"/>
              <a:gd name="connsiteX62" fmla="*/ 5221931 w 6296025"/>
              <a:gd name="connsiteY62" fmla="*/ 1946779 h 6296025"/>
              <a:gd name="connsiteX63" fmla="*/ 5875893 w 6296025"/>
              <a:gd name="connsiteY63" fmla="*/ 2142984 h 6296025"/>
              <a:gd name="connsiteX64" fmla="*/ 6092928 w 6296025"/>
              <a:gd name="connsiteY64" fmla="*/ 2434747 h 6296025"/>
              <a:gd name="connsiteX65" fmla="*/ 6092928 w 6296025"/>
              <a:gd name="connsiteY65" fmla="*/ 3249561 h 6296025"/>
              <a:gd name="connsiteX66" fmla="*/ 1421683 w 6296025"/>
              <a:gd name="connsiteY66" fmla="*/ 203098 h 6296025"/>
              <a:gd name="connsiteX67" fmla="*/ 1929427 w 6296025"/>
              <a:gd name="connsiteY67" fmla="*/ 710842 h 6296025"/>
              <a:gd name="connsiteX68" fmla="*/ 1463737 w 6296025"/>
              <a:gd name="connsiteY68" fmla="*/ 710842 h 6296025"/>
              <a:gd name="connsiteX69" fmla="*/ 1290381 w 6296025"/>
              <a:gd name="connsiteY69" fmla="*/ 639044 h 6296025"/>
              <a:gd name="connsiteX70" fmla="*/ 1218586 w 6296025"/>
              <a:gd name="connsiteY70" fmla="*/ 567245 h 6296025"/>
              <a:gd name="connsiteX71" fmla="*/ 1146788 w 6296025"/>
              <a:gd name="connsiteY71" fmla="*/ 639044 h 6296025"/>
              <a:gd name="connsiteX72" fmla="*/ 973440 w 6296025"/>
              <a:gd name="connsiteY72" fmla="*/ 710842 h 6296025"/>
              <a:gd name="connsiteX73" fmla="*/ 913939 w 6296025"/>
              <a:gd name="connsiteY73" fmla="*/ 710842 h 6296025"/>
              <a:gd name="connsiteX74" fmla="*/ 1421683 w 6296025"/>
              <a:gd name="connsiteY74" fmla="*/ 203098 h 6296025"/>
              <a:gd name="connsiteX75" fmla="*/ 913939 w 6296025"/>
              <a:gd name="connsiteY75" fmla="*/ 1015488 h 6296025"/>
              <a:gd name="connsiteX76" fmla="*/ 913939 w 6296025"/>
              <a:gd name="connsiteY76" fmla="*/ 913939 h 6296025"/>
              <a:gd name="connsiteX77" fmla="*/ 973440 w 6296025"/>
              <a:gd name="connsiteY77" fmla="*/ 913939 h 6296025"/>
              <a:gd name="connsiteX78" fmla="*/ 1218586 w 6296025"/>
              <a:gd name="connsiteY78" fmla="*/ 841149 h 6296025"/>
              <a:gd name="connsiteX79" fmla="*/ 1463737 w 6296025"/>
              <a:gd name="connsiteY79" fmla="*/ 913939 h 6296025"/>
              <a:gd name="connsiteX80" fmla="*/ 1929427 w 6296025"/>
              <a:gd name="connsiteY80" fmla="*/ 913939 h 6296025"/>
              <a:gd name="connsiteX81" fmla="*/ 1929427 w 6296025"/>
              <a:gd name="connsiteY81" fmla="*/ 1015488 h 6296025"/>
              <a:gd name="connsiteX82" fmla="*/ 1421683 w 6296025"/>
              <a:gd name="connsiteY82" fmla="*/ 1523232 h 6296025"/>
              <a:gd name="connsiteX83" fmla="*/ 913939 w 6296025"/>
              <a:gd name="connsiteY83" fmla="*/ 1015488 h 6296025"/>
              <a:gd name="connsiteX84" fmla="*/ 1421683 w 6296025"/>
              <a:gd name="connsiteY84" fmla="*/ 1929427 h 6296025"/>
              <a:gd name="connsiteX85" fmla="*/ 1218586 w 6296025"/>
              <a:gd name="connsiteY85" fmla="*/ 1799965 h 6296025"/>
              <a:gd name="connsiteX86" fmla="*/ 1218586 w 6296025"/>
              <a:gd name="connsiteY86" fmla="*/ 1696474 h 6296025"/>
              <a:gd name="connsiteX87" fmla="*/ 1421683 w 6296025"/>
              <a:gd name="connsiteY87" fmla="*/ 1726329 h 6296025"/>
              <a:gd name="connsiteX88" fmla="*/ 1624781 w 6296025"/>
              <a:gd name="connsiteY88" fmla="*/ 1696385 h 6296025"/>
              <a:gd name="connsiteX89" fmla="*/ 1624781 w 6296025"/>
              <a:gd name="connsiteY89" fmla="*/ 1799864 h 6296025"/>
              <a:gd name="connsiteX90" fmla="*/ 1421683 w 6296025"/>
              <a:gd name="connsiteY90" fmla="*/ 1929427 h 6296025"/>
              <a:gd name="connsiteX91" fmla="*/ 4213031 w 6296025"/>
              <a:gd name="connsiteY91" fmla="*/ 3711786 h 6296025"/>
              <a:gd name="connsiteX92" fmla="*/ 4468147 w 6296025"/>
              <a:gd name="connsiteY92" fmla="*/ 4035232 h 6296025"/>
              <a:gd name="connsiteX93" fmla="*/ 4468147 w 6296025"/>
              <a:gd name="connsiteY93" fmla="*/ 4189484 h 6296025"/>
              <a:gd name="connsiteX94" fmla="*/ 3814579 w 6296025"/>
              <a:gd name="connsiteY94" fmla="*/ 4385588 h 6296025"/>
              <a:gd name="connsiteX95" fmla="*/ 3751707 w 6296025"/>
              <a:gd name="connsiteY95" fmla="*/ 4409541 h 6296025"/>
              <a:gd name="connsiteX96" fmla="*/ 3655757 w 6296025"/>
              <a:gd name="connsiteY96" fmla="*/ 4387428 h 6296025"/>
              <a:gd name="connsiteX97" fmla="*/ 3655757 w 6296025"/>
              <a:gd name="connsiteY97" fmla="*/ 4187352 h 6296025"/>
              <a:gd name="connsiteX98" fmla="*/ 3902342 w 6296025"/>
              <a:gd name="connsiteY98" fmla="*/ 3854297 h 6296025"/>
              <a:gd name="connsiteX99" fmla="*/ 4213031 w 6296025"/>
              <a:gd name="connsiteY99" fmla="*/ 3711786 h 6296025"/>
              <a:gd name="connsiteX100" fmla="*/ 3148013 w 6296025"/>
              <a:gd name="connsiteY100" fmla="*/ 4366598 h 6296025"/>
              <a:gd name="connsiteX101" fmla="*/ 3452659 w 6296025"/>
              <a:gd name="connsiteY101" fmla="*/ 4306799 h 6296025"/>
              <a:gd name="connsiteX102" fmla="*/ 3452659 w 6296025"/>
              <a:gd name="connsiteY102" fmla="*/ 4417373 h 6296025"/>
              <a:gd name="connsiteX103" fmla="*/ 3148013 w 6296025"/>
              <a:gd name="connsiteY103" fmla="*/ 4645857 h 6296025"/>
              <a:gd name="connsiteX104" fmla="*/ 2843366 w 6296025"/>
              <a:gd name="connsiteY104" fmla="*/ 4417373 h 6296025"/>
              <a:gd name="connsiteX105" fmla="*/ 2843366 w 6296025"/>
              <a:gd name="connsiteY105" fmla="*/ 4306799 h 6296025"/>
              <a:gd name="connsiteX106" fmla="*/ 3148013 w 6296025"/>
              <a:gd name="connsiteY106" fmla="*/ 4366598 h 6296025"/>
              <a:gd name="connsiteX107" fmla="*/ 2718664 w 6296025"/>
              <a:gd name="connsiteY107" fmla="*/ 4577731 h 6296025"/>
              <a:gd name="connsiteX108" fmla="*/ 2966240 w 6296025"/>
              <a:gd name="connsiteY108" fmla="*/ 4763476 h 6296025"/>
              <a:gd name="connsiteX109" fmla="*/ 2711569 w 6296025"/>
              <a:gd name="connsiteY109" fmla="*/ 4916294 h 6296025"/>
              <a:gd name="connsiteX110" fmla="*/ 2647161 w 6296025"/>
              <a:gd name="connsiteY110" fmla="*/ 4594296 h 6296025"/>
              <a:gd name="connsiteX111" fmla="*/ 3035801 w 6296025"/>
              <a:gd name="connsiteY111" fmla="*/ 5382086 h 6296025"/>
              <a:gd name="connsiteX112" fmla="*/ 3260224 w 6296025"/>
              <a:gd name="connsiteY112" fmla="*/ 5382086 h 6296025"/>
              <a:gd name="connsiteX113" fmla="*/ 3339216 w 6296025"/>
              <a:gd name="connsiteY113" fmla="*/ 6092928 h 6296025"/>
              <a:gd name="connsiteX114" fmla="*/ 2956822 w 6296025"/>
              <a:gd name="connsiteY114" fmla="*/ 6092928 h 6296025"/>
              <a:gd name="connsiteX115" fmla="*/ 3277868 w 6296025"/>
              <a:gd name="connsiteY115" fmla="*/ 5178989 h 6296025"/>
              <a:gd name="connsiteX116" fmla="*/ 3018055 w 6296025"/>
              <a:gd name="connsiteY116" fmla="*/ 5178989 h 6296025"/>
              <a:gd name="connsiteX117" fmla="*/ 2959741 w 6296025"/>
              <a:gd name="connsiteY117" fmla="*/ 5004109 h 6296025"/>
              <a:gd name="connsiteX118" fmla="*/ 3148013 w 6296025"/>
              <a:gd name="connsiteY118" fmla="*/ 4891199 h 6296025"/>
              <a:gd name="connsiteX119" fmla="*/ 3336183 w 6296025"/>
              <a:gd name="connsiteY119" fmla="*/ 5004109 h 6296025"/>
              <a:gd name="connsiteX120" fmla="*/ 3329785 w 6296025"/>
              <a:gd name="connsiteY120" fmla="*/ 4763476 h 6296025"/>
              <a:gd name="connsiteX121" fmla="*/ 3577361 w 6296025"/>
              <a:gd name="connsiteY121" fmla="*/ 4577731 h 6296025"/>
              <a:gd name="connsiteX122" fmla="*/ 3648864 w 6296025"/>
              <a:gd name="connsiteY122" fmla="*/ 4594194 h 6296025"/>
              <a:gd name="connsiteX123" fmla="*/ 3584457 w 6296025"/>
              <a:gd name="connsiteY123" fmla="*/ 4916193 h 6296025"/>
              <a:gd name="connsiteX124" fmla="*/ 4084318 w 6296025"/>
              <a:gd name="connsiteY124" fmla="*/ 3556048 h 6296025"/>
              <a:gd name="connsiteX125" fmla="*/ 3956036 w 6296025"/>
              <a:gd name="connsiteY125" fmla="*/ 3638100 h 6296025"/>
              <a:gd name="connsiteX126" fmla="*/ 3960403 w 6296025"/>
              <a:gd name="connsiteY126" fmla="*/ 3554208 h 6296025"/>
              <a:gd name="connsiteX127" fmla="*/ 3960403 w 6296025"/>
              <a:gd name="connsiteY127" fmla="*/ 3068284 h 6296025"/>
              <a:gd name="connsiteX128" fmla="*/ 4161965 w 6296025"/>
              <a:gd name="connsiteY128" fmla="*/ 3320760 h 6296025"/>
              <a:gd name="connsiteX129" fmla="*/ 4084318 w 6296025"/>
              <a:gd name="connsiteY129" fmla="*/ 3556048 h 6296025"/>
              <a:gd name="connsiteX130" fmla="*/ 3757305 w 6296025"/>
              <a:gd name="connsiteY130" fmla="*/ 3554208 h 6296025"/>
              <a:gd name="connsiteX131" fmla="*/ 3148013 w 6296025"/>
              <a:gd name="connsiteY131" fmla="*/ 4163501 h 6296025"/>
              <a:gd name="connsiteX132" fmla="*/ 2538720 w 6296025"/>
              <a:gd name="connsiteY132" fmla="*/ 3554208 h 6296025"/>
              <a:gd name="connsiteX133" fmla="*/ 2538720 w 6296025"/>
              <a:gd name="connsiteY133" fmla="*/ 3046464 h 6296025"/>
              <a:gd name="connsiteX134" fmla="*/ 2883478 w 6296025"/>
              <a:gd name="connsiteY134" fmla="*/ 3046464 h 6296025"/>
              <a:gd name="connsiteX135" fmla="*/ 3512662 w 6296025"/>
              <a:gd name="connsiteY135" fmla="*/ 2885712 h 6296025"/>
              <a:gd name="connsiteX136" fmla="*/ 3592987 w 6296025"/>
              <a:gd name="connsiteY136" fmla="*/ 3046464 h 6296025"/>
              <a:gd name="connsiteX137" fmla="*/ 3757305 w 6296025"/>
              <a:gd name="connsiteY137" fmla="*/ 3046464 h 6296025"/>
              <a:gd name="connsiteX138" fmla="*/ 2339989 w 6296025"/>
              <a:gd name="connsiteY138" fmla="*/ 3638100 h 6296025"/>
              <a:gd name="connsiteX139" fmla="*/ 2211707 w 6296025"/>
              <a:gd name="connsiteY139" fmla="*/ 3556048 h 6296025"/>
              <a:gd name="connsiteX140" fmla="*/ 2134061 w 6296025"/>
              <a:gd name="connsiteY140" fmla="*/ 3320861 h 6296025"/>
              <a:gd name="connsiteX141" fmla="*/ 2335622 w 6296025"/>
              <a:gd name="connsiteY141" fmla="*/ 3068386 h 6296025"/>
              <a:gd name="connsiteX142" fmla="*/ 2335622 w 6296025"/>
              <a:gd name="connsiteY142" fmla="*/ 3554208 h 6296025"/>
              <a:gd name="connsiteX143" fmla="*/ 2339989 w 6296025"/>
              <a:gd name="connsiteY143" fmla="*/ 3638100 h 6296025"/>
              <a:gd name="connsiteX144" fmla="*/ 2393683 w 6296025"/>
              <a:gd name="connsiteY144" fmla="*/ 3854297 h 6296025"/>
              <a:gd name="connsiteX145" fmla="*/ 2640269 w 6296025"/>
              <a:gd name="connsiteY145" fmla="*/ 4187352 h 6296025"/>
              <a:gd name="connsiteX146" fmla="*/ 2640269 w 6296025"/>
              <a:gd name="connsiteY146" fmla="*/ 4387428 h 6296025"/>
              <a:gd name="connsiteX147" fmla="*/ 2544318 w 6296025"/>
              <a:gd name="connsiteY147" fmla="*/ 4409541 h 6296025"/>
              <a:gd name="connsiteX148" fmla="*/ 2481548 w 6296025"/>
              <a:gd name="connsiteY148" fmla="*/ 4385588 h 6296025"/>
              <a:gd name="connsiteX149" fmla="*/ 1827878 w 6296025"/>
              <a:gd name="connsiteY149" fmla="*/ 4189484 h 6296025"/>
              <a:gd name="connsiteX150" fmla="*/ 1827878 w 6296025"/>
              <a:gd name="connsiteY150" fmla="*/ 4035232 h 6296025"/>
              <a:gd name="connsiteX151" fmla="*/ 2082994 w 6296025"/>
              <a:gd name="connsiteY151" fmla="*/ 3711786 h 6296025"/>
              <a:gd name="connsiteX152" fmla="*/ 2393683 w 6296025"/>
              <a:gd name="connsiteY152" fmla="*/ 3854297 h 6296025"/>
              <a:gd name="connsiteX153" fmla="*/ 1421683 w 6296025"/>
              <a:gd name="connsiteY153" fmla="*/ 2640269 h 6296025"/>
              <a:gd name="connsiteX154" fmla="*/ 1929427 w 6296025"/>
              <a:gd name="connsiteY154" fmla="*/ 3148013 h 6296025"/>
              <a:gd name="connsiteX155" fmla="*/ 1869932 w 6296025"/>
              <a:gd name="connsiteY155" fmla="*/ 3148013 h 6296025"/>
              <a:gd name="connsiteX156" fmla="*/ 1696576 w 6296025"/>
              <a:gd name="connsiteY156" fmla="*/ 3076218 h 6296025"/>
              <a:gd name="connsiteX157" fmla="*/ 1624781 w 6296025"/>
              <a:gd name="connsiteY157" fmla="*/ 3004423 h 6296025"/>
              <a:gd name="connsiteX158" fmla="*/ 1552986 w 6296025"/>
              <a:gd name="connsiteY158" fmla="*/ 3076218 h 6296025"/>
              <a:gd name="connsiteX159" fmla="*/ 1379642 w 6296025"/>
              <a:gd name="connsiteY159" fmla="*/ 3148013 h 6296025"/>
              <a:gd name="connsiteX160" fmla="*/ 913939 w 6296025"/>
              <a:gd name="connsiteY160" fmla="*/ 3148013 h 6296025"/>
              <a:gd name="connsiteX161" fmla="*/ 1421683 w 6296025"/>
              <a:gd name="connsiteY161" fmla="*/ 2640269 h 6296025"/>
              <a:gd name="connsiteX162" fmla="*/ 913939 w 6296025"/>
              <a:gd name="connsiteY162" fmla="*/ 3452659 h 6296025"/>
              <a:gd name="connsiteX163" fmla="*/ 913939 w 6296025"/>
              <a:gd name="connsiteY163" fmla="*/ 3351110 h 6296025"/>
              <a:gd name="connsiteX164" fmla="*/ 1379642 w 6296025"/>
              <a:gd name="connsiteY164" fmla="*/ 3351110 h 6296025"/>
              <a:gd name="connsiteX165" fmla="*/ 1624781 w 6296025"/>
              <a:gd name="connsiteY165" fmla="*/ 3278325 h 6296025"/>
              <a:gd name="connsiteX166" fmla="*/ 1869932 w 6296025"/>
              <a:gd name="connsiteY166" fmla="*/ 3351110 h 6296025"/>
              <a:gd name="connsiteX167" fmla="*/ 1929427 w 6296025"/>
              <a:gd name="connsiteY167" fmla="*/ 3351110 h 6296025"/>
              <a:gd name="connsiteX168" fmla="*/ 1929427 w 6296025"/>
              <a:gd name="connsiteY168" fmla="*/ 3452659 h 6296025"/>
              <a:gd name="connsiteX169" fmla="*/ 1421683 w 6296025"/>
              <a:gd name="connsiteY169" fmla="*/ 3960403 h 6296025"/>
              <a:gd name="connsiteX170" fmla="*/ 913939 w 6296025"/>
              <a:gd name="connsiteY170" fmla="*/ 3452659 h 6296025"/>
              <a:gd name="connsiteX171" fmla="*/ 1421683 w 6296025"/>
              <a:gd name="connsiteY171" fmla="*/ 4163501 h 6296025"/>
              <a:gd name="connsiteX172" fmla="*/ 1624781 w 6296025"/>
              <a:gd name="connsiteY172" fmla="*/ 4133556 h 6296025"/>
              <a:gd name="connsiteX173" fmla="*/ 1624781 w 6296025"/>
              <a:gd name="connsiteY173" fmla="*/ 4237035 h 6296025"/>
              <a:gd name="connsiteX174" fmla="*/ 1421683 w 6296025"/>
              <a:gd name="connsiteY174" fmla="*/ 4366598 h 6296025"/>
              <a:gd name="connsiteX175" fmla="*/ 1218586 w 6296025"/>
              <a:gd name="connsiteY175" fmla="*/ 4237136 h 6296025"/>
              <a:gd name="connsiteX176" fmla="*/ 1218586 w 6296025"/>
              <a:gd name="connsiteY176" fmla="*/ 4133645 h 6296025"/>
              <a:gd name="connsiteX177" fmla="*/ 1421683 w 6296025"/>
              <a:gd name="connsiteY177" fmla="*/ 4163501 h 6296025"/>
              <a:gd name="connsiteX178" fmla="*/ 1218586 w 6296025"/>
              <a:gd name="connsiteY178" fmla="*/ 5585184 h 6296025"/>
              <a:gd name="connsiteX179" fmla="*/ 812390 w 6296025"/>
              <a:gd name="connsiteY179" fmla="*/ 5585184 h 6296025"/>
              <a:gd name="connsiteX180" fmla="*/ 812390 w 6296025"/>
              <a:gd name="connsiteY180" fmla="*/ 4874342 h 6296025"/>
              <a:gd name="connsiteX181" fmla="*/ 609293 w 6296025"/>
              <a:gd name="connsiteY181" fmla="*/ 4874342 h 6296025"/>
              <a:gd name="connsiteX182" fmla="*/ 609293 w 6296025"/>
              <a:gd name="connsiteY182" fmla="*/ 5585184 h 6296025"/>
              <a:gd name="connsiteX183" fmla="*/ 203098 w 6296025"/>
              <a:gd name="connsiteY183" fmla="*/ 5585184 h 6296025"/>
              <a:gd name="connsiteX184" fmla="*/ 203098 w 6296025"/>
              <a:gd name="connsiteY184" fmla="*/ 4871918 h 6296025"/>
              <a:gd name="connsiteX185" fmla="*/ 420228 w 6296025"/>
              <a:gd name="connsiteY185" fmla="*/ 4580155 h 6296025"/>
              <a:gd name="connsiteX186" fmla="*/ 1074097 w 6296025"/>
              <a:gd name="connsiteY186" fmla="*/ 4383950 h 6296025"/>
              <a:gd name="connsiteX187" fmla="*/ 1421683 w 6296025"/>
              <a:gd name="connsiteY187" fmla="*/ 4569696 h 6296025"/>
              <a:gd name="connsiteX188" fmla="*/ 1769272 w 6296025"/>
              <a:gd name="connsiteY188" fmla="*/ 4383950 h 6296025"/>
              <a:gd name="connsiteX189" fmla="*/ 2154345 w 6296025"/>
              <a:gd name="connsiteY189" fmla="*/ 4499538 h 6296025"/>
              <a:gd name="connsiteX190" fmla="*/ 1871113 w 6296025"/>
              <a:gd name="connsiteY190" fmla="*/ 4564834 h 6296025"/>
              <a:gd name="connsiteX191" fmla="*/ 1320134 w 6296025"/>
              <a:gd name="connsiteY191" fmla="*/ 5257486 h 6296025"/>
              <a:gd name="connsiteX192" fmla="*/ 1320134 w 6296025"/>
              <a:gd name="connsiteY192" fmla="*/ 5382086 h 6296025"/>
              <a:gd name="connsiteX193" fmla="*/ 1523232 w 6296025"/>
              <a:gd name="connsiteY193" fmla="*/ 5382086 h 6296025"/>
              <a:gd name="connsiteX194" fmla="*/ 1523232 w 6296025"/>
              <a:gd name="connsiteY194" fmla="*/ 5257486 h 6296025"/>
              <a:gd name="connsiteX195" fmla="*/ 1916835 w 6296025"/>
              <a:gd name="connsiteY195" fmla="*/ 4762727 h 6296025"/>
              <a:gd name="connsiteX196" fmla="*/ 2449167 w 6296025"/>
              <a:gd name="connsiteY196" fmla="*/ 4639853 h 6296025"/>
              <a:gd name="connsiteX197" fmla="*/ 2568867 w 6296025"/>
              <a:gd name="connsiteY197" fmla="*/ 5238585 h 6296025"/>
              <a:gd name="connsiteX198" fmla="*/ 2781333 w 6296025"/>
              <a:gd name="connsiteY198" fmla="*/ 5111154 h 6296025"/>
              <a:gd name="connsiteX199" fmla="*/ 2841437 w 6296025"/>
              <a:gd name="connsiteY199" fmla="*/ 5291492 h 6296025"/>
              <a:gd name="connsiteX200" fmla="*/ 2752480 w 6296025"/>
              <a:gd name="connsiteY200" fmla="*/ 6092928 h 6296025"/>
              <a:gd name="connsiteX201" fmla="*/ 2234074 w 6296025"/>
              <a:gd name="connsiteY201" fmla="*/ 6092928 h 6296025"/>
              <a:gd name="connsiteX202" fmla="*/ 2234074 w 6296025"/>
              <a:gd name="connsiteY202" fmla="*/ 5280537 h 6296025"/>
              <a:gd name="connsiteX203" fmla="*/ 2030976 w 6296025"/>
              <a:gd name="connsiteY203" fmla="*/ 5280537 h 6296025"/>
              <a:gd name="connsiteX204" fmla="*/ 2030976 w 6296025"/>
              <a:gd name="connsiteY204" fmla="*/ 6092928 h 6296025"/>
              <a:gd name="connsiteX205" fmla="*/ 1523232 w 6296025"/>
              <a:gd name="connsiteY205" fmla="*/ 6092928 h 6296025"/>
              <a:gd name="connsiteX206" fmla="*/ 1523232 w 6296025"/>
              <a:gd name="connsiteY206" fmla="*/ 5889830 h 6296025"/>
              <a:gd name="connsiteX207" fmla="*/ 1218586 w 6296025"/>
              <a:gd name="connsiteY207" fmla="*/ 5585184 h 6296025"/>
              <a:gd name="connsiteX208" fmla="*/ 5875804 w 6296025"/>
              <a:gd name="connsiteY208" fmla="*/ 4580155 h 6296025"/>
              <a:gd name="connsiteX209" fmla="*/ 6092928 w 6296025"/>
              <a:gd name="connsiteY209" fmla="*/ 4871918 h 6296025"/>
              <a:gd name="connsiteX210" fmla="*/ 6092928 w 6296025"/>
              <a:gd name="connsiteY210" fmla="*/ 5585184 h 6296025"/>
              <a:gd name="connsiteX211" fmla="*/ 5686733 w 6296025"/>
              <a:gd name="connsiteY211" fmla="*/ 5585184 h 6296025"/>
              <a:gd name="connsiteX212" fmla="*/ 5686733 w 6296025"/>
              <a:gd name="connsiteY212" fmla="*/ 4874342 h 6296025"/>
              <a:gd name="connsiteX213" fmla="*/ 5483635 w 6296025"/>
              <a:gd name="connsiteY213" fmla="*/ 4874342 h 6296025"/>
              <a:gd name="connsiteX214" fmla="*/ 5483635 w 6296025"/>
              <a:gd name="connsiteY214" fmla="*/ 5585184 h 6296025"/>
              <a:gd name="connsiteX215" fmla="*/ 5077440 w 6296025"/>
              <a:gd name="connsiteY215" fmla="*/ 5585184 h 6296025"/>
              <a:gd name="connsiteX216" fmla="*/ 4772793 w 6296025"/>
              <a:gd name="connsiteY216" fmla="*/ 5889830 h 6296025"/>
              <a:gd name="connsiteX217" fmla="*/ 4772793 w 6296025"/>
              <a:gd name="connsiteY217" fmla="*/ 6092928 h 6296025"/>
              <a:gd name="connsiteX218" fmla="*/ 4265049 w 6296025"/>
              <a:gd name="connsiteY218" fmla="*/ 6092928 h 6296025"/>
              <a:gd name="connsiteX219" fmla="*/ 4265049 w 6296025"/>
              <a:gd name="connsiteY219" fmla="*/ 5280537 h 6296025"/>
              <a:gd name="connsiteX220" fmla="*/ 4061952 w 6296025"/>
              <a:gd name="connsiteY220" fmla="*/ 5280537 h 6296025"/>
              <a:gd name="connsiteX221" fmla="*/ 4061952 w 6296025"/>
              <a:gd name="connsiteY221" fmla="*/ 6092928 h 6296025"/>
              <a:gd name="connsiteX222" fmla="*/ 3543545 w 6296025"/>
              <a:gd name="connsiteY222" fmla="*/ 6092928 h 6296025"/>
              <a:gd name="connsiteX223" fmla="*/ 3454499 w 6296025"/>
              <a:gd name="connsiteY223" fmla="*/ 5291492 h 6296025"/>
              <a:gd name="connsiteX224" fmla="*/ 3514591 w 6296025"/>
              <a:gd name="connsiteY224" fmla="*/ 5111154 h 6296025"/>
              <a:gd name="connsiteX225" fmla="*/ 3727057 w 6296025"/>
              <a:gd name="connsiteY225" fmla="*/ 5238585 h 6296025"/>
              <a:gd name="connsiteX226" fmla="*/ 3846757 w 6296025"/>
              <a:gd name="connsiteY226" fmla="*/ 4639853 h 6296025"/>
              <a:gd name="connsiteX227" fmla="*/ 4379190 w 6296025"/>
              <a:gd name="connsiteY227" fmla="*/ 4762727 h 6296025"/>
              <a:gd name="connsiteX228" fmla="*/ 4772793 w 6296025"/>
              <a:gd name="connsiteY228" fmla="*/ 5257486 h 6296025"/>
              <a:gd name="connsiteX229" fmla="*/ 4772793 w 6296025"/>
              <a:gd name="connsiteY229" fmla="*/ 5382086 h 6296025"/>
              <a:gd name="connsiteX230" fmla="*/ 4975891 w 6296025"/>
              <a:gd name="connsiteY230" fmla="*/ 5382086 h 6296025"/>
              <a:gd name="connsiteX231" fmla="*/ 4975891 w 6296025"/>
              <a:gd name="connsiteY231" fmla="*/ 5257486 h 6296025"/>
              <a:gd name="connsiteX232" fmla="*/ 4424913 w 6296025"/>
              <a:gd name="connsiteY232" fmla="*/ 4564834 h 6296025"/>
              <a:gd name="connsiteX233" fmla="*/ 4141680 w 6296025"/>
              <a:gd name="connsiteY233" fmla="*/ 4499538 h 6296025"/>
              <a:gd name="connsiteX234" fmla="*/ 4526753 w 6296025"/>
              <a:gd name="connsiteY234" fmla="*/ 4383950 h 6296025"/>
              <a:gd name="connsiteX235" fmla="*/ 4874342 w 6296025"/>
              <a:gd name="connsiteY235" fmla="*/ 4569696 h 6296025"/>
              <a:gd name="connsiteX236" fmla="*/ 5221931 w 6296025"/>
              <a:gd name="connsiteY236" fmla="*/ 4383950 h 6296025"/>
              <a:gd name="connsiteX237" fmla="*/ 5077440 w 6296025"/>
              <a:gd name="connsiteY237" fmla="*/ 4237136 h 6296025"/>
              <a:gd name="connsiteX238" fmla="*/ 4874342 w 6296025"/>
              <a:gd name="connsiteY238" fmla="*/ 4366598 h 6296025"/>
              <a:gd name="connsiteX239" fmla="*/ 4671245 w 6296025"/>
              <a:gd name="connsiteY239" fmla="*/ 4237136 h 6296025"/>
              <a:gd name="connsiteX240" fmla="*/ 4671245 w 6296025"/>
              <a:gd name="connsiteY240" fmla="*/ 4133556 h 6296025"/>
              <a:gd name="connsiteX241" fmla="*/ 4874342 w 6296025"/>
              <a:gd name="connsiteY241" fmla="*/ 4163501 h 6296025"/>
              <a:gd name="connsiteX242" fmla="*/ 5077440 w 6296025"/>
              <a:gd name="connsiteY242" fmla="*/ 4133556 h 6296025"/>
              <a:gd name="connsiteX243" fmla="*/ 4874342 w 6296025"/>
              <a:gd name="connsiteY243" fmla="*/ 3960403 h 6296025"/>
              <a:gd name="connsiteX244" fmla="*/ 4366598 w 6296025"/>
              <a:gd name="connsiteY244" fmla="*/ 3452659 h 6296025"/>
              <a:gd name="connsiteX245" fmla="*/ 4366598 w 6296025"/>
              <a:gd name="connsiteY245" fmla="*/ 3351110 h 6296025"/>
              <a:gd name="connsiteX246" fmla="*/ 4426106 w 6296025"/>
              <a:gd name="connsiteY246" fmla="*/ 3351110 h 6296025"/>
              <a:gd name="connsiteX247" fmla="*/ 4671245 w 6296025"/>
              <a:gd name="connsiteY247" fmla="*/ 3278325 h 6296025"/>
              <a:gd name="connsiteX248" fmla="*/ 4916396 w 6296025"/>
              <a:gd name="connsiteY248" fmla="*/ 3351110 h 6296025"/>
              <a:gd name="connsiteX249" fmla="*/ 5382086 w 6296025"/>
              <a:gd name="connsiteY249" fmla="*/ 3351110 h 6296025"/>
              <a:gd name="connsiteX250" fmla="*/ 5382086 w 6296025"/>
              <a:gd name="connsiteY250" fmla="*/ 3452659 h 6296025"/>
              <a:gd name="connsiteX251" fmla="*/ 4874342 w 6296025"/>
              <a:gd name="connsiteY251" fmla="*/ 3960403 h 6296025"/>
              <a:gd name="connsiteX252" fmla="*/ 4874342 w 6296025"/>
              <a:gd name="connsiteY252" fmla="*/ 2640269 h 6296025"/>
              <a:gd name="connsiteX253" fmla="*/ 5382086 w 6296025"/>
              <a:gd name="connsiteY253" fmla="*/ 3148013 h 6296025"/>
              <a:gd name="connsiteX254" fmla="*/ 4916396 w 6296025"/>
              <a:gd name="connsiteY254" fmla="*/ 3148013 h 6296025"/>
              <a:gd name="connsiteX255" fmla="*/ 4743040 w 6296025"/>
              <a:gd name="connsiteY255" fmla="*/ 3076218 h 6296025"/>
              <a:gd name="connsiteX256" fmla="*/ 4671245 w 6296025"/>
              <a:gd name="connsiteY256" fmla="*/ 3004423 h 6296025"/>
              <a:gd name="connsiteX257" fmla="*/ 4599450 w 6296025"/>
              <a:gd name="connsiteY257" fmla="*/ 3076218 h 6296025"/>
              <a:gd name="connsiteX258" fmla="*/ 4426106 w 6296025"/>
              <a:gd name="connsiteY258" fmla="*/ 3148013 h 6296025"/>
              <a:gd name="connsiteX259" fmla="*/ 4366598 w 6296025"/>
              <a:gd name="connsiteY259" fmla="*/ 3148013 h 6296025"/>
              <a:gd name="connsiteX260" fmla="*/ 4874342 w 6296025"/>
              <a:gd name="connsiteY260" fmla="*/ 2640269 h 6296025"/>
              <a:gd name="connsiteX261" fmla="*/ 4163501 w 6296025"/>
              <a:gd name="connsiteY261" fmla="*/ 2953547 h 6296025"/>
              <a:gd name="connsiteX262" fmla="*/ 3841400 w 6296025"/>
              <a:gd name="connsiteY262" fmla="*/ 2843366 h 6296025"/>
              <a:gd name="connsiteX263" fmla="*/ 3718527 w 6296025"/>
              <a:gd name="connsiteY263" fmla="*/ 2843366 h 6296025"/>
              <a:gd name="connsiteX264" fmla="*/ 3593622 w 6296025"/>
              <a:gd name="connsiteY264" fmla="*/ 2593556 h 6296025"/>
              <a:gd name="connsiteX265" fmla="*/ 3497924 w 6296025"/>
              <a:gd name="connsiteY265" fmla="*/ 2657329 h 6296025"/>
              <a:gd name="connsiteX266" fmla="*/ 2883478 w 6296025"/>
              <a:gd name="connsiteY266" fmla="*/ 2843366 h 6296025"/>
              <a:gd name="connsiteX267" fmla="*/ 2454625 w 6296025"/>
              <a:gd name="connsiteY267" fmla="*/ 2843366 h 6296025"/>
              <a:gd name="connsiteX268" fmla="*/ 2132525 w 6296025"/>
              <a:gd name="connsiteY268" fmla="*/ 2953547 h 6296025"/>
              <a:gd name="connsiteX269" fmla="*/ 2132525 w 6296025"/>
              <a:gd name="connsiteY269" fmla="*/ 2803356 h 6296025"/>
              <a:gd name="connsiteX270" fmla="*/ 3108002 w 6296025"/>
              <a:gd name="connsiteY270" fmla="*/ 1827878 h 6296025"/>
              <a:gd name="connsiteX271" fmla="*/ 3797811 w 6296025"/>
              <a:gd name="connsiteY271" fmla="*/ 2113535 h 6296025"/>
              <a:gd name="connsiteX272" fmla="*/ 3905567 w 6296025"/>
              <a:gd name="connsiteY272" fmla="*/ 2221278 h 6296025"/>
              <a:gd name="connsiteX273" fmla="*/ 3928326 w 6296025"/>
              <a:gd name="connsiteY273" fmla="*/ 2228920 h 6296025"/>
              <a:gd name="connsiteX274" fmla="*/ 4163501 w 6296025"/>
              <a:gd name="connsiteY274" fmla="*/ 2555183 h 6296025"/>
              <a:gd name="connsiteX275" fmla="*/ 4874342 w 6296025"/>
              <a:gd name="connsiteY275" fmla="*/ 203098 h 6296025"/>
              <a:gd name="connsiteX276" fmla="*/ 5382086 w 6296025"/>
              <a:gd name="connsiteY276" fmla="*/ 710842 h 6296025"/>
              <a:gd name="connsiteX277" fmla="*/ 5322591 w 6296025"/>
              <a:gd name="connsiteY277" fmla="*/ 710842 h 6296025"/>
              <a:gd name="connsiteX278" fmla="*/ 5149235 w 6296025"/>
              <a:gd name="connsiteY278" fmla="*/ 639044 h 6296025"/>
              <a:gd name="connsiteX279" fmla="*/ 5077440 w 6296025"/>
              <a:gd name="connsiteY279" fmla="*/ 567245 h 6296025"/>
              <a:gd name="connsiteX280" fmla="*/ 5005645 w 6296025"/>
              <a:gd name="connsiteY280" fmla="*/ 639044 h 6296025"/>
              <a:gd name="connsiteX281" fmla="*/ 4832301 w 6296025"/>
              <a:gd name="connsiteY281" fmla="*/ 710842 h 6296025"/>
              <a:gd name="connsiteX282" fmla="*/ 4366598 w 6296025"/>
              <a:gd name="connsiteY282" fmla="*/ 710842 h 6296025"/>
              <a:gd name="connsiteX283" fmla="*/ 4874342 w 6296025"/>
              <a:gd name="connsiteY283" fmla="*/ 203098 h 6296025"/>
              <a:gd name="connsiteX284" fmla="*/ 4366598 w 6296025"/>
              <a:gd name="connsiteY284" fmla="*/ 1015488 h 6296025"/>
              <a:gd name="connsiteX285" fmla="*/ 4366598 w 6296025"/>
              <a:gd name="connsiteY285" fmla="*/ 913939 h 6296025"/>
              <a:gd name="connsiteX286" fmla="*/ 4832301 w 6296025"/>
              <a:gd name="connsiteY286" fmla="*/ 913939 h 6296025"/>
              <a:gd name="connsiteX287" fmla="*/ 5077440 w 6296025"/>
              <a:gd name="connsiteY287" fmla="*/ 841149 h 6296025"/>
              <a:gd name="connsiteX288" fmla="*/ 5322591 w 6296025"/>
              <a:gd name="connsiteY288" fmla="*/ 913939 h 6296025"/>
              <a:gd name="connsiteX289" fmla="*/ 5382086 w 6296025"/>
              <a:gd name="connsiteY289" fmla="*/ 913939 h 6296025"/>
              <a:gd name="connsiteX290" fmla="*/ 5382086 w 6296025"/>
              <a:gd name="connsiteY290" fmla="*/ 1015488 h 6296025"/>
              <a:gd name="connsiteX291" fmla="*/ 4874342 w 6296025"/>
              <a:gd name="connsiteY291" fmla="*/ 1523232 h 6296025"/>
              <a:gd name="connsiteX292" fmla="*/ 4366598 w 6296025"/>
              <a:gd name="connsiteY292" fmla="*/ 1015488 h 6296025"/>
              <a:gd name="connsiteX293" fmla="*/ 4874342 w 6296025"/>
              <a:gd name="connsiteY293" fmla="*/ 1929427 h 6296025"/>
              <a:gd name="connsiteX294" fmla="*/ 4671245 w 6296025"/>
              <a:gd name="connsiteY294" fmla="*/ 1799965 h 6296025"/>
              <a:gd name="connsiteX295" fmla="*/ 4671245 w 6296025"/>
              <a:gd name="connsiteY295" fmla="*/ 1696385 h 6296025"/>
              <a:gd name="connsiteX296" fmla="*/ 4874342 w 6296025"/>
              <a:gd name="connsiteY296" fmla="*/ 1726329 h 6296025"/>
              <a:gd name="connsiteX297" fmla="*/ 5077440 w 6296025"/>
              <a:gd name="connsiteY297" fmla="*/ 1696385 h 6296025"/>
              <a:gd name="connsiteX298" fmla="*/ 5077440 w 6296025"/>
              <a:gd name="connsiteY298" fmla="*/ 1799864 h 6296025"/>
              <a:gd name="connsiteX299" fmla="*/ 4874342 w 6296025"/>
              <a:gd name="connsiteY299" fmla="*/ 1929427 h 629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6296025" h="6296025">
                <a:moveTo>
                  <a:pt x="6296025" y="3249561"/>
                </a:moveTo>
                <a:lnTo>
                  <a:pt x="6296025" y="2434747"/>
                </a:lnTo>
                <a:cubicBezTo>
                  <a:pt x="6296025" y="2208788"/>
                  <a:pt x="6150595" y="2013319"/>
                  <a:pt x="5934207" y="1948417"/>
                </a:cubicBezTo>
                <a:lnTo>
                  <a:pt x="5280537" y="1752313"/>
                </a:lnTo>
                <a:lnTo>
                  <a:pt x="5280537" y="1598061"/>
                </a:lnTo>
                <a:cubicBezTo>
                  <a:pt x="5464442" y="1469436"/>
                  <a:pt x="5585184" y="1256468"/>
                  <a:pt x="5585184" y="1015587"/>
                </a:cubicBezTo>
                <a:lnTo>
                  <a:pt x="5585184" y="710842"/>
                </a:lnTo>
                <a:cubicBezTo>
                  <a:pt x="5585184" y="318877"/>
                  <a:pt x="5266308" y="0"/>
                  <a:pt x="4874342" y="0"/>
                </a:cubicBezTo>
                <a:cubicBezTo>
                  <a:pt x="4482377" y="0"/>
                  <a:pt x="4163501" y="318877"/>
                  <a:pt x="4163501" y="710842"/>
                </a:cubicBezTo>
                <a:lnTo>
                  <a:pt x="4163501" y="1015488"/>
                </a:lnTo>
                <a:cubicBezTo>
                  <a:pt x="4163501" y="1256468"/>
                  <a:pt x="4284242" y="1469436"/>
                  <a:pt x="4468147" y="1597959"/>
                </a:cubicBezTo>
                <a:lnTo>
                  <a:pt x="4468147" y="1752212"/>
                </a:lnTo>
                <a:lnTo>
                  <a:pt x="3892073" y="1925061"/>
                </a:lnTo>
                <a:cubicBezTo>
                  <a:pt x="3675889" y="1731737"/>
                  <a:pt x="3400450" y="1624781"/>
                  <a:pt x="3108002" y="1624781"/>
                </a:cubicBezTo>
                <a:cubicBezTo>
                  <a:pt x="2816735" y="1624781"/>
                  <a:pt x="2550271" y="1731483"/>
                  <a:pt x="2344356" y="1907315"/>
                </a:cubicBezTo>
                <a:lnTo>
                  <a:pt x="1827878" y="1752313"/>
                </a:lnTo>
                <a:lnTo>
                  <a:pt x="1827878" y="1598061"/>
                </a:lnTo>
                <a:cubicBezTo>
                  <a:pt x="2011783" y="1469436"/>
                  <a:pt x="2132525" y="1256468"/>
                  <a:pt x="2132525" y="1015587"/>
                </a:cubicBezTo>
                <a:lnTo>
                  <a:pt x="2132525" y="710842"/>
                </a:lnTo>
                <a:cubicBezTo>
                  <a:pt x="2132525" y="318877"/>
                  <a:pt x="1813649" y="0"/>
                  <a:pt x="1421683" y="0"/>
                </a:cubicBezTo>
                <a:cubicBezTo>
                  <a:pt x="1029719" y="0"/>
                  <a:pt x="710842" y="318877"/>
                  <a:pt x="710842" y="710842"/>
                </a:cubicBezTo>
                <a:lnTo>
                  <a:pt x="710842" y="1015488"/>
                </a:lnTo>
                <a:cubicBezTo>
                  <a:pt x="710842" y="1256468"/>
                  <a:pt x="831579" y="1469436"/>
                  <a:pt x="1015488" y="1597959"/>
                </a:cubicBezTo>
                <a:lnTo>
                  <a:pt x="1015488" y="1752212"/>
                </a:lnTo>
                <a:lnTo>
                  <a:pt x="361817" y="1948315"/>
                </a:lnTo>
                <a:cubicBezTo>
                  <a:pt x="145431" y="2013319"/>
                  <a:pt x="0" y="2208788"/>
                  <a:pt x="0" y="2434747"/>
                </a:cubicBezTo>
                <a:lnTo>
                  <a:pt x="0" y="3249561"/>
                </a:lnTo>
                <a:lnTo>
                  <a:pt x="203098" y="3249561"/>
                </a:lnTo>
                <a:lnTo>
                  <a:pt x="203098" y="2434747"/>
                </a:lnTo>
                <a:cubicBezTo>
                  <a:pt x="203098" y="2299179"/>
                  <a:pt x="290317" y="2181865"/>
                  <a:pt x="420228" y="2142984"/>
                </a:cubicBezTo>
                <a:lnTo>
                  <a:pt x="1074097" y="1946779"/>
                </a:lnTo>
                <a:cubicBezTo>
                  <a:pt x="1133201" y="2023537"/>
                  <a:pt x="1247543" y="2132525"/>
                  <a:pt x="1421683" y="2132525"/>
                </a:cubicBezTo>
                <a:cubicBezTo>
                  <a:pt x="1595827" y="2132525"/>
                  <a:pt x="1710171" y="2023537"/>
                  <a:pt x="1769272" y="1946779"/>
                </a:cubicBezTo>
                <a:lnTo>
                  <a:pt x="2185724" y="2071684"/>
                </a:lnTo>
                <a:cubicBezTo>
                  <a:pt x="2053532" y="2237945"/>
                  <a:pt x="1965477" y="2440294"/>
                  <a:pt x="1938744" y="2661696"/>
                </a:cubicBezTo>
                <a:cubicBezTo>
                  <a:pt x="1809092" y="2523894"/>
                  <a:pt x="1625479" y="2437171"/>
                  <a:pt x="1421683" y="2437171"/>
                </a:cubicBezTo>
                <a:cubicBezTo>
                  <a:pt x="1029719" y="2437171"/>
                  <a:pt x="710842" y="2756047"/>
                  <a:pt x="710842" y="3148013"/>
                </a:cubicBezTo>
                <a:lnTo>
                  <a:pt x="710842" y="3452659"/>
                </a:lnTo>
                <a:cubicBezTo>
                  <a:pt x="710842" y="3693634"/>
                  <a:pt x="831579" y="3906607"/>
                  <a:pt x="1015488" y="4035130"/>
                </a:cubicBezTo>
                <a:lnTo>
                  <a:pt x="1015488" y="4189383"/>
                </a:lnTo>
                <a:lnTo>
                  <a:pt x="361817" y="4385486"/>
                </a:lnTo>
                <a:cubicBezTo>
                  <a:pt x="145431" y="4450490"/>
                  <a:pt x="0" y="4645959"/>
                  <a:pt x="0" y="4871918"/>
                </a:cubicBezTo>
                <a:lnTo>
                  <a:pt x="0" y="5788281"/>
                </a:lnTo>
                <a:lnTo>
                  <a:pt x="1218586" y="5788281"/>
                </a:lnTo>
                <a:cubicBezTo>
                  <a:pt x="1274514" y="5788281"/>
                  <a:pt x="1320134" y="5833902"/>
                  <a:pt x="1320134" y="5889830"/>
                </a:cubicBezTo>
                <a:lnTo>
                  <a:pt x="1320134" y="6296025"/>
                </a:lnTo>
                <a:lnTo>
                  <a:pt x="4975891" y="6296025"/>
                </a:lnTo>
                <a:lnTo>
                  <a:pt x="4975891" y="5889830"/>
                </a:lnTo>
                <a:cubicBezTo>
                  <a:pt x="4975891" y="5833902"/>
                  <a:pt x="5021512" y="5788281"/>
                  <a:pt x="5077440" y="5788281"/>
                </a:cubicBezTo>
                <a:lnTo>
                  <a:pt x="6296025" y="5788281"/>
                </a:lnTo>
                <a:lnTo>
                  <a:pt x="6296025" y="4871918"/>
                </a:lnTo>
                <a:cubicBezTo>
                  <a:pt x="6296025" y="4645959"/>
                  <a:pt x="6150595" y="4450490"/>
                  <a:pt x="5934207" y="4385588"/>
                </a:cubicBezTo>
                <a:lnTo>
                  <a:pt x="5280537" y="4189484"/>
                </a:lnTo>
                <a:lnTo>
                  <a:pt x="5280537" y="4035232"/>
                </a:lnTo>
                <a:cubicBezTo>
                  <a:pt x="5464442" y="3906607"/>
                  <a:pt x="5585184" y="3693634"/>
                  <a:pt x="5585184" y="3452760"/>
                </a:cubicBezTo>
                <a:lnTo>
                  <a:pt x="5585184" y="3148114"/>
                </a:lnTo>
                <a:cubicBezTo>
                  <a:pt x="5585184" y="2756149"/>
                  <a:pt x="5266308" y="2437273"/>
                  <a:pt x="4874342" y="2437273"/>
                </a:cubicBezTo>
                <a:cubicBezTo>
                  <a:pt x="4675510" y="2437273"/>
                  <a:pt x="4495768" y="2519527"/>
                  <a:pt x="4366598" y="2651528"/>
                </a:cubicBezTo>
                <a:lnTo>
                  <a:pt x="4366598" y="2555285"/>
                </a:lnTo>
                <a:cubicBezTo>
                  <a:pt x="4366598" y="2354713"/>
                  <a:pt x="4257611" y="2174172"/>
                  <a:pt x="4087542" y="2078729"/>
                </a:cubicBezTo>
                <a:lnTo>
                  <a:pt x="4526753" y="1946881"/>
                </a:lnTo>
                <a:cubicBezTo>
                  <a:pt x="4585855" y="2023537"/>
                  <a:pt x="4700199" y="2132525"/>
                  <a:pt x="4874342" y="2132525"/>
                </a:cubicBezTo>
                <a:cubicBezTo>
                  <a:pt x="5048486" y="2132525"/>
                  <a:pt x="5162829" y="2023537"/>
                  <a:pt x="5221931" y="1946779"/>
                </a:cubicBezTo>
                <a:lnTo>
                  <a:pt x="5875893" y="2142984"/>
                </a:lnTo>
                <a:cubicBezTo>
                  <a:pt x="6005710" y="2181865"/>
                  <a:pt x="6092928" y="2299179"/>
                  <a:pt x="6092928" y="2434747"/>
                </a:cubicBezTo>
                <a:lnTo>
                  <a:pt x="6092928" y="3249561"/>
                </a:lnTo>
                <a:close/>
                <a:moveTo>
                  <a:pt x="1421683" y="203098"/>
                </a:moveTo>
                <a:cubicBezTo>
                  <a:pt x="1701640" y="203098"/>
                  <a:pt x="1929427" y="430888"/>
                  <a:pt x="1929427" y="710842"/>
                </a:cubicBezTo>
                <a:lnTo>
                  <a:pt x="1463737" y="710842"/>
                </a:lnTo>
                <a:cubicBezTo>
                  <a:pt x="1399215" y="710842"/>
                  <a:pt x="1335951" y="684661"/>
                  <a:pt x="1290381" y="639044"/>
                </a:cubicBezTo>
                <a:lnTo>
                  <a:pt x="1218586" y="567245"/>
                </a:lnTo>
                <a:lnTo>
                  <a:pt x="1146788" y="639044"/>
                </a:lnTo>
                <a:cubicBezTo>
                  <a:pt x="1101219" y="684661"/>
                  <a:pt x="1037949" y="710842"/>
                  <a:pt x="973440" y="710842"/>
                </a:cubicBezTo>
                <a:lnTo>
                  <a:pt x="913939" y="710842"/>
                </a:lnTo>
                <a:cubicBezTo>
                  <a:pt x="913939" y="430888"/>
                  <a:pt x="1141730" y="203098"/>
                  <a:pt x="1421683" y="203098"/>
                </a:cubicBezTo>
                <a:close/>
                <a:moveTo>
                  <a:pt x="913939" y="1015488"/>
                </a:moveTo>
                <a:lnTo>
                  <a:pt x="913939" y="913939"/>
                </a:lnTo>
                <a:lnTo>
                  <a:pt x="973440" y="913939"/>
                </a:lnTo>
                <a:cubicBezTo>
                  <a:pt x="1061900" y="913939"/>
                  <a:pt x="1146391" y="888552"/>
                  <a:pt x="1218586" y="841149"/>
                </a:cubicBezTo>
                <a:cubicBezTo>
                  <a:pt x="1290787" y="888552"/>
                  <a:pt x="1375275" y="913939"/>
                  <a:pt x="1463737" y="913939"/>
                </a:cubicBezTo>
                <a:lnTo>
                  <a:pt x="1929427" y="913939"/>
                </a:lnTo>
                <a:lnTo>
                  <a:pt x="1929427" y="1015488"/>
                </a:lnTo>
                <a:cubicBezTo>
                  <a:pt x="1929427" y="1295445"/>
                  <a:pt x="1701640" y="1523232"/>
                  <a:pt x="1421683" y="1523232"/>
                </a:cubicBezTo>
                <a:cubicBezTo>
                  <a:pt x="1141730" y="1523232"/>
                  <a:pt x="913939" y="1295445"/>
                  <a:pt x="913939" y="1015488"/>
                </a:cubicBezTo>
                <a:close/>
                <a:moveTo>
                  <a:pt x="1421683" y="1929427"/>
                </a:moveTo>
                <a:cubicBezTo>
                  <a:pt x="1313737" y="1929427"/>
                  <a:pt x="1243775" y="1838731"/>
                  <a:pt x="1218586" y="1799965"/>
                </a:cubicBezTo>
                <a:lnTo>
                  <a:pt x="1218586" y="1696474"/>
                </a:lnTo>
                <a:cubicBezTo>
                  <a:pt x="1282942" y="1715667"/>
                  <a:pt x="1351119" y="1726329"/>
                  <a:pt x="1421683" y="1726329"/>
                </a:cubicBezTo>
                <a:cubicBezTo>
                  <a:pt x="1492247" y="1726329"/>
                  <a:pt x="1560424" y="1715667"/>
                  <a:pt x="1624781" y="1696385"/>
                </a:cubicBezTo>
                <a:lnTo>
                  <a:pt x="1624781" y="1799864"/>
                </a:lnTo>
                <a:cubicBezTo>
                  <a:pt x="1599597" y="1838833"/>
                  <a:pt x="1529629" y="1929427"/>
                  <a:pt x="1421683" y="1929427"/>
                </a:cubicBezTo>
                <a:close/>
                <a:moveTo>
                  <a:pt x="4213031" y="3711786"/>
                </a:moveTo>
                <a:cubicBezTo>
                  <a:pt x="4264757" y="3843139"/>
                  <a:pt x="4354006" y="3955440"/>
                  <a:pt x="4468147" y="4035232"/>
                </a:cubicBezTo>
                <a:lnTo>
                  <a:pt x="4468147" y="4189484"/>
                </a:lnTo>
                <a:lnTo>
                  <a:pt x="3814579" y="4385588"/>
                </a:lnTo>
                <a:cubicBezTo>
                  <a:pt x="3793051" y="4391985"/>
                  <a:pt x="3772131" y="4400313"/>
                  <a:pt x="3751707" y="4409541"/>
                </a:cubicBezTo>
                <a:lnTo>
                  <a:pt x="3655757" y="4387428"/>
                </a:lnTo>
                <a:lnTo>
                  <a:pt x="3655757" y="4187352"/>
                </a:lnTo>
                <a:cubicBezTo>
                  <a:pt x="3764299" y="4100134"/>
                  <a:pt x="3849829" y="3985587"/>
                  <a:pt x="3902342" y="3854297"/>
                </a:cubicBezTo>
                <a:cubicBezTo>
                  <a:pt x="4019314" y="3844028"/>
                  <a:pt x="4128987" y="3794244"/>
                  <a:pt x="4213031" y="3711786"/>
                </a:cubicBezTo>
                <a:close/>
                <a:moveTo>
                  <a:pt x="3148013" y="4366598"/>
                </a:moveTo>
                <a:cubicBezTo>
                  <a:pt x="3255756" y="4366598"/>
                  <a:pt x="3358549" y="4345082"/>
                  <a:pt x="3452659" y="4306799"/>
                </a:cubicBezTo>
                <a:lnTo>
                  <a:pt x="3452659" y="4417373"/>
                </a:lnTo>
                <a:lnTo>
                  <a:pt x="3148013" y="4645857"/>
                </a:lnTo>
                <a:lnTo>
                  <a:pt x="2843366" y="4417373"/>
                </a:lnTo>
                <a:lnTo>
                  <a:pt x="2843366" y="4306799"/>
                </a:lnTo>
                <a:cubicBezTo>
                  <a:pt x="2937477" y="4345082"/>
                  <a:pt x="3040269" y="4366598"/>
                  <a:pt x="3148013" y="4366598"/>
                </a:cubicBezTo>
                <a:close/>
                <a:moveTo>
                  <a:pt x="2718664" y="4577731"/>
                </a:moveTo>
                <a:lnTo>
                  <a:pt x="2966240" y="4763476"/>
                </a:lnTo>
                <a:lnTo>
                  <a:pt x="2711569" y="4916294"/>
                </a:lnTo>
                <a:lnTo>
                  <a:pt x="2647161" y="4594296"/>
                </a:lnTo>
                <a:close/>
                <a:moveTo>
                  <a:pt x="3035801" y="5382086"/>
                </a:moveTo>
                <a:lnTo>
                  <a:pt x="3260224" y="5382086"/>
                </a:lnTo>
                <a:lnTo>
                  <a:pt x="3339216" y="6092928"/>
                </a:lnTo>
                <a:lnTo>
                  <a:pt x="2956822" y="6092928"/>
                </a:lnTo>
                <a:close/>
                <a:moveTo>
                  <a:pt x="3277868" y="5178989"/>
                </a:moveTo>
                <a:lnTo>
                  <a:pt x="3018055" y="5178989"/>
                </a:lnTo>
                <a:lnTo>
                  <a:pt x="2959741" y="5004109"/>
                </a:lnTo>
                <a:lnTo>
                  <a:pt x="3148013" y="4891199"/>
                </a:lnTo>
                <a:lnTo>
                  <a:pt x="3336183" y="5004109"/>
                </a:lnTo>
                <a:close/>
                <a:moveTo>
                  <a:pt x="3329785" y="4763476"/>
                </a:moveTo>
                <a:lnTo>
                  <a:pt x="3577361" y="4577731"/>
                </a:lnTo>
                <a:lnTo>
                  <a:pt x="3648864" y="4594194"/>
                </a:lnTo>
                <a:lnTo>
                  <a:pt x="3584457" y="4916193"/>
                </a:lnTo>
                <a:close/>
                <a:moveTo>
                  <a:pt x="4084318" y="3556048"/>
                </a:moveTo>
                <a:cubicBezTo>
                  <a:pt x="4049157" y="3594624"/>
                  <a:pt x="4004488" y="3621649"/>
                  <a:pt x="3956036" y="3638100"/>
                </a:cubicBezTo>
                <a:cubicBezTo>
                  <a:pt x="3958867" y="3610491"/>
                  <a:pt x="3960403" y="3582515"/>
                  <a:pt x="3960403" y="3554208"/>
                </a:cubicBezTo>
                <a:lnTo>
                  <a:pt x="3960403" y="3068284"/>
                </a:lnTo>
                <a:cubicBezTo>
                  <a:pt x="4069682" y="3109729"/>
                  <a:pt x="4151010" y="3205883"/>
                  <a:pt x="4161965" y="3320760"/>
                </a:cubicBezTo>
                <a:cubicBezTo>
                  <a:pt x="4170292" y="3408181"/>
                  <a:pt x="4142772" y="3491628"/>
                  <a:pt x="4084318" y="3556048"/>
                </a:cubicBezTo>
                <a:close/>
                <a:moveTo>
                  <a:pt x="3757305" y="3554208"/>
                </a:moveTo>
                <a:cubicBezTo>
                  <a:pt x="3757305" y="3890245"/>
                  <a:pt x="3484050" y="4163501"/>
                  <a:pt x="3148013" y="4163501"/>
                </a:cubicBezTo>
                <a:cubicBezTo>
                  <a:pt x="2811975" y="4163501"/>
                  <a:pt x="2538720" y="3890245"/>
                  <a:pt x="2538720" y="3554208"/>
                </a:cubicBezTo>
                <a:lnTo>
                  <a:pt x="2538720" y="3046464"/>
                </a:lnTo>
                <a:lnTo>
                  <a:pt x="2883478" y="3046464"/>
                </a:lnTo>
                <a:cubicBezTo>
                  <a:pt x="3104778" y="3046464"/>
                  <a:pt x="3320125" y="2991221"/>
                  <a:pt x="3512662" y="2885712"/>
                </a:cubicBezTo>
                <a:lnTo>
                  <a:pt x="3592987" y="3046464"/>
                </a:lnTo>
                <a:lnTo>
                  <a:pt x="3757305" y="3046464"/>
                </a:lnTo>
                <a:close/>
                <a:moveTo>
                  <a:pt x="2339989" y="3638100"/>
                </a:moveTo>
                <a:cubicBezTo>
                  <a:pt x="2291537" y="3621649"/>
                  <a:pt x="2246869" y="3594624"/>
                  <a:pt x="2211707" y="3556048"/>
                </a:cubicBezTo>
                <a:cubicBezTo>
                  <a:pt x="2153253" y="3491730"/>
                  <a:pt x="2125734" y="3408181"/>
                  <a:pt x="2134061" y="3320861"/>
                </a:cubicBezTo>
                <a:cubicBezTo>
                  <a:pt x="2145015" y="3205972"/>
                  <a:pt x="2226343" y="3109729"/>
                  <a:pt x="2335622" y="3068386"/>
                </a:cubicBezTo>
                <a:lnTo>
                  <a:pt x="2335622" y="3554208"/>
                </a:lnTo>
                <a:cubicBezTo>
                  <a:pt x="2335622" y="3582515"/>
                  <a:pt x="2337158" y="3610491"/>
                  <a:pt x="2339989" y="3638100"/>
                </a:cubicBezTo>
                <a:close/>
                <a:moveTo>
                  <a:pt x="2393683" y="3854297"/>
                </a:moveTo>
                <a:cubicBezTo>
                  <a:pt x="2446095" y="3985587"/>
                  <a:pt x="2531624" y="4100134"/>
                  <a:pt x="2640269" y="4187352"/>
                </a:cubicBezTo>
                <a:lnTo>
                  <a:pt x="2640269" y="4387428"/>
                </a:lnTo>
                <a:lnTo>
                  <a:pt x="2544318" y="4409541"/>
                </a:lnTo>
                <a:cubicBezTo>
                  <a:pt x="2523792" y="4400313"/>
                  <a:pt x="2502975" y="4392087"/>
                  <a:pt x="2481548" y="4385588"/>
                </a:cubicBezTo>
                <a:lnTo>
                  <a:pt x="1827878" y="4189484"/>
                </a:lnTo>
                <a:lnTo>
                  <a:pt x="1827878" y="4035232"/>
                </a:lnTo>
                <a:cubicBezTo>
                  <a:pt x="1941917" y="3955440"/>
                  <a:pt x="2031268" y="3843139"/>
                  <a:pt x="2082994" y="3711786"/>
                </a:cubicBezTo>
                <a:cubicBezTo>
                  <a:pt x="2167039" y="3794244"/>
                  <a:pt x="2276711" y="3844028"/>
                  <a:pt x="2393683" y="3854297"/>
                </a:cubicBezTo>
                <a:close/>
                <a:moveTo>
                  <a:pt x="1421683" y="2640269"/>
                </a:moveTo>
                <a:cubicBezTo>
                  <a:pt x="1701640" y="2640269"/>
                  <a:pt x="1929427" y="2868055"/>
                  <a:pt x="1929427" y="3148013"/>
                </a:cubicBezTo>
                <a:lnTo>
                  <a:pt x="1869932" y="3148013"/>
                </a:lnTo>
                <a:cubicBezTo>
                  <a:pt x="1805411" y="3148013"/>
                  <a:pt x="1742146" y="3121838"/>
                  <a:pt x="1696576" y="3076218"/>
                </a:cubicBezTo>
                <a:lnTo>
                  <a:pt x="1624781" y="3004423"/>
                </a:lnTo>
                <a:lnTo>
                  <a:pt x="1552986" y="3076218"/>
                </a:lnTo>
                <a:cubicBezTo>
                  <a:pt x="1507416" y="3121838"/>
                  <a:pt x="1444151" y="3148013"/>
                  <a:pt x="1379642" y="3148013"/>
                </a:cubicBezTo>
                <a:lnTo>
                  <a:pt x="913939" y="3148013"/>
                </a:lnTo>
                <a:cubicBezTo>
                  <a:pt x="913939" y="2868055"/>
                  <a:pt x="1141730" y="2640269"/>
                  <a:pt x="1421683" y="2640269"/>
                </a:cubicBezTo>
                <a:close/>
                <a:moveTo>
                  <a:pt x="913939" y="3452659"/>
                </a:moveTo>
                <a:lnTo>
                  <a:pt x="913939" y="3351110"/>
                </a:lnTo>
                <a:lnTo>
                  <a:pt x="1379642" y="3351110"/>
                </a:lnTo>
                <a:cubicBezTo>
                  <a:pt x="1468091" y="3351110"/>
                  <a:pt x="1552592" y="3325723"/>
                  <a:pt x="1624781" y="3278325"/>
                </a:cubicBezTo>
                <a:cubicBezTo>
                  <a:pt x="1696982" y="3325723"/>
                  <a:pt x="1781470" y="3351110"/>
                  <a:pt x="1869932" y="3351110"/>
                </a:cubicBezTo>
                <a:lnTo>
                  <a:pt x="1929427" y="3351110"/>
                </a:lnTo>
                <a:lnTo>
                  <a:pt x="1929427" y="3452659"/>
                </a:lnTo>
                <a:cubicBezTo>
                  <a:pt x="1929427" y="3732616"/>
                  <a:pt x="1701640" y="3960403"/>
                  <a:pt x="1421683" y="3960403"/>
                </a:cubicBezTo>
                <a:cubicBezTo>
                  <a:pt x="1141730" y="3960403"/>
                  <a:pt x="913939" y="3732616"/>
                  <a:pt x="913939" y="3452659"/>
                </a:cubicBezTo>
                <a:close/>
                <a:moveTo>
                  <a:pt x="1421683" y="4163501"/>
                </a:moveTo>
                <a:cubicBezTo>
                  <a:pt x="1492247" y="4163501"/>
                  <a:pt x="1560424" y="4152838"/>
                  <a:pt x="1624781" y="4133556"/>
                </a:cubicBezTo>
                <a:lnTo>
                  <a:pt x="1624781" y="4237035"/>
                </a:lnTo>
                <a:cubicBezTo>
                  <a:pt x="1599597" y="4276004"/>
                  <a:pt x="1529629" y="4366598"/>
                  <a:pt x="1421683" y="4366598"/>
                </a:cubicBezTo>
                <a:cubicBezTo>
                  <a:pt x="1313737" y="4366598"/>
                  <a:pt x="1243775" y="4275903"/>
                  <a:pt x="1218586" y="4237136"/>
                </a:cubicBezTo>
                <a:lnTo>
                  <a:pt x="1218586" y="4133645"/>
                </a:lnTo>
                <a:cubicBezTo>
                  <a:pt x="1282942" y="4152838"/>
                  <a:pt x="1351119" y="4163501"/>
                  <a:pt x="1421683" y="4163501"/>
                </a:cubicBezTo>
                <a:close/>
                <a:moveTo>
                  <a:pt x="1218586" y="5585184"/>
                </a:moveTo>
                <a:lnTo>
                  <a:pt x="812390" y="5585184"/>
                </a:lnTo>
                <a:lnTo>
                  <a:pt x="812390" y="4874342"/>
                </a:lnTo>
                <a:lnTo>
                  <a:pt x="609293" y="4874342"/>
                </a:lnTo>
                <a:lnTo>
                  <a:pt x="609293" y="5585184"/>
                </a:lnTo>
                <a:lnTo>
                  <a:pt x="203098" y="5585184"/>
                </a:lnTo>
                <a:lnTo>
                  <a:pt x="203098" y="4871918"/>
                </a:lnTo>
                <a:cubicBezTo>
                  <a:pt x="203098" y="4736350"/>
                  <a:pt x="290317" y="4619036"/>
                  <a:pt x="420228" y="4580155"/>
                </a:cubicBezTo>
                <a:lnTo>
                  <a:pt x="1074097" y="4383950"/>
                </a:lnTo>
                <a:cubicBezTo>
                  <a:pt x="1133201" y="4460709"/>
                  <a:pt x="1247543" y="4569696"/>
                  <a:pt x="1421683" y="4569696"/>
                </a:cubicBezTo>
                <a:cubicBezTo>
                  <a:pt x="1595827" y="4569696"/>
                  <a:pt x="1710171" y="4460709"/>
                  <a:pt x="1769272" y="4383950"/>
                </a:cubicBezTo>
                <a:lnTo>
                  <a:pt x="2154345" y="4499538"/>
                </a:lnTo>
                <a:lnTo>
                  <a:pt x="1871113" y="4564834"/>
                </a:lnTo>
                <a:cubicBezTo>
                  <a:pt x="1546690" y="4639764"/>
                  <a:pt x="1320134" y="4924622"/>
                  <a:pt x="1320134" y="5257486"/>
                </a:cubicBezTo>
                <a:lnTo>
                  <a:pt x="1320134" y="5382086"/>
                </a:lnTo>
                <a:lnTo>
                  <a:pt x="1523232" y="5382086"/>
                </a:lnTo>
                <a:lnTo>
                  <a:pt x="1523232" y="5257486"/>
                </a:lnTo>
                <a:cubicBezTo>
                  <a:pt x="1523232" y="5019671"/>
                  <a:pt x="1685126" y="4816282"/>
                  <a:pt x="1916835" y="4762727"/>
                </a:cubicBezTo>
                <a:lnTo>
                  <a:pt x="2449167" y="4639853"/>
                </a:lnTo>
                <a:lnTo>
                  <a:pt x="2568867" y="5238585"/>
                </a:lnTo>
                <a:lnTo>
                  <a:pt x="2781333" y="5111154"/>
                </a:lnTo>
                <a:lnTo>
                  <a:pt x="2841437" y="5291492"/>
                </a:lnTo>
                <a:lnTo>
                  <a:pt x="2752480" y="6092928"/>
                </a:lnTo>
                <a:lnTo>
                  <a:pt x="2234074" y="6092928"/>
                </a:lnTo>
                <a:lnTo>
                  <a:pt x="2234074" y="5280537"/>
                </a:lnTo>
                <a:lnTo>
                  <a:pt x="2030976" y="5280537"/>
                </a:lnTo>
                <a:lnTo>
                  <a:pt x="2030976" y="6092928"/>
                </a:lnTo>
                <a:lnTo>
                  <a:pt x="1523232" y="6092928"/>
                </a:lnTo>
                <a:lnTo>
                  <a:pt x="1523232" y="5889830"/>
                </a:lnTo>
                <a:cubicBezTo>
                  <a:pt x="1523232" y="5721894"/>
                  <a:pt x="1386522" y="5585184"/>
                  <a:pt x="1218586" y="5585184"/>
                </a:cubicBezTo>
                <a:close/>
                <a:moveTo>
                  <a:pt x="5875804" y="4580155"/>
                </a:moveTo>
                <a:cubicBezTo>
                  <a:pt x="6005710" y="4619036"/>
                  <a:pt x="6092928" y="4736350"/>
                  <a:pt x="6092928" y="4871918"/>
                </a:cubicBezTo>
                <a:lnTo>
                  <a:pt x="6092928" y="5585184"/>
                </a:lnTo>
                <a:lnTo>
                  <a:pt x="5686733" y="5585184"/>
                </a:lnTo>
                <a:lnTo>
                  <a:pt x="5686733" y="4874342"/>
                </a:lnTo>
                <a:lnTo>
                  <a:pt x="5483635" y="4874342"/>
                </a:lnTo>
                <a:lnTo>
                  <a:pt x="5483635" y="5585184"/>
                </a:lnTo>
                <a:lnTo>
                  <a:pt x="5077440" y="5585184"/>
                </a:lnTo>
                <a:cubicBezTo>
                  <a:pt x="4909503" y="5585184"/>
                  <a:pt x="4772793" y="5721894"/>
                  <a:pt x="4772793" y="5889830"/>
                </a:cubicBezTo>
                <a:lnTo>
                  <a:pt x="4772793" y="6092928"/>
                </a:lnTo>
                <a:lnTo>
                  <a:pt x="4265049" y="6092928"/>
                </a:lnTo>
                <a:lnTo>
                  <a:pt x="4265049" y="5280537"/>
                </a:lnTo>
                <a:lnTo>
                  <a:pt x="4061952" y="5280537"/>
                </a:lnTo>
                <a:lnTo>
                  <a:pt x="4061952" y="6092928"/>
                </a:lnTo>
                <a:lnTo>
                  <a:pt x="3543545" y="6092928"/>
                </a:lnTo>
                <a:lnTo>
                  <a:pt x="3454499" y="5291492"/>
                </a:lnTo>
                <a:lnTo>
                  <a:pt x="3514591" y="5111154"/>
                </a:lnTo>
                <a:lnTo>
                  <a:pt x="3727057" y="5238585"/>
                </a:lnTo>
                <a:lnTo>
                  <a:pt x="3846757" y="4639853"/>
                </a:lnTo>
                <a:lnTo>
                  <a:pt x="4379190" y="4762727"/>
                </a:lnTo>
                <a:cubicBezTo>
                  <a:pt x="4610899" y="4816282"/>
                  <a:pt x="4772793" y="5019671"/>
                  <a:pt x="4772793" y="5257486"/>
                </a:cubicBezTo>
                <a:lnTo>
                  <a:pt x="4772793" y="5382086"/>
                </a:lnTo>
                <a:lnTo>
                  <a:pt x="4975891" y="5382086"/>
                </a:lnTo>
                <a:lnTo>
                  <a:pt x="4975891" y="5257486"/>
                </a:lnTo>
                <a:cubicBezTo>
                  <a:pt x="4975891" y="4924622"/>
                  <a:pt x="4749336" y="4639764"/>
                  <a:pt x="4424913" y="4564834"/>
                </a:cubicBezTo>
                <a:lnTo>
                  <a:pt x="4141680" y="4499538"/>
                </a:lnTo>
                <a:lnTo>
                  <a:pt x="4526753" y="4383950"/>
                </a:lnTo>
                <a:cubicBezTo>
                  <a:pt x="4585855" y="4460709"/>
                  <a:pt x="4700199" y="4569696"/>
                  <a:pt x="4874342" y="4569696"/>
                </a:cubicBezTo>
                <a:cubicBezTo>
                  <a:pt x="5048486" y="4569696"/>
                  <a:pt x="5162829" y="4460709"/>
                  <a:pt x="5221931" y="4383950"/>
                </a:cubicBezTo>
                <a:close/>
                <a:moveTo>
                  <a:pt x="5077440" y="4237136"/>
                </a:moveTo>
                <a:cubicBezTo>
                  <a:pt x="5052256" y="4276004"/>
                  <a:pt x="4982289" y="4366598"/>
                  <a:pt x="4874342" y="4366598"/>
                </a:cubicBezTo>
                <a:cubicBezTo>
                  <a:pt x="4766193" y="4366598"/>
                  <a:pt x="4696137" y="4275611"/>
                  <a:pt x="4671245" y="4237136"/>
                </a:cubicBezTo>
                <a:lnTo>
                  <a:pt x="4671245" y="4133556"/>
                </a:lnTo>
                <a:cubicBezTo>
                  <a:pt x="4735601" y="4152838"/>
                  <a:pt x="4803779" y="4163501"/>
                  <a:pt x="4874342" y="4163501"/>
                </a:cubicBezTo>
                <a:cubicBezTo>
                  <a:pt x="4944906" y="4163501"/>
                  <a:pt x="5013083" y="4152838"/>
                  <a:pt x="5077440" y="4133556"/>
                </a:cubicBezTo>
                <a:close/>
                <a:moveTo>
                  <a:pt x="4874342" y="3960403"/>
                </a:moveTo>
                <a:cubicBezTo>
                  <a:pt x="4594385" y="3960403"/>
                  <a:pt x="4366598" y="3732616"/>
                  <a:pt x="4366598" y="3452659"/>
                </a:cubicBezTo>
                <a:lnTo>
                  <a:pt x="4366598" y="3351110"/>
                </a:lnTo>
                <a:lnTo>
                  <a:pt x="4426106" y="3351110"/>
                </a:lnTo>
                <a:cubicBezTo>
                  <a:pt x="4514555" y="3351110"/>
                  <a:pt x="4599056" y="3325723"/>
                  <a:pt x="4671245" y="3278325"/>
                </a:cubicBezTo>
                <a:cubicBezTo>
                  <a:pt x="4743446" y="3325723"/>
                  <a:pt x="4827934" y="3351110"/>
                  <a:pt x="4916396" y="3351110"/>
                </a:cubicBezTo>
                <a:lnTo>
                  <a:pt x="5382086" y="3351110"/>
                </a:lnTo>
                <a:lnTo>
                  <a:pt x="5382086" y="3452659"/>
                </a:lnTo>
                <a:cubicBezTo>
                  <a:pt x="5382086" y="3732616"/>
                  <a:pt x="5154299" y="3960403"/>
                  <a:pt x="4874342" y="3960403"/>
                </a:cubicBezTo>
                <a:close/>
                <a:moveTo>
                  <a:pt x="4874342" y="2640269"/>
                </a:moveTo>
                <a:cubicBezTo>
                  <a:pt x="5154299" y="2640269"/>
                  <a:pt x="5382086" y="2868055"/>
                  <a:pt x="5382086" y="3148013"/>
                </a:cubicBezTo>
                <a:lnTo>
                  <a:pt x="4916396" y="3148013"/>
                </a:lnTo>
                <a:cubicBezTo>
                  <a:pt x="4851875" y="3148013"/>
                  <a:pt x="4788610" y="3121838"/>
                  <a:pt x="4743040" y="3076218"/>
                </a:cubicBezTo>
                <a:lnTo>
                  <a:pt x="4671245" y="3004423"/>
                </a:lnTo>
                <a:lnTo>
                  <a:pt x="4599450" y="3076218"/>
                </a:lnTo>
                <a:cubicBezTo>
                  <a:pt x="4553880" y="3121838"/>
                  <a:pt x="4490615" y="3148013"/>
                  <a:pt x="4426106" y="3148013"/>
                </a:cubicBezTo>
                <a:lnTo>
                  <a:pt x="4366598" y="3148013"/>
                </a:lnTo>
                <a:cubicBezTo>
                  <a:pt x="4366598" y="2868055"/>
                  <a:pt x="4594385" y="2640269"/>
                  <a:pt x="4874342" y="2640269"/>
                </a:cubicBezTo>
                <a:close/>
                <a:moveTo>
                  <a:pt x="4163501" y="2953547"/>
                </a:moveTo>
                <a:cubicBezTo>
                  <a:pt x="4073655" y="2885509"/>
                  <a:pt x="3962040" y="2843366"/>
                  <a:pt x="3841400" y="2843366"/>
                </a:cubicBezTo>
                <a:lnTo>
                  <a:pt x="3718527" y="2843366"/>
                </a:lnTo>
                <a:lnTo>
                  <a:pt x="3593622" y="2593556"/>
                </a:lnTo>
                <a:lnTo>
                  <a:pt x="3497924" y="2657329"/>
                </a:lnTo>
                <a:cubicBezTo>
                  <a:pt x="3315263" y="2779111"/>
                  <a:pt x="3102836" y="2843366"/>
                  <a:pt x="2883478" y="2843366"/>
                </a:cubicBezTo>
                <a:lnTo>
                  <a:pt x="2454625" y="2843366"/>
                </a:lnTo>
                <a:cubicBezTo>
                  <a:pt x="2333985" y="2843366"/>
                  <a:pt x="2222370" y="2885509"/>
                  <a:pt x="2132525" y="2953547"/>
                </a:cubicBezTo>
                <a:lnTo>
                  <a:pt x="2132525" y="2803356"/>
                </a:lnTo>
                <a:cubicBezTo>
                  <a:pt x="2132525" y="2265554"/>
                  <a:pt x="2570200" y="1827878"/>
                  <a:pt x="3108002" y="1827878"/>
                </a:cubicBezTo>
                <a:cubicBezTo>
                  <a:pt x="3368564" y="1827878"/>
                  <a:pt x="3613614" y="1929326"/>
                  <a:pt x="3797811" y="2113535"/>
                </a:cubicBezTo>
                <a:lnTo>
                  <a:pt x="3905567" y="2221278"/>
                </a:lnTo>
                <a:lnTo>
                  <a:pt x="3928326" y="2228920"/>
                </a:lnTo>
                <a:cubicBezTo>
                  <a:pt x="4068946" y="2275823"/>
                  <a:pt x="4163501" y="2406922"/>
                  <a:pt x="4163501" y="2555183"/>
                </a:cubicBezTo>
                <a:close/>
                <a:moveTo>
                  <a:pt x="4874342" y="203098"/>
                </a:moveTo>
                <a:cubicBezTo>
                  <a:pt x="5154299" y="203098"/>
                  <a:pt x="5382086" y="430888"/>
                  <a:pt x="5382086" y="710842"/>
                </a:cubicBezTo>
                <a:lnTo>
                  <a:pt x="5322591" y="710842"/>
                </a:lnTo>
                <a:cubicBezTo>
                  <a:pt x="5258070" y="710842"/>
                  <a:pt x="5194805" y="684661"/>
                  <a:pt x="5149235" y="639044"/>
                </a:cubicBezTo>
                <a:lnTo>
                  <a:pt x="5077440" y="567245"/>
                </a:lnTo>
                <a:lnTo>
                  <a:pt x="5005645" y="639044"/>
                </a:lnTo>
                <a:cubicBezTo>
                  <a:pt x="4960075" y="684661"/>
                  <a:pt x="4896810" y="710842"/>
                  <a:pt x="4832301" y="710842"/>
                </a:cubicBezTo>
                <a:lnTo>
                  <a:pt x="4366598" y="710842"/>
                </a:lnTo>
                <a:cubicBezTo>
                  <a:pt x="4366598" y="430888"/>
                  <a:pt x="4594385" y="203098"/>
                  <a:pt x="4874342" y="203098"/>
                </a:cubicBezTo>
                <a:close/>
                <a:moveTo>
                  <a:pt x="4366598" y="1015488"/>
                </a:moveTo>
                <a:lnTo>
                  <a:pt x="4366598" y="913939"/>
                </a:lnTo>
                <a:lnTo>
                  <a:pt x="4832301" y="913939"/>
                </a:lnTo>
                <a:cubicBezTo>
                  <a:pt x="4920750" y="913939"/>
                  <a:pt x="5005251" y="888552"/>
                  <a:pt x="5077440" y="841149"/>
                </a:cubicBezTo>
                <a:cubicBezTo>
                  <a:pt x="5149641" y="888552"/>
                  <a:pt x="5234129" y="913939"/>
                  <a:pt x="5322591" y="913939"/>
                </a:cubicBezTo>
                <a:lnTo>
                  <a:pt x="5382086" y="913939"/>
                </a:lnTo>
                <a:lnTo>
                  <a:pt x="5382086" y="1015488"/>
                </a:lnTo>
                <a:cubicBezTo>
                  <a:pt x="5382086" y="1295445"/>
                  <a:pt x="5154299" y="1523232"/>
                  <a:pt x="4874342" y="1523232"/>
                </a:cubicBezTo>
                <a:cubicBezTo>
                  <a:pt x="4594385" y="1523232"/>
                  <a:pt x="4366598" y="1295445"/>
                  <a:pt x="4366598" y="1015488"/>
                </a:cubicBezTo>
                <a:close/>
                <a:moveTo>
                  <a:pt x="4874342" y="1929427"/>
                </a:moveTo>
                <a:cubicBezTo>
                  <a:pt x="4766193" y="1929427"/>
                  <a:pt x="4696137" y="1838439"/>
                  <a:pt x="4671245" y="1799965"/>
                </a:cubicBezTo>
                <a:lnTo>
                  <a:pt x="4671245" y="1696385"/>
                </a:lnTo>
                <a:cubicBezTo>
                  <a:pt x="4735601" y="1715667"/>
                  <a:pt x="4803779" y="1726329"/>
                  <a:pt x="4874342" y="1726329"/>
                </a:cubicBezTo>
                <a:cubicBezTo>
                  <a:pt x="4944906" y="1726329"/>
                  <a:pt x="5013083" y="1715667"/>
                  <a:pt x="5077440" y="1696385"/>
                </a:cubicBezTo>
                <a:lnTo>
                  <a:pt x="5077440" y="1799864"/>
                </a:lnTo>
                <a:cubicBezTo>
                  <a:pt x="5052256" y="1838833"/>
                  <a:pt x="4982289" y="1929427"/>
                  <a:pt x="4874342" y="1929427"/>
                </a:cubicBezTo>
                <a:close/>
              </a:path>
            </a:pathLst>
          </a:custGeom>
          <a:solidFill>
            <a:schemeClr val="bg1"/>
          </a:solidFill>
          <a:ln w="12694" cap="flat">
            <a:noFill/>
            <a:prstDash val="solid"/>
            <a:miter/>
          </a:ln>
        </p:spPr>
        <p:txBody>
          <a:bodyPr rtlCol="0" anchor="ctr"/>
          <a:lstStyle/>
          <a:p>
            <a:endParaRPr lang="zh-CN" altLang="en-US" sz="1600">
              <a:gradFill>
                <a:gsLst>
                  <a:gs pos="0">
                    <a:srgbClr val="00FFFF"/>
                  </a:gs>
                  <a:gs pos="50000">
                    <a:srgbClr val="1A43FF"/>
                  </a:gs>
                  <a:gs pos="100000">
                    <a:srgbClr val="2B1EC7"/>
                  </a:gs>
                </a:gsLst>
                <a:lin ang="13500000" scaled="1"/>
              </a:gradFill>
            </a:endParaRPr>
          </a:p>
        </p:txBody>
      </p:sp>
      <p:sp>
        <p:nvSpPr>
          <p:cNvPr id="22" name="矩形 21">
            <a:extLst>
              <a:ext uri="{FF2B5EF4-FFF2-40B4-BE49-F238E27FC236}">
                <a16:creationId xmlns:a16="http://schemas.microsoft.com/office/drawing/2014/main" id="{14C0E915-968D-1FB0-1481-98846067B88A}"/>
              </a:ext>
            </a:extLst>
          </p:cNvPr>
          <p:cNvSpPr/>
          <p:nvPr/>
        </p:nvSpPr>
        <p:spPr>
          <a:xfrm>
            <a:off x="3895346" y="4099249"/>
            <a:ext cx="1467068" cy="400110"/>
          </a:xfrm>
          <a:prstGeom prst="rect">
            <a:avLst/>
          </a:prstGeom>
          <a:noFill/>
        </p:spPr>
        <p:txBody>
          <a:bodyPr wrap="none">
            <a:noAutofit/>
          </a:bodyPr>
          <a:lstStyle/>
          <a:p>
            <a:pPr marL="0" marR="0" algn="just">
              <a:spcBef>
                <a:spcPts val="0"/>
              </a:spcBef>
              <a:spcAft>
                <a:spcPts val="0"/>
              </a:spcAft>
            </a:pPr>
            <a:r>
              <a:rPr lang="zh-CN" altLang="en-US" sz="2000" b="1" kern="100" dirty="0">
                <a:solidFill>
                  <a:schemeClr val="accent2"/>
                </a:solidFill>
                <a:latin typeface="+mj-ea"/>
                <a:ea typeface="+mj-ea"/>
              </a:rPr>
              <a:t>问卷调查法</a:t>
            </a:r>
          </a:p>
        </p:txBody>
      </p:sp>
      <p:sp>
        <p:nvSpPr>
          <p:cNvPr id="23" name="矩形 22">
            <a:extLst>
              <a:ext uri="{FF2B5EF4-FFF2-40B4-BE49-F238E27FC236}">
                <a16:creationId xmlns:a16="http://schemas.microsoft.com/office/drawing/2014/main" id="{F30BDA17-24B8-43B0-B163-65F32ED017BC}"/>
              </a:ext>
            </a:extLst>
          </p:cNvPr>
          <p:cNvSpPr/>
          <p:nvPr/>
        </p:nvSpPr>
        <p:spPr>
          <a:xfrm>
            <a:off x="6972222" y="4099249"/>
            <a:ext cx="954107" cy="400110"/>
          </a:xfrm>
          <a:prstGeom prst="rect">
            <a:avLst/>
          </a:prstGeom>
          <a:noFill/>
        </p:spPr>
        <p:txBody>
          <a:bodyPr wrap="none">
            <a:noAutofit/>
          </a:bodyPr>
          <a:lstStyle/>
          <a:p>
            <a:pPr marL="0" marR="0" algn="just">
              <a:spcBef>
                <a:spcPts val="0"/>
              </a:spcBef>
              <a:spcAft>
                <a:spcPts val="0"/>
              </a:spcAft>
            </a:pPr>
            <a:r>
              <a:rPr lang="zh-CN" altLang="en-US" sz="2000" b="1" kern="100" dirty="0">
                <a:solidFill>
                  <a:schemeClr val="accent2"/>
                </a:solidFill>
                <a:latin typeface="+mj-ea"/>
                <a:ea typeface="+mj-ea"/>
              </a:rPr>
              <a:t>访谈法</a:t>
            </a:r>
          </a:p>
        </p:txBody>
      </p:sp>
      <p:sp>
        <p:nvSpPr>
          <p:cNvPr id="24" name="矩形 23">
            <a:extLst>
              <a:ext uri="{FF2B5EF4-FFF2-40B4-BE49-F238E27FC236}">
                <a16:creationId xmlns:a16="http://schemas.microsoft.com/office/drawing/2014/main" id="{19668714-1DF9-8E5D-615E-3C5C73FD0D4A}"/>
              </a:ext>
            </a:extLst>
          </p:cNvPr>
          <p:cNvSpPr/>
          <p:nvPr/>
        </p:nvSpPr>
        <p:spPr>
          <a:xfrm>
            <a:off x="9574203" y="4099249"/>
            <a:ext cx="1467068" cy="400110"/>
          </a:xfrm>
          <a:prstGeom prst="rect">
            <a:avLst/>
          </a:prstGeom>
          <a:noFill/>
        </p:spPr>
        <p:txBody>
          <a:bodyPr wrap="none">
            <a:noAutofit/>
          </a:bodyPr>
          <a:lstStyle/>
          <a:p>
            <a:pPr marL="0" marR="0" algn="just">
              <a:spcBef>
                <a:spcPts val="0"/>
              </a:spcBef>
              <a:spcAft>
                <a:spcPts val="0"/>
              </a:spcAft>
            </a:pPr>
            <a:r>
              <a:rPr lang="zh-CN" altLang="en-US" sz="2000" b="1" kern="100" dirty="0">
                <a:solidFill>
                  <a:schemeClr val="accent2"/>
                </a:solidFill>
                <a:latin typeface="+mj-ea"/>
                <a:ea typeface="+mj-ea"/>
              </a:rPr>
              <a:t>逻辑分析法</a:t>
            </a:r>
          </a:p>
        </p:txBody>
      </p:sp>
      <p:sp>
        <p:nvSpPr>
          <p:cNvPr id="25" name="矩形 24">
            <a:extLst>
              <a:ext uri="{FF2B5EF4-FFF2-40B4-BE49-F238E27FC236}">
                <a16:creationId xmlns:a16="http://schemas.microsoft.com/office/drawing/2014/main" id="{C148FFC3-18EF-9007-B56F-E9AC88D30A54}"/>
              </a:ext>
            </a:extLst>
          </p:cNvPr>
          <p:cNvSpPr/>
          <p:nvPr/>
        </p:nvSpPr>
        <p:spPr>
          <a:xfrm>
            <a:off x="3381710" y="4612738"/>
            <a:ext cx="2494339" cy="964431"/>
          </a:xfrm>
          <a:prstGeom prst="rect">
            <a:avLst/>
          </a:prstGeom>
        </p:spPr>
        <p:txBody>
          <a:bodyPr wrap="square">
            <a:noAutofit/>
          </a:bodyPr>
          <a:lstStyle/>
          <a:p>
            <a:pPr algn="ctr">
              <a:lnSpc>
                <a:spcPct val="120000"/>
              </a:lnSpc>
            </a:pPr>
            <a:r>
              <a:rPr lang="zh-CN" altLang="en-US" sz="1600" dirty="0">
                <a:solidFill>
                  <a:prstClr val="black">
                    <a:lumMod val="50000"/>
                    <a:lumOff val="50000"/>
                  </a:prstClr>
                </a:solidFill>
                <a:latin typeface="+mn-ea"/>
              </a:rPr>
              <a:t>通过查阅资料设计问卷，问卷分为现场发放和网上发放两种形式。</a:t>
            </a:r>
          </a:p>
        </p:txBody>
      </p:sp>
      <p:sp>
        <p:nvSpPr>
          <p:cNvPr id="26" name="矩形 25">
            <a:extLst>
              <a:ext uri="{FF2B5EF4-FFF2-40B4-BE49-F238E27FC236}">
                <a16:creationId xmlns:a16="http://schemas.microsoft.com/office/drawing/2014/main" id="{48FE3305-E60C-78D4-BB32-8580EB3BC166}"/>
              </a:ext>
            </a:extLst>
          </p:cNvPr>
          <p:cNvSpPr/>
          <p:nvPr/>
        </p:nvSpPr>
        <p:spPr>
          <a:xfrm>
            <a:off x="6202107" y="4612738"/>
            <a:ext cx="2494339" cy="1259897"/>
          </a:xfrm>
          <a:prstGeom prst="rect">
            <a:avLst/>
          </a:prstGeom>
        </p:spPr>
        <p:txBody>
          <a:bodyPr wrap="square">
            <a:noAutofit/>
          </a:bodyPr>
          <a:lstStyle/>
          <a:p>
            <a:pPr marR="0" algn="ctr">
              <a:lnSpc>
                <a:spcPct val="120000"/>
              </a:lnSpc>
              <a:spcBef>
                <a:spcPts val="0"/>
              </a:spcBef>
              <a:spcAft>
                <a:spcPts val="0"/>
              </a:spcAft>
            </a:pPr>
            <a:r>
              <a:rPr lang="zh-CN" altLang="en-US" sz="1600" dirty="0">
                <a:solidFill>
                  <a:prstClr val="black">
                    <a:lumMod val="50000"/>
                    <a:lumOff val="50000"/>
                  </a:prstClr>
                </a:solidFill>
                <a:latin typeface="+mn-ea"/>
              </a:rPr>
              <a:t>为了更加详细的了解相关的知识，对老师进行了请教和访谈，使知识更加全面完善。</a:t>
            </a:r>
          </a:p>
        </p:txBody>
      </p:sp>
      <p:sp>
        <p:nvSpPr>
          <p:cNvPr id="27" name="矩形 26">
            <a:extLst>
              <a:ext uri="{FF2B5EF4-FFF2-40B4-BE49-F238E27FC236}">
                <a16:creationId xmlns:a16="http://schemas.microsoft.com/office/drawing/2014/main" id="{3D204BF8-3845-B8BE-E6B9-FBDFF007290E}"/>
              </a:ext>
            </a:extLst>
          </p:cNvPr>
          <p:cNvSpPr/>
          <p:nvPr/>
        </p:nvSpPr>
        <p:spPr>
          <a:xfrm>
            <a:off x="9053654" y="4612738"/>
            <a:ext cx="2494339" cy="964431"/>
          </a:xfrm>
          <a:prstGeom prst="rect">
            <a:avLst/>
          </a:prstGeom>
        </p:spPr>
        <p:txBody>
          <a:bodyPr wrap="square">
            <a:noAutofit/>
          </a:bodyPr>
          <a:lstStyle/>
          <a:p>
            <a:pPr marR="0" algn="ctr">
              <a:lnSpc>
                <a:spcPct val="120000"/>
              </a:lnSpc>
              <a:spcBef>
                <a:spcPts val="0"/>
              </a:spcBef>
              <a:spcAft>
                <a:spcPts val="0"/>
              </a:spcAft>
            </a:pPr>
            <a:r>
              <a:rPr lang="zh-CN" altLang="en-US" sz="1600" dirty="0">
                <a:solidFill>
                  <a:prstClr val="black">
                    <a:lumMod val="50000"/>
                    <a:lumOff val="50000"/>
                  </a:prstClr>
                </a:solidFill>
                <a:latin typeface="+mn-ea"/>
              </a:rPr>
              <a:t>对回收的问卷进行数据整理分析，结合相关的知识得出结论。</a:t>
            </a:r>
          </a:p>
        </p:txBody>
      </p:sp>
      <p:sp>
        <p:nvSpPr>
          <p:cNvPr id="28" name="矩形 27">
            <a:extLst>
              <a:ext uri="{FF2B5EF4-FFF2-40B4-BE49-F238E27FC236}">
                <a16:creationId xmlns:a16="http://schemas.microsoft.com/office/drawing/2014/main" id="{97975979-487D-01E6-764E-F8AE2DDB20A5}"/>
              </a:ext>
            </a:extLst>
          </p:cNvPr>
          <p:cNvSpPr/>
          <p:nvPr/>
        </p:nvSpPr>
        <p:spPr>
          <a:xfrm>
            <a:off x="0" y="6763732"/>
            <a:ext cx="12192000" cy="942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连接符 28">
            <a:extLst>
              <a:ext uri="{FF2B5EF4-FFF2-40B4-BE49-F238E27FC236}">
                <a16:creationId xmlns:a16="http://schemas.microsoft.com/office/drawing/2014/main" id="{8DAA52C5-5347-858A-518D-B75B0F160CAE}"/>
              </a:ext>
            </a:extLst>
          </p:cNvPr>
          <p:cNvCxnSpPr>
            <a:cxnSpLocks/>
          </p:cNvCxnSpPr>
          <p:nvPr/>
        </p:nvCxnSpPr>
        <p:spPr>
          <a:xfrm>
            <a:off x="1499558" y="4555315"/>
            <a:ext cx="653143" cy="0"/>
          </a:xfrm>
          <a:prstGeom prst="line">
            <a:avLst/>
          </a:prstGeom>
          <a:ln w="25400">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75B0EADA-D28D-4CF7-FAFA-1A7B9D2036FA}"/>
              </a:ext>
            </a:extLst>
          </p:cNvPr>
          <p:cNvCxnSpPr>
            <a:cxnSpLocks/>
          </p:cNvCxnSpPr>
          <p:nvPr/>
        </p:nvCxnSpPr>
        <p:spPr>
          <a:xfrm>
            <a:off x="4302308" y="4555315"/>
            <a:ext cx="653143" cy="0"/>
          </a:xfrm>
          <a:prstGeom prst="line">
            <a:avLst/>
          </a:prstGeom>
          <a:ln w="25400">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607E68E5-53CC-D41D-66A9-6A3515775453}"/>
              </a:ext>
            </a:extLst>
          </p:cNvPr>
          <p:cNvCxnSpPr>
            <a:cxnSpLocks/>
          </p:cNvCxnSpPr>
          <p:nvPr/>
        </p:nvCxnSpPr>
        <p:spPr>
          <a:xfrm>
            <a:off x="7122705" y="4555315"/>
            <a:ext cx="653143" cy="0"/>
          </a:xfrm>
          <a:prstGeom prst="line">
            <a:avLst/>
          </a:prstGeom>
          <a:ln w="25400">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FF810198-40C2-4530-2A90-BD887E72E376}"/>
              </a:ext>
            </a:extLst>
          </p:cNvPr>
          <p:cNvCxnSpPr>
            <a:cxnSpLocks/>
          </p:cNvCxnSpPr>
          <p:nvPr/>
        </p:nvCxnSpPr>
        <p:spPr>
          <a:xfrm>
            <a:off x="9974252" y="4555315"/>
            <a:ext cx="653143" cy="0"/>
          </a:xfrm>
          <a:prstGeom prst="line">
            <a:avLst/>
          </a:prstGeom>
          <a:ln w="25400">
            <a:solidFill>
              <a:schemeClr val="accent3"/>
            </a:solidFill>
            <a:round/>
          </a:ln>
        </p:spPr>
        <p:style>
          <a:lnRef idx="1">
            <a:schemeClr val="accent1"/>
          </a:lnRef>
          <a:fillRef idx="0">
            <a:schemeClr val="accent1"/>
          </a:fillRef>
          <a:effectRef idx="0">
            <a:schemeClr val="accent1"/>
          </a:effectRef>
          <a:fontRef idx="minor">
            <a:schemeClr val="tx1"/>
          </a:fontRef>
        </p:style>
      </p:cxnSp>
      <p:pic>
        <p:nvPicPr>
          <p:cNvPr id="33" name="Picture 2">
            <a:hlinkClick r:id="rId8"/>
            <a:extLst>
              <a:ext uri="{FF2B5EF4-FFF2-40B4-BE49-F238E27FC236}">
                <a16:creationId xmlns:a16="http://schemas.microsoft.com/office/drawing/2014/main" id="{02283274-A8EA-9D4C-2E98-50ADA1ADF9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50629" y="630705"/>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678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1012661-BBBC-93CC-C0BD-BF26C623DC62}"/>
              </a:ext>
            </a:extLst>
          </p:cNvPr>
          <p:cNvSpPr/>
          <p:nvPr/>
        </p:nvSpPr>
        <p:spPr>
          <a:xfrm>
            <a:off x="-1" y="-13695"/>
            <a:ext cx="12192000" cy="3834581"/>
          </a:xfrm>
          <a:prstGeom prst="rect">
            <a:avLst/>
          </a:prstGeom>
          <a:gradFill>
            <a:gsLst>
              <a:gs pos="0">
                <a:schemeClr val="accent1"/>
              </a:gs>
              <a:gs pos="100000">
                <a:schemeClr val="accent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BBAED27D-CEF5-0E48-F4A0-5EA2B5A7FF71}"/>
              </a:ext>
            </a:extLst>
          </p:cNvPr>
          <p:cNvSpPr>
            <a:spLocks noGrp="1"/>
          </p:cNvSpPr>
          <p:nvPr>
            <p:ph type="body" sz="quarter" idx="11"/>
          </p:nvPr>
        </p:nvSpPr>
        <p:spPr>
          <a:xfrm>
            <a:off x="1600755" y="525482"/>
            <a:ext cx="2664357" cy="543349"/>
          </a:xfrm>
        </p:spPr>
        <p:txBody>
          <a:bodyPr/>
          <a:lstStyle/>
          <a:p>
            <a:r>
              <a:rPr lang="zh-CN" altLang="en-US" sz="3200" b="1" dirty="0">
                <a:solidFill>
                  <a:schemeClr val="bg1"/>
                </a:solidFill>
                <a:latin typeface="+mj-ea"/>
                <a:ea typeface="+mj-ea"/>
              </a:rPr>
              <a:t>主要调查方法</a:t>
            </a:r>
          </a:p>
        </p:txBody>
      </p:sp>
      <p:sp>
        <p:nvSpPr>
          <p:cNvPr id="3" name="文本占位符 2">
            <a:extLst>
              <a:ext uri="{FF2B5EF4-FFF2-40B4-BE49-F238E27FC236}">
                <a16:creationId xmlns:a16="http://schemas.microsoft.com/office/drawing/2014/main" id="{1A0F76B3-E100-6543-E3FB-53A383DCE7E5}"/>
              </a:ext>
            </a:extLst>
          </p:cNvPr>
          <p:cNvSpPr>
            <a:spLocks noGrp="1"/>
          </p:cNvSpPr>
          <p:nvPr>
            <p:ph type="body" sz="quarter" idx="12"/>
          </p:nvPr>
        </p:nvSpPr>
        <p:spPr>
          <a:xfrm>
            <a:off x="893153" y="548942"/>
            <a:ext cx="737419" cy="365125"/>
          </a:xfrm>
        </p:spPr>
        <p:txBody>
          <a:bodyPr/>
          <a:lstStyle/>
          <a:p>
            <a:r>
              <a:rPr lang="en-US" altLang="zh-CN" sz="3200" b="1" dirty="0">
                <a:solidFill>
                  <a:schemeClr val="bg1"/>
                </a:solidFill>
                <a:latin typeface="+mj-ea"/>
                <a:ea typeface="+mj-ea"/>
                <a:cs typeface="Arial" panose="020B0604020202020204" pitchFamily="34" charset="0"/>
              </a:rPr>
              <a:t>03</a:t>
            </a:r>
            <a:endParaRPr lang="zh-CN" altLang="en-US" sz="3200" b="1" dirty="0">
              <a:solidFill>
                <a:schemeClr val="bg1"/>
              </a:solidFill>
              <a:latin typeface="+mj-ea"/>
              <a:ea typeface="+mj-ea"/>
              <a:cs typeface="Arial" panose="020B0604020202020204" pitchFamily="34" charset="0"/>
            </a:endParaRPr>
          </a:p>
        </p:txBody>
      </p:sp>
      <p:sp>
        <p:nvSpPr>
          <p:cNvPr id="6" name="矩形: 圆角 5">
            <a:extLst>
              <a:ext uri="{FF2B5EF4-FFF2-40B4-BE49-F238E27FC236}">
                <a16:creationId xmlns:a16="http://schemas.microsoft.com/office/drawing/2014/main" id="{CC94305E-AAC5-C0C0-D6BD-A471A14D8310}"/>
              </a:ext>
            </a:extLst>
          </p:cNvPr>
          <p:cNvSpPr/>
          <p:nvPr/>
        </p:nvSpPr>
        <p:spPr>
          <a:xfrm>
            <a:off x="747252" y="1897221"/>
            <a:ext cx="3205316" cy="3963219"/>
          </a:xfrm>
          <a:prstGeom prst="roundRect">
            <a:avLst>
              <a:gd name="adj" fmla="val 5624"/>
            </a:avLst>
          </a:prstGeom>
          <a:solidFill>
            <a:schemeClr val="bg1"/>
          </a:solidFill>
          <a:ln>
            <a:noFill/>
          </a:ln>
          <a:effectLst>
            <a:outerShdw blurRad="444500" dist="622300" dir="8100000" algn="tr" rotWithShape="0">
              <a:schemeClr val="accent1">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lt"/>
              <a:ea typeface="+mj-ea"/>
            </a:endParaRPr>
          </a:p>
        </p:txBody>
      </p:sp>
      <p:sp>
        <p:nvSpPr>
          <p:cNvPr id="7" name="矩形: 圆角 6">
            <a:extLst>
              <a:ext uri="{FF2B5EF4-FFF2-40B4-BE49-F238E27FC236}">
                <a16:creationId xmlns:a16="http://schemas.microsoft.com/office/drawing/2014/main" id="{04E434FD-507E-B226-CB24-7A8A148D1C09}"/>
              </a:ext>
            </a:extLst>
          </p:cNvPr>
          <p:cNvSpPr/>
          <p:nvPr/>
        </p:nvSpPr>
        <p:spPr>
          <a:xfrm>
            <a:off x="4541521" y="1889537"/>
            <a:ext cx="3205316" cy="3963219"/>
          </a:xfrm>
          <a:prstGeom prst="roundRect">
            <a:avLst>
              <a:gd name="adj" fmla="val 5624"/>
            </a:avLst>
          </a:prstGeom>
          <a:solidFill>
            <a:schemeClr val="bg1"/>
          </a:solidFill>
          <a:ln>
            <a:noFill/>
          </a:ln>
          <a:effectLst>
            <a:outerShdw blurRad="444500" dist="622300" dir="8100000" algn="tr" rotWithShape="0">
              <a:schemeClr val="accent1">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lt"/>
              <a:ea typeface="+mj-ea"/>
            </a:endParaRPr>
          </a:p>
        </p:txBody>
      </p:sp>
      <p:sp>
        <p:nvSpPr>
          <p:cNvPr id="8" name="矩形: 圆角 7">
            <a:extLst>
              <a:ext uri="{FF2B5EF4-FFF2-40B4-BE49-F238E27FC236}">
                <a16:creationId xmlns:a16="http://schemas.microsoft.com/office/drawing/2014/main" id="{7224150C-407A-5481-9AC9-B3182C3EFBC8}"/>
              </a:ext>
            </a:extLst>
          </p:cNvPr>
          <p:cNvSpPr/>
          <p:nvPr/>
        </p:nvSpPr>
        <p:spPr>
          <a:xfrm>
            <a:off x="8239433" y="1897222"/>
            <a:ext cx="3205316" cy="3963219"/>
          </a:xfrm>
          <a:prstGeom prst="roundRect">
            <a:avLst>
              <a:gd name="adj" fmla="val 5624"/>
            </a:avLst>
          </a:prstGeom>
          <a:solidFill>
            <a:schemeClr val="bg1"/>
          </a:solidFill>
          <a:ln>
            <a:noFill/>
          </a:ln>
          <a:effectLst>
            <a:outerShdw blurRad="444500" dist="622300" dir="8100000" algn="tr" rotWithShape="0">
              <a:schemeClr val="accent1">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lt"/>
              <a:ea typeface="+mj-ea"/>
            </a:endParaRPr>
          </a:p>
        </p:txBody>
      </p:sp>
      <p:sp>
        <p:nvSpPr>
          <p:cNvPr id="9" name="文本框 8">
            <a:extLst>
              <a:ext uri="{FF2B5EF4-FFF2-40B4-BE49-F238E27FC236}">
                <a16:creationId xmlns:a16="http://schemas.microsoft.com/office/drawing/2014/main" id="{B8D0DEB6-6F28-0443-550C-A18A6A0DACF9}"/>
              </a:ext>
            </a:extLst>
          </p:cNvPr>
          <p:cNvSpPr txBox="1"/>
          <p:nvPr/>
        </p:nvSpPr>
        <p:spPr>
          <a:xfrm>
            <a:off x="1642026" y="3252704"/>
            <a:ext cx="1415772" cy="514051"/>
          </a:xfrm>
          <a:prstGeom prst="rect">
            <a:avLst/>
          </a:prstGeom>
          <a:noFill/>
        </p:spPr>
        <p:txBody>
          <a:bodyPr wrap="none">
            <a:spAutoFit/>
          </a:bodyPr>
          <a:lstStyle>
            <a:defPPr>
              <a:defRPr lang="zh-CN"/>
            </a:defPPr>
            <a:lvl1pPr algn="just">
              <a:lnSpc>
                <a:spcPct val="120000"/>
              </a:lnSpc>
              <a:defRPr sz="2000" b="1" kern="100">
                <a:solidFill>
                  <a:srgbClr val="28659C"/>
                </a:solidFill>
                <a:effectLst/>
                <a:latin typeface="+mj-ea"/>
                <a:ea typeface="+mj-ea"/>
              </a:defRPr>
            </a:lvl1pPr>
          </a:lstStyle>
          <a:p>
            <a:r>
              <a:rPr lang="zh-CN" altLang="en-US" sz="2400" dirty="0">
                <a:solidFill>
                  <a:schemeClr val="accent2"/>
                </a:solidFill>
              </a:rPr>
              <a:t>方法概述</a:t>
            </a:r>
          </a:p>
        </p:txBody>
      </p:sp>
      <p:sp>
        <p:nvSpPr>
          <p:cNvPr id="10" name="文本框 9">
            <a:extLst>
              <a:ext uri="{FF2B5EF4-FFF2-40B4-BE49-F238E27FC236}">
                <a16:creationId xmlns:a16="http://schemas.microsoft.com/office/drawing/2014/main" id="{5D4B2193-BE74-35B9-3114-A8102286922E}"/>
              </a:ext>
            </a:extLst>
          </p:cNvPr>
          <p:cNvSpPr txBox="1"/>
          <p:nvPr/>
        </p:nvSpPr>
        <p:spPr>
          <a:xfrm>
            <a:off x="5080337" y="3252704"/>
            <a:ext cx="2031325" cy="514051"/>
          </a:xfrm>
          <a:prstGeom prst="rect">
            <a:avLst/>
          </a:prstGeom>
          <a:noFill/>
        </p:spPr>
        <p:txBody>
          <a:bodyPr wrap="none">
            <a:spAutoFit/>
          </a:bodyPr>
          <a:lstStyle>
            <a:defPPr>
              <a:defRPr lang="zh-CN"/>
            </a:defPPr>
            <a:lvl1pPr algn="just">
              <a:lnSpc>
                <a:spcPct val="120000"/>
              </a:lnSpc>
              <a:defRPr sz="2000" b="1" kern="100">
                <a:solidFill>
                  <a:srgbClr val="28659C"/>
                </a:solidFill>
                <a:effectLst/>
                <a:latin typeface="+mj-ea"/>
                <a:ea typeface="+mj-ea"/>
              </a:defRPr>
            </a:lvl1pPr>
          </a:lstStyle>
          <a:p>
            <a:r>
              <a:rPr lang="zh-CN" altLang="en-US" sz="2400" dirty="0">
                <a:solidFill>
                  <a:schemeClr val="accent2"/>
                </a:solidFill>
              </a:rPr>
              <a:t>问卷调查方法</a:t>
            </a:r>
          </a:p>
        </p:txBody>
      </p:sp>
      <p:sp>
        <p:nvSpPr>
          <p:cNvPr id="11" name="文本框 10">
            <a:extLst>
              <a:ext uri="{FF2B5EF4-FFF2-40B4-BE49-F238E27FC236}">
                <a16:creationId xmlns:a16="http://schemas.microsoft.com/office/drawing/2014/main" id="{B7212A25-416A-BFFD-5A70-C98B501D0530}"/>
              </a:ext>
            </a:extLst>
          </p:cNvPr>
          <p:cNvSpPr txBox="1"/>
          <p:nvPr/>
        </p:nvSpPr>
        <p:spPr>
          <a:xfrm>
            <a:off x="8672542" y="3252704"/>
            <a:ext cx="2339102" cy="514051"/>
          </a:xfrm>
          <a:prstGeom prst="rect">
            <a:avLst/>
          </a:prstGeom>
          <a:noFill/>
        </p:spPr>
        <p:txBody>
          <a:bodyPr wrap="none">
            <a:spAutoFit/>
          </a:bodyPr>
          <a:lstStyle>
            <a:defPPr>
              <a:defRPr lang="zh-CN"/>
            </a:defPPr>
            <a:lvl1pPr algn="just">
              <a:lnSpc>
                <a:spcPct val="120000"/>
              </a:lnSpc>
              <a:defRPr sz="2000" b="1" kern="100">
                <a:solidFill>
                  <a:srgbClr val="28659C"/>
                </a:solidFill>
                <a:effectLst/>
                <a:latin typeface="+mj-ea"/>
                <a:ea typeface="+mj-ea"/>
              </a:defRPr>
            </a:lvl1pPr>
          </a:lstStyle>
          <a:p>
            <a:r>
              <a:rPr lang="zh-CN" altLang="en-US" sz="2400" dirty="0">
                <a:solidFill>
                  <a:schemeClr val="accent2"/>
                </a:solidFill>
              </a:rPr>
              <a:t>问卷调查的意义</a:t>
            </a:r>
          </a:p>
        </p:txBody>
      </p:sp>
      <p:sp>
        <p:nvSpPr>
          <p:cNvPr id="12" name="文本框 11">
            <a:extLst>
              <a:ext uri="{FF2B5EF4-FFF2-40B4-BE49-F238E27FC236}">
                <a16:creationId xmlns:a16="http://schemas.microsoft.com/office/drawing/2014/main" id="{DF7D1147-7639-2FC8-3249-FC7748FC4C26}"/>
              </a:ext>
            </a:extLst>
          </p:cNvPr>
          <p:cNvSpPr txBox="1"/>
          <p:nvPr/>
        </p:nvSpPr>
        <p:spPr>
          <a:xfrm>
            <a:off x="1047712" y="3821297"/>
            <a:ext cx="2604396" cy="1850828"/>
          </a:xfrm>
          <a:prstGeom prst="rect">
            <a:avLst/>
          </a:prstGeom>
          <a:noFill/>
        </p:spPr>
        <p:txBody>
          <a:bodyPr wrap="square">
            <a:spAutoFit/>
          </a:bodyPr>
          <a:lstStyle/>
          <a:p>
            <a:pPr algn="ctr">
              <a:lnSpc>
                <a:spcPct val="120000"/>
              </a:lnSpc>
            </a:pPr>
            <a:r>
              <a:rPr lang="zh-CN" altLang="en-US" sz="1600" dirty="0">
                <a:solidFill>
                  <a:prstClr val="black">
                    <a:lumMod val="50000"/>
                    <a:lumOff val="50000"/>
                  </a:prstClr>
                </a:solidFill>
                <a:latin typeface="+mn-ea"/>
              </a:rPr>
              <a:t>国内外社会调查中较为广泛使用的一种方法。问卷法就是研究者用这种控制式的测量对所研究的问题进行度量，从而搜集到可靠的资料的一种方法。</a:t>
            </a:r>
          </a:p>
        </p:txBody>
      </p:sp>
      <p:sp>
        <p:nvSpPr>
          <p:cNvPr id="13" name="文本框 12">
            <a:extLst>
              <a:ext uri="{FF2B5EF4-FFF2-40B4-BE49-F238E27FC236}">
                <a16:creationId xmlns:a16="http://schemas.microsoft.com/office/drawing/2014/main" id="{09462C7C-586A-959D-0E90-6584F53EC98B}"/>
              </a:ext>
            </a:extLst>
          </p:cNvPr>
          <p:cNvSpPr txBox="1"/>
          <p:nvPr/>
        </p:nvSpPr>
        <p:spPr>
          <a:xfrm>
            <a:off x="4792648" y="3813611"/>
            <a:ext cx="2703062" cy="1850828"/>
          </a:xfrm>
          <a:prstGeom prst="rect">
            <a:avLst/>
          </a:prstGeom>
          <a:noFill/>
        </p:spPr>
        <p:txBody>
          <a:bodyPr wrap="square">
            <a:spAutoFit/>
          </a:bodyPr>
          <a:lstStyle/>
          <a:p>
            <a:pPr algn="ctr">
              <a:lnSpc>
                <a:spcPct val="120000"/>
              </a:lnSpc>
            </a:pPr>
            <a:r>
              <a:rPr lang="zh-CN" altLang="en-US" sz="1600" dirty="0">
                <a:solidFill>
                  <a:prstClr val="black">
                    <a:lumMod val="50000"/>
                    <a:lumOff val="50000"/>
                  </a:prstClr>
                </a:solidFill>
                <a:latin typeface="+mn-ea"/>
              </a:rPr>
              <a:t>线上调查方法是问卷调查的一种访问方式，改变了传统的面对面调查、电话调查、邮寄调查、电子邮件调查等方式，打破了传统的被动式调查方法。</a:t>
            </a:r>
          </a:p>
        </p:txBody>
      </p:sp>
      <p:sp>
        <p:nvSpPr>
          <p:cNvPr id="14" name="文本框 13">
            <a:extLst>
              <a:ext uri="{FF2B5EF4-FFF2-40B4-BE49-F238E27FC236}">
                <a16:creationId xmlns:a16="http://schemas.microsoft.com/office/drawing/2014/main" id="{900429A5-83EC-0EDE-8FE2-D7910D958838}"/>
              </a:ext>
            </a:extLst>
          </p:cNvPr>
          <p:cNvSpPr txBox="1"/>
          <p:nvPr/>
        </p:nvSpPr>
        <p:spPr>
          <a:xfrm>
            <a:off x="8535553" y="3821297"/>
            <a:ext cx="2604396" cy="1555362"/>
          </a:xfrm>
          <a:prstGeom prst="rect">
            <a:avLst/>
          </a:prstGeom>
          <a:noFill/>
        </p:spPr>
        <p:txBody>
          <a:bodyPr wrap="square">
            <a:spAutoFit/>
          </a:bodyPr>
          <a:lstStyle/>
          <a:p>
            <a:pPr algn="ctr">
              <a:lnSpc>
                <a:spcPct val="120000"/>
              </a:lnSpc>
            </a:pPr>
            <a:r>
              <a:rPr lang="zh-CN" altLang="en-US" sz="1600" dirty="0">
                <a:solidFill>
                  <a:prstClr val="black">
                    <a:lumMod val="50000"/>
                    <a:lumOff val="50000"/>
                  </a:prstClr>
                </a:solidFill>
                <a:latin typeface="+mn-ea"/>
              </a:rPr>
              <a:t>可以发掘出有关的事实现况，通过大量数据的收集，可以积累指定目标人群对于这一现况的认识理解和有关意见和建议</a:t>
            </a:r>
          </a:p>
        </p:txBody>
      </p:sp>
      <p:grpSp>
        <p:nvGrpSpPr>
          <p:cNvPr id="16" name="组合 15">
            <a:extLst>
              <a:ext uri="{FF2B5EF4-FFF2-40B4-BE49-F238E27FC236}">
                <a16:creationId xmlns:a16="http://schemas.microsoft.com/office/drawing/2014/main" id="{00E5372C-2C39-4ECD-B51B-2AA0A71B302C}"/>
              </a:ext>
            </a:extLst>
          </p:cNvPr>
          <p:cNvGrpSpPr/>
          <p:nvPr/>
        </p:nvGrpSpPr>
        <p:grpSpPr>
          <a:xfrm>
            <a:off x="1866350" y="2175961"/>
            <a:ext cx="967120" cy="967118"/>
            <a:chOff x="1822184" y="2436922"/>
            <a:chExt cx="967120" cy="967118"/>
          </a:xfrm>
        </p:grpSpPr>
        <p:sp>
          <p:nvSpPr>
            <p:cNvPr id="17" name="椭圆 16">
              <a:extLst>
                <a:ext uri="{FF2B5EF4-FFF2-40B4-BE49-F238E27FC236}">
                  <a16:creationId xmlns:a16="http://schemas.microsoft.com/office/drawing/2014/main" id="{EC40FCEA-59CB-072C-BD74-F2AA5EB10E95}"/>
                </a:ext>
              </a:extLst>
            </p:cNvPr>
            <p:cNvSpPr/>
            <p:nvPr/>
          </p:nvSpPr>
          <p:spPr>
            <a:xfrm>
              <a:off x="1822184" y="2436922"/>
              <a:ext cx="967120" cy="967118"/>
            </a:xfrm>
            <a:prstGeom prst="ellipse">
              <a:avLst/>
            </a:prstGeom>
            <a:gradFill flip="none" rotWithShape="1">
              <a:gsLst>
                <a:gs pos="0">
                  <a:schemeClr val="accent5"/>
                </a:gs>
                <a:gs pos="10000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形 17">
              <a:extLst>
                <a:ext uri="{FF2B5EF4-FFF2-40B4-BE49-F238E27FC236}">
                  <a16:creationId xmlns:a16="http://schemas.microsoft.com/office/drawing/2014/main" id="{94520C4B-EB28-2276-8267-FE3C410A170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4221" y="2643049"/>
              <a:ext cx="523047" cy="523047"/>
            </a:xfrm>
            <a:prstGeom prst="rect">
              <a:avLst/>
            </a:prstGeom>
          </p:spPr>
        </p:pic>
      </p:grpSp>
      <p:grpSp>
        <p:nvGrpSpPr>
          <p:cNvPr id="19" name="组合 18">
            <a:extLst>
              <a:ext uri="{FF2B5EF4-FFF2-40B4-BE49-F238E27FC236}">
                <a16:creationId xmlns:a16="http://schemas.microsoft.com/office/drawing/2014/main" id="{D90AA319-22E9-1ECD-11DF-2F28528B6151}"/>
              </a:ext>
            </a:extLst>
          </p:cNvPr>
          <p:cNvGrpSpPr/>
          <p:nvPr/>
        </p:nvGrpSpPr>
        <p:grpSpPr>
          <a:xfrm>
            <a:off x="9358531" y="2175961"/>
            <a:ext cx="967120" cy="967118"/>
            <a:chOff x="9369559" y="2436922"/>
            <a:chExt cx="967120" cy="967118"/>
          </a:xfrm>
        </p:grpSpPr>
        <p:sp>
          <p:nvSpPr>
            <p:cNvPr id="20" name="椭圆 19">
              <a:extLst>
                <a:ext uri="{FF2B5EF4-FFF2-40B4-BE49-F238E27FC236}">
                  <a16:creationId xmlns:a16="http://schemas.microsoft.com/office/drawing/2014/main" id="{000128F0-8260-0FBA-2E53-4A95A2F63533}"/>
                </a:ext>
              </a:extLst>
            </p:cNvPr>
            <p:cNvSpPr/>
            <p:nvPr/>
          </p:nvSpPr>
          <p:spPr>
            <a:xfrm>
              <a:off x="9369559" y="2436922"/>
              <a:ext cx="967120" cy="967118"/>
            </a:xfrm>
            <a:prstGeom prst="ellipse">
              <a:avLst/>
            </a:prstGeom>
            <a:gradFill flip="none" rotWithShape="1">
              <a:gsLst>
                <a:gs pos="0">
                  <a:schemeClr val="accent5"/>
                </a:gs>
                <a:gs pos="10000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形 20">
              <a:extLst>
                <a:ext uri="{FF2B5EF4-FFF2-40B4-BE49-F238E27FC236}">
                  <a16:creationId xmlns:a16="http://schemas.microsoft.com/office/drawing/2014/main" id="{FD0D29BD-6094-FE2F-0A79-E7E61D66813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1596" y="2658958"/>
              <a:ext cx="523047" cy="523047"/>
            </a:xfrm>
            <a:prstGeom prst="rect">
              <a:avLst/>
            </a:prstGeom>
          </p:spPr>
        </p:pic>
      </p:grpSp>
      <p:grpSp>
        <p:nvGrpSpPr>
          <p:cNvPr id="22" name="组合 21">
            <a:extLst>
              <a:ext uri="{FF2B5EF4-FFF2-40B4-BE49-F238E27FC236}">
                <a16:creationId xmlns:a16="http://schemas.microsoft.com/office/drawing/2014/main" id="{17D69F2C-1326-E6F1-597F-D6D62C2F1BCE}"/>
              </a:ext>
            </a:extLst>
          </p:cNvPr>
          <p:cNvGrpSpPr/>
          <p:nvPr/>
        </p:nvGrpSpPr>
        <p:grpSpPr>
          <a:xfrm>
            <a:off x="5660619" y="2175961"/>
            <a:ext cx="967120" cy="967118"/>
            <a:chOff x="5641402" y="2436922"/>
            <a:chExt cx="967120" cy="967118"/>
          </a:xfrm>
        </p:grpSpPr>
        <p:sp>
          <p:nvSpPr>
            <p:cNvPr id="23" name="椭圆 22">
              <a:extLst>
                <a:ext uri="{FF2B5EF4-FFF2-40B4-BE49-F238E27FC236}">
                  <a16:creationId xmlns:a16="http://schemas.microsoft.com/office/drawing/2014/main" id="{CB12099B-8F47-112E-E7A4-07E76206240C}"/>
                </a:ext>
              </a:extLst>
            </p:cNvPr>
            <p:cNvSpPr/>
            <p:nvPr/>
          </p:nvSpPr>
          <p:spPr>
            <a:xfrm>
              <a:off x="5641402" y="2436922"/>
              <a:ext cx="967120" cy="967118"/>
            </a:xfrm>
            <a:prstGeom prst="ellipse">
              <a:avLst/>
            </a:prstGeom>
            <a:gradFill flip="none" rotWithShape="1">
              <a:gsLst>
                <a:gs pos="0">
                  <a:schemeClr val="accent5"/>
                </a:gs>
                <a:gs pos="10000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形 23">
              <a:extLst>
                <a:ext uri="{FF2B5EF4-FFF2-40B4-BE49-F238E27FC236}">
                  <a16:creationId xmlns:a16="http://schemas.microsoft.com/office/drawing/2014/main" id="{F823BDE7-3698-BCA8-C06E-DBF1FECB5C2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63904" y="2657762"/>
              <a:ext cx="522116" cy="525439"/>
            </a:xfrm>
            <a:prstGeom prst="rect">
              <a:avLst/>
            </a:prstGeom>
          </p:spPr>
        </p:pic>
      </p:grpSp>
      <p:cxnSp>
        <p:nvCxnSpPr>
          <p:cNvPr id="25" name="直接连接符 24">
            <a:extLst>
              <a:ext uri="{FF2B5EF4-FFF2-40B4-BE49-F238E27FC236}">
                <a16:creationId xmlns:a16="http://schemas.microsoft.com/office/drawing/2014/main" id="{BB76FC17-2FEE-ABA2-71B0-D74EB43B0B93}"/>
              </a:ext>
            </a:extLst>
          </p:cNvPr>
          <p:cNvCxnSpPr>
            <a:cxnSpLocks/>
          </p:cNvCxnSpPr>
          <p:nvPr/>
        </p:nvCxnSpPr>
        <p:spPr>
          <a:xfrm>
            <a:off x="934660" y="5852756"/>
            <a:ext cx="2830500" cy="0"/>
          </a:xfrm>
          <a:prstGeom prst="line">
            <a:avLst/>
          </a:prstGeom>
          <a:ln w="19050">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267B1ABE-3292-C7AD-4B1B-3271DA730CB2}"/>
              </a:ext>
            </a:extLst>
          </p:cNvPr>
          <p:cNvCxnSpPr>
            <a:cxnSpLocks/>
          </p:cNvCxnSpPr>
          <p:nvPr/>
        </p:nvCxnSpPr>
        <p:spPr>
          <a:xfrm>
            <a:off x="4728929" y="5852756"/>
            <a:ext cx="2830500" cy="0"/>
          </a:xfrm>
          <a:prstGeom prst="line">
            <a:avLst/>
          </a:prstGeom>
          <a:ln w="19050">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8E9B1461-5A74-A1C3-5193-552603C360E7}"/>
              </a:ext>
            </a:extLst>
          </p:cNvPr>
          <p:cNvCxnSpPr>
            <a:cxnSpLocks/>
          </p:cNvCxnSpPr>
          <p:nvPr/>
        </p:nvCxnSpPr>
        <p:spPr>
          <a:xfrm>
            <a:off x="8426841" y="5852756"/>
            <a:ext cx="2830500" cy="0"/>
          </a:xfrm>
          <a:prstGeom prst="line">
            <a:avLst/>
          </a:prstGeom>
          <a:ln w="1905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44BF26DE-4FF0-2902-275F-BE2A81A179D8}"/>
              </a:ext>
            </a:extLst>
          </p:cNvPr>
          <p:cNvSpPr/>
          <p:nvPr/>
        </p:nvSpPr>
        <p:spPr>
          <a:xfrm>
            <a:off x="551896" y="548942"/>
            <a:ext cx="311440" cy="395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29" name="Picture 2">
            <a:hlinkClick r:id="rId8"/>
            <a:extLst>
              <a:ext uri="{FF2B5EF4-FFF2-40B4-BE49-F238E27FC236}">
                <a16:creationId xmlns:a16="http://schemas.microsoft.com/office/drawing/2014/main" id="{2FE5A286-A9E0-FADA-8A62-5404961169E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450629" y="630705"/>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427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2EA5D72-54E2-E532-FA93-7A58F341C351}"/>
              </a:ext>
            </a:extLst>
          </p:cNvPr>
          <p:cNvSpPr>
            <a:spLocks noGrp="1"/>
          </p:cNvSpPr>
          <p:nvPr>
            <p:ph type="body" sz="quarter" idx="10"/>
          </p:nvPr>
        </p:nvSpPr>
        <p:spPr>
          <a:xfrm>
            <a:off x="925967" y="1358445"/>
            <a:ext cx="3145290" cy="2143125"/>
          </a:xfrm>
        </p:spPr>
        <p:txBody>
          <a:bodyPr/>
          <a:lstStyle/>
          <a:p>
            <a:r>
              <a:rPr lang="en-US" altLang="zh-CN" dirty="0"/>
              <a:t>03</a:t>
            </a:r>
            <a:endParaRPr lang="zh-CN" altLang="en-US" dirty="0"/>
          </a:p>
        </p:txBody>
      </p:sp>
      <p:sp>
        <p:nvSpPr>
          <p:cNvPr id="3" name="文本占位符 2">
            <a:extLst>
              <a:ext uri="{FF2B5EF4-FFF2-40B4-BE49-F238E27FC236}">
                <a16:creationId xmlns:a16="http://schemas.microsoft.com/office/drawing/2014/main" id="{5317DDD8-EEC1-2DBE-422C-D1BF228CE5FD}"/>
              </a:ext>
            </a:extLst>
          </p:cNvPr>
          <p:cNvSpPr>
            <a:spLocks noGrp="1"/>
          </p:cNvSpPr>
          <p:nvPr>
            <p:ph type="body" sz="quarter" idx="11"/>
          </p:nvPr>
        </p:nvSpPr>
        <p:spPr>
          <a:xfrm>
            <a:off x="962252" y="3714750"/>
            <a:ext cx="4505359" cy="1000125"/>
          </a:xfrm>
        </p:spPr>
        <p:txBody>
          <a:bodyPr/>
          <a:lstStyle/>
          <a:p>
            <a:pPr>
              <a:lnSpc>
                <a:spcPct val="110000"/>
              </a:lnSpc>
            </a:pPr>
            <a:r>
              <a:rPr lang="zh-CN" altLang="en-US" sz="6600" b="1" dirty="0">
                <a:latin typeface="+mj-ea"/>
                <a:ea typeface="+mj-ea"/>
              </a:rPr>
              <a:t>结果与分析</a:t>
            </a:r>
          </a:p>
        </p:txBody>
      </p:sp>
    </p:spTree>
    <p:extLst>
      <p:ext uri="{BB962C8B-B14F-4D97-AF65-F5344CB8AC3E}">
        <p14:creationId xmlns:p14="http://schemas.microsoft.com/office/powerpoint/2010/main" val="4024454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17CAD75-5A48-2C76-C5F3-ED553AB806CC}"/>
              </a:ext>
            </a:extLst>
          </p:cNvPr>
          <p:cNvSpPr>
            <a:spLocks noGrp="1"/>
          </p:cNvSpPr>
          <p:nvPr>
            <p:ph type="body" sz="quarter" idx="11"/>
          </p:nvPr>
        </p:nvSpPr>
        <p:spPr>
          <a:xfrm>
            <a:off x="1475666" y="500510"/>
            <a:ext cx="4354099" cy="521417"/>
          </a:xfrm>
        </p:spPr>
        <p:txBody>
          <a:bodyPr>
            <a:noAutofit/>
          </a:bodyPr>
          <a:lstStyle/>
          <a:p>
            <a:pPr algn="just">
              <a:lnSpc>
                <a:spcPct val="100000"/>
              </a:lnSpc>
              <a:spcBef>
                <a:spcPts val="0"/>
              </a:spcBef>
            </a:pPr>
            <a:r>
              <a:rPr lang="zh-CN" altLang="en-US" dirty="0">
                <a:gradFill>
                  <a:gsLst>
                    <a:gs pos="0">
                      <a:schemeClr val="accent1"/>
                    </a:gs>
                    <a:gs pos="98000">
                      <a:schemeClr val="accent2"/>
                    </a:gs>
                  </a:gsLst>
                  <a:lin ang="2700000" scaled="0"/>
                </a:gradFill>
              </a:rPr>
              <a:t>大学生的基本情况分析</a:t>
            </a:r>
          </a:p>
        </p:txBody>
      </p:sp>
      <p:sp>
        <p:nvSpPr>
          <p:cNvPr id="3" name="文本占位符 2">
            <a:extLst>
              <a:ext uri="{FF2B5EF4-FFF2-40B4-BE49-F238E27FC236}">
                <a16:creationId xmlns:a16="http://schemas.microsoft.com/office/drawing/2014/main" id="{C20B9F2D-739F-6E20-6BEB-2F530EAA643D}"/>
              </a:ext>
            </a:extLst>
          </p:cNvPr>
          <p:cNvSpPr>
            <a:spLocks noGrp="1"/>
          </p:cNvSpPr>
          <p:nvPr>
            <p:ph type="body" sz="quarter" idx="12"/>
          </p:nvPr>
        </p:nvSpPr>
        <p:spPr/>
        <p:txBody>
          <a:bodyPr/>
          <a:lstStyle/>
          <a:p>
            <a:r>
              <a:rPr lang="en-US" altLang="zh-CN" dirty="0"/>
              <a:t>01</a:t>
            </a:r>
            <a:endParaRPr lang="zh-CN" altLang="en-US" dirty="0"/>
          </a:p>
        </p:txBody>
      </p:sp>
      <p:sp>
        <p:nvSpPr>
          <p:cNvPr id="4" name="矩形 3">
            <a:extLst>
              <a:ext uri="{FF2B5EF4-FFF2-40B4-BE49-F238E27FC236}">
                <a16:creationId xmlns:a16="http://schemas.microsoft.com/office/drawing/2014/main" id="{AF1961E0-958C-54DC-D3F6-CE7C61259DB3}"/>
              </a:ext>
            </a:extLst>
          </p:cNvPr>
          <p:cNvSpPr/>
          <p:nvPr/>
        </p:nvSpPr>
        <p:spPr>
          <a:xfrm>
            <a:off x="7181851" y="0"/>
            <a:ext cx="5010149" cy="6858000"/>
          </a:xfrm>
          <a:prstGeom prst="rect">
            <a:avLst/>
          </a:prstGeom>
          <a:gradFill>
            <a:gsLst>
              <a:gs pos="0">
                <a:schemeClr val="accent1"/>
              </a:gs>
              <a:gs pos="100000">
                <a:schemeClr val="accent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5" name="图表 4">
            <a:extLst>
              <a:ext uri="{FF2B5EF4-FFF2-40B4-BE49-F238E27FC236}">
                <a16:creationId xmlns:a16="http://schemas.microsoft.com/office/drawing/2014/main" id="{CC6A9F73-41B3-0525-1B63-E210BDD8420E}"/>
              </a:ext>
            </a:extLst>
          </p:cNvPr>
          <p:cNvGraphicFramePr/>
          <p:nvPr>
            <p:extLst>
              <p:ext uri="{D42A27DB-BD31-4B8C-83A1-F6EECF244321}">
                <p14:modId xmlns:p14="http://schemas.microsoft.com/office/powerpoint/2010/main" val="32227349"/>
              </p:ext>
            </p:extLst>
          </p:nvPr>
        </p:nvGraphicFramePr>
        <p:xfrm>
          <a:off x="551896" y="1867058"/>
          <a:ext cx="6128013" cy="4406742"/>
        </p:xfrm>
        <a:graphic>
          <a:graphicData uri="http://schemas.openxmlformats.org/drawingml/2006/chart">
            <c:chart xmlns:c="http://schemas.openxmlformats.org/drawingml/2006/chart" xmlns:r="http://schemas.openxmlformats.org/officeDocument/2006/relationships" r:id="rId2"/>
          </a:graphicData>
        </a:graphic>
      </p:graphicFrame>
      <p:sp>
        <p:nvSpPr>
          <p:cNvPr id="6" name="文本框 5">
            <a:extLst>
              <a:ext uri="{FF2B5EF4-FFF2-40B4-BE49-F238E27FC236}">
                <a16:creationId xmlns:a16="http://schemas.microsoft.com/office/drawing/2014/main" id="{EA3E23BE-99A9-212C-18DA-DC33240F55C5}"/>
              </a:ext>
            </a:extLst>
          </p:cNvPr>
          <p:cNvSpPr txBox="1"/>
          <p:nvPr/>
        </p:nvSpPr>
        <p:spPr>
          <a:xfrm>
            <a:off x="7778872" y="3097972"/>
            <a:ext cx="3491471" cy="1850828"/>
          </a:xfrm>
          <a:prstGeom prst="rect">
            <a:avLst/>
          </a:prstGeom>
          <a:noFill/>
        </p:spPr>
        <p:txBody>
          <a:bodyPr wrap="square">
            <a:noAutofit/>
          </a:bodyPr>
          <a:lstStyle/>
          <a:p>
            <a:pPr marL="0" marR="0" algn="just">
              <a:lnSpc>
                <a:spcPct val="120000"/>
              </a:lnSpc>
              <a:spcBef>
                <a:spcPts val="0"/>
              </a:spcBef>
              <a:spcAft>
                <a:spcPts val="0"/>
              </a:spcAft>
            </a:pPr>
            <a:r>
              <a:rPr lang="zh-CN" altLang="en-US" sz="1600" dirty="0">
                <a:solidFill>
                  <a:schemeClr val="bg1"/>
                </a:solidFill>
                <a:latin typeface="+mn-ea"/>
              </a:rPr>
              <a:t>参与本次调查项目的大学生样本容量为</a:t>
            </a:r>
            <a:r>
              <a:rPr lang="en-US" altLang="zh-CN" sz="1600" dirty="0">
                <a:solidFill>
                  <a:schemeClr val="bg1"/>
                </a:solidFill>
                <a:latin typeface="+mn-ea"/>
              </a:rPr>
              <a:t>1321</a:t>
            </a:r>
            <a:r>
              <a:rPr lang="zh-CN" altLang="en-US" sz="1600" dirty="0">
                <a:solidFill>
                  <a:schemeClr val="bg1"/>
                </a:solidFill>
                <a:latin typeface="+mn-ea"/>
              </a:rPr>
              <a:t>人，其中大一有</a:t>
            </a:r>
            <a:r>
              <a:rPr lang="en-US" altLang="zh-CN" sz="1600" dirty="0">
                <a:solidFill>
                  <a:schemeClr val="bg1"/>
                </a:solidFill>
                <a:latin typeface="+mn-ea"/>
              </a:rPr>
              <a:t>432</a:t>
            </a:r>
            <a:r>
              <a:rPr lang="zh-CN" altLang="en-US" sz="1600" dirty="0">
                <a:solidFill>
                  <a:schemeClr val="bg1"/>
                </a:solidFill>
                <a:latin typeface="+mn-ea"/>
              </a:rPr>
              <a:t>人</a:t>
            </a:r>
            <a:r>
              <a:rPr lang="en-US" altLang="zh-CN" sz="1600" dirty="0">
                <a:solidFill>
                  <a:schemeClr val="bg1"/>
                </a:solidFill>
                <a:latin typeface="+mn-ea"/>
              </a:rPr>
              <a:t>,</a:t>
            </a:r>
            <a:r>
              <a:rPr lang="zh-CN" altLang="en-US" sz="1600" dirty="0">
                <a:solidFill>
                  <a:schemeClr val="bg1"/>
                </a:solidFill>
                <a:latin typeface="+mn-ea"/>
              </a:rPr>
              <a:t>占总人数的</a:t>
            </a:r>
            <a:r>
              <a:rPr lang="en-US" altLang="zh-CN" sz="1600" dirty="0">
                <a:solidFill>
                  <a:schemeClr val="bg1"/>
                </a:solidFill>
                <a:latin typeface="+mn-ea"/>
              </a:rPr>
              <a:t>32.7%</a:t>
            </a:r>
            <a:r>
              <a:rPr lang="zh-CN" altLang="en-US" sz="1600" dirty="0">
                <a:solidFill>
                  <a:schemeClr val="bg1"/>
                </a:solidFill>
                <a:latin typeface="+mn-ea"/>
              </a:rPr>
              <a:t>；大二有</a:t>
            </a:r>
            <a:r>
              <a:rPr lang="en-US" altLang="zh-CN" sz="1600" dirty="0">
                <a:solidFill>
                  <a:schemeClr val="bg1"/>
                </a:solidFill>
                <a:latin typeface="+mn-ea"/>
              </a:rPr>
              <a:t>261</a:t>
            </a:r>
            <a:r>
              <a:rPr lang="zh-CN" altLang="en-US" sz="1600" dirty="0">
                <a:solidFill>
                  <a:schemeClr val="bg1"/>
                </a:solidFill>
                <a:latin typeface="+mn-ea"/>
              </a:rPr>
              <a:t>人，占总人数的</a:t>
            </a:r>
            <a:r>
              <a:rPr lang="en-US" altLang="zh-CN" sz="1600" dirty="0">
                <a:solidFill>
                  <a:schemeClr val="bg1"/>
                </a:solidFill>
                <a:latin typeface="+mn-ea"/>
              </a:rPr>
              <a:t>19.7%</a:t>
            </a:r>
            <a:r>
              <a:rPr lang="zh-CN" altLang="en-US" sz="1600" dirty="0">
                <a:solidFill>
                  <a:schemeClr val="bg1"/>
                </a:solidFill>
                <a:latin typeface="+mn-ea"/>
              </a:rPr>
              <a:t>；其中大三有</a:t>
            </a:r>
            <a:r>
              <a:rPr lang="en-US" altLang="zh-CN" sz="1600" dirty="0">
                <a:solidFill>
                  <a:schemeClr val="bg1"/>
                </a:solidFill>
                <a:latin typeface="+mn-ea"/>
              </a:rPr>
              <a:t>356</a:t>
            </a:r>
            <a:r>
              <a:rPr lang="zh-CN" altLang="en-US" sz="1600" dirty="0">
                <a:solidFill>
                  <a:schemeClr val="bg1"/>
                </a:solidFill>
                <a:latin typeface="+mn-ea"/>
              </a:rPr>
              <a:t>人</a:t>
            </a:r>
            <a:r>
              <a:rPr lang="en-US" altLang="zh-CN" sz="1600" dirty="0">
                <a:solidFill>
                  <a:schemeClr val="bg1"/>
                </a:solidFill>
                <a:latin typeface="+mn-ea"/>
              </a:rPr>
              <a:t>,</a:t>
            </a:r>
            <a:r>
              <a:rPr lang="zh-CN" altLang="en-US" sz="1600" dirty="0">
                <a:solidFill>
                  <a:schemeClr val="bg1"/>
                </a:solidFill>
                <a:latin typeface="+mn-ea"/>
              </a:rPr>
              <a:t>占总人数的</a:t>
            </a:r>
            <a:r>
              <a:rPr lang="en-US" altLang="zh-CN" sz="1600" dirty="0">
                <a:solidFill>
                  <a:schemeClr val="bg1"/>
                </a:solidFill>
                <a:latin typeface="+mn-ea"/>
              </a:rPr>
              <a:t>26.9%</a:t>
            </a:r>
            <a:r>
              <a:rPr lang="zh-CN" altLang="en-US" sz="1600" dirty="0">
                <a:solidFill>
                  <a:schemeClr val="bg1"/>
                </a:solidFill>
                <a:latin typeface="+mn-ea"/>
              </a:rPr>
              <a:t>；其中大四有</a:t>
            </a:r>
            <a:r>
              <a:rPr lang="en-US" altLang="zh-CN" sz="1600" dirty="0">
                <a:solidFill>
                  <a:schemeClr val="bg1"/>
                </a:solidFill>
                <a:latin typeface="+mn-ea"/>
              </a:rPr>
              <a:t>272</a:t>
            </a:r>
            <a:r>
              <a:rPr lang="zh-CN" altLang="en-US" sz="1600" dirty="0">
                <a:solidFill>
                  <a:schemeClr val="bg1"/>
                </a:solidFill>
                <a:latin typeface="+mn-ea"/>
              </a:rPr>
              <a:t>人</a:t>
            </a:r>
            <a:r>
              <a:rPr lang="en-US" altLang="zh-CN" sz="1600" dirty="0">
                <a:solidFill>
                  <a:schemeClr val="bg1"/>
                </a:solidFill>
                <a:latin typeface="+mn-ea"/>
              </a:rPr>
              <a:t>,</a:t>
            </a:r>
            <a:r>
              <a:rPr lang="zh-CN" altLang="en-US" sz="1600" dirty="0">
                <a:solidFill>
                  <a:schemeClr val="bg1"/>
                </a:solidFill>
                <a:latin typeface="+mn-ea"/>
              </a:rPr>
              <a:t>占总人数的</a:t>
            </a:r>
            <a:r>
              <a:rPr lang="en-US" altLang="zh-CN" sz="1600" dirty="0">
                <a:solidFill>
                  <a:schemeClr val="bg1"/>
                </a:solidFill>
                <a:latin typeface="+mn-ea"/>
              </a:rPr>
              <a:t>20.9%</a:t>
            </a:r>
            <a:r>
              <a:rPr lang="zh-CN" altLang="en-US" sz="1600" dirty="0">
                <a:solidFill>
                  <a:schemeClr val="bg1"/>
                </a:solidFill>
                <a:latin typeface="+mn-ea"/>
              </a:rPr>
              <a:t>。</a:t>
            </a:r>
          </a:p>
        </p:txBody>
      </p:sp>
      <p:sp>
        <p:nvSpPr>
          <p:cNvPr id="7" name="文本框 6">
            <a:extLst>
              <a:ext uri="{FF2B5EF4-FFF2-40B4-BE49-F238E27FC236}">
                <a16:creationId xmlns:a16="http://schemas.microsoft.com/office/drawing/2014/main" id="{56C08197-EA7A-1392-BBBB-1E59F19AADA6}"/>
              </a:ext>
            </a:extLst>
          </p:cNvPr>
          <p:cNvSpPr txBox="1"/>
          <p:nvPr/>
        </p:nvSpPr>
        <p:spPr>
          <a:xfrm>
            <a:off x="7713413" y="2260335"/>
            <a:ext cx="2406886" cy="523220"/>
          </a:xfrm>
          <a:prstGeom prst="rect">
            <a:avLst/>
          </a:prstGeom>
          <a:noFill/>
        </p:spPr>
        <p:txBody>
          <a:bodyPr wrap="square" rtlCol="0">
            <a:noAutofit/>
          </a:bodyPr>
          <a:lstStyle>
            <a:defPPr>
              <a:defRPr lang="zh-CN"/>
            </a:defPPr>
            <a:lvl1pPr>
              <a:defRPr b="1">
                <a:solidFill>
                  <a:schemeClr val="bg1"/>
                </a:solidFill>
                <a:latin typeface="+mj-ea"/>
                <a:ea typeface="+mj-ea"/>
              </a:defRPr>
            </a:lvl1pPr>
          </a:lstStyle>
          <a:p>
            <a:r>
              <a:rPr lang="zh-CN" altLang="en-US" sz="2800" dirty="0"/>
              <a:t>基本情况调查</a:t>
            </a:r>
          </a:p>
        </p:txBody>
      </p:sp>
      <p:sp>
        <p:nvSpPr>
          <p:cNvPr id="8" name="文本框 7">
            <a:extLst>
              <a:ext uri="{FF2B5EF4-FFF2-40B4-BE49-F238E27FC236}">
                <a16:creationId xmlns:a16="http://schemas.microsoft.com/office/drawing/2014/main" id="{79FC0FC4-979D-6D79-6191-59DC7053EE7F}"/>
              </a:ext>
            </a:extLst>
          </p:cNvPr>
          <p:cNvSpPr txBox="1"/>
          <p:nvPr/>
        </p:nvSpPr>
        <p:spPr>
          <a:xfrm>
            <a:off x="2754130" y="1497726"/>
            <a:ext cx="1723549" cy="443776"/>
          </a:xfrm>
          <a:prstGeom prst="rect">
            <a:avLst/>
          </a:prstGeom>
          <a:noFill/>
        </p:spPr>
        <p:txBody>
          <a:bodyPr wrap="none">
            <a:noAutofit/>
          </a:bodyPr>
          <a:lstStyle>
            <a:defPPr>
              <a:defRPr lang="zh-CN"/>
            </a:defPPr>
            <a:lvl1pPr algn="just">
              <a:lnSpc>
                <a:spcPct val="120000"/>
              </a:lnSpc>
              <a:defRPr sz="2000" b="1" kern="100">
                <a:solidFill>
                  <a:srgbClr val="28659C"/>
                </a:solidFill>
                <a:effectLst/>
                <a:latin typeface="+mj-ea"/>
                <a:ea typeface="+mj-ea"/>
              </a:defRPr>
            </a:lvl1pPr>
          </a:lstStyle>
          <a:p>
            <a:r>
              <a:rPr lang="zh-CN" altLang="en-US" dirty="0">
                <a:solidFill>
                  <a:schemeClr val="accent2"/>
                </a:solidFill>
              </a:rPr>
              <a:t>基本情况调查</a:t>
            </a:r>
          </a:p>
        </p:txBody>
      </p:sp>
      <p:cxnSp>
        <p:nvCxnSpPr>
          <p:cNvPr id="9" name="直接连接符 8">
            <a:extLst>
              <a:ext uri="{FF2B5EF4-FFF2-40B4-BE49-F238E27FC236}">
                <a16:creationId xmlns:a16="http://schemas.microsoft.com/office/drawing/2014/main" id="{24ABFB01-805A-121C-2238-EEDEEB2EE237}"/>
              </a:ext>
            </a:extLst>
          </p:cNvPr>
          <p:cNvCxnSpPr>
            <a:cxnSpLocks/>
          </p:cNvCxnSpPr>
          <p:nvPr/>
        </p:nvCxnSpPr>
        <p:spPr>
          <a:xfrm>
            <a:off x="7893101" y="2971097"/>
            <a:ext cx="653143" cy="0"/>
          </a:xfrm>
          <a:prstGeom prst="line">
            <a:avLst/>
          </a:prstGeom>
          <a:ln w="25400">
            <a:solidFill>
              <a:schemeClr val="accent3"/>
            </a:solidFill>
            <a:round/>
          </a:ln>
        </p:spPr>
        <p:style>
          <a:lnRef idx="1">
            <a:schemeClr val="accent1"/>
          </a:lnRef>
          <a:fillRef idx="0">
            <a:schemeClr val="accent1"/>
          </a:fillRef>
          <a:effectRef idx="0">
            <a:schemeClr val="accent1"/>
          </a:effectRef>
          <a:fontRef idx="minor">
            <a:schemeClr val="tx1"/>
          </a:fontRef>
        </p:style>
      </p:cxnSp>
      <p:pic>
        <p:nvPicPr>
          <p:cNvPr id="10" name="Picture 2">
            <a:hlinkClick r:id="rId3"/>
            <a:extLst>
              <a:ext uri="{FF2B5EF4-FFF2-40B4-BE49-F238E27FC236}">
                <a16:creationId xmlns:a16="http://schemas.microsoft.com/office/drawing/2014/main" id="{25C25430-7941-F3DC-56B6-0090949F70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450629" y="630705"/>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374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A71F4F0-0181-24D1-B04A-076D355E38C9}"/>
              </a:ext>
            </a:extLst>
          </p:cNvPr>
          <p:cNvSpPr>
            <a:spLocks noGrp="1"/>
          </p:cNvSpPr>
          <p:nvPr>
            <p:ph type="body" sz="quarter" idx="11"/>
          </p:nvPr>
        </p:nvSpPr>
        <p:spPr/>
        <p:txBody>
          <a:bodyPr>
            <a:noAutofit/>
          </a:bodyPr>
          <a:lstStyle/>
          <a:p>
            <a:pPr algn="just">
              <a:lnSpc>
                <a:spcPct val="100000"/>
              </a:lnSpc>
              <a:spcBef>
                <a:spcPts val="0"/>
              </a:spcBef>
            </a:pPr>
            <a:r>
              <a:rPr lang="zh-CN" altLang="en-US" dirty="0">
                <a:gradFill>
                  <a:gsLst>
                    <a:gs pos="0">
                      <a:schemeClr val="accent1"/>
                    </a:gs>
                    <a:gs pos="98000">
                      <a:schemeClr val="accent2"/>
                    </a:gs>
                  </a:gsLst>
                  <a:lin ang="2700000" scaled="0"/>
                </a:gradFill>
              </a:rPr>
              <a:t>在此处添加标题</a:t>
            </a:r>
          </a:p>
        </p:txBody>
      </p:sp>
      <p:sp>
        <p:nvSpPr>
          <p:cNvPr id="3" name="文本占位符 2">
            <a:extLst>
              <a:ext uri="{FF2B5EF4-FFF2-40B4-BE49-F238E27FC236}">
                <a16:creationId xmlns:a16="http://schemas.microsoft.com/office/drawing/2014/main" id="{3BAA3D30-775E-7EEC-32A4-6BB7A14B4068}"/>
              </a:ext>
            </a:extLst>
          </p:cNvPr>
          <p:cNvSpPr>
            <a:spLocks noGrp="1"/>
          </p:cNvSpPr>
          <p:nvPr>
            <p:ph type="body" sz="quarter" idx="12"/>
          </p:nvPr>
        </p:nvSpPr>
        <p:spPr>
          <a:xfrm>
            <a:off x="913031" y="548942"/>
            <a:ext cx="737419" cy="365125"/>
          </a:xfrm>
        </p:spPr>
        <p:txBody>
          <a:bodyPr/>
          <a:lstStyle/>
          <a:p>
            <a:r>
              <a:rPr lang="en-US" altLang="zh-CN" dirty="0"/>
              <a:t>02</a:t>
            </a:r>
            <a:endParaRPr lang="zh-CN" altLang="en-US" dirty="0"/>
          </a:p>
        </p:txBody>
      </p:sp>
      <p:sp>
        <p:nvSpPr>
          <p:cNvPr id="4" name="矩形 3">
            <a:extLst>
              <a:ext uri="{FF2B5EF4-FFF2-40B4-BE49-F238E27FC236}">
                <a16:creationId xmlns:a16="http://schemas.microsoft.com/office/drawing/2014/main" id="{6EAB118F-438B-8597-DD49-27BF829D4879}"/>
              </a:ext>
            </a:extLst>
          </p:cNvPr>
          <p:cNvSpPr/>
          <p:nvPr/>
        </p:nvSpPr>
        <p:spPr>
          <a:xfrm>
            <a:off x="550863" y="1295010"/>
            <a:ext cx="11018043" cy="4942278"/>
          </a:xfrm>
          <a:prstGeom prst="rect">
            <a:avLst/>
          </a:prstGeom>
          <a:solidFill>
            <a:schemeClr val="bg1"/>
          </a:solidFill>
          <a:ln>
            <a:noFill/>
          </a:ln>
          <a:effectLst>
            <a:outerShdw blurRad="368300" sx="102000" sy="102000" algn="ctr"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Light"/>
              <a:cs typeface="+mn-cs"/>
            </a:endParaRPr>
          </a:p>
        </p:txBody>
      </p:sp>
      <p:cxnSp>
        <p:nvCxnSpPr>
          <p:cNvPr id="6" name="直接连接符 5">
            <a:extLst>
              <a:ext uri="{FF2B5EF4-FFF2-40B4-BE49-F238E27FC236}">
                <a16:creationId xmlns:a16="http://schemas.microsoft.com/office/drawing/2014/main" id="{041E171A-A8AE-3AD4-F5C5-838D9074014B}"/>
              </a:ext>
            </a:extLst>
          </p:cNvPr>
          <p:cNvCxnSpPr/>
          <p:nvPr/>
        </p:nvCxnSpPr>
        <p:spPr>
          <a:xfrm>
            <a:off x="6098554" y="2391581"/>
            <a:ext cx="432253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7" name="图表 6">
            <a:extLst>
              <a:ext uri="{FF2B5EF4-FFF2-40B4-BE49-F238E27FC236}">
                <a16:creationId xmlns:a16="http://schemas.microsoft.com/office/drawing/2014/main" id="{71C2ED90-5CA2-8FF6-1DBD-F00DAEC8806E}"/>
              </a:ext>
            </a:extLst>
          </p:cNvPr>
          <p:cNvGraphicFramePr/>
          <p:nvPr>
            <p:extLst>
              <p:ext uri="{D42A27DB-BD31-4B8C-83A1-F6EECF244321}">
                <p14:modId xmlns:p14="http://schemas.microsoft.com/office/powerpoint/2010/main" val="1071773551"/>
              </p:ext>
            </p:extLst>
          </p:nvPr>
        </p:nvGraphicFramePr>
        <p:xfrm>
          <a:off x="79328" y="1679952"/>
          <a:ext cx="6301673" cy="4172394"/>
        </p:xfrm>
        <a:graphic>
          <a:graphicData uri="http://schemas.openxmlformats.org/drawingml/2006/chart">
            <c:chart xmlns:c="http://schemas.openxmlformats.org/drawingml/2006/chart" xmlns:r="http://schemas.openxmlformats.org/officeDocument/2006/relationships" r:id="rId2"/>
          </a:graphicData>
        </a:graphic>
      </p:graphicFrame>
      <p:sp>
        <p:nvSpPr>
          <p:cNvPr id="8" name="椭圆 7">
            <a:extLst>
              <a:ext uri="{FF2B5EF4-FFF2-40B4-BE49-F238E27FC236}">
                <a16:creationId xmlns:a16="http://schemas.microsoft.com/office/drawing/2014/main" id="{672C0141-1D25-1F14-ED4A-ED6F5E92E963}"/>
              </a:ext>
            </a:extLst>
          </p:cNvPr>
          <p:cNvSpPr/>
          <p:nvPr/>
        </p:nvSpPr>
        <p:spPr>
          <a:xfrm>
            <a:off x="1871935" y="2407920"/>
            <a:ext cx="2716458" cy="2716458"/>
          </a:xfrm>
          <a:prstGeom prst="ellipse">
            <a:avLst/>
          </a:prstGeom>
          <a:solidFill>
            <a:schemeClr val="bg1"/>
          </a:solidFill>
          <a:ln>
            <a:noFill/>
          </a:ln>
          <a:effectLst>
            <a:outerShdw blurRad="2413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Light"/>
              <a:cs typeface="+mn-cs"/>
            </a:endParaRPr>
          </a:p>
        </p:txBody>
      </p:sp>
      <p:sp>
        <p:nvSpPr>
          <p:cNvPr id="9" name="矩形 8">
            <a:extLst>
              <a:ext uri="{FF2B5EF4-FFF2-40B4-BE49-F238E27FC236}">
                <a16:creationId xmlns:a16="http://schemas.microsoft.com/office/drawing/2014/main" id="{92012E98-F376-7424-C4B4-1EEC039E71E2}"/>
              </a:ext>
            </a:extLst>
          </p:cNvPr>
          <p:cNvSpPr/>
          <p:nvPr/>
        </p:nvSpPr>
        <p:spPr>
          <a:xfrm>
            <a:off x="2625670" y="2962561"/>
            <a:ext cx="1208985" cy="1168140"/>
          </a:xfrm>
          <a:prstGeom prst="rect">
            <a:avLst/>
          </a:prstGeom>
        </p:spPr>
        <p:txBody>
          <a:bodyPr wrap="none">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accent2"/>
                </a:solidFill>
                <a:effectLst/>
                <a:uLnTx/>
                <a:uFillTx/>
                <a:latin typeface="+mj-ea"/>
                <a:ea typeface="+mj-ea"/>
              </a:rPr>
              <a:t>占比</a:t>
            </a:r>
            <a:endParaRPr kumimoji="0" lang="en-US" altLang="zh-CN" sz="2400" b="1" i="0" u="none" strike="noStrike" kern="1200" cap="none" spc="0" normalizeH="0" baseline="0" noProof="0" dirty="0">
              <a:ln>
                <a:noFill/>
              </a:ln>
              <a:solidFill>
                <a:schemeClr val="accent2"/>
              </a:solidFill>
              <a:effectLst/>
              <a:uLnTx/>
              <a:uFillTx/>
              <a:latin typeface="+mj-ea"/>
              <a:ea typeface="+mj-ea"/>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chemeClr val="accent3"/>
                </a:solidFill>
                <a:effectLst/>
                <a:uLnTx/>
                <a:uFillTx/>
                <a:latin typeface="+mj-ea"/>
                <a:ea typeface="+mj-ea"/>
                <a:cs typeface="+mn-cs"/>
              </a:rPr>
              <a:t>20%</a:t>
            </a:r>
          </a:p>
        </p:txBody>
      </p:sp>
      <p:sp>
        <p:nvSpPr>
          <p:cNvPr id="10" name="矩形 9">
            <a:extLst>
              <a:ext uri="{FF2B5EF4-FFF2-40B4-BE49-F238E27FC236}">
                <a16:creationId xmlns:a16="http://schemas.microsoft.com/office/drawing/2014/main" id="{2623CB15-9B3F-360E-6208-E0BE2625D9FE}"/>
              </a:ext>
            </a:extLst>
          </p:cNvPr>
          <p:cNvSpPr/>
          <p:nvPr/>
        </p:nvSpPr>
        <p:spPr>
          <a:xfrm>
            <a:off x="5981335" y="1910111"/>
            <a:ext cx="3570208" cy="514051"/>
          </a:xfrm>
          <a:prstGeom prst="rect">
            <a:avLst/>
          </a:prstGeom>
          <a:noFill/>
        </p:spPr>
        <p:txBody>
          <a:bodyPr wrap="none">
            <a:noAutofit/>
          </a:bodyPr>
          <a:lstStyle/>
          <a:p>
            <a:pPr algn="just">
              <a:lnSpc>
                <a:spcPct val="120000"/>
              </a:lnSpc>
            </a:pPr>
            <a:r>
              <a:rPr lang="zh-CN" altLang="en-US" sz="2400" b="1" kern="100" dirty="0">
                <a:solidFill>
                  <a:schemeClr val="accent2"/>
                </a:solidFill>
                <a:latin typeface="+mj-ea"/>
                <a:ea typeface="+mj-ea"/>
              </a:rPr>
              <a:t>使用的人群男生占比较高</a:t>
            </a:r>
            <a:endParaRPr lang="zh-CN" altLang="zh-CN" sz="2400" b="1" kern="100" dirty="0">
              <a:solidFill>
                <a:schemeClr val="accent2"/>
              </a:solidFill>
              <a:latin typeface="+mj-ea"/>
              <a:ea typeface="+mj-ea"/>
            </a:endParaRPr>
          </a:p>
        </p:txBody>
      </p:sp>
      <p:sp>
        <p:nvSpPr>
          <p:cNvPr id="11" name="矩形 10">
            <a:extLst>
              <a:ext uri="{FF2B5EF4-FFF2-40B4-BE49-F238E27FC236}">
                <a16:creationId xmlns:a16="http://schemas.microsoft.com/office/drawing/2014/main" id="{DD1C22EC-16BD-C6D9-5BAC-D8C1468DD9AC}"/>
              </a:ext>
            </a:extLst>
          </p:cNvPr>
          <p:cNvSpPr/>
          <p:nvPr/>
        </p:nvSpPr>
        <p:spPr>
          <a:xfrm>
            <a:off x="5996422" y="2473241"/>
            <a:ext cx="4538533" cy="668966"/>
          </a:xfrm>
          <a:prstGeom prst="rect">
            <a:avLst/>
          </a:prstGeom>
          <a:noFill/>
        </p:spPr>
        <p:txBody>
          <a:bodyPr wrap="square">
            <a:noAutofit/>
          </a:bodyPr>
          <a:lstStyle/>
          <a:p>
            <a:pPr>
              <a:lnSpc>
                <a:spcPct val="120000"/>
              </a:lnSpc>
            </a:pPr>
            <a:r>
              <a:rPr lang="zh-CN" altLang="en-US" sz="1600" dirty="0">
                <a:solidFill>
                  <a:schemeClr val="bg1">
                    <a:lumMod val="65000"/>
                  </a:schemeClr>
                </a:solidFill>
                <a:latin typeface="+mn-ea"/>
              </a:rPr>
              <a:t>通过研究发现，对使用的人群进行分类，发现男生使用人数较多。</a:t>
            </a:r>
          </a:p>
        </p:txBody>
      </p:sp>
      <p:cxnSp>
        <p:nvCxnSpPr>
          <p:cNvPr id="12" name="直接连接符 11">
            <a:extLst>
              <a:ext uri="{FF2B5EF4-FFF2-40B4-BE49-F238E27FC236}">
                <a16:creationId xmlns:a16="http://schemas.microsoft.com/office/drawing/2014/main" id="{57D8F283-7C39-F8D2-0A3C-8332D860D149}"/>
              </a:ext>
            </a:extLst>
          </p:cNvPr>
          <p:cNvCxnSpPr/>
          <p:nvPr/>
        </p:nvCxnSpPr>
        <p:spPr>
          <a:xfrm>
            <a:off x="6213814" y="3199800"/>
            <a:ext cx="5390305" cy="0"/>
          </a:xfrm>
          <a:prstGeom prst="line">
            <a:avLst/>
          </a:prstGeom>
          <a:ln w="63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53F4B47F-BCD7-5DAE-2108-0935EB49D9EC}"/>
              </a:ext>
            </a:extLst>
          </p:cNvPr>
          <p:cNvCxnSpPr/>
          <p:nvPr/>
        </p:nvCxnSpPr>
        <p:spPr>
          <a:xfrm>
            <a:off x="6098554" y="3681270"/>
            <a:ext cx="432253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C9066E90-0B05-5A5B-66CB-9777BFAC3C37}"/>
              </a:ext>
            </a:extLst>
          </p:cNvPr>
          <p:cNvSpPr/>
          <p:nvPr/>
        </p:nvSpPr>
        <p:spPr>
          <a:xfrm>
            <a:off x="5981335" y="3199800"/>
            <a:ext cx="2954655" cy="514051"/>
          </a:xfrm>
          <a:prstGeom prst="rect">
            <a:avLst/>
          </a:prstGeom>
          <a:noFill/>
        </p:spPr>
        <p:txBody>
          <a:bodyPr wrap="none">
            <a:noAutofit/>
          </a:bodyPr>
          <a:lstStyle/>
          <a:p>
            <a:pPr>
              <a:lnSpc>
                <a:spcPct val="120000"/>
              </a:lnSpc>
            </a:pPr>
            <a:r>
              <a:rPr lang="zh-CN" altLang="en-US" sz="2400" b="1" kern="100" dirty="0">
                <a:solidFill>
                  <a:schemeClr val="accent2"/>
                </a:solidFill>
                <a:latin typeface="+mj-ea"/>
                <a:ea typeface="+mj-ea"/>
              </a:rPr>
              <a:t>学校使用人数比例少</a:t>
            </a:r>
            <a:endParaRPr lang="zh-CN" altLang="zh-CN" sz="2400" b="1" kern="100" dirty="0">
              <a:solidFill>
                <a:schemeClr val="accent2"/>
              </a:solidFill>
              <a:latin typeface="+mj-ea"/>
              <a:ea typeface="+mj-ea"/>
            </a:endParaRPr>
          </a:p>
        </p:txBody>
      </p:sp>
      <p:sp>
        <p:nvSpPr>
          <p:cNvPr id="15" name="矩形 14">
            <a:extLst>
              <a:ext uri="{FF2B5EF4-FFF2-40B4-BE49-F238E27FC236}">
                <a16:creationId xmlns:a16="http://schemas.microsoft.com/office/drawing/2014/main" id="{8E825C4E-92C6-FFCA-8131-5F1A614899FB}"/>
              </a:ext>
            </a:extLst>
          </p:cNvPr>
          <p:cNvSpPr/>
          <p:nvPr/>
        </p:nvSpPr>
        <p:spPr>
          <a:xfrm>
            <a:off x="5996422" y="3762930"/>
            <a:ext cx="4538533" cy="668966"/>
          </a:xfrm>
          <a:prstGeom prst="rect">
            <a:avLst/>
          </a:prstGeom>
          <a:noFill/>
        </p:spPr>
        <p:txBody>
          <a:bodyPr wrap="square">
            <a:noAutofit/>
          </a:bodyPr>
          <a:lstStyle/>
          <a:p>
            <a:pPr>
              <a:lnSpc>
                <a:spcPct val="120000"/>
              </a:lnSpc>
            </a:pPr>
            <a:r>
              <a:rPr lang="zh-CN" altLang="en-US" sz="1600" dirty="0">
                <a:solidFill>
                  <a:schemeClr val="bg1">
                    <a:lumMod val="65000"/>
                  </a:schemeClr>
                </a:solidFill>
                <a:latin typeface="+mn-ea"/>
              </a:rPr>
              <a:t>研究发现，目前该项目在学校的普及程度不高，普遍偏低。</a:t>
            </a:r>
          </a:p>
        </p:txBody>
      </p:sp>
      <p:cxnSp>
        <p:nvCxnSpPr>
          <p:cNvPr id="16" name="直接连接符 15">
            <a:extLst>
              <a:ext uri="{FF2B5EF4-FFF2-40B4-BE49-F238E27FC236}">
                <a16:creationId xmlns:a16="http://schemas.microsoft.com/office/drawing/2014/main" id="{B46CCAEB-6A79-5705-32BF-B5B3421A0669}"/>
              </a:ext>
            </a:extLst>
          </p:cNvPr>
          <p:cNvCxnSpPr/>
          <p:nvPr/>
        </p:nvCxnSpPr>
        <p:spPr>
          <a:xfrm>
            <a:off x="6213814" y="4448817"/>
            <a:ext cx="5390305" cy="0"/>
          </a:xfrm>
          <a:prstGeom prst="line">
            <a:avLst/>
          </a:prstGeom>
          <a:ln w="63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B5D3A0DE-37F6-81D8-4B15-93FD9B5B3B1F}"/>
              </a:ext>
            </a:extLst>
          </p:cNvPr>
          <p:cNvCxnSpPr/>
          <p:nvPr/>
        </p:nvCxnSpPr>
        <p:spPr>
          <a:xfrm>
            <a:off x="6098554" y="4930287"/>
            <a:ext cx="432253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CED1B839-D8E5-17E2-8AEC-5487421F7099}"/>
              </a:ext>
            </a:extLst>
          </p:cNvPr>
          <p:cNvSpPr/>
          <p:nvPr/>
        </p:nvSpPr>
        <p:spPr>
          <a:xfrm>
            <a:off x="5981335" y="4448817"/>
            <a:ext cx="3570208" cy="514051"/>
          </a:xfrm>
          <a:prstGeom prst="rect">
            <a:avLst/>
          </a:prstGeom>
          <a:noFill/>
        </p:spPr>
        <p:txBody>
          <a:bodyPr wrap="none">
            <a:noAutofit/>
          </a:bodyPr>
          <a:lstStyle/>
          <a:p>
            <a:pPr>
              <a:lnSpc>
                <a:spcPct val="120000"/>
              </a:lnSpc>
            </a:pPr>
            <a:r>
              <a:rPr lang="zh-CN" altLang="en-US" sz="2400" b="1" kern="100" dirty="0">
                <a:solidFill>
                  <a:schemeClr val="accent2"/>
                </a:solidFill>
                <a:latin typeface="+mj-ea"/>
                <a:ea typeface="+mj-ea"/>
              </a:rPr>
              <a:t>大学生对该项目了解较少</a:t>
            </a:r>
            <a:endParaRPr lang="zh-CN" altLang="zh-CN" sz="2400" b="1" kern="100" dirty="0">
              <a:solidFill>
                <a:schemeClr val="accent2"/>
              </a:solidFill>
              <a:latin typeface="+mj-ea"/>
              <a:ea typeface="+mj-ea"/>
            </a:endParaRPr>
          </a:p>
        </p:txBody>
      </p:sp>
      <p:sp>
        <p:nvSpPr>
          <p:cNvPr id="19" name="矩形 18">
            <a:extLst>
              <a:ext uri="{FF2B5EF4-FFF2-40B4-BE49-F238E27FC236}">
                <a16:creationId xmlns:a16="http://schemas.microsoft.com/office/drawing/2014/main" id="{7AE8E2DC-CBC6-FBD1-52A9-9FA2C2219DCC}"/>
              </a:ext>
            </a:extLst>
          </p:cNvPr>
          <p:cNvSpPr/>
          <p:nvPr/>
        </p:nvSpPr>
        <p:spPr>
          <a:xfrm>
            <a:off x="5996422" y="5011947"/>
            <a:ext cx="4538533" cy="668966"/>
          </a:xfrm>
          <a:prstGeom prst="rect">
            <a:avLst/>
          </a:prstGeom>
          <a:noFill/>
        </p:spPr>
        <p:txBody>
          <a:bodyPr wrap="square">
            <a:noAutofit/>
          </a:bodyPr>
          <a:lstStyle/>
          <a:p>
            <a:pPr>
              <a:lnSpc>
                <a:spcPct val="120000"/>
              </a:lnSpc>
            </a:pPr>
            <a:r>
              <a:rPr lang="zh-CN" altLang="en-US" sz="1600" dirty="0">
                <a:solidFill>
                  <a:schemeClr val="bg1">
                    <a:lumMod val="65000"/>
                  </a:schemeClr>
                </a:solidFill>
                <a:latin typeface="+mn-ea"/>
              </a:rPr>
              <a:t>研究发现，目前很多大学生还不知道该项目，对其了解也是甚少。</a:t>
            </a:r>
          </a:p>
        </p:txBody>
      </p:sp>
      <p:sp>
        <p:nvSpPr>
          <p:cNvPr id="20" name="矩形 19">
            <a:extLst>
              <a:ext uri="{FF2B5EF4-FFF2-40B4-BE49-F238E27FC236}">
                <a16:creationId xmlns:a16="http://schemas.microsoft.com/office/drawing/2014/main" id="{FCDA0135-8C39-8AA1-9A8E-FB6B929ECB73}"/>
              </a:ext>
            </a:extLst>
          </p:cNvPr>
          <p:cNvSpPr/>
          <p:nvPr/>
        </p:nvSpPr>
        <p:spPr>
          <a:xfrm>
            <a:off x="2240149" y="4267124"/>
            <a:ext cx="1980029" cy="443776"/>
          </a:xfrm>
          <a:prstGeom prst="rect">
            <a:avLst/>
          </a:prstGeom>
          <a:noFill/>
        </p:spPr>
        <p:txBody>
          <a:bodyPr wrap="none">
            <a:noAutofit/>
          </a:bodyPr>
          <a:lstStyle/>
          <a:p>
            <a:pPr algn="just">
              <a:lnSpc>
                <a:spcPct val="120000"/>
              </a:lnSpc>
            </a:pPr>
            <a:r>
              <a:rPr lang="zh-CN" altLang="en-US" sz="2000" b="1" kern="100" dirty="0">
                <a:solidFill>
                  <a:schemeClr val="accent2"/>
                </a:solidFill>
                <a:latin typeface="+mj-ea"/>
                <a:ea typeface="+mj-ea"/>
              </a:rPr>
              <a:t>学校的使用情况</a:t>
            </a:r>
            <a:endParaRPr lang="zh-CN" altLang="zh-CN" sz="2000" b="1" kern="100" dirty="0">
              <a:solidFill>
                <a:schemeClr val="accent2"/>
              </a:solidFill>
              <a:latin typeface="+mj-ea"/>
              <a:ea typeface="+mj-ea"/>
            </a:endParaRPr>
          </a:p>
        </p:txBody>
      </p:sp>
      <p:cxnSp>
        <p:nvCxnSpPr>
          <p:cNvPr id="21" name="直接连接符 20">
            <a:extLst>
              <a:ext uri="{FF2B5EF4-FFF2-40B4-BE49-F238E27FC236}">
                <a16:creationId xmlns:a16="http://schemas.microsoft.com/office/drawing/2014/main" id="{705903A3-0253-DC36-C52D-71E724C7D507}"/>
              </a:ext>
            </a:extLst>
          </p:cNvPr>
          <p:cNvCxnSpPr/>
          <p:nvPr/>
        </p:nvCxnSpPr>
        <p:spPr>
          <a:xfrm>
            <a:off x="2164478" y="4154878"/>
            <a:ext cx="2131365"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2" name="Picture 2">
            <a:hlinkClick r:id="rId3"/>
            <a:extLst>
              <a:ext uri="{FF2B5EF4-FFF2-40B4-BE49-F238E27FC236}">
                <a16:creationId xmlns:a16="http://schemas.microsoft.com/office/drawing/2014/main" id="{F81C0AC0-F989-BA13-698F-84EC547C0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0629" y="630705"/>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94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9CFFD94-870D-685D-DE0B-ACD171566F45}"/>
              </a:ext>
            </a:extLst>
          </p:cNvPr>
          <p:cNvSpPr>
            <a:spLocks noGrp="1"/>
          </p:cNvSpPr>
          <p:nvPr>
            <p:ph type="body" sz="quarter" idx="11"/>
          </p:nvPr>
        </p:nvSpPr>
        <p:spPr>
          <a:xfrm>
            <a:off x="1600755" y="525482"/>
            <a:ext cx="2666445" cy="363731"/>
          </a:xfrm>
        </p:spPr>
        <p:txBody>
          <a:bodyPr>
            <a:noAutofit/>
          </a:bodyPr>
          <a:lstStyle/>
          <a:p>
            <a:pPr algn="just">
              <a:lnSpc>
                <a:spcPct val="100000"/>
              </a:lnSpc>
              <a:spcBef>
                <a:spcPts val="0"/>
              </a:spcBef>
            </a:pPr>
            <a:r>
              <a:rPr lang="zh-CN" altLang="en-US" dirty="0">
                <a:gradFill>
                  <a:gsLst>
                    <a:gs pos="0">
                      <a:schemeClr val="accent1"/>
                    </a:gs>
                    <a:gs pos="98000">
                      <a:schemeClr val="accent2"/>
                    </a:gs>
                  </a:gsLst>
                  <a:lin ang="2700000" scaled="0"/>
                </a:gradFill>
              </a:rPr>
              <a:t>调查详情分析</a:t>
            </a:r>
          </a:p>
        </p:txBody>
      </p:sp>
      <p:sp>
        <p:nvSpPr>
          <p:cNvPr id="3" name="文本占位符 2">
            <a:extLst>
              <a:ext uri="{FF2B5EF4-FFF2-40B4-BE49-F238E27FC236}">
                <a16:creationId xmlns:a16="http://schemas.microsoft.com/office/drawing/2014/main" id="{9CCF739A-F8AE-5484-704C-E45EFC273A8D}"/>
              </a:ext>
            </a:extLst>
          </p:cNvPr>
          <p:cNvSpPr>
            <a:spLocks noGrp="1"/>
          </p:cNvSpPr>
          <p:nvPr>
            <p:ph type="body" sz="quarter" idx="12"/>
          </p:nvPr>
        </p:nvSpPr>
        <p:spPr>
          <a:xfrm>
            <a:off x="903092" y="548942"/>
            <a:ext cx="799209" cy="365125"/>
          </a:xfrm>
        </p:spPr>
        <p:txBody>
          <a:bodyPr/>
          <a:lstStyle/>
          <a:p>
            <a:r>
              <a:rPr lang="en-US" altLang="zh-CN" dirty="0"/>
              <a:t>03</a:t>
            </a:r>
            <a:endParaRPr lang="zh-CN" altLang="en-US" dirty="0"/>
          </a:p>
        </p:txBody>
      </p:sp>
      <p:sp>
        <p:nvSpPr>
          <p:cNvPr id="4" name="矩形 3">
            <a:extLst>
              <a:ext uri="{FF2B5EF4-FFF2-40B4-BE49-F238E27FC236}">
                <a16:creationId xmlns:a16="http://schemas.microsoft.com/office/drawing/2014/main" id="{479A94FB-5F07-EED9-E303-804C379856A0}"/>
              </a:ext>
            </a:extLst>
          </p:cNvPr>
          <p:cNvSpPr/>
          <p:nvPr/>
        </p:nvSpPr>
        <p:spPr>
          <a:xfrm>
            <a:off x="1" y="5372100"/>
            <a:ext cx="12192000" cy="1485900"/>
          </a:xfrm>
          <a:prstGeom prst="rect">
            <a:avLst/>
          </a:prstGeom>
          <a:gradFill>
            <a:gsLst>
              <a:gs pos="0">
                <a:schemeClr val="accent2"/>
              </a:gs>
              <a:gs pos="98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24069C91-AEA0-3F71-09B3-A2BFC3CF3E8B}"/>
              </a:ext>
            </a:extLst>
          </p:cNvPr>
          <p:cNvSpPr/>
          <p:nvPr/>
        </p:nvSpPr>
        <p:spPr>
          <a:xfrm>
            <a:off x="551896" y="2575758"/>
            <a:ext cx="11124167" cy="3662718"/>
          </a:xfrm>
          <a:prstGeom prst="roundRect">
            <a:avLst>
              <a:gd name="adj" fmla="val 1545"/>
            </a:avLst>
          </a:prstGeom>
          <a:solidFill>
            <a:schemeClr val="bg1"/>
          </a:solidFill>
          <a:ln>
            <a:noFill/>
          </a:ln>
          <a:effectLst>
            <a:outerShdw blurRad="254000" dist="508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id="{ACA727F8-CDE1-BD1F-8037-FEDAE4E59073}"/>
              </a:ext>
            </a:extLst>
          </p:cNvPr>
          <p:cNvSpPr/>
          <p:nvPr/>
        </p:nvSpPr>
        <p:spPr>
          <a:xfrm>
            <a:off x="940174" y="1473845"/>
            <a:ext cx="9894431" cy="712054"/>
          </a:xfrm>
          <a:prstGeom prst="rect">
            <a:avLst/>
          </a:prstGeom>
          <a:noFill/>
        </p:spPr>
        <p:txBody>
          <a:bodyPr wrap="square">
            <a:noAutofit/>
          </a:bodyPr>
          <a:lstStyle/>
          <a:p>
            <a:pPr algn="ctr">
              <a:lnSpc>
                <a:spcPct val="130000"/>
              </a:lnSpc>
            </a:pPr>
            <a:r>
              <a:rPr lang="zh-CN" altLang="en-US" sz="1600" dirty="0">
                <a:solidFill>
                  <a:prstClr val="black">
                    <a:lumMod val="50000"/>
                    <a:lumOff val="50000"/>
                  </a:prstClr>
                </a:solidFill>
                <a:latin typeface="+mn-ea"/>
              </a:rPr>
              <a:t>通过对大学中各个年级及老师的兴趣爱好进行调查发现了一些有价值的内容，刚进入大学的大一年级还保留了高中时的学习态度，学习和看书人数最多。</a:t>
            </a:r>
          </a:p>
        </p:txBody>
      </p:sp>
      <p:graphicFrame>
        <p:nvGraphicFramePr>
          <p:cNvPr id="7" name="表格 2">
            <a:extLst>
              <a:ext uri="{FF2B5EF4-FFF2-40B4-BE49-F238E27FC236}">
                <a16:creationId xmlns:a16="http://schemas.microsoft.com/office/drawing/2014/main" id="{290C571F-0D02-9CF2-4054-F6FA30229D19}"/>
              </a:ext>
            </a:extLst>
          </p:cNvPr>
          <p:cNvGraphicFramePr>
            <a:graphicFrameLocks noGrp="1"/>
          </p:cNvGraphicFramePr>
          <p:nvPr>
            <p:extLst>
              <p:ext uri="{D42A27DB-BD31-4B8C-83A1-F6EECF244321}">
                <p14:modId xmlns:p14="http://schemas.microsoft.com/office/powerpoint/2010/main" val="802759954"/>
              </p:ext>
            </p:extLst>
          </p:nvPr>
        </p:nvGraphicFramePr>
        <p:xfrm>
          <a:off x="1173017" y="3456368"/>
          <a:ext cx="9818832" cy="2667000"/>
        </p:xfrm>
        <a:graphic>
          <a:graphicData uri="http://schemas.openxmlformats.org/drawingml/2006/table">
            <a:tbl>
              <a:tblPr firstRow="1" bandRow="1">
                <a:tableStyleId>{5C22544A-7EE6-4342-B048-85BDC9FD1C3A}</a:tableStyleId>
              </a:tblPr>
              <a:tblGrid>
                <a:gridCol w="1636472">
                  <a:extLst>
                    <a:ext uri="{9D8B030D-6E8A-4147-A177-3AD203B41FA5}">
                      <a16:colId xmlns:a16="http://schemas.microsoft.com/office/drawing/2014/main" val="2550164197"/>
                    </a:ext>
                  </a:extLst>
                </a:gridCol>
                <a:gridCol w="1636472">
                  <a:extLst>
                    <a:ext uri="{9D8B030D-6E8A-4147-A177-3AD203B41FA5}">
                      <a16:colId xmlns:a16="http://schemas.microsoft.com/office/drawing/2014/main" val="1842261726"/>
                    </a:ext>
                  </a:extLst>
                </a:gridCol>
                <a:gridCol w="1636472">
                  <a:extLst>
                    <a:ext uri="{9D8B030D-6E8A-4147-A177-3AD203B41FA5}">
                      <a16:colId xmlns:a16="http://schemas.microsoft.com/office/drawing/2014/main" val="407444044"/>
                    </a:ext>
                  </a:extLst>
                </a:gridCol>
                <a:gridCol w="1636472">
                  <a:extLst>
                    <a:ext uri="{9D8B030D-6E8A-4147-A177-3AD203B41FA5}">
                      <a16:colId xmlns:a16="http://schemas.microsoft.com/office/drawing/2014/main" val="3285229248"/>
                    </a:ext>
                  </a:extLst>
                </a:gridCol>
                <a:gridCol w="1636472">
                  <a:extLst>
                    <a:ext uri="{9D8B030D-6E8A-4147-A177-3AD203B41FA5}">
                      <a16:colId xmlns:a16="http://schemas.microsoft.com/office/drawing/2014/main" val="3097980410"/>
                    </a:ext>
                  </a:extLst>
                </a:gridCol>
                <a:gridCol w="1636472">
                  <a:extLst>
                    <a:ext uri="{9D8B030D-6E8A-4147-A177-3AD203B41FA5}">
                      <a16:colId xmlns:a16="http://schemas.microsoft.com/office/drawing/2014/main" val="415527068"/>
                    </a:ext>
                  </a:extLst>
                </a:gridCol>
              </a:tblGrid>
              <a:tr h="444500">
                <a:tc>
                  <a:txBody>
                    <a:bodyPr/>
                    <a:lstStyle/>
                    <a:p>
                      <a:pPr algn="ctr"/>
                      <a:endParaRPr lang="zh-CN" altLang="en-US" dirty="0">
                        <a:latin typeface="+mj-ea"/>
                        <a:ea typeface="+mj-ea"/>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latin typeface="+mj-ea"/>
                          <a:ea typeface="+mj-ea"/>
                        </a:rPr>
                        <a:t>运动</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latin typeface="+mj-ea"/>
                          <a:ea typeface="+mj-ea"/>
                        </a:rPr>
                        <a:t>看书</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latin typeface="+mj-ea"/>
                          <a:ea typeface="+mj-ea"/>
                        </a:rPr>
                        <a:t>打游戏</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latin typeface="+mj-ea"/>
                          <a:ea typeface="+mj-ea"/>
                        </a:rPr>
                        <a:t>旅游</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latin typeface="+mj-ea"/>
                          <a:ea typeface="+mj-ea"/>
                        </a:rPr>
                        <a:t>学生</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262812325"/>
                  </a:ext>
                </a:extLst>
              </a:tr>
              <a:tr h="44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lumMod val="65000"/>
                              <a:lumOff val="35000"/>
                            </a:schemeClr>
                          </a:solidFill>
                          <a:latin typeface="+mj-ea"/>
                          <a:ea typeface="+mj-ea"/>
                        </a:rPr>
                        <a:t>大一</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1919691"/>
                  </a:ext>
                </a:extLst>
              </a:tr>
              <a:tr h="44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lumMod val="65000"/>
                              <a:lumOff val="35000"/>
                            </a:schemeClr>
                          </a:solidFill>
                          <a:latin typeface="+mj-ea"/>
                          <a:ea typeface="+mj-ea"/>
                        </a:rPr>
                        <a:t>大二</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13599035"/>
                  </a:ext>
                </a:extLst>
              </a:tr>
              <a:tr h="44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lumMod val="65000"/>
                              <a:lumOff val="35000"/>
                            </a:schemeClr>
                          </a:solidFill>
                          <a:latin typeface="+mj-ea"/>
                          <a:ea typeface="+mj-ea"/>
                        </a:rPr>
                        <a:t>大三</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5285553"/>
                  </a:ext>
                </a:extLst>
              </a:tr>
              <a:tr h="44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lumMod val="65000"/>
                              <a:lumOff val="35000"/>
                            </a:schemeClr>
                          </a:solidFill>
                          <a:latin typeface="+mj-ea"/>
                          <a:ea typeface="+mj-ea"/>
                        </a:rPr>
                        <a:t>大四</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4190955"/>
                  </a:ext>
                </a:extLst>
              </a:tr>
              <a:tr h="44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lumMod val="65000"/>
                              <a:lumOff val="35000"/>
                            </a:schemeClr>
                          </a:solidFill>
                          <a:latin typeface="+mj-ea"/>
                          <a:ea typeface="+mj-ea"/>
                        </a:rPr>
                        <a:t>老师</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lumMod val="65000"/>
                              <a:lumOff val="35000"/>
                            </a:schemeClr>
                          </a:solidFill>
                        </a:rPr>
                        <a:t>111</a:t>
                      </a:r>
                      <a:endParaRPr lang="zh-CN" altLang="en-US" dirty="0">
                        <a:solidFill>
                          <a:schemeClr val="tx1">
                            <a:lumMod val="65000"/>
                            <a:lumOff val="3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28037534"/>
                  </a:ext>
                </a:extLst>
              </a:tr>
            </a:tbl>
          </a:graphicData>
        </a:graphic>
      </p:graphicFrame>
      <p:sp>
        <p:nvSpPr>
          <p:cNvPr id="8" name="文本框 7">
            <a:extLst>
              <a:ext uri="{FF2B5EF4-FFF2-40B4-BE49-F238E27FC236}">
                <a16:creationId xmlns:a16="http://schemas.microsoft.com/office/drawing/2014/main" id="{FB86D35D-8194-FE50-0A7B-DD6F525A8DC8}"/>
              </a:ext>
            </a:extLst>
          </p:cNvPr>
          <p:cNvSpPr txBox="1"/>
          <p:nvPr/>
        </p:nvSpPr>
        <p:spPr>
          <a:xfrm>
            <a:off x="4476618" y="2678290"/>
            <a:ext cx="3262432" cy="514051"/>
          </a:xfrm>
          <a:prstGeom prst="rect">
            <a:avLst/>
          </a:prstGeom>
          <a:noFill/>
        </p:spPr>
        <p:txBody>
          <a:bodyPr wrap="none">
            <a:noAutofit/>
          </a:bodyPr>
          <a:lstStyle>
            <a:defPPr>
              <a:defRPr lang="zh-CN"/>
            </a:defPPr>
            <a:lvl1pPr algn="just">
              <a:lnSpc>
                <a:spcPct val="120000"/>
              </a:lnSpc>
              <a:defRPr sz="2000" b="1" kern="100">
                <a:solidFill>
                  <a:srgbClr val="28659C"/>
                </a:solidFill>
                <a:effectLst/>
                <a:latin typeface="+mj-ea"/>
                <a:ea typeface="+mj-ea"/>
              </a:defRPr>
            </a:lvl1pPr>
          </a:lstStyle>
          <a:p>
            <a:r>
              <a:rPr lang="zh-CN" altLang="en-US" sz="2400" dirty="0">
                <a:solidFill>
                  <a:schemeClr val="accent2"/>
                </a:solidFill>
              </a:rPr>
              <a:t>兴趣爱好调查人群分析</a:t>
            </a:r>
          </a:p>
        </p:txBody>
      </p:sp>
      <p:cxnSp>
        <p:nvCxnSpPr>
          <p:cNvPr id="10" name="直接连接符 9">
            <a:extLst>
              <a:ext uri="{FF2B5EF4-FFF2-40B4-BE49-F238E27FC236}">
                <a16:creationId xmlns:a16="http://schemas.microsoft.com/office/drawing/2014/main" id="{CE54DF15-08BF-C6F0-CFEC-C8F9594281A1}"/>
              </a:ext>
            </a:extLst>
          </p:cNvPr>
          <p:cNvCxnSpPr>
            <a:cxnSpLocks/>
          </p:cNvCxnSpPr>
          <p:nvPr/>
        </p:nvCxnSpPr>
        <p:spPr>
          <a:xfrm>
            <a:off x="7809491" y="2935316"/>
            <a:ext cx="1095035" cy="0"/>
          </a:xfrm>
          <a:prstGeom prst="line">
            <a:avLst/>
          </a:prstGeom>
          <a:ln w="22225">
            <a:gradFill>
              <a:gsLst>
                <a:gs pos="0">
                  <a:schemeClr val="accent3">
                    <a:alpha val="87000"/>
                  </a:schemeClr>
                </a:gs>
                <a:gs pos="100000">
                  <a:schemeClr val="accent3">
                    <a:alpha val="0"/>
                  </a:schemeClr>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2404AEB8-BE8E-3762-6114-D0CE2FA9A8FD}"/>
              </a:ext>
            </a:extLst>
          </p:cNvPr>
          <p:cNvCxnSpPr>
            <a:cxnSpLocks/>
          </p:cNvCxnSpPr>
          <p:nvPr/>
        </p:nvCxnSpPr>
        <p:spPr>
          <a:xfrm>
            <a:off x="3311142" y="2935316"/>
            <a:ext cx="1095035" cy="0"/>
          </a:xfrm>
          <a:prstGeom prst="line">
            <a:avLst/>
          </a:prstGeom>
          <a:ln w="22225">
            <a:gradFill>
              <a:gsLst>
                <a:gs pos="0">
                  <a:schemeClr val="accent3">
                    <a:alpha val="0"/>
                  </a:schemeClr>
                </a:gs>
                <a:gs pos="100000">
                  <a:schemeClr val="accent3">
                    <a:alpha val="84000"/>
                  </a:schemeClr>
                </a:gs>
              </a:gsLst>
              <a:lin ang="0" scaled="0"/>
            </a:gradFill>
            <a:round/>
          </a:ln>
        </p:spPr>
        <p:style>
          <a:lnRef idx="1">
            <a:schemeClr val="accent1"/>
          </a:lnRef>
          <a:fillRef idx="0">
            <a:schemeClr val="accent1"/>
          </a:fillRef>
          <a:effectRef idx="0">
            <a:schemeClr val="accent1"/>
          </a:effectRef>
          <a:fontRef idx="minor">
            <a:schemeClr val="tx1"/>
          </a:fontRef>
        </p:style>
      </p:cxnSp>
      <p:pic>
        <p:nvPicPr>
          <p:cNvPr id="12" name="Picture 2">
            <a:hlinkClick r:id="rId2"/>
            <a:extLst>
              <a:ext uri="{FF2B5EF4-FFF2-40B4-BE49-F238E27FC236}">
                <a16:creationId xmlns:a16="http://schemas.microsoft.com/office/drawing/2014/main" id="{449750FA-8034-928B-3005-3925AF8D5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0629" y="630705"/>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78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占位符 32">
            <a:extLst>
              <a:ext uri="{FF2B5EF4-FFF2-40B4-BE49-F238E27FC236}">
                <a16:creationId xmlns:a16="http://schemas.microsoft.com/office/drawing/2014/main" id="{1D032C47-E52C-205B-D68A-5E380CDF5627}"/>
              </a:ext>
            </a:extLst>
          </p:cNvPr>
          <p:cNvSpPr>
            <a:spLocks noGrp="1"/>
          </p:cNvSpPr>
          <p:nvPr>
            <p:ph type="body" sz="quarter" idx="11"/>
          </p:nvPr>
        </p:nvSpPr>
        <p:spPr>
          <a:xfrm>
            <a:off x="1600755" y="525482"/>
            <a:ext cx="3908793" cy="363731"/>
          </a:xfrm>
        </p:spPr>
        <p:txBody>
          <a:bodyPr>
            <a:noAutofit/>
          </a:bodyPr>
          <a:lstStyle/>
          <a:p>
            <a:pPr algn="just">
              <a:lnSpc>
                <a:spcPct val="100000"/>
              </a:lnSpc>
              <a:spcBef>
                <a:spcPts val="0"/>
              </a:spcBef>
            </a:pPr>
            <a:r>
              <a:rPr lang="zh-CN" altLang="en-US" dirty="0">
                <a:gradFill>
                  <a:gsLst>
                    <a:gs pos="0">
                      <a:schemeClr val="accent1"/>
                    </a:gs>
                    <a:gs pos="98000">
                      <a:schemeClr val="accent2"/>
                    </a:gs>
                  </a:gsLst>
                  <a:lin ang="2700000" scaled="0"/>
                </a:gradFill>
              </a:rPr>
              <a:t>兴趣人群的具体分析</a:t>
            </a:r>
          </a:p>
        </p:txBody>
      </p:sp>
      <p:sp>
        <p:nvSpPr>
          <p:cNvPr id="34" name="文本占位符 33">
            <a:extLst>
              <a:ext uri="{FF2B5EF4-FFF2-40B4-BE49-F238E27FC236}">
                <a16:creationId xmlns:a16="http://schemas.microsoft.com/office/drawing/2014/main" id="{E1BD517F-3DF2-B0CA-C9DF-F11083769D3A}"/>
              </a:ext>
            </a:extLst>
          </p:cNvPr>
          <p:cNvSpPr>
            <a:spLocks noGrp="1"/>
          </p:cNvSpPr>
          <p:nvPr>
            <p:ph type="body" sz="quarter" idx="12"/>
          </p:nvPr>
        </p:nvSpPr>
        <p:spPr>
          <a:xfrm>
            <a:off x="903092" y="548942"/>
            <a:ext cx="737419" cy="365125"/>
          </a:xfrm>
        </p:spPr>
        <p:txBody>
          <a:bodyPr/>
          <a:lstStyle/>
          <a:p>
            <a:r>
              <a:rPr lang="en-US" altLang="zh-CN" dirty="0"/>
              <a:t>05</a:t>
            </a:r>
            <a:endParaRPr lang="zh-CN" altLang="en-US" dirty="0"/>
          </a:p>
        </p:txBody>
      </p:sp>
      <p:sp>
        <p:nvSpPr>
          <p:cNvPr id="4" name="矩形 3">
            <a:extLst>
              <a:ext uri="{FF2B5EF4-FFF2-40B4-BE49-F238E27FC236}">
                <a16:creationId xmlns:a16="http://schemas.microsoft.com/office/drawing/2014/main" id="{B2CCB9E2-EA47-78E1-49DA-D3C973D298B8}"/>
              </a:ext>
            </a:extLst>
          </p:cNvPr>
          <p:cNvSpPr/>
          <p:nvPr/>
        </p:nvSpPr>
        <p:spPr>
          <a:xfrm>
            <a:off x="6096000" y="0"/>
            <a:ext cx="6096000" cy="6858000"/>
          </a:xfrm>
          <a:prstGeom prst="rect">
            <a:avLst/>
          </a:prstGeom>
          <a:gradFill>
            <a:gsLst>
              <a:gs pos="0">
                <a:schemeClr val="accent2"/>
              </a:gs>
              <a:gs pos="98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BE498BFA-B5CA-725D-96B9-74E28E34352E}"/>
              </a:ext>
            </a:extLst>
          </p:cNvPr>
          <p:cNvSpPr/>
          <p:nvPr/>
        </p:nvSpPr>
        <p:spPr>
          <a:xfrm>
            <a:off x="6939324" y="620713"/>
            <a:ext cx="4557351" cy="148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Light"/>
              <a:cs typeface="+mn-cs"/>
            </a:endParaRPr>
          </a:p>
        </p:txBody>
      </p:sp>
      <p:sp>
        <p:nvSpPr>
          <p:cNvPr id="6" name="直角三角形 5">
            <a:extLst>
              <a:ext uri="{FF2B5EF4-FFF2-40B4-BE49-F238E27FC236}">
                <a16:creationId xmlns:a16="http://schemas.microsoft.com/office/drawing/2014/main" id="{C568A177-8174-7BAB-B107-4D38C1A2DA1D}"/>
              </a:ext>
            </a:extLst>
          </p:cNvPr>
          <p:cNvSpPr/>
          <p:nvPr/>
        </p:nvSpPr>
        <p:spPr>
          <a:xfrm rot="5400000">
            <a:off x="6939324" y="2109466"/>
            <a:ext cx="172676" cy="17267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Light"/>
              <a:cs typeface="+mn-cs"/>
            </a:endParaRPr>
          </a:p>
        </p:txBody>
      </p:sp>
      <p:sp>
        <p:nvSpPr>
          <p:cNvPr id="7" name="矩形 6">
            <a:extLst>
              <a:ext uri="{FF2B5EF4-FFF2-40B4-BE49-F238E27FC236}">
                <a16:creationId xmlns:a16="http://schemas.microsoft.com/office/drawing/2014/main" id="{51C02A3A-EA48-0DF6-7BCE-4A1353838B33}"/>
              </a:ext>
            </a:extLst>
          </p:cNvPr>
          <p:cNvSpPr/>
          <p:nvPr/>
        </p:nvSpPr>
        <p:spPr>
          <a:xfrm>
            <a:off x="6939324" y="2695148"/>
            <a:ext cx="4557351" cy="148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Light"/>
              <a:cs typeface="+mn-cs"/>
            </a:endParaRPr>
          </a:p>
        </p:txBody>
      </p:sp>
      <p:sp>
        <p:nvSpPr>
          <p:cNvPr id="8" name="直角三角形 7">
            <a:extLst>
              <a:ext uri="{FF2B5EF4-FFF2-40B4-BE49-F238E27FC236}">
                <a16:creationId xmlns:a16="http://schemas.microsoft.com/office/drawing/2014/main" id="{DEE4DCF0-BB86-B331-67A1-AA692F0D6EE5}"/>
              </a:ext>
            </a:extLst>
          </p:cNvPr>
          <p:cNvSpPr/>
          <p:nvPr/>
        </p:nvSpPr>
        <p:spPr>
          <a:xfrm rot="5400000">
            <a:off x="6939324" y="4183901"/>
            <a:ext cx="172676" cy="17267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Light"/>
              <a:cs typeface="+mn-cs"/>
            </a:endParaRPr>
          </a:p>
        </p:txBody>
      </p:sp>
      <p:sp>
        <p:nvSpPr>
          <p:cNvPr id="9" name="矩形 8">
            <a:extLst>
              <a:ext uri="{FF2B5EF4-FFF2-40B4-BE49-F238E27FC236}">
                <a16:creationId xmlns:a16="http://schemas.microsoft.com/office/drawing/2014/main" id="{3D5B8B29-DFE6-A6F5-3D07-905106BFD0E9}"/>
              </a:ext>
            </a:extLst>
          </p:cNvPr>
          <p:cNvSpPr/>
          <p:nvPr/>
        </p:nvSpPr>
        <p:spPr>
          <a:xfrm>
            <a:off x="6939324" y="4769583"/>
            <a:ext cx="4557351" cy="148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Light"/>
              <a:cs typeface="+mn-cs"/>
            </a:endParaRPr>
          </a:p>
        </p:txBody>
      </p:sp>
      <p:sp>
        <p:nvSpPr>
          <p:cNvPr id="10" name="直角三角形 9">
            <a:extLst>
              <a:ext uri="{FF2B5EF4-FFF2-40B4-BE49-F238E27FC236}">
                <a16:creationId xmlns:a16="http://schemas.microsoft.com/office/drawing/2014/main" id="{0118361B-28B4-82A5-7869-D03D335E729B}"/>
              </a:ext>
            </a:extLst>
          </p:cNvPr>
          <p:cNvSpPr/>
          <p:nvPr/>
        </p:nvSpPr>
        <p:spPr>
          <a:xfrm rot="5400000">
            <a:off x="6939324" y="6258336"/>
            <a:ext cx="172676" cy="17267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Light"/>
              <a:cs typeface="+mn-cs"/>
            </a:endParaRPr>
          </a:p>
        </p:txBody>
      </p:sp>
      <p:cxnSp>
        <p:nvCxnSpPr>
          <p:cNvPr id="11" name="直接连接符 10">
            <a:extLst>
              <a:ext uri="{FF2B5EF4-FFF2-40B4-BE49-F238E27FC236}">
                <a16:creationId xmlns:a16="http://schemas.microsoft.com/office/drawing/2014/main" id="{1A34D1B3-7ECF-4B65-DFFF-1799877BE6EB}"/>
              </a:ext>
            </a:extLst>
          </p:cNvPr>
          <p:cNvCxnSpPr/>
          <p:nvPr/>
        </p:nvCxnSpPr>
        <p:spPr>
          <a:xfrm>
            <a:off x="7884287" y="920330"/>
            <a:ext cx="0" cy="26357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BB0EA1B4-7D24-9BDF-80F7-4FBDD7260A15}"/>
              </a:ext>
            </a:extLst>
          </p:cNvPr>
          <p:cNvCxnSpPr/>
          <p:nvPr/>
        </p:nvCxnSpPr>
        <p:spPr>
          <a:xfrm>
            <a:off x="7884287" y="5069200"/>
            <a:ext cx="0" cy="26357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Freeform 21">
            <a:extLst>
              <a:ext uri="{FF2B5EF4-FFF2-40B4-BE49-F238E27FC236}">
                <a16:creationId xmlns:a16="http://schemas.microsoft.com/office/drawing/2014/main" id="{78F03FC0-50DE-4160-46C5-78B26DF7A103}"/>
              </a:ext>
            </a:extLst>
          </p:cNvPr>
          <p:cNvSpPr>
            <a:spLocks noEditPoints="1"/>
          </p:cNvSpPr>
          <p:nvPr/>
        </p:nvSpPr>
        <p:spPr bwMode="auto">
          <a:xfrm>
            <a:off x="7288346" y="5032133"/>
            <a:ext cx="406264" cy="353522"/>
          </a:xfrm>
          <a:custGeom>
            <a:avLst/>
            <a:gdLst>
              <a:gd name="T0" fmla="*/ 505 w 2844"/>
              <a:gd name="T1" fmla="*/ 0 h 2483"/>
              <a:gd name="T2" fmla="*/ 0 w 2844"/>
              <a:gd name="T3" fmla="*/ 1189 h 2483"/>
              <a:gd name="T4" fmla="*/ 64 w 2844"/>
              <a:gd name="T5" fmla="*/ 1253 h 2483"/>
              <a:gd name="T6" fmla="*/ 128 w 2844"/>
              <a:gd name="T7" fmla="*/ 507 h 2483"/>
              <a:gd name="T8" fmla="*/ 2338 w 2844"/>
              <a:gd name="T9" fmla="*/ 129 h 2483"/>
              <a:gd name="T10" fmla="*/ 2715 w 2844"/>
              <a:gd name="T11" fmla="*/ 1189 h 2483"/>
              <a:gd name="T12" fmla="*/ 2825 w 2844"/>
              <a:gd name="T13" fmla="*/ 1234 h 2483"/>
              <a:gd name="T14" fmla="*/ 2844 w 2844"/>
              <a:gd name="T15" fmla="*/ 507 h 2483"/>
              <a:gd name="T16" fmla="*/ 2311 w 2844"/>
              <a:gd name="T17" fmla="*/ 1789 h 2483"/>
              <a:gd name="T18" fmla="*/ 2472 w 2844"/>
              <a:gd name="T19" fmla="*/ 2237 h 2483"/>
              <a:gd name="T20" fmla="*/ 2600 w 2844"/>
              <a:gd name="T21" fmla="*/ 2237 h 2483"/>
              <a:gd name="T22" fmla="*/ 2311 w 2844"/>
              <a:gd name="T23" fmla="*/ 1789 h 2483"/>
              <a:gd name="T24" fmla="*/ 903 w 2844"/>
              <a:gd name="T25" fmla="*/ 1690 h 2483"/>
              <a:gd name="T26" fmla="*/ 842 w 2844"/>
              <a:gd name="T27" fmla="*/ 1623 h 2483"/>
              <a:gd name="T28" fmla="*/ 777 w 2844"/>
              <a:gd name="T29" fmla="*/ 1070 h 2483"/>
              <a:gd name="T30" fmla="*/ 821 w 2844"/>
              <a:gd name="T31" fmla="*/ 991 h 2483"/>
              <a:gd name="T32" fmla="*/ 445 w 2844"/>
              <a:gd name="T33" fmla="*/ 1341 h 2483"/>
              <a:gd name="T34" fmla="*/ 243 w 2844"/>
              <a:gd name="T35" fmla="*/ 2237 h 2483"/>
              <a:gd name="T36" fmla="*/ 371 w 2844"/>
              <a:gd name="T37" fmla="*/ 2237 h 2483"/>
              <a:gd name="T38" fmla="*/ 872 w 2844"/>
              <a:gd name="T39" fmla="*/ 1741 h 2483"/>
              <a:gd name="T40" fmla="*/ 2022 w 2844"/>
              <a:gd name="T41" fmla="*/ 991 h 2483"/>
              <a:gd name="T42" fmla="*/ 2269 w 2844"/>
              <a:gd name="T43" fmla="*/ 1341 h 2483"/>
              <a:gd name="T44" fmla="*/ 1945 w 2844"/>
              <a:gd name="T45" fmla="*/ 1656 h 2483"/>
              <a:gd name="T46" fmla="*/ 2004 w 2844"/>
              <a:gd name="T47" fmla="*/ 1751 h 2483"/>
              <a:gd name="T48" fmla="*/ 2398 w 2844"/>
              <a:gd name="T49" fmla="*/ 1341 h 2483"/>
              <a:gd name="T50" fmla="*/ 1422 w 2844"/>
              <a:gd name="T51" fmla="*/ 749 h 2483"/>
              <a:gd name="T52" fmla="*/ 1151 w 2844"/>
              <a:gd name="T53" fmla="*/ 1695 h 2483"/>
              <a:gd name="T54" fmla="*/ 667 w 2844"/>
              <a:gd name="T55" fmla="*/ 2464 h 2483"/>
              <a:gd name="T56" fmla="*/ 777 w 2844"/>
              <a:gd name="T57" fmla="*/ 2418 h 2483"/>
              <a:gd name="T58" fmla="*/ 1933 w 2844"/>
              <a:gd name="T59" fmla="*/ 1261 h 2483"/>
              <a:gd name="T60" fmla="*/ 1422 w 2844"/>
              <a:gd name="T61" fmla="*/ 1645 h 2483"/>
              <a:gd name="T62" fmla="*/ 1422 w 2844"/>
              <a:gd name="T63" fmla="*/ 878 h 2483"/>
              <a:gd name="T64" fmla="*/ 1422 w 2844"/>
              <a:gd name="T65" fmla="*/ 1645 h 2483"/>
              <a:gd name="T66" fmla="*/ 1857 w 2844"/>
              <a:gd name="T67" fmla="*/ 1943 h 2483"/>
              <a:gd name="T68" fmla="*/ 2130 w 2844"/>
              <a:gd name="T69" fmla="*/ 2483 h 2483"/>
              <a:gd name="T70" fmla="*/ 1944 w 2844"/>
              <a:gd name="T71" fmla="*/ 1848 h 2483"/>
              <a:gd name="T72" fmla="*/ 1853 w 2844"/>
              <a:gd name="T73" fmla="*/ 1852 h 2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44" h="2483">
                <a:moveTo>
                  <a:pt x="2338" y="0"/>
                </a:moveTo>
                <a:cubicBezTo>
                  <a:pt x="505" y="0"/>
                  <a:pt x="505" y="0"/>
                  <a:pt x="505" y="0"/>
                </a:cubicBezTo>
                <a:cubicBezTo>
                  <a:pt x="226" y="0"/>
                  <a:pt x="0" y="228"/>
                  <a:pt x="0" y="507"/>
                </a:cubicBezTo>
                <a:cubicBezTo>
                  <a:pt x="0" y="1189"/>
                  <a:pt x="0" y="1189"/>
                  <a:pt x="0" y="1189"/>
                </a:cubicBezTo>
                <a:cubicBezTo>
                  <a:pt x="0" y="1206"/>
                  <a:pt x="6" y="1222"/>
                  <a:pt x="18" y="1234"/>
                </a:cubicBezTo>
                <a:cubicBezTo>
                  <a:pt x="30" y="1246"/>
                  <a:pt x="47" y="1253"/>
                  <a:pt x="64" y="1253"/>
                </a:cubicBezTo>
                <a:cubicBezTo>
                  <a:pt x="99" y="1253"/>
                  <a:pt x="128" y="1224"/>
                  <a:pt x="128" y="1189"/>
                </a:cubicBezTo>
                <a:cubicBezTo>
                  <a:pt x="128" y="507"/>
                  <a:pt x="128" y="507"/>
                  <a:pt x="128" y="507"/>
                </a:cubicBezTo>
                <a:cubicBezTo>
                  <a:pt x="128" y="298"/>
                  <a:pt x="297" y="129"/>
                  <a:pt x="505" y="129"/>
                </a:cubicBezTo>
                <a:cubicBezTo>
                  <a:pt x="2338" y="129"/>
                  <a:pt x="2338" y="129"/>
                  <a:pt x="2338" y="129"/>
                </a:cubicBezTo>
                <a:cubicBezTo>
                  <a:pt x="2546" y="129"/>
                  <a:pt x="2715" y="298"/>
                  <a:pt x="2715" y="507"/>
                </a:cubicBezTo>
                <a:cubicBezTo>
                  <a:pt x="2715" y="1189"/>
                  <a:pt x="2715" y="1189"/>
                  <a:pt x="2715" y="1189"/>
                </a:cubicBezTo>
                <a:cubicBezTo>
                  <a:pt x="2715" y="1224"/>
                  <a:pt x="2744" y="1253"/>
                  <a:pt x="2779" y="1253"/>
                </a:cubicBezTo>
                <a:cubicBezTo>
                  <a:pt x="2796" y="1253"/>
                  <a:pt x="2813" y="1246"/>
                  <a:pt x="2825" y="1234"/>
                </a:cubicBezTo>
                <a:cubicBezTo>
                  <a:pt x="2837" y="1222"/>
                  <a:pt x="2844" y="1206"/>
                  <a:pt x="2844" y="1189"/>
                </a:cubicBezTo>
                <a:cubicBezTo>
                  <a:pt x="2844" y="507"/>
                  <a:pt x="2844" y="507"/>
                  <a:pt x="2844" y="507"/>
                </a:cubicBezTo>
                <a:cubicBezTo>
                  <a:pt x="2844" y="228"/>
                  <a:pt x="2617" y="0"/>
                  <a:pt x="2338" y="0"/>
                </a:cubicBezTo>
                <a:close/>
                <a:moveTo>
                  <a:pt x="2311" y="1789"/>
                </a:moveTo>
                <a:cubicBezTo>
                  <a:pt x="2287" y="1815"/>
                  <a:pt x="2289" y="1856"/>
                  <a:pt x="2315" y="1880"/>
                </a:cubicBezTo>
                <a:cubicBezTo>
                  <a:pt x="2415" y="1971"/>
                  <a:pt x="2472" y="2101"/>
                  <a:pt x="2472" y="2237"/>
                </a:cubicBezTo>
                <a:cubicBezTo>
                  <a:pt x="2472" y="2272"/>
                  <a:pt x="2501" y="2301"/>
                  <a:pt x="2536" y="2301"/>
                </a:cubicBezTo>
                <a:cubicBezTo>
                  <a:pt x="2572" y="2301"/>
                  <a:pt x="2600" y="2272"/>
                  <a:pt x="2600" y="2237"/>
                </a:cubicBezTo>
                <a:cubicBezTo>
                  <a:pt x="2600" y="2065"/>
                  <a:pt x="2528" y="1901"/>
                  <a:pt x="2402" y="1785"/>
                </a:cubicBezTo>
                <a:cubicBezTo>
                  <a:pt x="2375" y="1761"/>
                  <a:pt x="2335" y="1763"/>
                  <a:pt x="2311" y="1789"/>
                </a:cubicBezTo>
                <a:close/>
                <a:moveTo>
                  <a:pt x="872" y="1741"/>
                </a:moveTo>
                <a:cubicBezTo>
                  <a:pt x="889" y="1730"/>
                  <a:pt x="902" y="1712"/>
                  <a:pt x="903" y="1690"/>
                </a:cubicBezTo>
                <a:cubicBezTo>
                  <a:pt x="904" y="1673"/>
                  <a:pt x="898" y="1656"/>
                  <a:pt x="887" y="1644"/>
                </a:cubicBezTo>
                <a:cubicBezTo>
                  <a:pt x="875" y="1631"/>
                  <a:pt x="859" y="1624"/>
                  <a:pt x="842" y="1623"/>
                </a:cubicBezTo>
                <a:cubicBezTo>
                  <a:pt x="692" y="1616"/>
                  <a:pt x="573" y="1492"/>
                  <a:pt x="573" y="1341"/>
                </a:cubicBezTo>
                <a:cubicBezTo>
                  <a:pt x="573" y="1217"/>
                  <a:pt x="657" y="1105"/>
                  <a:pt x="777" y="1070"/>
                </a:cubicBezTo>
                <a:cubicBezTo>
                  <a:pt x="793" y="1066"/>
                  <a:pt x="807" y="1054"/>
                  <a:pt x="815" y="1040"/>
                </a:cubicBezTo>
                <a:cubicBezTo>
                  <a:pt x="823" y="1025"/>
                  <a:pt x="825" y="1007"/>
                  <a:pt x="821" y="991"/>
                </a:cubicBezTo>
                <a:cubicBezTo>
                  <a:pt x="811" y="957"/>
                  <a:pt x="775" y="937"/>
                  <a:pt x="741" y="947"/>
                </a:cubicBezTo>
                <a:cubicBezTo>
                  <a:pt x="567" y="998"/>
                  <a:pt x="445" y="1160"/>
                  <a:pt x="445" y="1341"/>
                </a:cubicBezTo>
                <a:cubicBezTo>
                  <a:pt x="445" y="1478"/>
                  <a:pt x="511" y="1599"/>
                  <a:pt x="614" y="1673"/>
                </a:cubicBezTo>
                <a:cubicBezTo>
                  <a:pt x="395" y="1767"/>
                  <a:pt x="243" y="1983"/>
                  <a:pt x="243" y="2237"/>
                </a:cubicBezTo>
                <a:cubicBezTo>
                  <a:pt x="243" y="2272"/>
                  <a:pt x="272" y="2301"/>
                  <a:pt x="307" y="2301"/>
                </a:cubicBezTo>
                <a:cubicBezTo>
                  <a:pt x="343" y="2301"/>
                  <a:pt x="371" y="2272"/>
                  <a:pt x="371" y="2237"/>
                </a:cubicBezTo>
                <a:cubicBezTo>
                  <a:pt x="370" y="1975"/>
                  <a:pt x="577" y="1761"/>
                  <a:pt x="838" y="1753"/>
                </a:cubicBezTo>
                <a:cubicBezTo>
                  <a:pt x="851" y="1753"/>
                  <a:pt x="862" y="1748"/>
                  <a:pt x="872" y="1741"/>
                </a:cubicBezTo>
                <a:close/>
                <a:moveTo>
                  <a:pt x="2102" y="947"/>
                </a:moveTo>
                <a:cubicBezTo>
                  <a:pt x="2068" y="937"/>
                  <a:pt x="2032" y="957"/>
                  <a:pt x="2022" y="991"/>
                </a:cubicBezTo>
                <a:cubicBezTo>
                  <a:pt x="2012" y="1025"/>
                  <a:pt x="2032" y="1061"/>
                  <a:pt x="2066" y="1070"/>
                </a:cubicBezTo>
                <a:cubicBezTo>
                  <a:pt x="2186" y="1105"/>
                  <a:pt x="2269" y="1217"/>
                  <a:pt x="2269" y="1341"/>
                </a:cubicBezTo>
                <a:cubicBezTo>
                  <a:pt x="2270" y="1492"/>
                  <a:pt x="2151" y="1616"/>
                  <a:pt x="2001" y="1623"/>
                </a:cubicBezTo>
                <a:cubicBezTo>
                  <a:pt x="1978" y="1623"/>
                  <a:pt x="1956" y="1636"/>
                  <a:pt x="1945" y="1656"/>
                </a:cubicBezTo>
                <a:cubicBezTo>
                  <a:pt x="1934" y="1676"/>
                  <a:pt x="1935" y="1701"/>
                  <a:pt x="1947" y="1721"/>
                </a:cubicBezTo>
                <a:cubicBezTo>
                  <a:pt x="1959" y="1741"/>
                  <a:pt x="1981" y="1752"/>
                  <a:pt x="2004" y="1751"/>
                </a:cubicBezTo>
                <a:cubicBezTo>
                  <a:pt x="2007" y="1751"/>
                  <a:pt x="2007" y="1751"/>
                  <a:pt x="2007" y="1751"/>
                </a:cubicBezTo>
                <a:cubicBezTo>
                  <a:pt x="2226" y="1741"/>
                  <a:pt x="2398" y="1561"/>
                  <a:pt x="2398" y="1341"/>
                </a:cubicBezTo>
                <a:cubicBezTo>
                  <a:pt x="2398" y="1160"/>
                  <a:pt x="2276" y="998"/>
                  <a:pt x="2102" y="947"/>
                </a:cubicBezTo>
                <a:close/>
                <a:moveTo>
                  <a:pt x="1422" y="749"/>
                </a:moveTo>
                <a:cubicBezTo>
                  <a:pt x="1139" y="749"/>
                  <a:pt x="910" y="979"/>
                  <a:pt x="910" y="1261"/>
                </a:cubicBezTo>
                <a:cubicBezTo>
                  <a:pt x="910" y="1444"/>
                  <a:pt x="1006" y="1604"/>
                  <a:pt x="1151" y="1695"/>
                </a:cubicBezTo>
                <a:cubicBezTo>
                  <a:pt x="858" y="1805"/>
                  <a:pt x="649" y="2087"/>
                  <a:pt x="649" y="2418"/>
                </a:cubicBezTo>
                <a:cubicBezTo>
                  <a:pt x="649" y="2435"/>
                  <a:pt x="655" y="2452"/>
                  <a:pt x="667" y="2464"/>
                </a:cubicBezTo>
                <a:cubicBezTo>
                  <a:pt x="680" y="2476"/>
                  <a:pt x="696" y="2483"/>
                  <a:pt x="713" y="2483"/>
                </a:cubicBezTo>
                <a:cubicBezTo>
                  <a:pt x="748" y="2482"/>
                  <a:pt x="777" y="2454"/>
                  <a:pt x="777" y="2418"/>
                </a:cubicBezTo>
                <a:cubicBezTo>
                  <a:pt x="777" y="2063"/>
                  <a:pt x="1066" y="1773"/>
                  <a:pt x="1422" y="1773"/>
                </a:cubicBezTo>
                <a:cubicBezTo>
                  <a:pt x="1704" y="1773"/>
                  <a:pt x="1933" y="1544"/>
                  <a:pt x="1933" y="1261"/>
                </a:cubicBezTo>
                <a:cubicBezTo>
                  <a:pt x="1933" y="979"/>
                  <a:pt x="1704" y="749"/>
                  <a:pt x="1422" y="749"/>
                </a:cubicBezTo>
                <a:close/>
                <a:moveTo>
                  <a:pt x="1422" y="1645"/>
                </a:moveTo>
                <a:cubicBezTo>
                  <a:pt x="1210" y="1645"/>
                  <a:pt x="1038" y="1473"/>
                  <a:pt x="1038" y="1261"/>
                </a:cubicBezTo>
                <a:cubicBezTo>
                  <a:pt x="1038" y="1050"/>
                  <a:pt x="1210" y="878"/>
                  <a:pt x="1422" y="878"/>
                </a:cubicBezTo>
                <a:cubicBezTo>
                  <a:pt x="1633" y="878"/>
                  <a:pt x="1805" y="1050"/>
                  <a:pt x="1805" y="1261"/>
                </a:cubicBezTo>
                <a:cubicBezTo>
                  <a:pt x="1805" y="1473"/>
                  <a:pt x="1633" y="1645"/>
                  <a:pt x="1422" y="1645"/>
                </a:cubicBezTo>
                <a:close/>
                <a:moveTo>
                  <a:pt x="1853" y="1852"/>
                </a:moveTo>
                <a:cubicBezTo>
                  <a:pt x="1829" y="1878"/>
                  <a:pt x="1831" y="1919"/>
                  <a:pt x="1857" y="1943"/>
                </a:cubicBezTo>
                <a:cubicBezTo>
                  <a:pt x="1990" y="2065"/>
                  <a:pt x="2066" y="2238"/>
                  <a:pt x="2066" y="2418"/>
                </a:cubicBezTo>
                <a:cubicBezTo>
                  <a:pt x="2066" y="2454"/>
                  <a:pt x="2095" y="2483"/>
                  <a:pt x="2130" y="2483"/>
                </a:cubicBezTo>
                <a:cubicBezTo>
                  <a:pt x="2166" y="2482"/>
                  <a:pt x="2194" y="2454"/>
                  <a:pt x="2194" y="2418"/>
                </a:cubicBezTo>
                <a:cubicBezTo>
                  <a:pt x="2194" y="2202"/>
                  <a:pt x="2103" y="1994"/>
                  <a:pt x="1944" y="1848"/>
                </a:cubicBezTo>
                <a:cubicBezTo>
                  <a:pt x="1918" y="1824"/>
                  <a:pt x="1877" y="1826"/>
                  <a:pt x="1853" y="1852"/>
                </a:cubicBezTo>
                <a:close/>
                <a:moveTo>
                  <a:pt x="1853" y="1852"/>
                </a:moveTo>
                <a:cubicBezTo>
                  <a:pt x="1853" y="1852"/>
                  <a:pt x="1853" y="1852"/>
                  <a:pt x="1853" y="185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Light"/>
              <a:cs typeface="+mn-cs"/>
            </a:endParaRPr>
          </a:p>
        </p:txBody>
      </p:sp>
      <p:cxnSp>
        <p:nvCxnSpPr>
          <p:cNvPr id="14" name="直接连接符 13">
            <a:extLst>
              <a:ext uri="{FF2B5EF4-FFF2-40B4-BE49-F238E27FC236}">
                <a16:creationId xmlns:a16="http://schemas.microsoft.com/office/drawing/2014/main" id="{9731929E-E2C4-4EE9-BE90-1429D7B87000}"/>
              </a:ext>
            </a:extLst>
          </p:cNvPr>
          <p:cNvCxnSpPr/>
          <p:nvPr/>
        </p:nvCxnSpPr>
        <p:spPr>
          <a:xfrm>
            <a:off x="1210236" y="3943497"/>
            <a:ext cx="0" cy="26357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A3DAFF2D-2548-7EC2-5B7B-9584977CD5E0}"/>
              </a:ext>
            </a:extLst>
          </p:cNvPr>
          <p:cNvCxnSpPr/>
          <p:nvPr/>
        </p:nvCxnSpPr>
        <p:spPr>
          <a:xfrm>
            <a:off x="1210236" y="2188194"/>
            <a:ext cx="0" cy="26357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Freeform 21">
            <a:extLst>
              <a:ext uri="{FF2B5EF4-FFF2-40B4-BE49-F238E27FC236}">
                <a16:creationId xmlns:a16="http://schemas.microsoft.com/office/drawing/2014/main" id="{A1BD8F9A-4FC8-A526-2227-E1148DF99DC8}"/>
              </a:ext>
            </a:extLst>
          </p:cNvPr>
          <p:cNvSpPr>
            <a:spLocks noEditPoints="1"/>
          </p:cNvSpPr>
          <p:nvPr/>
        </p:nvSpPr>
        <p:spPr bwMode="auto">
          <a:xfrm>
            <a:off x="614295" y="2151127"/>
            <a:ext cx="406264" cy="353522"/>
          </a:xfrm>
          <a:custGeom>
            <a:avLst/>
            <a:gdLst>
              <a:gd name="T0" fmla="*/ 505 w 2844"/>
              <a:gd name="T1" fmla="*/ 0 h 2483"/>
              <a:gd name="T2" fmla="*/ 0 w 2844"/>
              <a:gd name="T3" fmla="*/ 1189 h 2483"/>
              <a:gd name="T4" fmla="*/ 64 w 2844"/>
              <a:gd name="T5" fmla="*/ 1253 h 2483"/>
              <a:gd name="T6" fmla="*/ 128 w 2844"/>
              <a:gd name="T7" fmla="*/ 507 h 2483"/>
              <a:gd name="T8" fmla="*/ 2338 w 2844"/>
              <a:gd name="T9" fmla="*/ 129 h 2483"/>
              <a:gd name="T10" fmla="*/ 2715 w 2844"/>
              <a:gd name="T11" fmla="*/ 1189 h 2483"/>
              <a:gd name="T12" fmla="*/ 2825 w 2844"/>
              <a:gd name="T13" fmla="*/ 1234 h 2483"/>
              <a:gd name="T14" fmla="*/ 2844 w 2844"/>
              <a:gd name="T15" fmla="*/ 507 h 2483"/>
              <a:gd name="T16" fmla="*/ 2311 w 2844"/>
              <a:gd name="T17" fmla="*/ 1789 h 2483"/>
              <a:gd name="T18" fmla="*/ 2472 w 2844"/>
              <a:gd name="T19" fmla="*/ 2237 h 2483"/>
              <a:gd name="T20" fmla="*/ 2600 w 2844"/>
              <a:gd name="T21" fmla="*/ 2237 h 2483"/>
              <a:gd name="T22" fmla="*/ 2311 w 2844"/>
              <a:gd name="T23" fmla="*/ 1789 h 2483"/>
              <a:gd name="T24" fmla="*/ 903 w 2844"/>
              <a:gd name="T25" fmla="*/ 1690 h 2483"/>
              <a:gd name="T26" fmla="*/ 842 w 2844"/>
              <a:gd name="T27" fmla="*/ 1623 h 2483"/>
              <a:gd name="T28" fmla="*/ 777 w 2844"/>
              <a:gd name="T29" fmla="*/ 1070 h 2483"/>
              <a:gd name="T30" fmla="*/ 821 w 2844"/>
              <a:gd name="T31" fmla="*/ 991 h 2483"/>
              <a:gd name="T32" fmla="*/ 445 w 2844"/>
              <a:gd name="T33" fmla="*/ 1341 h 2483"/>
              <a:gd name="T34" fmla="*/ 243 w 2844"/>
              <a:gd name="T35" fmla="*/ 2237 h 2483"/>
              <a:gd name="T36" fmla="*/ 371 w 2844"/>
              <a:gd name="T37" fmla="*/ 2237 h 2483"/>
              <a:gd name="T38" fmla="*/ 872 w 2844"/>
              <a:gd name="T39" fmla="*/ 1741 h 2483"/>
              <a:gd name="T40" fmla="*/ 2022 w 2844"/>
              <a:gd name="T41" fmla="*/ 991 h 2483"/>
              <a:gd name="T42" fmla="*/ 2269 w 2844"/>
              <a:gd name="T43" fmla="*/ 1341 h 2483"/>
              <a:gd name="T44" fmla="*/ 1945 w 2844"/>
              <a:gd name="T45" fmla="*/ 1656 h 2483"/>
              <a:gd name="T46" fmla="*/ 2004 w 2844"/>
              <a:gd name="T47" fmla="*/ 1751 h 2483"/>
              <a:gd name="T48" fmla="*/ 2398 w 2844"/>
              <a:gd name="T49" fmla="*/ 1341 h 2483"/>
              <a:gd name="T50" fmla="*/ 1422 w 2844"/>
              <a:gd name="T51" fmla="*/ 749 h 2483"/>
              <a:gd name="T52" fmla="*/ 1151 w 2844"/>
              <a:gd name="T53" fmla="*/ 1695 h 2483"/>
              <a:gd name="T54" fmla="*/ 667 w 2844"/>
              <a:gd name="T55" fmla="*/ 2464 h 2483"/>
              <a:gd name="T56" fmla="*/ 777 w 2844"/>
              <a:gd name="T57" fmla="*/ 2418 h 2483"/>
              <a:gd name="T58" fmla="*/ 1933 w 2844"/>
              <a:gd name="T59" fmla="*/ 1261 h 2483"/>
              <a:gd name="T60" fmla="*/ 1422 w 2844"/>
              <a:gd name="T61" fmla="*/ 1645 h 2483"/>
              <a:gd name="T62" fmla="*/ 1422 w 2844"/>
              <a:gd name="T63" fmla="*/ 878 h 2483"/>
              <a:gd name="T64" fmla="*/ 1422 w 2844"/>
              <a:gd name="T65" fmla="*/ 1645 h 2483"/>
              <a:gd name="T66" fmla="*/ 1857 w 2844"/>
              <a:gd name="T67" fmla="*/ 1943 h 2483"/>
              <a:gd name="T68" fmla="*/ 2130 w 2844"/>
              <a:gd name="T69" fmla="*/ 2483 h 2483"/>
              <a:gd name="T70" fmla="*/ 1944 w 2844"/>
              <a:gd name="T71" fmla="*/ 1848 h 2483"/>
              <a:gd name="T72" fmla="*/ 1853 w 2844"/>
              <a:gd name="T73" fmla="*/ 1852 h 2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44" h="2483">
                <a:moveTo>
                  <a:pt x="2338" y="0"/>
                </a:moveTo>
                <a:cubicBezTo>
                  <a:pt x="505" y="0"/>
                  <a:pt x="505" y="0"/>
                  <a:pt x="505" y="0"/>
                </a:cubicBezTo>
                <a:cubicBezTo>
                  <a:pt x="226" y="0"/>
                  <a:pt x="0" y="228"/>
                  <a:pt x="0" y="507"/>
                </a:cubicBezTo>
                <a:cubicBezTo>
                  <a:pt x="0" y="1189"/>
                  <a:pt x="0" y="1189"/>
                  <a:pt x="0" y="1189"/>
                </a:cubicBezTo>
                <a:cubicBezTo>
                  <a:pt x="0" y="1206"/>
                  <a:pt x="6" y="1222"/>
                  <a:pt x="18" y="1234"/>
                </a:cubicBezTo>
                <a:cubicBezTo>
                  <a:pt x="30" y="1246"/>
                  <a:pt x="47" y="1253"/>
                  <a:pt x="64" y="1253"/>
                </a:cubicBezTo>
                <a:cubicBezTo>
                  <a:pt x="99" y="1253"/>
                  <a:pt x="128" y="1224"/>
                  <a:pt x="128" y="1189"/>
                </a:cubicBezTo>
                <a:cubicBezTo>
                  <a:pt x="128" y="507"/>
                  <a:pt x="128" y="507"/>
                  <a:pt x="128" y="507"/>
                </a:cubicBezTo>
                <a:cubicBezTo>
                  <a:pt x="128" y="298"/>
                  <a:pt x="297" y="129"/>
                  <a:pt x="505" y="129"/>
                </a:cubicBezTo>
                <a:cubicBezTo>
                  <a:pt x="2338" y="129"/>
                  <a:pt x="2338" y="129"/>
                  <a:pt x="2338" y="129"/>
                </a:cubicBezTo>
                <a:cubicBezTo>
                  <a:pt x="2546" y="129"/>
                  <a:pt x="2715" y="298"/>
                  <a:pt x="2715" y="507"/>
                </a:cubicBezTo>
                <a:cubicBezTo>
                  <a:pt x="2715" y="1189"/>
                  <a:pt x="2715" y="1189"/>
                  <a:pt x="2715" y="1189"/>
                </a:cubicBezTo>
                <a:cubicBezTo>
                  <a:pt x="2715" y="1224"/>
                  <a:pt x="2744" y="1253"/>
                  <a:pt x="2779" y="1253"/>
                </a:cubicBezTo>
                <a:cubicBezTo>
                  <a:pt x="2796" y="1253"/>
                  <a:pt x="2813" y="1246"/>
                  <a:pt x="2825" y="1234"/>
                </a:cubicBezTo>
                <a:cubicBezTo>
                  <a:pt x="2837" y="1222"/>
                  <a:pt x="2844" y="1206"/>
                  <a:pt x="2844" y="1189"/>
                </a:cubicBezTo>
                <a:cubicBezTo>
                  <a:pt x="2844" y="507"/>
                  <a:pt x="2844" y="507"/>
                  <a:pt x="2844" y="507"/>
                </a:cubicBezTo>
                <a:cubicBezTo>
                  <a:pt x="2844" y="228"/>
                  <a:pt x="2617" y="0"/>
                  <a:pt x="2338" y="0"/>
                </a:cubicBezTo>
                <a:close/>
                <a:moveTo>
                  <a:pt x="2311" y="1789"/>
                </a:moveTo>
                <a:cubicBezTo>
                  <a:pt x="2287" y="1815"/>
                  <a:pt x="2289" y="1856"/>
                  <a:pt x="2315" y="1880"/>
                </a:cubicBezTo>
                <a:cubicBezTo>
                  <a:pt x="2415" y="1971"/>
                  <a:pt x="2472" y="2101"/>
                  <a:pt x="2472" y="2237"/>
                </a:cubicBezTo>
                <a:cubicBezTo>
                  <a:pt x="2472" y="2272"/>
                  <a:pt x="2501" y="2301"/>
                  <a:pt x="2536" y="2301"/>
                </a:cubicBezTo>
                <a:cubicBezTo>
                  <a:pt x="2572" y="2301"/>
                  <a:pt x="2600" y="2272"/>
                  <a:pt x="2600" y="2237"/>
                </a:cubicBezTo>
                <a:cubicBezTo>
                  <a:pt x="2600" y="2065"/>
                  <a:pt x="2528" y="1901"/>
                  <a:pt x="2402" y="1785"/>
                </a:cubicBezTo>
                <a:cubicBezTo>
                  <a:pt x="2375" y="1761"/>
                  <a:pt x="2335" y="1763"/>
                  <a:pt x="2311" y="1789"/>
                </a:cubicBezTo>
                <a:close/>
                <a:moveTo>
                  <a:pt x="872" y="1741"/>
                </a:moveTo>
                <a:cubicBezTo>
                  <a:pt x="889" y="1730"/>
                  <a:pt x="902" y="1712"/>
                  <a:pt x="903" y="1690"/>
                </a:cubicBezTo>
                <a:cubicBezTo>
                  <a:pt x="904" y="1673"/>
                  <a:pt x="898" y="1656"/>
                  <a:pt x="887" y="1644"/>
                </a:cubicBezTo>
                <a:cubicBezTo>
                  <a:pt x="875" y="1631"/>
                  <a:pt x="859" y="1624"/>
                  <a:pt x="842" y="1623"/>
                </a:cubicBezTo>
                <a:cubicBezTo>
                  <a:pt x="692" y="1616"/>
                  <a:pt x="573" y="1492"/>
                  <a:pt x="573" y="1341"/>
                </a:cubicBezTo>
                <a:cubicBezTo>
                  <a:pt x="573" y="1217"/>
                  <a:pt x="657" y="1105"/>
                  <a:pt x="777" y="1070"/>
                </a:cubicBezTo>
                <a:cubicBezTo>
                  <a:pt x="793" y="1066"/>
                  <a:pt x="807" y="1054"/>
                  <a:pt x="815" y="1040"/>
                </a:cubicBezTo>
                <a:cubicBezTo>
                  <a:pt x="823" y="1025"/>
                  <a:pt x="825" y="1007"/>
                  <a:pt x="821" y="991"/>
                </a:cubicBezTo>
                <a:cubicBezTo>
                  <a:pt x="811" y="957"/>
                  <a:pt x="775" y="937"/>
                  <a:pt x="741" y="947"/>
                </a:cubicBezTo>
                <a:cubicBezTo>
                  <a:pt x="567" y="998"/>
                  <a:pt x="445" y="1160"/>
                  <a:pt x="445" y="1341"/>
                </a:cubicBezTo>
                <a:cubicBezTo>
                  <a:pt x="445" y="1478"/>
                  <a:pt x="511" y="1599"/>
                  <a:pt x="614" y="1673"/>
                </a:cubicBezTo>
                <a:cubicBezTo>
                  <a:pt x="395" y="1767"/>
                  <a:pt x="243" y="1983"/>
                  <a:pt x="243" y="2237"/>
                </a:cubicBezTo>
                <a:cubicBezTo>
                  <a:pt x="243" y="2272"/>
                  <a:pt x="272" y="2301"/>
                  <a:pt x="307" y="2301"/>
                </a:cubicBezTo>
                <a:cubicBezTo>
                  <a:pt x="343" y="2301"/>
                  <a:pt x="371" y="2272"/>
                  <a:pt x="371" y="2237"/>
                </a:cubicBezTo>
                <a:cubicBezTo>
                  <a:pt x="370" y="1975"/>
                  <a:pt x="577" y="1761"/>
                  <a:pt x="838" y="1753"/>
                </a:cubicBezTo>
                <a:cubicBezTo>
                  <a:pt x="851" y="1753"/>
                  <a:pt x="862" y="1748"/>
                  <a:pt x="872" y="1741"/>
                </a:cubicBezTo>
                <a:close/>
                <a:moveTo>
                  <a:pt x="2102" y="947"/>
                </a:moveTo>
                <a:cubicBezTo>
                  <a:pt x="2068" y="937"/>
                  <a:pt x="2032" y="957"/>
                  <a:pt x="2022" y="991"/>
                </a:cubicBezTo>
                <a:cubicBezTo>
                  <a:pt x="2012" y="1025"/>
                  <a:pt x="2032" y="1061"/>
                  <a:pt x="2066" y="1070"/>
                </a:cubicBezTo>
                <a:cubicBezTo>
                  <a:pt x="2186" y="1105"/>
                  <a:pt x="2269" y="1217"/>
                  <a:pt x="2269" y="1341"/>
                </a:cubicBezTo>
                <a:cubicBezTo>
                  <a:pt x="2270" y="1492"/>
                  <a:pt x="2151" y="1616"/>
                  <a:pt x="2001" y="1623"/>
                </a:cubicBezTo>
                <a:cubicBezTo>
                  <a:pt x="1978" y="1623"/>
                  <a:pt x="1956" y="1636"/>
                  <a:pt x="1945" y="1656"/>
                </a:cubicBezTo>
                <a:cubicBezTo>
                  <a:pt x="1934" y="1676"/>
                  <a:pt x="1935" y="1701"/>
                  <a:pt x="1947" y="1721"/>
                </a:cubicBezTo>
                <a:cubicBezTo>
                  <a:pt x="1959" y="1741"/>
                  <a:pt x="1981" y="1752"/>
                  <a:pt x="2004" y="1751"/>
                </a:cubicBezTo>
                <a:cubicBezTo>
                  <a:pt x="2007" y="1751"/>
                  <a:pt x="2007" y="1751"/>
                  <a:pt x="2007" y="1751"/>
                </a:cubicBezTo>
                <a:cubicBezTo>
                  <a:pt x="2226" y="1741"/>
                  <a:pt x="2398" y="1561"/>
                  <a:pt x="2398" y="1341"/>
                </a:cubicBezTo>
                <a:cubicBezTo>
                  <a:pt x="2398" y="1160"/>
                  <a:pt x="2276" y="998"/>
                  <a:pt x="2102" y="947"/>
                </a:cubicBezTo>
                <a:close/>
                <a:moveTo>
                  <a:pt x="1422" y="749"/>
                </a:moveTo>
                <a:cubicBezTo>
                  <a:pt x="1139" y="749"/>
                  <a:pt x="910" y="979"/>
                  <a:pt x="910" y="1261"/>
                </a:cubicBezTo>
                <a:cubicBezTo>
                  <a:pt x="910" y="1444"/>
                  <a:pt x="1006" y="1604"/>
                  <a:pt x="1151" y="1695"/>
                </a:cubicBezTo>
                <a:cubicBezTo>
                  <a:pt x="858" y="1805"/>
                  <a:pt x="649" y="2087"/>
                  <a:pt x="649" y="2418"/>
                </a:cubicBezTo>
                <a:cubicBezTo>
                  <a:pt x="649" y="2435"/>
                  <a:pt x="655" y="2452"/>
                  <a:pt x="667" y="2464"/>
                </a:cubicBezTo>
                <a:cubicBezTo>
                  <a:pt x="680" y="2476"/>
                  <a:pt x="696" y="2483"/>
                  <a:pt x="713" y="2483"/>
                </a:cubicBezTo>
                <a:cubicBezTo>
                  <a:pt x="748" y="2482"/>
                  <a:pt x="777" y="2454"/>
                  <a:pt x="777" y="2418"/>
                </a:cubicBezTo>
                <a:cubicBezTo>
                  <a:pt x="777" y="2063"/>
                  <a:pt x="1066" y="1773"/>
                  <a:pt x="1422" y="1773"/>
                </a:cubicBezTo>
                <a:cubicBezTo>
                  <a:pt x="1704" y="1773"/>
                  <a:pt x="1933" y="1544"/>
                  <a:pt x="1933" y="1261"/>
                </a:cubicBezTo>
                <a:cubicBezTo>
                  <a:pt x="1933" y="979"/>
                  <a:pt x="1704" y="749"/>
                  <a:pt x="1422" y="749"/>
                </a:cubicBezTo>
                <a:close/>
                <a:moveTo>
                  <a:pt x="1422" y="1645"/>
                </a:moveTo>
                <a:cubicBezTo>
                  <a:pt x="1210" y="1645"/>
                  <a:pt x="1038" y="1473"/>
                  <a:pt x="1038" y="1261"/>
                </a:cubicBezTo>
                <a:cubicBezTo>
                  <a:pt x="1038" y="1050"/>
                  <a:pt x="1210" y="878"/>
                  <a:pt x="1422" y="878"/>
                </a:cubicBezTo>
                <a:cubicBezTo>
                  <a:pt x="1633" y="878"/>
                  <a:pt x="1805" y="1050"/>
                  <a:pt x="1805" y="1261"/>
                </a:cubicBezTo>
                <a:cubicBezTo>
                  <a:pt x="1805" y="1473"/>
                  <a:pt x="1633" y="1645"/>
                  <a:pt x="1422" y="1645"/>
                </a:cubicBezTo>
                <a:close/>
                <a:moveTo>
                  <a:pt x="1853" y="1852"/>
                </a:moveTo>
                <a:cubicBezTo>
                  <a:pt x="1829" y="1878"/>
                  <a:pt x="1831" y="1919"/>
                  <a:pt x="1857" y="1943"/>
                </a:cubicBezTo>
                <a:cubicBezTo>
                  <a:pt x="1990" y="2065"/>
                  <a:pt x="2066" y="2238"/>
                  <a:pt x="2066" y="2418"/>
                </a:cubicBezTo>
                <a:cubicBezTo>
                  <a:pt x="2066" y="2454"/>
                  <a:pt x="2095" y="2483"/>
                  <a:pt x="2130" y="2483"/>
                </a:cubicBezTo>
                <a:cubicBezTo>
                  <a:pt x="2166" y="2482"/>
                  <a:pt x="2194" y="2454"/>
                  <a:pt x="2194" y="2418"/>
                </a:cubicBezTo>
                <a:cubicBezTo>
                  <a:pt x="2194" y="2202"/>
                  <a:pt x="2103" y="1994"/>
                  <a:pt x="1944" y="1848"/>
                </a:cubicBezTo>
                <a:cubicBezTo>
                  <a:pt x="1918" y="1824"/>
                  <a:pt x="1877" y="1826"/>
                  <a:pt x="1853" y="1852"/>
                </a:cubicBezTo>
                <a:close/>
                <a:moveTo>
                  <a:pt x="1853" y="1852"/>
                </a:moveTo>
                <a:cubicBezTo>
                  <a:pt x="1853" y="1852"/>
                  <a:pt x="1853" y="1852"/>
                  <a:pt x="1853" y="185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Light"/>
              <a:cs typeface="+mn-cs"/>
            </a:endParaRPr>
          </a:p>
        </p:txBody>
      </p:sp>
      <p:sp>
        <p:nvSpPr>
          <p:cNvPr id="17" name="Freeform 5">
            <a:extLst>
              <a:ext uri="{FF2B5EF4-FFF2-40B4-BE49-F238E27FC236}">
                <a16:creationId xmlns:a16="http://schemas.microsoft.com/office/drawing/2014/main" id="{09ACF06B-2FD2-B33B-0E08-DC4AD0D4DBAF}"/>
              </a:ext>
            </a:extLst>
          </p:cNvPr>
          <p:cNvSpPr>
            <a:spLocks noEditPoints="1"/>
          </p:cNvSpPr>
          <p:nvPr/>
        </p:nvSpPr>
        <p:spPr bwMode="auto">
          <a:xfrm>
            <a:off x="612642" y="3906838"/>
            <a:ext cx="428625" cy="352425"/>
          </a:xfrm>
          <a:custGeom>
            <a:avLst/>
            <a:gdLst>
              <a:gd name="T0" fmla="*/ 2568 w 3187"/>
              <a:gd name="T1" fmla="*/ 36 h 2615"/>
              <a:gd name="T2" fmla="*/ 2544 w 3187"/>
              <a:gd name="T3" fmla="*/ 0 h 2615"/>
              <a:gd name="T4" fmla="*/ 535 w 3187"/>
              <a:gd name="T5" fmla="*/ 0 h 2615"/>
              <a:gd name="T6" fmla="*/ 512 w 3187"/>
              <a:gd name="T7" fmla="*/ 31 h 2615"/>
              <a:gd name="T8" fmla="*/ 158 w 3187"/>
              <a:gd name="T9" fmla="*/ 1261 h 2615"/>
              <a:gd name="T10" fmla="*/ 612 w 3187"/>
              <a:gd name="T11" fmla="*/ 1557 h 2615"/>
              <a:gd name="T12" fmla="*/ 629 w 3187"/>
              <a:gd name="T13" fmla="*/ 1557 h 2615"/>
              <a:gd name="T14" fmla="*/ 1107 w 3187"/>
              <a:gd name="T15" fmla="*/ 1344 h 2615"/>
              <a:gd name="T16" fmla="*/ 1544 w 3187"/>
              <a:gd name="T17" fmla="*/ 1544 h 2615"/>
              <a:gd name="T18" fmla="*/ 1991 w 3187"/>
              <a:gd name="T19" fmla="*/ 1333 h 2615"/>
              <a:gd name="T20" fmla="*/ 2493 w 3187"/>
              <a:gd name="T21" fmla="*/ 1550 h 2615"/>
              <a:gd name="T22" fmla="*/ 2838 w 3187"/>
              <a:gd name="T23" fmla="*/ 1386 h 2615"/>
              <a:gd name="T24" fmla="*/ 2568 w 3187"/>
              <a:gd name="T25" fmla="*/ 36 h 2615"/>
              <a:gd name="T26" fmla="*/ 2717 w 3187"/>
              <a:gd name="T27" fmla="*/ 1283 h 2615"/>
              <a:gd name="T28" fmla="*/ 2493 w 3187"/>
              <a:gd name="T29" fmla="*/ 1393 h 2615"/>
              <a:gd name="T30" fmla="*/ 2043 w 3187"/>
              <a:gd name="T31" fmla="*/ 1171 h 2615"/>
              <a:gd name="T32" fmla="*/ 2043 w 3187"/>
              <a:gd name="T33" fmla="*/ 632 h 2615"/>
              <a:gd name="T34" fmla="*/ 2044 w 3187"/>
              <a:gd name="T35" fmla="*/ 628 h 2615"/>
              <a:gd name="T36" fmla="*/ 1965 w 3187"/>
              <a:gd name="T37" fmla="*/ 549 h 2615"/>
              <a:gd name="T38" fmla="*/ 1886 w 3187"/>
              <a:gd name="T39" fmla="*/ 628 h 2615"/>
              <a:gd name="T40" fmla="*/ 1885 w 3187"/>
              <a:gd name="T41" fmla="*/ 628 h 2615"/>
              <a:gd name="T42" fmla="*/ 1885 w 3187"/>
              <a:gd name="T43" fmla="*/ 1214 h 2615"/>
              <a:gd name="T44" fmla="*/ 1544 w 3187"/>
              <a:gd name="T45" fmla="*/ 1387 h 2615"/>
              <a:gd name="T46" fmla="*/ 1190 w 3187"/>
              <a:gd name="T47" fmla="*/ 1195 h 2615"/>
              <a:gd name="T48" fmla="*/ 1190 w 3187"/>
              <a:gd name="T49" fmla="*/ 628 h 2615"/>
              <a:gd name="T50" fmla="*/ 1111 w 3187"/>
              <a:gd name="T51" fmla="*/ 549 h 2615"/>
              <a:gd name="T52" fmla="*/ 1033 w 3187"/>
              <a:gd name="T53" fmla="*/ 628 h 2615"/>
              <a:gd name="T54" fmla="*/ 1033 w 3187"/>
              <a:gd name="T55" fmla="*/ 1192 h 2615"/>
              <a:gd name="T56" fmla="*/ 623 w 3187"/>
              <a:gd name="T57" fmla="*/ 1400 h 2615"/>
              <a:gd name="T58" fmla="*/ 612 w 3187"/>
              <a:gd name="T59" fmla="*/ 1400 h 2615"/>
              <a:gd name="T60" fmla="*/ 612 w 3187"/>
              <a:gd name="T61" fmla="*/ 1400 h 2615"/>
              <a:gd name="T62" fmla="*/ 300 w 3187"/>
              <a:gd name="T63" fmla="*/ 1192 h 2615"/>
              <a:gd name="T64" fmla="*/ 612 w 3187"/>
              <a:gd name="T65" fmla="*/ 157 h 2615"/>
              <a:gd name="T66" fmla="*/ 2459 w 3187"/>
              <a:gd name="T67" fmla="*/ 157 h 2615"/>
              <a:gd name="T68" fmla="*/ 2717 w 3187"/>
              <a:gd name="T69" fmla="*/ 1283 h 2615"/>
              <a:gd name="T70" fmla="*/ 2574 w 3187"/>
              <a:gd name="T71" fmla="*/ 1646 h 2615"/>
              <a:gd name="T72" fmla="*/ 2495 w 3187"/>
              <a:gd name="T73" fmla="*/ 1725 h 2615"/>
              <a:gd name="T74" fmla="*/ 2495 w 3187"/>
              <a:gd name="T75" fmla="*/ 2297 h 2615"/>
              <a:gd name="T76" fmla="*/ 2336 w 3187"/>
              <a:gd name="T77" fmla="*/ 2456 h 2615"/>
              <a:gd name="T78" fmla="*/ 708 w 3187"/>
              <a:gd name="T79" fmla="*/ 2456 h 2615"/>
              <a:gd name="T80" fmla="*/ 549 w 3187"/>
              <a:gd name="T81" fmla="*/ 2297 h 2615"/>
              <a:gd name="T82" fmla="*/ 549 w 3187"/>
              <a:gd name="T83" fmla="*/ 1726 h 2615"/>
              <a:gd name="T84" fmla="*/ 469 w 3187"/>
              <a:gd name="T85" fmla="*/ 1646 h 2615"/>
              <a:gd name="T86" fmla="*/ 390 w 3187"/>
              <a:gd name="T87" fmla="*/ 1726 h 2615"/>
              <a:gd name="T88" fmla="*/ 390 w 3187"/>
              <a:gd name="T89" fmla="*/ 2313 h 2615"/>
              <a:gd name="T90" fmla="*/ 692 w 3187"/>
              <a:gd name="T91" fmla="*/ 2615 h 2615"/>
              <a:gd name="T92" fmla="*/ 2352 w 3187"/>
              <a:gd name="T93" fmla="*/ 2615 h 2615"/>
              <a:gd name="T94" fmla="*/ 2654 w 3187"/>
              <a:gd name="T95" fmla="*/ 2313 h 2615"/>
              <a:gd name="T96" fmla="*/ 2654 w 3187"/>
              <a:gd name="T97" fmla="*/ 1725 h 2615"/>
              <a:gd name="T98" fmla="*/ 2574 w 3187"/>
              <a:gd name="T99" fmla="*/ 1646 h 2615"/>
              <a:gd name="T100" fmla="*/ 2574 w 3187"/>
              <a:gd name="T101" fmla="*/ 1646 h 2615"/>
              <a:gd name="T102" fmla="*/ 2574 w 3187"/>
              <a:gd name="T103" fmla="*/ 1646 h 2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87" h="2615">
                <a:moveTo>
                  <a:pt x="2568" y="36"/>
                </a:moveTo>
                <a:cubicBezTo>
                  <a:pt x="2544" y="0"/>
                  <a:pt x="2544" y="0"/>
                  <a:pt x="2544" y="0"/>
                </a:cubicBezTo>
                <a:cubicBezTo>
                  <a:pt x="535" y="0"/>
                  <a:pt x="535" y="0"/>
                  <a:pt x="535" y="0"/>
                </a:cubicBezTo>
                <a:cubicBezTo>
                  <a:pt x="512" y="31"/>
                  <a:pt x="512" y="31"/>
                  <a:pt x="512" y="31"/>
                </a:cubicBezTo>
                <a:cubicBezTo>
                  <a:pt x="0" y="684"/>
                  <a:pt x="71" y="1082"/>
                  <a:pt x="158" y="1261"/>
                </a:cubicBezTo>
                <a:cubicBezTo>
                  <a:pt x="246" y="1441"/>
                  <a:pt x="424" y="1557"/>
                  <a:pt x="612" y="1557"/>
                </a:cubicBezTo>
                <a:cubicBezTo>
                  <a:pt x="629" y="1557"/>
                  <a:pt x="629" y="1557"/>
                  <a:pt x="629" y="1557"/>
                </a:cubicBezTo>
                <a:cubicBezTo>
                  <a:pt x="866" y="1547"/>
                  <a:pt x="1024" y="1430"/>
                  <a:pt x="1107" y="1344"/>
                </a:cubicBezTo>
                <a:cubicBezTo>
                  <a:pt x="1182" y="1430"/>
                  <a:pt x="1323" y="1544"/>
                  <a:pt x="1544" y="1544"/>
                </a:cubicBezTo>
                <a:cubicBezTo>
                  <a:pt x="1775" y="1544"/>
                  <a:pt x="1919" y="1420"/>
                  <a:pt x="1991" y="1333"/>
                </a:cubicBezTo>
                <a:cubicBezTo>
                  <a:pt x="2091" y="1415"/>
                  <a:pt x="2287" y="1550"/>
                  <a:pt x="2493" y="1550"/>
                </a:cubicBezTo>
                <a:cubicBezTo>
                  <a:pt x="2628" y="1550"/>
                  <a:pt x="2744" y="1494"/>
                  <a:pt x="2838" y="1386"/>
                </a:cubicBezTo>
                <a:cubicBezTo>
                  <a:pt x="3187" y="979"/>
                  <a:pt x="2593" y="74"/>
                  <a:pt x="2568" y="36"/>
                </a:cubicBezTo>
                <a:close/>
                <a:moveTo>
                  <a:pt x="2717" y="1283"/>
                </a:moveTo>
                <a:cubicBezTo>
                  <a:pt x="2654" y="1357"/>
                  <a:pt x="2580" y="1393"/>
                  <a:pt x="2493" y="1393"/>
                </a:cubicBezTo>
                <a:cubicBezTo>
                  <a:pt x="2295" y="1393"/>
                  <a:pt x="2089" y="1213"/>
                  <a:pt x="2043" y="1171"/>
                </a:cubicBezTo>
                <a:cubicBezTo>
                  <a:pt x="2043" y="632"/>
                  <a:pt x="2043" y="632"/>
                  <a:pt x="2043" y="632"/>
                </a:cubicBezTo>
                <a:cubicBezTo>
                  <a:pt x="2043" y="631"/>
                  <a:pt x="2044" y="630"/>
                  <a:pt x="2044" y="628"/>
                </a:cubicBezTo>
                <a:cubicBezTo>
                  <a:pt x="2044" y="585"/>
                  <a:pt x="2008" y="549"/>
                  <a:pt x="1965" y="549"/>
                </a:cubicBezTo>
                <a:cubicBezTo>
                  <a:pt x="1921" y="549"/>
                  <a:pt x="1886" y="585"/>
                  <a:pt x="1886" y="628"/>
                </a:cubicBezTo>
                <a:cubicBezTo>
                  <a:pt x="1885" y="628"/>
                  <a:pt x="1885" y="628"/>
                  <a:pt x="1885" y="628"/>
                </a:cubicBezTo>
                <a:cubicBezTo>
                  <a:pt x="1885" y="1214"/>
                  <a:pt x="1885" y="1214"/>
                  <a:pt x="1885" y="1214"/>
                </a:cubicBezTo>
                <a:cubicBezTo>
                  <a:pt x="1842" y="1272"/>
                  <a:pt x="1733" y="1387"/>
                  <a:pt x="1544" y="1387"/>
                </a:cubicBezTo>
                <a:cubicBezTo>
                  <a:pt x="1331" y="1387"/>
                  <a:pt x="1220" y="1241"/>
                  <a:pt x="1190" y="1195"/>
                </a:cubicBezTo>
                <a:cubicBezTo>
                  <a:pt x="1190" y="628"/>
                  <a:pt x="1190" y="628"/>
                  <a:pt x="1190" y="628"/>
                </a:cubicBezTo>
                <a:cubicBezTo>
                  <a:pt x="1190" y="585"/>
                  <a:pt x="1155" y="549"/>
                  <a:pt x="1111" y="549"/>
                </a:cubicBezTo>
                <a:cubicBezTo>
                  <a:pt x="1068" y="549"/>
                  <a:pt x="1033" y="585"/>
                  <a:pt x="1033" y="628"/>
                </a:cubicBezTo>
                <a:cubicBezTo>
                  <a:pt x="1033" y="1192"/>
                  <a:pt x="1033" y="1192"/>
                  <a:pt x="1033" y="1192"/>
                </a:cubicBezTo>
                <a:cubicBezTo>
                  <a:pt x="994" y="1242"/>
                  <a:pt x="861" y="1391"/>
                  <a:pt x="623" y="1400"/>
                </a:cubicBezTo>
                <a:cubicBezTo>
                  <a:pt x="612" y="1400"/>
                  <a:pt x="612" y="1400"/>
                  <a:pt x="612" y="1400"/>
                </a:cubicBezTo>
                <a:cubicBezTo>
                  <a:pt x="612" y="1400"/>
                  <a:pt x="612" y="1400"/>
                  <a:pt x="612" y="1400"/>
                </a:cubicBezTo>
                <a:cubicBezTo>
                  <a:pt x="507" y="1400"/>
                  <a:pt x="370" y="1336"/>
                  <a:pt x="300" y="1192"/>
                </a:cubicBezTo>
                <a:cubicBezTo>
                  <a:pt x="229" y="1049"/>
                  <a:pt x="178" y="725"/>
                  <a:pt x="612" y="157"/>
                </a:cubicBezTo>
                <a:cubicBezTo>
                  <a:pt x="2459" y="157"/>
                  <a:pt x="2459" y="157"/>
                  <a:pt x="2459" y="157"/>
                </a:cubicBezTo>
                <a:cubicBezTo>
                  <a:pt x="2623" y="416"/>
                  <a:pt x="2934" y="1032"/>
                  <a:pt x="2717" y="1283"/>
                </a:cubicBezTo>
                <a:close/>
                <a:moveTo>
                  <a:pt x="2574" y="1646"/>
                </a:moveTo>
                <a:cubicBezTo>
                  <a:pt x="2531" y="1646"/>
                  <a:pt x="2495" y="1682"/>
                  <a:pt x="2495" y="1725"/>
                </a:cubicBezTo>
                <a:cubicBezTo>
                  <a:pt x="2495" y="2297"/>
                  <a:pt x="2495" y="2297"/>
                  <a:pt x="2495" y="2297"/>
                </a:cubicBezTo>
                <a:cubicBezTo>
                  <a:pt x="2495" y="2385"/>
                  <a:pt x="2424" y="2456"/>
                  <a:pt x="2336" y="2456"/>
                </a:cubicBezTo>
                <a:cubicBezTo>
                  <a:pt x="708" y="2456"/>
                  <a:pt x="708" y="2456"/>
                  <a:pt x="708" y="2456"/>
                </a:cubicBezTo>
                <a:cubicBezTo>
                  <a:pt x="620" y="2456"/>
                  <a:pt x="549" y="2385"/>
                  <a:pt x="549" y="2297"/>
                </a:cubicBezTo>
                <a:cubicBezTo>
                  <a:pt x="549" y="1726"/>
                  <a:pt x="549" y="1726"/>
                  <a:pt x="549" y="1726"/>
                </a:cubicBezTo>
                <a:cubicBezTo>
                  <a:pt x="549" y="1682"/>
                  <a:pt x="513" y="1646"/>
                  <a:pt x="469" y="1646"/>
                </a:cubicBezTo>
                <a:cubicBezTo>
                  <a:pt x="426" y="1646"/>
                  <a:pt x="390" y="1682"/>
                  <a:pt x="390" y="1726"/>
                </a:cubicBezTo>
                <a:cubicBezTo>
                  <a:pt x="390" y="2313"/>
                  <a:pt x="390" y="2313"/>
                  <a:pt x="390" y="2313"/>
                </a:cubicBezTo>
                <a:cubicBezTo>
                  <a:pt x="390" y="2480"/>
                  <a:pt x="525" y="2615"/>
                  <a:pt x="692" y="2615"/>
                </a:cubicBezTo>
                <a:cubicBezTo>
                  <a:pt x="2352" y="2615"/>
                  <a:pt x="2352" y="2615"/>
                  <a:pt x="2352" y="2615"/>
                </a:cubicBezTo>
                <a:cubicBezTo>
                  <a:pt x="2519" y="2615"/>
                  <a:pt x="2654" y="2480"/>
                  <a:pt x="2654" y="2313"/>
                </a:cubicBezTo>
                <a:cubicBezTo>
                  <a:pt x="2654" y="1725"/>
                  <a:pt x="2654" y="1725"/>
                  <a:pt x="2654" y="1725"/>
                </a:cubicBezTo>
                <a:cubicBezTo>
                  <a:pt x="2654" y="1682"/>
                  <a:pt x="2618" y="1646"/>
                  <a:pt x="2574" y="1646"/>
                </a:cubicBezTo>
                <a:close/>
                <a:moveTo>
                  <a:pt x="2574" y="1646"/>
                </a:moveTo>
                <a:cubicBezTo>
                  <a:pt x="2574" y="1646"/>
                  <a:pt x="2574" y="1646"/>
                  <a:pt x="2574" y="1646"/>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Light"/>
              <a:cs typeface="+mn-cs"/>
            </a:endParaRPr>
          </a:p>
        </p:txBody>
      </p:sp>
      <p:grpSp>
        <p:nvGrpSpPr>
          <p:cNvPr id="18" name="组合 17">
            <a:extLst>
              <a:ext uri="{FF2B5EF4-FFF2-40B4-BE49-F238E27FC236}">
                <a16:creationId xmlns:a16="http://schemas.microsoft.com/office/drawing/2014/main" id="{1573D627-B3D0-776A-A19F-5CD878BD795C}"/>
              </a:ext>
            </a:extLst>
          </p:cNvPr>
          <p:cNvGrpSpPr/>
          <p:nvPr/>
        </p:nvGrpSpPr>
        <p:grpSpPr>
          <a:xfrm>
            <a:off x="7304088" y="887413"/>
            <a:ext cx="374650" cy="349250"/>
            <a:chOff x="7304088" y="887413"/>
            <a:chExt cx="374650" cy="349250"/>
          </a:xfrm>
          <a:solidFill>
            <a:schemeClr val="accent2"/>
          </a:solidFill>
        </p:grpSpPr>
        <p:sp>
          <p:nvSpPr>
            <p:cNvPr id="19" name="Freeform 9">
              <a:extLst>
                <a:ext uri="{FF2B5EF4-FFF2-40B4-BE49-F238E27FC236}">
                  <a16:creationId xmlns:a16="http://schemas.microsoft.com/office/drawing/2014/main" id="{FE894DA0-0CA9-90D8-FEB3-FA98588A7DDE}"/>
                </a:ext>
              </a:extLst>
            </p:cNvPr>
            <p:cNvSpPr>
              <a:spLocks noEditPoints="1"/>
            </p:cNvSpPr>
            <p:nvPr/>
          </p:nvSpPr>
          <p:spPr bwMode="auto">
            <a:xfrm>
              <a:off x="7531101" y="1085851"/>
              <a:ext cx="80963" cy="57150"/>
            </a:xfrm>
            <a:custGeom>
              <a:avLst/>
              <a:gdLst>
                <a:gd name="T0" fmla="*/ 414 w 500"/>
                <a:gd name="T1" fmla="*/ 18 h 349"/>
                <a:gd name="T2" fmla="*/ 193 w 500"/>
                <a:gd name="T3" fmla="*/ 234 h 349"/>
                <a:gd name="T4" fmla="*/ 86 w 500"/>
                <a:gd name="T5" fmla="*/ 129 h 349"/>
                <a:gd name="T6" fmla="*/ 18 w 500"/>
                <a:gd name="T7" fmla="*/ 130 h 349"/>
                <a:gd name="T8" fmla="*/ 19 w 500"/>
                <a:gd name="T9" fmla="*/ 198 h 349"/>
                <a:gd name="T10" fmla="*/ 160 w 500"/>
                <a:gd name="T11" fmla="*/ 335 h 349"/>
                <a:gd name="T12" fmla="*/ 194 w 500"/>
                <a:gd name="T13" fmla="*/ 349 h 349"/>
                <a:gd name="T14" fmla="*/ 227 w 500"/>
                <a:gd name="T15" fmla="*/ 335 h 349"/>
                <a:gd name="T16" fmla="*/ 481 w 500"/>
                <a:gd name="T17" fmla="*/ 87 h 349"/>
                <a:gd name="T18" fmla="*/ 482 w 500"/>
                <a:gd name="T19" fmla="*/ 19 h 349"/>
                <a:gd name="T20" fmla="*/ 414 w 500"/>
                <a:gd name="T21" fmla="*/ 18 h 349"/>
                <a:gd name="T22" fmla="*/ 414 w 500"/>
                <a:gd name="T23" fmla="*/ 18 h 349"/>
                <a:gd name="T24" fmla="*/ 414 w 500"/>
                <a:gd name="T25" fmla="*/ 1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0" h="349">
                  <a:moveTo>
                    <a:pt x="414" y="18"/>
                  </a:moveTo>
                  <a:cubicBezTo>
                    <a:pt x="193" y="234"/>
                    <a:pt x="193" y="234"/>
                    <a:pt x="193" y="234"/>
                  </a:cubicBezTo>
                  <a:cubicBezTo>
                    <a:pt x="86" y="129"/>
                    <a:pt x="86" y="129"/>
                    <a:pt x="86" y="129"/>
                  </a:cubicBezTo>
                  <a:cubicBezTo>
                    <a:pt x="67" y="111"/>
                    <a:pt x="37" y="111"/>
                    <a:pt x="18" y="130"/>
                  </a:cubicBezTo>
                  <a:cubicBezTo>
                    <a:pt x="0" y="149"/>
                    <a:pt x="0" y="180"/>
                    <a:pt x="19" y="198"/>
                  </a:cubicBezTo>
                  <a:cubicBezTo>
                    <a:pt x="160" y="335"/>
                    <a:pt x="160" y="335"/>
                    <a:pt x="160" y="335"/>
                  </a:cubicBezTo>
                  <a:cubicBezTo>
                    <a:pt x="169" y="344"/>
                    <a:pt x="181" y="349"/>
                    <a:pt x="194" y="349"/>
                  </a:cubicBezTo>
                  <a:cubicBezTo>
                    <a:pt x="206" y="349"/>
                    <a:pt x="218" y="344"/>
                    <a:pt x="227" y="335"/>
                  </a:cubicBezTo>
                  <a:cubicBezTo>
                    <a:pt x="481" y="87"/>
                    <a:pt x="481" y="87"/>
                    <a:pt x="481" y="87"/>
                  </a:cubicBezTo>
                  <a:cubicBezTo>
                    <a:pt x="500" y="68"/>
                    <a:pt x="500" y="38"/>
                    <a:pt x="482" y="19"/>
                  </a:cubicBezTo>
                  <a:cubicBezTo>
                    <a:pt x="463" y="0"/>
                    <a:pt x="433" y="0"/>
                    <a:pt x="414" y="18"/>
                  </a:cubicBezTo>
                  <a:close/>
                  <a:moveTo>
                    <a:pt x="414" y="18"/>
                  </a:moveTo>
                  <a:cubicBezTo>
                    <a:pt x="414" y="18"/>
                    <a:pt x="414" y="18"/>
                    <a:pt x="414"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Light"/>
                <a:cs typeface="+mn-cs"/>
              </a:endParaRPr>
            </a:p>
          </p:txBody>
        </p:sp>
        <p:sp>
          <p:nvSpPr>
            <p:cNvPr id="20" name="Freeform 10">
              <a:extLst>
                <a:ext uri="{FF2B5EF4-FFF2-40B4-BE49-F238E27FC236}">
                  <a16:creationId xmlns:a16="http://schemas.microsoft.com/office/drawing/2014/main" id="{468B2189-1D66-D97D-A047-964510A39DF2}"/>
                </a:ext>
              </a:extLst>
            </p:cNvPr>
            <p:cNvSpPr>
              <a:spLocks noEditPoints="1"/>
            </p:cNvSpPr>
            <p:nvPr/>
          </p:nvSpPr>
          <p:spPr bwMode="auto">
            <a:xfrm>
              <a:off x="7304088" y="887413"/>
              <a:ext cx="374650" cy="349250"/>
            </a:xfrm>
            <a:custGeom>
              <a:avLst/>
              <a:gdLst>
                <a:gd name="T0" fmla="*/ 701 w 2297"/>
                <a:gd name="T1" fmla="*/ 0 h 2136"/>
                <a:gd name="T2" fmla="*/ 557 w 2297"/>
                <a:gd name="T3" fmla="*/ 253 h 2136"/>
                <a:gd name="T4" fmla="*/ 250 w 2297"/>
                <a:gd name="T5" fmla="*/ 397 h 2136"/>
                <a:gd name="T6" fmla="*/ 144 w 2297"/>
                <a:gd name="T7" fmla="*/ 555 h 2136"/>
                <a:gd name="T8" fmla="*/ 0 w 2297"/>
                <a:gd name="T9" fmla="*/ 1616 h 2136"/>
                <a:gd name="T10" fmla="*/ 1289 w 2297"/>
                <a:gd name="T11" fmla="*/ 1760 h 2136"/>
                <a:gd name="T12" fmla="*/ 1613 w 2297"/>
                <a:gd name="T13" fmla="*/ 2123 h 2136"/>
                <a:gd name="T14" fmla="*/ 1678 w 2297"/>
                <a:gd name="T15" fmla="*/ 2123 h 2136"/>
                <a:gd name="T16" fmla="*/ 2153 w 2297"/>
                <a:gd name="T17" fmla="*/ 1410 h 2136"/>
                <a:gd name="T18" fmla="*/ 2153 w 2297"/>
                <a:gd name="T19" fmla="*/ 1205 h 2136"/>
                <a:gd name="T20" fmla="*/ 2297 w 2297"/>
                <a:gd name="T21" fmla="*/ 144 h 2136"/>
                <a:gd name="T22" fmla="*/ 346 w 2297"/>
                <a:gd name="T23" fmla="*/ 397 h 2136"/>
                <a:gd name="T24" fmla="*/ 1846 w 2297"/>
                <a:gd name="T25" fmla="*/ 349 h 2136"/>
                <a:gd name="T26" fmla="*/ 1894 w 2297"/>
                <a:gd name="T27" fmla="*/ 967 h 2136"/>
                <a:gd name="T28" fmla="*/ 1741 w 2297"/>
                <a:gd name="T29" fmla="*/ 699 h 2136"/>
                <a:gd name="T30" fmla="*/ 346 w 2297"/>
                <a:gd name="T31" fmla="*/ 555 h 2136"/>
                <a:gd name="T32" fmla="*/ 144 w 2297"/>
                <a:gd name="T33" fmla="*/ 1664 h 2136"/>
                <a:gd name="T34" fmla="*/ 96 w 2297"/>
                <a:gd name="T35" fmla="*/ 699 h 2136"/>
                <a:gd name="T36" fmla="*/ 1597 w 2297"/>
                <a:gd name="T37" fmla="*/ 651 h 2136"/>
                <a:gd name="T38" fmla="*/ 1645 w 2297"/>
                <a:gd name="T39" fmla="*/ 902 h 2136"/>
                <a:gd name="T40" fmla="*/ 1137 w 2297"/>
                <a:gd name="T41" fmla="*/ 1410 h 2136"/>
                <a:gd name="T42" fmla="*/ 144 w 2297"/>
                <a:gd name="T43" fmla="*/ 1664 h 2136"/>
                <a:gd name="T44" fmla="*/ 1233 w 2297"/>
                <a:gd name="T45" fmla="*/ 1410 h 2136"/>
                <a:gd name="T46" fmla="*/ 1645 w 2297"/>
                <a:gd name="T47" fmla="*/ 998 h 2136"/>
                <a:gd name="T48" fmla="*/ 1912 w 2297"/>
                <a:gd name="T49" fmla="*/ 1096 h 2136"/>
                <a:gd name="T50" fmla="*/ 2057 w 2297"/>
                <a:gd name="T51" fmla="*/ 1410 h 2136"/>
                <a:gd name="T52" fmla="*/ 2201 w 2297"/>
                <a:gd name="T53" fmla="*/ 1061 h 2136"/>
                <a:gd name="T54" fmla="*/ 2055 w 2297"/>
                <a:gd name="T55" fmla="*/ 1109 h 2136"/>
                <a:gd name="T56" fmla="*/ 1990 w 2297"/>
                <a:gd name="T57" fmla="*/ 397 h 2136"/>
                <a:gd name="T58" fmla="*/ 653 w 2297"/>
                <a:gd name="T59" fmla="*/ 253 h 2136"/>
                <a:gd name="T60" fmla="*/ 701 w 2297"/>
                <a:gd name="T61" fmla="*/ 96 h 2136"/>
                <a:gd name="T62" fmla="*/ 2201 w 2297"/>
                <a:gd name="T63" fmla="*/ 144 h 2136"/>
                <a:gd name="T64" fmla="*/ 2201 w 2297"/>
                <a:gd name="T65" fmla="*/ 1061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97" h="2136">
                  <a:moveTo>
                    <a:pt x="2153" y="0"/>
                  </a:moveTo>
                  <a:cubicBezTo>
                    <a:pt x="701" y="0"/>
                    <a:pt x="701" y="0"/>
                    <a:pt x="701" y="0"/>
                  </a:cubicBezTo>
                  <a:cubicBezTo>
                    <a:pt x="621" y="0"/>
                    <a:pt x="557" y="65"/>
                    <a:pt x="557" y="144"/>
                  </a:cubicBezTo>
                  <a:cubicBezTo>
                    <a:pt x="557" y="253"/>
                    <a:pt x="557" y="253"/>
                    <a:pt x="557" y="253"/>
                  </a:cubicBezTo>
                  <a:cubicBezTo>
                    <a:pt x="394" y="253"/>
                    <a:pt x="394" y="253"/>
                    <a:pt x="394" y="253"/>
                  </a:cubicBezTo>
                  <a:cubicBezTo>
                    <a:pt x="314" y="253"/>
                    <a:pt x="250" y="317"/>
                    <a:pt x="250" y="397"/>
                  </a:cubicBezTo>
                  <a:cubicBezTo>
                    <a:pt x="250" y="555"/>
                    <a:pt x="250" y="555"/>
                    <a:pt x="250" y="555"/>
                  </a:cubicBezTo>
                  <a:cubicBezTo>
                    <a:pt x="144" y="555"/>
                    <a:pt x="144" y="555"/>
                    <a:pt x="144" y="555"/>
                  </a:cubicBezTo>
                  <a:cubicBezTo>
                    <a:pt x="65" y="555"/>
                    <a:pt x="0" y="619"/>
                    <a:pt x="0" y="699"/>
                  </a:cubicBezTo>
                  <a:cubicBezTo>
                    <a:pt x="0" y="1616"/>
                    <a:pt x="0" y="1616"/>
                    <a:pt x="0" y="1616"/>
                  </a:cubicBezTo>
                  <a:cubicBezTo>
                    <a:pt x="0" y="1695"/>
                    <a:pt x="65" y="1760"/>
                    <a:pt x="144" y="1760"/>
                  </a:cubicBezTo>
                  <a:cubicBezTo>
                    <a:pt x="1289" y="1760"/>
                    <a:pt x="1289" y="1760"/>
                    <a:pt x="1289" y="1760"/>
                  </a:cubicBezTo>
                  <a:cubicBezTo>
                    <a:pt x="1315" y="1797"/>
                    <a:pt x="1345" y="1835"/>
                    <a:pt x="1378" y="1875"/>
                  </a:cubicBezTo>
                  <a:cubicBezTo>
                    <a:pt x="1494" y="2014"/>
                    <a:pt x="1608" y="2119"/>
                    <a:pt x="1613" y="2123"/>
                  </a:cubicBezTo>
                  <a:cubicBezTo>
                    <a:pt x="1622" y="2131"/>
                    <a:pt x="1633" y="2136"/>
                    <a:pt x="1645" y="2136"/>
                  </a:cubicBezTo>
                  <a:cubicBezTo>
                    <a:pt x="1657" y="2136"/>
                    <a:pt x="1669" y="2131"/>
                    <a:pt x="1678" y="2123"/>
                  </a:cubicBezTo>
                  <a:cubicBezTo>
                    <a:pt x="1683" y="2119"/>
                    <a:pt x="1797" y="2014"/>
                    <a:pt x="1912" y="1875"/>
                  </a:cubicBezTo>
                  <a:cubicBezTo>
                    <a:pt x="2072" y="1684"/>
                    <a:pt x="2153" y="1527"/>
                    <a:pt x="2153" y="1410"/>
                  </a:cubicBezTo>
                  <a:cubicBezTo>
                    <a:pt x="2153" y="1339"/>
                    <a:pt x="2139" y="1269"/>
                    <a:pt x="2110" y="1205"/>
                  </a:cubicBezTo>
                  <a:cubicBezTo>
                    <a:pt x="2153" y="1205"/>
                    <a:pt x="2153" y="1205"/>
                    <a:pt x="2153" y="1205"/>
                  </a:cubicBezTo>
                  <a:cubicBezTo>
                    <a:pt x="2233" y="1205"/>
                    <a:pt x="2297" y="1141"/>
                    <a:pt x="2297" y="1061"/>
                  </a:cubicBezTo>
                  <a:cubicBezTo>
                    <a:pt x="2297" y="144"/>
                    <a:pt x="2297" y="144"/>
                    <a:pt x="2297" y="144"/>
                  </a:cubicBezTo>
                  <a:cubicBezTo>
                    <a:pt x="2297" y="65"/>
                    <a:pt x="2233" y="0"/>
                    <a:pt x="2153" y="0"/>
                  </a:cubicBezTo>
                  <a:close/>
                  <a:moveTo>
                    <a:pt x="346" y="397"/>
                  </a:moveTo>
                  <a:cubicBezTo>
                    <a:pt x="346" y="370"/>
                    <a:pt x="367" y="349"/>
                    <a:pt x="394" y="349"/>
                  </a:cubicBezTo>
                  <a:cubicBezTo>
                    <a:pt x="1846" y="349"/>
                    <a:pt x="1846" y="349"/>
                    <a:pt x="1846" y="349"/>
                  </a:cubicBezTo>
                  <a:cubicBezTo>
                    <a:pt x="1873" y="349"/>
                    <a:pt x="1894" y="370"/>
                    <a:pt x="1894" y="397"/>
                  </a:cubicBezTo>
                  <a:cubicBezTo>
                    <a:pt x="1894" y="967"/>
                    <a:pt x="1894" y="967"/>
                    <a:pt x="1894" y="967"/>
                  </a:cubicBezTo>
                  <a:cubicBezTo>
                    <a:pt x="1846" y="940"/>
                    <a:pt x="1795" y="921"/>
                    <a:pt x="1741" y="911"/>
                  </a:cubicBezTo>
                  <a:cubicBezTo>
                    <a:pt x="1741" y="699"/>
                    <a:pt x="1741" y="699"/>
                    <a:pt x="1741" y="699"/>
                  </a:cubicBezTo>
                  <a:cubicBezTo>
                    <a:pt x="1741" y="619"/>
                    <a:pt x="1676" y="555"/>
                    <a:pt x="1597" y="555"/>
                  </a:cubicBezTo>
                  <a:cubicBezTo>
                    <a:pt x="346" y="555"/>
                    <a:pt x="346" y="555"/>
                    <a:pt x="346" y="555"/>
                  </a:cubicBezTo>
                  <a:lnTo>
                    <a:pt x="346" y="397"/>
                  </a:lnTo>
                  <a:close/>
                  <a:moveTo>
                    <a:pt x="144" y="1664"/>
                  </a:moveTo>
                  <a:cubicBezTo>
                    <a:pt x="118" y="1664"/>
                    <a:pt x="96" y="1642"/>
                    <a:pt x="96" y="1616"/>
                  </a:cubicBezTo>
                  <a:cubicBezTo>
                    <a:pt x="96" y="699"/>
                    <a:pt x="96" y="699"/>
                    <a:pt x="96" y="699"/>
                  </a:cubicBezTo>
                  <a:cubicBezTo>
                    <a:pt x="96" y="672"/>
                    <a:pt x="118" y="651"/>
                    <a:pt x="144" y="651"/>
                  </a:cubicBezTo>
                  <a:cubicBezTo>
                    <a:pt x="1597" y="651"/>
                    <a:pt x="1597" y="651"/>
                    <a:pt x="1597" y="651"/>
                  </a:cubicBezTo>
                  <a:cubicBezTo>
                    <a:pt x="1623" y="651"/>
                    <a:pt x="1645" y="672"/>
                    <a:pt x="1645" y="699"/>
                  </a:cubicBezTo>
                  <a:cubicBezTo>
                    <a:pt x="1645" y="902"/>
                    <a:pt x="1645" y="902"/>
                    <a:pt x="1645" y="902"/>
                  </a:cubicBezTo>
                  <a:cubicBezTo>
                    <a:pt x="1474" y="902"/>
                    <a:pt x="1315" y="988"/>
                    <a:pt x="1221" y="1131"/>
                  </a:cubicBezTo>
                  <a:cubicBezTo>
                    <a:pt x="1166" y="1214"/>
                    <a:pt x="1137" y="1310"/>
                    <a:pt x="1137" y="1410"/>
                  </a:cubicBezTo>
                  <a:cubicBezTo>
                    <a:pt x="1137" y="1481"/>
                    <a:pt x="1167" y="1566"/>
                    <a:pt x="1225" y="1664"/>
                  </a:cubicBezTo>
                  <a:lnTo>
                    <a:pt x="144" y="1664"/>
                  </a:lnTo>
                  <a:close/>
                  <a:moveTo>
                    <a:pt x="1645" y="2022"/>
                  </a:moveTo>
                  <a:cubicBezTo>
                    <a:pt x="1506" y="1887"/>
                    <a:pt x="1233" y="1586"/>
                    <a:pt x="1233" y="1410"/>
                  </a:cubicBezTo>
                  <a:cubicBezTo>
                    <a:pt x="1233" y="1329"/>
                    <a:pt x="1257" y="1251"/>
                    <a:pt x="1301" y="1184"/>
                  </a:cubicBezTo>
                  <a:cubicBezTo>
                    <a:pt x="1378" y="1067"/>
                    <a:pt x="1506" y="998"/>
                    <a:pt x="1645" y="998"/>
                  </a:cubicBezTo>
                  <a:cubicBezTo>
                    <a:pt x="1743" y="998"/>
                    <a:pt x="1837" y="1032"/>
                    <a:pt x="1911" y="1095"/>
                  </a:cubicBezTo>
                  <a:cubicBezTo>
                    <a:pt x="1911" y="1095"/>
                    <a:pt x="1912" y="1096"/>
                    <a:pt x="1912" y="1096"/>
                  </a:cubicBezTo>
                  <a:cubicBezTo>
                    <a:pt x="1941" y="1120"/>
                    <a:pt x="1966" y="1149"/>
                    <a:pt x="1987" y="1180"/>
                  </a:cubicBezTo>
                  <a:cubicBezTo>
                    <a:pt x="2033" y="1248"/>
                    <a:pt x="2057" y="1328"/>
                    <a:pt x="2057" y="1410"/>
                  </a:cubicBezTo>
                  <a:cubicBezTo>
                    <a:pt x="2057" y="1586"/>
                    <a:pt x="1785" y="1887"/>
                    <a:pt x="1645" y="2022"/>
                  </a:cubicBezTo>
                  <a:close/>
                  <a:moveTo>
                    <a:pt x="2201" y="1061"/>
                  </a:moveTo>
                  <a:cubicBezTo>
                    <a:pt x="2201" y="1088"/>
                    <a:pt x="2180" y="1109"/>
                    <a:pt x="2153" y="1109"/>
                  </a:cubicBezTo>
                  <a:cubicBezTo>
                    <a:pt x="2055" y="1109"/>
                    <a:pt x="2055" y="1109"/>
                    <a:pt x="2055" y="1109"/>
                  </a:cubicBezTo>
                  <a:cubicBezTo>
                    <a:pt x="2036" y="1083"/>
                    <a:pt x="2014" y="1059"/>
                    <a:pt x="1990" y="1037"/>
                  </a:cubicBezTo>
                  <a:cubicBezTo>
                    <a:pt x="1990" y="397"/>
                    <a:pt x="1990" y="397"/>
                    <a:pt x="1990" y="397"/>
                  </a:cubicBezTo>
                  <a:cubicBezTo>
                    <a:pt x="1990" y="317"/>
                    <a:pt x="1926" y="253"/>
                    <a:pt x="1846" y="253"/>
                  </a:cubicBezTo>
                  <a:cubicBezTo>
                    <a:pt x="653" y="253"/>
                    <a:pt x="653" y="253"/>
                    <a:pt x="653" y="253"/>
                  </a:cubicBezTo>
                  <a:cubicBezTo>
                    <a:pt x="653" y="144"/>
                    <a:pt x="653" y="144"/>
                    <a:pt x="653" y="144"/>
                  </a:cubicBezTo>
                  <a:cubicBezTo>
                    <a:pt x="653" y="118"/>
                    <a:pt x="674" y="96"/>
                    <a:pt x="701" y="96"/>
                  </a:cubicBezTo>
                  <a:cubicBezTo>
                    <a:pt x="2153" y="96"/>
                    <a:pt x="2153" y="96"/>
                    <a:pt x="2153" y="96"/>
                  </a:cubicBezTo>
                  <a:cubicBezTo>
                    <a:pt x="2180" y="96"/>
                    <a:pt x="2201" y="118"/>
                    <a:pt x="2201" y="144"/>
                  </a:cubicBezTo>
                  <a:lnTo>
                    <a:pt x="2201" y="1061"/>
                  </a:lnTo>
                  <a:close/>
                  <a:moveTo>
                    <a:pt x="2201" y="1061"/>
                  </a:moveTo>
                  <a:cubicBezTo>
                    <a:pt x="2201" y="1061"/>
                    <a:pt x="2201" y="1061"/>
                    <a:pt x="2201" y="106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Light"/>
                <a:cs typeface="+mn-cs"/>
              </a:endParaRPr>
            </a:p>
          </p:txBody>
        </p:sp>
      </p:grpSp>
      <p:sp>
        <p:nvSpPr>
          <p:cNvPr id="21" name="Freeform 14">
            <a:extLst>
              <a:ext uri="{FF2B5EF4-FFF2-40B4-BE49-F238E27FC236}">
                <a16:creationId xmlns:a16="http://schemas.microsoft.com/office/drawing/2014/main" id="{35771A04-FE91-2D8F-8408-93FD9559B52B}"/>
              </a:ext>
            </a:extLst>
          </p:cNvPr>
          <p:cNvSpPr>
            <a:spLocks noEditPoints="1"/>
          </p:cNvSpPr>
          <p:nvPr/>
        </p:nvSpPr>
        <p:spPr bwMode="auto">
          <a:xfrm>
            <a:off x="7256358" y="2941888"/>
            <a:ext cx="470109" cy="369332"/>
          </a:xfrm>
          <a:custGeom>
            <a:avLst/>
            <a:gdLst>
              <a:gd name="T0" fmla="*/ 2065 w 2466"/>
              <a:gd name="T1" fmla="*/ 0 h 1939"/>
              <a:gd name="T2" fmla="*/ 401 w 2466"/>
              <a:gd name="T3" fmla="*/ 0 h 1939"/>
              <a:gd name="T4" fmla="*/ 361 w 2466"/>
              <a:gd name="T5" fmla="*/ 23 h 1939"/>
              <a:gd name="T6" fmla="*/ 15 w 2466"/>
              <a:gd name="T7" fmla="*/ 470 h 1939"/>
              <a:gd name="T8" fmla="*/ 17 w 2466"/>
              <a:gd name="T9" fmla="*/ 536 h 1939"/>
              <a:gd name="T10" fmla="*/ 1194 w 2466"/>
              <a:gd name="T11" fmla="*/ 1915 h 1939"/>
              <a:gd name="T12" fmla="*/ 1272 w 2466"/>
              <a:gd name="T13" fmla="*/ 1916 h 1939"/>
              <a:gd name="T14" fmla="*/ 2450 w 2466"/>
              <a:gd name="T15" fmla="*/ 548 h 1939"/>
              <a:gd name="T16" fmla="*/ 2452 w 2466"/>
              <a:gd name="T17" fmla="*/ 484 h 1939"/>
              <a:gd name="T18" fmla="*/ 2106 w 2466"/>
              <a:gd name="T19" fmla="*/ 24 h 1939"/>
              <a:gd name="T20" fmla="*/ 2065 w 2466"/>
              <a:gd name="T21" fmla="*/ 0 h 1939"/>
              <a:gd name="T22" fmla="*/ 1233 w 2466"/>
              <a:gd name="T23" fmla="*/ 1722 h 1939"/>
              <a:gd name="T24" fmla="*/ 792 w 2466"/>
              <a:gd name="T25" fmla="*/ 563 h 1939"/>
              <a:gd name="T26" fmla="*/ 1675 w 2466"/>
              <a:gd name="T27" fmla="*/ 563 h 1939"/>
              <a:gd name="T28" fmla="*/ 1233 w 2466"/>
              <a:gd name="T29" fmla="*/ 1722 h 1939"/>
              <a:gd name="T30" fmla="*/ 1785 w 2466"/>
              <a:gd name="T31" fmla="*/ 563 h 1939"/>
              <a:gd name="T32" fmla="*/ 2299 w 2466"/>
              <a:gd name="T33" fmla="*/ 563 h 1939"/>
              <a:gd name="T34" fmla="*/ 1377 w 2466"/>
              <a:gd name="T35" fmla="*/ 1634 h 1939"/>
              <a:gd name="T36" fmla="*/ 1785 w 2466"/>
              <a:gd name="T37" fmla="*/ 563 h 1939"/>
              <a:gd name="T38" fmla="*/ 811 w 2466"/>
              <a:gd name="T39" fmla="*/ 461 h 1939"/>
              <a:gd name="T40" fmla="*/ 1086 w 2466"/>
              <a:gd name="T41" fmla="*/ 102 h 1939"/>
              <a:gd name="T42" fmla="*/ 1400 w 2466"/>
              <a:gd name="T43" fmla="*/ 102 h 1939"/>
              <a:gd name="T44" fmla="*/ 1675 w 2466"/>
              <a:gd name="T45" fmla="*/ 461 h 1939"/>
              <a:gd name="T46" fmla="*/ 811 w 2466"/>
              <a:gd name="T47" fmla="*/ 461 h 1939"/>
              <a:gd name="T48" fmla="*/ 452 w 2466"/>
              <a:gd name="T49" fmla="*/ 102 h 1939"/>
              <a:gd name="T50" fmla="*/ 957 w 2466"/>
              <a:gd name="T51" fmla="*/ 102 h 1939"/>
              <a:gd name="T52" fmla="*/ 683 w 2466"/>
              <a:gd name="T53" fmla="*/ 457 h 1939"/>
              <a:gd name="T54" fmla="*/ 678 w 2466"/>
              <a:gd name="T55" fmla="*/ 461 h 1939"/>
              <a:gd name="T56" fmla="*/ 151 w 2466"/>
              <a:gd name="T57" fmla="*/ 461 h 1939"/>
              <a:gd name="T58" fmla="*/ 411 w 2466"/>
              <a:gd name="T59" fmla="*/ 124 h 1939"/>
              <a:gd name="T60" fmla="*/ 452 w 2466"/>
              <a:gd name="T61" fmla="*/ 102 h 1939"/>
              <a:gd name="T62" fmla="*/ 177 w 2466"/>
              <a:gd name="T63" fmla="*/ 563 h 1939"/>
              <a:gd name="T64" fmla="*/ 682 w 2466"/>
              <a:gd name="T65" fmla="*/ 563 h 1939"/>
              <a:gd name="T66" fmla="*/ 1089 w 2466"/>
              <a:gd name="T67" fmla="*/ 1631 h 1939"/>
              <a:gd name="T68" fmla="*/ 177 w 2466"/>
              <a:gd name="T69" fmla="*/ 563 h 1939"/>
              <a:gd name="T70" fmla="*/ 2308 w 2466"/>
              <a:gd name="T71" fmla="*/ 461 h 1939"/>
              <a:gd name="T72" fmla="*/ 1805 w 2466"/>
              <a:gd name="T73" fmla="*/ 461 h 1939"/>
              <a:gd name="T74" fmla="*/ 1529 w 2466"/>
              <a:gd name="T75" fmla="*/ 102 h 1939"/>
              <a:gd name="T76" fmla="*/ 2014 w 2466"/>
              <a:gd name="T77" fmla="*/ 102 h 1939"/>
              <a:gd name="T78" fmla="*/ 2055 w 2466"/>
              <a:gd name="T79" fmla="*/ 124 h 1939"/>
              <a:gd name="T80" fmla="*/ 2308 w 2466"/>
              <a:gd name="T81" fmla="*/ 461 h 1939"/>
              <a:gd name="T82" fmla="*/ 2308 w 2466"/>
              <a:gd name="T83" fmla="*/ 461 h 1939"/>
              <a:gd name="T84" fmla="*/ 2308 w 2466"/>
              <a:gd name="T85" fmla="*/ 461 h 1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66" h="1939">
                <a:moveTo>
                  <a:pt x="2065" y="0"/>
                </a:moveTo>
                <a:cubicBezTo>
                  <a:pt x="401" y="0"/>
                  <a:pt x="401" y="0"/>
                  <a:pt x="401" y="0"/>
                </a:cubicBezTo>
                <a:cubicBezTo>
                  <a:pt x="386" y="0"/>
                  <a:pt x="371" y="11"/>
                  <a:pt x="361" y="23"/>
                </a:cubicBezTo>
                <a:cubicBezTo>
                  <a:pt x="15" y="470"/>
                  <a:pt x="15" y="470"/>
                  <a:pt x="15" y="470"/>
                </a:cubicBezTo>
                <a:cubicBezTo>
                  <a:pt x="0" y="490"/>
                  <a:pt x="1" y="517"/>
                  <a:pt x="17" y="536"/>
                </a:cubicBezTo>
                <a:cubicBezTo>
                  <a:pt x="1194" y="1915"/>
                  <a:pt x="1194" y="1915"/>
                  <a:pt x="1194" y="1915"/>
                </a:cubicBezTo>
                <a:cubicBezTo>
                  <a:pt x="1215" y="1939"/>
                  <a:pt x="1252" y="1939"/>
                  <a:pt x="1272" y="1916"/>
                </a:cubicBezTo>
                <a:cubicBezTo>
                  <a:pt x="2450" y="548"/>
                  <a:pt x="2450" y="548"/>
                  <a:pt x="2450" y="548"/>
                </a:cubicBezTo>
                <a:cubicBezTo>
                  <a:pt x="2466" y="530"/>
                  <a:pt x="2466" y="503"/>
                  <a:pt x="2452" y="484"/>
                </a:cubicBezTo>
                <a:cubicBezTo>
                  <a:pt x="2106" y="24"/>
                  <a:pt x="2106" y="24"/>
                  <a:pt x="2106" y="24"/>
                </a:cubicBezTo>
                <a:cubicBezTo>
                  <a:pt x="2096" y="11"/>
                  <a:pt x="2081" y="0"/>
                  <a:pt x="2065" y="0"/>
                </a:cubicBezTo>
                <a:close/>
                <a:moveTo>
                  <a:pt x="1233" y="1722"/>
                </a:moveTo>
                <a:cubicBezTo>
                  <a:pt x="792" y="563"/>
                  <a:pt x="792" y="563"/>
                  <a:pt x="792" y="563"/>
                </a:cubicBezTo>
                <a:cubicBezTo>
                  <a:pt x="1675" y="563"/>
                  <a:pt x="1675" y="563"/>
                  <a:pt x="1675" y="563"/>
                </a:cubicBezTo>
                <a:lnTo>
                  <a:pt x="1233" y="1722"/>
                </a:lnTo>
                <a:close/>
                <a:moveTo>
                  <a:pt x="1785" y="563"/>
                </a:moveTo>
                <a:cubicBezTo>
                  <a:pt x="2299" y="563"/>
                  <a:pt x="2299" y="563"/>
                  <a:pt x="2299" y="563"/>
                </a:cubicBezTo>
                <a:cubicBezTo>
                  <a:pt x="1377" y="1634"/>
                  <a:pt x="1377" y="1634"/>
                  <a:pt x="1377" y="1634"/>
                </a:cubicBezTo>
                <a:lnTo>
                  <a:pt x="1785" y="563"/>
                </a:lnTo>
                <a:close/>
                <a:moveTo>
                  <a:pt x="811" y="461"/>
                </a:moveTo>
                <a:cubicBezTo>
                  <a:pt x="1086" y="102"/>
                  <a:pt x="1086" y="102"/>
                  <a:pt x="1086" y="102"/>
                </a:cubicBezTo>
                <a:cubicBezTo>
                  <a:pt x="1400" y="102"/>
                  <a:pt x="1400" y="102"/>
                  <a:pt x="1400" y="102"/>
                </a:cubicBezTo>
                <a:cubicBezTo>
                  <a:pt x="1675" y="461"/>
                  <a:pt x="1675" y="461"/>
                  <a:pt x="1675" y="461"/>
                </a:cubicBezTo>
                <a:lnTo>
                  <a:pt x="811" y="461"/>
                </a:lnTo>
                <a:close/>
                <a:moveTo>
                  <a:pt x="452" y="102"/>
                </a:moveTo>
                <a:cubicBezTo>
                  <a:pt x="957" y="102"/>
                  <a:pt x="957" y="102"/>
                  <a:pt x="957" y="102"/>
                </a:cubicBezTo>
                <a:cubicBezTo>
                  <a:pt x="683" y="457"/>
                  <a:pt x="683" y="457"/>
                  <a:pt x="683" y="457"/>
                </a:cubicBezTo>
                <a:cubicBezTo>
                  <a:pt x="678" y="461"/>
                  <a:pt x="678" y="461"/>
                  <a:pt x="678" y="461"/>
                </a:cubicBezTo>
                <a:cubicBezTo>
                  <a:pt x="151" y="461"/>
                  <a:pt x="151" y="461"/>
                  <a:pt x="151" y="461"/>
                </a:cubicBezTo>
                <a:cubicBezTo>
                  <a:pt x="411" y="124"/>
                  <a:pt x="411" y="124"/>
                  <a:pt x="411" y="124"/>
                </a:cubicBezTo>
                <a:cubicBezTo>
                  <a:pt x="421" y="111"/>
                  <a:pt x="436" y="102"/>
                  <a:pt x="452" y="102"/>
                </a:cubicBezTo>
                <a:close/>
                <a:moveTo>
                  <a:pt x="177" y="563"/>
                </a:moveTo>
                <a:cubicBezTo>
                  <a:pt x="682" y="563"/>
                  <a:pt x="682" y="563"/>
                  <a:pt x="682" y="563"/>
                </a:cubicBezTo>
                <a:cubicBezTo>
                  <a:pt x="1089" y="1631"/>
                  <a:pt x="1089" y="1631"/>
                  <a:pt x="1089" y="1631"/>
                </a:cubicBezTo>
                <a:lnTo>
                  <a:pt x="177" y="563"/>
                </a:lnTo>
                <a:close/>
                <a:moveTo>
                  <a:pt x="2308" y="461"/>
                </a:moveTo>
                <a:cubicBezTo>
                  <a:pt x="1805" y="461"/>
                  <a:pt x="1805" y="461"/>
                  <a:pt x="1805" y="461"/>
                </a:cubicBezTo>
                <a:cubicBezTo>
                  <a:pt x="1529" y="102"/>
                  <a:pt x="1529" y="102"/>
                  <a:pt x="1529" y="102"/>
                </a:cubicBezTo>
                <a:cubicBezTo>
                  <a:pt x="2014" y="102"/>
                  <a:pt x="2014" y="102"/>
                  <a:pt x="2014" y="102"/>
                </a:cubicBezTo>
                <a:cubicBezTo>
                  <a:pt x="2030" y="102"/>
                  <a:pt x="2045" y="112"/>
                  <a:pt x="2055" y="124"/>
                </a:cubicBezTo>
                <a:lnTo>
                  <a:pt x="2308" y="461"/>
                </a:lnTo>
                <a:close/>
                <a:moveTo>
                  <a:pt x="2308" y="461"/>
                </a:moveTo>
                <a:cubicBezTo>
                  <a:pt x="2308" y="461"/>
                  <a:pt x="2308" y="461"/>
                  <a:pt x="2308" y="461"/>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Light"/>
              <a:cs typeface="+mn-cs"/>
            </a:endParaRPr>
          </a:p>
        </p:txBody>
      </p:sp>
      <p:cxnSp>
        <p:nvCxnSpPr>
          <p:cNvPr id="22" name="直接连接符 21">
            <a:extLst>
              <a:ext uri="{FF2B5EF4-FFF2-40B4-BE49-F238E27FC236}">
                <a16:creationId xmlns:a16="http://schemas.microsoft.com/office/drawing/2014/main" id="{4F90C20F-0CAB-41B2-7115-52C4943A7235}"/>
              </a:ext>
            </a:extLst>
          </p:cNvPr>
          <p:cNvCxnSpPr/>
          <p:nvPr/>
        </p:nvCxnSpPr>
        <p:spPr>
          <a:xfrm>
            <a:off x="7884287" y="2994765"/>
            <a:ext cx="0" cy="26357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98FA72A4-AAB5-90F0-6351-D1EC8F4B4E79}"/>
              </a:ext>
            </a:extLst>
          </p:cNvPr>
          <p:cNvSpPr/>
          <p:nvPr/>
        </p:nvSpPr>
        <p:spPr>
          <a:xfrm>
            <a:off x="1385434" y="2074275"/>
            <a:ext cx="1467068" cy="443776"/>
          </a:xfrm>
          <a:prstGeom prst="rect">
            <a:avLst/>
          </a:prstGeom>
          <a:noFill/>
        </p:spPr>
        <p:txBody>
          <a:bodyPr wrap="none">
            <a:noAutofit/>
          </a:bodyPr>
          <a:lstStyle/>
          <a:p>
            <a:pPr algn="just">
              <a:lnSpc>
                <a:spcPct val="120000"/>
              </a:lnSpc>
            </a:pPr>
            <a:r>
              <a:rPr lang="zh-CN" altLang="en-US" sz="2000" b="1" kern="100" dirty="0">
                <a:solidFill>
                  <a:schemeClr val="accent2"/>
                </a:solidFill>
                <a:latin typeface="+mj-ea"/>
                <a:ea typeface="+mj-ea"/>
              </a:rPr>
              <a:t>大一的新生</a:t>
            </a:r>
            <a:endParaRPr lang="zh-CN" altLang="zh-CN" sz="2000" b="1" kern="100" dirty="0">
              <a:solidFill>
                <a:schemeClr val="accent2"/>
              </a:solidFill>
              <a:latin typeface="+mj-ea"/>
              <a:ea typeface="+mj-ea"/>
            </a:endParaRPr>
          </a:p>
        </p:txBody>
      </p:sp>
      <p:sp>
        <p:nvSpPr>
          <p:cNvPr id="24" name="矩形 23">
            <a:extLst>
              <a:ext uri="{FF2B5EF4-FFF2-40B4-BE49-F238E27FC236}">
                <a16:creationId xmlns:a16="http://schemas.microsoft.com/office/drawing/2014/main" id="{D0607BD0-6C9C-800E-7861-51F1F3917C38}"/>
              </a:ext>
            </a:extLst>
          </p:cNvPr>
          <p:cNvSpPr/>
          <p:nvPr/>
        </p:nvSpPr>
        <p:spPr>
          <a:xfrm>
            <a:off x="7246883" y="1249972"/>
            <a:ext cx="4122494" cy="668966"/>
          </a:xfrm>
          <a:prstGeom prst="rect">
            <a:avLst/>
          </a:prstGeom>
          <a:noFill/>
        </p:spPr>
        <p:txBody>
          <a:bodyPr wrap="square">
            <a:noAutofit/>
          </a:bodyPr>
          <a:lstStyle/>
          <a:p>
            <a:pPr>
              <a:lnSpc>
                <a:spcPct val="120000"/>
              </a:lnSpc>
            </a:pPr>
            <a:r>
              <a:rPr lang="zh-CN" altLang="en-US" sz="1600" dirty="0">
                <a:solidFill>
                  <a:prstClr val="black">
                    <a:lumMod val="50000"/>
                    <a:lumOff val="50000"/>
                  </a:prstClr>
                </a:solidFill>
                <a:latin typeface="+mn-ea"/>
              </a:rPr>
              <a:t>在大三中会有很多的考试，学习和运动是大三学生的首选。</a:t>
            </a:r>
          </a:p>
        </p:txBody>
      </p:sp>
      <p:sp>
        <p:nvSpPr>
          <p:cNvPr id="25" name="矩形 24">
            <a:extLst>
              <a:ext uri="{FF2B5EF4-FFF2-40B4-BE49-F238E27FC236}">
                <a16:creationId xmlns:a16="http://schemas.microsoft.com/office/drawing/2014/main" id="{F8FB223D-F161-32B3-A148-017A9D1589CF}"/>
              </a:ext>
            </a:extLst>
          </p:cNvPr>
          <p:cNvSpPr/>
          <p:nvPr/>
        </p:nvSpPr>
        <p:spPr>
          <a:xfrm>
            <a:off x="1385434" y="3860099"/>
            <a:ext cx="1467068" cy="443776"/>
          </a:xfrm>
          <a:prstGeom prst="rect">
            <a:avLst/>
          </a:prstGeom>
          <a:noFill/>
        </p:spPr>
        <p:txBody>
          <a:bodyPr wrap="none">
            <a:noAutofit/>
          </a:bodyPr>
          <a:lstStyle/>
          <a:p>
            <a:pPr>
              <a:lnSpc>
                <a:spcPct val="120000"/>
              </a:lnSpc>
            </a:pPr>
            <a:r>
              <a:rPr lang="zh-CN" altLang="en-US" sz="2000" b="1" kern="100" dirty="0">
                <a:solidFill>
                  <a:schemeClr val="accent2"/>
                </a:solidFill>
                <a:latin typeface="+mj-ea"/>
                <a:ea typeface="+mj-ea"/>
              </a:rPr>
              <a:t>大二的学生</a:t>
            </a:r>
            <a:endParaRPr lang="zh-CN" altLang="zh-CN" sz="2000" b="1" kern="100" dirty="0">
              <a:solidFill>
                <a:schemeClr val="accent2"/>
              </a:solidFill>
              <a:latin typeface="+mj-ea"/>
              <a:ea typeface="+mj-ea"/>
            </a:endParaRPr>
          </a:p>
        </p:txBody>
      </p:sp>
      <p:sp>
        <p:nvSpPr>
          <p:cNvPr id="26" name="矩形 25">
            <a:extLst>
              <a:ext uri="{FF2B5EF4-FFF2-40B4-BE49-F238E27FC236}">
                <a16:creationId xmlns:a16="http://schemas.microsoft.com/office/drawing/2014/main" id="{1FD66AAC-E512-C85A-DC7C-2246384049AD}"/>
              </a:ext>
            </a:extLst>
          </p:cNvPr>
          <p:cNvSpPr/>
          <p:nvPr/>
        </p:nvSpPr>
        <p:spPr>
          <a:xfrm>
            <a:off x="458655" y="2620968"/>
            <a:ext cx="4538533" cy="964431"/>
          </a:xfrm>
          <a:prstGeom prst="rect">
            <a:avLst/>
          </a:prstGeom>
          <a:noFill/>
        </p:spPr>
        <p:txBody>
          <a:bodyPr wrap="square">
            <a:noAutofit/>
          </a:bodyPr>
          <a:lstStyle/>
          <a:p>
            <a:pPr>
              <a:lnSpc>
                <a:spcPct val="120000"/>
              </a:lnSpc>
            </a:pPr>
            <a:r>
              <a:rPr lang="zh-CN" altLang="en-US" sz="1600" dirty="0">
                <a:solidFill>
                  <a:prstClr val="black">
                    <a:lumMod val="50000"/>
                    <a:lumOff val="50000"/>
                  </a:prstClr>
                </a:solidFill>
                <a:latin typeface="+mn-ea"/>
              </a:rPr>
              <a:t>刚进入大一的新生，还保留着高中时的一些学习态度，所以大一的学生更加喜欢看书和学习。其他方面占比较少。</a:t>
            </a:r>
          </a:p>
        </p:txBody>
      </p:sp>
      <p:sp>
        <p:nvSpPr>
          <p:cNvPr id="27" name="矩形 26">
            <a:extLst>
              <a:ext uri="{FF2B5EF4-FFF2-40B4-BE49-F238E27FC236}">
                <a16:creationId xmlns:a16="http://schemas.microsoft.com/office/drawing/2014/main" id="{E0A6E3E9-CDF2-778D-C513-DB572ACD9133}"/>
              </a:ext>
            </a:extLst>
          </p:cNvPr>
          <p:cNvSpPr/>
          <p:nvPr/>
        </p:nvSpPr>
        <p:spPr>
          <a:xfrm>
            <a:off x="458655" y="4374961"/>
            <a:ext cx="4538533" cy="964431"/>
          </a:xfrm>
          <a:prstGeom prst="rect">
            <a:avLst/>
          </a:prstGeom>
          <a:noFill/>
        </p:spPr>
        <p:txBody>
          <a:bodyPr wrap="square">
            <a:noAutofit/>
          </a:bodyPr>
          <a:lstStyle/>
          <a:p>
            <a:pPr>
              <a:lnSpc>
                <a:spcPct val="120000"/>
              </a:lnSpc>
            </a:pPr>
            <a:r>
              <a:rPr lang="zh-CN" altLang="en-US" sz="1600" dirty="0">
                <a:solidFill>
                  <a:prstClr val="black">
                    <a:lumMod val="50000"/>
                    <a:lumOff val="50000"/>
                  </a:prstClr>
                </a:solidFill>
                <a:latin typeface="+mn-ea"/>
              </a:rPr>
              <a:t>大二期间，学生很注重运动，在调查中发现，运动是大二学生的首要选择，相对其他的项目，大二喜欢运动的人数最多。</a:t>
            </a:r>
          </a:p>
        </p:txBody>
      </p:sp>
      <p:sp>
        <p:nvSpPr>
          <p:cNvPr id="28" name="矩形 27">
            <a:extLst>
              <a:ext uri="{FF2B5EF4-FFF2-40B4-BE49-F238E27FC236}">
                <a16:creationId xmlns:a16="http://schemas.microsoft.com/office/drawing/2014/main" id="{EC8C4503-66B0-47C6-AC40-BD393848FB26}"/>
              </a:ext>
            </a:extLst>
          </p:cNvPr>
          <p:cNvSpPr/>
          <p:nvPr/>
        </p:nvSpPr>
        <p:spPr>
          <a:xfrm>
            <a:off x="7978586" y="787124"/>
            <a:ext cx="1467068" cy="443776"/>
          </a:xfrm>
          <a:prstGeom prst="rect">
            <a:avLst/>
          </a:prstGeom>
          <a:noFill/>
        </p:spPr>
        <p:txBody>
          <a:bodyPr wrap="none">
            <a:noAutofit/>
          </a:bodyPr>
          <a:lstStyle/>
          <a:p>
            <a:pPr>
              <a:lnSpc>
                <a:spcPct val="120000"/>
              </a:lnSpc>
            </a:pPr>
            <a:r>
              <a:rPr lang="zh-CN" altLang="en-US" sz="2000" b="1" kern="100" dirty="0">
                <a:solidFill>
                  <a:schemeClr val="accent2"/>
                </a:solidFill>
                <a:latin typeface="+mj-ea"/>
                <a:ea typeface="+mj-ea"/>
              </a:rPr>
              <a:t>大三的学生</a:t>
            </a:r>
            <a:endParaRPr lang="zh-CN" altLang="zh-CN" sz="2000" b="1" kern="100" dirty="0">
              <a:solidFill>
                <a:schemeClr val="accent2"/>
              </a:solidFill>
              <a:latin typeface="+mj-ea"/>
              <a:ea typeface="+mj-ea"/>
            </a:endParaRPr>
          </a:p>
        </p:txBody>
      </p:sp>
      <p:sp>
        <p:nvSpPr>
          <p:cNvPr id="29" name="矩形 28">
            <a:extLst>
              <a:ext uri="{FF2B5EF4-FFF2-40B4-BE49-F238E27FC236}">
                <a16:creationId xmlns:a16="http://schemas.microsoft.com/office/drawing/2014/main" id="{B9859B76-DF68-A530-39EF-562ECB346C8B}"/>
              </a:ext>
            </a:extLst>
          </p:cNvPr>
          <p:cNvSpPr/>
          <p:nvPr/>
        </p:nvSpPr>
        <p:spPr>
          <a:xfrm>
            <a:off x="7978586" y="2909665"/>
            <a:ext cx="1467068" cy="443776"/>
          </a:xfrm>
          <a:prstGeom prst="rect">
            <a:avLst/>
          </a:prstGeom>
          <a:noFill/>
        </p:spPr>
        <p:txBody>
          <a:bodyPr wrap="none">
            <a:noAutofit/>
          </a:bodyPr>
          <a:lstStyle/>
          <a:p>
            <a:pPr>
              <a:lnSpc>
                <a:spcPct val="120000"/>
              </a:lnSpc>
            </a:pPr>
            <a:r>
              <a:rPr lang="zh-CN" altLang="en-US" sz="2000" b="1" kern="100" dirty="0">
                <a:solidFill>
                  <a:schemeClr val="accent2"/>
                </a:solidFill>
                <a:latin typeface="+mj-ea"/>
                <a:ea typeface="+mj-ea"/>
              </a:rPr>
              <a:t>打四的学生</a:t>
            </a:r>
            <a:endParaRPr lang="zh-CN" altLang="zh-CN" sz="2000" b="1" kern="100" dirty="0">
              <a:solidFill>
                <a:schemeClr val="accent2"/>
              </a:solidFill>
              <a:latin typeface="+mj-ea"/>
              <a:ea typeface="+mj-ea"/>
            </a:endParaRPr>
          </a:p>
        </p:txBody>
      </p:sp>
      <p:sp>
        <p:nvSpPr>
          <p:cNvPr id="30" name="矩形 29">
            <a:extLst>
              <a:ext uri="{FF2B5EF4-FFF2-40B4-BE49-F238E27FC236}">
                <a16:creationId xmlns:a16="http://schemas.microsoft.com/office/drawing/2014/main" id="{60EF6D6D-6AE5-6626-B86A-A7690ED02432}"/>
              </a:ext>
            </a:extLst>
          </p:cNvPr>
          <p:cNvSpPr/>
          <p:nvPr/>
        </p:nvSpPr>
        <p:spPr>
          <a:xfrm>
            <a:off x="7978586" y="4965059"/>
            <a:ext cx="697627" cy="443776"/>
          </a:xfrm>
          <a:prstGeom prst="rect">
            <a:avLst/>
          </a:prstGeom>
          <a:noFill/>
        </p:spPr>
        <p:txBody>
          <a:bodyPr wrap="none">
            <a:noAutofit/>
          </a:bodyPr>
          <a:lstStyle/>
          <a:p>
            <a:pPr>
              <a:lnSpc>
                <a:spcPct val="120000"/>
              </a:lnSpc>
            </a:pPr>
            <a:r>
              <a:rPr lang="zh-CN" altLang="en-US" sz="2000" b="1" kern="100" dirty="0">
                <a:solidFill>
                  <a:schemeClr val="accent2"/>
                </a:solidFill>
                <a:latin typeface="+mj-ea"/>
                <a:ea typeface="+mj-ea"/>
              </a:rPr>
              <a:t>老师</a:t>
            </a:r>
            <a:endParaRPr lang="zh-CN" altLang="zh-CN" sz="2000" b="1" kern="100" dirty="0">
              <a:solidFill>
                <a:schemeClr val="accent2"/>
              </a:solidFill>
              <a:latin typeface="+mj-ea"/>
              <a:ea typeface="+mj-ea"/>
            </a:endParaRPr>
          </a:p>
        </p:txBody>
      </p:sp>
      <p:sp>
        <p:nvSpPr>
          <p:cNvPr id="31" name="矩形 30">
            <a:extLst>
              <a:ext uri="{FF2B5EF4-FFF2-40B4-BE49-F238E27FC236}">
                <a16:creationId xmlns:a16="http://schemas.microsoft.com/office/drawing/2014/main" id="{E365B020-292E-E0F7-272F-50D359858727}"/>
              </a:ext>
            </a:extLst>
          </p:cNvPr>
          <p:cNvSpPr/>
          <p:nvPr/>
        </p:nvSpPr>
        <p:spPr>
          <a:xfrm>
            <a:off x="7246883" y="3373395"/>
            <a:ext cx="4122494" cy="668966"/>
          </a:xfrm>
          <a:prstGeom prst="rect">
            <a:avLst/>
          </a:prstGeom>
          <a:noFill/>
        </p:spPr>
        <p:txBody>
          <a:bodyPr wrap="square">
            <a:noAutofit/>
          </a:bodyPr>
          <a:lstStyle/>
          <a:p>
            <a:pPr>
              <a:lnSpc>
                <a:spcPct val="120000"/>
              </a:lnSpc>
            </a:pPr>
            <a:r>
              <a:rPr lang="zh-CN" altLang="en-US" sz="1600" dirty="0">
                <a:solidFill>
                  <a:prstClr val="black">
                    <a:lumMod val="50000"/>
                    <a:lumOff val="50000"/>
                  </a:prstClr>
                </a:solidFill>
                <a:latin typeface="+mn-ea"/>
              </a:rPr>
              <a:t>在大四的生活中，游戏是选择人数最多的项目，与大四宽裕的时间密不可分。</a:t>
            </a:r>
          </a:p>
        </p:txBody>
      </p:sp>
      <p:sp>
        <p:nvSpPr>
          <p:cNvPr id="32" name="矩形 31">
            <a:extLst>
              <a:ext uri="{FF2B5EF4-FFF2-40B4-BE49-F238E27FC236}">
                <a16:creationId xmlns:a16="http://schemas.microsoft.com/office/drawing/2014/main" id="{AE587780-DCF8-17EC-A1CA-058DB287E1AC}"/>
              </a:ext>
            </a:extLst>
          </p:cNvPr>
          <p:cNvSpPr/>
          <p:nvPr/>
        </p:nvSpPr>
        <p:spPr>
          <a:xfrm>
            <a:off x="7246883" y="5419011"/>
            <a:ext cx="4122494" cy="668966"/>
          </a:xfrm>
          <a:prstGeom prst="rect">
            <a:avLst/>
          </a:prstGeom>
          <a:noFill/>
        </p:spPr>
        <p:txBody>
          <a:bodyPr wrap="square">
            <a:noAutofit/>
          </a:bodyPr>
          <a:lstStyle/>
          <a:p>
            <a:pPr>
              <a:lnSpc>
                <a:spcPct val="120000"/>
              </a:lnSpc>
            </a:pPr>
            <a:r>
              <a:rPr lang="zh-CN" altLang="en-US" sz="1600" dirty="0">
                <a:solidFill>
                  <a:prstClr val="black">
                    <a:lumMod val="50000"/>
                    <a:lumOff val="50000"/>
                  </a:prstClr>
                </a:solidFill>
                <a:latin typeface="+mn-ea"/>
              </a:rPr>
              <a:t>在项目调查中发现，老师更加喜欢看书。选择看书的人数最多。</a:t>
            </a:r>
          </a:p>
        </p:txBody>
      </p:sp>
    </p:spTree>
    <p:extLst>
      <p:ext uri="{BB962C8B-B14F-4D97-AF65-F5344CB8AC3E}">
        <p14:creationId xmlns:p14="http://schemas.microsoft.com/office/powerpoint/2010/main" val="4177993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CE75326-A8DD-DE67-5D98-94FEA3B42AED}"/>
              </a:ext>
            </a:extLst>
          </p:cNvPr>
          <p:cNvSpPr>
            <a:spLocks noGrp="1"/>
          </p:cNvSpPr>
          <p:nvPr>
            <p:ph type="body" sz="quarter" idx="11"/>
          </p:nvPr>
        </p:nvSpPr>
        <p:spPr>
          <a:xfrm>
            <a:off x="1600756" y="525482"/>
            <a:ext cx="2041638" cy="363731"/>
          </a:xfrm>
        </p:spPr>
        <p:txBody>
          <a:bodyPr>
            <a:noAutofit/>
          </a:bodyPr>
          <a:lstStyle/>
          <a:p>
            <a:pPr algn="just">
              <a:lnSpc>
                <a:spcPct val="100000"/>
              </a:lnSpc>
              <a:spcBef>
                <a:spcPts val="0"/>
              </a:spcBef>
            </a:pPr>
            <a:r>
              <a:rPr lang="zh-CN" altLang="en-US" dirty="0">
                <a:gradFill>
                  <a:gsLst>
                    <a:gs pos="0">
                      <a:schemeClr val="accent1"/>
                    </a:gs>
                    <a:gs pos="98000">
                      <a:schemeClr val="accent2"/>
                    </a:gs>
                  </a:gsLst>
                  <a:lin ang="2700000" scaled="0"/>
                </a:gradFill>
              </a:rPr>
              <a:t>发展历程</a:t>
            </a:r>
          </a:p>
        </p:txBody>
      </p:sp>
      <p:sp>
        <p:nvSpPr>
          <p:cNvPr id="3" name="文本占位符 2">
            <a:extLst>
              <a:ext uri="{FF2B5EF4-FFF2-40B4-BE49-F238E27FC236}">
                <a16:creationId xmlns:a16="http://schemas.microsoft.com/office/drawing/2014/main" id="{9209AED4-D4FA-EBAD-2B6D-C29B61D961FE}"/>
              </a:ext>
            </a:extLst>
          </p:cNvPr>
          <p:cNvSpPr>
            <a:spLocks noGrp="1"/>
          </p:cNvSpPr>
          <p:nvPr>
            <p:ph type="body" sz="quarter" idx="12"/>
          </p:nvPr>
        </p:nvSpPr>
        <p:spPr>
          <a:xfrm>
            <a:off x="893153" y="548942"/>
            <a:ext cx="737419" cy="365125"/>
          </a:xfrm>
        </p:spPr>
        <p:txBody>
          <a:bodyPr/>
          <a:lstStyle/>
          <a:p>
            <a:r>
              <a:rPr lang="en-US" altLang="zh-CN" dirty="0"/>
              <a:t>06</a:t>
            </a:r>
            <a:endParaRPr lang="zh-CN" altLang="en-US" dirty="0"/>
          </a:p>
        </p:txBody>
      </p:sp>
      <p:sp>
        <p:nvSpPr>
          <p:cNvPr id="4" name="任意多边形: 形状 3">
            <a:extLst>
              <a:ext uri="{FF2B5EF4-FFF2-40B4-BE49-F238E27FC236}">
                <a16:creationId xmlns:a16="http://schemas.microsoft.com/office/drawing/2014/main" id="{51130DF5-5E11-F870-2CBD-ABD673B3B44A}"/>
              </a:ext>
            </a:extLst>
          </p:cNvPr>
          <p:cNvSpPr/>
          <p:nvPr/>
        </p:nvSpPr>
        <p:spPr>
          <a:xfrm>
            <a:off x="0" y="2453680"/>
            <a:ext cx="12192000" cy="4404321"/>
          </a:xfrm>
          <a:custGeom>
            <a:avLst/>
            <a:gdLst>
              <a:gd name="connsiteX0" fmla="*/ 12192000 w 12192000"/>
              <a:gd name="connsiteY0" fmla="*/ 0 h 4404321"/>
              <a:gd name="connsiteX1" fmla="*/ 12192000 w 12192000"/>
              <a:gd name="connsiteY1" fmla="*/ 4404321 h 4404321"/>
              <a:gd name="connsiteX2" fmla="*/ 0 w 12192000"/>
              <a:gd name="connsiteY2" fmla="*/ 4404321 h 4404321"/>
              <a:gd name="connsiteX3" fmla="*/ 0 w 12192000"/>
              <a:gd name="connsiteY3" fmla="*/ 1911118 h 4404321"/>
              <a:gd name="connsiteX4" fmla="*/ 391515 w 12192000"/>
              <a:gd name="connsiteY4" fmla="*/ 1835757 h 4404321"/>
              <a:gd name="connsiteX5" fmla="*/ 2338940 w 12192000"/>
              <a:gd name="connsiteY5" fmla="*/ 1503487 h 4404321"/>
              <a:gd name="connsiteX6" fmla="*/ 6333425 w 12192000"/>
              <a:gd name="connsiteY6" fmla="*/ 1108852 h 4404321"/>
              <a:gd name="connsiteX7" fmla="*/ 9567513 w 12192000"/>
              <a:gd name="connsiteY7" fmla="*/ 358080 h 4404321"/>
              <a:gd name="connsiteX8" fmla="*/ 12107697 w 12192000"/>
              <a:gd name="connsiteY8" fmla="*/ 6787 h 440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404321">
                <a:moveTo>
                  <a:pt x="12192000" y="0"/>
                </a:moveTo>
                <a:lnTo>
                  <a:pt x="12192000" y="4404321"/>
                </a:lnTo>
                <a:lnTo>
                  <a:pt x="0" y="4404321"/>
                </a:lnTo>
                <a:lnTo>
                  <a:pt x="0" y="1911118"/>
                </a:lnTo>
                <a:lnTo>
                  <a:pt x="391515" y="1835757"/>
                </a:lnTo>
                <a:cubicBezTo>
                  <a:pt x="1091641" y="1709378"/>
                  <a:pt x="1788495" y="1603951"/>
                  <a:pt x="2338940" y="1503487"/>
                </a:cubicBezTo>
                <a:cubicBezTo>
                  <a:pt x="3806793" y="1235584"/>
                  <a:pt x="5128663" y="1299752"/>
                  <a:pt x="6333425" y="1108852"/>
                </a:cubicBezTo>
                <a:cubicBezTo>
                  <a:pt x="7538186" y="917951"/>
                  <a:pt x="8555256" y="545774"/>
                  <a:pt x="9567513" y="358080"/>
                </a:cubicBezTo>
                <a:cubicBezTo>
                  <a:pt x="10453238" y="193850"/>
                  <a:pt x="11379493" y="71378"/>
                  <a:pt x="12107697" y="678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a:extLst>
              <a:ext uri="{FF2B5EF4-FFF2-40B4-BE49-F238E27FC236}">
                <a16:creationId xmlns:a16="http://schemas.microsoft.com/office/drawing/2014/main" id="{5CB1842F-5813-4429-29EE-3D3BD1AE1726}"/>
              </a:ext>
            </a:extLst>
          </p:cNvPr>
          <p:cNvSpPr/>
          <p:nvPr/>
        </p:nvSpPr>
        <p:spPr>
          <a:xfrm>
            <a:off x="0" y="2572120"/>
            <a:ext cx="12192000" cy="4285880"/>
          </a:xfrm>
          <a:custGeom>
            <a:avLst/>
            <a:gdLst>
              <a:gd name="connsiteX0" fmla="*/ 12192000 w 12192000"/>
              <a:gd name="connsiteY0" fmla="*/ 0 h 4285880"/>
              <a:gd name="connsiteX1" fmla="*/ 12192000 w 12192000"/>
              <a:gd name="connsiteY1" fmla="*/ 4285880 h 4285880"/>
              <a:gd name="connsiteX2" fmla="*/ 0 w 12192000"/>
              <a:gd name="connsiteY2" fmla="*/ 4285880 h 4285880"/>
              <a:gd name="connsiteX3" fmla="*/ 0 w 12192000"/>
              <a:gd name="connsiteY3" fmla="*/ 1911118 h 4285880"/>
              <a:gd name="connsiteX4" fmla="*/ 391515 w 12192000"/>
              <a:gd name="connsiteY4" fmla="*/ 1835757 h 4285880"/>
              <a:gd name="connsiteX5" fmla="*/ 2338940 w 12192000"/>
              <a:gd name="connsiteY5" fmla="*/ 1503487 h 4285880"/>
              <a:gd name="connsiteX6" fmla="*/ 6333425 w 12192000"/>
              <a:gd name="connsiteY6" fmla="*/ 1108852 h 4285880"/>
              <a:gd name="connsiteX7" fmla="*/ 9567513 w 12192000"/>
              <a:gd name="connsiteY7" fmla="*/ 358080 h 4285880"/>
              <a:gd name="connsiteX8" fmla="*/ 12107697 w 12192000"/>
              <a:gd name="connsiteY8" fmla="*/ 6787 h 428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285880">
                <a:moveTo>
                  <a:pt x="12192000" y="0"/>
                </a:moveTo>
                <a:lnTo>
                  <a:pt x="12192000" y="4285880"/>
                </a:lnTo>
                <a:lnTo>
                  <a:pt x="0" y="4285880"/>
                </a:lnTo>
                <a:lnTo>
                  <a:pt x="0" y="1911118"/>
                </a:lnTo>
                <a:lnTo>
                  <a:pt x="391515" y="1835757"/>
                </a:lnTo>
                <a:cubicBezTo>
                  <a:pt x="1091641" y="1709378"/>
                  <a:pt x="1788495" y="1603951"/>
                  <a:pt x="2338940" y="1503487"/>
                </a:cubicBezTo>
                <a:cubicBezTo>
                  <a:pt x="3806793" y="1235584"/>
                  <a:pt x="5128663" y="1299752"/>
                  <a:pt x="6333425" y="1108852"/>
                </a:cubicBezTo>
                <a:cubicBezTo>
                  <a:pt x="7538186" y="917951"/>
                  <a:pt x="8555256" y="545774"/>
                  <a:pt x="9567513" y="358080"/>
                </a:cubicBezTo>
                <a:cubicBezTo>
                  <a:pt x="10453238" y="193850"/>
                  <a:pt x="11379493" y="71378"/>
                  <a:pt x="12107697" y="6787"/>
                </a:cubicBezTo>
                <a:close/>
              </a:path>
            </a:pathLst>
          </a:custGeom>
          <a:gradFill>
            <a:gsLst>
              <a:gs pos="0">
                <a:schemeClr val="accent2"/>
              </a:gs>
              <a:gs pos="100000">
                <a:schemeClr val="accent4"/>
              </a:gs>
            </a:gsLst>
            <a:lin ang="2700000" scaled="0"/>
          </a:gradFill>
          <a:ln>
            <a:noFill/>
          </a:ln>
          <a:effectLst>
            <a:innerShdw blurRad="165100" dist="50800" dir="16200000">
              <a:prstClr val="black">
                <a:alpha val="19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8" name="矩形: 剪去单角 7">
            <a:extLst>
              <a:ext uri="{FF2B5EF4-FFF2-40B4-BE49-F238E27FC236}">
                <a16:creationId xmlns:a16="http://schemas.microsoft.com/office/drawing/2014/main" id="{93B7E31F-5D73-F48C-6DC5-9BCEDD8F12A9}"/>
              </a:ext>
            </a:extLst>
          </p:cNvPr>
          <p:cNvSpPr/>
          <p:nvPr/>
        </p:nvSpPr>
        <p:spPr>
          <a:xfrm>
            <a:off x="4545451" y="4428412"/>
            <a:ext cx="947584" cy="364748"/>
          </a:xfrm>
          <a:prstGeom prst="snip1Rect">
            <a:avLst>
              <a:gd name="adj" fmla="val 15697"/>
            </a:avLst>
          </a:prstGeom>
          <a:solidFill>
            <a:schemeClr val="bg1">
              <a:alpha val="10000"/>
            </a:schemeClr>
          </a:solidFill>
          <a:ln>
            <a:noFill/>
          </a:ln>
        </p:spPr>
        <p:txBody>
          <a:bodyPr wrap="square">
            <a:spAutoFit/>
          </a:bodyPr>
          <a:lstStyle/>
          <a:p>
            <a:endParaRPr lang="zh-CN" altLang="en-US" sz="1600">
              <a:solidFill>
                <a:schemeClr val="bg1"/>
              </a:solidFill>
              <a:latin typeface="+mj-lt"/>
              <a:ea typeface="+mj-ea"/>
              <a:cs typeface="Arial" panose="020B0604020202020204" pitchFamily="34" charset="0"/>
            </a:endParaRPr>
          </a:p>
        </p:txBody>
      </p:sp>
      <p:sp>
        <p:nvSpPr>
          <p:cNvPr id="9" name="矩形 8">
            <a:extLst>
              <a:ext uri="{FF2B5EF4-FFF2-40B4-BE49-F238E27FC236}">
                <a16:creationId xmlns:a16="http://schemas.microsoft.com/office/drawing/2014/main" id="{C3AD8160-846C-F615-C956-C534B30DDCAC}"/>
              </a:ext>
            </a:extLst>
          </p:cNvPr>
          <p:cNvSpPr/>
          <p:nvPr/>
        </p:nvSpPr>
        <p:spPr>
          <a:xfrm>
            <a:off x="4547996" y="4433492"/>
            <a:ext cx="914520" cy="338554"/>
          </a:xfrm>
          <a:prstGeom prst="rect">
            <a:avLst/>
          </a:prstGeom>
          <a:ln>
            <a:noFill/>
          </a:ln>
        </p:spPr>
        <p:txBody>
          <a:bodyPr wrap="square">
            <a:noAutofit/>
          </a:bodyPr>
          <a:lstStyle/>
          <a:p>
            <a:pPr lvl="0" algn="ctr"/>
            <a:r>
              <a:rPr lang="en-US" altLang="zh-CN" sz="1600" dirty="0">
                <a:solidFill>
                  <a:schemeClr val="bg1"/>
                </a:solidFill>
                <a:latin typeface="+mj-lt"/>
                <a:ea typeface="+mj-ea"/>
                <a:cs typeface="Arial" panose="020B0604020202020204" pitchFamily="34" charset="0"/>
              </a:rPr>
              <a:t>20XX</a:t>
            </a:r>
            <a:r>
              <a:rPr lang="zh-CN" altLang="en-US" sz="1600" dirty="0">
                <a:solidFill>
                  <a:schemeClr val="bg1"/>
                </a:solidFill>
                <a:latin typeface="+mj-lt"/>
                <a:ea typeface="+mj-ea"/>
                <a:cs typeface="Arial" panose="020B0604020202020204" pitchFamily="34" charset="0"/>
              </a:rPr>
              <a:t>年</a:t>
            </a:r>
          </a:p>
        </p:txBody>
      </p:sp>
      <p:sp>
        <p:nvSpPr>
          <p:cNvPr id="12" name="矩形: 剪去单角 11">
            <a:extLst>
              <a:ext uri="{FF2B5EF4-FFF2-40B4-BE49-F238E27FC236}">
                <a16:creationId xmlns:a16="http://schemas.microsoft.com/office/drawing/2014/main" id="{3B092C27-B409-BC0B-0B6C-8C8F512D7207}"/>
              </a:ext>
            </a:extLst>
          </p:cNvPr>
          <p:cNvSpPr/>
          <p:nvPr/>
        </p:nvSpPr>
        <p:spPr>
          <a:xfrm>
            <a:off x="8255024" y="3664681"/>
            <a:ext cx="947584" cy="364748"/>
          </a:xfrm>
          <a:prstGeom prst="snip1Rect">
            <a:avLst>
              <a:gd name="adj" fmla="val 15697"/>
            </a:avLst>
          </a:prstGeom>
          <a:solidFill>
            <a:schemeClr val="bg1">
              <a:alpha val="10000"/>
            </a:schemeClr>
          </a:solidFill>
          <a:ln>
            <a:noFill/>
          </a:ln>
        </p:spPr>
        <p:txBody>
          <a:bodyPr wrap="square">
            <a:spAutoFit/>
          </a:bodyPr>
          <a:lstStyle/>
          <a:p>
            <a:endParaRPr lang="zh-CN" altLang="en-US" sz="1600">
              <a:solidFill>
                <a:schemeClr val="bg1"/>
              </a:solidFill>
              <a:latin typeface="+mj-lt"/>
              <a:ea typeface="+mj-ea"/>
              <a:cs typeface="Arial" panose="020B0604020202020204" pitchFamily="34" charset="0"/>
            </a:endParaRPr>
          </a:p>
        </p:txBody>
      </p:sp>
      <p:sp>
        <p:nvSpPr>
          <p:cNvPr id="13" name="矩形 12">
            <a:extLst>
              <a:ext uri="{FF2B5EF4-FFF2-40B4-BE49-F238E27FC236}">
                <a16:creationId xmlns:a16="http://schemas.microsoft.com/office/drawing/2014/main" id="{2D036248-85A9-98C3-CD03-A747088E575F}"/>
              </a:ext>
            </a:extLst>
          </p:cNvPr>
          <p:cNvSpPr/>
          <p:nvPr/>
        </p:nvSpPr>
        <p:spPr>
          <a:xfrm>
            <a:off x="8257568" y="3669761"/>
            <a:ext cx="962893" cy="338554"/>
          </a:xfrm>
          <a:prstGeom prst="rect">
            <a:avLst/>
          </a:prstGeom>
        </p:spPr>
        <p:txBody>
          <a:bodyPr wrap="square">
            <a:noAutofit/>
          </a:bodyPr>
          <a:lstStyle/>
          <a:p>
            <a:pPr lvl="0" algn="ctr"/>
            <a:r>
              <a:rPr lang="en-US" altLang="zh-CN" sz="1600" dirty="0">
                <a:solidFill>
                  <a:schemeClr val="bg1"/>
                </a:solidFill>
                <a:latin typeface="+mj-lt"/>
                <a:ea typeface="+mj-ea"/>
                <a:cs typeface="Arial" panose="020B0604020202020204" pitchFamily="34" charset="0"/>
              </a:rPr>
              <a:t>20XX</a:t>
            </a:r>
            <a:r>
              <a:rPr lang="zh-CN" altLang="en-US" sz="1600" dirty="0">
                <a:solidFill>
                  <a:schemeClr val="bg1"/>
                </a:solidFill>
                <a:latin typeface="+mj-lt"/>
                <a:ea typeface="+mj-ea"/>
                <a:cs typeface="Arial" panose="020B0604020202020204" pitchFamily="34" charset="0"/>
              </a:rPr>
              <a:t>年</a:t>
            </a:r>
          </a:p>
        </p:txBody>
      </p:sp>
      <p:sp>
        <p:nvSpPr>
          <p:cNvPr id="14" name="椭圆 13">
            <a:extLst>
              <a:ext uri="{FF2B5EF4-FFF2-40B4-BE49-F238E27FC236}">
                <a16:creationId xmlns:a16="http://schemas.microsoft.com/office/drawing/2014/main" id="{3608B42B-6239-BFB3-92C8-57B87AB02CBA}"/>
              </a:ext>
            </a:extLst>
          </p:cNvPr>
          <p:cNvSpPr/>
          <p:nvPr/>
        </p:nvSpPr>
        <p:spPr>
          <a:xfrm>
            <a:off x="749344" y="4148867"/>
            <a:ext cx="245650" cy="245650"/>
          </a:xfrm>
          <a:prstGeom prst="ellipse">
            <a:avLst/>
          </a:prstGeom>
          <a:solidFill>
            <a:schemeClr val="bg1"/>
          </a:solidFill>
          <a:ln w="666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5E99E6DC-E4A3-86D1-A602-9F58FD359EF4}"/>
              </a:ext>
            </a:extLst>
          </p:cNvPr>
          <p:cNvSpPr/>
          <p:nvPr/>
        </p:nvSpPr>
        <p:spPr>
          <a:xfrm>
            <a:off x="2595506" y="3823650"/>
            <a:ext cx="245650" cy="245650"/>
          </a:xfrm>
          <a:prstGeom prst="ellipse">
            <a:avLst/>
          </a:prstGeom>
          <a:solidFill>
            <a:schemeClr val="bg1"/>
          </a:solidFill>
          <a:ln w="666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53ED31F0-B3F4-14D7-B6EE-726EFF4EC807}"/>
              </a:ext>
            </a:extLst>
          </p:cNvPr>
          <p:cNvSpPr/>
          <p:nvPr/>
        </p:nvSpPr>
        <p:spPr>
          <a:xfrm>
            <a:off x="4441668" y="3641605"/>
            <a:ext cx="245650" cy="245650"/>
          </a:xfrm>
          <a:prstGeom prst="ellipse">
            <a:avLst/>
          </a:prstGeom>
          <a:solidFill>
            <a:schemeClr val="bg1"/>
          </a:solidFill>
          <a:ln w="666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F6D0EB9D-E7AB-9977-3DCD-770140572F96}"/>
              </a:ext>
            </a:extLst>
          </p:cNvPr>
          <p:cNvSpPr/>
          <p:nvPr/>
        </p:nvSpPr>
        <p:spPr>
          <a:xfrm>
            <a:off x="6287830" y="3461714"/>
            <a:ext cx="245650" cy="245650"/>
          </a:xfrm>
          <a:prstGeom prst="ellipse">
            <a:avLst/>
          </a:prstGeom>
          <a:solidFill>
            <a:schemeClr val="bg1"/>
          </a:solidFill>
          <a:ln w="666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5312782E-66B2-AE3F-8831-701299C424CC}"/>
              </a:ext>
            </a:extLst>
          </p:cNvPr>
          <p:cNvSpPr/>
          <p:nvPr/>
        </p:nvSpPr>
        <p:spPr>
          <a:xfrm>
            <a:off x="8133992" y="3034981"/>
            <a:ext cx="245650" cy="245650"/>
          </a:xfrm>
          <a:prstGeom prst="ellipse">
            <a:avLst/>
          </a:prstGeom>
          <a:solidFill>
            <a:schemeClr val="bg1"/>
          </a:solidFill>
          <a:ln w="666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a:extLst>
              <a:ext uri="{FF2B5EF4-FFF2-40B4-BE49-F238E27FC236}">
                <a16:creationId xmlns:a16="http://schemas.microsoft.com/office/drawing/2014/main" id="{2B3EA33F-A471-2AAE-6C10-C3499D60673E}"/>
              </a:ext>
            </a:extLst>
          </p:cNvPr>
          <p:cNvCxnSpPr>
            <a:cxnSpLocks/>
          </p:cNvCxnSpPr>
          <p:nvPr/>
        </p:nvCxnSpPr>
        <p:spPr>
          <a:xfrm>
            <a:off x="874713" y="4472471"/>
            <a:ext cx="0" cy="1493308"/>
          </a:xfrm>
          <a:prstGeom prst="line">
            <a:avLst/>
          </a:prstGeom>
          <a:ln w="12700">
            <a:gradFill flip="none" rotWithShape="1">
              <a:gsLst>
                <a:gs pos="0">
                  <a:schemeClr val="bg1">
                    <a:alpha val="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1FC0415C-AFE9-253B-6EF3-09E0AFD5E66E}"/>
              </a:ext>
            </a:extLst>
          </p:cNvPr>
          <p:cNvCxnSpPr>
            <a:cxnSpLocks/>
          </p:cNvCxnSpPr>
          <p:nvPr/>
        </p:nvCxnSpPr>
        <p:spPr>
          <a:xfrm>
            <a:off x="4547995" y="3947351"/>
            <a:ext cx="0" cy="1493308"/>
          </a:xfrm>
          <a:prstGeom prst="line">
            <a:avLst/>
          </a:prstGeom>
          <a:ln w="12700">
            <a:gradFill flip="none" rotWithShape="1">
              <a:gsLst>
                <a:gs pos="0">
                  <a:schemeClr val="bg1">
                    <a:alpha val="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BFDED1AB-88C5-5403-ADAA-3521FAD74071}"/>
              </a:ext>
            </a:extLst>
          </p:cNvPr>
          <p:cNvCxnSpPr>
            <a:cxnSpLocks/>
          </p:cNvCxnSpPr>
          <p:nvPr/>
        </p:nvCxnSpPr>
        <p:spPr>
          <a:xfrm>
            <a:off x="8257568" y="3183620"/>
            <a:ext cx="0" cy="1493308"/>
          </a:xfrm>
          <a:prstGeom prst="line">
            <a:avLst/>
          </a:prstGeom>
          <a:ln w="12700">
            <a:gradFill flip="none" rotWithShape="1">
              <a:gsLst>
                <a:gs pos="0">
                  <a:schemeClr val="bg1">
                    <a:alpha val="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29" name="矩形: 剪去单角 28">
            <a:extLst>
              <a:ext uri="{FF2B5EF4-FFF2-40B4-BE49-F238E27FC236}">
                <a16:creationId xmlns:a16="http://schemas.microsoft.com/office/drawing/2014/main" id="{919F4723-F43D-85FD-EBE0-86985CEA9EF8}"/>
              </a:ext>
            </a:extLst>
          </p:cNvPr>
          <p:cNvSpPr/>
          <p:nvPr/>
        </p:nvSpPr>
        <p:spPr>
          <a:xfrm>
            <a:off x="2721810" y="2268871"/>
            <a:ext cx="947584" cy="338554"/>
          </a:xfrm>
          <a:prstGeom prst="snip1Rect">
            <a:avLst>
              <a:gd name="adj" fmla="val 15697"/>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A318B923-F06D-3DA9-689B-7BC7461C9EC1}"/>
              </a:ext>
            </a:extLst>
          </p:cNvPr>
          <p:cNvSpPr/>
          <p:nvPr/>
        </p:nvSpPr>
        <p:spPr>
          <a:xfrm>
            <a:off x="2752407" y="2273951"/>
            <a:ext cx="889987" cy="338554"/>
          </a:xfrm>
          <a:prstGeom prst="rect">
            <a:avLst/>
          </a:prstGeom>
          <a:solidFill>
            <a:schemeClr val="accent2">
              <a:alpha val="11000"/>
            </a:schemeClr>
          </a:solidFill>
        </p:spPr>
        <p:txBody>
          <a:bodyPr wrap="none">
            <a:noAutofit/>
          </a:bodyPr>
          <a:lstStyle/>
          <a:p>
            <a:pPr lvl="0" algn="ctr"/>
            <a:r>
              <a:rPr lang="en-US" altLang="zh-CN" sz="1600" dirty="0">
                <a:solidFill>
                  <a:schemeClr val="accent1"/>
                </a:solidFill>
                <a:latin typeface="+mj-lt"/>
                <a:ea typeface="+mj-ea"/>
                <a:cs typeface="Arial" panose="020B0604020202020204" pitchFamily="34" charset="0"/>
              </a:rPr>
              <a:t>20XX</a:t>
            </a:r>
            <a:r>
              <a:rPr lang="zh-CN" altLang="en-US" sz="1600" dirty="0">
                <a:solidFill>
                  <a:schemeClr val="accent1"/>
                </a:solidFill>
                <a:latin typeface="+mj-lt"/>
                <a:ea typeface="+mj-ea"/>
                <a:cs typeface="Arial" panose="020B0604020202020204" pitchFamily="34" charset="0"/>
              </a:rPr>
              <a:t>年</a:t>
            </a:r>
          </a:p>
        </p:txBody>
      </p:sp>
      <p:cxnSp>
        <p:nvCxnSpPr>
          <p:cNvPr id="31" name="直接连接符 30">
            <a:extLst>
              <a:ext uri="{FF2B5EF4-FFF2-40B4-BE49-F238E27FC236}">
                <a16:creationId xmlns:a16="http://schemas.microsoft.com/office/drawing/2014/main" id="{80B46B6E-2DB8-A03D-4201-8B29A62F4573}"/>
              </a:ext>
            </a:extLst>
          </p:cNvPr>
          <p:cNvCxnSpPr>
            <a:cxnSpLocks/>
          </p:cNvCxnSpPr>
          <p:nvPr/>
        </p:nvCxnSpPr>
        <p:spPr>
          <a:xfrm>
            <a:off x="2724354" y="2268871"/>
            <a:ext cx="0" cy="1561044"/>
          </a:xfrm>
          <a:prstGeom prst="line">
            <a:avLst/>
          </a:prstGeom>
          <a:solidFill>
            <a:schemeClr val="bg1">
              <a:alpha val="10000"/>
            </a:schemeClr>
          </a:solidFill>
          <a:ln w="12700">
            <a:gradFill>
              <a:gsLst>
                <a:gs pos="12000">
                  <a:schemeClr val="accent2"/>
                </a:gs>
                <a:gs pos="100000">
                  <a:schemeClr val="accent2">
                    <a:alpha val="0"/>
                  </a:schemeClr>
                </a:gs>
              </a:gsLst>
              <a:lin ang="5400000" scaled="1"/>
            </a:gradFill>
          </a:ln>
        </p:spPr>
      </p:cxnSp>
      <p:sp>
        <p:nvSpPr>
          <p:cNvPr id="35" name="矩形: 剪去单角 34">
            <a:extLst>
              <a:ext uri="{FF2B5EF4-FFF2-40B4-BE49-F238E27FC236}">
                <a16:creationId xmlns:a16="http://schemas.microsoft.com/office/drawing/2014/main" id="{135AA5BE-1228-104D-0C23-2CF1B1061231}"/>
              </a:ext>
            </a:extLst>
          </p:cNvPr>
          <p:cNvSpPr/>
          <p:nvPr/>
        </p:nvSpPr>
        <p:spPr>
          <a:xfrm>
            <a:off x="6402343" y="1888514"/>
            <a:ext cx="947584" cy="338554"/>
          </a:xfrm>
          <a:prstGeom prst="snip1Rect">
            <a:avLst>
              <a:gd name="adj" fmla="val 15697"/>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42CEF7ED-9074-9AD1-5F25-3228AB63CFB4}"/>
              </a:ext>
            </a:extLst>
          </p:cNvPr>
          <p:cNvSpPr/>
          <p:nvPr/>
        </p:nvSpPr>
        <p:spPr>
          <a:xfrm>
            <a:off x="6432942" y="1893594"/>
            <a:ext cx="889987" cy="338554"/>
          </a:xfrm>
          <a:prstGeom prst="rect">
            <a:avLst/>
          </a:prstGeom>
          <a:solidFill>
            <a:schemeClr val="accent2">
              <a:alpha val="11000"/>
            </a:schemeClr>
          </a:solidFill>
        </p:spPr>
        <p:txBody>
          <a:bodyPr wrap="none">
            <a:noAutofit/>
          </a:bodyPr>
          <a:lstStyle/>
          <a:p>
            <a:pPr lvl="0" algn="ctr"/>
            <a:r>
              <a:rPr lang="en-US" altLang="zh-CN" sz="1600" dirty="0">
                <a:solidFill>
                  <a:schemeClr val="accent1"/>
                </a:solidFill>
                <a:latin typeface="+mj-lt"/>
                <a:ea typeface="+mj-ea"/>
                <a:cs typeface="Arial" panose="020B0604020202020204" pitchFamily="34" charset="0"/>
              </a:rPr>
              <a:t>20XX</a:t>
            </a:r>
            <a:r>
              <a:rPr lang="zh-CN" altLang="en-US" sz="1600" dirty="0">
                <a:solidFill>
                  <a:schemeClr val="accent1"/>
                </a:solidFill>
                <a:latin typeface="+mj-lt"/>
                <a:ea typeface="+mj-ea"/>
                <a:cs typeface="Arial" panose="020B0604020202020204" pitchFamily="34" charset="0"/>
              </a:rPr>
              <a:t>年</a:t>
            </a:r>
          </a:p>
        </p:txBody>
      </p:sp>
      <p:cxnSp>
        <p:nvCxnSpPr>
          <p:cNvPr id="37" name="直接连接符 36">
            <a:extLst>
              <a:ext uri="{FF2B5EF4-FFF2-40B4-BE49-F238E27FC236}">
                <a16:creationId xmlns:a16="http://schemas.microsoft.com/office/drawing/2014/main" id="{A4370BD1-C83E-5FCF-97C2-F2A59CDCA45A}"/>
              </a:ext>
            </a:extLst>
          </p:cNvPr>
          <p:cNvCxnSpPr>
            <a:cxnSpLocks/>
          </p:cNvCxnSpPr>
          <p:nvPr/>
        </p:nvCxnSpPr>
        <p:spPr>
          <a:xfrm>
            <a:off x="6404889" y="1888514"/>
            <a:ext cx="0" cy="1581368"/>
          </a:xfrm>
          <a:prstGeom prst="line">
            <a:avLst/>
          </a:prstGeom>
          <a:solidFill>
            <a:schemeClr val="bg1">
              <a:alpha val="10000"/>
            </a:schemeClr>
          </a:solidFill>
          <a:ln w="12700">
            <a:gradFill>
              <a:gsLst>
                <a:gs pos="12000">
                  <a:schemeClr val="accent2"/>
                </a:gs>
                <a:gs pos="100000">
                  <a:schemeClr val="accent2">
                    <a:alpha val="0"/>
                  </a:schemeClr>
                </a:gs>
              </a:gsLst>
              <a:lin ang="5400000" scaled="1"/>
            </a:gradFill>
          </a:ln>
        </p:spPr>
      </p:cxnSp>
      <p:sp>
        <p:nvSpPr>
          <p:cNvPr id="38" name="椭圆 37">
            <a:extLst>
              <a:ext uri="{FF2B5EF4-FFF2-40B4-BE49-F238E27FC236}">
                <a16:creationId xmlns:a16="http://schemas.microsoft.com/office/drawing/2014/main" id="{979138BB-037E-6C77-1E4E-F95FFBEE393E}"/>
              </a:ext>
            </a:extLst>
          </p:cNvPr>
          <p:cNvSpPr/>
          <p:nvPr/>
        </p:nvSpPr>
        <p:spPr>
          <a:xfrm>
            <a:off x="9980153" y="2648362"/>
            <a:ext cx="245650" cy="245650"/>
          </a:xfrm>
          <a:prstGeom prst="ellipse">
            <a:avLst/>
          </a:prstGeom>
          <a:solidFill>
            <a:schemeClr val="bg1"/>
          </a:solidFill>
          <a:ln w="666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a:extLst>
              <a:ext uri="{FF2B5EF4-FFF2-40B4-BE49-F238E27FC236}">
                <a16:creationId xmlns:a16="http://schemas.microsoft.com/office/drawing/2014/main" id="{2F33D70D-4580-D0F9-2B3D-730DD114AEB4}"/>
              </a:ext>
            </a:extLst>
          </p:cNvPr>
          <p:cNvCxnSpPr>
            <a:cxnSpLocks/>
          </p:cNvCxnSpPr>
          <p:nvPr/>
        </p:nvCxnSpPr>
        <p:spPr>
          <a:xfrm>
            <a:off x="10102978" y="1049196"/>
            <a:ext cx="0" cy="1566124"/>
          </a:xfrm>
          <a:prstGeom prst="line">
            <a:avLst/>
          </a:prstGeom>
          <a:solidFill>
            <a:schemeClr val="bg1">
              <a:alpha val="10000"/>
            </a:schemeClr>
          </a:solidFill>
          <a:ln w="12700">
            <a:gradFill>
              <a:gsLst>
                <a:gs pos="12000">
                  <a:schemeClr val="accent2"/>
                </a:gs>
                <a:gs pos="100000">
                  <a:schemeClr val="accent2">
                    <a:alpha val="0"/>
                  </a:schemeClr>
                </a:gs>
              </a:gsLst>
              <a:lin ang="5400000" scaled="1"/>
            </a:gradFill>
          </a:ln>
        </p:spPr>
      </p:cxnSp>
      <p:sp>
        <p:nvSpPr>
          <p:cNvPr id="42" name="矩形: 剪去单角 41">
            <a:extLst>
              <a:ext uri="{FF2B5EF4-FFF2-40B4-BE49-F238E27FC236}">
                <a16:creationId xmlns:a16="http://schemas.microsoft.com/office/drawing/2014/main" id="{F6414C69-B171-8816-C8C1-57E11F41B173}"/>
              </a:ext>
            </a:extLst>
          </p:cNvPr>
          <p:cNvSpPr/>
          <p:nvPr/>
        </p:nvSpPr>
        <p:spPr>
          <a:xfrm>
            <a:off x="872169" y="4953532"/>
            <a:ext cx="947584" cy="338554"/>
          </a:xfrm>
          <a:prstGeom prst="snip1Rect">
            <a:avLst>
              <a:gd name="adj" fmla="val 15697"/>
            </a:avLst>
          </a:prstGeom>
          <a:solidFill>
            <a:schemeClr val="accent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a:extLst>
              <a:ext uri="{FF2B5EF4-FFF2-40B4-BE49-F238E27FC236}">
                <a16:creationId xmlns:a16="http://schemas.microsoft.com/office/drawing/2014/main" id="{53341CC0-17CD-7561-BCC2-1374E908C930}"/>
              </a:ext>
            </a:extLst>
          </p:cNvPr>
          <p:cNvSpPr/>
          <p:nvPr/>
        </p:nvSpPr>
        <p:spPr>
          <a:xfrm>
            <a:off x="874714" y="4958612"/>
            <a:ext cx="945040" cy="338554"/>
          </a:xfrm>
          <a:prstGeom prst="rect">
            <a:avLst/>
          </a:prstGeom>
          <a:solidFill>
            <a:schemeClr val="bg1">
              <a:alpha val="10000"/>
            </a:schemeClr>
          </a:solidFill>
          <a:ln>
            <a:noFill/>
          </a:ln>
        </p:spPr>
        <p:txBody>
          <a:bodyPr wrap="square">
            <a:spAutoFit/>
          </a:bodyPr>
          <a:lstStyle/>
          <a:p>
            <a:pPr lvl="0" algn="ctr"/>
            <a:endParaRPr lang="zh-CN" altLang="en-US" sz="1600" dirty="0">
              <a:solidFill>
                <a:schemeClr val="bg1"/>
              </a:solidFill>
              <a:latin typeface="+mj-lt"/>
              <a:ea typeface="+mj-ea"/>
              <a:cs typeface="Arial" panose="020B0604020202020204" pitchFamily="34" charset="0"/>
            </a:endParaRPr>
          </a:p>
        </p:txBody>
      </p:sp>
      <p:sp>
        <p:nvSpPr>
          <p:cNvPr id="44" name="矩形: 剪去单角 43">
            <a:extLst>
              <a:ext uri="{FF2B5EF4-FFF2-40B4-BE49-F238E27FC236}">
                <a16:creationId xmlns:a16="http://schemas.microsoft.com/office/drawing/2014/main" id="{F9D9D259-C8EB-7C89-CA1B-4590325ED5FF}"/>
              </a:ext>
            </a:extLst>
          </p:cNvPr>
          <p:cNvSpPr/>
          <p:nvPr/>
        </p:nvSpPr>
        <p:spPr>
          <a:xfrm>
            <a:off x="10102978" y="1049161"/>
            <a:ext cx="947584" cy="338554"/>
          </a:xfrm>
          <a:prstGeom prst="snip1Rect">
            <a:avLst>
              <a:gd name="adj" fmla="val 15697"/>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D4B30363-3DAA-58A1-DE2E-D961200FFA8D}"/>
              </a:ext>
            </a:extLst>
          </p:cNvPr>
          <p:cNvSpPr/>
          <p:nvPr/>
        </p:nvSpPr>
        <p:spPr>
          <a:xfrm>
            <a:off x="10133577" y="1054241"/>
            <a:ext cx="889987" cy="338554"/>
          </a:xfrm>
          <a:prstGeom prst="rect">
            <a:avLst/>
          </a:prstGeom>
          <a:solidFill>
            <a:schemeClr val="accent2">
              <a:alpha val="11000"/>
            </a:schemeClr>
          </a:solidFill>
        </p:spPr>
        <p:txBody>
          <a:bodyPr wrap="none">
            <a:noAutofit/>
          </a:bodyPr>
          <a:lstStyle/>
          <a:p>
            <a:pPr algn="ctr"/>
            <a:r>
              <a:rPr lang="en-US" altLang="zh-CN" sz="1600" dirty="0">
                <a:solidFill>
                  <a:schemeClr val="accent1"/>
                </a:solidFill>
                <a:latin typeface="+mj-lt"/>
                <a:ea typeface="+mj-ea"/>
                <a:cs typeface="Arial" panose="020B0604020202020204" pitchFamily="34" charset="0"/>
              </a:rPr>
              <a:t>20XX</a:t>
            </a:r>
            <a:r>
              <a:rPr lang="zh-CN" altLang="en-US" sz="1600" dirty="0">
                <a:solidFill>
                  <a:schemeClr val="accent1"/>
                </a:solidFill>
                <a:latin typeface="+mj-lt"/>
                <a:ea typeface="+mj-ea"/>
                <a:cs typeface="Arial" panose="020B0604020202020204" pitchFamily="34" charset="0"/>
              </a:rPr>
              <a:t>年</a:t>
            </a:r>
          </a:p>
        </p:txBody>
      </p:sp>
      <p:sp>
        <p:nvSpPr>
          <p:cNvPr id="47" name="矩形 46">
            <a:extLst>
              <a:ext uri="{FF2B5EF4-FFF2-40B4-BE49-F238E27FC236}">
                <a16:creationId xmlns:a16="http://schemas.microsoft.com/office/drawing/2014/main" id="{30DC989B-2C96-2ABC-035E-2860AFE854C4}"/>
              </a:ext>
            </a:extLst>
          </p:cNvPr>
          <p:cNvSpPr/>
          <p:nvPr/>
        </p:nvSpPr>
        <p:spPr>
          <a:xfrm>
            <a:off x="2685572" y="2723454"/>
            <a:ext cx="2045450" cy="584775"/>
          </a:xfrm>
          <a:prstGeom prst="rect">
            <a:avLst/>
          </a:prstGeom>
          <a:noFill/>
        </p:spPr>
        <p:txBody>
          <a:bodyPr wrap="square">
            <a:noAutofit/>
          </a:bodyPr>
          <a:lstStyle/>
          <a:p>
            <a:r>
              <a:rPr lang="zh-CN" altLang="en-US" sz="1600" dirty="0">
                <a:solidFill>
                  <a:prstClr val="black">
                    <a:lumMod val="50000"/>
                    <a:lumOff val="50000"/>
                  </a:prstClr>
                </a:solidFill>
                <a:latin typeface="+mn-ea"/>
              </a:rPr>
              <a:t>该项目正式命名，正式被确认下来。</a:t>
            </a:r>
          </a:p>
        </p:txBody>
      </p:sp>
      <p:sp>
        <p:nvSpPr>
          <p:cNvPr id="49" name="矩形 48">
            <a:extLst>
              <a:ext uri="{FF2B5EF4-FFF2-40B4-BE49-F238E27FC236}">
                <a16:creationId xmlns:a16="http://schemas.microsoft.com/office/drawing/2014/main" id="{82C2BFB8-AC71-42FF-B88B-1599D3FC2E2C}"/>
              </a:ext>
            </a:extLst>
          </p:cNvPr>
          <p:cNvSpPr/>
          <p:nvPr/>
        </p:nvSpPr>
        <p:spPr>
          <a:xfrm>
            <a:off x="6395241" y="2372242"/>
            <a:ext cx="1920695" cy="584775"/>
          </a:xfrm>
          <a:prstGeom prst="rect">
            <a:avLst/>
          </a:prstGeom>
          <a:noFill/>
        </p:spPr>
        <p:txBody>
          <a:bodyPr wrap="square">
            <a:noAutofit/>
          </a:bodyPr>
          <a:lstStyle/>
          <a:p>
            <a:r>
              <a:rPr lang="zh-CN" altLang="en-US" sz="1600" dirty="0">
                <a:solidFill>
                  <a:prstClr val="black">
                    <a:lumMod val="50000"/>
                    <a:lumOff val="50000"/>
                  </a:prstClr>
                </a:solidFill>
                <a:latin typeface="+mn-ea"/>
              </a:rPr>
              <a:t>此时，国内开始正式开始研究了解。</a:t>
            </a:r>
          </a:p>
        </p:txBody>
      </p:sp>
      <p:sp>
        <p:nvSpPr>
          <p:cNvPr id="50" name="矩形 49">
            <a:extLst>
              <a:ext uri="{FF2B5EF4-FFF2-40B4-BE49-F238E27FC236}">
                <a16:creationId xmlns:a16="http://schemas.microsoft.com/office/drawing/2014/main" id="{2CB8D187-74DB-6C89-B083-C4895FE18F0D}"/>
              </a:ext>
            </a:extLst>
          </p:cNvPr>
          <p:cNvSpPr/>
          <p:nvPr/>
        </p:nvSpPr>
        <p:spPr>
          <a:xfrm>
            <a:off x="10147042" y="1559205"/>
            <a:ext cx="1920695" cy="584775"/>
          </a:xfrm>
          <a:prstGeom prst="rect">
            <a:avLst/>
          </a:prstGeom>
          <a:noFill/>
        </p:spPr>
        <p:txBody>
          <a:bodyPr wrap="square">
            <a:noAutofit/>
          </a:bodyPr>
          <a:lstStyle/>
          <a:p>
            <a:r>
              <a:rPr lang="zh-CN" altLang="en-US" sz="1600" dirty="0">
                <a:solidFill>
                  <a:prstClr val="black">
                    <a:lumMod val="50000"/>
                    <a:lumOff val="50000"/>
                  </a:prstClr>
                </a:solidFill>
                <a:latin typeface="+mn-ea"/>
              </a:rPr>
              <a:t>不断的完善，规模不断扩大</a:t>
            </a:r>
          </a:p>
        </p:txBody>
      </p:sp>
      <p:sp>
        <p:nvSpPr>
          <p:cNvPr id="51" name="矩形 50">
            <a:extLst>
              <a:ext uri="{FF2B5EF4-FFF2-40B4-BE49-F238E27FC236}">
                <a16:creationId xmlns:a16="http://schemas.microsoft.com/office/drawing/2014/main" id="{1A49E19E-4E1B-A6C6-9988-1FE9B5A8C07C}"/>
              </a:ext>
            </a:extLst>
          </p:cNvPr>
          <p:cNvSpPr/>
          <p:nvPr/>
        </p:nvSpPr>
        <p:spPr>
          <a:xfrm>
            <a:off x="874278" y="5437593"/>
            <a:ext cx="1920695" cy="523220"/>
          </a:xfrm>
          <a:prstGeom prst="rect">
            <a:avLst/>
          </a:prstGeom>
          <a:noFill/>
        </p:spPr>
        <p:txBody>
          <a:bodyPr wrap="square">
            <a:noAutofit/>
          </a:bodyPr>
          <a:lstStyle/>
          <a:p>
            <a:r>
              <a:rPr lang="zh-CN" altLang="en-US" sz="1600" dirty="0">
                <a:solidFill>
                  <a:schemeClr val="bg1"/>
                </a:solidFill>
                <a:latin typeface="+mn-ea"/>
              </a:rPr>
              <a:t>项目开始出现，并开始最初的研究。</a:t>
            </a:r>
          </a:p>
        </p:txBody>
      </p:sp>
      <p:sp>
        <p:nvSpPr>
          <p:cNvPr id="53" name="矩形 52">
            <a:extLst>
              <a:ext uri="{FF2B5EF4-FFF2-40B4-BE49-F238E27FC236}">
                <a16:creationId xmlns:a16="http://schemas.microsoft.com/office/drawing/2014/main" id="{4D4390B2-A9E4-F184-AD48-7CE9392EE095}"/>
              </a:ext>
            </a:extLst>
          </p:cNvPr>
          <p:cNvSpPr/>
          <p:nvPr/>
        </p:nvSpPr>
        <p:spPr>
          <a:xfrm>
            <a:off x="4532686" y="4882133"/>
            <a:ext cx="1920695" cy="523220"/>
          </a:xfrm>
          <a:prstGeom prst="rect">
            <a:avLst/>
          </a:prstGeom>
          <a:noFill/>
        </p:spPr>
        <p:txBody>
          <a:bodyPr wrap="square">
            <a:noAutofit/>
          </a:bodyPr>
          <a:lstStyle/>
          <a:p>
            <a:r>
              <a:rPr lang="zh-CN" altLang="en-US" sz="1600" dirty="0">
                <a:solidFill>
                  <a:schemeClr val="bg1"/>
                </a:solidFill>
                <a:latin typeface="+mn-ea"/>
              </a:rPr>
              <a:t>在国外快速发展，并呈现出一定的规模。</a:t>
            </a:r>
          </a:p>
        </p:txBody>
      </p:sp>
      <p:sp>
        <p:nvSpPr>
          <p:cNvPr id="55" name="矩形 54">
            <a:extLst>
              <a:ext uri="{FF2B5EF4-FFF2-40B4-BE49-F238E27FC236}">
                <a16:creationId xmlns:a16="http://schemas.microsoft.com/office/drawing/2014/main" id="{AA75D74E-FCF3-0D99-E733-B1723D21BD1D}"/>
              </a:ext>
            </a:extLst>
          </p:cNvPr>
          <p:cNvSpPr/>
          <p:nvPr/>
        </p:nvSpPr>
        <p:spPr>
          <a:xfrm>
            <a:off x="8239715" y="4136346"/>
            <a:ext cx="1920695" cy="523220"/>
          </a:xfrm>
          <a:prstGeom prst="rect">
            <a:avLst/>
          </a:prstGeom>
          <a:noFill/>
        </p:spPr>
        <p:txBody>
          <a:bodyPr wrap="square">
            <a:noAutofit/>
          </a:bodyPr>
          <a:lstStyle/>
          <a:p>
            <a:r>
              <a:rPr lang="zh-CN" altLang="en-US" sz="1600" dirty="0">
                <a:solidFill>
                  <a:schemeClr val="bg1"/>
                </a:solidFill>
                <a:latin typeface="+mn-ea"/>
              </a:rPr>
              <a:t>在国内有一定的发展程度，理论更加完善。</a:t>
            </a:r>
          </a:p>
        </p:txBody>
      </p:sp>
      <p:sp>
        <p:nvSpPr>
          <p:cNvPr id="56" name="矩形 55">
            <a:extLst>
              <a:ext uri="{FF2B5EF4-FFF2-40B4-BE49-F238E27FC236}">
                <a16:creationId xmlns:a16="http://schemas.microsoft.com/office/drawing/2014/main" id="{6DBF099C-A6D9-57F4-7F04-3197FE0E8739}"/>
              </a:ext>
            </a:extLst>
          </p:cNvPr>
          <p:cNvSpPr/>
          <p:nvPr/>
        </p:nvSpPr>
        <p:spPr>
          <a:xfrm>
            <a:off x="0" y="6763732"/>
            <a:ext cx="12192000" cy="94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7" name="Picture 2">
            <a:hlinkClick r:id="rId2"/>
            <a:extLst>
              <a:ext uri="{FF2B5EF4-FFF2-40B4-BE49-F238E27FC236}">
                <a16:creationId xmlns:a16="http://schemas.microsoft.com/office/drawing/2014/main" id="{EC70EB77-D1C7-6A75-C2DD-8CA8396A5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0629" y="630705"/>
            <a:ext cx="1758709" cy="234495"/>
          </a:xfrm>
          <a:prstGeom prst="rect">
            <a:avLst/>
          </a:prstGeom>
          <a:noFill/>
          <a:extLst>
            <a:ext uri="{909E8E84-426E-40DD-AFC4-6F175D3DCCD1}">
              <a14:hiddenFill xmlns:a14="http://schemas.microsoft.com/office/drawing/2010/main">
                <a:solidFill>
                  <a:srgbClr val="FFFFFF"/>
                </a:solidFill>
              </a14:hiddenFill>
            </a:ext>
          </a:extLst>
        </p:spPr>
      </p:pic>
      <p:sp>
        <p:nvSpPr>
          <p:cNvPr id="58" name="矩形 57">
            <a:extLst>
              <a:ext uri="{FF2B5EF4-FFF2-40B4-BE49-F238E27FC236}">
                <a16:creationId xmlns:a16="http://schemas.microsoft.com/office/drawing/2014/main" id="{7E83F0BC-CFEF-2E08-DC5C-850DB0B99A34}"/>
              </a:ext>
            </a:extLst>
          </p:cNvPr>
          <p:cNvSpPr/>
          <p:nvPr/>
        </p:nvSpPr>
        <p:spPr>
          <a:xfrm>
            <a:off x="920105" y="4968566"/>
            <a:ext cx="914520" cy="338554"/>
          </a:xfrm>
          <a:prstGeom prst="rect">
            <a:avLst/>
          </a:prstGeom>
          <a:ln>
            <a:noFill/>
          </a:ln>
        </p:spPr>
        <p:txBody>
          <a:bodyPr wrap="square">
            <a:noAutofit/>
          </a:bodyPr>
          <a:lstStyle/>
          <a:p>
            <a:pPr lvl="0" algn="ctr"/>
            <a:r>
              <a:rPr lang="en-US" altLang="zh-CN" sz="1600" dirty="0">
                <a:solidFill>
                  <a:schemeClr val="bg1"/>
                </a:solidFill>
                <a:latin typeface="+mj-lt"/>
                <a:ea typeface="+mj-ea"/>
                <a:cs typeface="Arial" panose="020B0604020202020204" pitchFamily="34" charset="0"/>
              </a:rPr>
              <a:t>20XX</a:t>
            </a:r>
            <a:r>
              <a:rPr lang="zh-CN" altLang="en-US" sz="1600" dirty="0">
                <a:solidFill>
                  <a:schemeClr val="bg1"/>
                </a:solidFill>
                <a:latin typeface="+mj-lt"/>
                <a:ea typeface="+mj-ea"/>
                <a:cs typeface="Arial" panose="020B0604020202020204" pitchFamily="34" charset="0"/>
              </a:rPr>
              <a:t>年</a:t>
            </a:r>
          </a:p>
        </p:txBody>
      </p:sp>
    </p:spTree>
    <p:extLst>
      <p:ext uri="{BB962C8B-B14F-4D97-AF65-F5344CB8AC3E}">
        <p14:creationId xmlns:p14="http://schemas.microsoft.com/office/powerpoint/2010/main" val="750765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2EA5D72-54E2-E532-FA93-7A58F341C351}"/>
              </a:ext>
            </a:extLst>
          </p:cNvPr>
          <p:cNvSpPr>
            <a:spLocks noGrp="1"/>
          </p:cNvSpPr>
          <p:nvPr>
            <p:ph type="body" sz="quarter" idx="10"/>
          </p:nvPr>
        </p:nvSpPr>
        <p:spPr>
          <a:xfrm>
            <a:off x="925967" y="1358445"/>
            <a:ext cx="3145290" cy="2143125"/>
          </a:xfrm>
        </p:spPr>
        <p:txBody>
          <a:bodyPr/>
          <a:lstStyle/>
          <a:p>
            <a:r>
              <a:rPr lang="en-US" altLang="zh-CN" dirty="0"/>
              <a:t>04</a:t>
            </a:r>
            <a:endParaRPr lang="zh-CN" altLang="en-US" dirty="0"/>
          </a:p>
        </p:txBody>
      </p:sp>
      <p:sp>
        <p:nvSpPr>
          <p:cNvPr id="3" name="文本占位符 2">
            <a:extLst>
              <a:ext uri="{FF2B5EF4-FFF2-40B4-BE49-F238E27FC236}">
                <a16:creationId xmlns:a16="http://schemas.microsoft.com/office/drawing/2014/main" id="{5317DDD8-EEC1-2DBE-422C-D1BF228CE5FD}"/>
              </a:ext>
            </a:extLst>
          </p:cNvPr>
          <p:cNvSpPr>
            <a:spLocks noGrp="1"/>
          </p:cNvSpPr>
          <p:nvPr>
            <p:ph type="body" sz="quarter" idx="11"/>
          </p:nvPr>
        </p:nvSpPr>
        <p:spPr>
          <a:xfrm>
            <a:off x="962252" y="3714750"/>
            <a:ext cx="4480605" cy="1000125"/>
          </a:xfrm>
        </p:spPr>
        <p:txBody>
          <a:bodyPr/>
          <a:lstStyle/>
          <a:p>
            <a:pPr>
              <a:lnSpc>
                <a:spcPct val="110000"/>
              </a:lnSpc>
            </a:pPr>
            <a:r>
              <a:rPr lang="zh-CN" altLang="en-US" sz="6600" b="1" dirty="0">
                <a:latin typeface="+mj-ea"/>
                <a:ea typeface="+mj-ea"/>
              </a:rPr>
              <a:t>结论与建议</a:t>
            </a:r>
          </a:p>
        </p:txBody>
      </p:sp>
    </p:spTree>
    <p:extLst>
      <p:ext uri="{BB962C8B-B14F-4D97-AF65-F5344CB8AC3E}">
        <p14:creationId xmlns:p14="http://schemas.microsoft.com/office/powerpoint/2010/main" val="2108421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占位符 23">
            <a:extLst>
              <a:ext uri="{FF2B5EF4-FFF2-40B4-BE49-F238E27FC236}">
                <a16:creationId xmlns:a16="http://schemas.microsoft.com/office/drawing/2014/main" id="{7181BD37-7B59-1107-E206-8AF73728CF86}"/>
              </a:ext>
            </a:extLst>
          </p:cNvPr>
          <p:cNvSpPr>
            <a:spLocks noGrp="1"/>
          </p:cNvSpPr>
          <p:nvPr>
            <p:ph type="body" sz="quarter" idx="11"/>
          </p:nvPr>
        </p:nvSpPr>
        <p:spPr>
          <a:xfrm>
            <a:off x="1600756" y="525482"/>
            <a:ext cx="1052760" cy="363731"/>
          </a:xfrm>
        </p:spPr>
        <p:txBody>
          <a:bodyPr>
            <a:noAutofit/>
          </a:bodyPr>
          <a:lstStyle/>
          <a:p>
            <a:pPr algn="just">
              <a:lnSpc>
                <a:spcPct val="100000"/>
              </a:lnSpc>
              <a:spcBef>
                <a:spcPts val="0"/>
              </a:spcBef>
            </a:pPr>
            <a:r>
              <a:rPr lang="zh-CN" altLang="en-US" dirty="0">
                <a:gradFill>
                  <a:gsLst>
                    <a:gs pos="0">
                      <a:schemeClr val="accent2"/>
                    </a:gs>
                    <a:gs pos="98000">
                      <a:schemeClr val="accent2"/>
                    </a:gs>
                  </a:gsLst>
                  <a:lin ang="2700000" scaled="0"/>
                </a:gradFill>
              </a:rPr>
              <a:t>结论</a:t>
            </a:r>
          </a:p>
        </p:txBody>
      </p:sp>
      <p:sp>
        <p:nvSpPr>
          <p:cNvPr id="25" name="文本占位符 24">
            <a:extLst>
              <a:ext uri="{FF2B5EF4-FFF2-40B4-BE49-F238E27FC236}">
                <a16:creationId xmlns:a16="http://schemas.microsoft.com/office/drawing/2014/main" id="{C4481010-1692-E783-CC89-2B57B13B93D7}"/>
              </a:ext>
            </a:extLst>
          </p:cNvPr>
          <p:cNvSpPr>
            <a:spLocks noGrp="1"/>
          </p:cNvSpPr>
          <p:nvPr>
            <p:ph type="body" sz="quarter" idx="12"/>
          </p:nvPr>
        </p:nvSpPr>
        <p:spPr/>
        <p:txBody>
          <a:bodyPr/>
          <a:lstStyle/>
          <a:p>
            <a:r>
              <a:rPr lang="en-US" altLang="zh-CN" dirty="0"/>
              <a:t>01</a:t>
            </a:r>
            <a:endParaRPr lang="zh-CN" altLang="en-US" dirty="0"/>
          </a:p>
        </p:txBody>
      </p:sp>
      <p:sp>
        <p:nvSpPr>
          <p:cNvPr id="4" name="矩形 3">
            <a:extLst>
              <a:ext uri="{FF2B5EF4-FFF2-40B4-BE49-F238E27FC236}">
                <a16:creationId xmlns:a16="http://schemas.microsoft.com/office/drawing/2014/main" id="{B374A15B-AA81-2373-37CD-9813152A55BB}"/>
              </a:ext>
            </a:extLst>
          </p:cNvPr>
          <p:cNvSpPr/>
          <p:nvPr/>
        </p:nvSpPr>
        <p:spPr>
          <a:xfrm>
            <a:off x="8356600" y="0"/>
            <a:ext cx="3835400" cy="6858000"/>
          </a:xfrm>
          <a:prstGeom prst="rect">
            <a:avLst/>
          </a:prstGeom>
          <a:gradFill>
            <a:gsLst>
              <a:gs pos="0">
                <a:schemeClr val="accent2"/>
              </a:gs>
              <a:gs pos="98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46451C3D-353B-391C-500F-892C67F04FC6}"/>
              </a:ext>
            </a:extLst>
          </p:cNvPr>
          <p:cNvSpPr/>
          <p:nvPr/>
        </p:nvSpPr>
        <p:spPr>
          <a:xfrm>
            <a:off x="7339965" y="2768600"/>
            <a:ext cx="2820035" cy="3302431"/>
          </a:xfrm>
          <a:prstGeom prst="roundRect">
            <a:avLst>
              <a:gd name="adj" fmla="val 4899"/>
            </a:avLst>
          </a:prstGeom>
          <a:solidFill>
            <a:schemeClr val="bg1"/>
          </a:solidFill>
          <a:ln>
            <a:noFill/>
          </a:ln>
          <a:effectLst>
            <a:outerShdw blurRad="444500" dist="622300" dir="8100000" algn="tr"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mj-ea"/>
              <a:cs typeface="+mn-cs"/>
            </a:endParaRPr>
          </a:p>
        </p:txBody>
      </p:sp>
      <p:sp>
        <p:nvSpPr>
          <p:cNvPr id="6" name="矩形: 圆角 5">
            <a:extLst>
              <a:ext uri="{FF2B5EF4-FFF2-40B4-BE49-F238E27FC236}">
                <a16:creationId xmlns:a16="http://schemas.microsoft.com/office/drawing/2014/main" id="{EA7621FE-1FFC-CDB5-DC9F-D47DCCA34CB1}"/>
              </a:ext>
            </a:extLst>
          </p:cNvPr>
          <p:cNvSpPr/>
          <p:nvPr/>
        </p:nvSpPr>
        <p:spPr>
          <a:xfrm>
            <a:off x="3971723" y="2768600"/>
            <a:ext cx="2820035" cy="3302431"/>
          </a:xfrm>
          <a:prstGeom prst="roundRect">
            <a:avLst>
              <a:gd name="adj" fmla="val 4899"/>
            </a:avLst>
          </a:prstGeom>
          <a:solidFill>
            <a:schemeClr val="bg1"/>
          </a:solidFill>
          <a:ln>
            <a:noFill/>
          </a:ln>
          <a:effectLst>
            <a:outerShdw blurRad="444500" dist="622300" dir="8100000" algn="tr"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mj-ea"/>
              <a:cs typeface="+mn-cs"/>
            </a:endParaRPr>
          </a:p>
        </p:txBody>
      </p:sp>
      <p:sp>
        <p:nvSpPr>
          <p:cNvPr id="7" name="矩形: 圆角 6">
            <a:extLst>
              <a:ext uri="{FF2B5EF4-FFF2-40B4-BE49-F238E27FC236}">
                <a16:creationId xmlns:a16="http://schemas.microsoft.com/office/drawing/2014/main" id="{5F11C6FA-46EA-EE42-C1C9-3E7B386EFC44}"/>
              </a:ext>
            </a:extLst>
          </p:cNvPr>
          <p:cNvSpPr/>
          <p:nvPr/>
        </p:nvSpPr>
        <p:spPr>
          <a:xfrm>
            <a:off x="673553" y="2768599"/>
            <a:ext cx="2820035" cy="3302431"/>
          </a:xfrm>
          <a:prstGeom prst="roundRect">
            <a:avLst>
              <a:gd name="adj" fmla="val 4899"/>
            </a:avLst>
          </a:prstGeom>
          <a:solidFill>
            <a:schemeClr val="bg1"/>
          </a:solidFill>
          <a:ln>
            <a:noFill/>
          </a:ln>
          <a:effectLst>
            <a:outerShdw blurRad="444500" dist="622300" dir="8100000" algn="tr"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mj-ea"/>
              <a:cs typeface="+mn-cs"/>
            </a:endParaRPr>
          </a:p>
        </p:txBody>
      </p:sp>
      <p:cxnSp>
        <p:nvCxnSpPr>
          <p:cNvPr id="8" name="直接连接符 7">
            <a:extLst>
              <a:ext uri="{FF2B5EF4-FFF2-40B4-BE49-F238E27FC236}">
                <a16:creationId xmlns:a16="http://schemas.microsoft.com/office/drawing/2014/main" id="{6E28EDCA-4BE9-EFF4-83E1-7EAA7992ADFD}"/>
              </a:ext>
            </a:extLst>
          </p:cNvPr>
          <p:cNvCxnSpPr>
            <a:cxnSpLocks/>
          </p:cNvCxnSpPr>
          <p:nvPr/>
        </p:nvCxnSpPr>
        <p:spPr>
          <a:xfrm>
            <a:off x="1033387" y="4301409"/>
            <a:ext cx="2126822"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A444D38B-F5AF-E560-14C6-7FDCE4CEFE7C}"/>
              </a:ext>
            </a:extLst>
          </p:cNvPr>
          <p:cNvCxnSpPr>
            <a:cxnSpLocks/>
          </p:cNvCxnSpPr>
          <p:nvPr/>
        </p:nvCxnSpPr>
        <p:spPr>
          <a:xfrm>
            <a:off x="4355707" y="4301409"/>
            <a:ext cx="2126822"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B5B0CD4B-49DA-DBB5-7AEF-4FEEADFBA000}"/>
              </a:ext>
            </a:extLst>
          </p:cNvPr>
          <p:cNvCxnSpPr>
            <a:cxnSpLocks/>
          </p:cNvCxnSpPr>
          <p:nvPr/>
        </p:nvCxnSpPr>
        <p:spPr>
          <a:xfrm>
            <a:off x="7678027" y="4301409"/>
            <a:ext cx="2126822"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960E7651-F1EA-C0DC-F23D-07B0651D4A31}"/>
              </a:ext>
            </a:extLst>
          </p:cNvPr>
          <p:cNvSpPr/>
          <p:nvPr/>
        </p:nvSpPr>
        <p:spPr>
          <a:xfrm>
            <a:off x="551896" y="1300565"/>
            <a:ext cx="6789102" cy="712054"/>
          </a:xfrm>
          <a:prstGeom prst="rect">
            <a:avLst/>
          </a:prstGeom>
          <a:noFill/>
        </p:spPr>
        <p:txBody>
          <a:bodyPr wrap="square">
            <a:noAutofit/>
          </a:bodyPr>
          <a:lstStyle/>
          <a:p>
            <a:pPr>
              <a:lnSpc>
                <a:spcPct val="130000"/>
              </a:lnSpc>
            </a:pPr>
            <a:r>
              <a:rPr lang="zh-CN" altLang="en-US" sz="1600" dirty="0">
                <a:solidFill>
                  <a:prstClr val="black">
                    <a:lumMod val="50000"/>
                    <a:lumOff val="50000"/>
                  </a:prstClr>
                </a:solidFill>
                <a:latin typeface="+mn-ea"/>
              </a:rPr>
              <a:t>通过采取大量的问卷调查的方法，通过对查找资料和询问相关的老师，得出了很多有价值的东西，有利于后面进一步的研究。</a:t>
            </a:r>
          </a:p>
        </p:txBody>
      </p:sp>
      <p:sp>
        <p:nvSpPr>
          <p:cNvPr id="12" name="矩形 11">
            <a:extLst>
              <a:ext uri="{FF2B5EF4-FFF2-40B4-BE49-F238E27FC236}">
                <a16:creationId xmlns:a16="http://schemas.microsoft.com/office/drawing/2014/main" id="{DECCA758-D1D1-D574-7488-47FA9DC4475D}"/>
              </a:ext>
            </a:extLst>
          </p:cNvPr>
          <p:cNvSpPr/>
          <p:nvPr/>
        </p:nvSpPr>
        <p:spPr>
          <a:xfrm>
            <a:off x="551896" y="548942"/>
            <a:ext cx="311440" cy="395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A8580E0E-75F0-E915-B897-5F1D87507620}"/>
              </a:ext>
            </a:extLst>
          </p:cNvPr>
          <p:cNvSpPr/>
          <p:nvPr/>
        </p:nvSpPr>
        <p:spPr>
          <a:xfrm>
            <a:off x="929966" y="3787172"/>
            <a:ext cx="2492990" cy="443776"/>
          </a:xfrm>
          <a:prstGeom prst="rect">
            <a:avLst/>
          </a:prstGeom>
          <a:noFill/>
        </p:spPr>
        <p:txBody>
          <a:bodyPr wrap="none">
            <a:noAutofit/>
          </a:bodyPr>
          <a:lstStyle/>
          <a:p>
            <a:pPr>
              <a:lnSpc>
                <a:spcPct val="120000"/>
              </a:lnSpc>
            </a:pPr>
            <a:r>
              <a:rPr lang="zh-CN" altLang="en-US" sz="2000" b="1" kern="100" dirty="0">
                <a:solidFill>
                  <a:schemeClr val="accent2"/>
                </a:solidFill>
                <a:effectLst/>
                <a:latin typeface="+mj-ea"/>
                <a:ea typeface="+mj-ea"/>
              </a:rPr>
              <a:t>使用的人数男生较多</a:t>
            </a:r>
            <a:endParaRPr lang="zh-CN" altLang="zh-CN" sz="2400" b="1" kern="100" dirty="0">
              <a:solidFill>
                <a:schemeClr val="accent2"/>
              </a:solidFill>
              <a:effectLst/>
              <a:latin typeface="+mj-ea"/>
              <a:ea typeface="+mj-ea"/>
            </a:endParaRPr>
          </a:p>
        </p:txBody>
      </p:sp>
      <p:sp>
        <p:nvSpPr>
          <p:cNvPr id="16" name="矩形 15">
            <a:extLst>
              <a:ext uri="{FF2B5EF4-FFF2-40B4-BE49-F238E27FC236}">
                <a16:creationId xmlns:a16="http://schemas.microsoft.com/office/drawing/2014/main" id="{6C4067DA-D127-8233-96C5-289659CDA352}"/>
              </a:ext>
            </a:extLst>
          </p:cNvPr>
          <p:cNvSpPr/>
          <p:nvPr/>
        </p:nvSpPr>
        <p:spPr>
          <a:xfrm>
            <a:off x="938470" y="4419815"/>
            <a:ext cx="2343271" cy="964431"/>
          </a:xfrm>
          <a:prstGeom prst="rect">
            <a:avLst/>
          </a:prstGeom>
          <a:noFill/>
        </p:spPr>
        <p:txBody>
          <a:bodyPr wrap="square">
            <a:noAutofit/>
          </a:bodyPr>
          <a:lstStyle/>
          <a:p>
            <a:pPr>
              <a:lnSpc>
                <a:spcPct val="120000"/>
              </a:lnSpc>
            </a:pPr>
            <a:r>
              <a:rPr lang="zh-CN" altLang="en-US" sz="1600" dirty="0">
                <a:solidFill>
                  <a:prstClr val="black">
                    <a:lumMod val="50000"/>
                    <a:lumOff val="50000"/>
                  </a:prstClr>
                </a:solidFill>
                <a:latin typeface="+mn-ea"/>
              </a:rPr>
              <a:t>通过研究发现，对使用的人群进行分类，发现男生使用人数较多。</a:t>
            </a:r>
          </a:p>
        </p:txBody>
      </p:sp>
      <p:sp>
        <p:nvSpPr>
          <p:cNvPr id="17" name="矩形 16">
            <a:extLst>
              <a:ext uri="{FF2B5EF4-FFF2-40B4-BE49-F238E27FC236}">
                <a16:creationId xmlns:a16="http://schemas.microsoft.com/office/drawing/2014/main" id="{63D0AF1B-6831-8424-DBA4-35FAAA99AD5C}"/>
              </a:ext>
            </a:extLst>
          </p:cNvPr>
          <p:cNvSpPr/>
          <p:nvPr/>
        </p:nvSpPr>
        <p:spPr>
          <a:xfrm>
            <a:off x="4247906" y="4419815"/>
            <a:ext cx="2343271" cy="1259897"/>
          </a:xfrm>
          <a:prstGeom prst="rect">
            <a:avLst/>
          </a:prstGeom>
          <a:noFill/>
        </p:spPr>
        <p:txBody>
          <a:bodyPr wrap="square">
            <a:noAutofit/>
          </a:bodyPr>
          <a:lstStyle/>
          <a:p>
            <a:pPr>
              <a:lnSpc>
                <a:spcPct val="120000"/>
              </a:lnSpc>
            </a:pPr>
            <a:r>
              <a:rPr lang="zh-CN" altLang="en-US" sz="1600" dirty="0">
                <a:solidFill>
                  <a:prstClr val="black">
                    <a:lumMod val="50000"/>
                    <a:lumOff val="50000"/>
                  </a:prstClr>
                </a:solidFill>
                <a:latin typeface="+mn-ea"/>
              </a:rPr>
              <a:t>对学校中不同年级的人群进行调查发现，每个年级的兴趣爱好都有很大的不同。</a:t>
            </a:r>
          </a:p>
        </p:txBody>
      </p:sp>
      <p:sp>
        <p:nvSpPr>
          <p:cNvPr id="18" name="矩形 17">
            <a:extLst>
              <a:ext uri="{FF2B5EF4-FFF2-40B4-BE49-F238E27FC236}">
                <a16:creationId xmlns:a16="http://schemas.microsoft.com/office/drawing/2014/main" id="{45B8A230-2AFD-6320-7F6D-B3C918A61871}"/>
              </a:ext>
            </a:extLst>
          </p:cNvPr>
          <p:cNvSpPr/>
          <p:nvPr/>
        </p:nvSpPr>
        <p:spPr>
          <a:xfrm>
            <a:off x="7578346" y="4419815"/>
            <a:ext cx="2343271" cy="1259897"/>
          </a:xfrm>
          <a:prstGeom prst="rect">
            <a:avLst/>
          </a:prstGeom>
          <a:noFill/>
        </p:spPr>
        <p:txBody>
          <a:bodyPr wrap="square">
            <a:noAutofit/>
          </a:bodyPr>
          <a:lstStyle/>
          <a:p>
            <a:pPr>
              <a:lnSpc>
                <a:spcPct val="120000"/>
              </a:lnSpc>
            </a:pPr>
            <a:r>
              <a:rPr lang="zh-CN" altLang="en-US" sz="1600" dirty="0">
                <a:solidFill>
                  <a:prstClr val="black">
                    <a:lumMod val="50000"/>
                    <a:lumOff val="50000"/>
                  </a:prstClr>
                </a:solidFill>
                <a:latin typeface="+mn-ea"/>
              </a:rPr>
              <a:t>通过这次调查发现，目前该项目还是有很多的不足，还有很大的发展空间。</a:t>
            </a:r>
          </a:p>
        </p:txBody>
      </p:sp>
      <p:sp>
        <p:nvSpPr>
          <p:cNvPr id="19" name="矩形 18">
            <a:extLst>
              <a:ext uri="{FF2B5EF4-FFF2-40B4-BE49-F238E27FC236}">
                <a16:creationId xmlns:a16="http://schemas.microsoft.com/office/drawing/2014/main" id="{B8E0E7CE-1A81-B8A8-F770-668557E34C4C}"/>
              </a:ext>
            </a:extLst>
          </p:cNvPr>
          <p:cNvSpPr/>
          <p:nvPr/>
        </p:nvSpPr>
        <p:spPr>
          <a:xfrm>
            <a:off x="4293614" y="3787172"/>
            <a:ext cx="2257349" cy="443776"/>
          </a:xfrm>
          <a:prstGeom prst="rect">
            <a:avLst/>
          </a:prstGeom>
          <a:noFill/>
        </p:spPr>
        <p:txBody>
          <a:bodyPr wrap="none">
            <a:noAutofit/>
          </a:bodyPr>
          <a:lstStyle/>
          <a:p>
            <a:pPr>
              <a:lnSpc>
                <a:spcPct val="120000"/>
              </a:lnSpc>
            </a:pPr>
            <a:r>
              <a:rPr lang="zh-CN" altLang="en-US" sz="2000" b="1" kern="100" dirty="0">
                <a:solidFill>
                  <a:schemeClr val="accent2"/>
                </a:solidFill>
                <a:latin typeface="+mj-ea"/>
                <a:ea typeface="+mj-ea"/>
              </a:rPr>
              <a:t>不同年级兴趣不同</a:t>
            </a:r>
            <a:endParaRPr lang="zh-CN" altLang="zh-CN" sz="2000" b="1" kern="100" dirty="0">
              <a:solidFill>
                <a:schemeClr val="accent2"/>
              </a:solidFill>
              <a:latin typeface="+mj-ea"/>
              <a:ea typeface="+mj-ea"/>
            </a:endParaRPr>
          </a:p>
        </p:txBody>
      </p:sp>
      <p:sp>
        <p:nvSpPr>
          <p:cNvPr id="20" name="矩形 19">
            <a:extLst>
              <a:ext uri="{FF2B5EF4-FFF2-40B4-BE49-F238E27FC236}">
                <a16:creationId xmlns:a16="http://schemas.microsoft.com/office/drawing/2014/main" id="{0016D0EF-F5F4-4101-B327-0B5628D50EAC}"/>
              </a:ext>
            </a:extLst>
          </p:cNvPr>
          <p:cNvSpPr/>
          <p:nvPr/>
        </p:nvSpPr>
        <p:spPr>
          <a:xfrm>
            <a:off x="7606408" y="3787172"/>
            <a:ext cx="1467068" cy="443776"/>
          </a:xfrm>
          <a:prstGeom prst="rect">
            <a:avLst/>
          </a:prstGeom>
          <a:noFill/>
        </p:spPr>
        <p:txBody>
          <a:bodyPr wrap="none">
            <a:noAutofit/>
          </a:bodyPr>
          <a:lstStyle/>
          <a:p>
            <a:pPr>
              <a:lnSpc>
                <a:spcPct val="120000"/>
              </a:lnSpc>
            </a:pPr>
            <a:r>
              <a:rPr lang="zh-CN" altLang="en-US" sz="2000" b="1" kern="100" dirty="0">
                <a:solidFill>
                  <a:schemeClr val="accent2"/>
                </a:solidFill>
                <a:latin typeface="+mj-ea"/>
                <a:ea typeface="+mj-ea"/>
              </a:rPr>
              <a:t>项目的不足</a:t>
            </a:r>
            <a:endParaRPr lang="zh-CN" altLang="zh-CN" sz="2400" b="1" kern="100" dirty="0">
              <a:solidFill>
                <a:schemeClr val="accent2"/>
              </a:solidFill>
              <a:effectLst/>
              <a:latin typeface="+mj-ea"/>
              <a:ea typeface="+mj-ea"/>
            </a:endParaRPr>
          </a:p>
        </p:txBody>
      </p:sp>
      <p:sp>
        <p:nvSpPr>
          <p:cNvPr id="21" name="文本框 20">
            <a:extLst>
              <a:ext uri="{FF2B5EF4-FFF2-40B4-BE49-F238E27FC236}">
                <a16:creationId xmlns:a16="http://schemas.microsoft.com/office/drawing/2014/main" id="{D07E3B57-A0E5-7437-AA95-0D4A896ACBB8}"/>
              </a:ext>
            </a:extLst>
          </p:cNvPr>
          <p:cNvSpPr txBox="1"/>
          <p:nvPr/>
        </p:nvSpPr>
        <p:spPr>
          <a:xfrm>
            <a:off x="938470" y="3021109"/>
            <a:ext cx="997528" cy="830997"/>
          </a:xfrm>
          <a:prstGeom prst="rect">
            <a:avLst/>
          </a:prstGeom>
          <a:noFill/>
        </p:spPr>
        <p:txBody>
          <a:bodyPr wrap="square" rtlCol="0">
            <a:noAutofit/>
          </a:bodyPr>
          <a:lstStyle/>
          <a:p>
            <a:r>
              <a:rPr lang="en-US" altLang="zh-CN" sz="4800" dirty="0">
                <a:solidFill>
                  <a:schemeClr val="accent2"/>
                </a:solidFill>
                <a:latin typeface="+mj-ea"/>
                <a:ea typeface="+mj-ea"/>
              </a:rPr>
              <a:t>01</a:t>
            </a:r>
            <a:endParaRPr lang="zh-CN" altLang="en-US" sz="4800" dirty="0">
              <a:solidFill>
                <a:schemeClr val="accent2"/>
              </a:solidFill>
              <a:latin typeface="+mj-ea"/>
              <a:ea typeface="+mj-ea"/>
            </a:endParaRPr>
          </a:p>
        </p:txBody>
      </p:sp>
      <p:sp>
        <p:nvSpPr>
          <p:cNvPr id="22" name="文本框 21">
            <a:extLst>
              <a:ext uri="{FF2B5EF4-FFF2-40B4-BE49-F238E27FC236}">
                <a16:creationId xmlns:a16="http://schemas.microsoft.com/office/drawing/2014/main" id="{B2836344-318D-C59A-3E85-EF7DBFCA0D9F}"/>
              </a:ext>
            </a:extLst>
          </p:cNvPr>
          <p:cNvSpPr txBox="1"/>
          <p:nvPr/>
        </p:nvSpPr>
        <p:spPr>
          <a:xfrm>
            <a:off x="4384213" y="3021109"/>
            <a:ext cx="997528" cy="830997"/>
          </a:xfrm>
          <a:prstGeom prst="rect">
            <a:avLst/>
          </a:prstGeom>
          <a:noFill/>
        </p:spPr>
        <p:txBody>
          <a:bodyPr wrap="square" rtlCol="0">
            <a:noAutofit/>
          </a:bodyPr>
          <a:lstStyle/>
          <a:p>
            <a:r>
              <a:rPr lang="en-US" altLang="zh-CN" sz="4800" dirty="0">
                <a:solidFill>
                  <a:schemeClr val="accent2"/>
                </a:solidFill>
                <a:latin typeface="+mj-ea"/>
                <a:ea typeface="+mj-ea"/>
              </a:rPr>
              <a:t>02</a:t>
            </a:r>
            <a:endParaRPr lang="zh-CN" altLang="en-US" sz="4800" dirty="0">
              <a:solidFill>
                <a:schemeClr val="accent2"/>
              </a:solidFill>
              <a:latin typeface="+mj-ea"/>
              <a:ea typeface="+mj-ea"/>
            </a:endParaRPr>
          </a:p>
        </p:txBody>
      </p:sp>
      <p:sp>
        <p:nvSpPr>
          <p:cNvPr id="23" name="文本框 22">
            <a:extLst>
              <a:ext uri="{FF2B5EF4-FFF2-40B4-BE49-F238E27FC236}">
                <a16:creationId xmlns:a16="http://schemas.microsoft.com/office/drawing/2014/main" id="{4AF20367-A0C4-EE0E-825F-4066F759043A}"/>
              </a:ext>
            </a:extLst>
          </p:cNvPr>
          <p:cNvSpPr txBox="1"/>
          <p:nvPr/>
        </p:nvSpPr>
        <p:spPr>
          <a:xfrm>
            <a:off x="7678027" y="3021109"/>
            <a:ext cx="997528" cy="830997"/>
          </a:xfrm>
          <a:prstGeom prst="rect">
            <a:avLst/>
          </a:prstGeom>
          <a:noFill/>
        </p:spPr>
        <p:txBody>
          <a:bodyPr wrap="square" rtlCol="0">
            <a:noAutofit/>
          </a:bodyPr>
          <a:lstStyle/>
          <a:p>
            <a:r>
              <a:rPr lang="en-US" altLang="zh-CN" sz="4800" dirty="0">
                <a:solidFill>
                  <a:schemeClr val="accent2"/>
                </a:solidFill>
                <a:latin typeface="+mj-ea"/>
                <a:ea typeface="+mj-ea"/>
              </a:rPr>
              <a:t>03</a:t>
            </a:r>
            <a:endParaRPr lang="zh-CN" altLang="en-US" sz="4800" dirty="0">
              <a:solidFill>
                <a:schemeClr val="accent2"/>
              </a:solidFill>
              <a:latin typeface="+mj-ea"/>
              <a:ea typeface="+mj-ea"/>
            </a:endParaRPr>
          </a:p>
        </p:txBody>
      </p:sp>
      <p:pic>
        <p:nvPicPr>
          <p:cNvPr id="26" name="Picture 2">
            <a:hlinkClick r:id="rId2"/>
            <a:extLst>
              <a:ext uri="{FF2B5EF4-FFF2-40B4-BE49-F238E27FC236}">
                <a16:creationId xmlns:a16="http://schemas.microsoft.com/office/drawing/2014/main" id="{639436B0-E7D1-1FA9-5129-9C0BC30BEF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450629" y="630705"/>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315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A99BB9F-ABAA-2DD6-9783-A92F7F5B141B}"/>
              </a:ext>
            </a:extLst>
          </p:cNvPr>
          <p:cNvSpPr>
            <a:spLocks noGrp="1"/>
          </p:cNvSpPr>
          <p:nvPr>
            <p:ph type="body" sz="quarter" idx="10"/>
          </p:nvPr>
        </p:nvSpPr>
        <p:spPr>
          <a:xfrm>
            <a:off x="1699537" y="3052395"/>
            <a:ext cx="709118" cy="382587"/>
          </a:xfrm>
        </p:spPr>
        <p:txBody>
          <a:bodyPr>
            <a:noAutofit/>
          </a:bodyPr>
          <a:lstStyle/>
          <a:p>
            <a:pPr algn="ctr"/>
            <a:r>
              <a:rPr lang="en-US" altLang="zh-CN" dirty="0"/>
              <a:t>01</a:t>
            </a:r>
            <a:endParaRPr lang="zh-CN" altLang="en-US" dirty="0"/>
          </a:p>
        </p:txBody>
      </p:sp>
      <p:sp>
        <p:nvSpPr>
          <p:cNvPr id="3" name="文本占位符 2">
            <a:extLst>
              <a:ext uri="{FF2B5EF4-FFF2-40B4-BE49-F238E27FC236}">
                <a16:creationId xmlns:a16="http://schemas.microsoft.com/office/drawing/2014/main" id="{9D02DB2C-1A9A-08D2-2AFD-20B39933506F}"/>
              </a:ext>
            </a:extLst>
          </p:cNvPr>
          <p:cNvSpPr>
            <a:spLocks noGrp="1"/>
          </p:cNvSpPr>
          <p:nvPr>
            <p:ph type="body" sz="quarter" idx="11"/>
          </p:nvPr>
        </p:nvSpPr>
        <p:spPr>
          <a:xfrm>
            <a:off x="2540456" y="2926822"/>
            <a:ext cx="1705867" cy="363731"/>
          </a:xfrm>
        </p:spPr>
        <p:txBody>
          <a:bodyPr>
            <a:noAutofit/>
          </a:bodyPr>
          <a:lstStyle/>
          <a:p>
            <a:pPr>
              <a:lnSpc>
                <a:spcPct val="110000"/>
              </a:lnSpc>
            </a:pPr>
            <a:r>
              <a:rPr lang="zh-CN" altLang="en-US" sz="2000" spc="300" dirty="0">
                <a:solidFill>
                  <a:schemeClr val="bg1"/>
                </a:solidFill>
                <a:latin typeface="+mj-ea"/>
                <a:ea typeface="+mj-ea"/>
              </a:rPr>
              <a:t>国内外研究</a:t>
            </a:r>
          </a:p>
        </p:txBody>
      </p:sp>
      <p:sp>
        <p:nvSpPr>
          <p:cNvPr id="4" name="文本占位符 3">
            <a:extLst>
              <a:ext uri="{FF2B5EF4-FFF2-40B4-BE49-F238E27FC236}">
                <a16:creationId xmlns:a16="http://schemas.microsoft.com/office/drawing/2014/main" id="{345E7319-58A1-FA66-7F68-AF8D77DBAFB0}"/>
              </a:ext>
            </a:extLst>
          </p:cNvPr>
          <p:cNvSpPr>
            <a:spLocks noGrp="1"/>
          </p:cNvSpPr>
          <p:nvPr>
            <p:ph type="body" sz="quarter" idx="12"/>
          </p:nvPr>
        </p:nvSpPr>
        <p:spPr>
          <a:xfrm>
            <a:off x="2539724" y="3288990"/>
            <a:ext cx="3230392" cy="280987"/>
          </a:xfrm>
        </p:spPr>
        <p:txBody>
          <a:bodyPr>
            <a:noAutofit/>
          </a:bodyPr>
          <a:lstStyle/>
          <a:p>
            <a:r>
              <a:rPr lang="en-US" altLang="zh-CN" sz="1400" cap="all" dirty="0">
                <a:solidFill>
                  <a:schemeClr val="bg1">
                    <a:lumMod val="85000"/>
                  </a:schemeClr>
                </a:solidFill>
                <a:latin typeface="+mn-ea"/>
              </a:rPr>
              <a:t>Research at home and abroad</a:t>
            </a:r>
            <a:endParaRPr lang="zh-CN" altLang="en-US" sz="1400" cap="all" dirty="0">
              <a:solidFill>
                <a:schemeClr val="bg1">
                  <a:lumMod val="85000"/>
                </a:schemeClr>
              </a:solidFill>
              <a:latin typeface="+mn-ea"/>
            </a:endParaRPr>
          </a:p>
        </p:txBody>
      </p:sp>
      <p:sp>
        <p:nvSpPr>
          <p:cNvPr id="5" name="文本占位符 4">
            <a:extLst>
              <a:ext uri="{FF2B5EF4-FFF2-40B4-BE49-F238E27FC236}">
                <a16:creationId xmlns:a16="http://schemas.microsoft.com/office/drawing/2014/main" id="{82456D64-F708-2A39-06FC-6D0C0B46CCA2}"/>
              </a:ext>
            </a:extLst>
          </p:cNvPr>
          <p:cNvSpPr>
            <a:spLocks noGrp="1"/>
          </p:cNvSpPr>
          <p:nvPr>
            <p:ph type="body" sz="quarter" idx="13"/>
          </p:nvPr>
        </p:nvSpPr>
        <p:spPr>
          <a:xfrm>
            <a:off x="1699537" y="4620201"/>
            <a:ext cx="709118" cy="382587"/>
          </a:xfrm>
        </p:spPr>
        <p:txBody>
          <a:bodyPr>
            <a:noAutofit/>
          </a:bodyPr>
          <a:lstStyle/>
          <a:p>
            <a:pPr algn="ctr"/>
            <a:r>
              <a:rPr lang="en-US" altLang="zh-CN" dirty="0"/>
              <a:t>03</a:t>
            </a:r>
            <a:endParaRPr lang="zh-CN" altLang="en-US" dirty="0"/>
          </a:p>
        </p:txBody>
      </p:sp>
      <p:sp>
        <p:nvSpPr>
          <p:cNvPr id="6" name="文本占位符 5">
            <a:extLst>
              <a:ext uri="{FF2B5EF4-FFF2-40B4-BE49-F238E27FC236}">
                <a16:creationId xmlns:a16="http://schemas.microsoft.com/office/drawing/2014/main" id="{F779F26C-7526-E0FB-4FEB-97D3EC6EEC44}"/>
              </a:ext>
            </a:extLst>
          </p:cNvPr>
          <p:cNvSpPr>
            <a:spLocks noGrp="1"/>
          </p:cNvSpPr>
          <p:nvPr>
            <p:ph type="body" sz="quarter" idx="14"/>
          </p:nvPr>
        </p:nvSpPr>
        <p:spPr>
          <a:xfrm>
            <a:off x="2555493" y="4494628"/>
            <a:ext cx="1659516" cy="363731"/>
          </a:xfrm>
        </p:spPr>
        <p:txBody>
          <a:bodyPr>
            <a:noAutofit/>
          </a:bodyPr>
          <a:lstStyle/>
          <a:p>
            <a:pPr>
              <a:lnSpc>
                <a:spcPct val="110000"/>
              </a:lnSpc>
            </a:pPr>
            <a:r>
              <a:rPr lang="zh-CN" altLang="en-US" sz="2000" b="1" dirty="0">
                <a:latin typeface="+mj-ea"/>
                <a:ea typeface="+mj-ea"/>
              </a:rPr>
              <a:t>结果与分析</a:t>
            </a:r>
          </a:p>
        </p:txBody>
      </p:sp>
      <p:sp>
        <p:nvSpPr>
          <p:cNvPr id="7" name="文本占位符 6">
            <a:extLst>
              <a:ext uri="{FF2B5EF4-FFF2-40B4-BE49-F238E27FC236}">
                <a16:creationId xmlns:a16="http://schemas.microsoft.com/office/drawing/2014/main" id="{20B81730-E6C2-F787-973F-651B6FBC6DDF}"/>
              </a:ext>
            </a:extLst>
          </p:cNvPr>
          <p:cNvSpPr>
            <a:spLocks noGrp="1"/>
          </p:cNvSpPr>
          <p:nvPr>
            <p:ph type="body" sz="quarter" idx="15"/>
          </p:nvPr>
        </p:nvSpPr>
        <p:spPr>
          <a:xfrm>
            <a:off x="2544677" y="4849768"/>
            <a:ext cx="2351059" cy="280987"/>
          </a:xfrm>
        </p:spPr>
        <p:txBody>
          <a:bodyPr>
            <a:noAutofit/>
          </a:bodyPr>
          <a:lstStyle/>
          <a:p>
            <a:r>
              <a:rPr lang="en-US" altLang="zh-CN" sz="1400" cap="all" dirty="0">
                <a:solidFill>
                  <a:schemeClr val="bg1">
                    <a:lumMod val="85000"/>
                  </a:schemeClr>
                </a:solidFill>
                <a:latin typeface="+mn-ea"/>
              </a:rPr>
              <a:t>Results and analysis</a:t>
            </a:r>
            <a:endParaRPr lang="zh-CN" altLang="en-US" sz="1400" cap="all" dirty="0">
              <a:solidFill>
                <a:schemeClr val="bg1">
                  <a:lumMod val="85000"/>
                </a:schemeClr>
              </a:solidFill>
              <a:latin typeface="+mn-ea"/>
            </a:endParaRPr>
          </a:p>
        </p:txBody>
      </p:sp>
      <p:sp>
        <p:nvSpPr>
          <p:cNvPr id="8" name="文本占位符 7">
            <a:extLst>
              <a:ext uri="{FF2B5EF4-FFF2-40B4-BE49-F238E27FC236}">
                <a16:creationId xmlns:a16="http://schemas.microsoft.com/office/drawing/2014/main" id="{1C1FC13F-57B4-BF4C-DC7E-9AB0D6A9C7E8}"/>
              </a:ext>
            </a:extLst>
          </p:cNvPr>
          <p:cNvSpPr>
            <a:spLocks noGrp="1"/>
          </p:cNvSpPr>
          <p:nvPr>
            <p:ph type="body" sz="quarter" idx="16"/>
          </p:nvPr>
        </p:nvSpPr>
        <p:spPr>
          <a:xfrm>
            <a:off x="6637339" y="4620201"/>
            <a:ext cx="709118" cy="382587"/>
          </a:xfrm>
        </p:spPr>
        <p:txBody>
          <a:bodyPr>
            <a:noAutofit/>
          </a:bodyPr>
          <a:lstStyle/>
          <a:p>
            <a:pPr algn="ctr"/>
            <a:r>
              <a:rPr lang="en-US" altLang="zh-CN" dirty="0"/>
              <a:t>04</a:t>
            </a:r>
            <a:endParaRPr lang="zh-CN" altLang="en-US" dirty="0"/>
          </a:p>
        </p:txBody>
      </p:sp>
      <p:sp>
        <p:nvSpPr>
          <p:cNvPr id="9" name="文本占位符 8">
            <a:extLst>
              <a:ext uri="{FF2B5EF4-FFF2-40B4-BE49-F238E27FC236}">
                <a16:creationId xmlns:a16="http://schemas.microsoft.com/office/drawing/2014/main" id="{E6F9D8BE-71B0-F902-9081-5801AFEA5724}"/>
              </a:ext>
            </a:extLst>
          </p:cNvPr>
          <p:cNvSpPr>
            <a:spLocks noGrp="1"/>
          </p:cNvSpPr>
          <p:nvPr>
            <p:ph type="body" sz="quarter" idx="17"/>
          </p:nvPr>
        </p:nvSpPr>
        <p:spPr>
          <a:xfrm>
            <a:off x="7482793" y="4494628"/>
            <a:ext cx="1659517" cy="363731"/>
          </a:xfrm>
        </p:spPr>
        <p:txBody>
          <a:bodyPr>
            <a:noAutofit/>
          </a:bodyPr>
          <a:lstStyle/>
          <a:p>
            <a:pPr>
              <a:lnSpc>
                <a:spcPct val="110000"/>
              </a:lnSpc>
            </a:pPr>
            <a:r>
              <a:rPr lang="zh-CN" altLang="en-US" sz="2000" b="1" dirty="0">
                <a:latin typeface="+mj-ea"/>
                <a:ea typeface="+mj-ea"/>
              </a:rPr>
              <a:t>结论与建议</a:t>
            </a:r>
          </a:p>
        </p:txBody>
      </p:sp>
      <p:sp>
        <p:nvSpPr>
          <p:cNvPr id="10" name="文本占位符 9">
            <a:extLst>
              <a:ext uri="{FF2B5EF4-FFF2-40B4-BE49-F238E27FC236}">
                <a16:creationId xmlns:a16="http://schemas.microsoft.com/office/drawing/2014/main" id="{650A70D5-A4D0-1F6E-88A8-88A6ABB46136}"/>
              </a:ext>
            </a:extLst>
          </p:cNvPr>
          <p:cNvSpPr>
            <a:spLocks noGrp="1"/>
          </p:cNvSpPr>
          <p:nvPr>
            <p:ph type="body" sz="quarter" idx="18"/>
          </p:nvPr>
        </p:nvSpPr>
        <p:spPr>
          <a:xfrm>
            <a:off x="7480182" y="4849768"/>
            <a:ext cx="3204519" cy="280987"/>
          </a:xfrm>
        </p:spPr>
        <p:txBody>
          <a:bodyPr>
            <a:noAutofit/>
          </a:bodyPr>
          <a:lstStyle/>
          <a:p>
            <a:r>
              <a:rPr lang="en-US" altLang="zh-CN" sz="1400" cap="all" dirty="0">
                <a:solidFill>
                  <a:schemeClr val="bg1">
                    <a:lumMod val="85000"/>
                  </a:schemeClr>
                </a:solidFill>
                <a:latin typeface="+mn-ea"/>
              </a:rPr>
              <a:t>Conclusions and suggestions</a:t>
            </a:r>
            <a:endParaRPr lang="zh-CN" altLang="en-US" sz="1400" cap="all" dirty="0">
              <a:solidFill>
                <a:schemeClr val="bg1">
                  <a:lumMod val="85000"/>
                </a:schemeClr>
              </a:solidFill>
              <a:latin typeface="+mn-ea"/>
            </a:endParaRPr>
          </a:p>
        </p:txBody>
      </p:sp>
      <p:sp>
        <p:nvSpPr>
          <p:cNvPr id="11" name="文本占位符 10">
            <a:extLst>
              <a:ext uri="{FF2B5EF4-FFF2-40B4-BE49-F238E27FC236}">
                <a16:creationId xmlns:a16="http://schemas.microsoft.com/office/drawing/2014/main" id="{91EF0987-9E1C-9666-5D50-273EB3B15D5A}"/>
              </a:ext>
            </a:extLst>
          </p:cNvPr>
          <p:cNvSpPr>
            <a:spLocks noGrp="1"/>
          </p:cNvSpPr>
          <p:nvPr>
            <p:ph type="body" sz="quarter" idx="19"/>
          </p:nvPr>
        </p:nvSpPr>
        <p:spPr>
          <a:xfrm>
            <a:off x="6637339" y="3052395"/>
            <a:ext cx="709118" cy="382587"/>
          </a:xfrm>
        </p:spPr>
        <p:txBody>
          <a:bodyPr>
            <a:noAutofit/>
          </a:bodyPr>
          <a:lstStyle/>
          <a:p>
            <a:pPr algn="ctr"/>
            <a:r>
              <a:rPr lang="en-US" altLang="zh-CN" dirty="0"/>
              <a:t>02</a:t>
            </a:r>
            <a:endParaRPr lang="zh-CN" altLang="en-US" dirty="0"/>
          </a:p>
        </p:txBody>
      </p:sp>
      <p:sp>
        <p:nvSpPr>
          <p:cNvPr id="12" name="文本占位符 11">
            <a:extLst>
              <a:ext uri="{FF2B5EF4-FFF2-40B4-BE49-F238E27FC236}">
                <a16:creationId xmlns:a16="http://schemas.microsoft.com/office/drawing/2014/main" id="{A578CF4B-FD9A-9F15-CDCF-084EEB50DA12}"/>
              </a:ext>
            </a:extLst>
          </p:cNvPr>
          <p:cNvSpPr>
            <a:spLocks noGrp="1"/>
          </p:cNvSpPr>
          <p:nvPr>
            <p:ph type="body" sz="quarter" idx="20"/>
          </p:nvPr>
        </p:nvSpPr>
        <p:spPr>
          <a:xfrm>
            <a:off x="7482793" y="2926822"/>
            <a:ext cx="2293771" cy="363731"/>
          </a:xfrm>
        </p:spPr>
        <p:txBody>
          <a:bodyPr>
            <a:noAutofit/>
          </a:bodyPr>
          <a:lstStyle/>
          <a:p>
            <a:pPr>
              <a:lnSpc>
                <a:spcPct val="110000"/>
              </a:lnSpc>
            </a:pPr>
            <a:r>
              <a:rPr lang="zh-CN" altLang="en-US" sz="2000" b="1" dirty="0">
                <a:latin typeface="+mj-ea"/>
                <a:ea typeface="+mj-ea"/>
              </a:rPr>
              <a:t>研究对象与方法</a:t>
            </a:r>
          </a:p>
        </p:txBody>
      </p:sp>
      <p:sp>
        <p:nvSpPr>
          <p:cNvPr id="13" name="文本占位符 12">
            <a:extLst>
              <a:ext uri="{FF2B5EF4-FFF2-40B4-BE49-F238E27FC236}">
                <a16:creationId xmlns:a16="http://schemas.microsoft.com/office/drawing/2014/main" id="{F3BD50CD-1D85-C871-067B-2BBE3AB06D5E}"/>
              </a:ext>
            </a:extLst>
          </p:cNvPr>
          <p:cNvSpPr>
            <a:spLocks noGrp="1"/>
          </p:cNvSpPr>
          <p:nvPr>
            <p:ph type="body" sz="quarter" idx="21"/>
          </p:nvPr>
        </p:nvSpPr>
        <p:spPr>
          <a:xfrm>
            <a:off x="7480182" y="3288990"/>
            <a:ext cx="3098048" cy="280987"/>
          </a:xfrm>
        </p:spPr>
        <p:txBody>
          <a:bodyPr>
            <a:noAutofit/>
          </a:bodyPr>
          <a:lstStyle/>
          <a:p>
            <a:r>
              <a:rPr lang="en-US" altLang="zh-CN" sz="1400" cap="all" dirty="0">
                <a:solidFill>
                  <a:schemeClr val="bg1">
                    <a:lumMod val="85000"/>
                  </a:schemeClr>
                </a:solidFill>
                <a:latin typeface="+mn-ea"/>
              </a:rPr>
              <a:t>Research object and method</a:t>
            </a:r>
            <a:endParaRPr lang="zh-CN" altLang="en-US" sz="1400" cap="all" dirty="0">
              <a:solidFill>
                <a:schemeClr val="bg1">
                  <a:lumMod val="85000"/>
                </a:schemeClr>
              </a:solidFill>
              <a:latin typeface="+mn-ea"/>
            </a:endParaRPr>
          </a:p>
        </p:txBody>
      </p:sp>
    </p:spTree>
    <p:extLst>
      <p:ext uri="{BB962C8B-B14F-4D97-AF65-F5344CB8AC3E}">
        <p14:creationId xmlns:p14="http://schemas.microsoft.com/office/powerpoint/2010/main" val="909061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圆角 38">
            <a:extLst>
              <a:ext uri="{FF2B5EF4-FFF2-40B4-BE49-F238E27FC236}">
                <a16:creationId xmlns:a16="http://schemas.microsoft.com/office/drawing/2014/main" id="{AA41FCD0-A9CA-01A2-5D72-5EB6E07935F1}"/>
              </a:ext>
            </a:extLst>
          </p:cNvPr>
          <p:cNvSpPr/>
          <p:nvPr/>
        </p:nvSpPr>
        <p:spPr>
          <a:xfrm>
            <a:off x="8937624" y="1988460"/>
            <a:ext cx="2607721" cy="4595110"/>
          </a:xfrm>
          <a:prstGeom prst="roundRect">
            <a:avLst>
              <a:gd name="adj" fmla="val 4175"/>
            </a:avLst>
          </a:prstGeom>
          <a:solidFill>
            <a:sysClr val="window" lastClr="FFFFFF"/>
          </a:solidFill>
          <a:ln w="12700" cap="flat" cmpd="sng" algn="ctr">
            <a:noFill/>
            <a:prstDash val="solid"/>
            <a:miter lim="800000"/>
          </a:ln>
          <a:effectLst>
            <a:outerShdw blurRad="241300" dist="190500" dir="5400000" algn="ctr" rotWithShape="0">
              <a:schemeClr val="accent1">
                <a:lumMod val="50000"/>
                <a:alpha val="15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Roboto Bold"/>
              <a:ea typeface="思源黑体 CN Bold"/>
              <a:cs typeface="+mn-cs"/>
            </a:endParaRPr>
          </a:p>
        </p:txBody>
      </p:sp>
      <p:sp>
        <p:nvSpPr>
          <p:cNvPr id="38" name="矩形: 圆角 37">
            <a:extLst>
              <a:ext uri="{FF2B5EF4-FFF2-40B4-BE49-F238E27FC236}">
                <a16:creationId xmlns:a16="http://schemas.microsoft.com/office/drawing/2014/main" id="{68432487-8E18-53AE-327A-2B191BD9279E}"/>
              </a:ext>
            </a:extLst>
          </p:cNvPr>
          <p:cNvSpPr/>
          <p:nvPr/>
        </p:nvSpPr>
        <p:spPr>
          <a:xfrm>
            <a:off x="700564" y="4187099"/>
            <a:ext cx="2607721" cy="2396469"/>
          </a:xfrm>
          <a:prstGeom prst="roundRect">
            <a:avLst>
              <a:gd name="adj" fmla="val 4175"/>
            </a:avLst>
          </a:prstGeom>
          <a:solidFill>
            <a:sysClr val="window" lastClr="FFFFFF"/>
          </a:solidFill>
          <a:ln w="12700" cap="flat" cmpd="sng" algn="ctr">
            <a:noFill/>
            <a:prstDash val="solid"/>
            <a:miter lim="800000"/>
          </a:ln>
          <a:effectLst>
            <a:outerShdw blurRad="241300" dist="190500" dir="5400000" algn="ctr" rotWithShape="0">
              <a:schemeClr val="accent1">
                <a:lumMod val="50000"/>
                <a:alpha val="15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Roboto Bold"/>
              <a:ea typeface="思源黑体 CN Bold"/>
              <a:cs typeface="+mn-cs"/>
            </a:endParaRPr>
          </a:p>
        </p:txBody>
      </p:sp>
      <p:sp>
        <p:nvSpPr>
          <p:cNvPr id="2" name="文本占位符 1">
            <a:extLst>
              <a:ext uri="{FF2B5EF4-FFF2-40B4-BE49-F238E27FC236}">
                <a16:creationId xmlns:a16="http://schemas.microsoft.com/office/drawing/2014/main" id="{60F00142-041C-51DF-E784-3AAB01C98D39}"/>
              </a:ext>
            </a:extLst>
          </p:cNvPr>
          <p:cNvSpPr>
            <a:spLocks noGrp="1"/>
          </p:cNvSpPr>
          <p:nvPr>
            <p:ph type="body" sz="quarter" idx="11"/>
          </p:nvPr>
        </p:nvSpPr>
        <p:spPr>
          <a:xfrm>
            <a:off x="1600756" y="525482"/>
            <a:ext cx="1215016" cy="363731"/>
          </a:xfrm>
        </p:spPr>
        <p:txBody>
          <a:bodyPr>
            <a:noAutofit/>
          </a:bodyPr>
          <a:lstStyle/>
          <a:p>
            <a:pPr algn="just">
              <a:lnSpc>
                <a:spcPct val="100000"/>
              </a:lnSpc>
              <a:spcBef>
                <a:spcPts val="0"/>
              </a:spcBef>
            </a:pPr>
            <a:r>
              <a:rPr lang="zh-CN" altLang="en-US" dirty="0">
                <a:gradFill>
                  <a:gsLst>
                    <a:gs pos="0">
                      <a:schemeClr val="accent1"/>
                    </a:gs>
                    <a:gs pos="98000">
                      <a:schemeClr val="accent2"/>
                    </a:gs>
                  </a:gsLst>
                  <a:lin ang="2700000" scaled="0"/>
                </a:gradFill>
              </a:rPr>
              <a:t>建议</a:t>
            </a:r>
          </a:p>
        </p:txBody>
      </p:sp>
      <p:sp>
        <p:nvSpPr>
          <p:cNvPr id="3" name="文本占位符 2">
            <a:extLst>
              <a:ext uri="{FF2B5EF4-FFF2-40B4-BE49-F238E27FC236}">
                <a16:creationId xmlns:a16="http://schemas.microsoft.com/office/drawing/2014/main" id="{18692C82-437F-BA5A-E9F0-B94F0008DDFF}"/>
              </a:ext>
            </a:extLst>
          </p:cNvPr>
          <p:cNvSpPr>
            <a:spLocks noGrp="1"/>
          </p:cNvSpPr>
          <p:nvPr>
            <p:ph type="body" sz="quarter" idx="12"/>
          </p:nvPr>
        </p:nvSpPr>
        <p:spPr>
          <a:xfrm>
            <a:off x="863336" y="548942"/>
            <a:ext cx="737419" cy="365125"/>
          </a:xfrm>
        </p:spPr>
        <p:txBody>
          <a:bodyPr/>
          <a:lstStyle/>
          <a:p>
            <a:r>
              <a:rPr lang="en-US" altLang="zh-CN" dirty="0"/>
              <a:t>02</a:t>
            </a:r>
            <a:endParaRPr lang="zh-CN" altLang="en-US" dirty="0"/>
          </a:p>
        </p:txBody>
      </p:sp>
      <p:sp>
        <p:nvSpPr>
          <p:cNvPr id="4" name="矩形: 圆角 3">
            <a:extLst>
              <a:ext uri="{FF2B5EF4-FFF2-40B4-BE49-F238E27FC236}">
                <a16:creationId xmlns:a16="http://schemas.microsoft.com/office/drawing/2014/main" id="{EBFC3778-1D3D-563E-326C-52DF171B7298}"/>
              </a:ext>
            </a:extLst>
          </p:cNvPr>
          <p:cNvSpPr/>
          <p:nvPr/>
        </p:nvSpPr>
        <p:spPr>
          <a:xfrm>
            <a:off x="3446251" y="3423498"/>
            <a:ext cx="2607721" cy="3160072"/>
          </a:xfrm>
          <a:prstGeom prst="roundRect">
            <a:avLst>
              <a:gd name="adj" fmla="val 2227"/>
            </a:avLst>
          </a:prstGeom>
          <a:solidFill>
            <a:sysClr val="window" lastClr="FFFFFF"/>
          </a:solidFill>
          <a:ln w="12700" cap="flat" cmpd="sng" algn="ctr">
            <a:noFill/>
            <a:prstDash val="solid"/>
            <a:miter lim="800000"/>
          </a:ln>
          <a:effectLst>
            <a:outerShdw blurRad="241300" dist="190500" dir="5400000" algn="ctr" rotWithShape="0">
              <a:schemeClr val="accent1">
                <a:lumMod val="50000"/>
                <a:alpha val="15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Roboto Bold"/>
              <a:ea typeface="思源黑体 CN Bold"/>
              <a:cs typeface="+mn-cs"/>
            </a:endParaRPr>
          </a:p>
        </p:txBody>
      </p:sp>
      <p:sp>
        <p:nvSpPr>
          <p:cNvPr id="5" name="矩形: 圆角 4">
            <a:extLst>
              <a:ext uri="{FF2B5EF4-FFF2-40B4-BE49-F238E27FC236}">
                <a16:creationId xmlns:a16="http://schemas.microsoft.com/office/drawing/2014/main" id="{688E75CF-938A-7478-C619-8CE81D81343E}"/>
              </a:ext>
            </a:extLst>
          </p:cNvPr>
          <p:cNvSpPr/>
          <p:nvPr/>
        </p:nvSpPr>
        <p:spPr>
          <a:xfrm>
            <a:off x="6191938" y="2681646"/>
            <a:ext cx="2607721" cy="3901924"/>
          </a:xfrm>
          <a:prstGeom prst="roundRect">
            <a:avLst>
              <a:gd name="adj" fmla="val 3896"/>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Roboto Bold"/>
              <a:ea typeface="思源黑体 CN Bold"/>
              <a:cs typeface="+mn-cs"/>
            </a:endParaRPr>
          </a:p>
        </p:txBody>
      </p:sp>
      <p:sp>
        <p:nvSpPr>
          <p:cNvPr id="7" name="矩形: 圆角 6">
            <a:extLst>
              <a:ext uri="{FF2B5EF4-FFF2-40B4-BE49-F238E27FC236}">
                <a16:creationId xmlns:a16="http://schemas.microsoft.com/office/drawing/2014/main" id="{B7AE37E0-1559-505F-8960-A43752F1E75D}"/>
              </a:ext>
            </a:extLst>
          </p:cNvPr>
          <p:cNvSpPr/>
          <p:nvPr/>
        </p:nvSpPr>
        <p:spPr>
          <a:xfrm>
            <a:off x="695326" y="4071257"/>
            <a:ext cx="2607721" cy="2512313"/>
          </a:xfrm>
          <a:prstGeom prst="roundRect">
            <a:avLst>
              <a:gd name="adj" fmla="val 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Roboto Bold"/>
              <a:ea typeface="思源黑体 CN Bold"/>
              <a:cs typeface="+mn-cs"/>
            </a:endParaRPr>
          </a:p>
        </p:txBody>
      </p:sp>
      <p:sp>
        <p:nvSpPr>
          <p:cNvPr id="8" name="矩形 7">
            <a:extLst>
              <a:ext uri="{FF2B5EF4-FFF2-40B4-BE49-F238E27FC236}">
                <a16:creationId xmlns:a16="http://schemas.microsoft.com/office/drawing/2014/main" id="{9EE0EC81-1A76-BE2D-CAAF-D532F5CE578B}"/>
              </a:ext>
            </a:extLst>
          </p:cNvPr>
          <p:cNvSpPr/>
          <p:nvPr/>
        </p:nvSpPr>
        <p:spPr>
          <a:xfrm>
            <a:off x="662842" y="3602325"/>
            <a:ext cx="651140" cy="584775"/>
          </a:xfrm>
          <a:prstGeom prst="rect">
            <a:avLst/>
          </a:prstGeom>
        </p:spPr>
        <p:txBody>
          <a:bodyPr wrap="none">
            <a:noAutofit/>
          </a:bodyPr>
          <a:lstStyle/>
          <a:p>
            <a:r>
              <a:rPr lang="en-US" altLang="zh-CN" sz="3200" dirty="0">
                <a:solidFill>
                  <a:schemeClr val="accent2"/>
                </a:solidFill>
                <a:latin typeface="+mj-ea"/>
                <a:ea typeface="+mj-ea"/>
              </a:rPr>
              <a:t>01</a:t>
            </a:r>
          </a:p>
        </p:txBody>
      </p:sp>
      <p:cxnSp>
        <p:nvCxnSpPr>
          <p:cNvPr id="9" name="直接连接符 8">
            <a:extLst>
              <a:ext uri="{FF2B5EF4-FFF2-40B4-BE49-F238E27FC236}">
                <a16:creationId xmlns:a16="http://schemas.microsoft.com/office/drawing/2014/main" id="{DBAD4E2D-96BD-BCE8-8917-B23008B7707D}"/>
              </a:ext>
            </a:extLst>
          </p:cNvPr>
          <p:cNvCxnSpPr>
            <a:cxnSpLocks/>
          </p:cNvCxnSpPr>
          <p:nvPr/>
        </p:nvCxnSpPr>
        <p:spPr>
          <a:xfrm>
            <a:off x="695325" y="6583570"/>
            <a:ext cx="2607722" cy="0"/>
          </a:xfrm>
          <a:prstGeom prst="line">
            <a:avLst/>
          </a:prstGeom>
          <a:noFill/>
          <a:ln w="63500" cap="flat" cmpd="sng" algn="ctr">
            <a:solidFill>
              <a:schemeClr val="accent3"/>
            </a:solidFill>
            <a:prstDash val="solid"/>
            <a:miter lim="800000"/>
          </a:ln>
          <a:effectLst/>
        </p:spPr>
      </p:cxnSp>
      <p:cxnSp>
        <p:nvCxnSpPr>
          <p:cNvPr id="10" name="直接连接符 9">
            <a:extLst>
              <a:ext uri="{FF2B5EF4-FFF2-40B4-BE49-F238E27FC236}">
                <a16:creationId xmlns:a16="http://schemas.microsoft.com/office/drawing/2014/main" id="{08BABA57-FBDB-72D4-E1CD-7FF55CDEE034}"/>
              </a:ext>
            </a:extLst>
          </p:cNvPr>
          <p:cNvCxnSpPr>
            <a:cxnSpLocks/>
          </p:cNvCxnSpPr>
          <p:nvPr/>
        </p:nvCxnSpPr>
        <p:spPr>
          <a:xfrm>
            <a:off x="3442758" y="6576645"/>
            <a:ext cx="2607722" cy="0"/>
          </a:xfrm>
          <a:prstGeom prst="line">
            <a:avLst/>
          </a:prstGeom>
          <a:noFill/>
          <a:ln w="63500" cap="flat" cmpd="sng" algn="ctr">
            <a:solidFill>
              <a:schemeClr val="accent3"/>
            </a:solidFill>
            <a:prstDash val="solid"/>
            <a:miter lim="800000"/>
          </a:ln>
          <a:effectLst/>
        </p:spPr>
      </p:cxnSp>
      <p:cxnSp>
        <p:nvCxnSpPr>
          <p:cNvPr id="11" name="直接连接符 10">
            <a:extLst>
              <a:ext uri="{FF2B5EF4-FFF2-40B4-BE49-F238E27FC236}">
                <a16:creationId xmlns:a16="http://schemas.microsoft.com/office/drawing/2014/main" id="{A23AEF59-FE32-032B-6E2B-2A7553DEF80C}"/>
              </a:ext>
            </a:extLst>
          </p:cNvPr>
          <p:cNvCxnSpPr>
            <a:cxnSpLocks/>
          </p:cNvCxnSpPr>
          <p:nvPr/>
        </p:nvCxnSpPr>
        <p:spPr>
          <a:xfrm>
            <a:off x="6190191" y="6576645"/>
            <a:ext cx="2607722" cy="0"/>
          </a:xfrm>
          <a:prstGeom prst="line">
            <a:avLst/>
          </a:prstGeom>
          <a:noFill/>
          <a:ln w="63500" cap="flat" cmpd="sng" algn="ctr">
            <a:solidFill>
              <a:schemeClr val="accent3"/>
            </a:solidFill>
            <a:prstDash val="solid"/>
            <a:miter lim="800000"/>
          </a:ln>
          <a:effectLst/>
        </p:spPr>
      </p:cxnSp>
      <p:cxnSp>
        <p:nvCxnSpPr>
          <p:cNvPr id="12" name="直接连接符 11">
            <a:extLst>
              <a:ext uri="{FF2B5EF4-FFF2-40B4-BE49-F238E27FC236}">
                <a16:creationId xmlns:a16="http://schemas.microsoft.com/office/drawing/2014/main" id="{328ADB20-F3C8-0F7A-D7FC-817A92EF56CB}"/>
              </a:ext>
            </a:extLst>
          </p:cNvPr>
          <p:cNvCxnSpPr>
            <a:cxnSpLocks/>
          </p:cNvCxnSpPr>
          <p:nvPr/>
        </p:nvCxnSpPr>
        <p:spPr>
          <a:xfrm>
            <a:off x="8937624" y="6583570"/>
            <a:ext cx="2607722" cy="0"/>
          </a:xfrm>
          <a:prstGeom prst="line">
            <a:avLst/>
          </a:prstGeom>
          <a:noFill/>
          <a:ln w="63500" cap="flat" cmpd="sng" algn="ctr">
            <a:solidFill>
              <a:schemeClr val="accent3"/>
            </a:solidFill>
            <a:prstDash val="solid"/>
            <a:miter lim="800000"/>
          </a:ln>
          <a:effectLst/>
        </p:spPr>
      </p:cxnSp>
      <p:sp>
        <p:nvSpPr>
          <p:cNvPr id="13" name="矩形 12">
            <a:extLst>
              <a:ext uri="{FF2B5EF4-FFF2-40B4-BE49-F238E27FC236}">
                <a16:creationId xmlns:a16="http://schemas.microsoft.com/office/drawing/2014/main" id="{AA765CD8-04AC-22D3-913A-40FFB1897CB9}"/>
              </a:ext>
            </a:extLst>
          </p:cNvPr>
          <p:cNvSpPr/>
          <p:nvPr/>
        </p:nvSpPr>
        <p:spPr>
          <a:xfrm>
            <a:off x="3502178" y="2838723"/>
            <a:ext cx="723275" cy="584775"/>
          </a:xfrm>
          <a:prstGeom prst="rect">
            <a:avLst/>
          </a:prstGeom>
        </p:spPr>
        <p:txBody>
          <a:bodyPr wrap="none">
            <a:noAutofit/>
          </a:bodyPr>
          <a:lstStyle/>
          <a:p>
            <a:r>
              <a:rPr lang="en-US" altLang="zh-CN" sz="3200" dirty="0">
                <a:solidFill>
                  <a:schemeClr val="accent2"/>
                </a:solidFill>
                <a:latin typeface="+mj-ea"/>
                <a:ea typeface="+mj-ea"/>
              </a:rPr>
              <a:t>02</a:t>
            </a:r>
          </a:p>
        </p:txBody>
      </p:sp>
      <p:sp>
        <p:nvSpPr>
          <p:cNvPr id="14" name="矩形 13">
            <a:extLst>
              <a:ext uri="{FF2B5EF4-FFF2-40B4-BE49-F238E27FC236}">
                <a16:creationId xmlns:a16="http://schemas.microsoft.com/office/drawing/2014/main" id="{6B1D2AC9-A8D9-2E39-5B73-9D7769CC9BB6}"/>
              </a:ext>
            </a:extLst>
          </p:cNvPr>
          <p:cNvSpPr/>
          <p:nvPr/>
        </p:nvSpPr>
        <p:spPr>
          <a:xfrm>
            <a:off x="6233386" y="2081295"/>
            <a:ext cx="723275" cy="584775"/>
          </a:xfrm>
          <a:prstGeom prst="rect">
            <a:avLst/>
          </a:prstGeom>
        </p:spPr>
        <p:txBody>
          <a:bodyPr wrap="none">
            <a:noAutofit/>
          </a:bodyPr>
          <a:lstStyle/>
          <a:p>
            <a:r>
              <a:rPr lang="en-US" altLang="zh-CN" sz="3200" dirty="0">
                <a:solidFill>
                  <a:schemeClr val="accent2"/>
                </a:solidFill>
                <a:latin typeface="+mj-ea"/>
                <a:ea typeface="+mj-ea"/>
              </a:rPr>
              <a:t>03</a:t>
            </a:r>
          </a:p>
        </p:txBody>
      </p:sp>
      <p:sp>
        <p:nvSpPr>
          <p:cNvPr id="15" name="矩形 14">
            <a:extLst>
              <a:ext uri="{FF2B5EF4-FFF2-40B4-BE49-F238E27FC236}">
                <a16:creationId xmlns:a16="http://schemas.microsoft.com/office/drawing/2014/main" id="{4CC81AF0-3E9D-60AC-74AD-9F749B7B0CAC}"/>
              </a:ext>
            </a:extLst>
          </p:cNvPr>
          <p:cNvSpPr/>
          <p:nvPr/>
        </p:nvSpPr>
        <p:spPr>
          <a:xfrm>
            <a:off x="9097595" y="1445487"/>
            <a:ext cx="723275" cy="584775"/>
          </a:xfrm>
          <a:prstGeom prst="rect">
            <a:avLst/>
          </a:prstGeom>
        </p:spPr>
        <p:txBody>
          <a:bodyPr wrap="none">
            <a:noAutofit/>
          </a:bodyPr>
          <a:lstStyle/>
          <a:p>
            <a:r>
              <a:rPr lang="en-US" altLang="zh-CN" sz="3200" dirty="0">
                <a:solidFill>
                  <a:schemeClr val="accent2"/>
                </a:solidFill>
                <a:latin typeface="+mj-ea"/>
                <a:ea typeface="+mj-ea"/>
              </a:rPr>
              <a:t>04</a:t>
            </a:r>
          </a:p>
        </p:txBody>
      </p:sp>
      <p:sp>
        <p:nvSpPr>
          <p:cNvPr id="16" name="矩形 15">
            <a:extLst>
              <a:ext uri="{FF2B5EF4-FFF2-40B4-BE49-F238E27FC236}">
                <a16:creationId xmlns:a16="http://schemas.microsoft.com/office/drawing/2014/main" id="{5801DEAF-1EB0-5D08-BF22-FFCF5D71E1C1}"/>
              </a:ext>
            </a:extLst>
          </p:cNvPr>
          <p:cNvSpPr/>
          <p:nvPr/>
        </p:nvSpPr>
        <p:spPr>
          <a:xfrm>
            <a:off x="403627" y="1430219"/>
            <a:ext cx="5381557" cy="1032142"/>
          </a:xfrm>
          <a:prstGeom prst="rect">
            <a:avLst/>
          </a:prstGeom>
          <a:noFill/>
        </p:spPr>
        <p:txBody>
          <a:bodyPr wrap="square">
            <a:noAutofit/>
          </a:bodyPr>
          <a:lstStyle/>
          <a:p>
            <a:pPr>
              <a:lnSpc>
                <a:spcPct val="120000"/>
              </a:lnSpc>
            </a:pPr>
            <a:r>
              <a:rPr lang="zh-CN" altLang="en-US" sz="1600" dirty="0">
                <a:solidFill>
                  <a:prstClr val="black">
                    <a:lumMod val="50000"/>
                    <a:lumOff val="50000"/>
                  </a:prstClr>
                </a:solidFill>
                <a:latin typeface="+mn-ea"/>
              </a:rPr>
              <a:t>通过这次的调查，让我们更加了解了该项目的情况，尤其是不足，虽然目前还是存在很多的问题，但是相信未来会发展的更好。</a:t>
            </a:r>
          </a:p>
        </p:txBody>
      </p:sp>
      <p:sp>
        <p:nvSpPr>
          <p:cNvPr id="17" name="矩形 16">
            <a:extLst>
              <a:ext uri="{FF2B5EF4-FFF2-40B4-BE49-F238E27FC236}">
                <a16:creationId xmlns:a16="http://schemas.microsoft.com/office/drawing/2014/main" id="{59F4CE43-1853-B0AA-29FD-C10642A73389}"/>
              </a:ext>
            </a:extLst>
          </p:cNvPr>
          <p:cNvSpPr/>
          <p:nvPr/>
        </p:nvSpPr>
        <p:spPr>
          <a:xfrm>
            <a:off x="662842" y="4113757"/>
            <a:ext cx="1717137" cy="443776"/>
          </a:xfrm>
          <a:prstGeom prst="rect">
            <a:avLst/>
          </a:prstGeom>
          <a:noFill/>
        </p:spPr>
        <p:txBody>
          <a:bodyPr wrap="none">
            <a:noAutofit/>
          </a:bodyPr>
          <a:lstStyle/>
          <a:p>
            <a:pPr>
              <a:lnSpc>
                <a:spcPct val="120000"/>
              </a:lnSpc>
            </a:pPr>
            <a:r>
              <a:rPr lang="zh-CN" altLang="en-US" sz="2000" b="1" kern="100" dirty="0">
                <a:solidFill>
                  <a:schemeClr val="accent2"/>
                </a:solidFill>
                <a:latin typeface="+mj-ea"/>
                <a:ea typeface="+mj-ea"/>
              </a:rPr>
              <a:t>学校普及率低</a:t>
            </a:r>
            <a:endParaRPr lang="zh-CN" altLang="zh-CN" sz="2000" b="1" kern="100" dirty="0">
              <a:solidFill>
                <a:schemeClr val="accent2"/>
              </a:solidFill>
              <a:latin typeface="+mj-ea"/>
              <a:ea typeface="+mj-ea"/>
            </a:endParaRPr>
          </a:p>
        </p:txBody>
      </p:sp>
      <p:sp>
        <p:nvSpPr>
          <p:cNvPr id="18" name="矩形 17">
            <a:extLst>
              <a:ext uri="{FF2B5EF4-FFF2-40B4-BE49-F238E27FC236}">
                <a16:creationId xmlns:a16="http://schemas.microsoft.com/office/drawing/2014/main" id="{E655E2C0-391F-8AF8-70B8-FD250105BBC0}"/>
              </a:ext>
            </a:extLst>
          </p:cNvPr>
          <p:cNvSpPr/>
          <p:nvPr/>
        </p:nvSpPr>
        <p:spPr>
          <a:xfrm>
            <a:off x="3519172" y="3378924"/>
            <a:ext cx="1980029" cy="443776"/>
          </a:xfrm>
          <a:prstGeom prst="rect">
            <a:avLst/>
          </a:prstGeom>
          <a:noFill/>
        </p:spPr>
        <p:txBody>
          <a:bodyPr wrap="none">
            <a:noAutofit/>
          </a:bodyPr>
          <a:lstStyle/>
          <a:p>
            <a:pPr>
              <a:lnSpc>
                <a:spcPct val="120000"/>
              </a:lnSpc>
            </a:pPr>
            <a:r>
              <a:rPr lang="zh-CN" altLang="en-US" sz="2000" b="1" kern="100" dirty="0">
                <a:solidFill>
                  <a:schemeClr val="accent2"/>
                </a:solidFill>
                <a:latin typeface="+mj-ea"/>
                <a:ea typeface="+mj-ea"/>
              </a:rPr>
              <a:t>对使用者有变化</a:t>
            </a:r>
            <a:endParaRPr lang="zh-CN" altLang="zh-CN" sz="2000" b="1" kern="100" dirty="0">
              <a:solidFill>
                <a:schemeClr val="accent2"/>
              </a:solidFill>
              <a:latin typeface="+mj-ea"/>
              <a:ea typeface="+mj-ea"/>
            </a:endParaRPr>
          </a:p>
        </p:txBody>
      </p:sp>
      <p:sp>
        <p:nvSpPr>
          <p:cNvPr id="19" name="矩形 18">
            <a:extLst>
              <a:ext uri="{FF2B5EF4-FFF2-40B4-BE49-F238E27FC236}">
                <a16:creationId xmlns:a16="http://schemas.microsoft.com/office/drawing/2014/main" id="{520D8C1A-F025-2FC1-1392-F00CBE72D2C3}"/>
              </a:ext>
            </a:extLst>
          </p:cNvPr>
          <p:cNvSpPr/>
          <p:nvPr/>
        </p:nvSpPr>
        <p:spPr>
          <a:xfrm>
            <a:off x="6289108" y="2903433"/>
            <a:ext cx="2241117" cy="400110"/>
          </a:xfrm>
          <a:prstGeom prst="rect">
            <a:avLst/>
          </a:prstGeom>
          <a:noFill/>
        </p:spPr>
        <p:txBody>
          <a:bodyPr wrap="square" rtlCol="0">
            <a:noAutofit/>
          </a:bodyPr>
          <a:lstStyle/>
          <a:p>
            <a:r>
              <a:rPr lang="zh-CN" altLang="en-US" sz="2000" b="1" dirty="0">
                <a:solidFill>
                  <a:schemeClr val="bg1"/>
                </a:solidFill>
                <a:latin typeface="+mj-ea"/>
                <a:ea typeface="+mj-ea"/>
              </a:rPr>
              <a:t>项目对学生有帮助</a:t>
            </a:r>
            <a:endParaRPr lang="zh-CN" altLang="zh-CN" sz="2000" b="1" dirty="0">
              <a:solidFill>
                <a:schemeClr val="bg1"/>
              </a:solidFill>
              <a:latin typeface="+mj-ea"/>
              <a:ea typeface="+mj-ea"/>
            </a:endParaRPr>
          </a:p>
        </p:txBody>
      </p:sp>
      <p:sp>
        <p:nvSpPr>
          <p:cNvPr id="20" name="矩形 19">
            <a:extLst>
              <a:ext uri="{FF2B5EF4-FFF2-40B4-BE49-F238E27FC236}">
                <a16:creationId xmlns:a16="http://schemas.microsoft.com/office/drawing/2014/main" id="{6C8C2B2E-0B49-1541-2E15-637CDB34220C}"/>
              </a:ext>
            </a:extLst>
          </p:cNvPr>
          <p:cNvSpPr/>
          <p:nvPr/>
        </p:nvSpPr>
        <p:spPr>
          <a:xfrm>
            <a:off x="9119290" y="2116004"/>
            <a:ext cx="2236510" cy="443776"/>
          </a:xfrm>
          <a:prstGeom prst="rect">
            <a:avLst/>
          </a:prstGeom>
          <a:noFill/>
        </p:spPr>
        <p:txBody>
          <a:bodyPr wrap="none">
            <a:noAutofit/>
          </a:bodyPr>
          <a:lstStyle/>
          <a:p>
            <a:pPr>
              <a:lnSpc>
                <a:spcPct val="120000"/>
              </a:lnSpc>
            </a:pPr>
            <a:r>
              <a:rPr lang="zh-CN" altLang="en-US" sz="2000" b="1" kern="100" dirty="0">
                <a:solidFill>
                  <a:schemeClr val="accent2"/>
                </a:solidFill>
                <a:latin typeface="+mj-ea"/>
                <a:ea typeface="+mj-ea"/>
              </a:rPr>
              <a:t>使用的人数在扩大</a:t>
            </a:r>
            <a:endParaRPr lang="zh-CN" altLang="zh-CN" sz="2000" b="1" kern="100" dirty="0">
              <a:solidFill>
                <a:schemeClr val="accent2"/>
              </a:solidFill>
              <a:latin typeface="+mj-ea"/>
              <a:ea typeface="+mj-ea"/>
            </a:endParaRPr>
          </a:p>
        </p:txBody>
      </p:sp>
      <p:sp>
        <p:nvSpPr>
          <p:cNvPr id="21" name="矩形 20">
            <a:extLst>
              <a:ext uri="{FF2B5EF4-FFF2-40B4-BE49-F238E27FC236}">
                <a16:creationId xmlns:a16="http://schemas.microsoft.com/office/drawing/2014/main" id="{47E5C78C-C134-CF66-93B0-3706C7382D5C}"/>
              </a:ext>
            </a:extLst>
          </p:cNvPr>
          <p:cNvSpPr/>
          <p:nvPr/>
        </p:nvSpPr>
        <p:spPr>
          <a:xfrm>
            <a:off x="662842" y="4589366"/>
            <a:ext cx="2318353" cy="1555362"/>
          </a:xfrm>
          <a:prstGeom prst="rect">
            <a:avLst/>
          </a:prstGeom>
          <a:noFill/>
        </p:spPr>
        <p:txBody>
          <a:bodyPr wrap="square">
            <a:noAutofit/>
          </a:bodyPr>
          <a:lstStyle/>
          <a:p>
            <a:pPr marL="285750" indent="-285750">
              <a:lnSpc>
                <a:spcPct val="120000"/>
              </a:lnSpc>
              <a:buFont typeface="Arial" panose="020B0604020202020204" pitchFamily="34" charset="0"/>
              <a:buChar char="•"/>
            </a:pPr>
            <a:r>
              <a:rPr lang="zh-CN" altLang="en-US" sz="1600" dirty="0">
                <a:solidFill>
                  <a:prstClr val="black">
                    <a:lumMod val="50000"/>
                    <a:lumOff val="50000"/>
                  </a:prstClr>
                </a:solidFill>
                <a:latin typeface="+mn-ea"/>
              </a:rPr>
              <a:t>通过调查发现，该项目在学校的普及率低，很多在校的大学生都不了解该项目，还有很大的发展空间。</a:t>
            </a:r>
          </a:p>
        </p:txBody>
      </p:sp>
      <p:sp>
        <p:nvSpPr>
          <p:cNvPr id="24" name="矩形 23">
            <a:extLst>
              <a:ext uri="{FF2B5EF4-FFF2-40B4-BE49-F238E27FC236}">
                <a16:creationId xmlns:a16="http://schemas.microsoft.com/office/drawing/2014/main" id="{5AA246B3-70D3-9CF4-0A5E-F9EEB8181ECA}"/>
              </a:ext>
            </a:extLst>
          </p:cNvPr>
          <p:cNvSpPr/>
          <p:nvPr/>
        </p:nvSpPr>
        <p:spPr>
          <a:xfrm>
            <a:off x="8937625" y="2722980"/>
            <a:ext cx="2470604" cy="3278677"/>
          </a:xfrm>
          <a:prstGeom prst="rect">
            <a:avLst/>
          </a:prstGeom>
          <a:noFill/>
        </p:spPr>
        <p:txBody>
          <a:bodyPr wrap="square">
            <a:noAutofit/>
          </a:bodyPr>
          <a:lstStyle/>
          <a:p>
            <a:pPr marL="285750" indent="-285750">
              <a:lnSpc>
                <a:spcPct val="120000"/>
              </a:lnSpc>
              <a:buFont typeface="Arial" panose="020B0604020202020204" pitchFamily="34" charset="0"/>
              <a:buChar char="•"/>
            </a:pPr>
            <a:r>
              <a:rPr lang="zh-CN" altLang="en-US" sz="1600" dirty="0">
                <a:solidFill>
                  <a:prstClr val="black">
                    <a:lumMod val="50000"/>
                    <a:lumOff val="50000"/>
                  </a:prstClr>
                </a:solidFill>
                <a:latin typeface="+mn-ea"/>
              </a:rPr>
              <a:t>通过问卷调查和查阅资料发现，虽然现在的使用规模不大，但是和之前对比还是扩大了不少。在我们调查中发现，刚了解该项目的人也还是对其产生了强烈的兴趣</a:t>
            </a:r>
            <a:r>
              <a:rPr lang="en-US" altLang="zh-CN" sz="1600" dirty="0">
                <a:solidFill>
                  <a:prstClr val="black">
                    <a:lumMod val="50000"/>
                    <a:lumOff val="50000"/>
                  </a:prstClr>
                </a:solidFill>
                <a:latin typeface="+mn-ea"/>
              </a:rPr>
              <a:t>.</a:t>
            </a:r>
            <a:r>
              <a:rPr lang="zh-CN" altLang="en-US" sz="1600" dirty="0">
                <a:solidFill>
                  <a:prstClr val="black">
                    <a:lumMod val="50000"/>
                    <a:lumOff val="50000"/>
                  </a:prstClr>
                </a:solidFill>
                <a:latin typeface="+mn-ea"/>
              </a:rPr>
              <a:t>。使用过一段时间的学生也表示愿意继续使用。</a:t>
            </a:r>
          </a:p>
        </p:txBody>
      </p:sp>
      <p:sp>
        <p:nvSpPr>
          <p:cNvPr id="27" name="矩形 26">
            <a:extLst>
              <a:ext uri="{FF2B5EF4-FFF2-40B4-BE49-F238E27FC236}">
                <a16:creationId xmlns:a16="http://schemas.microsoft.com/office/drawing/2014/main" id="{3B35F5E3-4AA2-729B-F885-D3DF5CE1AE67}"/>
              </a:ext>
            </a:extLst>
          </p:cNvPr>
          <p:cNvSpPr/>
          <p:nvPr/>
        </p:nvSpPr>
        <p:spPr>
          <a:xfrm>
            <a:off x="3558490" y="3947897"/>
            <a:ext cx="2357258" cy="2146293"/>
          </a:xfrm>
          <a:prstGeom prst="rect">
            <a:avLst/>
          </a:prstGeom>
          <a:noFill/>
        </p:spPr>
        <p:txBody>
          <a:bodyPr wrap="square">
            <a:noAutofit/>
          </a:bodyPr>
          <a:lstStyle/>
          <a:p>
            <a:pPr marL="285750" indent="-285750">
              <a:lnSpc>
                <a:spcPct val="120000"/>
              </a:lnSpc>
              <a:buFont typeface="Arial" panose="020B0604020202020204" pitchFamily="34" charset="0"/>
              <a:buChar char="•"/>
            </a:pPr>
            <a:r>
              <a:rPr lang="zh-CN" altLang="en-US" sz="1600" dirty="0">
                <a:solidFill>
                  <a:prstClr val="black">
                    <a:lumMod val="50000"/>
                    <a:lumOff val="50000"/>
                  </a:prstClr>
                </a:solidFill>
                <a:latin typeface="+mn-ea"/>
              </a:rPr>
              <a:t>虽然该项目在学校的普及率不高，但是对使用的人群还是有很大的帮助，正在潜移默化的的对大学生的生活产生或多或少的影响。</a:t>
            </a:r>
          </a:p>
        </p:txBody>
      </p:sp>
      <p:sp>
        <p:nvSpPr>
          <p:cNvPr id="31" name="矩形 30">
            <a:extLst>
              <a:ext uri="{FF2B5EF4-FFF2-40B4-BE49-F238E27FC236}">
                <a16:creationId xmlns:a16="http://schemas.microsoft.com/office/drawing/2014/main" id="{9D3012F7-1668-648E-C5A2-6247C35B5877}"/>
              </a:ext>
            </a:extLst>
          </p:cNvPr>
          <p:cNvSpPr/>
          <p:nvPr/>
        </p:nvSpPr>
        <p:spPr>
          <a:xfrm>
            <a:off x="6289108" y="3464505"/>
            <a:ext cx="2433978" cy="2441759"/>
          </a:xfrm>
          <a:prstGeom prst="rect">
            <a:avLst/>
          </a:prstGeom>
          <a:noFill/>
        </p:spPr>
        <p:txBody>
          <a:bodyPr wrap="square">
            <a:noAutofit/>
          </a:bodyPr>
          <a:lstStyle/>
          <a:p>
            <a:pPr marL="285750" indent="-285750">
              <a:lnSpc>
                <a:spcPct val="120000"/>
              </a:lnSpc>
              <a:buFont typeface="Arial" panose="020B0604020202020204" pitchFamily="34" charset="0"/>
              <a:buChar char="•"/>
            </a:pPr>
            <a:r>
              <a:rPr lang="zh-CN" altLang="en-US" sz="1600" spc="300" dirty="0">
                <a:solidFill>
                  <a:schemeClr val="bg1"/>
                </a:solidFill>
                <a:latin typeface="+mn-ea"/>
              </a:rPr>
              <a:t>通过本次调研发现，虽然使用该项目的人群偏少，但是在使用的人群中发现，大多数人都还是认为产品对他们的日常生活有很大的帮助。</a:t>
            </a:r>
          </a:p>
        </p:txBody>
      </p:sp>
      <p:pic>
        <p:nvPicPr>
          <p:cNvPr id="36" name="Picture 2">
            <a:hlinkClick r:id="rId2"/>
            <a:extLst>
              <a:ext uri="{FF2B5EF4-FFF2-40B4-BE49-F238E27FC236}">
                <a16:creationId xmlns:a16="http://schemas.microsoft.com/office/drawing/2014/main" id="{79B47C84-4FC6-7E68-A632-CE9194C04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0629" y="630705"/>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701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0D87830-1079-0952-B4CB-37518FB9AB95}"/>
              </a:ext>
            </a:extLst>
          </p:cNvPr>
          <p:cNvSpPr>
            <a:spLocks noGrp="1"/>
          </p:cNvSpPr>
          <p:nvPr>
            <p:ph type="body" sz="quarter" idx="10"/>
          </p:nvPr>
        </p:nvSpPr>
        <p:spPr>
          <a:xfrm>
            <a:off x="875697" y="2274977"/>
            <a:ext cx="4335087" cy="877887"/>
          </a:xfrm>
        </p:spPr>
        <p:txBody>
          <a:bodyPr/>
          <a:lstStyle/>
          <a:p>
            <a:pPr algn="dist"/>
            <a:r>
              <a:rPr lang="zh-CN" altLang="en-US" dirty="0"/>
              <a:t>谢谢大家</a:t>
            </a:r>
            <a:endParaRPr lang="zh-CN" altLang="en-US" sz="5400" b="1" dirty="0">
              <a:solidFill>
                <a:schemeClr val="bg1"/>
              </a:solidFill>
              <a:effectLst>
                <a:outerShdw blurRad="63500" sx="102000" sy="102000" algn="ctr" rotWithShape="0">
                  <a:srgbClr val="1F4D77">
                    <a:alpha val="40000"/>
                  </a:srgbClr>
                </a:outerShdw>
              </a:effectLst>
              <a:ea typeface="微软雅黑" panose="020B0503020204020204" pitchFamily="34" charset="-122"/>
            </a:endParaRPr>
          </a:p>
          <a:p>
            <a:endParaRPr lang="zh-CN" altLang="en-US" dirty="0"/>
          </a:p>
        </p:txBody>
      </p:sp>
      <p:sp>
        <p:nvSpPr>
          <p:cNvPr id="4" name="文本占位符 3">
            <a:extLst>
              <a:ext uri="{FF2B5EF4-FFF2-40B4-BE49-F238E27FC236}">
                <a16:creationId xmlns:a16="http://schemas.microsoft.com/office/drawing/2014/main" id="{D11255CD-8B69-E9D0-992B-1A9E21BCA38F}"/>
              </a:ext>
            </a:extLst>
          </p:cNvPr>
          <p:cNvSpPr>
            <a:spLocks noGrp="1"/>
          </p:cNvSpPr>
          <p:nvPr>
            <p:ph type="body" sz="quarter" idx="12"/>
          </p:nvPr>
        </p:nvSpPr>
        <p:spPr>
          <a:xfrm>
            <a:off x="946003" y="4627366"/>
            <a:ext cx="2569026" cy="388766"/>
          </a:xfrm>
        </p:spPr>
        <p:txBody>
          <a:bodyPr/>
          <a:lstStyle/>
          <a:p>
            <a:r>
              <a:rPr lang="zh-CN" altLang="zh-CN" sz="1800" b="1" kern="100" dirty="0">
                <a:solidFill>
                  <a:schemeClr val="tx1">
                    <a:lumMod val="75000"/>
                    <a:lumOff val="25000"/>
                  </a:schemeClr>
                </a:solidFill>
                <a:effectLst/>
                <a:latin typeface="+mn-lt"/>
                <a:ea typeface="微软雅黑" panose="020B0503020204020204" pitchFamily="34" charset="-122"/>
                <a:cs typeface="Times New Roman" panose="02020603050405020304" pitchFamily="18" charset="0"/>
              </a:rPr>
              <a:t>姓</a:t>
            </a:r>
            <a:r>
              <a:rPr lang="en-US" altLang="zh-CN" sz="1800" b="1" kern="100" dirty="0">
                <a:solidFill>
                  <a:schemeClr val="tx1">
                    <a:lumMod val="75000"/>
                    <a:lumOff val="25000"/>
                  </a:schemeClr>
                </a:solidFill>
                <a:effectLst/>
                <a:latin typeface="+mn-lt"/>
                <a:ea typeface="微软雅黑" panose="020B0503020204020204" pitchFamily="34" charset="-122"/>
              </a:rPr>
              <a:t>       </a:t>
            </a:r>
            <a:r>
              <a:rPr lang="zh-CN" altLang="zh-CN" sz="1800" b="1" kern="100" dirty="0">
                <a:solidFill>
                  <a:schemeClr val="tx1">
                    <a:lumMod val="75000"/>
                    <a:lumOff val="25000"/>
                  </a:schemeClr>
                </a:solidFill>
                <a:effectLst/>
                <a:latin typeface="+mn-lt"/>
                <a:ea typeface="微软雅黑" panose="020B0503020204020204" pitchFamily="34" charset="-122"/>
                <a:cs typeface="Times New Roman" panose="02020603050405020304" pitchFamily="18" charset="0"/>
              </a:rPr>
              <a:t>名</a:t>
            </a:r>
            <a:r>
              <a:rPr lang="en-US" altLang="zh-CN" sz="1800" b="1" kern="100" dirty="0">
                <a:solidFill>
                  <a:schemeClr val="tx1">
                    <a:lumMod val="75000"/>
                    <a:lumOff val="25000"/>
                  </a:schemeClr>
                </a:solidFill>
                <a:effectLst/>
                <a:latin typeface="+mn-lt"/>
                <a:ea typeface="微软雅黑" panose="020B0503020204020204" pitchFamily="34" charset="-122"/>
              </a:rPr>
              <a:t>: </a:t>
            </a:r>
            <a:r>
              <a:rPr lang="en-US" altLang="zh-CN" dirty="0" err="1">
                <a:solidFill>
                  <a:schemeClr val="tx1">
                    <a:lumMod val="75000"/>
                    <a:lumOff val="25000"/>
                  </a:schemeClr>
                </a:solidFill>
                <a:latin typeface="+mn-lt"/>
              </a:rPr>
              <a:t>OfficePLUS</a:t>
            </a:r>
            <a:endParaRPr lang="zh-CN" altLang="en-US" dirty="0">
              <a:solidFill>
                <a:schemeClr val="tx1">
                  <a:lumMod val="75000"/>
                  <a:lumOff val="25000"/>
                </a:schemeClr>
              </a:solidFill>
              <a:latin typeface="+mn-lt"/>
              <a:ea typeface="微软雅黑" panose="020B0503020204020204" pitchFamily="34" charset="-122"/>
            </a:endParaRPr>
          </a:p>
        </p:txBody>
      </p:sp>
      <p:sp>
        <p:nvSpPr>
          <p:cNvPr id="5" name="文本占位符 4">
            <a:extLst>
              <a:ext uri="{FF2B5EF4-FFF2-40B4-BE49-F238E27FC236}">
                <a16:creationId xmlns:a16="http://schemas.microsoft.com/office/drawing/2014/main" id="{A4857B56-A377-E52E-A9F5-17EF8E060C3F}"/>
              </a:ext>
            </a:extLst>
          </p:cNvPr>
          <p:cNvSpPr>
            <a:spLocks noGrp="1"/>
          </p:cNvSpPr>
          <p:nvPr>
            <p:ph type="body" sz="quarter" idx="13"/>
          </p:nvPr>
        </p:nvSpPr>
        <p:spPr>
          <a:xfrm>
            <a:off x="946002" y="5106127"/>
            <a:ext cx="2569027" cy="388766"/>
          </a:xfrm>
        </p:spPr>
        <p:txBody>
          <a:bodyPr/>
          <a:lstStyle/>
          <a:p>
            <a:r>
              <a:rPr lang="zh-CN" altLang="zh-CN" sz="1800" b="1" kern="100" dirty="0">
                <a:solidFill>
                  <a:schemeClr val="tx1">
                    <a:lumMod val="75000"/>
                    <a:lumOff val="25000"/>
                  </a:schemeClr>
                </a:solidFill>
                <a:effectLst/>
                <a:latin typeface="+mn-lt"/>
                <a:ea typeface="微软雅黑" panose="020B0503020204020204" pitchFamily="34" charset="-122"/>
                <a:cs typeface="Times New Roman" panose="02020603050405020304" pitchFamily="18" charset="0"/>
              </a:rPr>
              <a:t>专</a:t>
            </a:r>
            <a:r>
              <a:rPr lang="en-US" altLang="zh-CN" sz="1800" b="1" kern="100" dirty="0">
                <a:solidFill>
                  <a:schemeClr val="tx1">
                    <a:lumMod val="75000"/>
                    <a:lumOff val="25000"/>
                  </a:schemeClr>
                </a:solidFill>
                <a:effectLst/>
                <a:latin typeface="+mn-lt"/>
                <a:ea typeface="微软雅黑" panose="020B0503020204020204" pitchFamily="34" charset="-122"/>
              </a:rPr>
              <a:t>      </a:t>
            </a:r>
            <a:r>
              <a:rPr lang="zh-CN" altLang="zh-CN" sz="1800" b="1" kern="100" dirty="0">
                <a:solidFill>
                  <a:schemeClr val="tx1">
                    <a:lumMod val="75000"/>
                    <a:lumOff val="25000"/>
                  </a:schemeClr>
                </a:solidFill>
                <a:effectLst/>
                <a:latin typeface="+mn-lt"/>
                <a:ea typeface="微软雅黑" panose="020B0503020204020204" pitchFamily="34" charset="-122"/>
                <a:cs typeface="Times New Roman" panose="02020603050405020304" pitchFamily="18" charset="0"/>
              </a:rPr>
              <a:t>业</a:t>
            </a:r>
            <a:r>
              <a:rPr lang="en-US" altLang="zh-CN" sz="1800" b="1" kern="100" dirty="0">
                <a:solidFill>
                  <a:schemeClr val="tx1">
                    <a:lumMod val="75000"/>
                    <a:lumOff val="25000"/>
                  </a:schemeClr>
                </a:solidFill>
                <a:effectLst/>
                <a:latin typeface="+mn-lt"/>
                <a:ea typeface="微软雅黑" panose="020B0503020204020204" pitchFamily="34" charset="-122"/>
              </a:rPr>
              <a:t>: </a:t>
            </a:r>
            <a:r>
              <a:rPr lang="en-US" altLang="zh-CN" dirty="0" err="1">
                <a:solidFill>
                  <a:schemeClr val="tx1">
                    <a:lumMod val="75000"/>
                    <a:lumOff val="25000"/>
                  </a:schemeClr>
                </a:solidFill>
                <a:latin typeface="+mn-lt"/>
              </a:rPr>
              <a:t>OfficePLUS</a:t>
            </a:r>
            <a:endParaRPr lang="zh-CN" altLang="en-US" dirty="0">
              <a:solidFill>
                <a:schemeClr val="tx1">
                  <a:lumMod val="75000"/>
                  <a:lumOff val="25000"/>
                </a:schemeClr>
              </a:solidFill>
              <a:latin typeface="+mn-lt"/>
              <a:ea typeface="微软雅黑" panose="020B0503020204020204" pitchFamily="34" charset="-122"/>
            </a:endParaRPr>
          </a:p>
          <a:p>
            <a:endParaRPr lang="zh-CN" altLang="en-US" dirty="0">
              <a:solidFill>
                <a:schemeClr val="tx1">
                  <a:lumMod val="75000"/>
                  <a:lumOff val="25000"/>
                </a:schemeClr>
              </a:solidFill>
              <a:latin typeface="+mn-lt"/>
            </a:endParaRPr>
          </a:p>
        </p:txBody>
      </p:sp>
      <p:sp>
        <p:nvSpPr>
          <p:cNvPr id="6" name="文本占位符 5">
            <a:extLst>
              <a:ext uri="{FF2B5EF4-FFF2-40B4-BE49-F238E27FC236}">
                <a16:creationId xmlns:a16="http://schemas.microsoft.com/office/drawing/2014/main" id="{775D0289-7F12-E63E-7861-D5E94FF3B108}"/>
              </a:ext>
            </a:extLst>
          </p:cNvPr>
          <p:cNvSpPr>
            <a:spLocks noGrp="1"/>
          </p:cNvSpPr>
          <p:nvPr>
            <p:ph type="body" sz="quarter" idx="14"/>
          </p:nvPr>
        </p:nvSpPr>
        <p:spPr>
          <a:xfrm>
            <a:off x="946002" y="5607968"/>
            <a:ext cx="2697083" cy="388766"/>
          </a:xfrm>
        </p:spPr>
        <p:txBody>
          <a:bodyPr/>
          <a:lstStyle/>
          <a:p>
            <a:r>
              <a:rPr lang="zh-CN" altLang="zh-CN" sz="1800" b="1" kern="100" dirty="0">
                <a:solidFill>
                  <a:schemeClr val="tx1">
                    <a:lumMod val="75000"/>
                    <a:lumOff val="25000"/>
                  </a:schemeClr>
                </a:solidFill>
                <a:effectLst/>
                <a:latin typeface="+mn-lt"/>
                <a:ea typeface="微软雅黑" panose="020B0503020204020204" pitchFamily="34" charset="-122"/>
                <a:cs typeface="Times New Roman" panose="02020603050405020304" pitchFamily="18" charset="0"/>
              </a:rPr>
              <a:t>指导教师</a:t>
            </a:r>
            <a:r>
              <a:rPr lang="en-US" altLang="zh-CN" sz="1800" b="1" kern="100" dirty="0">
                <a:solidFill>
                  <a:schemeClr val="tx1">
                    <a:lumMod val="75000"/>
                    <a:lumOff val="25000"/>
                  </a:schemeClr>
                </a:solidFill>
                <a:effectLst/>
                <a:latin typeface="+mn-lt"/>
                <a:ea typeface="微软雅黑" panose="020B0503020204020204" pitchFamily="34" charset="-122"/>
              </a:rPr>
              <a:t>: </a:t>
            </a:r>
            <a:r>
              <a:rPr lang="en-US" altLang="zh-CN" dirty="0" err="1">
                <a:solidFill>
                  <a:schemeClr val="tx1">
                    <a:lumMod val="75000"/>
                    <a:lumOff val="25000"/>
                  </a:schemeClr>
                </a:solidFill>
                <a:latin typeface="+mn-lt"/>
              </a:rPr>
              <a:t>OfficePLUS</a:t>
            </a:r>
            <a:endParaRPr lang="zh-CN" altLang="en-US" dirty="0">
              <a:solidFill>
                <a:schemeClr val="tx1">
                  <a:lumMod val="75000"/>
                  <a:lumOff val="25000"/>
                </a:schemeClr>
              </a:solidFill>
              <a:latin typeface="+mn-lt"/>
              <a:ea typeface="微软雅黑" panose="020B0503020204020204" pitchFamily="34" charset="-122"/>
            </a:endParaRPr>
          </a:p>
        </p:txBody>
      </p:sp>
      <p:pic>
        <p:nvPicPr>
          <p:cNvPr id="7" name="Picture 2">
            <a:hlinkClick r:id="rId2"/>
            <a:extLst>
              <a:ext uri="{FF2B5EF4-FFF2-40B4-BE49-F238E27FC236}">
                <a16:creationId xmlns:a16="http://schemas.microsoft.com/office/drawing/2014/main" id="{5A3CF8C8-8079-A352-8B03-54D0EA20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544271"/>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106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31B6EFF-8B8D-5179-6938-63D675D48EC8}"/>
              </a:ext>
            </a:extLst>
          </p:cNvPr>
          <p:cNvSpPr>
            <a:spLocks noGrp="1"/>
          </p:cNvSpPr>
          <p:nvPr>
            <p:ph type="body" sz="quarter" idx="11"/>
          </p:nvPr>
        </p:nvSpPr>
        <p:spPr/>
        <p:txBody>
          <a:bodyPr/>
          <a:lstStyle/>
          <a:p>
            <a:r>
              <a:rPr kumimoji="1" lang="en-US" altLang="zh-CN" dirty="0">
                <a:latin typeface="微软雅黑 Light" panose="020B0502040204020203" pitchFamily="34" charset="-122"/>
                <a:ea typeface="微软雅黑 Light" panose="020B0502040204020203" pitchFamily="34" charset="-122"/>
              </a:rPr>
              <a:t>OfficePLUS.cn</a:t>
            </a:r>
            <a:endParaRPr kumimoji="1" lang="zh-CN" altLang="en-US" dirty="0">
              <a:latin typeface="微软雅黑 Light" panose="020B0502040204020203" pitchFamily="34" charset="-122"/>
              <a:ea typeface="微软雅黑 Light" panose="020B0502040204020203" pitchFamily="34" charset="-122"/>
            </a:endParaRPr>
          </a:p>
        </p:txBody>
      </p:sp>
      <p:sp>
        <p:nvSpPr>
          <p:cNvPr id="3" name="文本占位符 2">
            <a:extLst>
              <a:ext uri="{FF2B5EF4-FFF2-40B4-BE49-F238E27FC236}">
                <a16:creationId xmlns:a16="http://schemas.microsoft.com/office/drawing/2014/main" id="{B48612F6-2526-D749-DA90-385718BDA55C}"/>
              </a:ext>
            </a:extLst>
          </p:cNvPr>
          <p:cNvSpPr>
            <a:spLocks noGrp="1"/>
          </p:cNvSpPr>
          <p:nvPr>
            <p:ph type="body" sz="quarter" idx="13"/>
          </p:nvPr>
        </p:nvSpPr>
        <p:spPr/>
        <p:txBody>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zh-CN" altLang="en-US" dirty="0">
                <a:solidFill>
                  <a:prstClr val="white"/>
                </a:solidFill>
                <a:latin typeface="微软雅黑 Light" panose="020B0502040204020203" pitchFamily="34" charset="-122"/>
                <a:ea typeface="微软雅黑 Light" panose="020B0502040204020203" pitchFamily="34" charset="-122"/>
              </a:rPr>
              <a:t>中文 </a:t>
            </a:r>
            <a:r>
              <a:rPr kumimoji="1" lang="en-US" altLang="zh-CN" dirty="0" err="1">
                <a:solidFill>
                  <a:prstClr val="white"/>
                </a:solidFill>
                <a:latin typeface="微软雅黑 Light" panose="020B0502040204020203" pitchFamily="34" charset="-122"/>
                <a:ea typeface="微软雅黑 Light" panose="020B0502040204020203" pitchFamily="34" charset="-122"/>
              </a:rPr>
              <a:t>OPPOSans</a:t>
            </a:r>
            <a:endPar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zh-CN" altLang="en-US" dirty="0">
                <a:solidFill>
                  <a:prstClr val="white"/>
                </a:solidFill>
                <a:latin typeface="微软雅黑 Light" panose="020B0502040204020203" pitchFamily="34" charset="-122"/>
                <a:ea typeface="微软雅黑 Light" panose="020B0502040204020203" pitchFamily="34" charset="-122"/>
              </a:rPr>
              <a:t>英文 </a:t>
            </a:r>
            <a:r>
              <a:rPr kumimoji="1" lang="en-US" altLang="zh-CN" dirty="0" err="1">
                <a:solidFill>
                  <a:prstClr val="white"/>
                </a:solidFill>
                <a:latin typeface="微软雅黑 Light" panose="020B0502040204020203" pitchFamily="34" charset="-122"/>
                <a:ea typeface="微软雅黑 Light" panose="020B0502040204020203" pitchFamily="34" charset="-122"/>
              </a:rPr>
              <a:t>OPPOSans</a:t>
            </a:r>
            <a:endPar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21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标题 </a:t>
            </a:r>
            <a:r>
              <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1.0</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正文 </a:t>
            </a:r>
            <a:r>
              <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1.2</a:t>
            </a:r>
          </a:p>
          <a:p>
            <a:pPr>
              <a:lnSpc>
                <a:spcPct val="120000"/>
              </a:lnSpc>
              <a:spcBef>
                <a:spcPts val="100"/>
              </a:spcBef>
              <a:spcAft>
                <a:spcPts val="100"/>
              </a:spcAft>
            </a:pPr>
            <a:endParaRPr kumimoji="1" lang="en-US" altLang="zh-CN" dirty="0">
              <a:latin typeface="微软雅黑 Light" panose="020B0502040204020203" pitchFamily="34" charset="-122"/>
              <a:ea typeface="微软雅黑 Light" panose="020B0502040204020203" pitchFamily="34" charset="-122"/>
            </a:endParaRPr>
          </a:p>
          <a:p>
            <a:pPr>
              <a:lnSpc>
                <a:spcPct val="120000"/>
              </a:lnSpc>
              <a:spcBef>
                <a:spcPts val="100"/>
              </a:spcBef>
              <a:spcAft>
                <a:spcPts val="100"/>
              </a:spcAft>
            </a:pPr>
            <a:r>
              <a:rPr kumimoji="1" lang="en-US" altLang="zh-CN" dirty="0">
                <a:latin typeface="微软雅黑 Light" panose="020B0502040204020203" pitchFamily="34" charset="-122"/>
                <a:ea typeface="微软雅黑 Light" panose="020B0502040204020203" pitchFamily="34" charset="-122"/>
              </a:rPr>
              <a:t>www.freepik.com</a:t>
            </a:r>
            <a:r>
              <a:rPr kumimoji="1" lang="zh-CN" altLang="en-US" dirty="0">
                <a:latin typeface="微软雅黑 Light" panose="020B0502040204020203" pitchFamily="34" charset="-122"/>
                <a:ea typeface="微软雅黑 Light" panose="020B0502040204020203" pitchFamily="34" charset="-122"/>
              </a:rPr>
              <a:t>   </a:t>
            </a:r>
            <a:endParaRPr kumimoji="1" lang="en-US" altLang="zh-CN" dirty="0">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本网站所提供的任何信息内容（包括但不限于 </a:t>
            </a:r>
            <a:r>
              <a:rPr kumimoji="1" lang="en"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PPT </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模板、</a:t>
            </a:r>
            <a:r>
              <a:rPr kumimoji="1" lang="en"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Word </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文档、</a:t>
            </a:r>
            <a:r>
              <a:rPr kumimoji="1" lang="en"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Excel </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图表、图片素材等）均受</a:t>
            </a:r>
            <a:r>
              <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中华人民共和国著作权法</a:t>
            </a:r>
            <a:r>
              <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信息网络传播权保护条例</a:t>
            </a:r>
            <a:r>
              <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及其他适用的法律法规的保护，未经权利人书面明确授权，信息内容的任何部分</a:t>
            </a:r>
            <a:r>
              <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包括图片或图表</a:t>
            </a:r>
            <a:r>
              <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不得被全部或部分的复制、传播、销售，否则将承担法律责任。</a:t>
            </a:r>
            <a:endPar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440000"/>
              </a:lnSpc>
              <a:spcBef>
                <a:spcPts val="1000"/>
              </a:spcBef>
              <a:spcAft>
                <a:spcPts val="0"/>
              </a:spcAft>
              <a:buClrTx/>
              <a:buSzTx/>
              <a:buFont typeface="Arial" panose="020B0604020202020204" pitchFamily="34" charset="0"/>
              <a:buNone/>
              <a:tabLst/>
              <a:defRPr/>
            </a:pPr>
            <a:r>
              <a:rPr kumimoji="1" lang="zh-CN" altLang="en-US" dirty="0">
                <a:solidFill>
                  <a:prstClr val="white"/>
                </a:solidFill>
                <a:latin typeface="微软雅黑 Light" panose="020B0502040204020203" pitchFamily="34" charset="-122"/>
                <a:ea typeface="微软雅黑 Light" panose="020B0502040204020203" pitchFamily="34" charset="-122"/>
              </a:rPr>
              <a:t>廷洲</a:t>
            </a:r>
            <a:endParaRPr lang="zh-CN" altLang="en-US" dirty="0">
              <a:latin typeface="微软雅黑 Light" panose="020B0502040204020203" pitchFamily="34" charset="-122"/>
              <a:ea typeface="微软雅黑 Light" panose="020B0502040204020203" pitchFamily="34" charset="-122"/>
            </a:endParaRPr>
          </a:p>
        </p:txBody>
      </p:sp>
      <p:sp>
        <p:nvSpPr>
          <p:cNvPr id="5" name="文本占位符 4">
            <a:extLst>
              <a:ext uri="{FF2B5EF4-FFF2-40B4-BE49-F238E27FC236}">
                <a16:creationId xmlns:a16="http://schemas.microsoft.com/office/drawing/2014/main" id="{D4B04C45-5589-50F3-F010-4842695568BB}"/>
              </a:ext>
            </a:extLst>
          </p:cNvPr>
          <p:cNvSpPr>
            <a:spLocks noGrp="1"/>
          </p:cNvSpPr>
          <p:nvPr>
            <p:ph type="body" sz="quarter" idx="10"/>
          </p:nvPr>
        </p:nvSpPr>
        <p:spPr/>
        <p:txBody>
          <a:bodyPr/>
          <a:lstStyle/>
          <a:p>
            <a:r>
              <a:rPr kumimoji="1" lang="zh-CN" altLang="en-US" dirty="0">
                <a:latin typeface="微软雅黑 Light" panose="020B0502040204020203" pitchFamily="34" charset="-122"/>
                <a:ea typeface="微软雅黑 Light" panose="020B0502040204020203" pitchFamily="34" charset="-122"/>
              </a:rPr>
              <a:t>标注</a:t>
            </a:r>
          </a:p>
          <a:p>
            <a:endParaRPr lang="zh-CN" altLang="en-US" dirty="0">
              <a:latin typeface="微软雅黑 Light" panose="020B0502040204020203" pitchFamily="34" charset="-122"/>
              <a:ea typeface="微软雅黑 Light" panose="020B0502040204020203" pitchFamily="34" charset="-122"/>
            </a:endParaRPr>
          </a:p>
        </p:txBody>
      </p:sp>
      <p:sp>
        <p:nvSpPr>
          <p:cNvPr id="8" name="文本占位符 7">
            <a:extLst>
              <a:ext uri="{FF2B5EF4-FFF2-40B4-BE49-F238E27FC236}">
                <a16:creationId xmlns:a16="http://schemas.microsoft.com/office/drawing/2014/main" id="{9EC5B0F6-087A-A292-0046-9BE18E05FE0A}"/>
              </a:ext>
            </a:extLst>
          </p:cNvPr>
          <p:cNvSpPr>
            <a:spLocks noGrp="1"/>
          </p:cNvSpPr>
          <p:nvPr>
            <p:ph type="body" sz="quarter" idx="17"/>
          </p:nvPr>
        </p:nvSpPr>
        <p:spPr/>
        <p:txBody>
          <a:bodyPr/>
          <a:lstStyle/>
          <a:p>
            <a:r>
              <a:rPr kumimoji="1" lang="zh-CN" altLang="en-US" dirty="0">
                <a:latin typeface="微软雅黑 Light" panose="020B0502040204020203" pitchFamily="34" charset="-122"/>
                <a:ea typeface="微软雅黑 Light" panose="020B0502040204020203" pitchFamily="34" charset="-122"/>
              </a:rPr>
              <a:t>字体使用</a:t>
            </a:r>
            <a:endParaRPr kumimoji="1" lang="en-US" altLang="zh-CN" dirty="0">
              <a:latin typeface="微软雅黑 Light" panose="020B0502040204020203" pitchFamily="34" charset="-122"/>
              <a:ea typeface="微软雅黑 Light" panose="020B0502040204020203" pitchFamily="34" charset="-122"/>
            </a:endParaRPr>
          </a:p>
          <a:p>
            <a:endParaRPr kumimoji="1" lang="en-US" altLang="zh-CN" dirty="0">
              <a:latin typeface="微软雅黑 Light" panose="020B0502040204020203" pitchFamily="34" charset="-122"/>
              <a:ea typeface="微软雅黑 Light" panose="020B0502040204020203" pitchFamily="34" charset="-122"/>
            </a:endParaRPr>
          </a:p>
          <a:p>
            <a:r>
              <a:rPr kumimoji="1" lang="zh-CN" altLang="en-US" dirty="0">
                <a:latin typeface="微软雅黑 Light" panose="020B0502040204020203" pitchFamily="34" charset="-122"/>
                <a:ea typeface="微软雅黑 Light" panose="020B0502040204020203" pitchFamily="34" charset="-122"/>
              </a:rPr>
              <a:t>行距</a:t>
            </a:r>
            <a:endParaRPr kumimoji="1" lang="en-US" altLang="zh-CN" dirty="0">
              <a:latin typeface="微软雅黑 Light" panose="020B0502040204020203" pitchFamily="34" charset="-122"/>
              <a:ea typeface="微软雅黑 Light" panose="020B0502040204020203" pitchFamily="34" charset="-122"/>
            </a:endParaRPr>
          </a:p>
          <a:p>
            <a:endParaRPr kumimoji="1" lang="en-US" altLang="zh-CN" dirty="0">
              <a:latin typeface="微软雅黑 Light" panose="020B0502040204020203" pitchFamily="34" charset="-122"/>
              <a:ea typeface="微软雅黑 Light" panose="020B0502040204020203" pitchFamily="34" charset="-122"/>
            </a:endParaRPr>
          </a:p>
          <a:p>
            <a:r>
              <a:rPr kumimoji="1" lang="zh-CN" altLang="en-US" dirty="0">
                <a:latin typeface="微软雅黑 Light" panose="020B0502040204020203" pitchFamily="34" charset="-122"/>
                <a:ea typeface="微软雅黑 Light" panose="020B0502040204020203" pitchFamily="34" charset="-122"/>
              </a:rPr>
              <a:t>素材</a:t>
            </a:r>
            <a:endParaRPr kumimoji="1" lang="en-US" altLang="zh-CN" dirty="0">
              <a:latin typeface="微软雅黑 Light" panose="020B0502040204020203" pitchFamily="34" charset="-122"/>
              <a:ea typeface="微软雅黑 Light" panose="020B0502040204020203" pitchFamily="34" charset="-122"/>
            </a:endParaRPr>
          </a:p>
          <a:p>
            <a:endParaRPr kumimoji="1" lang="en-US" altLang="zh-CN" dirty="0">
              <a:latin typeface="微软雅黑 Light" panose="020B0502040204020203" pitchFamily="34" charset="-122"/>
              <a:ea typeface="微软雅黑 Light" panose="020B0502040204020203" pitchFamily="34" charset="-122"/>
            </a:endParaRPr>
          </a:p>
          <a:p>
            <a:r>
              <a:rPr kumimoji="1" lang="zh-CN" altLang="en-US" dirty="0">
                <a:latin typeface="微软雅黑 Light" panose="020B0502040204020203" pitchFamily="34" charset="-122"/>
                <a:ea typeface="微软雅黑 Light" panose="020B0502040204020203" pitchFamily="34" charset="-122"/>
              </a:rPr>
              <a:t>声明</a:t>
            </a:r>
            <a:endParaRPr kumimoji="1" lang="en-US" altLang="zh-CN" dirty="0">
              <a:latin typeface="微软雅黑 Light" panose="020B0502040204020203" pitchFamily="34" charset="-122"/>
              <a:ea typeface="微软雅黑 Light" panose="020B0502040204020203" pitchFamily="34" charset="-122"/>
            </a:endParaRPr>
          </a:p>
          <a:p>
            <a:endParaRPr kumimoji="1" lang="en-US" altLang="zh-CN" dirty="0">
              <a:latin typeface="微软雅黑 Light" panose="020B0502040204020203" pitchFamily="34" charset="-122"/>
              <a:ea typeface="微软雅黑 Light" panose="020B0502040204020203" pitchFamily="34" charset="-122"/>
            </a:endParaRPr>
          </a:p>
          <a:p>
            <a:endParaRPr kumimoji="1" lang="en-US" altLang="zh-CN" dirty="0">
              <a:latin typeface="微软雅黑 Light" panose="020B0502040204020203" pitchFamily="34" charset="-122"/>
              <a:ea typeface="微软雅黑 Light" panose="020B0502040204020203" pitchFamily="34" charset="-122"/>
            </a:endParaRPr>
          </a:p>
          <a:p>
            <a:endParaRPr kumimoji="1" lang="en-US" altLang="zh-CN" dirty="0">
              <a:latin typeface="微软雅黑 Light" panose="020B0502040204020203" pitchFamily="34" charset="-122"/>
              <a:ea typeface="微软雅黑 Light" panose="020B0502040204020203" pitchFamily="34" charset="-122"/>
            </a:endParaRPr>
          </a:p>
          <a:p>
            <a:r>
              <a:rPr kumimoji="1" lang="zh-CN" altLang="en-US" dirty="0">
                <a:latin typeface="微软雅黑 Light" panose="020B0502040204020203" pitchFamily="34" charset="-122"/>
                <a:ea typeface="微软雅黑 Light" panose="020B0502040204020203" pitchFamily="34" charset="-122"/>
              </a:rPr>
              <a:t>作者</a:t>
            </a:r>
          </a:p>
          <a:p>
            <a:endParaRPr lang="zh-CN" altLang="en-US" dirty="0">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2453802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2EA5D72-54E2-E532-FA93-7A58F341C351}"/>
              </a:ext>
            </a:extLst>
          </p:cNvPr>
          <p:cNvSpPr>
            <a:spLocks noGrp="1"/>
          </p:cNvSpPr>
          <p:nvPr>
            <p:ph type="body" sz="quarter" idx="10"/>
          </p:nvPr>
        </p:nvSpPr>
        <p:spPr/>
        <p:txBody>
          <a:bodyPr>
            <a:noAutofit/>
          </a:bodyPr>
          <a:lstStyle/>
          <a:p>
            <a:r>
              <a:rPr lang="en-US" altLang="zh-CN" dirty="0"/>
              <a:t>01</a:t>
            </a:r>
            <a:endParaRPr lang="zh-CN" altLang="en-US" dirty="0"/>
          </a:p>
        </p:txBody>
      </p:sp>
      <p:sp>
        <p:nvSpPr>
          <p:cNvPr id="3" name="文本占位符 2">
            <a:extLst>
              <a:ext uri="{FF2B5EF4-FFF2-40B4-BE49-F238E27FC236}">
                <a16:creationId xmlns:a16="http://schemas.microsoft.com/office/drawing/2014/main" id="{5317DDD8-EEC1-2DBE-422C-D1BF228CE5FD}"/>
              </a:ext>
            </a:extLst>
          </p:cNvPr>
          <p:cNvSpPr>
            <a:spLocks noGrp="1"/>
          </p:cNvSpPr>
          <p:nvPr>
            <p:ph type="body" sz="quarter" idx="11"/>
          </p:nvPr>
        </p:nvSpPr>
        <p:spPr>
          <a:xfrm>
            <a:off x="962252" y="3714750"/>
            <a:ext cx="4647519" cy="1000125"/>
          </a:xfrm>
        </p:spPr>
        <p:txBody>
          <a:bodyPr>
            <a:noAutofit/>
          </a:bodyPr>
          <a:lstStyle/>
          <a:p>
            <a:pPr>
              <a:lnSpc>
                <a:spcPct val="110000"/>
              </a:lnSpc>
            </a:pPr>
            <a:r>
              <a:rPr lang="zh-CN" altLang="en-US" sz="6600" spc="300" dirty="0">
                <a:solidFill>
                  <a:schemeClr val="bg1"/>
                </a:solidFill>
                <a:latin typeface="+mj-ea"/>
                <a:ea typeface="+mj-ea"/>
              </a:rPr>
              <a:t>国内外研究</a:t>
            </a:r>
          </a:p>
          <a:p>
            <a:endParaRPr lang="zh-CN" altLang="en-US" dirty="0"/>
          </a:p>
        </p:txBody>
      </p:sp>
    </p:spTree>
    <p:extLst>
      <p:ext uri="{BB962C8B-B14F-4D97-AF65-F5344CB8AC3E}">
        <p14:creationId xmlns:p14="http://schemas.microsoft.com/office/powerpoint/2010/main" val="3973130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CB23425-55FA-0E39-DC14-74B1786D3FD1}"/>
              </a:ext>
            </a:extLst>
          </p:cNvPr>
          <p:cNvSpPr>
            <a:spLocks noGrp="1"/>
          </p:cNvSpPr>
          <p:nvPr>
            <p:ph type="body" sz="quarter" idx="11"/>
          </p:nvPr>
        </p:nvSpPr>
        <p:spPr>
          <a:xfrm>
            <a:off x="1546187" y="489450"/>
            <a:ext cx="1839130" cy="512958"/>
          </a:xfrm>
        </p:spPr>
        <p:txBody>
          <a:bodyPr/>
          <a:lstStyle/>
          <a:p>
            <a:pPr algn="just">
              <a:lnSpc>
                <a:spcPct val="100000"/>
              </a:lnSpc>
              <a:spcBef>
                <a:spcPts val="0"/>
              </a:spcBef>
            </a:pPr>
            <a:r>
              <a:rPr lang="zh-CN" altLang="en-US" dirty="0">
                <a:gradFill>
                  <a:gsLst>
                    <a:gs pos="0">
                      <a:schemeClr val="accent1"/>
                    </a:gs>
                    <a:gs pos="98000">
                      <a:schemeClr val="accent2"/>
                    </a:gs>
                  </a:gsLst>
                  <a:lin ang="2700000" scaled="0"/>
                </a:gradFill>
              </a:rPr>
              <a:t>研究价值</a:t>
            </a:r>
          </a:p>
        </p:txBody>
      </p:sp>
      <p:sp>
        <p:nvSpPr>
          <p:cNvPr id="3" name="文本占位符 2">
            <a:extLst>
              <a:ext uri="{FF2B5EF4-FFF2-40B4-BE49-F238E27FC236}">
                <a16:creationId xmlns:a16="http://schemas.microsoft.com/office/drawing/2014/main" id="{BDE8D38C-B9F7-7469-6925-7E182D7DDA52}"/>
              </a:ext>
            </a:extLst>
          </p:cNvPr>
          <p:cNvSpPr>
            <a:spLocks noGrp="1"/>
          </p:cNvSpPr>
          <p:nvPr>
            <p:ph type="body" sz="quarter" idx="12"/>
          </p:nvPr>
        </p:nvSpPr>
        <p:spPr>
          <a:xfrm>
            <a:off x="913031" y="535935"/>
            <a:ext cx="682851" cy="365125"/>
          </a:xfrm>
        </p:spPr>
        <p:txBody>
          <a:bodyPr/>
          <a:lstStyle/>
          <a:p>
            <a:r>
              <a:rPr lang="en-US" altLang="zh-CN" dirty="0"/>
              <a:t>01</a:t>
            </a:r>
            <a:endParaRPr lang="zh-CN" altLang="en-US" dirty="0"/>
          </a:p>
        </p:txBody>
      </p:sp>
      <p:sp>
        <p:nvSpPr>
          <p:cNvPr id="4" name="文本框 3">
            <a:extLst>
              <a:ext uri="{FF2B5EF4-FFF2-40B4-BE49-F238E27FC236}">
                <a16:creationId xmlns:a16="http://schemas.microsoft.com/office/drawing/2014/main" id="{AC8F20E6-0804-2F3E-E17E-74EA7BBF9305}"/>
              </a:ext>
            </a:extLst>
          </p:cNvPr>
          <p:cNvSpPr txBox="1"/>
          <p:nvPr/>
        </p:nvSpPr>
        <p:spPr>
          <a:xfrm>
            <a:off x="1705897" y="992709"/>
            <a:ext cx="8780206" cy="2646878"/>
          </a:xfrm>
          <a:prstGeom prst="rect">
            <a:avLst/>
          </a:prstGeom>
          <a:noFill/>
        </p:spPr>
        <p:txBody>
          <a:bodyPr wrap="square" rtlCol="0">
            <a:noAutofit/>
          </a:bodyPr>
          <a:lstStyle/>
          <a:p>
            <a:r>
              <a:rPr lang="zh-CN" altLang="en-US" sz="16600" dirty="0">
                <a:solidFill>
                  <a:srgbClr val="1C456A">
                    <a:alpha val="6000"/>
                  </a:srgbClr>
                </a:solidFill>
                <a:latin typeface="+mj-ea"/>
                <a:ea typeface="+mj-ea"/>
              </a:rPr>
              <a:t>主要内容</a:t>
            </a:r>
          </a:p>
        </p:txBody>
      </p:sp>
      <p:sp>
        <p:nvSpPr>
          <p:cNvPr id="5" name="矩形: 圆角 4">
            <a:extLst>
              <a:ext uri="{FF2B5EF4-FFF2-40B4-BE49-F238E27FC236}">
                <a16:creationId xmlns:a16="http://schemas.microsoft.com/office/drawing/2014/main" id="{86CAF556-0E16-4762-7833-7210B075F625}"/>
              </a:ext>
            </a:extLst>
          </p:cNvPr>
          <p:cNvSpPr/>
          <p:nvPr/>
        </p:nvSpPr>
        <p:spPr>
          <a:xfrm>
            <a:off x="982663" y="2472738"/>
            <a:ext cx="10226675" cy="3283001"/>
          </a:xfrm>
          <a:prstGeom prst="roundRect">
            <a:avLst>
              <a:gd name="adj" fmla="val 1857"/>
            </a:avLst>
          </a:prstGeom>
          <a:gradFill flip="none" rotWithShape="1">
            <a:gsLst>
              <a:gs pos="0">
                <a:schemeClr val="accent1"/>
              </a:gs>
              <a:gs pos="100000">
                <a:schemeClr val="accent2"/>
              </a:gs>
            </a:gsLst>
            <a:path path="circle">
              <a:fillToRect l="100000" t="100000"/>
            </a:path>
            <a:tileRect r="-100000" b="-100000"/>
          </a:gradFill>
          <a:ln>
            <a:noFill/>
          </a:ln>
          <a:effectLst>
            <a:outerShdw blurRad="50800" dist="38100" dir="5400000" algn="t" rotWithShape="0">
              <a:srgbClr val="29679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F2F5705E-0C5D-EF16-C70E-D3B156C3814D}"/>
              </a:ext>
            </a:extLst>
          </p:cNvPr>
          <p:cNvSpPr txBox="1"/>
          <p:nvPr/>
        </p:nvSpPr>
        <p:spPr>
          <a:xfrm>
            <a:off x="1910342" y="2901614"/>
            <a:ext cx="403756" cy="514051"/>
          </a:xfrm>
          <a:prstGeom prst="rect">
            <a:avLst/>
          </a:prstGeom>
          <a:noFill/>
        </p:spPr>
        <p:txBody>
          <a:bodyPr wrap="square">
            <a:noAutofit/>
          </a:bodyPr>
          <a:lstStyle/>
          <a:p>
            <a:pPr algn="just">
              <a:lnSpc>
                <a:spcPct val="120000"/>
              </a:lnSpc>
            </a:pPr>
            <a:r>
              <a:rPr lang="en-US" altLang="zh-CN" sz="2400" kern="100" dirty="0">
                <a:solidFill>
                  <a:schemeClr val="bg1"/>
                </a:solidFill>
                <a:effectLst/>
                <a:latin typeface="+mj-ea"/>
                <a:ea typeface="+mj-ea"/>
              </a:rPr>
              <a:t>1</a:t>
            </a:r>
            <a:endParaRPr lang="zh-CN" altLang="en-US" sz="2000" dirty="0">
              <a:solidFill>
                <a:schemeClr val="bg1"/>
              </a:solidFill>
              <a:latin typeface="+mj-ea"/>
              <a:ea typeface="+mj-ea"/>
            </a:endParaRPr>
          </a:p>
        </p:txBody>
      </p:sp>
      <p:sp>
        <p:nvSpPr>
          <p:cNvPr id="7" name="文本框 6">
            <a:extLst>
              <a:ext uri="{FF2B5EF4-FFF2-40B4-BE49-F238E27FC236}">
                <a16:creationId xmlns:a16="http://schemas.microsoft.com/office/drawing/2014/main" id="{66940710-9DC3-B69B-78A3-87D8884E35CE}"/>
              </a:ext>
            </a:extLst>
          </p:cNvPr>
          <p:cNvSpPr txBox="1"/>
          <p:nvPr/>
        </p:nvSpPr>
        <p:spPr>
          <a:xfrm>
            <a:off x="6783782" y="2901614"/>
            <a:ext cx="429736" cy="514051"/>
          </a:xfrm>
          <a:prstGeom prst="rect">
            <a:avLst/>
          </a:prstGeom>
          <a:noFill/>
        </p:spPr>
        <p:txBody>
          <a:bodyPr wrap="square">
            <a:noAutofit/>
          </a:bodyPr>
          <a:lstStyle/>
          <a:p>
            <a:pPr algn="just">
              <a:lnSpc>
                <a:spcPct val="120000"/>
              </a:lnSpc>
            </a:pPr>
            <a:r>
              <a:rPr lang="en-US" altLang="zh-CN" sz="2400" kern="100" dirty="0">
                <a:solidFill>
                  <a:schemeClr val="bg1"/>
                </a:solidFill>
                <a:effectLst/>
                <a:latin typeface="+mj-ea"/>
                <a:ea typeface="+mj-ea"/>
              </a:rPr>
              <a:t>2</a:t>
            </a:r>
            <a:endParaRPr lang="zh-CN" altLang="en-US" sz="2000" dirty="0">
              <a:solidFill>
                <a:schemeClr val="bg1"/>
              </a:solidFill>
              <a:latin typeface="+mj-ea"/>
              <a:ea typeface="+mj-ea"/>
            </a:endParaRPr>
          </a:p>
        </p:txBody>
      </p:sp>
      <p:sp>
        <p:nvSpPr>
          <p:cNvPr id="8" name="文本框 7">
            <a:extLst>
              <a:ext uri="{FF2B5EF4-FFF2-40B4-BE49-F238E27FC236}">
                <a16:creationId xmlns:a16="http://schemas.microsoft.com/office/drawing/2014/main" id="{92ED4C91-8116-5C13-6CD4-2D85F9D5A06C}"/>
              </a:ext>
            </a:extLst>
          </p:cNvPr>
          <p:cNvSpPr txBox="1"/>
          <p:nvPr/>
        </p:nvSpPr>
        <p:spPr>
          <a:xfrm>
            <a:off x="1910342" y="3780502"/>
            <a:ext cx="429735" cy="514051"/>
          </a:xfrm>
          <a:prstGeom prst="rect">
            <a:avLst/>
          </a:prstGeom>
          <a:noFill/>
        </p:spPr>
        <p:txBody>
          <a:bodyPr wrap="square">
            <a:noAutofit/>
          </a:bodyPr>
          <a:lstStyle/>
          <a:p>
            <a:pPr algn="just">
              <a:lnSpc>
                <a:spcPct val="120000"/>
              </a:lnSpc>
            </a:pPr>
            <a:r>
              <a:rPr lang="en-US" altLang="zh-CN" sz="2400" kern="100" dirty="0">
                <a:solidFill>
                  <a:schemeClr val="bg1"/>
                </a:solidFill>
                <a:effectLst/>
                <a:latin typeface="+mj-ea"/>
                <a:ea typeface="+mj-ea"/>
              </a:rPr>
              <a:t>3</a:t>
            </a:r>
            <a:endParaRPr lang="zh-CN" altLang="en-US" sz="2000" dirty="0">
              <a:solidFill>
                <a:schemeClr val="bg1"/>
              </a:solidFill>
              <a:latin typeface="+mj-ea"/>
              <a:ea typeface="+mj-ea"/>
            </a:endParaRPr>
          </a:p>
        </p:txBody>
      </p:sp>
      <p:sp>
        <p:nvSpPr>
          <p:cNvPr id="9" name="文本框 8">
            <a:extLst>
              <a:ext uri="{FF2B5EF4-FFF2-40B4-BE49-F238E27FC236}">
                <a16:creationId xmlns:a16="http://schemas.microsoft.com/office/drawing/2014/main" id="{0E5EAD13-59F4-2F06-0696-C5CA448BA7DA}"/>
              </a:ext>
            </a:extLst>
          </p:cNvPr>
          <p:cNvSpPr txBox="1"/>
          <p:nvPr/>
        </p:nvSpPr>
        <p:spPr>
          <a:xfrm>
            <a:off x="6783783" y="3780502"/>
            <a:ext cx="429735" cy="514051"/>
          </a:xfrm>
          <a:prstGeom prst="rect">
            <a:avLst/>
          </a:prstGeom>
          <a:noFill/>
        </p:spPr>
        <p:txBody>
          <a:bodyPr wrap="square">
            <a:noAutofit/>
          </a:bodyPr>
          <a:lstStyle/>
          <a:p>
            <a:pPr algn="just">
              <a:lnSpc>
                <a:spcPct val="120000"/>
              </a:lnSpc>
            </a:pPr>
            <a:r>
              <a:rPr lang="en-US" altLang="zh-CN" sz="2400" kern="100" dirty="0">
                <a:solidFill>
                  <a:schemeClr val="bg1"/>
                </a:solidFill>
                <a:effectLst/>
                <a:latin typeface="+mj-ea"/>
                <a:ea typeface="+mj-ea"/>
              </a:rPr>
              <a:t>4</a:t>
            </a:r>
            <a:endParaRPr lang="zh-CN" altLang="en-US" sz="2000" dirty="0">
              <a:solidFill>
                <a:schemeClr val="bg1"/>
              </a:solidFill>
              <a:latin typeface="+mj-ea"/>
              <a:ea typeface="+mj-ea"/>
            </a:endParaRPr>
          </a:p>
        </p:txBody>
      </p:sp>
      <p:sp>
        <p:nvSpPr>
          <p:cNvPr id="10" name="文本框 9">
            <a:extLst>
              <a:ext uri="{FF2B5EF4-FFF2-40B4-BE49-F238E27FC236}">
                <a16:creationId xmlns:a16="http://schemas.microsoft.com/office/drawing/2014/main" id="{71AF7AD0-E99A-08F3-576C-FB8EA07A4764}"/>
              </a:ext>
            </a:extLst>
          </p:cNvPr>
          <p:cNvSpPr txBox="1"/>
          <p:nvPr/>
        </p:nvSpPr>
        <p:spPr>
          <a:xfrm>
            <a:off x="1910343" y="4704149"/>
            <a:ext cx="322784" cy="461665"/>
          </a:xfrm>
          <a:prstGeom prst="rect">
            <a:avLst/>
          </a:prstGeom>
          <a:noFill/>
        </p:spPr>
        <p:txBody>
          <a:bodyPr wrap="square">
            <a:noAutofit/>
          </a:bodyPr>
          <a:lstStyle/>
          <a:p>
            <a:r>
              <a:rPr lang="en-US" altLang="zh-CN" sz="2400" kern="100" dirty="0">
                <a:solidFill>
                  <a:schemeClr val="bg1"/>
                </a:solidFill>
                <a:effectLst/>
                <a:latin typeface="+mj-ea"/>
                <a:ea typeface="+mj-ea"/>
                <a:cs typeface="Times New Roman" panose="02020603050405020304" pitchFamily="18" charset="0"/>
              </a:rPr>
              <a:t>5</a:t>
            </a:r>
            <a:endParaRPr lang="zh-CN" altLang="en-US" sz="2000" dirty="0">
              <a:solidFill>
                <a:schemeClr val="bg1"/>
              </a:solidFill>
              <a:latin typeface="+mj-ea"/>
              <a:ea typeface="+mj-ea"/>
            </a:endParaRPr>
          </a:p>
        </p:txBody>
      </p:sp>
      <p:sp>
        <p:nvSpPr>
          <p:cNvPr id="11" name="文本框 10">
            <a:extLst>
              <a:ext uri="{FF2B5EF4-FFF2-40B4-BE49-F238E27FC236}">
                <a16:creationId xmlns:a16="http://schemas.microsoft.com/office/drawing/2014/main" id="{9EE189DB-F179-5D1E-695E-0E825D0D1382}"/>
              </a:ext>
            </a:extLst>
          </p:cNvPr>
          <p:cNvSpPr txBox="1"/>
          <p:nvPr/>
        </p:nvSpPr>
        <p:spPr>
          <a:xfrm>
            <a:off x="2363755" y="2994368"/>
            <a:ext cx="2273557" cy="400110"/>
          </a:xfrm>
          <a:prstGeom prst="rect">
            <a:avLst/>
          </a:prstGeom>
          <a:noFill/>
        </p:spPr>
        <p:txBody>
          <a:bodyPr wrap="square" rtlCol="0">
            <a:noAutofit/>
          </a:bodyPr>
          <a:lstStyle/>
          <a:p>
            <a:r>
              <a:rPr lang="zh-CN" altLang="en-US" sz="2000" spc="300" dirty="0">
                <a:solidFill>
                  <a:schemeClr val="bg1"/>
                </a:solidFill>
                <a:latin typeface="+mj-ea"/>
                <a:ea typeface="+mj-ea"/>
              </a:rPr>
              <a:t>研究的经济价值</a:t>
            </a:r>
          </a:p>
        </p:txBody>
      </p:sp>
      <p:sp>
        <p:nvSpPr>
          <p:cNvPr id="12" name="文本框 11">
            <a:extLst>
              <a:ext uri="{FF2B5EF4-FFF2-40B4-BE49-F238E27FC236}">
                <a16:creationId xmlns:a16="http://schemas.microsoft.com/office/drawing/2014/main" id="{17673A29-572D-BB25-C32D-B94E0698FB5A}"/>
              </a:ext>
            </a:extLst>
          </p:cNvPr>
          <p:cNvSpPr txBox="1"/>
          <p:nvPr/>
        </p:nvSpPr>
        <p:spPr>
          <a:xfrm>
            <a:off x="2363754" y="3846184"/>
            <a:ext cx="2861389" cy="400110"/>
          </a:xfrm>
          <a:prstGeom prst="rect">
            <a:avLst/>
          </a:prstGeom>
          <a:noFill/>
        </p:spPr>
        <p:txBody>
          <a:bodyPr wrap="square" rtlCol="0">
            <a:noAutofit/>
          </a:bodyPr>
          <a:lstStyle/>
          <a:p>
            <a:r>
              <a:rPr lang="zh-CN" altLang="en-US" sz="2000" spc="300" dirty="0">
                <a:solidFill>
                  <a:schemeClr val="bg1"/>
                </a:solidFill>
                <a:latin typeface="+mj-ea"/>
                <a:ea typeface="+mj-ea"/>
              </a:rPr>
              <a:t>提高人群的了解程度</a:t>
            </a:r>
          </a:p>
        </p:txBody>
      </p:sp>
      <p:sp>
        <p:nvSpPr>
          <p:cNvPr id="13" name="文本框 12">
            <a:extLst>
              <a:ext uri="{FF2B5EF4-FFF2-40B4-BE49-F238E27FC236}">
                <a16:creationId xmlns:a16="http://schemas.microsoft.com/office/drawing/2014/main" id="{96255026-F0DD-DF0E-B964-353162E2624B}"/>
              </a:ext>
            </a:extLst>
          </p:cNvPr>
          <p:cNvSpPr txBox="1"/>
          <p:nvPr/>
        </p:nvSpPr>
        <p:spPr>
          <a:xfrm>
            <a:off x="2363754" y="4697999"/>
            <a:ext cx="2861388" cy="400110"/>
          </a:xfrm>
          <a:prstGeom prst="rect">
            <a:avLst/>
          </a:prstGeom>
          <a:noFill/>
        </p:spPr>
        <p:txBody>
          <a:bodyPr wrap="square" rtlCol="0">
            <a:noAutofit/>
          </a:bodyPr>
          <a:lstStyle/>
          <a:p>
            <a:r>
              <a:rPr lang="zh-CN" altLang="en-US" sz="2000" spc="300" dirty="0">
                <a:solidFill>
                  <a:schemeClr val="bg1"/>
                </a:solidFill>
                <a:latin typeface="+mj-ea"/>
                <a:ea typeface="+mj-ea"/>
              </a:rPr>
              <a:t>新技术在使用的技术</a:t>
            </a:r>
          </a:p>
        </p:txBody>
      </p:sp>
      <p:sp>
        <p:nvSpPr>
          <p:cNvPr id="14" name="文本框 13">
            <a:extLst>
              <a:ext uri="{FF2B5EF4-FFF2-40B4-BE49-F238E27FC236}">
                <a16:creationId xmlns:a16="http://schemas.microsoft.com/office/drawing/2014/main" id="{DC3DFC9F-99AB-F308-C188-891B6F09ECC7}"/>
              </a:ext>
            </a:extLst>
          </p:cNvPr>
          <p:cNvSpPr txBox="1"/>
          <p:nvPr/>
        </p:nvSpPr>
        <p:spPr>
          <a:xfrm>
            <a:off x="7213518" y="3846184"/>
            <a:ext cx="3127911" cy="400110"/>
          </a:xfrm>
          <a:prstGeom prst="rect">
            <a:avLst/>
          </a:prstGeom>
          <a:noFill/>
        </p:spPr>
        <p:txBody>
          <a:bodyPr wrap="square" rtlCol="0">
            <a:noAutofit/>
          </a:bodyPr>
          <a:lstStyle/>
          <a:p>
            <a:r>
              <a:rPr lang="zh-CN" altLang="en-US" sz="2000" spc="300" dirty="0">
                <a:solidFill>
                  <a:schemeClr val="bg1"/>
                </a:solidFill>
                <a:latin typeface="+mj-ea"/>
                <a:ea typeface="+mj-ea"/>
              </a:rPr>
              <a:t>对研究内容的了解程度</a:t>
            </a:r>
          </a:p>
        </p:txBody>
      </p:sp>
      <p:sp>
        <p:nvSpPr>
          <p:cNvPr id="15" name="文本框 14">
            <a:extLst>
              <a:ext uri="{FF2B5EF4-FFF2-40B4-BE49-F238E27FC236}">
                <a16:creationId xmlns:a16="http://schemas.microsoft.com/office/drawing/2014/main" id="{EBD559DF-A757-2E3E-8EFC-8FF72CC53A86}"/>
              </a:ext>
            </a:extLst>
          </p:cNvPr>
          <p:cNvSpPr txBox="1"/>
          <p:nvPr/>
        </p:nvSpPr>
        <p:spPr>
          <a:xfrm>
            <a:off x="7213519" y="2994368"/>
            <a:ext cx="2837624" cy="400110"/>
          </a:xfrm>
          <a:prstGeom prst="rect">
            <a:avLst/>
          </a:prstGeom>
          <a:noFill/>
        </p:spPr>
        <p:txBody>
          <a:bodyPr wrap="square" rtlCol="0">
            <a:noAutofit/>
          </a:bodyPr>
          <a:lstStyle/>
          <a:p>
            <a:r>
              <a:rPr lang="zh-CN" altLang="en-US" sz="2000" spc="300" dirty="0">
                <a:solidFill>
                  <a:schemeClr val="bg1"/>
                </a:solidFill>
                <a:latin typeface="+mj-ea"/>
                <a:ea typeface="+mj-ea"/>
              </a:rPr>
              <a:t>技术进步带来的影响</a:t>
            </a:r>
          </a:p>
        </p:txBody>
      </p:sp>
      <p:sp>
        <p:nvSpPr>
          <p:cNvPr id="16" name="文本框 15">
            <a:extLst>
              <a:ext uri="{FF2B5EF4-FFF2-40B4-BE49-F238E27FC236}">
                <a16:creationId xmlns:a16="http://schemas.microsoft.com/office/drawing/2014/main" id="{1124850D-8019-C04E-303B-A388E3E1F83F}"/>
              </a:ext>
            </a:extLst>
          </p:cNvPr>
          <p:cNvSpPr txBox="1"/>
          <p:nvPr/>
        </p:nvSpPr>
        <p:spPr>
          <a:xfrm>
            <a:off x="6783783" y="4651763"/>
            <a:ext cx="429735" cy="514051"/>
          </a:xfrm>
          <a:prstGeom prst="rect">
            <a:avLst/>
          </a:prstGeom>
          <a:noFill/>
        </p:spPr>
        <p:txBody>
          <a:bodyPr wrap="square">
            <a:noAutofit/>
          </a:bodyPr>
          <a:lstStyle/>
          <a:p>
            <a:pPr algn="just">
              <a:lnSpc>
                <a:spcPct val="120000"/>
              </a:lnSpc>
            </a:pPr>
            <a:r>
              <a:rPr lang="en-US" altLang="zh-CN" sz="2400" kern="100" dirty="0">
                <a:solidFill>
                  <a:schemeClr val="bg1"/>
                </a:solidFill>
                <a:effectLst/>
                <a:latin typeface="+mj-ea"/>
                <a:ea typeface="+mj-ea"/>
              </a:rPr>
              <a:t>6</a:t>
            </a:r>
            <a:endParaRPr lang="zh-CN" altLang="en-US" sz="2000" dirty="0">
              <a:solidFill>
                <a:schemeClr val="bg1"/>
              </a:solidFill>
              <a:latin typeface="+mj-ea"/>
              <a:ea typeface="+mj-ea"/>
            </a:endParaRPr>
          </a:p>
        </p:txBody>
      </p:sp>
      <p:sp>
        <p:nvSpPr>
          <p:cNvPr id="17" name="文本框 16">
            <a:extLst>
              <a:ext uri="{FF2B5EF4-FFF2-40B4-BE49-F238E27FC236}">
                <a16:creationId xmlns:a16="http://schemas.microsoft.com/office/drawing/2014/main" id="{FB23904F-C4C3-D05B-8C0B-2207F3C96C8F}"/>
              </a:ext>
            </a:extLst>
          </p:cNvPr>
          <p:cNvSpPr txBox="1"/>
          <p:nvPr/>
        </p:nvSpPr>
        <p:spPr>
          <a:xfrm>
            <a:off x="7213519" y="4697999"/>
            <a:ext cx="1952252" cy="400110"/>
          </a:xfrm>
          <a:prstGeom prst="rect">
            <a:avLst/>
          </a:prstGeom>
          <a:noFill/>
        </p:spPr>
        <p:txBody>
          <a:bodyPr wrap="square" rtlCol="0">
            <a:noAutofit/>
          </a:bodyPr>
          <a:lstStyle/>
          <a:p>
            <a:r>
              <a:rPr lang="zh-CN" altLang="en-US" sz="2000" spc="300" dirty="0">
                <a:solidFill>
                  <a:schemeClr val="bg1"/>
                </a:solidFill>
                <a:latin typeface="+mj-ea"/>
                <a:ea typeface="+mj-ea"/>
              </a:rPr>
              <a:t>研究人员简介</a:t>
            </a:r>
          </a:p>
        </p:txBody>
      </p:sp>
      <p:sp>
        <p:nvSpPr>
          <p:cNvPr id="18" name="矩形 17">
            <a:extLst>
              <a:ext uri="{FF2B5EF4-FFF2-40B4-BE49-F238E27FC236}">
                <a16:creationId xmlns:a16="http://schemas.microsoft.com/office/drawing/2014/main" id="{A9E7AA5D-086E-3DAD-C0DD-7AFC79E2AFC9}"/>
              </a:ext>
            </a:extLst>
          </p:cNvPr>
          <p:cNvSpPr/>
          <p:nvPr/>
        </p:nvSpPr>
        <p:spPr>
          <a:xfrm>
            <a:off x="0" y="6763732"/>
            <a:ext cx="12192000" cy="94268"/>
          </a:xfrm>
          <a:prstGeom prst="rect">
            <a:avLst/>
          </a:prstGeom>
          <a:solidFill>
            <a:srgbClr val="24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a:extLst>
              <a:ext uri="{FF2B5EF4-FFF2-40B4-BE49-F238E27FC236}">
                <a16:creationId xmlns:a16="http://schemas.microsoft.com/office/drawing/2014/main" id="{BFAB3EDF-7898-9F66-3A47-A372DA4E3936}"/>
              </a:ext>
            </a:extLst>
          </p:cNvPr>
          <p:cNvCxnSpPr>
            <a:cxnSpLocks/>
          </p:cNvCxnSpPr>
          <p:nvPr/>
        </p:nvCxnSpPr>
        <p:spPr>
          <a:xfrm>
            <a:off x="2314098" y="3066811"/>
            <a:ext cx="0" cy="19890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40F68E7F-3E98-593A-AE30-15C73DE3852C}"/>
              </a:ext>
            </a:extLst>
          </p:cNvPr>
          <p:cNvCxnSpPr>
            <a:cxnSpLocks/>
          </p:cNvCxnSpPr>
          <p:nvPr/>
        </p:nvCxnSpPr>
        <p:spPr>
          <a:xfrm>
            <a:off x="2314098" y="3946200"/>
            <a:ext cx="0" cy="19890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53DA73DA-A3D9-A792-63B6-BCA8925CDF39}"/>
              </a:ext>
            </a:extLst>
          </p:cNvPr>
          <p:cNvCxnSpPr>
            <a:cxnSpLocks/>
          </p:cNvCxnSpPr>
          <p:nvPr/>
        </p:nvCxnSpPr>
        <p:spPr>
          <a:xfrm>
            <a:off x="2314098" y="4809336"/>
            <a:ext cx="0" cy="19890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6C79155E-4355-BBEF-DECB-304595528A30}"/>
              </a:ext>
            </a:extLst>
          </p:cNvPr>
          <p:cNvCxnSpPr>
            <a:cxnSpLocks/>
          </p:cNvCxnSpPr>
          <p:nvPr/>
        </p:nvCxnSpPr>
        <p:spPr>
          <a:xfrm>
            <a:off x="7190466" y="3066811"/>
            <a:ext cx="0" cy="19890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7B0C6370-79A9-8DD1-EA13-E77FB17E6888}"/>
              </a:ext>
            </a:extLst>
          </p:cNvPr>
          <p:cNvCxnSpPr>
            <a:cxnSpLocks/>
          </p:cNvCxnSpPr>
          <p:nvPr/>
        </p:nvCxnSpPr>
        <p:spPr>
          <a:xfrm>
            <a:off x="7190466" y="3946200"/>
            <a:ext cx="0" cy="19890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F1D5719F-2710-7452-AC1E-76514E263064}"/>
              </a:ext>
            </a:extLst>
          </p:cNvPr>
          <p:cNvCxnSpPr>
            <a:cxnSpLocks/>
          </p:cNvCxnSpPr>
          <p:nvPr/>
        </p:nvCxnSpPr>
        <p:spPr>
          <a:xfrm>
            <a:off x="7190466" y="4809336"/>
            <a:ext cx="0" cy="19890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6" name="Picture 2">
            <a:hlinkClick r:id="rId2"/>
            <a:extLst>
              <a:ext uri="{FF2B5EF4-FFF2-40B4-BE49-F238E27FC236}">
                <a16:creationId xmlns:a16="http://schemas.microsoft.com/office/drawing/2014/main" id="{FEE8FB57-0FB3-2D7A-7727-5E9D1FA41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0629" y="630705"/>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880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1261895-28EA-639C-8118-5BF751AF98B3}"/>
              </a:ext>
            </a:extLst>
          </p:cNvPr>
          <p:cNvSpPr>
            <a:spLocks noGrp="1"/>
          </p:cNvSpPr>
          <p:nvPr>
            <p:ph type="body" sz="quarter" idx="11"/>
          </p:nvPr>
        </p:nvSpPr>
        <p:spPr>
          <a:xfrm>
            <a:off x="1600756" y="525482"/>
            <a:ext cx="2651930" cy="476004"/>
          </a:xfrm>
        </p:spPr>
        <p:txBody>
          <a:bodyPr>
            <a:noAutofit/>
          </a:bodyPr>
          <a:lstStyle/>
          <a:p>
            <a:pPr algn="just">
              <a:lnSpc>
                <a:spcPct val="100000"/>
              </a:lnSpc>
              <a:spcBef>
                <a:spcPts val="0"/>
              </a:spcBef>
            </a:pPr>
            <a:r>
              <a:rPr lang="zh-CN" altLang="en-US" dirty="0">
                <a:gradFill>
                  <a:gsLst>
                    <a:gs pos="0">
                      <a:schemeClr val="accent1"/>
                    </a:gs>
                    <a:gs pos="98000">
                      <a:schemeClr val="accent2"/>
                    </a:gs>
                  </a:gsLst>
                  <a:lin ang="2700000" scaled="0"/>
                </a:gradFill>
              </a:rPr>
              <a:t>研究背景简介</a:t>
            </a:r>
          </a:p>
        </p:txBody>
      </p:sp>
      <p:sp>
        <p:nvSpPr>
          <p:cNvPr id="3" name="文本占位符 2">
            <a:extLst>
              <a:ext uri="{FF2B5EF4-FFF2-40B4-BE49-F238E27FC236}">
                <a16:creationId xmlns:a16="http://schemas.microsoft.com/office/drawing/2014/main" id="{52AA053F-3CAE-E539-1191-D2F91A439C9B}"/>
              </a:ext>
            </a:extLst>
          </p:cNvPr>
          <p:cNvSpPr>
            <a:spLocks noGrp="1"/>
          </p:cNvSpPr>
          <p:nvPr>
            <p:ph type="body" sz="quarter" idx="12"/>
          </p:nvPr>
        </p:nvSpPr>
        <p:spPr>
          <a:xfrm>
            <a:off x="903092" y="548942"/>
            <a:ext cx="737419" cy="365125"/>
          </a:xfrm>
        </p:spPr>
        <p:txBody>
          <a:bodyPr/>
          <a:lstStyle/>
          <a:p>
            <a:r>
              <a:rPr lang="en-US" altLang="zh-CN" dirty="0"/>
              <a:t>02</a:t>
            </a:r>
            <a:endParaRPr lang="zh-CN" altLang="en-US" dirty="0"/>
          </a:p>
        </p:txBody>
      </p:sp>
      <p:sp>
        <p:nvSpPr>
          <p:cNvPr id="4" name="箭头: 五边形 3">
            <a:extLst>
              <a:ext uri="{FF2B5EF4-FFF2-40B4-BE49-F238E27FC236}">
                <a16:creationId xmlns:a16="http://schemas.microsoft.com/office/drawing/2014/main" id="{8AA74B3E-53A8-BB5B-FE86-55E34B42D99A}"/>
              </a:ext>
            </a:extLst>
          </p:cNvPr>
          <p:cNvSpPr/>
          <p:nvPr/>
        </p:nvSpPr>
        <p:spPr>
          <a:xfrm>
            <a:off x="1488519" y="1707833"/>
            <a:ext cx="4632247" cy="3535680"/>
          </a:xfrm>
          <a:prstGeom prst="homePlate">
            <a:avLst>
              <a:gd name="adj" fmla="val 2959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dirty="0"/>
              <a:t> </a:t>
            </a:r>
            <a:endParaRPr lang="zh-CN" altLang="en-US" dirty="0"/>
          </a:p>
        </p:txBody>
      </p:sp>
      <p:sp>
        <p:nvSpPr>
          <p:cNvPr id="5" name="箭头: 五边形 4">
            <a:extLst>
              <a:ext uri="{FF2B5EF4-FFF2-40B4-BE49-F238E27FC236}">
                <a16:creationId xmlns:a16="http://schemas.microsoft.com/office/drawing/2014/main" id="{081ADB28-6AC2-EFD9-C694-DD60F3D92237}"/>
              </a:ext>
            </a:extLst>
          </p:cNvPr>
          <p:cNvSpPr/>
          <p:nvPr/>
        </p:nvSpPr>
        <p:spPr>
          <a:xfrm flipH="1">
            <a:off x="6130926" y="1707833"/>
            <a:ext cx="4632247" cy="3535680"/>
          </a:xfrm>
          <a:prstGeom prst="homePlate">
            <a:avLst>
              <a:gd name="adj" fmla="val 2959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9FAEEAA3-F401-4FD0-ED4F-EDF706B0911B}"/>
              </a:ext>
            </a:extLst>
          </p:cNvPr>
          <p:cNvSpPr txBox="1"/>
          <p:nvPr/>
        </p:nvSpPr>
        <p:spPr>
          <a:xfrm>
            <a:off x="2611121" y="2411488"/>
            <a:ext cx="1463040" cy="461665"/>
          </a:xfrm>
          <a:prstGeom prst="rect">
            <a:avLst/>
          </a:prstGeom>
          <a:noFill/>
        </p:spPr>
        <p:txBody>
          <a:bodyPr wrap="square" rtlCol="0">
            <a:noAutofit/>
          </a:bodyPr>
          <a:lstStyle/>
          <a:p>
            <a:r>
              <a:rPr lang="zh-CN" altLang="en-US" sz="2400" dirty="0">
                <a:solidFill>
                  <a:schemeClr val="bg1"/>
                </a:solidFill>
                <a:latin typeface="+mj-ea"/>
                <a:ea typeface="+mj-ea"/>
              </a:rPr>
              <a:t>国内研究</a:t>
            </a:r>
          </a:p>
        </p:txBody>
      </p:sp>
      <p:cxnSp>
        <p:nvCxnSpPr>
          <p:cNvPr id="7" name="直接连接符 6">
            <a:extLst>
              <a:ext uri="{FF2B5EF4-FFF2-40B4-BE49-F238E27FC236}">
                <a16:creationId xmlns:a16="http://schemas.microsoft.com/office/drawing/2014/main" id="{14EDAACA-E8AA-1516-23E9-A52066823104}"/>
              </a:ext>
            </a:extLst>
          </p:cNvPr>
          <p:cNvCxnSpPr/>
          <p:nvPr/>
        </p:nvCxnSpPr>
        <p:spPr>
          <a:xfrm>
            <a:off x="2611121" y="2987036"/>
            <a:ext cx="146304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EADF61FF-9330-F668-943E-D25E0B35EA59}"/>
              </a:ext>
            </a:extLst>
          </p:cNvPr>
          <p:cNvSpPr txBox="1"/>
          <p:nvPr/>
        </p:nvSpPr>
        <p:spPr>
          <a:xfrm>
            <a:off x="8128001" y="2411488"/>
            <a:ext cx="1463040" cy="461665"/>
          </a:xfrm>
          <a:prstGeom prst="rect">
            <a:avLst/>
          </a:prstGeom>
          <a:noFill/>
        </p:spPr>
        <p:txBody>
          <a:bodyPr wrap="square" rtlCol="0">
            <a:noAutofit/>
          </a:bodyPr>
          <a:lstStyle/>
          <a:p>
            <a:r>
              <a:rPr lang="zh-CN" altLang="en-US" sz="2400" dirty="0">
                <a:solidFill>
                  <a:schemeClr val="bg1"/>
                </a:solidFill>
                <a:latin typeface="+mj-ea"/>
                <a:ea typeface="+mj-ea"/>
              </a:rPr>
              <a:t>国外研究</a:t>
            </a:r>
          </a:p>
        </p:txBody>
      </p:sp>
      <p:cxnSp>
        <p:nvCxnSpPr>
          <p:cNvPr id="9" name="直接连接符 8">
            <a:extLst>
              <a:ext uri="{FF2B5EF4-FFF2-40B4-BE49-F238E27FC236}">
                <a16:creationId xmlns:a16="http://schemas.microsoft.com/office/drawing/2014/main" id="{2B40D577-E045-A049-4A5B-8FC38F340D71}"/>
              </a:ext>
            </a:extLst>
          </p:cNvPr>
          <p:cNvCxnSpPr/>
          <p:nvPr/>
        </p:nvCxnSpPr>
        <p:spPr>
          <a:xfrm>
            <a:off x="8128001" y="2987036"/>
            <a:ext cx="146304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101FB9FE-5F0C-915D-4772-83D3A1A82015}"/>
              </a:ext>
            </a:extLst>
          </p:cNvPr>
          <p:cNvSpPr txBox="1"/>
          <p:nvPr/>
        </p:nvSpPr>
        <p:spPr>
          <a:xfrm>
            <a:off x="1964014" y="3147788"/>
            <a:ext cx="3061343" cy="1259897"/>
          </a:xfrm>
          <a:prstGeom prst="rect">
            <a:avLst/>
          </a:prstGeom>
          <a:noFill/>
        </p:spPr>
        <p:txBody>
          <a:bodyPr wrap="square">
            <a:noAutofit/>
          </a:bodyPr>
          <a:lstStyle/>
          <a:p>
            <a:pPr marL="0" marR="0" algn="ctr">
              <a:lnSpc>
                <a:spcPct val="120000"/>
              </a:lnSpc>
              <a:spcBef>
                <a:spcPts val="0"/>
              </a:spcBef>
              <a:spcAft>
                <a:spcPts val="0"/>
              </a:spcAft>
            </a:pPr>
            <a:r>
              <a:rPr lang="zh-CN" altLang="en-US" sz="1600" spc="300" dirty="0">
                <a:solidFill>
                  <a:schemeClr val="bg1"/>
                </a:solidFill>
                <a:latin typeface="+mn-ea"/>
              </a:rPr>
              <a:t>国经济水平的不断提高，人民开始追求高品质的生活。互联网加快的事物的发展和普及</a:t>
            </a:r>
          </a:p>
        </p:txBody>
      </p:sp>
      <p:sp>
        <p:nvSpPr>
          <p:cNvPr id="11" name="文本框 10">
            <a:extLst>
              <a:ext uri="{FF2B5EF4-FFF2-40B4-BE49-F238E27FC236}">
                <a16:creationId xmlns:a16="http://schemas.microsoft.com/office/drawing/2014/main" id="{96FF5BAA-7F28-EF2A-CC5C-4D160470F7F1}"/>
              </a:ext>
            </a:extLst>
          </p:cNvPr>
          <p:cNvSpPr txBox="1"/>
          <p:nvPr/>
        </p:nvSpPr>
        <p:spPr>
          <a:xfrm>
            <a:off x="7412230" y="3147788"/>
            <a:ext cx="3061343" cy="1352230"/>
          </a:xfrm>
          <a:prstGeom prst="rect">
            <a:avLst/>
          </a:prstGeom>
          <a:noFill/>
        </p:spPr>
        <p:txBody>
          <a:bodyPr wrap="square">
            <a:noAutofit/>
          </a:bodyPr>
          <a:lstStyle/>
          <a:p>
            <a:pPr algn="ctr">
              <a:lnSpc>
                <a:spcPct val="130000"/>
              </a:lnSpc>
            </a:pPr>
            <a:r>
              <a:rPr lang="zh-CN" altLang="en-US" sz="1600" spc="300" dirty="0">
                <a:solidFill>
                  <a:schemeClr val="bg1"/>
                </a:solidFill>
                <a:latin typeface="+mn-ea"/>
              </a:rPr>
              <a:t>国外研究相比国内的相关研究起步较早。同时研究更加成熟。有很多方便要领先于国内发展。</a:t>
            </a:r>
          </a:p>
        </p:txBody>
      </p:sp>
      <p:sp>
        <p:nvSpPr>
          <p:cNvPr id="12" name="矩形 11">
            <a:extLst>
              <a:ext uri="{FF2B5EF4-FFF2-40B4-BE49-F238E27FC236}">
                <a16:creationId xmlns:a16="http://schemas.microsoft.com/office/drawing/2014/main" id="{7D54EE64-8D4D-F6F2-061D-B0C5D74091EA}"/>
              </a:ext>
            </a:extLst>
          </p:cNvPr>
          <p:cNvSpPr/>
          <p:nvPr/>
        </p:nvSpPr>
        <p:spPr>
          <a:xfrm>
            <a:off x="0" y="6763732"/>
            <a:ext cx="12192000" cy="942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2">
            <a:hlinkClick r:id="rId2"/>
            <a:extLst>
              <a:ext uri="{FF2B5EF4-FFF2-40B4-BE49-F238E27FC236}">
                <a16:creationId xmlns:a16="http://schemas.microsoft.com/office/drawing/2014/main" id="{BC113766-D569-0735-F06D-9197ABBC28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0629" y="630705"/>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459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6037AA1-9260-1942-C321-B15D88D1F688}"/>
              </a:ext>
            </a:extLst>
          </p:cNvPr>
          <p:cNvSpPr>
            <a:spLocks noGrp="1"/>
          </p:cNvSpPr>
          <p:nvPr>
            <p:ph type="body" sz="quarter" idx="11"/>
          </p:nvPr>
        </p:nvSpPr>
        <p:spPr>
          <a:xfrm>
            <a:off x="1600756" y="525482"/>
            <a:ext cx="2777850" cy="363731"/>
          </a:xfrm>
        </p:spPr>
        <p:txBody>
          <a:bodyPr>
            <a:noAutofit/>
          </a:bodyPr>
          <a:lstStyle/>
          <a:p>
            <a:pPr algn="just">
              <a:lnSpc>
                <a:spcPct val="100000"/>
              </a:lnSpc>
              <a:spcBef>
                <a:spcPts val="0"/>
              </a:spcBef>
            </a:pPr>
            <a:r>
              <a:rPr lang="zh-CN" altLang="en-US" dirty="0">
                <a:gradFill>
                  <a:gsLst>
                    <a:gs pos="0">
                      <a:schemeClr val="accent1"/>
                    </a:gs>
                    <a:gs pos="98000">
                      <a:schemeClr val="accent2"/>
                    </a:gs>
                  </a:gsLst>
                  <a:lin ang="2700000" scaled="0"/>
                </a:gradFill>
              </a:rPr>
              <a:t>国内研究现状</a:t>
            </a:r>
          </a:p>
        </p:txBody>
      </p:sp>
      <p:sp>
        <p:nvSpPr>
          <p:cNvPr id="3" name="文本占位符 2">
            <a:extLst>
              <a:ext uri="{FF2B5EF4-FFF2-40B4-BE49-F238E27FC236}">
                <a16:creationId xmlns:a16="http://schemas.microsoft.com/office/drawing/2014/main" id="{DA0A298F-D229-5959-6D7B-7E4CEB83A06D}"/>
              </a:ext>
            </a:extLst>
          </p:cNvPr>
          <p:cNvSpPr>
            <a:spLocks noGrp="1"/>
          </p:cNvSpPr>
          <p:nvPr>
            <p:ph type="body" sz="quarter" idx="12"/>
          </p:nvPr>
        </p:nvSpPr>
        <p:spPr>
          <a:xfrm>
            <a:off x="893153" y="548942"/>
            <a:ext cx="737419" cy="365125"/>
          </a:xfrm>
        </p:spPr>
        <p:txBody>
          <a:bodyPr/>
          <a:lstStyle/>
          <a:p>
            <a:r>
              <a:rPr lang="en-US" altLang="zh-CN" dirty="0"/>
              <a:t>03</a:t>
            </a:r>
            <a:endParaRPr lang="zh-CN" altLang="en-US" dirty="0"/>
          </a:p>
        </p:txBody>
      </p:sp>
      <p:sp>
        <p:nvSpPr>
          <p:cNvPr id="4" name="矩形 3">
            <a:extLst>
              <a:ext uri="{FF2B5EF4-FFF2-40B4-BE49-F238E27FC236}">
                <a16:creationId xmlns:a16="http://schemas.microsoft.com/office/drawing/2014/main" id="{D278E19A-9E6A-065A-213D-E8E9A98C74B5}"/>
              </a:ext>
            </a:extLst>
          </p:cNvPr>
          <p:cNvSpPr/>
          <p:nvPr/>
        </p:nvSpPr>
        <p:spPr>
          <a:xfrm>
            <a:off x="0" y="4113980"/>
            <a:ext cx="12192000" cy="2744019"/>
          </a:xfrm>
          <a:prstGeom prst="rect">
            <a:avLst/>
          </a:pr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流程图: 手动输入 5">
            <a:extLst>
              <a:ext uri="{FF2B5EF4-FFF2-40B4-BE49-F238E27FC236}">
                <a16:creationId xmlns:a16="http://schemas.microsoft.com/office/drawing/2014/main" id="{FB22F10C-174E-FC42-DC32-070878C96A03}"/>
              </a:ext>
            </a:extLst>
          </p:cNvPr>
          <p:cNvSpPr/>
          <p:nvPr/>
        </p:nvSpPr>
        <p:spPr>
          <a:xfrm rot="5400000" flipH="1">
            <a:off x="1575296" y="1850618"/>
            <a:ext cx="432795" cy="251214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24 w 10000"/>
              <a:gd name="connsiteY0" fmla="*/ 858 h 10000"/>
              <a:gd name="connsiteX1" fmla="*/ 10000 w 10000"/>
              <a:gd name="connsiteY1" fmla="*/ 0 h 10000"/>
              <a:gd name="connsiteX2" fmla="*/ 10000 w 10000"/>
              <a:gd name="connsiteY2" fmla="*/ 10000 h 10000"/>
              <a:gd name="connsiteX3" fmla="*/ 0 w 10000"/>
              <a:gd name="connsiteY3" fmla="*/ 10000 h 10000"/>
              <a:gd name="connsiteX4" fmla="*/ 124 w 10000"/>
              <a:gd name="connsiteY4" fmla="*/ 85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24" y="858"/>
                </a:moveTo>
                <a:lnTo>
                  <a:pt x="10000" y="0"/>
                </a:lnTo>
                <a:lnTo>
                  <a:pt x="10000" y="10000"/>
                </a:lnTo>
                <a:lnTo>
                  <a:pt x="0" y="10000"/>
                </a:lnTo>
                <a:cubicBezTo>
                  <a:pt x="41" y="6953"/>
                  <a:pt x="83" y="3905"/>
                  <a:pt x="124" y="858"/>
                </a:cubicBezTo>
                <a:close/>
              </a:path>
            </a:pathLst>
          </a:cu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流程图: 手动输入 5">
            <a:extLst>
              <a:ext uri="{FF2B5EF4-FFF2-40B4-BE49-F238E27FC236}">
                <a16:creationId xmlns:a16="http://schemas.microsoft.com/office/drawing/2014/main" id="{7993EAB9-44CB-231E-BD93-07AFDA77DB31}"/>
              </a:ext>
            </a:extLst>
          </p:cNvPr>
          <p:cNvSpPr/>
          <p:nvPr/>
        </p:nvSpPr>
        <p:spPr>
          <a:xfrm rot="5400000" flipH="1">
            <a:off x="1708149" y="582828"/>
            <a:ext cx="432795" cy="277784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24 w 10000"/>
              <a:gd name="connsiteY0" fmla="*/ 858 h 10000"/>
              <a:gd name="connsiteX1" fmla="*/ 10000 w 10000"/>
              <a:gd name="connsiteY1" fmla="*/ 0 h 10000"/>
              <a:gd name="connsiteX2" fmla="*/ 10000 w 10000"/>
              <a:gd name="connsiteY2" fmla="*/ 10000 h 10000"/>
              <a:gd name="connsiteX3" fmla="*/ 0 w 10000"/>
              <a:gd name="connsiteY3" fmla="*/ 10000 h 10000"/>
              <a:gd name="connsiteX4" fmla="*/ 124 w 10000"/>
              <a:gd name="connsiteY4" fmla="*/ 85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24" y="858"/>
                </a:moveTo>
                <a:lnTo>
                  <a:pt x="10000" y="0"/>
                </a:lnTo>
                <a:lnTo>
                  <a:pt x="10000" y="10000"/>
                </a:lnTo>
                <a:lnTo>
                  <a:pt x="0" y="10000"/>
                </a:lnTo>
                <a:cubicBezTo>
                  <a:pt x="41" y="6953"/>
                  <a:pt x="83" y="3905"/>
                  <a:pt x="124" y="858"/>
                </a:cubicBezTo>
                <a:close/>
              </a:path>
            </a:pathLst>
          </a:cu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802D23DC-C5F1-0A58-BBF9-03BE2DCB70E7}"/>
              </a:ext>
            </a:extLst>
          </p:cNvPr>
          <p:cNvSpPr txBox="1"/>
          <p:nvPr/>
        </p:nvSpPr>
        <p:spPr>
          <a:xfrm>
            <a:off x="458143" y="1162189"/>
            <a:ext cx="1415772" cy="514051"/>
          </a:xfrm>
          <a:prstGeom prst="rect">
            <a:avLst/>
          </a:prstGeom>
          <a:noFill/>
        </p:spPr>
        <p:txBody>
          <a:bodyPr wrap="none">
            <a:noAutofit/>
          </a:bodyPr>
          <a:lstStyle>
            <a:defPPr>
              <a:defRPr lang="zh-CN"/>
            </a:defPPr>
            <a:lvl1pPr algn="just">
              <a:lnSpc>
                <a:spcPct val="120000"/>
              </a:lnSpc>
              <a:defRPr sz="2000" b="1" kern="100">
                <a:solidFill>
                  <a:srgbClr val="28659C"/>
                </a:solidFill>
                <a:effectLst/>
                <a:latin typeface="+mj-ea"/>
                <a:ea typeface="+mj-ea"/>
              </a:defRPr>
            </a:lvl1pPr>
          </a:lstStyle>
          <a:p>
            <a:r>
              <a:rPr lang="zh-CN" altLang="en-US" sz="2400" dirty="0">
                <a:solidFill>
                  <a:schemeClr val="accent2"/>
                </a:solidFill>
              </a:rPr>
              <a:t>研究现状</a:t>
            </a:r>
          </a:p>
        </p:txBody>
      </p:sp>
      <p:sp>
        <p:nvSpPr>
          <p:cNvPr id="8" name="文本框 7">
            <a:extLst>
              <a:ext uri="{FF2B5EF4-FFF2-40B4-BE49-F238E27FC236}">
                <a16:creationId xmlns:a16="http://schemas.microsoft.com/office/drawing/2014/main" id="{EC4BAC4A-0B9A-D81E-3B04-36DFFAFCAE12}"/>
              </a:ext>
            </a:extLst>
          </p:cNvPr>
          <p:cNvSpPr txBox="1"/>
          <p:nvPr/>
        </p:nvSpPr>
        <p:spPr>
          <a:xfrm>
            <a:off x="458140" y="4260669"/>
            <a:ext cx="1622323" cy="400110"/>
          </a:xfrm>
          <a:prstGeom prst="rect">
            <a:avLst/>
          </a:prstGeom>
          <a:noFill/>
        </p:spPr>
        <p:txBody>
          <a:bodyPr wrap="square" rtlCol="0">
            <a:noAutofit/>
          </a:bodyPr>
          <a:lstStyle>
            <a:defPPr>
              <a:defRPr lang="zh-CN"/>
            </a:defPPr>
            <a:lvl1pPr>
              <a:defRPr b="1">
                <a:solidFill>
                  <a:schemeClr val="bg1"/>
                </a:solidFill>
                <a:latin typeface="+mj-ea"/>
                <a:ea typeface="+mj-ea"/>
              </a:defRPr>
            </a:lvl1pPr>
          </a:lstStyle>
          <a:p>
            <a:r>
              <a:rPr lang="zh-CN" altLang="en-US" sz="2000" dirty="0"/>
              <a:t>发展成就</a:t>
            </a:r>
            <a:endParaRPr lang="zh-CN" altLang="zh-CN" sz="2000" dirty="0"/>
          </a:p>
        </p:txBody>
      </p:sp>
      <p:sp>
        <p:nvSpPr>
          <p:cNvPr id="9" name="文本框 8">
            <a:extLst>
              <a:ext uri="{FF2B5EF4-FFF2-40B4-BE49-F238E27FC236}">
                <a16:creationId xmlns:a16="http://schemas.microsoft.com/office/drawing/2014/main" id="{7B193707-8BCB-DA17-AF0B-94E5B7FA2D50}"/>
              </a:ext>
            </a:extLst>
          </p:cNvPr>
          <p:cNvSpPr txBox="1"/>
          <p:nvPr/>
        </p:nvSpPr>
        <p:spPr>
          <a:xfrm>
            <a:off x="436906" y="4876112"/>
            <a:ext cx="582059" cy="400110"/>
          </a:xfrm>
          <a:prstGeom prst="rect">
            <a:avLst/>
          </a:prstGeom>
          <a:noFill/>
        </p:spPr>
        <p:txBody>
          <a:bodyPr wrap="square">
            <a:noAutofit/>
          </a:bodyPr>
          <a:lstStyle/>
          <a:p>
            <a:r>
              <a:rPr lang="en-US" altLang="zh-CN" sz="2000" spc="300" dirty="0">
                <a:solidFill>
                  <a:schemeClr val="bg1"/>
                </a:solidFill>
                <a:latin typeface="+mn-ea"/>
              </a:rPr>
              <a:t>01</a:t>
            </a:r>
            <a:endParaRPr lang="zh-CN" altLang="en-US" sz="2000" dirty="0">
              <a:solidFill>
                <a:schemeClr val="bg1"/>
              </a:solidFill>
              <a:latin typeface="+mn-ea"/>
            </a:endParaRPr>
          </a:p>
        </p:txBody>
      </p:sp>
      <p:sp>
        <p:nvSpPr>
          <p:cNvPr id="10" name="文本框 9">
            <a:extLst>
              <a:ext uri="{FF2B5EF4-FFF2-40B4-BE49-F238E27FC236}">
                <a16:creationId xmlns:a16="http://schemas.microsoft.com/office/drawing/2014/main" id="{A9AAB19C-D0D7-6FD7-787A-C098B1E4D62A}"/>
              </a:ext>
            </a:extLst>
          </p:cNvPr>
          <p:cNvSpPr txBox="1"/>
          <p:nvPr/>
        </p:nvSpPr>
        <p:spPr>
          <a:xfrm>
            <a:off x="436906" y="5567220"/>
            <a:ext cx="582059" cy="400110"/>
          </a:xfrm>
          <a:prstGeom prst="rect">
            <a:avLst/>
          </a:prstGeom>
          <a:noFill/>
        </p:spPr>
        <p:txBody>
          <a:bodyPr wrap="square">
            <a:noAutofit/>
          </a:bodyPr>
          <a:lstStyle/>
          <a:p>
            <a:r>
              <a:rPr lang="en-US" altLang="zh-CN" sz="2000" spc="300" dirty="0">
                <a:solidFill>
                  <a:schemeClr val="bg1"/>
                </a:solidFill>
                <a:latin typeface="+mn-ea"/>
              </a:rPr>
              <a:t>02</a:t>
            </a:r>
            <a:endParaRPr lang="zh-CN" altLang="en-US" sz="2000" dirty="0">
              <a:solidFill>
                <a:schemeClr val="bg1"/>
              </a:solidFill>
              <a:latin typeface="+mn-ea"/>
            </a:endParaRPr>
          </a:p>
        </p:txBody>
      </p:sp>
      <p:sp>
        <p:nvSpPr>
          <p:cNvPr id="11" name="文本框 10">
            <a:extLst>
              <a:ext uri="{FF2B5EF4-FFF2-40B4-BE49-F238E27FC236}">
                <a16:creationId xmlns:a16="http://schemas.microsoft.com/office/drawing/2014/main" id="{C857C69A-7C14-A730-9439-B7C77BC05057}"/>
              </a:ext>
            </a:extLst>
          </p:cNvPr>
          <p:cNvSpPr txBox="1"/>
          <p:nvPr/>
        </p:nvSpPr>
        <p:spPr>
          <a:xfrm>
            <a:off x="535623" y="1787087"/>
            <a:ext cx="2245997" cy="369332"/>
          </a:xfrm>
          <a:prstGeom prst="rect">
            <a:avLst/>
          </a:prstGeom>
          <a:noFill/>
        </p:spPr>
        <p:txBody>
          <a:bodyPr wrap="square" rtlCol="0">
            <a:noAutofit/>
          </a:bodyPr>
          <a:lstStyle/>
          <a:p>
            <a:r>
              <a:rPr lang="zh-CN" altLang="en-US" b="1" dirty="0">
                <a:solidFill>
                  <a:schemeClr val="bg1"/>
                </a:solidFill>
                <a:latin typeface="+mj-ea"/>
                <a:ea typeface="+mj-ea"/>
              </a:rPr>
              <a:t>国内起步相对较晚</a:t>
            </a:r>
          </a:p>
        </p:txBody>
      </p:sp>
      <p:sp>
        <p:nvSpPr>
          <p:cNvPr id="12" name="文本框 11">
            <a:extLst>
              <a:ext uri="{FF2B5EF4-FFF2-40B4-BE49-F238E27FC236}">
                <a16:creationId xmlns:a16="http://schemas.microsoft.com/office/drawing/2014/main" id="{CE5F0085-A0CB-F949-27D5-FA7E9279F909}"/>
              </a:ext>
            </a:extLst>
          </p:cNvPr>
          <p:cNvSpPr txBox="1"/>
          <p:nvPr/>
        </p:nvSpPr>
        <p:spPr>
          <a:xfrm>
            <a:off x="550863" y="2918687"/>
            <a:ext cx="2176969" cy="369332"/>
          </a:xfrm>
          <a:prstGeom prst="rect">
            <a:avLst/>
          </a:prstGeom>
          <a:noFill/>
        </p:spPr>
        <p:txBody>
          <a:bodyPr wrap="square" rtlCol="0">
            <a:noAutofit/>
          </a:bodyPr>
          <a:lstStyle>
            <a:defPPr>
              <a:defRPr lang="zh-CN"/>
            </a:defPPr>
            <a:lvl1pPr>
              <a:defRPr b="1">
                <a:solidFill>
                  <a:schemeClr val="bg1"/>
                </a:solidFill>
                <a:latin typeface="+mj-ea"/>
                <a:ea typeface="+mj-ea"/>
              </a:defRPr>
            </a:lvl1pPr>
          </a:lstStyle>
          <a:p>
            <a:r>
              <a:rPr lang="zh-CN" altLang="en-US" dirty="0"/>
              <a:t>进入快速发展阶段</a:t>
            </a:r>
          </a:p>
        </p:txBody>
      </p:sp>
      <p:sp>
        <p:nvSpPr>
          <p:cNvPr id="13" name="文本框 12">
            <a:extLst>
              <a:ext uri="{FF2B5EF4-FFF2-40B4-BE49-F238E27FC236}">
                <a16:creationId xmlns:a16="http://schemas.microsoft.com/office/drawing/2014/main" id="{039104C4-9942-4130-BADE-B1B376BF4403}"/>
              </a:ext>
            </a:extLst>
          </p:cNvPr>
          <p:cNvSpPr txBox="1"/>
          <p:nvPr/>
        </p:nvSpPr>
        <p:spPr>
          <a:xfrm>
            <a:off x="491377" y="2183194"/>
            <a:ext cx="10671975" cy="668966"/>
          </a:xfrm>
          <a:prstGeom prst="rect">
            <a:avLst/>
          </a:prstGeom>
          <a:noFill/>
        </p:spPr>
        <p:txBody>
          <a:bodyPr wrap="square">
            <a:noAutofit/>
          </a:bodyPr>
          <a:lstStyle/>
          <a:p>
            <a:pPr algn="just">
              <a:lnSpc>
                <a:spcPct val="120000"/>
              </a:lnSpc>
            </a:pPr>
            <a:r>
              <a:rPr lang="zh-CN" altLang="en-US" sz="1600" dirty="0">
                <a:solidFill>
                  <a:prstClr val="black">
                    <a:lumMod val="50000"/>
                    <a:lumOff val="50000"/>
                  </a:prstClr>
                </a:solidFill>
                <a:latin typeface="+mn-ea"/>
              </a:rPr>
              <a:t>我国对于在内容研究方面的起步较晚，于二十世纪八十年代才开始了初步研究，对其理念进行了充分的论述。在后面的不断研究中对内容进行了补充和完善。</a:t>
            </a:r>
          </a:p>
        </p:txBody>
      </p:sp>
      <p:sp>
        <p:nvSpPr>
          <p:cNvPr id="14" name="文本框 13">
            <a:extLst>
              <a:ext uri="{FF2B5EF4-FFF2-40B4-BE49-F238E27FC236}">
                <a16:creationId xmlns:a16="http://schemas.microsoft.com/office/drawing/2014/main" id="{C3BA31B4-BA8A-77DA-BAA1-DA5C59D854C7}"/>
              </a:ext>
            </a:extLst>
          </p:cNvPr>
          <p:cNvSpPr txBox="1"/>
          <p:nvPr/>
        </p:nvSpPr>
        <p:spPr>
          <a:xfrm>
            <a:off x="458139" y="3399011"/>
            <a:ext cx="10671975" cy="668966"/>
          </a:xfrm>
          <a:prstGeom prst="rect">
            <a:avLst/>
          </a:prstGeom>
          <a:noFill/>
        </p:spPr>
        <p:txBody>
          <a:bodyPr wrap="square">
            <a:noAutofit/>
          </a:bodyPr>
          <a:lstStyle/>
          <a:p>
            <a:pPr>
              <a:lnSpc>
                <a:spcPct val="120000"/>
              </a:lnSpc>
            </a:pPr>
            <a:r>
              <a:rPr lang="zh-CN" altLang="en-US" sz="1600" dirty="0">
                <a:solidFill>
                  <a:prstClr val="black">
                    <a:lumMod val="50000"/>
                    <a:lumOff val="50000"/>
                  </a:prstClr>
                </a:solidFill>
                <a:latin typeface="+mn-ea"/>
              </a:rPr>
              <a:t>随着事物的不断发展，更多人了解了其重要性。现在研究人员也更加重视其内容的研究，同时也推动了其内容的研究。在发展中已经形成了完善的理论体系。</a:t>
            </a:r>
          </a:p>
        </p:txBody>
      </p:sp>
      <p:sp>
        <p:nvSpPr>
          <p:cNvPr id="15" name="文本框 14">
            <a:extLst>
              <a:ext uri="{FF2B5EF4-FFF2-40B4-BE49-F238E27FC236}">
                <a16:creationId xmlns:a16="http://schemas.microsoft.com/office/drawing/2014/main" id="{DEB09A77-7026-8C8B-A927-9BBC170D02C9}"/>
              </a:ext>
            </a:extLst>
          </p:cNvPr>
          <p:cNvSpPr txBox="1"/>
          <p:nvPr/>
        </p:nvSpPr>
        <p:spPr>
          <a:xfrm>
            <a:off x="948244" y="4801226"/>
            <a:ext cx="10388764" cy="668966"/>
          </a:xfrm>
          <a:prstGeom prst="rect">
            <a:avLst/>
          </a:prstGeom>
          <a:noFill/>
        </p:spPr>
        <p:txBody>
          <a:bodyPr wrap="square">
            <a:noAutofit/>
          </a:bodyPr>
          <a:lstStyle/>
          <a:p>
            <a:pPr>
              <a:lnSpc>
                <a:spcPct val="120000"/>
              </a:lnSpc>
            </a:pPr>
            <a:r>
              <a:rPr lang="zh-CN" altLang="en-US" sz="1600" spc="300" dirty="0">
                <a:solidFill>
                  <a:schemeClr val="bg1"/>
                </a:solidFill>
                <a:latin typeface="+mn-ea"/>
              </a:rPr>
              <a:t>在现就的过程中获得了不少的成就。首先早期的研究为以后的研究积累了经验。一定程度上推动了相关的发展。</a:t>
            </a:r>
          </a:p>
        </p:txBody>
      </p:sp>
      <p:sp>
        <p:nvSpPr>
          <p:cNvPr id="16" name="文本框 15">
            <a:extLst>
              <a:ext uri="{FF2B5EF4-FFF2-40B4-BE49-F238E27FC236}">
                <a16:creationId xmlns:a16="http://schemas.microsoft.com/office/drawing/2014/main" id="{95862C41-A469-6CF2-22EC-7CF9C4659C5A}"/>
              </a:ext>
            </a:extLst>
          </p:cNvPr>
          <p:cNvSpPr txBox="1"/>
          <p:nvPr/>
        </p:nvSpPr>
        <p:spPr>
          <a:xfrm>
            <a:off x="948244" y="5566607"/>
            <a:ext cx="10388764" cy="668966"/>
          </a:xfrm>
          <a:prstGeom prst="rect">
            <a:avLst/>
          </a:prstGeom>
          <a:noFill/>
        </p:spPr>
        <p:txBody>
          <a:bodyPr wrap="square">
            <a:noAutofit/>
          </a:bodyPr>
          <a:lstStyle/>
          <a:p>
            <a:pPr>
              <a:lnSpc>
                <a:spcPct val="120000"/>
              </a:lnSpc>
            </a:pPr>
            <a:r>
              <a:rPr lang="zh-CN" altLang="en-US" sz="1600" spc="300" dirty="0">
                <a:solidFill>
                  <a:schemeClr val="bg1"/>
                </a:solidFill>
                <a:latin typeface="+mn-ea"/>
              </a:rPr>
              <a:t>通过理论体系的完善和发展，很大程度上加大了其发展。提高了人群的参与，同时也参与结果反馈给研究者，从而更加完善理论。</a:t>
            </a:r>
          </a:p>
        </p:txBody>
      </p:sp>
      <p:sp>
        <p:nvSpPr>
          <p:cNvPr id="17" name="矩形 16">
            <a:extLst>
              <a:ext uri="{FF2B5EF4-FFF2-40B4-BE49-F238E27FC236}">
                <a16:creationId xmlns:a16="http://schemas.microsoft.com/office/drawing/2014/main" id="{A58661E2-9688-5660-545F-7917EEDE107A}"/>
              </a:ext>
            </a:extLst>
          </p:cNvPr>
          <p:cNvSpPr/>
          <p:nvPr/>
        </p:nvSpPr>
        <p:spPr>
          <a:xfrm>
            <a:off x="0" y="6763732"/>
            <a:ext cx="12192000" cy="94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Picture 2">
            <a:hlinkClick r:id="rId2"/>
            <a:extLst>
              <a:ext uri="{FF2B5EF4-FFF2-40B4-BE49-F238E27FC236}">
                <a16:creationId xmlns:a16="http://schemas.microsoft.com/office/drawing/2014/main" id="{DCB7B6D7-3B4C-9625-16F0-D8FB46D90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0629" y="630705"/>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312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CB0D8D1-45B6-F925-2315-56D9DE678F51}"/>
              </a:ext>
            </a:extLst>
          </p:cNvPr>
          <p:cNvSpPr>
            <a:spLocks noGrp="1"/>
          </p:cNvSpPr>
          <p:nvPr>
            <p:ph type="body" sz="quarter" idx="11"/>
          </p:nvPr>
        </p:nvSpPr>
        <p:spPr>
          <a:xfrm>
            <a:off x="1600756" y="525482"/>
            <a:ext cx="2704656" cy="505271"/>
          </a:xfrm>
        </p:spPr>
        <p:txBody>
          <a:bodyPr>
            <a:noAutofit/>
          </a:bodyPr>
          <a:lstStyle/>
          <a:p>
            <a:pPr algn="just">
              <a:lnSpc>
                <a:spcPct val="100000"/>
              </a:lnSpc>
              <a:spcBef>
                <a:spcPts val="0"/>
              </a:spcBef>
            </a:pPr>
            <a:r>
              <a:rPr lang="zh-CN" altLang="en-US" dirty="0">
                <a:gradFill>
                  <a:gsLst>
                    <a:gs pos="0">
                      <a:schemeClr val="accent1"/>
                    </a:gs>
                    <a:gs pos="98000">
                      <a:schemeClr val="accent2"/>
                    </a:gs>
                  </a:gsLst>
                  <a:lin ang="2700000" scaled="0"/>
                </a:gradFill>
              </a:rPr>
              <a:t>国外研究现状</a:t>
            </a:r>
          </a:p>
        </p:txBody>
      </p:sp>
      <p:sp>
        <p:nvSpPr>
          <p:cNvPr id="3" name="文本占位符 2">
            <a:extLst>
              <a:ext uri="{FF2B5EF4-FFF2-40B4-BE49-F238E27FC236}">
                <a16:creationId xmlns:a16="http://schemas.microsoft.com/office/drawing/2014/main" id="{FD3202A3-448D-4265-3576-E952E9D90607}"/>
              </a:ext>
            </a:extLst>
          </p:cNvPr>
          <p:cNvSpPr>
            <a:spLocks noGrp="1"/>
          </p:cNvSpPr>
          <p:nvPr>
            <p:ph type="body" sz="quarter" idx="12"/>
          </p:nvPr>
        </p:nvSpPr>
        <p:spPr>
          <a:xfrm>
            <a:off x="903092" y="548942"/>
            <a:ext cx="737419" cy="365125"/>
          </a:xfrm>
        </p:spPr>
        <p:txBody>
          <a:bodyPr/>
          <a:lstStyle/>
          <a:p>
            <a:r>
              <a:rPr lang="en-US" altLang="zh-CN" dirty="0"/>
              <a:t>04</a:t>
            </a:r>
            <a:endParaRPr lang="zh-CN" altLang="en-US" dirty="0"/>
          </a:p>
        </p:txBody>
      </p:sp>
      <p:sp>
        <p:nvSpPr>
          <p:cNvPr id="4" name="矩形: 圆角 3">
            <a:extLst>
              <a:ext uri="{FF2B5EF4-FFF2-40B4-BE49-F238E27FC236}">
                <a16:creationId xmlns:a16="http://schemas.microsoft.com/office/drawing/2014/main" id="{5097AECB-C8A2-9BA6-3FFE-D9E86E791ED2}"/>
              </a:ext>
            </a:extLst>
          </p:cNvPr>
          <p:cNvSpPr/>
          <p:nvPr/>
        </p:nvSpPr>
        <p:spPr>
          <a:xfrm>
            <a:off x="1412230" y="1561943"/>
            <a:ext cx="4291783" cy="4445216"/>
          </a:xfrm>
          <a:prstGeom prst="roundRect">
            <a:avLst>
              <a:gd name="adj" fmla="val 273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圆角 4">
            <a:extLst>
              <a:ext uri="{FF2B5EF4-FFF2-40B4-BE49-F238E27FC236}">
                <a16:creationId xmlns:a16="http://schemas.microsoft.com/office/drawing/2014/main" id="{F842EF62-0B3D-8788-9D79-8300A7D5F768}"/>
              </a:ext>
            </a:extLst>
          </p:cNvPr>
          <p:cNvSpPr/>
          <p:nvPr/>
        </p:nvSpPr>
        <p:spPr>
          <a:xfrm>
            <a:off x="6438272" y="1561943"/>
            <a:ext cx="4291783" cy="4445216"/>
          </a:xfrm>
          <a:prstGeom prst="roundRect">
            <a:avLst>
              <a:gd name="adj" fmla="val 27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a:extLst>
              <a:ext uri="{FF2B5EF4-FFF2-40B4-BE49-F238E27FC236}">
                <a16:creationId xmlns:a16="http://schemas.microsoft.com/office/drawing/2014/main" id="{17B1F3CC-F040-A7BF-D4B6-C3B67E52BC3B}"/>
              </a:ext>
            </a:extLst>
          </p:cNvPr>
          <p:cNvSpPr txBox="1"/>
          <p:nvPr/>
        </p:nvSpPr>
        <p:spPr>
          <a:xfrm>
            <a:off x="1737849" y="1874742"/>
            <a:ext cx="1518918" cy="461665"/>
          </a:xfrm>
          <a:prstGeom prst="rect">
            <a:avLst/>
          </a:prstGeom>
          <a:noFill/>
        </p:spPr>
        <p:txBody>
          <a:bodyPr wrap="square" rtlCol="0">
            <a:noAutofit/>
          </a:bodyPr>
          <a:lstStyle>
            <a:defPPr>
              <a:defRPr lang="zh-CN"/>
            </a:defPPr>
            <a:lvl1pPr>
              <a:defRPr b="1">
                <a:solidFill>
                  <a:schemeClr val="bg1"/>
                </a:solidFill>
                <a:latin typeface="+mj-ea"/>
                <a:ea typeface="+mj-ea"/>
              </a:defRPr>
            </a:lvl1pPr>
          </a:lstStyle>
          <a:p>
            <a:r>
              <a:rPr lang="zh-CN" altLang="en-US" sz="2400" dirty="0"/>
              <a:t>初步发展</a:t>
            </a:r>
            <a:endParaRPr lang="zh-CN" altLang="zh-CN" sz="2400" dirty="0"/>
          </a:p>
        </p:txBody>
      </p:sp>
      <p:sp>
        <p:nvSpPr>
          <p:cNvPr id="7" name="文本框 6">
            <a:extLst>
              <a:ext uri="{FF2B5EF4-FFF2-40B4-BE49-F238E27FC236}">
                <a16:creationId xmlns:a16="http://schemas.microsoft.com/office/drawing/2014/main" id="{BA36DB0D-8903-1661-50B6-379AC0CBAFCC}"/>
              </a:ext>
            </a:extLst>
          </p:cNvPr>
          <p:cNvSpPr txBox="1"/>
          <p:nvPr/>
        </p:nvSpPr>
        <p:spPr>
          <a:xfrm>
            <a:off x="6782959" y="1874742"/>
            <a:ext cx="1446642" cy="461665"/>
          </a:xfrm>
          <a:prstGeom prst="rect">
            <a:avLst/>
          </a:prstGeom>
          <a:noFill/>
        </p:spPr>
        <p:txBody>
          <a:bodyPr wrap="square" rtlCol="0">
            <a:noAutofit/>
          </a:bodyPr>
          <a:lstStyle>
            <a:defPPr>
              <a:defRPr lang="zh-CN"/>
            </a:defPPr>
            <a:lvl1pPr>
              <a:defRPr b="1">
                <a:solidFill>
                  <a:schemeClr val="bg1"/>
                </a:solidFill>
                <a:latin typeface="+mj-ea"/>
                <a:ea typeface="+mj-ea"/>
              </a:defRPr>
            </a:lvl1pPr>
          </a:lstStyle>
          <a:p>
            <a:r>
              <a:rPr lang="zh-CN" altLang="en-US" sz="2400" dirty="0"/>
              <a:t>鼎盛阶段</a:t>
            </a:r>
            <a:endParaRPr lang="zh-CN" altLang="zh-CN" sz="2400" dirty="0"/>
          </a:p>
        </p:txBody>
      </p:sp>
      <p:sp>
        <p:nvSpPr>
          <p:cNvPr id="8" name="文本框 7">
            <a:extLst>
              <a:ext uri="{FF2B5EF4-FFF2-40B4-BE49-F238E27FC236}">
                <a16:creationId xmlns:a16="http://schemas.microsoft.com/office/drawing/2014/main" id="{5DB99BC9-FBE7-72B0-FC0A-C42B9FB2CCD3}"/>
              </a:ext>
            </a:extLst>
          </p:cNvPr>
          <p:cNvSpPr txBox="1"/>
          <p:nvPr/>
        </p:nvSpPr>
        <p:spPr>
          <a:xfrm>
            <a:off x="1718185" y="2657265"/>
            <a:ext cx="1126615" cy="369332"/>
          </a:xfrm>
          <a:prstGeom prst="rect">
            <a:avLst/>
          </a:prstGeom>
          <a:noFill/>
        </p:spPr>
        <p:txBody>
          <a:bodyPr wrap="square" rtlCol="0">
            <a:noAutofit/>
          </a:bodyPr>
          <a:lstStyle>
            <a:defPPr>
              <a:defRPr lang="zh-CN"/>
            </a:defPPr>
            <a:lvl1pPr>
              <a:defRPr b="1">
                <a:solidFill>
                  <a:schemeClr val="bg1"/>
                </a:solidFill>
                <a:latin typeface="+mj-ea"/>
                <a:ea typeface="+mj-ea"/>
              </a:defRPr>
            </a:lvl1pPr>
          </a:lstStyle>
          <a:p>
            <a:r>
              <a:rPr lang="zh-CN" altLang="en-US" dirty="0"/>
              <a:t>理论雏形</a:t>
            </a:r>
          </a:p>
        </p:txBody>
      </p:sp>
      <p:sp>
        <p:nvSpPr>
          <p:cNvPr id="9" name="文本框 8">
            <a:extLst>
              <a:ext uri="{FF2B5EF4-FFF2-40B4-BE49-F238E27FC236}">
                <a16:creationId xmlns:a16="http://schemas.microsoft.com/office/drawing/2014/main" id="{F5B19170-2DE7-B410-6C46-D8A4117AF6A6}"/>
              </a:ext>
            </a:extLst>
          </p:cNvPr>
          <p:cNvSpPr txBox="1"/>
          <p:nvPr/>
        </p:nvSpPr>
        <p:spPr>
          <a:xfrm>
            <a:off x="6782960" y="2657265"/>
            <a:ext cx="1134584" cy="369332"/>
          </a:xfrm>
          <a:prstGeom prst="rect">
            <a:avLst/>
          </a:prstGeom>
          <a:noFill/>
        </p:spPr>
        <p:txBody>
          <a:bodyPr wrap="square" rtlCol="0">
            <a:noAutofit/>
          </a:bodyPr>
          <a:lstStyle>
            <a:defPPr>
              <a:defRPr lang="zh-CN"/>
            </a:defPPr>
            <a:lvl1pPr>
              <a:defRPr b="1">
                <a:solidFill>
                  <a:schemeClr val="bg1"/>
                </a:solidFill>
                <a:latin typeface="+mj-ea"/>
                <a:ea typeface="+mj-ea"/>
              </a:defRPr>
            </a:lvl1pPr>
          </a:lstStyle>
          <a:p>
            <a:r>
              <a:rPr lang="zh-CN" altLang="en-US" dirty="0"/>
              <a:t>社会价值</a:t>
            </a:r>
          </a:p>
        </p:txBody>
      </p:sp>
      <p:sp>
        <p:nvSpPr>
          <p:cNvPr id="10" name="矩形: 圆角 9">
            <a:extLst>
              <a:ext uri="{FF2B5EF4-FFF2-40B4-BE49-F238E27FC236}">
                <a16:creationId xmlns:a16="http://schemas.microsoft.com/office/drawing/2014/main" id="{0A7CB474-8E1F-5BA4-1572-553FB364699B}"/>
              </a:ext>
            </a:extLst>
          </p:cNvPr>
          <p:cNvSpPr/>
          <p:nvPr/>
        </p:nvSpPr>
        <p:spPr>
          <a:xfrm>
            <a:off x="6644231" y="2507916"/>
            <a:ext cx="3994272" cy="3219349"/>
          </a:xfrm>
          <a:prstGeom prst="roundRect">
            <a:avLst>
              <a:gd name="adj" fmla="val 602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CF7B714E-84D8-0D89-085E-5105E817C63E}"/>
              </a:ext>
            </a:extLst>
          </p:cNvPr>
          <p:cNvSpPr/>
          <p:nvPr/>
        </p:nvSpPr>
        <p:spPr>
          <a:xfrm>
            <a:off x="1555818" y="2507916"/>
            <a:ext cx="3994272" cy="3219349"/>
          </a:xfrm>
          <a:prstGeom prst="roundRect">
            <a:avLst>
              <a:gd name="adj" fmla="val 602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DB925A02-6BEB-7CAF-75B2-74D71DEE7F39}"/>
              </a:ext>
            </a:extLst>
          </p:cNvPr>
          <p:cNvSpPr txBox="1"/>
          <p:nvPr/>
        </p:nvSpPr>
        <p:spPr>
          <a:xfrm>
            <a:off x="4446304" y="1738475"/>
            <a:ext cx="1031192" cy="769441"/>
          </a:xfrm>
          <a:prstGeom prst="rect">
            <a:avLst/>
          </a:prstGeom>
          <a:noFill/>
        </p:spPr>
        <p:txBody>
          <a:bodyPr wrap="square" rtlCol="0">
            <a:noAutofit/>
          </a:bodyPr>
          <a:lstStyle/>
          <a:p>
            <a:r>
              <a:rPr lang="en-US" altLang="zh-CN" sz="4400" dirty="0">
                <a:solidFill>
                  <a:schemeClr val="bg1"/>
                </a:solidFill>
                <a:ea typeface="微软雅黑" panose="020B0503020204020204" pitchFamily="34" charset="-122"/>
              </a:rPr>
              <a:t>01</a:t>
            </a:r>
            <a:endParaRPr lang="zh-CN" altLang="en-US" sz="4400" dirty="0">
              <a:solidFill>
                <a:schemeClr val="bg1"/>
              </a:solidFill>
              <a:ea typeface="微软雅黑" panose="020B0503020204020204" pitchFamily="34" charset="-122"/>
            </a:endParaRPr>
          </a:p>
        </p:txBody>
      </p:sp>
      <p:sp>
        <p:nvSpPr>
          <p:cNvPr id="13" name="文本框 12">
            <a:extLst>
              <a:ext uri="{FF2B5EF4-FFF2-40B4-BE49-F238E27FC236}">
                <a16:creationId xmlns:a16="http://schemas.microsoft.com/office/drawing/2014/main" id="{602F2674-09CB-06F7-805A-7BB8A674B121}"/>
              </a:ext>
            </a:extLst>
          </p:cNvPr>
          <p:cNvSpPr txBox="1"/>
          <p:nvPr/>
        </p:nvSpPr>
        <p:spPr>
          <a:xfrm>
            <a:off x="9550778" y="1738475"/>
            <a:ext cx="1031192" cy="769441"/>
          </a:xfrm>
          <a:prstGeom prst="rect">
            <a:avLst/>
          </a:prstGeom>
          <a:noFill/>
        </p:spPr>
        <p:txBody>
          <a:bodyPr wrap="square" rtlCol="0">
            <a:noAutofit/>
          </a:bodyPr>
          <a:lstStyle/>
          <a:p>
            <a:r>
              <a:rPr lang="en-US" altLang="zh-CN" sz="4400" dirty="0">
                <a:solidFill>
                  <a:schemeClr val="bg1"/>
                </a:solidFill>
                <a:ea typeface="微软雅黑" panose="020B0503020204020204" pitchFamily="34" charset="-122"/>
              </a:rPr>
              <a:t>02</a:t>
            </a:r>
            <a:endParaRPr lang="zh-CN" altLang="en-US" sz="4400" dirty="0">
              <a:solidFill>
                <a:schemeClr val="bg1"/>
              </a:solidFill>
              <a:ea typeface="微软雅黑" panose="020B0503020204020204" pitchFamily="34" charset="-122"/>
            </a:endParaRPr>
          </a:p>
        </p:txBody>
      </p:sp>
      <p:sp>
        <p:nvSpPr>
          <p:cNvPr id="14" name="文本框 13">
            <a:extLst>
              <a:ext uri="{FF2B5EF4-FFF2-40B4-BE49-F238E27FC236}">
                <a16:creationId xmlns:a16="http://schemas.microsoft.com/office/drawing/2014/main" id="{6ACDA8DB-6291-51C4-1573-3DBDB66D0F1E}"/>
              </a:ext>
            </a:extLst>
          </p:cNvPr>
          <p:cNvSpPr txBox="1"/>
          <p:nvPr/>
        </p:nvSpPr>
        <p:spPr>
          <a:xfrm>
            <a:off x="1737849" y="4186701"/>
            <a:ext cx="1106951" cy="369332"/>
          </a:xfrm>
          <a:prstGeom prst="rect">
            <a:avLst/>
          </a:prstGeom>
          <a:noFill/>
        </p:spPr>
        <p:txBody>
          <a:bodyPr wrap="square" rtlCol="0">
            <a:noAutofit/>
          </a:bodyPr>
          <a:lstStyle/>
          <a:p>
            <a:r>
              <a:rPr lang="zh-CN" altLang="en-US" b="1" dirty="0">
                <a:solidFill>
                  <a:schemeClr val="bg1"/>
                </a:solidFill>
                <a:latin typeface="+mj-ea"/>
                <a:ea typeface="+mj-ea"/>
              </a:rPr>
              <a:t>理论定型</a:t>
            </a:r>
          </a:p>
        </p:txBody>
      </p:sp>
      <p:sp>
        <p:nvSpPr>
          <p:cNvPr id="15" name="文本框 14">
            <a:extLst>
              <a:ext uri="{FF2B5EF4-FFF2-40B4-BE49-F238E27FC236}">
                <a16:creationId xmlns:a16="http://schemas.microsoft.com/office/drawing/2014/main" id="{C43D4587-D979-7FA8-C120-8EA794D7B2B2}"/>
              </a:ext>
            </a:extLst>
          </p:cNvPr>
          <p:cNvSpPr txBox="1"/>
          <p:nvPr/>
        </p:nvSpPr>
        <p:spPr>
          <a:xfrm>
            <a:off x="6782960" y="4175401"/>
            <a:ext cx="1185384" cy="369332"/>
          </a:xfrm>
          <a:prstGeom prst="rect">
            <a:avLst/>
          </a:prstGeom>
          <a:noFill/>
        </p:spPr>
        <p:txBody>
          <a:bodyPr wrap="square">
            <a:noAutofit/>
          </a:bodyPr>
          <a:lstStyle/>
          <a:p>
            <a:r>
              <a:rPr lang="zh-CN" altLang="en-US" sz="1800" b="1" kern="100" dirty="0">
                <a:solidFill>
                  <a:schemeClr val="bg1"/>
                </a:solidFill>
                <a:effectLst/>
                <a:latin typeface="+mj-ea"/>
                <a:ea typeface="+mj-ea"/>
                <a:cs typeface="Times New Roman" panose="02020603050405020304" pitchFamily="18" charset="0"/>
              </a:rPr>
              <a:t>理论完善</a:t>
            </a:r>
            <a:endParaRPr lang="zh-CN" altLang="en-US" b="1" dirty="0">
              <a:solidFill>
                <a:schemeClr val="bg1"/>
              </a:solidFill>
              <a:latin typeface="+mj-ea"/>
              <a:ea typeface="+mj-ea"/>
            </a:endParaRPr>
          </a:p>
        </p:txBody>
      </p:sp>
      <p:sp>
        <p:nvSpPr>
          <p:cNvPr id="16" name="文本框 15">
            <a:extLst>
              <a:ext uri="{FF2B5EF4-FFF2-40B4-BE49-F238E27FC236}">
                <a16:creationId xmlns:a16="http://schemas.microsoft.com/office/drawing/2014/main" id="{5EEF7C77-3BFD-A8FB-F22C-47BEF2C34BE4}"/>
              </a:ext>
            </a:extLst>
          </p:cNvPr>
          <p:cNvSpPr txBox="1"/>
          <p:nvPr/>
        </p:nvSpPr>
        <p:spPr>
          <a:xfrm>
            <a:off x="1718185" y="3053798"/>
            <a:ext cx="3629368" cy="964431"/>
          </a:xfrm>
          <a:prstGeom prst="rect">
            <a:avLst/>
          </a:prstGeom>
          <a:noFill/>
        </p:spPr>
        <p:txBody>
          <a:bodyPr wrap="square">
            <a:noAutofit/>
          </a:bodyPr>
          <a:lstStyle/>
          <a:p>
            <a:pPr>
              <a:lnSpc>
                <a:spcPct val="120000"/>
              </a:lnSpc>
            </a:pPr>
            <a:r>
              <a:rPr lang="zh-CN" altLang="en-US" sz="1600" spc="300" dirty="0">
                <a:solidFill>
                  <a:schemeClr val="bg1"/>
                </a:solidFill>
                <a:latin typeface="+mn-ea"/>
              </a:rPr>
              <a:t>由一些小团体在日常生活中的嬉戏中，偶然发现该理论。引发好奇心，并展开了研究。</a:t>
            </a:r>
          </a:p>
        </p:txBody>
      </p:sp>
      <p:sp>
        <p:nvSpPr>
          <p:cNvPr id="17" name="文本框 16">
            <a:extLst>
              <a:ext uri="{FF2B5EF4-FFF2-40B4-BE49-F238E27FC236}">
                <a16:creationId xmlns:a16="http://schemas.microsoft.com/office/drawing/2014/main" id="{734AE0D5-762E-93BF-51C2-0732F7486AE6}"/>
              </a:ext>
            </a:extLst>
          </p:cNvPr>
          <p:cNvSpPr txBox="1"/>
          <p:nvPr/>
        </p:nvSpPr>
        <p:spPr>
          <a:xfrm>
            <a:off x="1718185" y="4549419"/>
            <a:ext cx="3629368" cy="964431"/>
          </a:xfrm>
          <a:prstGeom prst="rect">
            <a:avLst/>
          </a:prstGeom>
          <a:noFill/>
        </p:spPr>
        <p:txBody>
          <a:bodyPr wrap="square">
            <a:noAutofit/>
          </a:bodyPr>
          <a:lstStyle/>
          <a:p>
            <a:pPr>
              <a:lnSpc>
                <a:spcPct val="120000"/>
              </a:lnSpc>
            </a:pPr>
            <a:r>
              <a:rPr lang="zh-CN" altLang="en-US" sz="1600" spc="300" dirty="0">
                <a:solidFill>
                  <a:schemeClr val="bg1"/>
                </a:solidFill>
                <a:latin typeface="+mn-ea"/>
              </a:rPr>
              <a:t>在研究中发现，该事务有一定的规律。在团队中的总结中，形成了有规律的事物，理论定型。</a:t>
            </a:r>
          </a:p>
        </p:txBody>
      </p:sp>
      <p:sp>
        <p:nvSpPr>
          <p:cNvPr id="18" name="文本框 17">
            <a:extLst>
              <a:ext uri="{FF2B5EF4-FFF2-40B4-BE49-F238E27FC236}">
                <a16:creationId xmlns:a16="http://schemas.microsoft.com/office/drawing/2014/main" id="{E50BD8AD-588D-E600-B865-0D274C811493}"/>
              </a:ext>
            </a:extLst>
          </p:cNvPr>
          <p:cNvSpPr txBox="1"/>
          <p:nvPr/>
        </p:nvSpPr>
        <p:spPr>
          <a:xfrm>
            <a:off x="6805119" y="3053798"/>
            <a:ext cx="3629368" cy="964431"/>
          </a:xfrm>
          <a:prstGeom prst="rect">
            <a:avLst/>
          </a:prstGeom>
          <a:noFill/>
        </p:spPr>
        <p:txBody>
          <a:bodyPr wrap="square">
            <a:noAutofit/>
          </a:bodyPr>
          <a:lstStyle/>
          <a:p>
            <a:pPr>
              <a:lnSpc>
                <a:spcPct val="120000"/>
              </a:lnSpc>
            </a:pPr>
            <a:r>
              <a:rPr lang="zh-CN" altLang="en-US" sz="1600" spc="300" dirty="0">
                <a:solidFill>
                  <a:schemeClr val="bg1"/>
                </a:solidFill>
                <a:latin typeface="+mn-ea"/>
              </a:rPr>
              <a:t>通过了解人数的增加，在社会上形成了不小的规模。参与热情空前高涨。</a:t>
            </a:r>
          </a:p>
        </p:txBody>
      </p:sp>
      <p:sp>
        <p:nvSpPr>
          <p:cNvPr id="19" name="文本框 18">
            <a:extLst>
              <a:ext uri="{FF2B5EF4-FFF2-40B4-BE49-F238E27FC236}">
                <a16:creationId xmlns:a16="http://schemas.microsoft.com/office/drawing/2014/main" id="{B3B4C534-EE7E-8304-1148-EF2E94BE8C7A}"/>
              </a:ext>
            </a:extLst>
          </p:cNvPr>
          <p:cNvSpPr txBox="1"/>
          <p:nvPr/>
        </p:nvSpPr>
        <p:spPr>
          <a:xfrm>
            <a:off x="6805119" y="4549419"/>
            <a:ext cx="3629368" cy="964431"/>
          </a:xfrm>
          <a:prstGeom prst="rect">
            <a:avLst/>
          </a:prstGeom>
          <a:noFill/>
        </p:spPr>
        <p:txBody>
          <a:bodyPr wrap="square">
            <a:noAutofit/>
          </a:bodyPr>
          <a:lstStyle/>
          <a:p>
            <a:pPr>
              <a:lnSpc>
                <a:spcPct val="120000"/>
              </a:lnSpc>
            </a:pPr>
            <a:r>
              <a:rPr lang="zh-CN" altLang="en-US" sz="1600" spc="300" dirty="0">
                <a:solidFill>
                  <a:schemeClr val="bg1"/>
                </a:solidFill>
                <a:latin typeface="+mn-ea"/>
              </a:rPr>
              <a:t>由于参与人数的高涨，让更多人参与到理论的研究中，使得理论进一步的完善。</a:t>
            </a:r>
          </a:p>
        </p:txBody>
      </p:sp>
      <p:cxnSp>
        <p:nvCxnSpPr>
          <p:cNvPr id="21" name="直接连接符 20">
            <a:extLst>
              <a:ext uri="{FF2B5EF4-FFF2-40B4-BE49-F238E27FC236}">
                <a16:creationId xmlns:a16="http://schemas.microsoft.com/office/drawing/2014/main" id="{755035D2-E4C7-72EE-FAAD-D28FED9F158D}"/>
              </a:ext>
            </a:extLst>
          </p:cNvPr>
          <p:cNvCxnSpPr>
            <a:cxnSpLocks/>
          </p:cNvCxnSpPr>
          <p:nvPr/>
        </p:nvCxnSpPr>
        <p:spPr>
          <a:xfrm>
            <a:off x="1851852" y="3053798"/>
            <a:ext cx="683879" cy="0"/>
          </a:xfrm>
          <a:prstGeom prst="line">
            <a:avLst/>
          </a:prstGeom>
          <a:ln w="12700">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4C32FBE7-FAC9-B965-A94D-32BA55B12D72}"/>
              </a:ext>
            </a:extLst>
          </p:cNvPr>
          <p:cNvCxnSpPr>
            <a:cxnSpLocks/>
          </p:cNvCxnSpPr>
          <p:nvPr/>
        </p:nvCxnSpPr>
        <p:spPr>
          <a:xfrm>
            <a:off x="1851852" y="4574638"/>
            <a:ext cx="683879" cy="0"/>
          </a:xfrm>
          <a:prstGeom prst="line">
            <a:avLst/>
          </a:prstGeom>
          <a:ln w="12700">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FB3A0274-A978-DF92-8760-14E3DCD2069C}"/>
              </a:ext>
            </a:extLst>
          </p:cNvPr>
          <p:cNvCxnSpPr>
            <a:cxnSpLocks/>
          </p:cNvCxnSpPr>
          <p:nvPr/>
        </p:nvCxnSpPr>
        <p:spPr>
          <a:xfrm>
            <a:off x="6907946" y="3053798"/>
            <a:ext cx="683879" cy="0"/>
          </a:xfrm>
          <a:prstGeom prst="line">
            <a:avLst/>
          </a:prstGeom>
          <a:ln w="12700">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4F1DFF53-7E14-D8DC-58CE-2FFAA7A8F355}"/>
              </a:ext>
            </a:extLst>
          </p:cNvPr>
          <p:cNvCxnSpPr>
            <a:cxnSpLocks/>
          </p:cNvCxnSpPr>
          <p:nvPr/>
        </p:nvCxnSpPr>
        <p:spPr>
          <a:xfrm>
            <a:off x="6907946" y="4574638"/>
            <a:ext cx="683879" cy="0"/>
          </a:xfrm>
          <a:prstGeom prst="line">
            <a:avLst/>
          </a:prstGeom>
          <a:ln w="12700">
            <a:solidFill>
              <a:schemeClr val="accent3"/>
            </a:solidFill>
            <a:round/>
          </a:ln>
        </p:spPr>
        <p:style>
          <a:lnRef idx="1">
            <a:schemeClr val="accent1"/>
          </a:lnRef>
          <a:fillRef idx="0">
            <a:schemeClr val="accent1"/>
          </a:fillRef>
          <a:effectRef idx="0">
            <a:schemeClr val="accent1"/>
          </a:effectRef>
          <a:fontRef idx="minor">
            <a:schemeClr val="tx1"/>
          </a:fontRef>
        </p:style>
      </p:cxnSp>
      <p:pic>
        <p:nvPicPr>
          <p:cNvPr id="25" name="Picture 2">
            <a:hlinkClick r:id="rId2"/>
            <a:extLst>
              <a:ext uri="{FF2B5EF4-FFF2-40B4-BE49-F238E27FC236}">
                <a16:creationId xmlns:a16="http://schemas.microsoft.com/office/drawing/2014/main" id="{B3CF7826-1C63-AB1B-871D-155566CAF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0629" y="630705"/>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025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2EA5D72-54E2-E532-FA93-7A58F341C351}"/>
              </a:ext>
            </a:extLst>
          </p:cNvPr>
          <p:cNvSpPr>
            <a:spLocks noGrp="1"/>
          </p:cNvSpPr>
          <p:nvPr>
            <p:ph type="body" sz="quarter" idx="10"/>
          </p:nvPr>
        </p:nvSpPr>
        <p:spPr>
          <a:xfrm>
            <a:off x="925966" y="1358445"/>
            <a:ext cx="3167063" cy="2143125"/>
          </a:xfrm>
        </p:spPr>
        <p:txBody>
          <a:bodyPr>
            <a:noAutofit/>
          </a:bodyPr>
          <a:lstStyle/>
          <a:p>
            <a:r>
              <a:rPr lang="en-US" altLang="zh-CN" dirty="0"/>
              <a:t>02</a:t>
            </a:r>
            <a:endParaRPr lang="zh-CN" altLang="en-US" dirty="0"/>
          </a:p>
        </p:txBody>
      </p:sp>
      <p:sp>
        <p:nvSpPr>
          <p:cNvPr id="3" name="文本占位符 2">
            <a:extLst>
              <a:ext uri="{FF2B5EF4-FFF2-40B4-BE49-F238E27FC236}">
                <a16:creationId xmlns:a16="http://schemas.microsoft.com/office/drawing/2014/main" id="{5317DDD8-EEC1-2DBE-422C-D1BF228CE5FD}"/>
              </a:ext>
            </a:extLst>
          </p:cNvPr>
          <p:cNvSpPr>
            <a:spLocks noGrp="1"/>
          </p:cNvSpPr>
          <p:nvPr>
            <p:ph type="body" sz="quarter" idx="11"/>
          </p:nvPr>
        </p:nvSpPr>
        <p:spPr>
          <a:xfrm>
            <a:off x="962253" y="3692979"/>
            <a:ext cx="6186034" cy="1000125"/>
          </a:xfrm>
        </p:spPr>
        <p:txBody>
          <a:bodyPr>
            <a:noAutofit/>
          </a:bodyPr>
          <a:lstStyle/>
          <a:p>
            <a:pPr>
              <a:lnSpc>
                <a:spcPct val="110000"/>
              </a:lnSpc>
            </a:pPr>
            <a:r>
              <a:rPr lang="zh-CN" altLang="en-US" sz="6600" b="1" dirty="0">
                <a:latin typeface="+mj-ea"/>
                <a:ea typeface="+mj-ea"/>
              </a:rPr>
              <a:t>研究对象与方法</a:t>
            </a:r>
          </a:p>
        </p:txBody>
      </p:sp>
    </p:spTree>
    <p:extLst>
      <p:ext uri="{BB962C8B-B14F-4D97-AF65-F5344CB8AC3E}">
        <p14:creationId xmlns:p14="http://schemas.microsoft.com/office/powerpoint/2010/main" val="2413431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57291F0-23A5-6BDB-208F-09C09E3D0A3A}"/>
              </a:ext>
            </a:extLst>
          </p:cNvPr>
          <p:cNvSpPr>
            <a:spLocks noGrp="1"/>
          </p:cNvSpPr>
          <p:nvPr>
            <p:ph type="body" sz="quarter" idx="11"/>
          </p:nvPr>
        </p:nvSpPr>
        <p:spPr>
          <a:xfrm>
            <a:off x="1600755" y="525482"/>
            <a:ext cx="1969759" cy="528066"/>
          </a:xfrm>
        </p:spPr>
        <p:txBody>
          <a:bodyPr>
            <a:noAutofit/>
          </a:bodyPr>
          <a:lstStyle/>
          <a:p>
            <a:pPr algn="just">
              <a:lnSpc>
                <a:spcPct val="100000"/>
              </a:lnSpc>
              <a:spcBef>
                <a:spcPts val="0"/>
              </a:spcBef>
            </a:pPr>
            <a:r>
              <a:rPr lang="zh-CN" altLang="en-US" dirty="0">
                <a:gradFill>
                  <a:gsLst>
                    <a:gs pos="0">
                      <a:schemeClr val="accent1"/>
                    </a:gs>
                    <a:gs pos="98000">
                      <a:schemeClr val="accent2"/>
                    </a:gs>
                  </a:gsLst>
                  <a:lin ang="2700000" scaled="0"/>
                </a:gradFill>
              </a:rPr>
              <a:t>研究对象</a:t>
            </a:r>
          </a:p>
        </p:txBody>
      </p:sp>
      <p:sp>
        <p:nvSpPr>
          <p:cNvPr id="3" name="文本占位符 2">
            <a:extLst>
              <a:ext uri="{FF2B5EF4-FFF2-40B4-BE49-F238E27FC236}">
                <a16:creationId xmlns:a16="http://schemas.microsoft.com/office/drawing/2014/main" id="{A2DA3E3F-3398-A885-6256-25AFCBED8427}"/>
              </a:ext>
            </a:extLst>
          </p:cNvPr>
          <p:cNvSpPr>
            <a:spLocks noGrp="1"/>
          </p:cNvSpPr>
          <p:nvPr>
            <p:ph type="body" sz="quarter" idx="12"/>
          </p:nvPr>
        </p:nvSpPr>
        <p:spPr>
          <a:xfrm>
            <a:off x="932909" y="552294"/>
            <a:ext cx="682851" cy="365125"/>
          </a:xfrm>
        </p:spPr>
        <p:txBody>
          <a:bodyPr/>
          <a:lstStyle/>
          <a:p>
            <a:r>
              <a:rPr lang="en-US" altLang="zh-CN" dirty="0"/>
              <a:t>01</a:t>
            </a:r>
            <a:endParaRPr lang="zh-CN" altLang="en-US" dirty="0"/>
          </a:p>
        </p:txBody>
      </p:sp>
      <p:sp>
        <p:nvSpPr>
          <p:cNvPr id="4" name="矩形 3">
            <a:extLst>
              <a:ext uri="{FF2B5EF4-FFF2-40B4-BE49-F238E27FC236}">
                <a16:creationId xmlns:a16="http://schemas.microsoft.com/office/drawing/2014/main" id="{2870F054-19D0-E378-C7BA-64B7366FDFD9}"/>
              </a:ext>
            </a:extLst>
          </p:cNvPr>
          <p:cNvSpPr/>
          <p:nvPr/>
        </p:nvSpPr>
        <p:spPr>
          <a:xfrm>
            <a:off x="0" y="4730387"/>
            <a:ext cx="12192000" cy="2127613"/>
          </a:xfrm>
          <a:prstGeom prst="rect">
            <a:avLst/>
          </a:prstGeom>
          <a:gradFill>
            <a:gsLst>
              <a:gs pos="0">
                <a:schemeClr val="accent1"/>
              </a:gs>
              <a:gs pos="98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83EB5978-9521-8A7B-47EF-7380FC56EEF2}"/>
              </a:ext>
            </a:extLst>
          </p:cNvPr>
          <p:cNvSpPr txBox="1"/>
          <p:nvPr/>
        </p:nvSpPr>
        <p:spPr>
          <a:xfrm>
            <a:off x="7818332" y="1825819"/>
            <a:ext cx="1707640" cy="1446550"/>
          </a:xfrm>
          <a:prstGeom prst="rect">
            <a:avLst/>
          </a:prstGeom>
          <a:noFill/>
        </p:spPr>
        <p:txBody>
          <a:bodyPr wrap="square">
            <a:spAutoFit/>
          </a:bodyPr>
          <a:lstStyle/>
          <a:p>
            <a:r>
              <a:rPr lang="en-US" altLang="zh-CN" sz="8800" kern="100" dirty="0">
                <a:solidFill>
                  <a:schemeClr val="accent3"/>
                </a:solidFill>
                <a:effectLst/>
                <a:latin typeface="+mj-ea"/>
                <a:ea typeface="+mj-ea"/>
              </a:rPr>
              <a:t>02</a:t>
            </a:r>
            <a:endParaRPr lang="zh-CN" altLang="en-US" sz="8800" dirty="0">
              <a:solidFill>
                <a:schemeClr val="accent3"/>
              </a:solidFill>
              <a:latin typeface="+mj-ea"/>
              <a:ea typeface="+mj-ea"/>
            </a:endParaRPr>
          </a:p>
        </p:txBody>
      </p:sp>
      <p:sp>
        <p:nvSpPr>
          <p:cNvPr id="6" name="文本框 5">
            <a:extLst>
              <a:ext uri="{FF2B5EF4-FFF2-40B4-BE49-F238E27FC236}">
                <a16:creationId xmlns:a16="http://schemas.microsoft.com/office/drawing/2014/main" id="{5C1B240A-458A-A311-AECB-52F8B11121DE}"/>
              </a:ext>
            </a:extLst>
          </p:cNvPr>
          <p:cNvSpPr txBox="1"/>
          <p:nvPr/>
        </p:nvSpPr>
        <p:spPr>
          <a:xfrm>
            <a:off x="2877611" y="1825819"/>
            <a:ext cx="1533995" cy="1446550"/>
          </a:xfrm>
          <a:prstGeom prst="rect">
            <a:avLst/>
          </a:prstGeom>
          <a:noFill/>
        </p:spPr>
        <p:txBody>
          <a:bodyPr wrap="square">
            <a:spAutoFit/>
          </a:bodyPr>
          <a:lstStyle/>
          <a:p>
            <a:r>
              <a:rPr lang="en-US" altLang="zh-CN" sz="8800" kern="100" dirty="0">
                <a:solidFill>
                  <a:schemeClr val="accent3"/>
                </a:solidFill>
                <a:effectLst/>
                <a:latin typeface="+mj-ea"/>
                <a:ea typeface="+mj-ea"/>
              </a:rPr>
              <a:t>01</a:t>
            </a:r>
            <a:endParaRPr lang="zh-CN" altLang="en-US" sz="8800" dirty="0">
              <a:solidFill>
                <a:schemeClr val="accent3"/>
              </a:solidFill>
              <a:latin typeface="+mj-ea"/>
              <a:ea typeface="+mj-ea"/>
            </a:endParaRPr>
          </a:p>
        </p:txBody>
      </p:sp>
      <p:sp>
        <p:nvSpPr>
          <p:cNvPr id="7" name="矩形: 圆角 6">
            <a:extLst>
              <a:ext uri="{FF2B5EF4-FFF2-40B4-BE49-F238E27FC236}">
                <a16:creationId xmlns:a16="http://schemas.microsoft.com/office/drawing/2014/main" id="{4DF7818D-40C4-714C-31EF-C03A5D75CFE6}"/>
              </a:ext>
            </a:extLst>
          </p:cNvPr>
          <p:cNvSpPr/>
          <p:nvPr/>
        </p:nvSpPr>
        <p:spPr>
          <a:xfrm>
            <a:off x="6543989" y="2674367"/>
            <a:ext cx="4065746" cy="2792361"/>
          </a:xfrm>
          <a:prstGeom prst="roundRect">
            <a:avLst>
              <a:gd name="adj" fmla="val 4166"/>
            </a:avLst>
          </a:prstGeom>
          <a:solidFill>
            <a:schemeClr val="bg1"/>
          </a:solidFill>
          <a:ln>
            <a:noFill/>
          </a:ln>
          <a:effectLst>
            <a:outerShdw blurRad="50800" dist="38100" dir="5400000" algn="t" rotWithShape="0">
              <a:srgbClr val="1C456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EBF2A146-F0E3-1BA0-0D38-F02D262250E5}"/>
              </a:ext>
            </a:extLst>
          </p:cNvPr>
          <p:cNvSpPr/>
          <p:nvPr/>
        </p:nvSpPr>
        <p:spPr>
          <a:xfrm>
            <a:off x="1582266" y="2622747"/>
            <a:ext cx="4065746" cy="2792361"/>
          </a:xfrm>
          <a:prstGeom prst="roundRect">
            <a:avLst>
              <a:gd name="adj" fmla="val 5416"/>
            </a:avLst>
          </a:prstGeom>
          <a:solidFill>
            <a:schemeClr val="bg1"/>
          </a:solidFill>
          <a:ln>
            <a:noFill/>
          </a:ln>
          <a:effectLst>
            <a:outerShdw blurRad="50800" dist="38100" dir="5400000" algn="t" rotWithShape="0">
              <a:srgbClr val="1C456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76CE0F5-8E15-599C-3B88-6EE2715199CA}"/>
              </a:ext>
            </a:extLst>
          </p:cNvPr>
          <p:cNvSpPr/>
          <p:nvPr/>
        </p:nvSpPr>
        <p:spPr>
          <a:xfrm flipH="1">
            <a:off x="6543988" y="2674367"/>
            <a:ext cx="4065746" cy="63909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a:extLst>
              <a:ext uri="{FF2B5EF4-FFF2-40B4-BE49-F238E27FC236}">
                <a16:creationId xmlns:a16="http://schemas.microsoft.com/office/drawing/2014/main" id="{A1619C27-7AA8-1738-39DB-20C555A656C9}"/>
              </a:ext>
            </a:extLst>
          </p:cNvPr>
          <p:cNvSpPr/>
          <p:nvPr/>
        </p:nvSpPr>
        <p:spPr>
          <a:xfrm>
            <a:off x="1582266" y="2622747"/>
            <a:ext cx="4065746" cy="63909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F1783F2B-0011-E18A-2A03-7F8B28638AD7}"/>
              </a:ext>
            </a:extLst>
          </p:cNvPr>
          <p:cNvSpPr txBox="1"/>
          <p:nvPr/>
        </p:nvSpPr>
        <p:spPr>
          <a:xfrm>
            <a:off x="2901747" y="2712423"/>
            <a:ext cx="1452540" cy="461665"/>
          </a:xfrm>
          <a:prstGeom prst="rect">
            <a:avLst/>
          </a:prstGeom>
          <a:noFill/>
        </p:spPr>
        <p:txBody>
          <a:bodyPr wrap="square" rtlCol="0">
            <a:spAutoFit/>
          </a:bodyPr>
          <a:lstStyle>
            <a:defPPr>
              <a:defRPr lang="zh-CN"/>
            </a:defPPr>
            <a:lvl1pPr>
              <a:defRPr b="1">
                <a:solidFill>
                  <a:schemeClr val="bg1"/>
                </a:solidFill>
                <a:latin typeface="+mj-ea"/>
                <a:ea typeface="+mj-ea"/>
              </a:defRPr>
            </a:lvl1pPr>
          </a:lstStyle>
          <a:p>
            <a:r>
              <a:rPr lang="zh-CN" altLang="en-US" sz="2400" dirty="0"/>
              <a:t>研究背景</a:t>
            </a:r>
            <a:endParaRPr lang="zh-CN" altLang="zh-CN" sz="2400" dirty="0"/>
          </a:p>
        </p:txBody>
      </p:sp>
      <p:sp>
        <p:nvSpPr>
          <p:cNvPr id="12" name="文本框 11">
            <a:extLst>
              <a:ext uri="{FF2B5EF4-FFF2-40B4-BE49-F238E27FC236}">
                <a16:creationId xmlns:a16="http://schemas.microsoft.com/office/drawing/2014/main" id="{2B1B5F81-A314-A00B-03FE-2212DFFF4BB3}"/>
              </a:ext>
            </a:extLst>
          </p:cNvPr>
          <p:cNvSpPr txBox="1"/>
          <p:nvPr/>
        </p:nvSpPr>
        <p:spPr>
          <a:xfrm>
            <a:off x="7952191" y="2793001"/>
            <a:ext cx="1439921" cy="461665"/>
          </a:xfrm>
          <a:prstGeom prst="rect">
            <a:avLst/>
          </a:prstGeom>
          <a:noFill/>
        </p:spPr>
        <p:txBody>
          <a:bodyPr wrap="square" rtlCol="0">
            <a:spAutoFit/>
          </a:bodyPr>
          <a:lstStyle>
            <a:defPPr>
              <a:defRPr lang="zh-CN"/>
            </a:defPPr>
            <a:lvl1pPr>
              <a:defRPr b="1">
                <a:solidFill>
                  <a:schemeClr val="bg1"/>
                </a:solidFill>
                <a:latin typeface="+mj-ea"/>
                <a:ea typeface="+mj-ea"/>
              </a:defRPr>
            </a:lvl1pPr>
          </a:lstStyle>
          <a:p>
            <a:r>
              <a:rPr lang="zh-CN" altLang="en-US" sz="2400" dirty="0"/>
              <a:t>研究人群</a:t>
            </a:r>
            <a:endParaRPr lang="zh-CN" altLang="zh-CN" sz="2400" dirty="0"/>
          </a:p>
        </p:txBody>
      </p:sp>
      <p:sp>
        <p:nvSpPr>
          <p:cNvPr id="13" name="文本框 12">
            <a:extLst>
              <a:ext uri="{FF2B5EF4-FFF2-40B4-BE49-F238E27FC236}">
                <a16:creationId xmlns:a16="http://schemas.microsoft.com/office/drawing/2014/main" id="{737F35DA-D2A7-A913-8B8F-90247952BECD}"/>
              </a:ext>
            </a:extLst>
          </p:cNvPr>
          <p:cNvSpPr txBox="1"/>
          <p:nvPr/>
        </p:nvSpPr>
        <p:spPr>
          <a:xfrm>
            <a:off x="6976500" y="3485107"/>
            <a:ext cx="3391305" cy="1259897"/>
          </a:xfrm>
          <a:prstGeom prst="rect">
            <a:avLst/>
          </a:prstGeom>
          <a:noFill/>
        </p:spPr>
        <p:txBody>
          <a:bodyPr wrap="square">
            <a:spAutoFit/>
          </a:bodyPr>
          <a:lstStyle/>
          <a:p>
            <a:pPr algn="ctr">
              <a:lnSpc>
                <a:spcPct val="120000"/>
              </a:lnSpc>
            </a:pPr>
            <a:r>
              <a:rPr lang="zh-CN" altLang="en-US" sz="1600" dirty="0">
                <a:solidFill>
                  <a:prstClr val="black">
                    <a:lumMod val="50000"/>
                    <a:lumOff val="50000"/>
                  </a:prstClr>
                </a:solidFill>
                <a:latin typeface="+mn-ea"/>
              </a:rPr>
              <a:t>我们研究的对象的对象是全体大学生，大学生是该项目研究有很重要影响，在该项目的参与中大学生参与的程度以及对大学生的影响。</a:t>
            </a:r>
          </a:p>
        </p:txBody>
      </p:sp>
      <p:sp>
        <p:nvSpPr>
          <p:cNvPr id="14" name="文本框 13">
            <a:extLst>
              <a:ext uri="{FF2B5EF4-FFF2-40B4-BE49-F238E27FC236}">
                <a16:creationId xmlns:a16="http://schemas.microsoft.com/office/drawing/2014/main" id="{CB62F33F-D45F-C563-85BA-48A169AD8B7E}"/>
              </a:ext>
            </a:extLst>
          </p:cNvPr>
          <p:cNvSpPr txBox="1"/>
          <p:nvPr/>
        </p:nvSpPr>
        <p:spPr>
          <a:xfrm>
            <a:off x="1980958" y="3485107"/>
            <a:ext cx="3391305" cy="1259897"/>
          </a:xfrm>
          <a:prstGeom prst="rect">
            <a:avLst/>
          </a:prstGeom>
          <a:noFill/>
        </p:spPr>
        <p:txBody>
          <a:bodyPr wrap="square">
            <a:spAutoFit/>
          </a:bodyPr>
          <a:lstStyle/>
          <a:p>
            <a:pPr marL="0" marR="0" algn="ctr">
              <a:lnSpc>
                <a:spcPct val="120000"/>
              </a:lnSpc>
              <a:spcBef>
                <a:spcPts val="0"/>
              </a:spcBef>
              <a:spcAft>
                <a:spcPts val="0"/>
              </a:spcAft>
            </a:pPr>
            <a:r>
              <a:rPr lang="zh-CN" altLang="en-US" sz="1600" dirty="0">
                <a:solidFill>
                  <a:prstClr val="black">
                    <a:lumMod val="50000"/>
                    <a:lumOff val="50000"/>
                  </a:prstClr>
                </a:solidFill>
                <a:latin typeface="+mn-ea"/>
              </a:rPr>
              <a:t>随着互联网的快速发展，对我们的生活都产生了或多或少的影响。该项目的研究对互联网对我们的影响尤为深刻。</a:t>
            </a:r>
          </a:p>
        </p:txBody>
      </p:sp>
      <p:pic>
        <p:nvPicPr>
          <p:cNvPr id="15" name="Picture 2">
            <a:hlinkClick r:id="rId2"/>
            <a:extLst>
              <a:ext uri="{FF2B5EF4-FFF2-40B4-BE49-F238E27FC236}">
                <a16:creationId xmlns:a16="http://schemas.microsoft.com/office/drawing/2014/main" id="{ADE8497A-D2F7-A720-60EF-A900F5093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0629" y="630705"/>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843131"/>
      </p:ext>
    </p:extLst>
  </p:cSld>
  <p:clrMapOvr>
    <a:masterClrMapping/>
  </p:clrMapOvr>
</p:sld>
</file>

<file path=ppt/theme/theme1.xml><?xml version="1.0" encoding="utf-8"?>
<a:theme xmlns:a="http://schemas.openxmlformats.org/drawingml/2006/main" name="Office 主题​​">
  <a:themeElements>
    <a:clrScheme name="蓝色">
      <a:dk1>
        <a:sysClr val="windowText" lastClr="000000"/>
      </a:dk1>
      <a:lt1>
        <a:sysClr val="window" lastClr="FFFFFF"/>
      </a:lt1>
      <a:dk2>
        <a:srgbClr val="44546A"/>
      </a:dk2>
      <a:lt2>
        <a:srgbClr val="E7E6E6"/>
      </a:lt2>
      <a:accent1>
        <a:srgbClr val="4747F7"/>
      </a:accent1>
      <a:accent2>
        <a:srgbClr val="047CFC"/>
      </a:accent2>
      <a:accent3>
        <a:srgbClr val="FFC000"/>
      </a:accent3>
      <a:accent4>
        <a:srgbClr val="29679F"/>
      </a:accent4>
      <a:accent5>
        <a:srgbClr val="5B9BD5"/>
      </a:accent5>
      <a:accent6>
        <a:srgbClr val="70AD47"/>
      </a:accent6>
      <a:hlink>
        <a:srgbClr val="0563C1"/>
      </a:hlink>
      <a:folHlink>
        <a:srgbClr val="954F72"/>
      </a:folHlink>
    </a:clrScheme>
    <a:fontScheme name="自定义 2">
      <a:majorFont>
        <a:latin typeface="OPPOSans L"/>
        <a:ea typeface="OPPOSans B"/>
        <a:cs typeface=""/>
      </a:majorFont>
      <a:minorFont>
        <a:latin typeface="OPPOSans M"/>
        <a:ea typeface="OPPOSans 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881</TotalTime>
  <Words>1658</Words>
  <Application>Microsoft Office PowerPoint</Application>
  <PresentationFormat>宽屏</PresentationFormat>
  <Paragraphs>237</Paragraphs>
  <Slides>22</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22</vt:i4>
      </vt:variant>
    </vt:vector>
  </HeadingPairs>
  <TitlesOfParts>
    <vt:vector size="30" baseType="lpstr">
      <vt:lpstr>OPPOSans B</vt:lpstr>
      <vt:lpstr>OPPOSans L</vt:lpstr>
      <vt:lpstr>Arial</vt:lpstr>
      <vt:lpstr>微软雅黑 Light</vt:lpstr>
      <vt:lpstr>OPPOSans R</vt:lpstr>
      <vt:lpstr>OPPOSans M</vt:lpstr>
      <vt:lpstr>Roboto Bold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refuel 小黑</dc:creator>
  <cp:lastModifiedBy>refuel 小黑</cp:lastModifiedBy>
  <cp:revision>43</cp:revision>
  <dcterms:created xsi:type="dcterms:W3CDTF">2022-07-11T10:38:09Z</dcterms:created>
  <dcterms:modified xsi:type="dcterms:W3CDTF">2022-08-02T16:49:13Z</dcterms:modified>
</cp:coreProperties>
</file>