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  <p:sldId id="272" r:id="rId17"/>
    <p:sldId id="273" r:id="rId18"/>
    <p:sldId id="278" r:id="rId19"/>
    <p:sldId id="279" r:id="rId20"/>
    <p:sldId id="276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微软雅黑 Light" panose="020B0502040204020203" pitchFamily="34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888" y="149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矩形 404">
            <a:extLst>
              <a:ext uri="{FF2B5EF4-FFF2-40B4-BE49-F238E27FC236}">
                <a16:creationId xmlns:a16="http://schemas.microsoft.com/office/drawing/2014/main" id="{2C490349-A8BC-0530-904A-0B51BC84E9FF}"/>
              </a:ext>
            </a:extLst>
          </p:cNvPr>
          <p:cNvSpPr/>
          <p:nvPr userDrawn="1"/>
        </p:nvSpPr>
        <p:spPr>
          <a:xfrm>
            <a:off x="1429188" y="1916206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06" name="组合 405">
            <a:extLst>
              <a:ext uri="{FF2B5EF4-FFF2-40B4-BE49-F238E27FC236}">
                <a16:creationId xmlns:a16="http://schemas.microsoft.com/office/drawing/2014/main" id="{5365CA41-EC33-47B5-439A-D38AC36FB99E}"/>
              </a:ext>
            </a:extLst>
          </p:cNvPr>
          <p:cNvGrpSpPr/>
          <p:nvPr userDrawn="1"/>
        </p:nvGrpSpPr>
        <p:grpSpPr>
          <a:xfrm rot="19952776">
            <a:off x="4569373" y="4750362"/>
            <a:ext cx="8165525" cy="342885"/>
            <a:chOff x="3764482" y="9380060"/>
            <a:chExt cx="8165525" cy="342885"/>
          </a:xfrm>
        </p:grpSpPr>
        <p:sp>
          <p:nvSpPr>
            <p:cNvPr id="407" name="矩形 406">
              <a:extLst>
                <a:ext uri="{FF2B5EF4-FFF2-40B4-BE49-F238E27FC236}">
                  <a16:creationId xmlns:a16="http://schemas.microsoft.com/office/drawing/2014/main" id="{56DB5571-272D-0A19-A3F8-FF1C787613CF}"/>
                </a:ext>
              </a:extLst>
            </p:cNvPr>
            <p:cNvSpPr/>
            <p:nvPr/>
          </p:nvSpPr>
          <p:spPr>
            <a:xfrm>
              <a:off x="3994830" y="9380060"/>
              <a:ext cx="7935177" cy="342885"/>
            </a:xfrm>
            <a:custGeom>
              <a:avLst/>
              <a:gdLst>
                <a:gd name="connsiteX0" fmla="*/ 0 w 7935177"/>
                <a:gd name="connsiteY0" fmla="*/ 0 h 342885"/>
                <a:gd name="connsiteX1" fmla="*/ 7935177 w 7935177"/>
                <a:gd name="connsiteY1" fmla="*/ 0 h 342885"/>
                <a:gd name="connsiteX2" fmla="*/ 7935177 w 7935177"/>
                <a:gd name="connsiteY2" fmla="*/ 342885 h 342885"/>
                <a:gd name="connsiteX3" fmla="*/ 0 w 7935177"/>
                <a:gd name="connsiteY3" fmla="*/ 342885 h 342885"/>
                <a:gd name="connsiteX4" fmla="*/ 0 w 7935177"/>
                <a:gd name="connsiteY4" fmla="*/ 0 h 342885"/>
                <a:gd name="connsiteX0" fmla="*/ 0 w 7935177"/>
                <a:gd name="connsiteY0" fmla="*/ 0 h 342885"/>
                <a:gd name="connsiteX1" fmla="*/ 7935177 w 7935177"/>
                <a:gd name="connsiteY1" fmla="*/ 0 h 342885"/>
                <a:gd name="connsiteX2" fmla="*/ 7759672 w 7935177"/>
                <a:gd name="connsiteY2" fmla="*/ 341867 h 342885"/>
                <a:gd name="connsiteX3" fmla="*/ 0 w 7935177"/>
                <a:gd name="connsiteY3" fmla="*/ 342885 h 342885"/>
                <a:gd name="connsiteX4" fmla="*/ 0 w 7935177"/>
                <a:gd name="connsiteY4" fmla="*/ 0 h 34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5177" h="342885">
                  <a:moveTo>
                    <a:pt x="0" y="0"/>
                  </a:moveTo>
                  <a:lnTo>
                    <a:pt x="7935177" y="0"/>
                  </a:lnTo>
                  <a:lnTo>
                    <a:pt x="7759672" y="341867"/>
                  </a:lnTo>
                  <a:lnTo>
                    <a:pt x="0" y="3428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09" name="组合 408">
              <a:extLst>
                <a:ext uri="{FF2B5EF4-FFF2-40B4-BE49-F238E27FC236}">
                  <a16:creationId xmlns:a16="http://schemas.microsoft.com/office/drawing/2014/main" id="{E37121CF-474A-D411-F932-9088CDCA9DFF}"/>
                </a:ext>
              </a:extLst>
            </p:cNvPr>
            <p:cNvGrpSpPr/>
            <p:nvPr/>
          </p:nvGrpSpPr>
          <p:grpSpPr>
            <a:xfrm>
              <a:off x="3764482" y="9487127"/>
              <a:ext cx="1484135" cy="158753"/>
              <a:chOff x="2567181" y="7467213"/>
              <a:chExt cx="2597113" cy="277804"/>
            </a:xfrm>
          </p:grpSpPr>
          <p:grpSp>
            <p:nvGrpSpPr>
              <p:cNvPr id="481" name="组合 480">
                <a:extLst>
                  <a:ext uri="{FF2B5EF4-FFF2-40B4-BE49-F238E27FC236}">
                    <a16:creationId xmlns:a16="http://schemas.microsoft.com/office/drawing/2014/main" id="{BCCD9EC9-2975-4139-74A1-D17D4169626B}"/>
                  </a:ext>
                </a:extLst>
              </p:cNvPr>
              <p:cNvGrpSpPr/>
              <p:nvPr/>
            </p:nvGrpSpPr>
            <p:grpSpPr>
              <a:xfrm>
                <a:off x="2567181" y="7482906"/>
                <a:ext cx="894080" cy="262111"/>
                <a:chOff x="4715999" y="1490956"/>
                <a:chExt cx="894080" cy="262111"/>
              </a:xfrm>
              <a:noFill/>
            </p:grpSpPr>
            <p:sp>
              <p:nvSpPr>
                <p:cNvPr id="489" name="箭头: V 形 488">
                  <a:extLst>
                    <a:ext uri="{FF2B5EF4-FFF2-40B4-BE49-F238E27FC236}">
                      <a16:creationId xmlns:a16="http://schemas.microsoft.com/office/drawing/2014/main" id="{BA8EE639-B400-BBFB-96E7-EDFBD3FAE57C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0" name="箭头: V 形 489">
                  <a:extLst>
                    <a:ext uri="{FF2B5EF4-FFF2-40B4-BE49-F238E27FC236}">
                      <a16:creationId xmlns:a16="http://schemas.microsoft.com/office/drawing/2014/main" id="{68CEDF2E-03B6-F323-0AE0-FAAF721E251B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1" name="箭头: V 形 490">
                  <a:extLst>
                    <a:ext uri="{FF2B5EF4-FFF2-40B4-BE49-F238E27FC236}">
                      <a16:creationId xmlns:a16="http://schemas.microsoft.com/office/drawing/2014/main" id="{125F632A-B9CA-7EB9-820D-82F3C7F5AA26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2" name="箭头: V 形 491">
                  <a:extLst>
                    <a:ext uri="{FF2B5EF4-FFF2-40B4-BE49-F238E27FC236}">
                      <a16:creationId xmlns:a16="http://schemas.microsoft.com/office/drawing/2014/main" id="{289B8CF4-BA63-BB10-B1A8-5117A7B109DC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82" name="组合 481">
                <a:extLst>
                  <a:ext uri="{FF2B5EF4-FFF2-40B4-BE49-F238E27FC236}">
                    <a16:creationId xmlns:a16="http://schemas.microsoft.com/office/drawing/2014/main" id="{23CA5113-F6BB-6911-75D8-393CCCA9240D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483" name="任意多边形: 形状 482">
                  <a:extLst>
                    <a:ext uri="{FF2B5EF4-FFF2-40B4-BE49-F238E27FC236}">
                      <a16:creationId xmlns:a16="http://schemas.microsoft.com/office/drawing/2014/main" id="{A9F3154A-A513-17F6-1C79-104F1068350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4" name="任意多边形: 形状 483">
                  <a:extLst>
                    <a:ext uri="{FF2B5EF4-FFF2-40B4-BE49-F238E27FC236}">
                      <a16:creationId xmlns:a16="http://schemas.microsoft.com/office/drawing/2014/main" id="{009303DC-BAEF-4F66-81C7-488FD69A08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5" name="任意多边形: 形状 484">
                  <a:extLst>
                    <a:ext uri="{FF2B5EF4-FFF2-40B4-BE49-F238E27FC236}">
                      <a16:creationId xmlns:a16="http://schemas.microsoft.com/office/drawing/2014/main" id="{FE30276D-34F0-AE6E-415D-D1F6D97B8E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6" name="任意多边形: 形状 485">
                  <a:extLst>
                    <a:ext uri="{FF2B5EF4-FFF2-40B4-BE49-F238E27FC236}">
                      <a16:creationId xmlns:a16="http://schemas.microsoft.com/office/drawing/2014/main" id="{794E68D8-1DCA-00D3-145E-0453462850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7" name="任意多边形: 形状 486">
                  <a:extLst>
                    <a:ext uri="{FF2B5EF4-FFF2-40B4-BE49-F238E27FC236}">
                      <a16:creationId xmlns:a16="http://schemas.microsoft.com/office/drawing/2014/main" id="{C0072F66-96FC-5C4B-4184-8D4668B847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10" name="组合 409">
              <a:extLst>
                <a:ext uri="{FF2B5EF4-FFF2-40B4-BE49-F238E27FC236}">
                  <a16:creationId xmlns:a16="http://schemas.microsoft.com/office/drawing/2014/main" id="{1A9C2CC7-8627-6A81-A88F-1F39F3840862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467" name="任意多边形: 形状 466">
                <a:extLst>
                  <a:ext uri="{FF2B5EF4-FFF2-40B4-BE49-F238E27FC236}">
                    <a16:creationId xmlns:a16="http://schemas.microsoft.com/office/drawing/2014/main" id="{1E328513-645F-5810-01A6-7CC74AB1C2D2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68" name="组合 467">
                <a:extLst>
                  <a:ext uri="{FF2B5EF4-FFF2-40B4-BE49-F238E27FC236}">
                    <a16:creationId xmlns:a16="http://schemas.microsoft.com/office/drawing/2014/main" id="{E881B1FF-3EC3-67C7-0313-116EFA6029AA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475" name="箭头: V 形 474">
                  <a:extLst>
                    <a:ext uri="{FF2B5EF4-FFF2-40B4-BE49-F238E27FC236}">
                      <a16:creationId xmlns:a16="http://schemas.microsoft.com/office/drawing/2014/main" id="{07FCB12A-0EC4-4AA3-6349-54368FB90EC3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6" name="箭头: V 形 475">
                  <a:extLst>
                    <a:ext uri="{FF2B5EF4-FFF2-40B4-BE49-F238E27FC236}">
                      <a16:creationId xmlns:a16="http://schemas.microsoft.com/office/drawing/2014/main" id="{21D5E439-5B87-BF5F-ADFB-6E3FA74B217C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7" name="箭头: V 形 476">
                  <a:extLst>
                    <a:ext uri="{FF2B5EF4-FFF2-40B4-BE49-F238E27FC236}">
                      <a16:creationId xmlns:a16="http://schemas.microsoft.com/office/drawing/2014/main" id="{8D2521F9-ACB3-AC31-E19A-7D4D8E298D84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8" name="箭头: V 形 477">
                  <a:extLst>
                    <a:ext uri="{FF2B5EF4-FFF2-40B4-BE49-F238E27FC236}">
                      <a16:creationId xmlns:a16="http://schemas.microsoft.com/office/drawing/2014/main" id="{101A1282-3AA3-C13B-D7AE-A0283E431614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9" name="箭头: V 形 478">
                  <a:extLst>
                    <a:ext uri="{FF2B5EF4-FFF2-40B4-BE49-F238E27FC236}">
                      <a16:creationId xmlns:a16="http://schemas.microsoft.com/office/drawing/2014/main" id="{54D7F0C2-D13F-B670-C1F7-2D6DE36AB748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69" name="组合 468">
                <a:extLst>
                  <a:ext uri="{FF2B5EF4-FFF2-40B4-BE49-F238E27FC236}">
                    <a16:creationId xmlns:a16="http://schemas.microsoft.com/office/drawing/2014/main" id="{72A10A76-B246-EF48-AF6B-5F254184559F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470" name="任意多边形: 形状 469">
                  <a:extLst>
                    <a:ext uri="{FF2B5EF4-FFF2-40B4-BE49-F238E27FC236}">
                      <a16:creationId xmlns:a16="http://schemas.microsoft.com/office/drawing/2014/main" id="{1C165524-E0EB-E451-217A-418B100421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1" name="任意多边形: 形状 470">
                  <a:extLst>
                    <a:ext uri="{FF2B5EF4-FFF2-40B4-BE49-F238E27FC236}">
                      <a16:creationId xmlns:a16="http://schemas.microsoft.com/office/drawing/2014/main" id="{531DF6E5-DB42-6ADC-95AA-2953797432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2" name="任意多边形: 形状 471">
                  <a:extLst>
                    <a:ext uri="{FF2B5EF4-FFF2-40B4-BE49-F238E27FC236}">
                      <a16:creationId xmlns:a16="http://schemas.microsoft.com/office/drawing/2014/main" id="{E9FF3D12-1664-8496-FD72-1374300482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3" name="任意多边形: 形状 472">
                  <a:extLst>
                    <a:ext uri="{FF2B5EF4-FFF2-40B4-BE49-F238E27FC236}">
                      <a16:creationId xmlns:a16="http://schemas.microsoft.com/office/drawing/2014/main" id="{F6F4B1BA-6506-AAB4-247F-0342007BE0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4" name="任意多边形: 形状 473">
                  <a:extLst>
                    <a:ext uri="{FF2B5EF4-FFF2-40B4-BE49-F238E27FC236}">
                      <a16:creationId xmlns:a16="http://schemas.microsoft.com/office/drawing/2014/main" id="{82A8A97D-6D6C-142C-6426-827C281569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11" name="组合 410">
              <a:extLst>
                <a:ext uri="{FF2B5EF4-FFF2-40B4-BE49-F238E27FC236}">
                  <a16:creationId xmlns:a16="http://schemas.microsoft.com/office/drawing/2014/main" id="{07E5833E-2274-B928-8C7E-2A56D6EE2046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454" name="任意多边形: 形状 453">
                <a:extLst>
                  <a:ext uri="{FF2B5EF4-FFF2-40B4-BE49-F238E27FC236}">
                    <a16:creationId xmlns:a16="http://schemas.microsoft.com/office/drawing/2014/main" id="{FBA50144-939C-8654-4A73-596EF9798775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55" name="组合 454">
                <a:extLst>
                  <a:ext uri="{FF2B5EF4-FFF2-40B4-BE49-F238E27FC236}">
                    <a16:creationId xmlns:a16="http://schemas.microsoft.com/office/drawing/2014/main" id="{91F99F83-E3F9-BAD2-E0FB-A00B4314639B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462" name="箭头: V 形 461">
                  <a:extLst>
                    <a:ext uri="{FF2B5EF4-FFF2-40B4-BE49-F238E27FC236}">
                      <a16:creationId xmlns:a16="http://schemas.microsoft.com/office/drawing/2014/main" id="{F3CBF228-EC62-07CF-7565-E086358C0317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3" name="箭头: V 形 462">
                  <a:extLst>
                    <a:ext uri="{FF2B5EF4-FFF2-40B4-BE49-F238E27FC236}">
                      <a16:creationId xmlns:a16="http://schemas.microsoft.com/office/drawing/2014/main" id="{B0B1C9C0-DAD5-DC6C-9E78-16459D15764D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4" name="箭头: V 形 463">
                  <a:extLst>
                    <a:ext uri="{FF2B5EF4-FFF2-40B4-BE49-F238E27FC236}">
                      <a16:creationId xmlns:a16="http://schemas.microsoft.com/office/drawing/2014/main" id="{C8253941-F5B0-EE90-4812-431203120429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5" name="箭头: V 形 464">
                  <a:extLst>
                    <a:ext uri="{FF2B5EF4-FFF2-40B4-BE49-F238E27FC236}">
                      <a16:creationId xmlns:a16="http://schemas.microsoft.com/office/drawing/2014/main" id="{923E23DC-CE0A-725B-75C8-B5DFD26E7B77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6" name="箭头: V 形 465">
                  <a:extLst>
                    <a:ext uri="{FF2B5EF4-FFF2-40B4-BE49-F238E27FC236}">
                      <a16:creationId xmlns:a16="http://schemas.microsoft.com/office/drawing/2014/main" id="{7C66D34D-49C9-6D50-ED33-5FDB59759EB8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56" name="组合 455">
                <a:extLst>
                  <a:ext uri="{FF2B5EF4-FFF2-40B4-BE49-F238E27FC236}">
                    <a16:creationId xmlns:a16="http://schemas.microsoft.com/office/drawing/2014/main" id="{A5B52D42-7D59-6082-883E-042E70F28692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457" name="任意多边形: 形状 456">
                  <a:extLst>
                    <a:ext uri="{FF2B5EF4-FFF2-40B4-BE49-F238E27FC236}">
                      <a16:creationId xmlns:a16="http://schemas.microsoft.com/office/drawing/2014/main" id="{994FED30-0389-DAB1-98DE-5B91707EA6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8" name="任意多边形: 形状 457">
                  <a:extLst>
                    <a:ext uri="{FF2B5EF4-FFF2-40B4-BE49-F238E27FC236}">
                      <a16:creationId xmlns:a16="http://schemas.microsoft.com/office/drawing/2014/main" id="{5F2DFA7B-F4FA-F559-ECF1-23D1B96134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9" name="任意多边形: 形状 458">
                  <a:extLst>
                    <a:ext uri="{FF2B5EF4-FFF2-40B4-BE49-F238E27FC236}">
                      <a16:creationId xmlns:a16="http://schemas.microsoft.com/office/drawing/2014/main" id="{19E0E3BB-C75D-F5AF-108E-2A583AD7920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0" name="任意多边形: 形状 459">
                  <a:extLst>
                    <a:ext uri="{FF2B5EF4-FFF2-40B4-BE49-F238E27FC236}">
                      <a16:creationId xmlns:a16="http://schemas.microsoft.com/office/drawing/2014/main" id="{D237C97B-1C36-8581-F965-984705EEAE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1" name="任意多边形: 形状 460">
                  <a:extLst>
                    <a:ext uri="{FF2B5EF4-FFF2-40B4-BE49-F238E27FC236}">
                      <a16:creationId xmlns:a16="http://schemas.microsoft.com/office/drawing/2014/main" id="{72FAB004-54C9-D016-6657-E0F7BB7189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441" name="任意多边形: 形状 440">
              <a:extLst>
                <a:ext uri="{FF2B5EF4-FFF2-40B4-BE49-F238E27FC236}">
                  <a16:creationId xmlns:a16="http://schemas.microsoft.com/office/drawing/2014/main" id="{01B41CA4-A47E-F52E-4575-D79C0B1E0B56}"/>
                </a:ext>
              </a:extLst>
            </p:cNvPr>
            <p:cNvSpPr/>
            <p:nvPr userDrawn="1"/>
          </p:nvSpPr>
          <p:spPr>
            <a:xfrm>
              <a:off x="11260032" y="9454362"/>
              <a:ext cx="560110" cy="211811"/>
            </a:xfrm>
            <a:custGeom>
              <a:avLst/>
              <a:gdLst>
                <a:gd name="connsiteX0" fmla="*/ 1459924 w 1459924"/>
                <a:gd name="connsiteY0" fmla="*/ 280519 h 552085"/>
                <a:gd name="connsiteX1" fmla="*/ 1459924 w 1459924"/>
                <a:gd name="connsiteY1" fmla="*/ 280974 h 552085"/>
                <a:gd name="connsiteX2" fmla="*/ 1457208 w 1459924"/>
                <a:gd name="connsiteY2" fmla="*/ 280746 h 552085"/>
                <a:gd name="connsiteX3" fmla="*/ 0 w 1459924"/>
                <a:gd name="connsiteY3" fmla="*/ 397 h 552085"/>
                <a:gd name="connsiteX4" fmla="*/ 270655 w 1459924"/>
                <a:gd name="connsiteY4" fmla="*/ 275051 h 552085"/>
                <a:gd name="connsiteX5" fmla="*/ 301779 w 1459924"/>
                <a:gd name="connsiteY5" fmla="*/ 277646 h 552085"/>
                <a:gd name="connsiteX6" fmla="*/ 301779 w 1459924"/>
                <a:gd name="connsiteY6" fmla="*/ 397 h 552085"/>
                <a:gd name="connsiteX7" fmla="*/ 516457 w 1459924"/>
                <a:gd name="connsiteY7" fmla="*/ 261301 h 552085"/>
                <a:gd name="connsiteX8" fmla="*/ 557958 w 1459924"/>
                <a:gd name="connsiteY8" fmla="*/ 271495 h 552085"/>
                <a:gd name="connsiteX9" fmla="*/ 557958 w 1459924"/>
                <a:gd name="connsiteY9" fmla="*/ 397 h 552085"/>
                <a:gd name="connsiteX10" fmla="*/ 828613 w 1459924"/>
                <a:gd name="connsiteY10" fmla="*/ 275051 h 552085"/>
                <a:gd name="connsiteX11" fmla="*/ 838093 w 1459924"/>
                <a:gd name="connsiteY11" fmla="*/ 275842 h 552085"/>
                <a:gd name="connsiteX12" fmla="*/ 838093 w 1459924"/>
                <a:gd name="connsiteY12" fmla="*/ 397 h 552085"/>
                <a:gd name="connsiteX13" fmla="*/ 1108748 w 1459924"/>
                <a:gd name="connsiteY13" fmla="*/ 275051 h 552085"/>
                <a:gd name="connsiteX14" fmla="*/ 1118228 w 1459924"/>
                <a:gd name="connsiteY14" fmla="*/ 275842 h 552085"/>
                <a:gd name="connsiteX15" fmla="*/ 1118228 w 1459924"/>
                <a:gd name="connsiteY15" fmla="*/ 397 h 552085"/>
                <a:gd name="connsiteX16" fmla="*/ 1388884 w 1459924"/>
                <a:gd name="connsiteY16" fmla="*/ 275051 h 552085"/>
                <a:gd name="connsiteX17" fmla="*/ 1457190 w 1459924"/>
                <a:gd name="connsiteY17" fmla="*/ 280746 h 552085"/>
                <a:gd name="connsiteX18" fmla="*/ 1388884 w 1459924"/>
                <a:gd name="connsiteY18" fmla="*/ 286440 h 552085"/>
                <a:gd name="connsiteX19" fmla="*/ 1138797 w 1459924"/>
                <a:gd name="connsiteY19" fmla="*/ 464700 h 552085"/>
                <a:gd name="connsiteX20" fmla="*/ 1120150 w 1459924"/>
                <a:gd name="connsiteY20" fmla="*/ 552085 h 552085"/>
                <a:gd name="connsiteX21" fmla="*/ 1118228 w 1459924"/>
                <a:gd name="connsiteY21" fmla="*/ 552085 h 552085"/>
                <a:gd name="connsiteX22" fmla="*/ 1118228 w 1459924"/>
                <a:gd name="connsiteY22" fmla="*/ 285650 h 552085"/>
                <a:gd name="connsiteX23" fmla="*/ 1108748 w 1459924"/>
                <a:gd name="connsiteY23" fmla="*/ 286440 h 552085"/>
                <a:gd name="connsiteX24" fmla="*/ 858662 w 1459924"/>
                <a:gd name="connsiteY24" fmla="*/ 464700 h 552085"/>
                <a:gd name="connsiteX25" fmla="*/ 840015 w 1459924"/>
                <a:gd name="connsiteY25" fmla="*/ 552085 h 552085"/>
                <a:gd name="connsiteX26" fmla="*/ 838093 w 1459924"/>
                <a:gd name="connsiteY26" fmla="*/ 552085 h 552085"/>
                <a:gd name="connsiteX27" fmla="*/ 838093 w 1459924"/>
                <a:gd name="connsiteY27" fmla="*/ 285650 h 552085"/>
                <a:gd name="connsiteX28" fmla="*/ 828613 w 1459924"/>
                <a:gd name="connsiteY28" fmla="*/ 286440 h 552085"/>
                <a:gd name="connsiteX29" fmla="*/ 578527 w 1459924"/>
                <a:gd name="connsiteY29" fmla="*/ 464700 h 552085"/>
                <a:gd name="connsiteX30" fmla="*/ 559880 w 1459924"/>
                <a:gd name="connsiteY30" fmla="*/ 552085 h 552085"/>
                <a:gd name="connsiteX31" fmla="*/ 557958 w 1459924"/>
                <a:gd name="connsiteY31" fmla="*/ 552085 h 552085"/>
                <a:gd name="connsiteX32" fmla="*/ 557958 w 1459924"/>
                <a:gd name="connsiteY32" fmla="*/ 289996 h 552085"/>
                <a:gd name="connsiteX33" fmla="*/ 516457 w 1459924"/>
                <a:gd name="connsiteY33" fmla="*/ 300190 h 552085"/>
                <a:gd name="connsiteX34" fmla="*/ 317644 w 1459924"/>
                <a:gd name="connsiteY34" fmla="*/ 476082 h 552085"/>
                <a:gd name="connsiteX35" fmla="*/ 303460 w 1459924"/>
                <a:gd name="connsiteY35" fmla="*/ 552085 h 552085"/>
                <a:gd name="connsiteX36" fmla="*/ 301779 w 1459924"/>
                <a:gd name="connsiteY36" fmla="*/ 552085 h 552085"/>
                <a:gd name="connsiteX37" fmla="*/ 301779 w 1459924"/>
                <a:gd name="connsiteY37" fmla="*/ 283846 h 552085"/>
                <a:gd name="connsiteX38" fmla="*/ 270655 w 1459924"/>
                <a:gd name="connsiteY38" fmla="*/ 286440 h 552085"/>
                <a:gd name="connsiteX39" fmla="*/ 20569 w 1459924"/>
                <a:gd name="connsiteY39" fmla="*/ 464700 h 552085"/>
                <a:gd name="connsiteX40" fmla="*/ 1922 w 1459924"/>
                <a:gd name="connsiteY40" fmla="*/ 552085 h 552085"/>
                <a:gd name="connsiteX41" fmla="*/ 0 w 1459924"/>
                <a:gd name="connsiteY41" fmla="*/ 552085 h 552085"/>
                <a:gd name="connsiteX42" fmla="*/ 1118228 w 1459924"/>
                <a:gd name="connsiteY42" fmla="*/ 0 h 552085"/>
                <a:gd name="connsiteX43" fmla="*/ 1118277 w 1459924"/>
                <a:gd name="connsiteY43" fmla="*/ 0 h 552085"/>
                <a:gd name="connsiteX44" fmla="*/ 1118228 w 1459924"/>
                <a:gd name="connsiteY44" fmla="*/ 397 h 552085"/>
                <a:gd name="connsiteX45" fmla="*/ 838093 w 1459924"/>
                <a:gd name="connsiteY45" fmla="*/ 0 h 552085"/>
                <a:gd name="connsiteX46" fmla="*/ 838141 w 1459924"/>
                <a:gd name="connsiteY46" fmla="*/ 0 h 552085"/>
                <a:gd name="connsiteX47" fmla="*/ 838093 w 1459924"/>
                <a:gd name="connsiteY47" fmla="*/ 397 h 552085"/>
                <a:gd name="connsiteX48" fmla="*/ 557958 w 1459924"/>
                <a:gd name="connsiteY48" fmla="*/ 0 h 552085"/>
                <a:gd name="connsiteX49" fmla="*/ 558006 w 1459924"/>
                <a:gd name="connsiteY49" fmla="*/ 0 h 552085"/>
                <a:gd name="connsiteX50" fmla="*/ 557958 w 1459924"/>
                <a:gd name="connsiteY50" fmla="*/ 397 h 552085"/>
                <a:gd name="connsiteX51" fmla="*/ 301779 w 1459924"/>
                <a:gd name="connsiteY51" fmla="*/ 0 h 552085"/>
                <a:gd name="connsiteX52" fmla="*/ 301827 w 1459924"/>
                <a:gd name="connsiteY52" fmla="*/ 0 h 552085"/>
                <a:gd name="connsiteX53" fmla="*/ 301779 w 1459924"/>
                <a:gd name="connsiteY53" fmla="*/ 397 h 552085"/>
                <a:gd name="connsiteX54" fmla="*/ 0 w 1459924"/>
                <a:gd name="connsiteY54" fmla="*/ 0 h 552085"/>
                <a:gd name="connsiteX55" fmla="*/ 48 w 1459924"/>
                <a:gd name="connsiteY55" fmla="*/ 0 h 552085"/>
                <a:gd name="connsiteX56" fmla="*/ 0 w 1459924"/>
                <a:gd name="connsiteY56" fmla="*/ 397 h 55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59924" h="552085">
                  <a:moveTo>
                    <a:pt x="1459924" y="280519"/>
                  </a:moveTo>
                  <a:lnTo>
                    <a:pt x="1459924" y="280974"/>
                  </a:lnTo>
                  <a:lnTo>
                    <a:pt x="1457208" y="280746"/>
                  </a:lnTo>
                  <a:close/>
                  <a:moveTo>
                    <a:pt x="0" y="397"/>
                  </a:moveTo>
                  <a:cubicBezTo>
                    <a:pt x="0" y="135876"/>
                    <a:pt x="116194" y="248909"/>
                    <a:pt x="270655" y="275051"/>
                  </a:cubicBezTo>
                  <a:lnTo>
                    <a:pt x="301779" y="277646"/>
                  </a:lnTo>
                  <a:lnTo>
                    <a:pt x="301779" y="397"/>
                  </a:lnTo>
                  <a:cubicBezTo>
                    <a:pt x="301779" y="118941"/>
                    <a:pt x="390740" y="220300"/>
                    <a:pt x="516457" y="261301"/>
                  </a:cubicBezTo>
                  <a:lnTo>
                    <a:pt x="557958" y="271495"/>
                  </a:lnTo>
                  <a:lnTo>
                    <a:pt x="557958" y="397"/>
                  </a:lnTo>
                  <a:cubicBezTo>
                    <a:pt x="557958" y="135876"/>
                    <a:pt x="674152" y="248909"/>
                    <a:pt x="828613" y="275051"/>
                  </a:cubicBezTo>
                  <a:lnTo>
                    <a:pt x="838093" y="275842"/>
                  </a:lnTo>
                  <a:lnTo>
                    <a:pt x="838093" y="397"/>
                  </a:lnTo>
                  <a:cubicBezTo>
                    <a:pt x="838093" y="135876"/>
                    <a:pt x="954287" y="248909"/>
                    <a:pt x="1108748" y="275051"/>
                  </a:cubicBezTo>
                  <a:lnTo>
                    <a:pt x="1118228" y="275842"/>
                  </a:lnTo>
                  <a:lnTo>
                    <a:pt x="1118228" y="397"/>
                  </a:lnTo>
                  <a:cubicBezTo>
                    <a:pt x="1118228" y="135876"/>
                    <a:pt x="1234422" y="248909"/>
                    <a:pt x="1388884" y="275051"/>
                  </a:cubicBezTo>
                  <a:lnTo>
                    <a:pt x="1457190" y="280746"/>
                  </a:lnTo>
                  <a:lnTo>
                    <a:pt x="1388884" y="286440"/>
                  </a:lnTo>
                  <a:cubicBezTo>
                    <a:pt x="1273038" y="306047"/>
                    <a:pt x="1178717" y="374530"/>
                    <a:pt x="1138797" y="464700"/>
                  </a:cubicBezTo>
                  <a:lnTo>
                    <a:pt x="1120150" y="552085"/>
                  </a:lnTo>
                  <a:lnTo>
                    <a:pt x="1118228" y="552085"/>
                  </a:lnTo>
                  <a:lnTo>
                    <a:pt x="1118228" y="285650"/>
                  </a:lnTo>
                  <a:lnTo>
                    <a:pt x="1108748" y="286440"/>
                  </a:lnTo>
                  <a:cubicBezTo>
                    <a:pt x="992902" y="306047"/>
                    <a:pt x="898582" y="374530"/>
                    <a:pt x="858662" y="464700"/>
                  </a:cubicBezTo>
                  <a:lnTo>
                    <a:pt x="840015" y="552085"/>
                  </a:lnTo>
                  <a:lnTo>
                    <a:pt x="838093" y="552085"/>
                  </a:lnTo>
                  <a:lnTo>
                    <a:pt x="838093" y="285650"/>
                  </a:lnTo>
                  <a:lnTo>
                    <a:pt x="828613" y="286440"/>
                  </a:lnTo>
                  <a:cubicBezTo>
                    <a:pt x="712767" y="306047"/>
                    <a:pt x="618447" y="374530"/>
                    <a:pt x="578527" y="464700"/>
                  </a:cubicBezTo>
                  <a:lnTo>
                    <a:pt x="559880" y="552085"/>
                  </a:lnTo>
                  <a:lnTo>
                    <a:pt x="557958" y="552085"/>
                  </a:lnTo>
                  <a:lnTo>
                    <a:pt x="557958" y="289996"/>
                  </a:lnTo>
                  <a:lnTo>
                    <a:pt x="516457" y="300190"/>
                  </a:lnTo>
                  <a:cubicBezTo>
                    <a:pt x="422169" y="330941"/>
                    <a:pt x="348557" y="395643"/>
                    <a:pt x="317644" y="476082"/>
                  </a:cubicBezTo>
                  <a:lnTo>
                    <a:pt x="303460" y="552085"/>
                  </a:lnTo>
                  <a:lnTo>
                    <a:pt x="301779" y="552085"/>
                  </a:lnTo>
                  <a:lnTo>
                    <a:pt x="301779" y="283846"/>
                  </a:lnTo>
                  <a:lnTo>
                    <a:pt x="270655" y="286440"/>
                  </a:lnTo>
                  <a:cubicBezTo>
                    <a:pt x="154809" y="306047"/>
                    <a:pt x="60489" y="374530"/>
                    <a:pt x="20569" y="464700"/>
                  </a:cubicBezTo>
                  <a:lnTo>
                    <a:pt x="1922" y="552085"/>
                  </a:lnTo>
                  <a:lnTo>
                    <a:pt x="0" y="552085"/>
                  </a:lnTo>
                  <a:close/>
                  <a:moveTo>
                    <a:pt x="1118228" y="0"/>
                  </a:moveTo>
                  <a:lnTo>
                    <a:pt x="1118277" y="0"/>
                  </a:lnTo>
                  <a:lnTo>
                    <a:pt x="1118228" y="397"/>
                  </a:lnTo>
                  <a:close/>
                  <a:moveTo>
                    <a:pt x="838093" y="0"/>
                  </a:moveTo>
                  <a:lnTo>
                    <a:pt x="838141" y="0"/>
                  </a:lnTo>
                  <a:lnTo>
                    <a:pt x="838093" y="397"/>
                  </a:lnTo>
                  <a:close/>
                  <a:moveTo>
                    <a:pt x="557958" y="0"/>
                  </a:moveTo>
                  <a:lnTo>
                    <a:pt x="558006" y="0"/>
                  </a:lnTo>
                  <a:lnTo>
                    <a:pt x="557958" y="397"/>
                  </a:lnTo>
                  <a:close/>
                  <a:moveTo>
                    <a:pt x="301779" y="0"/>
                  </a:moveTo>
                  <a:lnTo>
                    <a:pt x="301827" y="0"/>
                  </a:lnTo>
                  <a:lnTo>
                    <a:pt x="301779" y="397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3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506" name="矩形 505">
            <a:extLst>
              <a:ext uri="{FF2B5EF4-FFF2-40B4-BE49-F238E27FC236}">
                <a16:creationId xmlns:a16="http://schemas.microsoft.com/office/drawing/2014/main" id="{85452CC8-FED5-7C42-CAD7-86650BB9289A}"/>
              </a:ext>
            </a:extLst>
          </p:cNvPr>
          <p:cNvSpPr/>
          <p:nvPr userDrawn="1"/>
        </p:nvSpPr>
        <p:spPr>
          <a:xfrm>
            <a:off x="1247497" y="1638459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4" name="任意多边形: 形状 333">
            <a:extLst>
              <a:ext uri="{FF2B5EF4-FFF2-40B4-BE49-F238E27FC236}">
                <a16:creationId xmlns:a16="http://schemas.microsoft.com/office/drawing/2014/main" id="{2584DDA3-8705-08BC-3D60-A3F0E58A22DA}"/>
              </a:ext>
            </a:extLst>
          </p:cNvPr>
          <p:cNvSpPr/>
          <p:nvPr userDrawn="1"/>
        </p:nvSpPr>
        <p:spPr>
          <a:xfrm rot="2948573">
            <a:off x="-910686" y="4785296"/>
            <a:ext cx="4649902" cy="342885"/>
          </a:xfrm>
          <a:custGeom>
            <a:avLst/>
            <a:gdLst>
              <a:gd name="connsiteX0" fmla="*/ 0 w 4649902"/>
              <a:gd name="connsiteY0" fmla="*/ 0 h 342885"/>
              <a:gd name="connsiteX1" fmla="*/ 4649902 w 4649902"/>
              <a:gd name="connsiteY1" fmla="*/ 0 h 342885"/>
              <a:gd name="connsiteX2" fmla="*/ 4649902 w 4649902"/>
              <a:gd name="connsiteY2" fmla="*/ 342885 h 342885"/>
              <a:gd name="connsiteX3" fmla="*/ 364643 w 4649902"/>
              <a:gd name="connsiteY3" fmla="*/ 342885 h 342885"/>
              <a:gd name="connsiteX4" fmla="*/ 0 w 4649902"/>
              <a:gd name="connsiteY4" fmla="*/ 27499 h 34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9902" h="342885">
                <a:moveTo>
                  <a:pt x="0" y="0"/>
                </a:moveTo>
                <a:lnTo>
                  <a:pt x="4649902" y="0"/>
                </a:lnTo>
                <a:lnTo>
                  <a:pt x="4649902" y="342885"/>
                </a:lnTo>
                <a:lnTo>
                  <a:pt x="364643" y="342885"/>
                </a:lnTo>
                <a:lnTo>
                  <a:pt x="0" y="274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539" name="组合 538">
            <a:extLst>
              <a:ext uri="{FF2B5EF4-FFF2-40B4-BE49-F238E27FC236}">
                <a16:creationId xmlns:a16="http://schemas.microsoft.com/office/drawing/2014/main" id="{A4DE65D1-5C96-F5B8-08F2-0D4666E3DE18}"/>
              </a:ext>
            </a:extLst>
          </p:cNvPr>
          <p:cNvGrpSpPr/>
          <p:nvPr/>
        </p:nvGrpSpPr>
        <p:grpSpPr>
          <a:xfrm rot="2948573">
            <a:off x="29743" y="3714398"/>
            <a:ext cx="721740" cy="149786"/>
            <a:chOff x="3903964" y="1494908"/>
            <a:chExt cx="1262985" cy="262112"/>
          </a:xfrm>
        </p:grpSpPr>
        <p:sp>
          <p:nvSpPr>
            <p:cNvPr id="540" name="任意多边形: 形状 539">
              <a:extLst>
                <a:ext uri="{FF2B5EF4-FFF2-40B4-BE49-F238E27FC236}">
                  <a16:creationId xmlns:a16="http://schemas.microsoft.com/office/drawing/2014/main" id="{3424ACD7-B311-0FE6-F30F-3F69D962894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903964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41" name="任意多边形: 形状 540">
              <a:extLst>
                <a:ext uri="{FF2B5EF4-FFF2-40B4-BE49-F238E27FC236}">
                  <a16:creationId xmlns:a16="http://schemas.microsoft.com/office/drawing/2014/main" id="{ED570BB4-5485-0FAC-F309-7844AD04EC5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156561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42" name="任意多边形: 形状 541">
              <a:extLst>
                <a:ext uri="{FF2B5EF4-FFF2-40B4-BE49-F238E27FC236}">
                  <a16:creationId xmlns:a16="http://schemas.microsoft.com/office/drawing/2014/main" id="{E44E2BDB-EECA-906D-6690-40D2D6D1D9A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409158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43" name="任意多边形: 形状 542">
              <a:extLst>
                <a:ext uri="{FF2B5EF4-FFF2-40B4-BE49-F238E27FC236}">
                  <a16:creationId xmlns:a16="http://schemas.microsoft.com/office/drawing/2014/main" id="{F1612F99-1BA5-334D-1403-683C0F3DEFA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661755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44" name="任意多边形: 形状 543">
              <a:extLst>
                <a:ext uri="{FF2B5EF4-FFF2-40B4-BE49-F238E27FC236}">
                  <a16:creationId xmlns:a16="http://schemas.microsoft.com/office/drawing/2014/main" id="{3DA40B52-E9B6-C629-C87E-E5A60F0B307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914352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50" name="组合 549">
            <a:extLst>
              <a:ext uri="{FF2B5EF4-FFF2-40B4-BE49-F238E27FC236}">
                <a16:creationId xmlns:a16="http://schemas.microsoft.com/office/drawing/2014/main" id="{FB4921D7-A0FA-83B9-2C65-A8475886BA44}"/>
              </a:ext>
            </a:extLst>
          </p:cNvPr>
          <p:cNvGrpSpPr/>
          <p:nvPr userDrawn="1"/>
        </p:nvGrpSpPr>
        <p:grpSpPr>
          <a:xfrm rot="2948573">
            <a:off x="515108" y="5211373"/>
            <a:ext cx="2414503" cy="211811"/>
            <a:chOff x="939115" y="7399515"/>
            <a:chExt cx="4225179" cy="370652"/>
          </a:xfrm>
        </p:grpSpPr>
        <p:sp>
          <p:nvSpPr>
            <p:cNvPr id="551" name="任意多边形: 形状 550">
              <a:extLst>
                <a:ext uri="{FF2B5EF4-FFF2-40B4-BE49-F238E27FC236}">
                  <a16:creationId xmlns:a16="http://schemas.microsoft.com/office/drawing/2014/main" id="{45693037-909C-708D-CE62-A8146C49C0FF}"/>
                </a:ext>
              </a:extLst>
            </p:cNvPr>
            <p:cNvSpPr/>
            <p:nvPr/>
          </p:nvSpPr>
          <p:spPr>
            <a:xfrm>
              <a:off x="939115" y="7399515"/>
              <a:ext cx="980145" cy="370652"/>
            </a:xfrm>
            <a:custGeom>
              <a:avLst/>
              <a:gdLst>
                <a:gd name="connsiteX0" fmla="*/ 1459924 w 1459924"/>
                <a:gd name="connsiteY0" fmla="*/ 280519 h 552085"/>
                <a:gd name="connsiteX1" fmla="*/ 1459924 w 1459924"/>
                <a:gd name="connsiteY1" fmla="*/ 280974 h 552085"/>
                <a:gd name="connsiteX2" fmla="*/ 1457208 w 1459924"/>
                <a:gd name="connsiteY2" fmla="*/ 280746 h 552085"/>
                <a:gd name="connsiteX3" fmla="*/ 0 w 1459924"/>
                <a:gd name="connsiteY3" fmla="*/ 397 h 552085"/>
                <a:gd name="connsiteX4" fmla="*/ 270655 w 1459924"/>
                <a:gd name="connsiteY4" fmla="*/ 275051 h 552085"/>
                <a:gd name="connsiteX5" fmla="*/ 301779 w 1459924"/>
                <a:gd name="connsiteY5" fmla="*/ 277646 h 552085"/>
                <a:gd name="connsiteX6" fmla="*/ 301779 w 1459924"/>
                <a:gd name="connsiteY6" fmla="*/ 397 h 552085"/>
                <a:gd name="connsiteX7" fmla="*/ 516457 w 1459924"/>
                <a:gd name="connsiteY7" fmla="*/ 261301 h 552085"/>
                <a:gd name="connsiteX8" fmla="*/ 557958 w 1459924"/>
                <a:gd name="connsiteY8" fmla="*/ 271495 h 552085"/>
                <a:gd name="connsiteX9" fmla="*/ 557958 w 1459924"/>
                <a:gd name="connsiteY9" fmla="*/ 397 h 552085"/>
                <a:gd name="connsiteX10" fmla="*/ 828613 w 1459924"/>
                <a:gd name="connsiteY10" fmla="*/ 275051 h 552085"/>
                <a:gd name="connsiteX11" fmla="*/ 838093 w 1459924"/>
                <a:gd name="connsiteY11" fmla="*/ 275842 h 552085"/>
                <a:gd name="connsiteX12" fmla="*/ 838093 w 1459924"/>
                <a:gd name="connsiteY12" fmla="*/ 397 h 552085"/>
                <a:gd name="connsiteX13" fmla="*/ 1108748 w 1459924"/>
                <a:gd name="connsiteY13" fmla="*/ 275051 h 552085"/>
                <a:gd name="connsiteX14" fmla="*/ 1118228 w 1459924"/>
                <a:gd name="connsiteY14" fmla="*/ 275842 h 552085"/>
                <a:gd name="connsiteX15" fmla="*/ 1118228 w 1459924"/>
                <a:gd name="connsiteY15" fmla="*/ 397 h 552085"/>
                <a:gd name="connsiteX16" fmla="*/ 1388884 w 1459924"/>
                <a:gd name="connsiteY16" fmla="*/ 275051 h 552085"/>
                <a:gd name="connsiteX17" fmla="*/ 1457190 w 1459924"/>
                <a:gd name="connsiteY17" fmla="*/ 280746 h 552085"/>
                <a:gd name="connsiteX18" fmla="*/ 1388884 w 1459924"/>
                <a:gd name="connsiteY18" fmla="*/ 286440 h 552085"/>
                <a:gd name="connsiteX19" fmla="*/ 1138797 w 1459924"/>
                <a:gd name="connsiteY19" fmla="*/ 464700 h 552085"/>
                <a:gd name="connsiteX20" fmla="*/ 1120150 w 1459924"/>
                <a:gd name="connsiteY20" fmla="*/ 552085 h 552085"/>
                <a:gd name="connsiteX21" fmla="*/ 1118228 w 1459924"/>
                <a:gd name="connsiteY21" fmla="*/ 552085 h 552085"/>
                <a:gd name="connsiteX22" fmla="*/ 1118228 w 1459924"/>
                <a:gd name="connsiteY22" fmla="*/ 285650 h 552085"/>
                <a:gd name="connsiteX23" fmla="*/ 1108748 w 1459924"/>
                <a:gd name="connsiteY23" fmla="*/ 286440 h 552085"/>
                <a:gd name="connsiteX24" fmla="*/ 858662 w 1459924"/>
                <a:gd name="connsiteY24" fmla="*/ 464700 h 552085"/>
                <a:gd name="connsiteX25" fmla="*/ 840015 w 1459924"/>
                <a:gd name="connsiteY25" fmla="*/ 552085 h 552085"/>
                <a:gd name="connsiteX26" fmla="*/ 838093 w 1459924"/>
                <a:gd name="connsiteY26" fmla="*/ 552085 h 552085"/>
                <a:gd name="connsiteX27" fmla="*/ 838093 w 1459924"/>
                <a:gd name="connsiteY27" fmla="*/ 285650 h 552085"/>
                <a:gd name="connsiteX28" fmla="*/ 828613 w 1459924"/>
                <a:gd name="connsiteY28" fmla="*/ 286440 h 552085"/>
                <a:gd name="connsiteX29" fmla="*/ 578527 w 1459924"/>
                <a:gd name="connsiteY29" fmla="*/ 464700 h 552085"/>
                <a:gd name="connsiteX30" fmla="*/ 559880 w 1459924"/>
                <a:gd name="connsiteY30" fmla="*/ 552085 h 552085"/>
                <a:gd name="connsiteX31" fmla="*/ 557958 w 1459924"/>
                <a:gd name="connsiteY31" fmla="*/ 552085 h 552085"/>
                <a:gd name="connsiteX32" fmla="*/ 557958 w 1459924"/>
                <a:gd name="connsiteY32" fmla="*/ 289996 h 552085"/>
                <a:gd name="connsiteX33" fmla="*/ 516457 w 1459924"/>
                <a:gd name="connsiteY33" fmla="*/ 300190 h 552085"/>
                <a:gd name="connsiteX34" fmla="*/ 317644 w 1459924"/>
                <a:gd name="connsiteY34" fmla="*/ 476082 h 552085"/>
                <a:gd name="connsiteX35" fmla="*/ 303460 w 1459924"/>
                <a:gd name="connsiteY35" fmla="*/ 552085 h 552085"/>
                <a:gd name="connsiteX36" fmla="*/ 301779 w 1459924"/>
                <a:gd name="connsiteY36" fmla="*/ 552085 h 552085"/>
                <a:gd name="connsiteX37" fmla="*/ 301779 w 1459924"/>
                <a:gd name="connsiteY37" fmla="*/ 283846 h 552085"/>
                <a:gd name="connsiteX38" fmla="*/ 270655 w 1459924"/>
                <a:gd name="connsiteY38" fmla="*/ 286440 h 552085"/>
                <a:gd name="connsiteX39" fmla="*/ 20569 w 1459924"/>
                <a:gd name="connsiteY39" fmla="*/ 464700 h 552085"/>
                <a:gd name="connsiteX40" fmla="*/ 1922 w 1459924"/>
                <a:gd name="connsiteY40" fmla="*/ 552085 h 552085"/>
                <a:gd name="connsiteX41" fmla="*/ 0 w 1459924"/>
                <a:gd name="connsiteY41" fmla="*/ 552085 h 552085"/>
                <a:gd name="connsiteX42" fmla="*/ 1118228 w 1459924"/>
                <a:gd name="connsiteY42" fmla="*/ 0 h 552085"/>
                <a:gd name="connsiteX43" fmla="*/ 1118277 w 1459924"/>
                <a:gd name="connsiteY43" fmla="*/ 0 h 552085"/>
                <a:gd name="connsiteX44" fmla="*/ 1118228 w 1459924"/>
                <a:gd name="connsiteY44" fmla="*/ 397 h 552085"/>
                <a:gd name="connsiteX45" fmla="*/ 838093 w 1459924"/>
                <a:gd name="connsiteY45" fmla="*/ 0 h 552085"/>
                <a:gd name="connsiteX46" fmla="*/ 838141 w 1459924"/>
                <a:gd name="connsiteY46" fmla="*/ 0 h 552085"/>
                <a:gd name="connsiteX47" fmla="*/ 838093 w 1459924"/>
                <a:gd name="connsiteY47" fmla="*/ 397 h 552085"/>
                <a:gd name="connsiteX48" fmla="*/ 557958 w 1459924"/>
                <a:gd name="connsiteY48" fmla="*/ 0 h 552085"/>
                <a:gd name="connsiteX49" fmla="*/ 558006 w 1459924"/>
                <a:gd name="connsiteY49" fmla="*/ 0 h 552085"/>
                <a:gd name="connsiteX50" fmla="*/ 557958 w 1459924"/>
                <a:gd name="connsiteY50" fmla="*/ 397 h 552085"/>
                <a:gd name="connsiteX51" fmla="*/ 301779 w 1459924"/>
                <a:gd name="connsiteY51" fmla="*/ 0 h 552085"/>
                <a:gd name="connsiteX52" fmla="*/ 301827 w 1459924"/>
                <a:gd name="connsiteY52" fmla="*/ 0 h 552085"/>
                <a:gd name="connsiteX53" fmla="*/ 301779 w 1459924"/>
                <a:gd name="connsiteY53" fmla="*/ 397 h 552085"/>
                <a:gd name="connsiteX54" fmla="*/ 0 w 1459924"/>
                <a:gd name="connsiteY54" fmla="*/ 0 h 552085"/>
                <a:gd name="connsiteX55" fmla="*/ 48 w 1459924"/>
                <a:gd name="connsiteY55" fmla="*/ 0 h 552085"/>
                <a:gd name="connsiteX56" fmla="*/ 0 w 1459924"/>
                <a:gd name="connsiteY56" fmla="*/ 397 h 55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59924" h="552085">
                  <a:moveTo>
                    <a:pt x="1459924" y="280519"/>
                  </a:moveTo>
                  <a:lnTo>
                    <a:pt x="1459924" y="280974"/>
                  </a:lnTo>
                  <a:lnTo>
                    <a:pt x="1457208" y="280746"/>
                  </a:lnTo>
                  <a:close/>
                  <a:moveTo>
                    <a:pt x="0" y="397"/>
                  </a:moveTo>
                  <a:cubicBezTo>
                    <a:pt x="0" y="135876"/>
                    <a:pt x="116194" y="248909"/>
                    <a:pt x="270655" y="275051"/>
                  </a:cubicBezTo>
                  <a:lnTo>
                    <a:pt x="301779" y="277646"/>
                  </a:lnTo>
                  <a:lnTo>
                    <a:pt x="301779" y="397"/>
                  </a:lnTo>
                  <a:cubicBezTo>
                    <a:pt x="301779" y="118941"/>
                    <a:pt x="390740" y="220300"/>
                    <a:pt x="516457" y="261301"/>
                  </a:cubicBezTo>
                  <a:lnTo>
                    <a:pt x="557958" y="271495"/>
                  </a:lnTo>
                  <a:lnTo>
                    <a:pt x="557958" y="397"/>
                  </a:lnTo>
                  <a:cubicBezTo>
                    <a:pt x="557958" y="135876"/>
                    <a:pt x="674152" y="248909"/>
                    <a:pt x="828613" y="275051"/>
                  </a:cubicBezTo>
                  <a:lnTo>
                    <a:pt x="838093" y="275842"/>
                  </a:lnTo>
                  <a:lnTo>
                    <a:pt x="838093" y="397"/>
                  </a:lnTo>
                  <a:cubicBezTo>
                    <a:pt x="838093" y="135876"/>
                    <a:pt x="954287" y="248909"/>
                    <a:pt x="1108748" y="275051"/>
                  </a:cubicBezTo>
                  <a:lnTo>
                    <a:pt x="1118228" y="275842"/>
                  </a:lnTo>
                  <a:lnTo>
                    <a:pt x="1118228" y="397"/>
                  </a:lnTo>
                  <a:cubicBezTo>
                    <a:pt x="1118228" y="135876"/>
                    <a:pt x="1234422" y="248909"/>
                    <a:pt x="1388884" y="275051"/>
                  </a:cubicBezTo>
                  <a:lnTo>
                    <a:pt x="1457190" y="280746"/>
                  </a:lnTo>
                  <a:lnTo>
                    <a:pt x="1388884" y="286440"/>
                  </a:lnTo>
                  <a:cubicBezTo>
                    <a:pt x="1273038" y="306047"/>
                    <a:pt x="1178717" y="374530"/>
                    <a:pt x="1138797" y="464700"/>
                  </a:cubicBezTo>
                  <a:lnTo>
                    <a:pt x="1120150" y="552085"/>
                  </a:lnTo>
                  <a:lnTo>
                    <a:pt x="1118228" y="552085"/>
                  </a:lnTo>
                  <a:lnTo>
                    <a:pt x="1118228" y="285650"/>
                  </a:lnTo>
                  <a:lnTo>
                    <a:pt x="1108748" y="286440"/>
                  </a:lnTo>
                  <a:cubicBezTo>
                    <a:pt x="992902" y="306047"/>
                    <a:pt x="898582" y="374530"/>
                    <a:pt x="858662" y="464700"/>
                  </a:cubicBezTo>
                  <a:lnTo>
                    <a:pt x="840015" y="552085"/>
                  </a:lnTo>
                  <a:lnTo>
                    <a:pt x="838093" y="552085"/>
                  </a:lnTo>
                  <a:lnTo>
                    <a:pt x="838093" y="285650"/>
                  </a:lnTo>
                  <a:lnTo>
                    <a:pt x="828613" y="286440"/>
                  </a:lnTo>
                  <a:cubicBezTo>
                    <a:pt x="712767" y="306047"/>
                    <a:pt x="618447" y="374530"/>
                    <a:pt x="578527" y="464700"/>
                  </a:cubicBezTo>
                  <a:lnTo>
                    <a:pt x="559880" y="552085"/>
                  </a:lnTo>
                  <a:lnTo>
                    <a:pt x="557958" y="552085"/>
                  </a:lnTo>
                  <a:lnTo>
                    <a:pt x="557958" y="289996"/>
                  </a:lnTo>
                  <a:lnTo>
                    <a:pt x="516457" y="300190"/>
                  </a:lnTo>
                  <a:cubicBezTo>
                    <a:pt x="422169" y="330941"/>
                    <a:pt x="348557" y="395643"/>
                    <a:pt x="317644" y="476082"/>
                  </a:cubicBezTo>
                  <a:lnTo>
                    <a:pt x="303460" y="552085"/>
                  </a:lnTo>
                  <a:lnTo>
                    <a:pt x="301779" y="552085"/>
                  </a:lnTo>
                  <a:lnTo>
                    <a:pt x="301779" y="283846"/>
                  </a:lnTo>
                  <a:lnTo>
                    <a:pt x="270655" y="286440"/>
                  </a:lnTo>
                  <a:cubicBezTo>
                    <a:pt x="154809" y="306047"/>
                    <a:pt x="60489" y="374530"/>
                    <a:pt x="20569" y="464700"/>
                  </a:cubicBezTo>
                  <a:lnTo>
                    <a:pt x="1922" y="552085"/>
                  </a:lnTo>
                  <a:lnTo>
                    <a:pt x="0" y="552085"/>
                  </a:lnTo>
                  <a:close/>
                  <a:moveTo>
                    <a:pt x="1118228" y="0"/>
                  </a:moveTo>
                  <a:lnTo>
                    <a:pt x="1118277" y="0"/>
                  </a:lnTo>
                  <a:lnTo>
                    <a:pt x="1118228" y="397"/>
                  </a:lnTo>
                  <a:close/>
                  <a:moveTo>
                    <a:pt x="838093" y="0"/>
                  </a:moveTo>
                  <a:lnTo>
                    <a:pt x="838141" y="0"/>
                  </a:lnTo>
                  <a:lnTo>
                    <a:pt x="838093" y="397"/>
                  </a:lnTo>
                  <a:close/>
                  <a:moveTo>
                    <a:pt x="557958" y="0"/>
                  </a:moveTo>
                  <a:lnTo>
                    <a:pt x="558006" y="0"/>
                  </a:lnTo>
                  <a:lnTo>
                    <a:pt x="557958" y="397"/>
                  </a:lnTo>
                  <a:close/>
                  <a:moveTo>
                    <a:pt x="301779" y="0"/>
                  </a:moveTo>
                  <a:lnTo>
                    <a:pt x="301827" y="0"/>
                  </a:lnTo>
                  <a:lnTo>
                    <a:pt x="301779" y="397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3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552" name="组合 551">
              <a:extLst>
                <a:ext uri="{FF2B5EF4-FFF2-40B4-BE49-F238E27FC236}">
                  <a16:creationId xmlns:a16="http://schemas.microsoft.com/office/drawing/2014/main" id="{E56AD057-B659-5FCF-CB5B-96D7B72DAAA3}"/>
                </a:ext>
              </a:extLst>
            </p:cNvPr>
            <p:cNvGrpSpPr/>
            <p:nvPr/>
          </p:nvGrpSpPr>
          <p:grpSpPr>
            <a:xfrm>
              <a:off x="2343661" y="7482906"/>
              <a:ext cx="1117600" cy="262111"/>
              <a:chOff x="4492479" y="1490956"/>
              <a:chExt cx="1117600" cy="262111"/>
            </a:xfrm>
            <a:noFill/>
          </p:grpSpPr>
          <p:sp>
            <p:nvSpPr>
              <p:cNvPr id="559" name="箭头: V 形 558">
                <a:extLst>
                  <a:ext uri="{FF2B5EF4-FFF2-40B4-BE49-F238E27FC236}">
                    <a16:creationId xmlns:a16="http://schemas.microsoft.com/office/drawing/2014/main" id="{E81BC9D0-648D-F3D0-190A-8A102A0FE2F5}"/>
                  </a:ext>
                </a:extLst>
              </p:cNvPr>
              <p:cNvSpPr/>
              <p:nvPr/>
            </p:nvSpPr>
            <p:spPr>
              <a:xfrm>
                <a:off x="449247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0" name="箭头: V 形 559">
                <a:extLst>
                  <a:ext uri="{FF2B5EF4-FFF2-40B4-BE49-F238E27FC236}">
                    <a16:creationId xmlns:a16="http://schemas.microsoft.com/office/drawing/2014/main" id="{B5B5CD2D-A258-C72F-8EDB-2FF04125D65F}"/>
                  </a:ext>
                </a:extLst>
              </p:cNvPr>
              <p:cNvSpPr/>
              <p:nvPr/>
            </p:nvSpPr>
            <p:spPr>
              <a:xfrm>
                <a:off x="471599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1" name="箭头: V 形 560">
                <a:extLst>
                  <a:ext uri="{FF2B5EF4-FFF2-40B4-BE49-F238E27FC236}">
                    <a16:creationId xmlns:a16="http://schemas.microsoft.com/office/drawing/2014/main" id="{8CADBDF0-472A-B2D3-A2D1-8D89D709CE98}"/>
                  </a:ext>
                </a:extLst>
              </p:cNvPr>
              <p:cNvSpPr/>
              <p:nvPr/>
            </p:nvSpPr>
            <p:spPr>
              <a:xfrm>
                <a:off x="493951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2" name="箭头: V 形 561">
                <a:extLst>
                  <a:ext uri="{FF2B5EF4-FFF2-40B4-BE49-F238E27FC236}">
                    <a16:creationId xmlns:a16="http://schemas.microsoft.com/office/drawing/2014/main" id="{D8A4D611-88AD-9ADF-7712-557108EDD81F}"/>
                  </a:ext>
                </a:extLst>
              </p:cNvPr>
              <p:cNvSpPr/>
              <p:nvPr/>
            </p:nvSpPr>
            <p:spPr>
              <a:xfrm>
                <a:off x="516303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3" name="箭头: V 形 562">
                <a:extLst>
                  <a:ext uri="{FF2B5EF4-FFF2-40B4-BE49-F238E27FC236}">
                    <a16:creationId xmlns:a16="http://schemas.microsoft.com/office/drawing/2014/main" id="{EBB26CA1-57A8-ED36-F9D2-71EE71D3073E}"/>
                  </a:ext>
                </a:extLst>
              </p:cNvPr>
              <p:cNvSpPr/>
              <p:nvPr/>
            </p:nvSpPr>
            <p:spPr>
              <a:xfrm>
                <a:off x="538655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53" name="组合 552">
              <a:extLst>
                <a:ext uri="{FF2B5EF4-FFF2-40B4-BE49-F238E27FC236}">
                  <a16:creationId xmlns:a16="http://schemas.microsoft.com/office/drawing/2014/main" id="{F4E52E98-0E1D-C8DF-E72F-6417BBCE7A00}"/>
                </a:ext>
              </a:extLst>
            </p:cNvPr>
            <p:cNvGrpSpPr/>
            <p:nvPr/>
          </p:nvGrpSpPr>
          <p:grpSpPr>
            <a:xfrm>
              <a:off x="3901309" y="7467213"/>
              <a:ext cx="1262985" cy="262112"/>
              <a:chOff x="3903964" y="1494908"/>
              <a:chExt cx="1262985" cy="262112"/>
            </a:xfrm>
          </p:grpSpPr>
          <p:sp>
            <p:nvSpPr>
              <p:cNvPr id="554" name="任意多边形: 形状 553">
                <a:extLst>
                  <a:ext uri="{FF2B5EF4-FFF2-40B4-BE49-F238E27FC236}">
                    <a16:creationId xmlns:a16="http://schemas.microsoft.com/office/drawing/2014/main" id="{208B5FBA-ACD0-5C5E-6AC6-3D662F4066D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903964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5" name="任意多边形: 形状 554">
                <a:extLst>
                  <a:ext uri="{FF2B5EF4-FFF2-40B4-BE49-F238E27FC236}">
                    <a16:creationId xmlns:a16="http://schemas.microsoft.com/office/drawing/2014/main" id="{530D0403-6B36-2AA0-B13D-BD5B99857E4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156561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6" name="任意多边形: 形状 555">
                <a:extLst>
                  <a:ext uri="{FF2B5EF4-FFF2-40B4-BE49-F238E27FC236}">
                    <a16:creationId xmlns:a16="http://schemas.microsoft.com/office/drawing/2014/main" id="{A088FD64-C38A-654C-6BD6-D8BA62C9FF8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409158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7" name="任意多边形: 形状 556">
                <a:extLst>
                  <a:ext uri="{FF2B5EF4-FFF2-40B4-BE49-F238E27FC236}">
                    <a16:creationId xmlns:a16="http://schemas.microsoft.com/office/drawing/2014/main" id="{264C35E0-48BF-4E43-6CCF-7357E3F9CDC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661755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8" name="任意多边形: 形状 557">
                <a:extLst>
                  <a:ext uri="{FF2B5EF4-FFF2-40B4-BE49-F238E27FC236}">
                    <a16:creationId xmlns:a16="http://schemas.microsoft.com/office/drawing/2014/main" id="{077B4B74-6112-40B4-8AAB-BFE670E56BB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914352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78" name="组合 577">
            <a:extLst>
              <a:ext uri="{FF2B5EF4-FFF2-40B4-BE49-F238E27FC236}">
                <a16:creationId xmlns:a16="http://schemas.microsoft.com/office/drawing/2014/main" id="{C16B3A45-57E0-7CA1-DA97-710042DDB7B2}"/>
              </a:ext>
            </a:extLst>
          </p:cNvPr>
          <p:cNvGrpSpPr/>
          <p:nvPr userDrawn="1"/>
        </p:nvGrpSpPr>
        <p:grpSpPr>
          <a:xfrm>
            <a:off x="1068818" y="1377811"/>
            <a:ext cx="8866208" cy="4102378"/>
            <a:chOff x="756301" y="1361365"/>
            <a:chExt cx="8866208" cy="4102378"/>
          </a:xfrm>
        </p:grpSpPr>
        <p:sp>
          <p:nvSpPr>
            <p:cNvPr id="579" name="矩形 578">
              <a:extLst>
                <a:ext uri="{FF2B5EF4-FFF2-40B4-BE49-F238E27FC236}">
                  <a16:creationId xmlns:a16="http://schemas.microsoft.com/office/drawing/2014/main" id="{D0C7CDC5-0001-D2C1-C7A1-A9E195EBFF50}"/>
                </a:ext>
              </a:extLst>
            </p:cNvPr>
            <p:cNvSpPr/>
            <p:nvPr/>
          </p:nvSpPr>
          <p:spPr>
            <a:xfrm>
              <a:off x="756301" y="1377879"/>
              <a:ext cx="8866208" cy="4085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0" name="矩形 579">
              <a:extLst>
                <a:ext uri="{FF2B5EF4-FFF2-40B4-BE49-F238E27FC236}">
                  <a16:creationId xmlns:a16="http://schemas.microsoft.com/office/drawing/2014/main" id="{6BC66B92-E813-F8F1-FA75-7263375AE712}"/>
                </a:ext>
              </a:extLst>
            </p:cNvPr>
            <p:cNvSpPr/>
            <p:nvPr/>
          </p:nvSpPr>
          <p:spPr>
            <a:xfrm>
              <a:off x="756301" y="1361365"/>
              <a:ext cx="8866208" cy="5843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81" name="组合 580">
            <a:extLst>
              <a:ext uri="{FF2B5EF4-FFF2-40B4-BE49-F238E27FC236}">
                <a16:creationId xmlns:a16="http://schemas.microsoft.com/office/drawing/2014/main" id="{88EB610D-9814-5574-F8AA-FCDFD93253A2}"/>
              </a:ext>
            </a:extLst>
          </p:cNvPr>
          <p:cNvGrpSpPr/>
          <p:nvPr userDrawn="1"/>
        </p:nvGrpSpPr>
        <p:grpSpPr>
          <a:xfrm>
            <a:off x="8249364" y="1527341"/>
            <a:ext cx="1366396" cy="259225"/>
            <a:chOff x="8249364" y="1527341"/>
            <a:chExt cx="1366396" cy="259225"/>
          </a:xfrm>
        </p:grpSpPr>
        <p:cxnSp>
          <p:nvCxnSpPr>
            <p:cNvPr id="582" name="直接连接符 581">
              <a:extLst>
                <a:ext uri="{FF2B5EF4-FFF2-40B4-BE49-F238E27FC236}">
                  <a16:creationId xmlns:a16="http://schemas.microsoft.com/office/drawing/2014/main" id="{023198DC-765D-FA8A-EFC6-087DA27EF269}"/>
                </a:ext>
              </a:extLst>
            </p:cNvPr>
            <p:cNvCxnSpPr>
              <a:cxnSpLocks/>
            </p:cNvCxnSpPr>
            <p:nvPr/>
          </p:nvCxnSpPr>
          <p:spPr>
            <a:xfrm>
              <a:off x="8249364" y="1638459"/>
              <a:ext cx="2235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" name="矩形 582">
              <a:extLst>
                <a:ext uri="{FF2B5EF4-FFF2-40B4-BE49-F238E27FC236}">
                  <a16:creationId xmlns:a16="http://schemas.microsoft.com/office/drawing/2014/main" id="{BF5BCA87-785A-B79B-98A9-BE52A0E20672}"/>
                </a:ext>
              </a:extLst>
            </p:cNvPr>
            <p:cNvSpPr/>
            <p:nvPr/>
          </p:nvSpPr>
          <p:spPr>
            <a:xfrm>
              <a:off x="8836423" y="1565847"/>
              <a:ext cx="182212" cy="182212"/>
            </a:xfrm>
            <a:prstGeom prst="rect">
              <a:avLst/>
            </a:prstGeom>
            <a:noFill/>
            <a:ln w="19050" cap="rnd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84" name="组合 583">
              <a:extLst>
                <a:ext uri="{FF2B5EF4-FFF2-40B4-BE49-F238E27FC236}">
                  <a16:creationId xmlns:a16="http://schemas.microsoft.com/office/drawing/2014/main" id="{149BB2AF-1101-96F9-C0AB-7CC445E40574}"/>
                </a:ext>
              </a:extLst>
            </p:cNvPr>
            <p:cNvGrpSpPr/>
            <p:nvPr/>
          </p:nvGrpSpPr>
          <p:grpSpPr>
            <a:xfrm rot="2725125">
              <a:off x="9356535" y="1527341"/>
              <a:ext cx="259225" cy="259225"/>
              <a:chOff x="6863080" y="1510253"/>
              <a:chExt cx="223520" cy="223520"/>
            </a:xfrm>
          </p:grpSpPr>
          <p:cxnSp>
            <p:nvCxnSpPr>
              <p:cNvPr id="585" name="直接连接符 584">
                <a:extLst>
                  <a:ext uri="{FF2B5EF4-FFF2-40B4-BE49-F238E27FC236}">
                    <a16:creationId xmlns:a16="http://schemas.microsoft.com/office/drawing/2014/main" id="{73C0C6B3-16BF-CA03-2877-2763857D4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3080" y="1622013"/>
                <a:ext cx="223520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直接连接符 585">
                <a:extLst>
                  <a:ext uri="{FF2B5EF4-FFF2-40B4-BE49-F238E27FC236}">
                    <a16:creationId xmlns:a16="http://schemas.microsoft.com/office/drawing/2014/main" id="{43CF7DCC-89AA-2140-5D4E-8275E1B58F7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862523" y="1622013"/>
                <a:ext cx="223520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7" name="任意多边形: 形状 586">
            <a:extLst>
              <a:ext uri="{FF2B5EF4-FFF2-40B4-BE49-F238E27FC236}">
                <a16:creationId xmlns:a16="http://schemas.microsoft.com/office/drawing/2014/main" id="{E11DD182-7B8D-CB5B-9BFD-CBB68B31D3E5}"/>
              </a:ext>
            </a:extLst>
          </p:cNvPr>
          <p:cNvSpPr/>
          <p:nvPr userDrawn="1"/>
        </p:nvSpPr>
        <p:spPr>
          <a:xfrm>
            <a:off x="1298783" y="1456072"/>
            <a:ext cx="980145" cy="370652"/>
          </a:xfrm>
          <a:custGeom>
            <a:avLst/>
            <a:gdLst>
              <a:gd name="connsiteX0" fmla="*/ 1459924 w 1459924"/>
              <a:gd name="connsiteY0" fmla="*/ 280519 h 552085"/>
              <a:gd name="connsiteX1" fmla="*/ 1459924 w 1459924"/>
              <a:gd name="connsiteY1" fmla="*/ 280974 h 552085"/>
              <a:gd name="connsiteX2" fmla="*/ 1457208 w 1459924"/>
              <a:gd name="connsiteY2" fmla="*/ 280746 h 552085"/>
              <a:gd name="connsiteX3" fmla="*/ 0 w 1459924"/>
              <a:gd name="connsiteY3" fmla="*/ 397 h 552085"/>
              <a:gd name="connsiteX4" fmla="*/ 270655 w 1459924"/>
              <a:gd name="connsiteY4" fmla="*/ 275051 h 552085"/>
              <a:gd name="connsiteX5" fmla="*/ 301779 w 1459924"/>
              <a:gd name="connsiteY5" fmla="*/ 277646 h 552085"/>
              <a:gd name="connsiteX6" fmla="*/ 301779 w 1459924"/>
              <a:gd name="connsiteY6" fmla="*/ 397 h 552085"/>
              <a:gd name="connsiteX7" fmla="*/ 516457 w 1459924"/>
              <a:gd name="connsiteY7" fmla="*/ 261301 h 552085"/>
              <a:gd name="connsiteX8" fmla="*/ 557958 w 1459924"/>
              <a:gd name="connsiteY8" fmla="*/ 271495 h 552085"/>
              <a:gd name="connsiteX9" fmla="*/ 557958 w 1459924"/>
              <a:gd name="connsiteY9" fmla="*/ 397 h 552085"/>
              <a:gd name="connsiteX10" fmla="*/ 828613 w 1459924"/>
              <a:gd name="connsiteY10" fmla="*/ 275051 h 552085"/>
              <a:gd name="connsiteX11" fmla="*/ 838093 w 1459924"/>
              <a:gd name="connsiteY11" fmla="*/ 275842 h 552085"/>
              <a:gd name="connsiteX12" fmla="*/ 838093 w 1459924"/>
              <a:gd name="connsiteY12" fmla="*/ 397 h 552085"/>
              <a:gd name="connsiteX13" fmla="*/ 1108748 w 1459924"/>
              <a:gd name="connsiteY13" fmla="*/ 275051 h 552085"/>
              <a:gd name="connsiteX14" fmla="*/ 1118228 w 1459924"/>
              <a:gd name="connsiteY14" fmla="*/ 275842 h 552085"/>
              <a:gd name="connsiteX15" fmla="*/ 1118228 w 1459924"/>
              <a:gd name="connsiteY15" fmla="*/ 397 h 552085"/>
              <a:gd name="connsiteX16" fmla="*/ 1388884 w 1459924"/>
              <a:gd name="connsiteY16" fmla="*/ 275051 h 552085"/>
              <a:gd name="connsiteX17" fmla="*/ 1457190 w 1459924"/>
              <a:gd name="connsiteY17" fmla="*/ 280746 h 552085"/>
              <a:gd name="connsiteX18" fmla="*/ 1388884 w 1459924"/>
              <a:gd name="connsiteY18" fmla="*/ 286440 h 552085"/>
              <a:gd name="connsiteX19" fmla="*/ 1138797 w 1459924"/>
              <a:gd name="connsiteY19" fmla="*/ 464700 h 552085"/>
              <a:gd name="connsiteX20" fmla="*/ 1120150 w 1459924"/>
              <a:gd name="connsiteY20" fmla="*/ 552085 h 552085"/>
              <a:gd name="connsiteX21" fmla="*/ 1118228 w 1459924"/>
              <a:gd name="connsiteY21" fmla="*/ 552085 h 552085"/>
              <a:gd name="connsiteX22" fmla="*/ 1118228 w 1459924"/>
              <a:gd name="connsiteY22" fmla="*/ 285650 h 552085"/>
              <a:gd name="connsiteX23" fmla="*/ 1108748 w 1459924"/>
              <a:gd name="connsiteY23" fmla="*/ 286440 h 552085"/>
              <a:gd name="connsiteX24" fmla="*/ 858662 w 1459924"/>
              <a:gd name="connsiteY24" fmla="*/ 464700 h 552085"/>
              <a:gd name="connsiteX25" fmla="*/ 840015 w 1459924"/>
              <a:gd name="connsiteY25" fmla="*/ 552085 h 552085"/>
              <a:gd name="connsiteX26" fmla="*/ 838093 w 1459924"/>
              <a:gd name="connsiteY26" fmla="*/ 552085 h 552085"/>
              <a:gd name="connsiteX27" fmla="*/ 838093 w 1459924"/>
              <a:gd name="connsiteY27" fmla="*/ 285650 h 552085"/>
              <a:gd name="connsiteX28" fmla="*/ 828613 w 1459924"/>
              <a:gd name="connsiteY28" fmla="*/ 286440 h 552085"/>
              <a:gd name="connsiteX29" fmla="*/ 578527 w 1459924"/>
              <a:gd name="connsiteY29" fmla="*/ 464700 h 552085"/>
              <a:gd name="connsiteX30" fmla="*/ 559880 w 1459924"/>
              <a:gd name="connsiteY30" fmla="*/ 552085 h 552085"/>
              <a:gd name="connsiteX31" fmla="*/ 557958 w 1459924"/>
              <a:gd name="connsiteY31" fmla="*/ 552085 h 552085"/>
              <a:gd name="connsiteX32" fmla="*/ 557958 w 1459924"/>
              <a:gd name="connsiteY32" fmla="*/ 289996 h 552085"/>
              <a:gd name="connsiteX33" fmla="*/ 516457 w 1459924"/>
              <a:gd name="connsiteY33" fmla="*/ 300190 h 552085"/>
              <a:gd name="connsiteX34" fmla="*/ 317644 w 1459924"/>
              <a:gd name="connsiteY34" fmla="*/ 476082 h 552085"/>
              <a:gd name="connsiteX35" fmla="*/ 303460 w 1459924"/>
              <a:gd name="connsiteY35" fmla="*/ 552085 h 552085"/>
              <a:gd name="connsiteX36" fmla="*/ 301779 w 1459924"/>
              <a:gd name="connsiteY36" fmla="*/ 552085 h 552085"/>
              <a:gd name="connsiteX37" fmla="*/ 301779 w 1459924"/>
              <a:gd name="connsiteY37" fmla="*/ 283846 h 552085"/>
              <a:gd name="connsiteX38" fmla="*/ 270655 w 1459924"/>
              <a:gd name="connsiteY38" fmla="*/ 286440 h 552085"/>
              <a:gd name="connsiteX39" fmla="*/ 20569 w 1459924"/>
              <a:gd name="connsiteY39" fmla="*/ 464700 h 552085"/>
              <a:gd name="connsiteX40" fmla="*/ 1922 w 1459924"/>
              <a:gd name="connsiteY40" fmla="*/ 552085 h 552085"/>
              <a:gd name="connsiteX41" fmla="*/ 0 w 1459924"/>
              <a:gd name="connsiteY41" fmla="*/ 552085 h 552085"/>
              <a:gd name="connsiteX42" fmla="*/ 1118228 w 1459924"/>
              <a:gd name="connsiteY42" fmla="*/ 0 h 552085"/>
              <a:gd name="connsiteX43" fmla="*/ 1118277 w 1459924"/>
              <a:gd name="connsiteY43" fmla="*/ 0 h 552085"/>
              <a:gd name="connsiteX44" fmla="*/ 1118228 w 1459924"/>
              <a:gd name="connsiteY44" fmla="*/ 397 h 552085"/>
              <a:gd name="connsiteX45" fmla="*/ 838093 w 1459924"/>
              <a:gd name="connsiteY45" fmla="*/ 0 h 552085"/>
              <a:gd name="connsiteX46" fmla="*/ 838141 w 1459924"/>
              <a:gd name="connsiteY46" fmla="*/ 0 h 552085"/>
              <a:gd name="connsiteX47" fmla="*/ 838093 w 1459924"/>
              <a:gd name="connsiteY47" fmla="*/ 397 h 552085"/>
              <a:gd name="connsiteX48" fmla="*/ 557958 w 1459924"/>
              <a:gd name="connsiteY48" fmla="*/ 0 h 552085"/>
              <a:gd name="connsiteX49" fmla="*/ 558006 w 1459924"/>
              <a:gd name="connsiteY49" fmla="*/ 0 h 552085"/>
              <a:gd name="connsiteX50" fmla="*/ 557958 w 1459924"/>
              <a:gd name="connsiteY50" fmla="*/ 397 h 552085"/>
              <a:gd name="connsiteX51" fmla="*/ 301779 w 1459924"/>
              <a:gd name="connsiteY51" fmla="*/ 0 h 552085"/>
              <a:gd name="connsiteX52" fmla="*/ 301827 w 1459924"/>
              <a:gd name="connsiteY52" fmla="*/ 0 h 552085"/>
              <a:gd name="connsiteX53" fmla="*/ 301779 w 1459924"/>
              <a:gd name="connsiteY53" fmla="*/ 397 h 552085"/>
              <a:gd name="connsiteX54" fmla="*/ 0 w 1459924"/>
              <a:gd name="connsiteY54" fmla="*/ 0 h 552085"/>
              <a:gd name="connsiteX55" fmla="*/ 48 w 1459924"/>
              <a:gd name="connsiteY55" fmla="*/ 0 h 552085"/>
              <a:gd name="connsiteX56" fmla="*/ 0 w 1459924"/>
              <a:gd name="connsiteY56" fmla="*/ 397 h 5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59924" h="552085">
                <a:moveTo>
                  <a:pt x="1459924" y="280519"/>
                </a:moveTo>
                <a:lnTo>
                  <a:pt x="1459924" y="280974"/>
                </a:lnTo>
                <a:lnTo>
                  <a:pt x="1457208" y="280746"/>
                </a:lnTo>
                <a:close/>
                <a:moveTo>
                  <a:pt x="0" y="397"/>
                </a:moveTo>
                <a:cubicBezTo>
                  <a:pt x="0" y="135876"/>
                  <a:pt x="116194" y="248909"/>
                  <a:pt x="270655" y="275051"/>
                </a:cubicBezTo>
                <a:lnTo>
                  <a:pt x="301779" y="277646"/>
                </a:lnTo>
                <a:lnTo>
                  <a:pt x="301779" y="397"/>
                </a:lnTo>
                <a:cubicBezTo>
                  <a:pt x="301779" y="118941"/>
                  <a:pt x="390740" y="220300"/>
                  <a:pt x="516457" y="261301"/>
                </a:cubicBezTo>
                <a:lnTo>
                  <a:pt x="557958" y="271495"/>
                </a:lnTo>
                <a:lnTo>
                  <a:pt x="557958" y="397"/>
                </a:lnTo>
                <a:cubicBezTo>
                  <a:pt x="557958" y="135876"/>
                  <a:pt x="674152" y="248909"/>
                  <a:pt x="828613" y="275051"/>
                </a:cubicBezTo>
                <a:lnTo>
                  <a:pt x="838093" y="275842"/>
                </a:lnTo>
                <a:lnTo>
                  <a:pt x="838093" y="397"/>
                </a:lnTo>
                <a:cubicBezTo>
                  <a:pt x="838093" y="135876"/>
                  <a:pt x="954287" y="248909"/>
                  <a:pt x="1108748" y="275051"/>
                </a:cubicBezTo>
                <a:lnTo>
                  <a:pt x="1118228" y="275842"/>
                </a:lnTo>
                <a:lnTo>
                  <a:pt x="1118228" y="397"/>
                </a:lnTo>
                <a:cubicBezTo>
                  <a:pt x="1118228" y="135876"/>
                  <a:pt x="1234422" y="248909"/>
                  <a:pt x="1388884" y="275051"/>
                </a:cubicBezTo>
                <a:lnTo>
                  <a:pt x="1457190" y="280746"/>
                </a:lnTo>
                <a:lnTo>
                  <a:pt x="1388884" y="286440"/>
                </a:lnTo>
                <a:cubicBezTo>
                  <a:pt x="1273038" y="306047"/>
                  <a:pt x="1178717" y="374530"/>
                  <a:pt x="1138797" y="464700"/>
                </a:cubicBezTo>
                <a:lnTo>
                  <a:pt x="1120150" y="552085"/>
                </a:lnTo>
                <a:lnTo>
                  <a:pt x="1118228" y="552085"/>
                </a:lnTo>
                <a:lnTo>
                  <a:pt x="1118228" y="285650"/>
                </a:lnTo>
                <a:lnTo>
                  <a:pt x="1108748" y="286440"/>
                </a:lnTo>
                <a:cubicBezTo>
                  <a:pt x="992902" y="306047"/>
                  <a:pt x="898582" y="374530"/>
                  <a:pt x="858662" y="464700"/>
                </a:cubicBezTo>
                <a:lnTo>
                  <a:pt x="840015" y="552085"/>
                </a:lnTo>
                <a:lnTo>
                  <a:pt x="838093" y="552085"/>
                </a:lnTo>
                <a:lnTo>
                  <a:pt x="838093" y="285650"/>
                </a:lnTo>
                <a:lnTo>
                  <a:pt x="828613" y="286440"/>
                </a:lnTo>
                <a:cubicBezTo>
                  <a:pt x="712767" y="306047"/>
                  <a:pt x="618447" y="374530"/>
                  <a:pt x="578527" y="464700"/>
                </a:cubicBezTo>
                <a:lnTo>
                  <a:pt x="559880" y="552085"/>
                </a:lnTo>
                <a:lnTo>
                  <a:pt x="557958" y="552085"/>
                </a:lnTo>
                <a:lnTo>
                  <a:pt x="557958" y="289996"/>
                </a:lnTo>
                <a:lnTo>
                  <a:pt x="516457" y="300190"/>
                </a:lnTo>
                <a:cubicBezTo>
                  <a:pt x="422169" y="330941"/>
                  <a:pt x="348557" y="395643"/>
                  <a:pt x="317644" y="476082"/>
                </a:cubicBezTo>
                <a:lnTo>
                  <a:pt x="303460" y="552085"/>
                </a:lnTo>
                <a:lnTo>
                  <a:pt x="301779" y="552085"/>
                </a:lnTo>
                <a:lnTo>
                  <a:pt x="301779" y="283846"/>
                </a:lnTo>
                <a:lnTo>
                  <a:pt x="270655" y="286440"/>
                </a:lnTo>
                <a:cubicBezTo>
                  <a:pt x="154809" y="306047"/>
                  <a:pt x="60489" y="374530"/>
                  <a:pt x="20569" y="464700"/>
                </a:cubicBezTo>
                <a:lnTo>
                  <a:pt x="1922" y="552085"/>
                </a:lnTo>
                <a:lnTo>
                  <a:pt x="0" y="552085"/>
                </a:lnTo>
                <a:close/>
                <a:moveTo>
                  <a:pt x="1118228" y="0"/>
                </a:moveTo>
                <a:lnTo>
                  <a:pt x="1118277" y="0"/>
                </a:lnTo>
                <a:lnTo>
                  <a:pt x="1118228" y="397"/>
                </a:lnTo>
                <a:close/>
                <a:moveTo>
                  <a:pt x="838093" y="0"/>
                </a:moveTo>
                <a:lnTo>
                  <a:pt x="838141" y="0"/>
                </a:lnTo>
                <a:lnTo>
                  <a:pt x="838093" y="397"/>
                </a:lnTo>
                <a:close/>
                <a:moveTo>
                  <a:pt x="557958" y="0"/>
                </a:moveTo>
                <a:lnTo>
                  <a:pt x="558006" y="0"/>
                </a:lnTo>
                <a:lnTo>
                  <a:pt x="557958" y="397"/>
                </a:lnTo>
                <a:close/>
                <a:moveTo>
                  <a:pt x="301779" y="0"/>
                </a:moveTo>
                <a:lnTo>
                  <a:pt x="301827" y="0"/>
                </a:lnTo>
                <a:lnTo>
                  <a:pt x="301779" y="397"/>
                </a:lnTo>
                <a:close/>
                <a:moveTo>
                  <a:pt x="0" y="0"/>
                </a:moveTo>
                <a:lnTo>
                  <a:pt x="48" y="0"/>
                </a:lnTo>
                <a:lnTo>
                  <a:pt x="0" y="3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588" name="组合 587">
            <a:extLst>
              <a:ext uri="{FF2B5EF4-FFF2-40B4-BE49-F238E27FC236}">
                <a16:creationId xmlns:a16="http://schemas.microsoft.com/office/drawing/2014/main" id="{29BE76C5-451A-166D-ACFB-F8EF45E0FC17}"/>
              </a:ext>
            </a:extLst>
          </p:cNvPr>
          <p:cNvGrpSpPr/>
          <p:nvPr userDrawn="1"/>
        </p:nvGrpSpPr>
        <p:grpSpPr>
          <a:xfrm>
            <a:off x="2703329" y="1539463"/>
            <a:ext cx="1117600" cy="262111"/>
            <a:chOff x="4492479" y="1490956"/>
            <a:chExt cx="1117600" cy="262111"/>
          </a:xfrm>
          <a:noFill/>
        </p:grpSpPr>
        <p:sp>
          <p:nvSpPr>
            <p:cNvPr id="589" name="箭头: V 形 588">
              <a:extLst>
                <a:ext uri="{FF2B5EF4-FFF2-40B4-BE49-F238E27FC236}">
                  <a16:creationId xmlns:a16="http://schemas.microsoft.com/office/drawing/2014/main" id="{7117BB41-6D03-7BB6-120C-910C05A90096}"/>
                </a:ext>
              </a:extLst>
            </p:cNvPr>
            <p:cNvSpPr/>
            <p:nvPr/>
          </p:nvSpPr>
          <p:spPr>
            <a:xfrm>
              <a:off x="4492479" y="1490956"/>
              <a:ext cx="223520" cy="262111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0" name="箭头: V 形 589">
              <a:extLst>
                <a:ext uri="{FF2B5EF4-FFF2-40B4-BE49-F238E27FC236}">
                  <a16:creationId xmlns:a16="http://schemas.microsoft.com/office/drawing/2014/main" id="{F0597EB7-8475-6BCE-AF13-CDFFE3523F50}"/>
                </a:ext>
              </a:extLst>
            </p:cNvPr>
            <p:cNvSpPr/>
            <p:nvPr/>
          </p:nvSpPr>
          <p:spPr>
            <a:xfrm>
              <a:off x="4715999" y="1490956"/>
              <a:ext cx="223520" cy="262111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1" name="箭头: V 形 590">
              <a:extLst>
                <a:ext uri="{FF2B5EF4-FFF2-40B4-BE49-F238E27FC236}">
                  <a16:creationId xmlns:a16="http://schemas.microsoft.com/office/drawing/2014/main" id="{802F9ECF-F90A-E313-54D4-E381DE859E11}"/>
                </a:ext>
              </a:extLst>
            </p:cNvPr>
            <p:cNvSpPr/>
            <p:nvPr/>
          </p:nvSpPr>
          <p:spPr>
            <a:xfrm>
              <a:off x="4939519" y="1490956"/>
              <a:ext cx="223520" cy="262111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2" name="箭头: V 形 591">
              <a:extLst>
                <a:ext uri="{FF2B5EF4-FFF2-40B4-BE49-F238E27FC236}">
                  <a16:creationId xmlns:a16="http://schemas.microsoft.com/office/drawing/2014/main" id="{9105BD95-A848-315D-6C67-B55F444C14BC}"/>
                </a:ext>
              </a:extLst>
            </p:cNvPr>
            <p:cNvSpPr/>
            <p:nvPr/>
          </p:nvSpPr>
          <p:spPr>
            <a:xfrm>
              <a:off x="5163039" y="1490956"/>
              <a:ext cx="223520" cy="262111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3" name="箭头: V 形 592">
              <a:extLst>
                <a:ext uri="{FF2B5EF4-FFF2-40B4-BE49-F238E27FC236}">
                  <a16:creationId xmlns:a16="http://schemas.microsoft.com/office/drawing/2014/main" id="{1176D733-8D08-D4E3-3046-79707B696B37}"/>
                </a:ext>
              </a:extLst>
            </p:cNvPr>
            <p:cNvSpPr/>
            <p:nvPr/>
          </p:nvSpPr>
          <p:spPr>
            <a:xfrm>
              <a:off x="5386559" y="1490956"/>
              <a:ext cx="223520" cy="262111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94" name="组合 593">
            <a:extLst>
              <a:ext uri="{FF2B5EF4-FFF2-40B4-BE49-F238E27FC236}">
                <a16:creationId xmlns:a16="http://schemas.microsoft.com/office/drawing/2014/main" id="{C6011450-6BA3-A31C-231B-3DDFFD5BB19D}"/>
              </a:ext>
            </a:extLst>
          </p:cNvPr>
          <p:cNvGrpSpPr/>
          <p:nvPr userDrawn="1"/>
        </p:nvGrpSpPr>
        <p:grpSpPr>
          <a:xfrm>
            <a:off x="4260977" y="1523770"/>
            <a:ext cx="1262985" cy="262112"/>
            <a:chOff x="3903964" y="1494908"/>
            <a:chExt cx="1262985" cy="262112"/>
          </a:xfrm>
        </p:grpSpPr>
        <p:sp>
          <p:nvSpPr>
            <p:cNvPr id="595" name="任意多边形: 形状 594">
              <a:extLst>
                <a:ext uri="{FF2B5EF4-FFF2-40B4-BE49-F238E27FC236}">
                  <a16:creationId xmlns:a16="http://schemas.microsoft.com/office/drawing/2014/main" id="{0A816756-22D5-BB9D-8448-79A1E667B87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903964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96" name="任意多边形: 形状 595">
              <a:extLst>
                <a:ext uri="{FF2B5EF4-FFF2-40B4-BE49-F238E27FC236}">
                  <a16:creationId xmlns:a16="http://schemas.microsoft.com/office/drawing/2014/main" id="{8B1E7319-B97D-CE8C-3C94-AA186D14119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156561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97" name="任意多边形: 形状 596">
              <a:extLst>
                <a:ext uri="{FF2B5EF4-FFF2-40B4-BE49-F238E27FC236}">
                  <a16:creationId xmlns:a16="http://schemas.microsoft.com/office/drawing/2014/main" id="{2634848E-6A40-53AD-8A4E-6C7DE64C224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409158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98" name="任意多边形: 形状 597">
              <a:extLst>
                <a:ext uri="{FF2B5EF4-FFF2-40B4-BE49-F238E27FC236}">
                  <a16:creationId xmlns:a16="http://schemas.microsoft.com/office/drawing/2014/main" id="{DFC8BE06-C8EA-CFAF-D205-F6733D1940A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661755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99" name="任意多边形: 形状 598">
              <a:extLst>
                <a:ext uri="{FF2B5EF4-FFF2-40B4-BE49-F238E27FC236}">
                  <a16:creationId xmlns:a16="http://schemas.microsoft.com/office/drawing/2014/main" id="{1B7A05E4-B03D-80BA-E13A-5C5FECB2A15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914352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00" name="组合 599">
            <a:extLst>
              <a:ext uri="{FF2B5EF4-FFF2-40B4-BE49-F238E27FC236}">
                <a16:creationId xmlns:a16="http://schemas.microsoft.com/office/drawing/2014/main" id="{28248C4A-48F0-CB0D-5F8D-ECB9E8064729}"/>
              </a:ext>
            </a:extLst>
          </p:cNvPr>
          <p:cNvGrpSpPr/>
          <p:nvPr userDrawn="1"/>
        </p:nvGrpSpPr>
        <p:grpSpPr>
          <a:xfrm>
            <a:off x="7865378" y="2364641"/>
            <a:ext cx="4301449" cy="4301449"/>
            <a:chOff x="7865378" y="2364641"/>
            <a:chExt cx="4301449" cy="4301449"/>
          </a:xfrm>
        </p:grpSpPr>
        <p:pic>
          <p:nvPicPr>
            <p:cNvPr id="601" name="图片 600">
              <a:extLst>
                <a:ext uri="{FF2B5EF4-FFF2-40B4-BE49-F238E27FC236}">
                  <a16:creationId xmlns:a16="http://schemas.microsoft.com/office/drawing/2014/main" id="{E639A549-E3DB-2AEC-16C6-D2CA3CBC1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378" y="2364641"/>
              <a:ext cx="4301449" cy="4301449"/>
            </a:xfrm>
            <a:prstGeom prst="rect">
              <a:avLst/>
            </a:prstGeom>
          </p:spPr>
        </p:pic>
        <p:sp>
          <p:nvSpPr>
            <p:cNvPr id="602" name="任意多边形: 形状 601">
              <a:extLst>
                <a:ext uri="{FF2B5EF4-FFF2-40B4-BE49-F238E27FC236}">
                  <a16:creationId xmlns:a16="http://schemas.microsoft.com/office/drawing/2014/main" id="{A80612EE-1516-FAA2-E501-6154440DA2C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384060" y="2702070"/>
              <a:ext cx="493219" cy="511798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03" name="任意多边形: 形状 602">
              <a:extLst>
                <a:ext uri="{FF2B5EF4-FFF2-40B4-BE49-F238E27FC236}">
                  <a16:creationId xmlns:a16="http://schemas.microsoft.com/office/drawing/2014/main" id="{7963886A-0E0C-921E-5F79-094D0D45DA9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357485" y="4770895"/>
              <a:ext cx="360899" cy="374493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  <a:alpha val="39000"/>
                  </a:schemeClr>
                </a:gs>
                <a:gs pos="83000">
                  <a:schemeClr val="accent1">
                    <a:lumMod val="45000"/>
                    <a:lumOff val="5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01" name="组合 200">
            <a:extLst>
              <a:ext uri="{FF2B5EF4-FFF2-40B4-BE49-F238E27FC236}">
                <a16:creationId xmlns:a16="http://schemas.microsoft.com/office/drawing/2014/main" id="{42E40360-370D-B952-6B28-5253D24BB9FC}"/>
              </a:ext>
            </a:extLst>
          </p:cNvPr>
          <p:cNvGrpSpPr/>
          <p:nvPr userDrawn="1"/>
        </p:nvGrpSpPr>
        <p:grpSpPr>
          <a:xfrm>
            <a:off x="-27154" y="6526516"/>
            <a:ext cx="12219154" cy="342885"/>
            <a:chOff x="3587567" y="9380059"/>
            <a:chExt cx="12219154" cy="342885"/>
          </a:xfrm>
        </p:grpSpPr>
        <p:sp>
          <p:nvSpPr>
            <p:cNvPr id="202" name="矩形 201">
              <a:extLst>
                <a:ext uri="{FF2B5EF4-FFF2-40B4-BE49-F238E27FC236}">
                  <a16:creationId xmlns:a16="http://schemas.microsoft.com/office/drawing/2014/main" id="{75F6E7C2-6336-1F3D-B16A-2541A5BF6489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4AADEEF6-6A28-2E02-9B83-C02D20B2830A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254" name="组合 253">
                <a:extLst>
                  <a:ext uri="{FF2B5EF4-FFF2-40B4-BE49-F238E27FC236}">
                    <a16:creationId xmlns:a16="http://schemas.microsoft.com/office/drawing/2014/main" id="{C59B9281-E01C-4716-F309-97FE2B7FCC79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61" name="箭头: V 形 260">
                  <a:extLst>
                    <a:ext uri="{FF2B5EF4-FFF2-40B4-BE49-F238E27FC236}">
                      <a16:creationId xmlns:a16="http://schemas.microsoft.com/office/drawing/2014/main" id="{59B98A42-FA79-00F9-8C95-02CBE2E0AA3E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2" name="箭头: V 形 261">
                  <a:extLst>
                    <a:ext uri="{FF2B5EF4-FFF2-40B4-BE49-F238E27FC236}">
                      <a16:creationId xmlns:a16="http://schemas.microsoft.com/office/drawing/2014/main" id="{902D393F-030A-00D3-5BD6-B38213B2F853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3" name="箭头: V 形 262">
                  <a:extLst>
                    <a:ext uri="{FF2B5EF4-FFF2-40B4-BE49-F238E27FC236}">
                      <a16:creationId xmlns:a16="http://schemas.microsoft.com/office/drawing/2014/main" id="{CEF2F3D6-6BBC-5F8A-AC0E-6C9A9E723879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4" name="箭头: V 形 263">
                  <a:extLst>
                    <a:ext uri="{FF2B5EF4-FFF2-40B4-BE49-F238E27FC236}">
                      <a16:creationId xmlns:a16="http://schemas.microsoft.com/office/drawing/2014/main" id="{E430ED82-1399-EFB9-88DB-8D942C851F27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5" name="箭头: V 形 264">
                  <a:extLst>
                    <a:ext uri="{FF2B5EF4-FFF2-40B4-BE49-F238E27FC236}">
                      <a16:creationId xmlns:a16="http://schemas.microsoft.com/office/drawing/2014/main" id="{00762D86-7BFB-9B6D-96DA-C3120C147850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5" name="组合 254">
                <a:extLst>
                  <a:ext uri="{FF2B5EF4-FFF2-40B4-BE49-F238E27FC236}">
                    <a16:creationId xmlns:a16="http://schemas.microsoft.com/office/drawing/2014/main" id="{F49EBCEA-2A91-F741-6EFD-6354C5B7458B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56" name="任意多边形: 形状 255">
                  <a:extLst>
                    <a:ext uri="{FF2B5EF4-FFF2-40B4-BE49-F238E27FC236}">
                      <a16:creationId xmlns:a16="http://schemas.microsoft.com/office/drawing/2014/main" id="{B2F4222D-FD1F-4C9C-56F0-B1718387D4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7" name="任意多边形: 形状 256">
                  <a:extLst>
                    <a:ext uri="{FF2B5EF4-FFF2-40B4-BE49-F238E27FC236}">
                      <a16:creationId xmlns:a16="http://schemas.microsoft.com/office/drawing/2014/main" id="{6F692DE3-BFF8-3647-EA4F-C5D8AFCF4A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8" name="任意多边形: 形状 257">
                  <a:extLst>
                    <a:ext uri="{FF2B5EF4-FFF2-40B4-BE49-F238E27FC236}">
                      <a16:creationId xmlns:a16="http://schemas.microsoft.com/office/drawing/2014/main" id="{57776711-0922-E1C6-5058-4C65847337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9" name="任意多边形: 形状 258">
                  <a:extLst>
                    <a:ext uri="{FF2B5EF4-FFF2-40B4-BE49-F238E27FC236}">
                      <a16:creationId xmlns:a16="http://schemas.microsoft.com/office/drawing/2014/main" id="{6C971414-9873-4D5B-C111-32845703E6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0" name="任意多边形: 形状 259">
                  <a:extLst>
                    <a:ext uri="{FF2B5EF4-FFF2-40B4-BE49-F238E27FC236}">
                      <a16:creationId xmlns:a16="http://schemas.microsoft.com/office/drawing/2014/main" id="{329DE045-DB1B-E067-ED6D-7CB37940A1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7225D7FE-0F60-F89A-34C8-DEDFCE1EB317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241" name="任意多边形: 形状 240">
                <a:extLst>
                  <a:ext uri="{FF2B5EF4-FFF2-40B4-BE49-F238E27FC236}">
                    <a16:creationId xmlns:a16="http://schemas.microsoft.com/office/drawing/2014/main" id="{42311885-1E2A-1845-8A18-2D2687F0E217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42" name="组合 241">
                <a:extLst>
                  <a:ext uri="{FF2B5EF4-FFF2-40B4-BE49-F238E27FC236}">
                    <a16:creationId xmlns:a16="http://schemas.microsoft.com/office/drawing/2014/main" id="{5F28DCA1-66BF-A9E6-8DB5-03826FB0EE3D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49" name="箭头: V 形 248">
                  <a:extLst>
                    <a:ext uri="{FF2B5EF4-FFF2-40B4-BE49-F238E27FC236}">
                      <a16:creationId xmlns:a16="http://schemas.microsoft.com/office/drawing/2014/main" id="{0F878982-B096-6F54-844A-45612C59E358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" name="箭头: V 形 249">
                  <a:extLst>
                    <a:ext uri="{FF2B5EF4-FFF2-40B4-BE49-F238E27FC236}">
                      <a16:creationId xmlns:a16="http://schemas.microsoft.com/office/drawing/2014/main" id="{F50C3FD0-10DD-BE04-ADFE-10329471656C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1" name="箭头: V 形 250">
                  <a:extLst>
                    <a:ext uri="{FF2B5EF4-FFF2-40B4-BE49-F238E27FC236}">
                      <a16:creationId xmlns:a16="http://schemas.microsoft.com/office/drawing/2014/main" id="{0D99B3F3-0E1F-BF2B-A493-C8210FE4418C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2" name="箭头: V 形 251">
                  <a:extLst>
                    <a:ext uri="{FF2B5EF4-FFF2-40B4-BE49-F238E27FC236}">
                      <a16:creationId xmlns:a16="http://schemas.microsoft.com/office/drawing/2014/main" id="{32B0C1A5-917D-0926-332D-45E428CA505B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3" name="箭头: V 形 252">
                  <a:extLst>
                    <a:ext uri="{FF2B5EF4-FFF2-40B4-BE49-F238E27FC236}">
                      <a16:creationId xmlns:a16="http://schemas.microsoft.com/office/drawing/2014/main" id="{D98FA297-9EBE-EFB1-8231-AF5071A78DD4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43" name="组合 242">
                <a:extLst>
                  <a:ext uri="{FF2B5EF4-FFF2-40B4-BE49-F238E27FC236}">
                    <a16:creationId xmlns:a16="http://schemas.microsoft.com/office/drawing/2014/main" id="{FFF1E718-8E32-5936-EF80-74DB0DBE3AB7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44" name="任意多边形: 形状 243">
                  <a:extLst>
                    <a:ext uri="{FF2B5EF4-FFF2-40B4-BE49-F238E27FC236}">
                      <a16:creationId xmlns:a16="http://schemas.microsoft.com/office/drawing/2014/main" id="{54BDBBD5-662E-CD6F-7161-B2BFC69680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5" name="任意多边形: 形状 244">
                  <a:extLst>
                    <a:ext uri="{FF2B5EF4-FFF2-40B4-BE49-F238E27FC236}">
                      <a16:creationId xmlns:a16="http://schemas.microsoft.com/office/drawing/2014/main" id="{FC38CC50-3DB6-155A-EFD2-57CEF1E846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2147718D-80C0-EE76-12F7-960C12BBA6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7" name="任意多边形: 形状 246">
                  <a:extLst>
                    <a:ext uri="{FF2B5EF4-FFF2-40B4-BE49-F238E27FC236}">
                      <a16:creationId xmlns:a16="http://schemas.microsoft.com/office/drawing/2014/main" id="{D0A67984-5D58-DB28-2715-A4BA4D80E5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8" name="任意多边形: 形状 247">
                  <a:extLst>
                    <a:ext uri="{FF2B5EF4-FFF2-40B4-BE49-F238E27FC236}">
                      <a16:creationId xmlns:a16="http://schemas.microsoft.com/office/drawing/2014/main" id="{2B172BFA-9AA4-AAE0-1B7C-5FA15F1567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05" name="组合 204">
              <a:extLst>
                <a:ext uri="{FF2B5EF4-FFF2-40B4-BE49-F238E27FC236}">
                  <a16:creationId xmlns:a16="http://schemas.microsoft.com/office/drawing/2014/main" id="{B4298388-C181-D0CF-A357-00CE1CEB2E0B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228" name="任意多边形: 形状 227">
                <a:extLst>
                  <a:ext uri="{FF2B5EF4-FFF2-40B4-BE49-F238E27FC236}">
                    <a16:creationId xmlns:a16="http://schemas.microsoft.com/office/drawing/2014/main" id="{98496D5C-F39E-CEF5-E1D4-5B296A85FE6A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29" name="组合 228">
                <a:extLst>
                  <a:ext uri="{FF2B5EF4-FFF2-40B4-BE49-F238E27FC236}">
                    <a16:creationId xmlns:a16="http://schemas.microsoft.com/office/drawing/2014/main" id="{C3DF7103-F245-7510-E721-17D07E1C4665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36" name="箭头: V 形 235">
                  <a:extLst>
                    <a:ext uri="{FF2B5EF4-FFF2-40B4-BE49-F238E27FC236}">
                      <a16:creationId xmlns:a16="http://schemas.microsoft.com/office/drawing/2014/main" id="{72398AFF-1C35-2ECA-294B-5DB936092A2E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7" name="箭头: V 形 236">
                  <a:extLst>
                    <a:ext uri="{FF2B5EF4-FFF2-40B4-BE49-F238E27FC236}">
                      <a16:creationId xmlns:a16="http://schemas.microsoft.com/office/drawing/2014/main" id="{A4194017-31A6-A8CC-AA61-3B2F80F1E569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8" name="箭头: V 形 237">
                  <a:extLst>
                    <a:ext uri="{FF2B5EF4-FFF2-40B4-BE49-F238E27FC236}">
                      <a16:creationId xmlns:a16="http://schemas.microsoft.com/office/drawing/2014/main" id="{251D4656-ACA7-E1CE-46C7-3360387C8463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9" name="箭头: V 形 238">
                  <a:extLst>
                    <a:ext uri="{FF2B5EF4-FFF2-40B4-BE49-F238E27FC236}">
                      <a16:creationId xmlns:a16="http://schemas.microsoft.com/office/drawing/2014/main" id="{27D1EDD1-12D0-5C2C-1FF3-A6196C752284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0" name="箭头: V 形 239">
                  <a:extLst>
                    <a:ext uri="{FF2B5EF4-FFF2-40B4-BE49-F238E27FC236}">
                      <a16:creationId xmlns:a16="http://schemas.microsoft.com/office/drawing/2014/main" id="{D1514173-7D56-4771-AF60-CA574861D542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30" name="组合 229">
                <a:extLst>
                  <a:ext uri="{FF2B5EF4-FFF2-40B4-BE49-F238E27FC236}">
                    <a16:creationId xmlns:a16="http://schemas.microsoft.com/office/drawing/2014/main" id="{BD958E71-E1BC-FE80-4C0D-73B8623484A9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31" name="任意多边形: 形状 230">
                  <a:extLst>
                    <a:ext uri="{FF2B5EF4-FFF2-40B4-BE49-F238E27FC236}">
                      <a16:creationId xmlns:a16="http://schemas.microsoft.com/office/drawing/2014/main" id="{89A1DA74-77FE-CD65-02A4-0A00B46064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2" name="任意多边形: 形状 231">
                  <a:extLst>
                    <a:ext uri="{FF2B5EF4-FFF2-40B4-BE49-F238E27FC236}">
                      <a16:creationId xmlns:a16="http://schemas.microsoft.com/office/drawing/2014/main" id="{60BFE062-FFE7-B466-DFB0-4E6DC81BE4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3" name="任意多边形: 形状 232">
                  <a:extLst>
                    <a:ext uri="{FF2B5EF4-FFF2-40B4-BE49-F238E27FC236}">
                      <a16:creationId xmlns:a16="http://schemas.microsoft.com/office/drawing/2014/main" id="{9147868E-D2C9-56E5-5650-8E4F2299B4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4" name="任意多边形: 形状 233">
                  <a:extLst>
                    <a:ext uri="{FF2B5EF4-FFF2-40B4-BE49-F238E27FC236}">
                      <a16:creationId xmlns:a16="http://schemas.microsoft.com/office/drawing/2014/main" id="{A0CEEE6F-5CB0-3CBC-E285-D5B01462C0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5" name="任意多边形: 形状 234">
                  <a:extLst>
                    <a:ext uri="{FF2B5EF4-FFF2-40B4-BE49-F238E27FC236}">
                      <a16:creationId xmlns:a16="http://schemas.microsoft.com/office/drawing/2014/main" id="{198FEF72-7F99-1E9D-A375-9200413DDA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06" name="组合 205">
              <a:extLst>
                <a:ext uri="{FF2B5EF4-FFF2-40B4-BE49-F238E27FC236}">
                  <a16:creationId xmlns:a16="http://schemas.microsoft.com/office/drawing/2014/main" id="{32DC93FA-3E58-EC5F-13C7-16F024C6BE47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215" name="任意多边形: 形状 214">
                <a:extLst>
                  <a:ext uri="{FF2B5EF4-FFF2-40B4-BE49-F238E27FC236}">
                    <a16:creationId xmlns:a16="http://schemas.microsoft.com/office/drawing/2014/main" id="{7951C592-52C1-C4DE-83B2-428DB0F3FAA0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16" name="组合 215">
                <a:extLst>
                  <a:ext uri="{FF2B5EF4-FFF2-40B4-BE49-F238E27FC236}">
                    <a16:creationId xmlns:a16="http://schemas.microsoft.com/office/drawing/2014/main" id="{7E67621B-2BDF-C931-3068-C8A911193B8B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23" name="箭头: V 形 222">
                  <a:extLst>
                    <a:ext uri="{FF2B5EF4-FFF2-40B4-BE49-F238E27FC236}">
                      <a16:creationId xmlns:a16="http://schemas.microsoft.com/office/drawing/2014/main" id="{967A0FF0-2CF9-4F5C-07EE-81D45BC79949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" name="箭头: V 形 223">
                  <a:extLst>
                    <a:ext uri="{FF2B5EF4-FFF2-40B4-BE49-F238E27FC236}">
                      <a16:creationId xmlns:a16="http://schemas.microsoft.com/office/drawing/2014/main" id="{AB9EEDFD-CF3D-D4CA-B4C0-5589D17F58BE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" name="箭头: V 形 224">
                  <a:extLst>
                    <a:ext uri="{FF2B5EF4-FFF2-40B4-BE49-F238E27FC236}">
                      <a16:creationId xmlns:a16="http://schemas.microsoft.com/office/drawing/2014/main" id="{AF3272E4-CD29-707C-1EC4-65F5E9A2516B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" name="箭头: V 形 225">
                  <a:extLst>
                    <a:ext uri="{FF2B5EF4-FFF2-40B4-BE49-F238E27FC236}">
                      <a16:creationId xmlns:a16="http://schemas.microsoft.com/office/drawing/2014/main" id="{30A667C3-404A-5879-DEB7-10A2F3CC7579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" name="箭头: V 形 226">
                  <a:extLst>
                    <a:ext uri="{FF2B5EF4-FFF2-40B4-BE49-F238E27FC236}">
                      <a16:creationId xmlns:a16="http://schemas.microsoft.com/office/drawing/2014/main" id="{28C9129A-8BC0-799C-5908-60C58943DF56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7" name="组合 216">
                <a:extLst>
                  <a:ext uri="{FF2B5EF4-FFF2-40B4-BE49-F238E27FC236}">
                    <a16:creationId xmlns:a16="http://schemas.microsoft.com/office/drawing/2014/main" id="{85222AA6-3E06-E6BF-6B8C-476B2254D904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18" name="任意多边形: 形状 217">
                  <a:extLst>
                    <a:ext uri="{FF2B5EF4-FFF2-40B4-BE49-F238E27FC236}">
                      <a16:creationId xmlns:a16="http://schemas.microsoft.com/office/drawing/2014/main" id="{0E90EE9E-BA6A-7936-9E96-1DDB3EE7F4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9" name="任意多边形: 形状 218">
                  <a:extLst>
                    <a:ext uri="{FF2B5EF4-FFF2-40B4-BE49-F238E27FC236}">
                      <a16:creationId xmlns:a16="http://schemas.microsoft.com/office/drawing/2014/main" id="{8642F730-70AE-152A-3CE3-FB794CD307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0" name="任意多边形: 形状 219">
                  <a:extLst>
                    <a:ext uri="{FF2B5EF4-FFF2-40B4-BE49-F238E27FC236}">
                      <a16:creationId xmlns:a16="http://schemas.microsoft.com/office/drawing/2014/main" id="{1838FD58-80BA-B17C-020F-B256300D81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1" name="任意多边形: 形状 220">
                  <a:extLst>
                    <a:ext uri="{FF2B5EF4-FFF2-40B4-BE49-F238E27FC236}">
                      <a16:creationId xmlns:a16="http://schemas.microsoft.com/office/drawing/2014/main" id="{3FC0A574-A65F-E903-756D-131B13EB7F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2" name="任意多边形: 形状 221">
                  <a:extLst>
                    <a:ext uri="{FF2B5EF4-FFF2-40B4-BE49-F238E27FC236}">
                      <a16:creationId xmlns:a16="http://schemas.microsoft.com/office/drawing/2014/main" id="{AAA1F836-3B79-3242-0C41-FB8EB97616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07" name="组合 206">
              <a:extLst>
                <a:ext uri="{FF2B5EF4-FFF2-40B4-BE49-F238E27FC236}">
                  <a16:creationId xmlns:a16="http://schemas.microsoft.com/office/drawing/2014/main" id="{994BA11A-3F4F-FE73-1C39-F8910A9192EE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208" name="任意多边形: 形状 207">
                <a:extLst>
                  <a:ext uri="{FF2B5EF4-FFF2-40B4-BE49-F238E27FC236}">
                    <a16:creationId xmlns:a16="http://schemas.microsoft.com/office/drawing/2014/main" id="{C5F57D87-E639-FDDA-2C26-751EEE20D6A2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09" name="组合 208">
                <a:extLst>
                  <a:ext uri="{FF2B5EF4-FFF2-40B4-BE49-F238E27FC236}">
                    <a16:creationId xmlns:a16="http://schemas.microsoft.com/office/drawing/2014/main" id="{CF1BA4C3-D35C-184D-3500-731DF8AD7F85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10" name="箭头: V 形 209">
                  <a:extLst>
                    <a:ext uri="{FF2B5EF4-FFF2-40B4-BE49-F238E27FC236}">
                      <a16:creationId xmlns:a16="http://schemas.microsoft.com/office/drawing/2014/main" id="{5902F63A-5C84-3738-F03B-F2223644978A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" name="箭头: V 形 210">
                  <a:extLst>
                    <a:ext uri="{FF2B5EF4-FFF2-40B4-BE49-F238E27FC236}">
                      <a16:creationId xmlns:a16="http://schemas.microsoft.com/office/drawing/2014/main" id="{599F28E0-DBE6-9520-5A8E-234E0D60CD77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" name="箭头: V 形 211">
                  <a:extLst>
                    <a:ext uri="{FF2B5EF4-FFF2-40B4-BE49-F238E27FC236}">
                      <a16:creationId xmlns:a16="http://schemas.microsoft.com/office/drawing/2014/main" id="{48A6D129-6A04-38F9-C6B3-483A5C8B39A2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" name="箭头: V 形 212">
                  <a:extLst>
                    <a:ext uri="{FF2B5EF4-FFF2-40B4-BE49-F238E27FC236}">
                      <a16:creationId xmlns:a16="http://schemas.microsoft.com/office/drawing/2014/main" id="{A8A1ED36-ECA1-901F-A4B0-755548E7F596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" name="箭头: V 形 213">
                  <a:extLst>
                    <a:ext uri="{FF2B5EF4-FFF2-40B4-BE49-F238E27FC236}">
                      <a16:creationId xmlns:a16="http://schemas.microsoft.com/office/drawing/2014/main" id="{165966E2-30CF-F9AA-B59D-3152F5C00D54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66" name="组合 265">
            <a:extLst>
              <a:ext uri="{FF2B5EF4-FFF2-40B4-BE49-F238E27FC236}">
                <a16:creationId xmlns:a16="http://schemas.microsoft.com/office/drawing/2014/main" id="{D8757D5B-83A7-92CF-E256-054892E193E7}"/>
              </a:ext>
            </a:extLst>
          </p:cNvPr>
          <p:cNvGrpSpPr/>
          <p:nvPr userDrawn="1"/>
        </p:nvGrpSpPr>
        <p:grpSpPr>
          <a:xfrm>
            <a:off x="-27154" y="1793"/>
            <a:ext cx="12219154" cy="342885"/>
            <a:chOff x="3587567" y="9380059"/>
            <a:chExt cx="12219154" cy="342885"/>
          </a:xfrm>
        </p:grpSpPr>
        <p:sp>
          <p:nvSpPr>
            <p:cNvPr id="267" name="矩形 266">
              <a:extLst>
                <a:ext uri="{FF2B5EF4-FFF2-40B4-BE49-F238E27FC236}">
                  <a16:creationId xmlns:a16="http://schemas.microsoft.com/office/drawing/2014/main" id="{A57482C6-8521-9E70-1F32-D13FCAFF1AA1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268" name="组合 267">
              <a:extLst>
                <a:ext uri="{FF2B5EF4-FFF2-40B4-BE49-F238E27FC236}">
                  <a16:creationId xmlns:a16="http://schemas.microsoft.com/office/drawing/2014/main" id="{99F074CA-9783-8208-A510-C9B574659901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319" name="组合 318">
                <a:extLst>
                  <a:ext uri="{FF2B5EF4-FFF2-40B4-BE49-F238E27FC236}">
                    <a16:creationId xmlns:a16="http://schemas.microsoft.com/office/drawing/2014/main" id="{454DAE62-888B-F844-471E-19C59822D452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326" name="箭头: V 形 325">
                  <a:extLst>
                    <a:ext uri="{FF2B5EF4-FFF2-40B4-BE49-F238E27FC236}">
                      <a16:creationId xmlns:a16="http://schemas.microsoft.com/office/drawing/2014/main" id="{0EBB1B46-3503-127D-2B91-4E2FB6104828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7" name="箭头: V 形 326">
                  <a:extLst>
                    <a:ext uri="{FF2B5EF4-FFF2-40B4-BE49-F238E27FC236}">
                      <a16:creationId xmlns:a16="http://schemas.microsoft.com/office/drawing/2014/main" id="{F5767027-FEB1-07D7-CBF0-70280DDDBF04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8" name="箭头: V 形 327">
                  <a:extLst>
                    <a:ext uri="{FF2B5EF4-FFF2-40B4-BE49-F238E27FC236}">
                      <a16:creationId xmlns:a16="http://schemas.microsoft.com/office/drawing/2014/main" id="{3F58ADC2-74B0-412F-90D5-92CE52FF8104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9" name="箭头: V 形 328">
                  <a:extLst>
                    <a:ext uri="{FF2B5EF4-FFF2-40B4-BE49-F238E27FC236}">
                      <a16:creationId xmlns:a16="http://schemas.microsoft.com/office/drawing/2014/main" id="{E66285D9-55C1-61B4-9DF8-1E7AB2A76B77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0" name="箭头: V 形 329">
                  <a:extLst>
                    <a:ext uri="{FF2B5EF4-FFF2-40B4-BE49-F238E27FC236}">
                      <a16:creationId xmlns:a16="http://schemas.microsoft.com/office/drawing/2014/main" id="{1BD3BA8D-13DE-86F0-3074-DA96D59A2531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20" name="组合 319">
                <a:extLst>
                  <a:ext uri="{FF2B5EF4-FFF2-40B4-BE49-F238E27FC236}">
                    <a16:creationId xmlns:a16="http://schemas.microsoft.com/office/drawing/2014/main" id="{E8840C93-E0B6-B8D2-3A70-20E6E677BEC4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321" name="任意多边形: 形状 320">
                  <a:extLst>
                    <a:ext uri="{FF2B5EF4-FFF2-40B4-BE49-F238E27FC236}">
                      <a16:creationId xmlns:a16="http://schemas.microsoft.com/office/drawing/2014/main" id="{54F33EEF-0D74-C872-F676-2DAC7BAA43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2" name="任意多边形: 形状 321">
                  <a:extLst>
                    <a:ext uri="{FF2B5EF4-FFF2-40B4-BE49-F238E27FC236}">
                      <a16:creationId xmlns:a16="http://schemas.microsoft.com/office/drawing/2014/main" id="{CF32018A-A255-934F-AAF8-3AC131884C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3" name="任意多边形: 形状 322">
                  <a:extLst>
                    <a:ext uri="{FF2B5EF4-FFF2-40B4-BE49-F238E27FC236}">
                      <a16:creationId xmlns:a16="http://schemas.microsoft.com/office/drawing/2014/main" id="{73D26940-5234-130A-6A07-BCAA3959FA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4" name="任意多边形: 形状 323">
                  <a:extLst>
                    <a:ext uri="{FF2B5EF4-FFF2-40B4-BE49-F238E27FC236}">
                      <a16:creationId xmlns:a16="http://schemas.microsoft.com/office/drawing/2014/main" id="{D8F2FE10-B381-3C96-BA1A-64CD637E27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5" name="任意多边形: 形状 324">
                  <a:extLst>
                    <a:ext uri="{FF2B5EF4-FFF2-40B4-BE49-F238E27FC236}">
                      <a16:creationId xmlns:a16="http://schemas.microsoft.com/office/drawing/2014/main" id="{0FB7867B-334F-798B-7F1E-4343940195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69" name="组合 268">
              <a:extLst>
                <a:ext uri="{FF2B5EF4-FFF2-40B4-BE49-F238E27FC236}">
                  <a16:creationId xmlns:a16="http://schemas.microsoft.com/office/drawing/2014/main" id="{657FCDB0-29F6-8C4F-A106-1218238A7907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306" name="任意多边形: 形状 305">
                <a:extLst>
                  <a:ext uri="{FF2B5EF4-FFF2-40B4-BE49-F238E27FC236}">
                    <a16:creationId xmlns:a16="http://schemas.microsoft.com/office/drawing/2014/main" id="{B69A54E6-D667-F17B-6067-8E550CAAF728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07" name="组合 306">
                <a:extLst>
                  <a:ext uri="{FF2B5EF4-FFF2-40B4-BE49-F238E27FC236}">
                    <a16:creationId xmlns:a16="http://schemas.microsoft.com/office/drawing/2014/main" id="{E6256D5E-3857-402C-9622-69C674CA82D2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314" name="箭头: V 形 313">
                  <a:extLst>
                    <a:ext uri="{FF2B5EF4-FFF2-40B4-BE49-F238E27FC236}">
                      <a16:creationId xmlns:a16="http://schemas.microsoft.com/office/drawing/2014/main" id="{157CE0B9-BF3D-250F-478C-492982F522A7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5" name="箭头: V 形 314">
                  <a:extLst>
                    <a:ext uri="{FF2B5EF4-FFF2-40B4-BE49-F238E27FC236}">
                      <a16:creationId xmlns:a16="http://schemas.microsoft.com/office/drawing/2014/main" id="{3B1621E3-BC16-54BE-68EA-37BF2456666B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6" name="箭头: V 形 315">
                  <a:extLst>
                    <a:ext uri="{FF2B5EF4-FFF2-40B4-BE49-F238E27FC236}">
                      <a16:creationId xmlns:a16="http://schemas.microsoft.com/office/drawing/2014/main" id="{52F17209-7DA3-AC19-06C4-3120BD38BF51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7" name="箭头: V 形 316">
                  <a:extLst>
                    <a:ext uri="{FF2B5EF4-FFF2-40B4-BE49-F238E27FC236}">
                      <a16:creationId xmlns:a16="http://schemas.microsoft.com/office/drawing/2014/main" id="{8FACF2B0-3E35-6370-7BE3-6FBEDAEF2BE8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8" name="箭头: V 形 317">
                  <a:extLst>
                    <a:ext uri="{FF2B5EF4-FFF2-40B4-BE49-F238E27FC236}">
                      <a16:creationId xmlns:a16="http://schemas.microsoft.com/office/drawing/2014/main" id="{B2873EBD-97CB-7D47-3814-89EB0D10E145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8" name="组合 307">
                <a:extLst>
                  <a:ext uri="{FF2B5EF4-FFF2-40B4-BE49-F238E27FC236}">
                    <a16:creationId xmlns:a16="http://schemas.microsoft.com/office/drawing/2014/main" id="{6CFD5A89-79A4-68DC-EBD9-25A763F94254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309" name="任意多边形: 形状 308">
                  <a:extLst>
                    <a:ext uri="{FF2B5EF4-FFF2-40B4-BE49-F238E27FC236}">
                      <a16:creationId xmlns:a16="http://schemas.microsoft.com/office/drawing/2014/main" id="{8A9861F1-465C-9129-734F-CDE23C090B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0" name="任意多边形: 形状 309">
                  <a:extLst>
                    <a:ext uri="{FF2B5EF4-FFF2-40B4-BE49-F238E27FC236}">
                      <a16:creationId xmlns:a16="http://schemas.microsoft.com/office/drawing/2014/main" id="{9178B900-A4FE-EA31-4656-DAFF7AEA6C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1" name="任意多边形: 形状 310">
                  <a:extLst>
                    <a:ext uri="{FF2B5EF4-FFF2-40B4-BE49-F238E27FC236}">
                      <a16:creationId xmlns:a16="http://schemas.microsoft.com/office/drawing/2014/main" id="{81519773-461A-9DC3-C481-4AE402F122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2" name="任意多边形: 形状 311">
                  <a:extLst>
                    <a:ext uri="{FF2B5EF4-FFF2-40B4-BE49-F238E27FC236}">
                      <a16:creationId xmlns:a16="http://schemas.microsoft.com/office/drawing/2014/main" id="{BE92B7DB-B605-25AC-D12E-54657C2C56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3" name="任意多边形: 形状 312">
                  <a:extLst>
                    <a:ext uri="{FF2B5EF4-FFF2-40B4-BE49-F238E27FC236}">
                      <a16:creationId xmlns:a16="http://schemas.microsoft.com/office/drawing/2014/main" id="{9F5D9E65-7ECD-CA94-85C4-30081989E6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70" name="组合 269">
              <a:extLst>
                <a:ext uri="{FF2B5EF4-FFF2-40B4-BE49-F238E27FC236}">
                  <a16:creationId xmlns:a16="http://schemas.microsoft.com/office/drawing/2014/main" id="{389AAA43-C010-2BDE-CF4F-151D027BB0C2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293" name="任意多边形: 形状 292">
                <a:extLst>
                  <a:ext uri="{FF2B5EF4-FFF2-40B4-BE49-F238E27FC236}">
                    <a16:creationId xmlns:a16="http://schemas.microsoft.com/office/drawing/2014/main" id="{A06688BB-30BF-CEAB-DA27-515E1F80AB16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94" name="组合 293">
                <a:extLst>
                  <a:ext uri="{FF2B5EF4-FFF2-40B4-BE49-F238E27FC236}">
                    <a16:creationId xmlns:a16="http://schemas.microsoft.com/office/drawing/2014/main" id="{2659F6CF-57EF-C28F-9168-74FBD7725D89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301" name="箭头: V 形 300">
                  <a:extLst>
                    <a:ext uri="{FF2B5EF4-FFF2-40B4-BE49-F238E27FC236}">
                      <a16:creationId xmlns:a16="http://schemas.microsoft.com/office/drawing/2014/main" id="{FD2EA00A-25A6-24AB-EC47-8EC3FB4B5D25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2" name="箭头: V 形 301">
                  <a:extLst>
                    <a:ext uri="{FF2B5EF4-FFF2-40B4-BE49-F238E27FC236}">
                      <a16:creationId xmlns:a16="http://schemas.microsoft.com/office/drawing/2014/main" id="{922B6054-8FE5-8689-5C44-675D8D172165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3" name="箭头: V 形 302">
                  <a:extLst>
                    <a:ext uri="{FF2B5EF4-FFF2-40B4-BE49-F238E27FC236}">
                      <a16:creationId xmlns:a16="http://schemas.microsoft.com/office/drawing/2014/main" id="{14CE3095-FA82-39F2-1089-289684A86C14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4" name="箭头: V 形 303">
                  <a:extLst>
                    <a:ext uri="{FF2B5EF4-FFF2-40B4-BE49-F238E27FC236}">
                      <a16:creationId xmlns:a16="http://schemas.microsoft.com/office/drawing/2014/main" id="{BAB9442B-B801-CE9A-FD9A-91B0B2845C6B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5" name="箭头: V 形 304">
                  <a:extLst>
                    <a:ext uri="{FF2B5EF4-FFF2-40B4-BE49-F238E27FC236}">
                      <a16:creationId xmlns:a16="http://schemas.microsoft.com/office/drawing/2014/main" id="{76919CF2-78B7-7DAD-1F2B-A47D4062D911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5" name="组合 294">
                <a:extLst>
                  <a:ext uri="{FF2B5EF4-FFF2-40B4-BE49-F238E27FC236}">
                    <a16:creationId xmlns:a16="http://schemas.microsoft.com/office/drawing/2014/main" id="{408C55A6-B80D-6CAA-E167-2FF0728A35C1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96" name="任意多边形: 形状 295">
                  <a:extLst>
                    <a:ext uri="{FF2B5EF4-FFF2-40B4-BE49-F238E27FC236}">
                      <a16:creationId xmlns:a16="http://schemas.microsoft.com/office/drawing/2014/main" id="{18864639-7385-0432-48BC-58FBBDD142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7" name="任意多边形: 形状 296">
                  <a:extLst>
                    <a:ext uri="{FF2B5EF4-FFF2-40B4-BE49-F238E27FC236}">
                      <a16:creationId xmlns:a16="http://schemas.microsoft.com/office/drawing/2014/main" id="{2D9995AC-91EC-19BA-B71B-2C4295E94E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8" name="任意多边形: 形状 297">
                  <a:extLst>
                    <a:ext uri="{FF2B5EF4-FFF2-40B4-BE49-F238E27FC236}">
                      <a16:creationId xmlns:a16="http://schemas.microsoft.com/office/drawing/2014/main" id="{A3458978-C4D3-D2F7-6E25-7873B11050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9" name="任意多边形: 形状 298">
                  <a:extLst>
                    <a:ext uri="{FF2B5EF4-FFF2-40B4-BE49-F238E27FC236}">
                      <a16:creationId xmlns:a16="http://schemas.microsoft.com/office/drawing/2014/main" id="{8F311C3C-740A-F95C-141B-B7D5F2B4EE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0" name="任意多边形: 形状 299">
                  <a:extLst>
                    <a:ext uri="{FF2B5EF4-FFF2-40B4-BE49-F238E27FC236}">
                      <a16:creationId xmlns:a16="http://schemas.microsoft.com/office/drawing/2014/main" id="{4E35AD09-186C-9FC3-68D5-F1C83E7A0F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71" name="组合 270">
              <a:extLst>
                <a:ext uri="{FF2B5EF4-FFF2-40B4-BE49-F238E27FC236}">
                  <a16:creationId xmlns:a16="http://schemas.microsoft.com/office/drawing/2014/main" id="{ED3EB307-47EA-F13B-3A63-62115C79AB64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280" name="任意多边形: 形状 279">
                <a:extLst>
                  <a:ext uri="{FF2B5EF4-FFF2-40B4-BE49-F238E27FC236}">
                    <a16:creationId xmlns:a16="http://schemas.microsoft.com/office/drawing/2014/main" id="{F6C7080A-2F9D-FAFE-45FC-C44766F7B5E6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81" name="组合 280">
                <a:extLst>
                  <a:ext uri="{FF2B5EF4-FFF2-40B4-BE49-F238E27FC236}">
                    <a16:creationId xmlns:a16="http://schemas.microsoft.com/office/drawing/2014/main" id="{DB9903E7-D215-DA83-5341-1A1EDA28FC06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88" name="箭头: V 形 287">
                  <a:extLst>
                    <a:ext uri="{FF2B5EF4-FFF2-40B4-BE49-F238E27FC236}">
                      <a16:creationId xmlns:a16="http://schemas.microsoft.com/office/drawing/2014/main" id="{0127D580-7E82-158F-0F5A-3DF6901BC921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9" name="箭头: V 形 288">
                  <a:extLst>
                    <a:ext uri="{FF2B5EF4-FFF2-40B4-BE49-F238E27FC236}">
                      <a16:creationId xmlns:a16="http://schemas.microsoft.com/office/drawing/2014/main" id="{FCA75D23-1759-E6CA-4D92-FC6D17634A7C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0" name="箭头: V 形 289">
                  <a:extLst>
                    <a:ext uri="{FF2B5EF4-FFF2-40B4-BE49-F238E27FC236}">
                      <a16:creationId xmlns:a16="http://schemas.microsoft.com/office/drawing/2014/main" id="{60D50860-08D6-6548-776B-32560B648905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1" name="箭头: V 形 290">
                  <a:extLst>
                    <a:ext uri="{FF2B5EF4-FFF2-40B4-BE49-F238E27FC236}">
                      <a16:creationId xmlns:a16="http://schemas.microsoft.com/office/drawing/2014/main" id="{5B998DF3-487E-02BB-DEDF-C9848CF490C2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2" name="箭头: V 形 291">
                  <a:extLst>
                    <a:ext uri="{FF2B5EF4-FFF2-40B4-BE49-F238E27FC236}">
                      <a16:creationId xmlns:a16="http://schemas.microsoft.com/office/drawing/2014/main" id="{E8976129-28A8-4066-1B8D-3BE9BD5373BF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82" name="组合 281">
                <a:extLst>
                  <a:ext uri="{FF2B5EF4-FFF2-40B4-BE49-F238E27FC236}">
                    <a16:creationId xmlns:a16="http://schemas.microsoft.com/office/drawing/2014/main" id="{D8AA823E-C48B-13DB-C61A-98CD92B05143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83" name="任意多边形: 形状 282">
                  <a:extLst>
                    <a:ext uri="{FF2B5EF4-FFF2-40B4-BE49-F238E27FC236}">
                      <a16:creationId xmlns:a16="http://schemas.microsoft.com/office/drawing/2014/main" id="{707B82F9-E4D0-CD62-4E0A-B97F011198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4" name="任意多边形: 形状 283">
                  <a:extLst>
                    <a:ext uri="{FF2B5EF4-FFF2-40B4-BE49-F238E27FC236}">
                      <a16:creationId xmlns:a16="http://schemas.microsoft.com/office/drawing/2014/main" id="{8AD134F4-DDD5-2280-E3B2-3D2BA536F9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5" name="任意多边形: 形状 284">
                  <a:extLst>
                    <a:ext uri="{FF2B5EF4-FFF2-40B4-BE49-F238E27FC236}">
                      <a16:creationId xmlns:a16="http://schemas.microsoft.com/office/drawing/2014/main" id="{013BB9E4-4161-0A6B-E2A2-219EC2E12D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6" name="任意多边形: 形状 285">
                  <a:extLst>
                    <a:ext uri="{FF2B5EF4-FFF2-40B4-BE49-F238E27FC236}">
                      <a16:creationId xmlns:a16="http://schemas.microsoft.com/office/drawing/2014/main" id="{7A066768-7F9C-3131-A4C4-AD101B5E52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7" name="任意多边形: 形状 286">
                  <a:extLst>
                    <a:ext uri="{FF2B5EF4-FFF2-40B4-BE49-F238E27FC236}">
                      <a16:creationId xmlns:a16="http://schemas.microsoft.com/office/drawing/2014/main" id="{8581C88A-6FD1-80BD-6E0C-8BB6FF0AD1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72" name="组合 271">
              <a:extLst>
                <a:ext uri="{FF2B5EF4-FFF2-40B4-BE49-F238E27FC236}">
                  <a16:creationId xmlns:a16="http://schemas.microsoft.com/office/drawing/2014/main" id="{5D467FE7-CE31-D6B4-D758-45514D41E76B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273" name="任意多边形: 形状 272">
                <a:extLst>
                  <a:ext uri="{FF2B5EF4-FFF2-40B4-BE49-F238E27FC236}">
                    <a16:creationId xmlns:a16="http://schemas.microsoft.com/office/drawing/2014/main" id="{F1755221-1AE9-6E1E-B3A2-BC930AC530BA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74" name="组合 273">
                <a:extLst>
                  <a:ext uri="{FF2B5EF4-FFF2-40B4-BE49-F238E27FC236}">
                    <a16:creationId xmlns:a16="http://schemas.microsoft.com/office/drawing/2014/main" id="{7076FB7F-7CE8-FC74-5574-470EC2D4CC10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75" name="箭头: V 形 274">
                  <a:extLst>
                    <a:ext uri="{FF2B5EF4-FFF2-40B4-BE49-F238E27FC236}">
                      <a16:creationId xmlns:a16="http://schemas.microsoft.com/office/drawing/2014/main" id="{EAF09D5F-AE80-C22F-9568-860ACC267190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6" name="箭头: V 形 275">
                  <a:extLst>
                    <a:ext uri="{FF2B5EF4-FFF2-40B4-BE49-F238E27FC236}">
                      <a16:creationId xmlns:a16="http://schemas.microsoft.com/office/drawing/2014/main" id="{AD377AEC-98E0-5B01-A2FF-9B33764B213A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7" name="箭头: V 形 276">
                  <a:extLst>
                    <a:ext uri="{FF2B5EF4-FFF2-40B4-BE49-F238E27FC236}">
                      <a16:creationId xmlns:a16="http://schemas.microsoft.com/office/drawing/2014/main" id="{EF8C9C56-D01E-77FF-51C3-8350C0A9AE52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8" name="箭头: V 形 277">
                  <a:extLst>
                    <a:ext uri="{FF2B5EF4-FFF2-40B4-BE49-F238E27FC236}">
                      <a16:creationId xmlns:a16="http://schemas.microsoft.com/office/drawing/2014/main" id="{492EF6D0-9D6A-87EB-E646-99432B920F5E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9" name="箭头: V 形 278">
                  <a:extLst>
                    <a:ext uri="{FF2B5EF4-FFF2-40B4-BE49-F238E27FC236}">
                      <a16:creationId xmlns:a16="http://schemas.microsoft.com/office/drawing/2014/main" id="{924DEF3D-9757-81F4-324C-F030B46A30C9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4266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1DC652E-E4FA-2813-40BB-86C77EECE86B}"/>
              </a:ext>
            </a:extLst>
          </p:cNvPr>
          <p:cNvSpPr/>
          <p:nvPr userDrawn="1"/>
        </p:nvSpPr>
        <p:spPr>
          <a:xfrm>
            <a:off x="660400" y="787415"/>
            <a:ext cx="1364605" cy="34288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C49E25B0-524A-DADF-2DD2-7DA7B32B10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049" y="511753"/>
            <a:ext cx="1543306" cy="5513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3600" b="1" kern="1200" dirty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目录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29C3DC5-CF74-B298-D3BB-ED3812361FF0}"/>
              </a:ext>
            </a:extLst>
          </p:cNvPr>
          <p:cNvGrpSpPr/>
          <p:nvPr userDrawn="1"/>
        </p:nvGrpSpPr>
        <p:grpSpPr>
          <a:xfrm>
            <a:off x="-27154" y="6526516"/>
            <a:ext cx="12219154" cy="342885"/>
            <a:chOff x="3587567" y="9380059"/>
            <a:chExt cx="12219154" cy="342885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6B13D2E-DC72-410B-3391-FE5A90E7AC3F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4DAFB80-66C2-CF6D-60F4-57F5312CC1B4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18F170B3-17C9-A777-A2A4-1AC8D758B4F6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66" name="箭头: V 形 65">
                  <a:extLst>
                    <a:ext uri="{FF2B5EF4-FFF2-40B4-BE49-F238E27FC236}">
                      <a16:creationId xmlns:a16="http://schemas.microsoft.com/office/drawing/2014/main" id="{E87BD07E-EA45-E5C4-9990-05CEE2AA755C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箭头: V 形 66">
                  <a:extLst>
                    <a:ext uri="{FF2B5EF4-FFF2-40B4-BE49-F238E27FC236}">
                      <a16:creationId xmlns:a16="http://schemas.microsoft.com/office/drawing/2014/main" id="{4802B26F-18BC-5800-98CD-353BB9E151AC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箭头: V 形 67">
                  <a:extLst>
                    <a:ext uri="{FF2B5EF4-FFF2-40B4-BE49-F238E27FC236}">
                      <a16:creationId xmlns:a16="http://schemas.microsoft.com/office/drawing/2014/main" id="{4C69CB71-3DF1-2360-F38B-ADB5DBBB20DA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箭头: V 形 68">
                  <a:extLst>
                    <a:ext uri="{FF2B5EF4-FFF2-40B4-BE49-F238E27FC236}">
                      <a16:creationId xmlns:a16="http://schemas.microsoft.com/office/drawing/2014/main" id="{8D85E8B9-32B9-CC46-51DA-7D60EB11ABA9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箭头: V 形 69">
                  <a:extLst>
                    <a:ext uri="{FF2B5EF4-FFF2-40B4-BE49-F238E27FC236}">
                      <a16:creationId xmlns:a16="http://schemas.microsoft.com/office/drawing/2014/main" id="{98179764-D4B7-58C9-DCD8-C947BD2B6837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01C7F7C5-DC6F-2F0B-E7AC-2170C434026F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61" name="任意多边形: 形状 60">
                  <a:extLst>
                    <a:ext uri="{FF2B5EF4-FFF2-40B4-BE49-F238E27FC236}">
                      <a16:creationId xmlns:a16="http://schemas.microsoft.com/office/drawing/2014/main" id="{FC963A54-7B39-68B2-1C97-381110C79F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" name="任意多边形: 形状 61">
                  <a:extLst>
                    <a:ext uri="{FF2B5EF4-FFF2-40B4-BE49-F238E27FC236}">
                      <a16:creationId xmlns:a16="http://schemas.microsoft.com/office/drawing/2014/main" id="{2343A00A-5C11-1B63-8F7B-864A251ADF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任意多边形: 形状 62">
                  <a:extLst>
                    <a:ext uri="{FF2B5EF4-FFF2-40B4-BE49-F238E27FC236}">
                      <a16:creationId xmlns:a16="http://schemas.microsoft.com/office/drawing/2014/main" id="{74FE9F02-50FF-B046-5B9F-DDF8A53272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任意多边形: 形状 63">
                  <a:extLst>
                    <a:ext uri="{FF2B5EF4-FFF2-40B4-BE49-F238E27FC236}">
                      <a16:creationId xmlns:a16="http://schemas.microsoft.com/office/drawing/2014/main" id="{9EBB61EF-ECD3-5550-44D7-011637C79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任意多边形: 形状 64">
                  <a:extLst>
                    <a:ext uri="{FF2B5EF4-FFF2-40B4-BE49-F238E27FC236}">
                      <a16:creationId xmlns:a16="http://schemas.microsoft.com/office/drawing/2014/main" id="{0DA98F09-AFD2-313A-78D9-C3B7ABB305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5CEC1B3-8740-F7D4-4906-12D77FFE169C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44375D01-D5D4-F180-E3F8-CAE98E1806BF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58BCFC65-8D8A-47E2-015E-6356B43AAB0D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54" name="箭头: V 形 53">
                  <a:extLst>
                    <a:ext uri="{FF2B5EF4-FFF2-40B4-BE49-F238E27FC236}">
                      <a16:creationId xmlns:a16="http://schemas.microsoft.com/office/drawing/2014/main" id="{536FEFF1-5E5E-DA6D-3E38-4C60144A6E2F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箭头: V 形 54">
                  <a:extLst>
                    <a:ext uri="{FF2B5EF4-FFF2-40B4-BE49-F238E27FC236}">
                      <a16:creationId xmlns:a16="http://schemas.microsoft.com/office/drawing/2014/main" id="{89B7A33C-8C07-2E47-6288-030F2596C484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箭头: V 形 55">
                  <a:extLst>
                    <a:ext uri="{FF2B5EF4-FFF2-40B4-BE49-F238E27FC236}">
                      <a16:creationId xmlns:a16="http://schemas.microsoft.com/office/drawing/2014/main" id="{845A5A9F-61AF-6F1F-4AAB-4963CF4BF24F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箭头: V 形 56">
                  <a:extLst>
                    <a:ext uri="{FF2B5EF4-FFF2-40B4-BE49-F238E27FC236}">
                      <a16:creationId xmlns:a16="http://schemas.microsoft.com/office/drawing/2014/main" id="{E400B097-05BB-9B57-02C2-1BAE79958A9C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箭头: V 形 57">
                  <a:extLst>
                    <a:ext uri="{FF2B5EF4-FFF2-40B4-BE49-F238E27FC236}">
                      <a16:creationId xmlns:a16="http://schemas.microsoft.com/office/drawing/2014/main" id="{FBF94DC5-0E64-08C0-27BB-C9B0CC5DD468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E33BE36D-5812-65D3-47B8-6F7D8E33CB1F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49" name="任意多边形: 形状 48">
                  <a:extLst>
                    <a:ext uri="{FF2B5EF4-FFF2-40B4-BE49-F238E27FC236}">
                      <a16:creationId xmlns:a16="http://schemas.microsoft.com/office/drawing/2014/main" id="{A5CA6D26-1B73-3CAC-F43D-366ACF0CD8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任意多边形: 形状 49">
                  <a:extLst>
                    <a:ext uri="{FF2B5EF4-FFF2-40B4-BE49-F238E27FC236}">
                      <a16:creationId xmlns:a16="http://schemas.microsoft.com/office/drawing/2014/main" id="{6CC47821-4F64-E0B5-0EFB-39B79BC9E7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310761E8-2406-4196-EF95-BCBDB70F63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: 形状 51">
                  <a:extLst>
                    <a:ext uri="{FF2B5EF4-FFF2-40B4-BE49-F238E27FC236}">
                      <a16:creationId xmlns:a16="http://schemas.microsoft.com/office/drawing/2014/main" id="{CFD9CF37-5428-6EE2-B2CD-23B2A5F523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B4F806A2-D2F5-CDBB-DBAA-8BBC4F68BB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EDAC9A1F-59CC-7045-3A8E-811081298B7B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75E91C98-5C32-A306-944D-E042BF43E503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B1FB6F52-ABD8-1BBC-3D56-1A036CFA5C4B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41" name="箭头: V 形 40">
                  <a:extLst>
                    <a:ext uri="{FF2B5EF4-FFF2-40B4-BE49-F238E27FC236}">
                      <a16:creationId xmlns:a16="http://schemas.microsoft.com/office/drawing/2014/main" id="{24927B50-76FC-653A-4F20-14DB4B522E53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箭头: V 形 41">
                  <a:extLst>
                    <a:ext uri="{FF2B5EF4-FFF2-40B4-BE49-F238E27FC236}">
                      <a16:creationId xmlns:a16="http://schemas.microsoft.com/office/drawing/2014/main" id="{FBD0C2C2-193A-037A-8B09-18E89182D2E5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箭头: V 形 42">
                  <a:extLst>
                    <a:ext uri="{FF2B5EF4-FFF2-40B4-BE49-F238E27FC236}">
                      <a16:creationId xmlns:a16="http://schemas.microsoft.com/office/drawing/2014/main" id="{366FB82D-0EBB-462B-6E33-B4DC98720494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箭头: V 形 43">
                  <a:extLst>
                    <a:ext uri="{FF2B5EF4-FFF2-40B4-BE49-F238E27FC236}">
                      <a16:creationId xmlns:a16="http://schemas.microsoft.com/office/drawing/2014/main" id="{4C7FDE56-FAA3-81A3-BEE9-8302EC9685A5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箭头: V 形 44">
                  <a:extLst>
                    <a:ext uri="{FF2B5EF4-FFF2-40B4-BE49-F238E27FC236}">
                      <a16:creationId xmlns:a16="http://schemas.microsoft.com/office/drawing/2014/main" id="{AD2ED16B-E131-5421-F5D8-0B80D8326E50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DB0C7173-DA69-FF71-A1F4-B98E33714F13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36" name="任意多边形: 形状 35">
                  <a:extLst>
                    <a:ext uri="{FF2B5EF4-FFF2-40B4-BE49-F238E27FC236}">
                      <a16:creationId xmlns:a16="http://schemas.microsoft.com/office/drawing/2014/main" id="{756E6B41-0D15-E759-3256-FD6F4D0D6C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任意多边形: 形状 36">
                  <a:extLst>
                    <a:ext uri="{FF2B5EF4-FFF2-40B4-BE49-F238E27FC236}">
                      <a16:creationId xmlns:a16="http://schemas.microsoft.com/office/drawing/2014/main" id="{36EC576B-5AAE-BF9D-F118-57592DDC44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任意多边形: 形状 37">
                  <a:extLst>
                    <a:ext uri="{FF2B5EF4-FFF2-40B4-BE49-F238E27FC236}">
                      <a16:creationId xmlns:a16="http://schemas.microsoft.com/office/drawing/2014/main" id="{B4ED523E-52E5-B04A-EE5D-1B564F8E9F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任意多边形: 形状 38">
                  <a:extLst>
                    <a:ext uri="{FF2B5EF4-FFF2-40B4-BE49-F238E27FC236}">
                      <a16:creationId xmlns:a16="http://schemas.microsoft.com/office/drawing/2014/main" id="{444958D9-8242-0223-502E-859D49B9E3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任意多边形: 形状 39">
                  <a:extLst>
                    <a:ext uri="{FF2B5EF4-FFF2-40B4-BE49-F238E27FC236}">
                      <a16:creationId xmlns:a16="http://schemas.microsoft.com/office/drawing/2014/main" id="{FB460AB7-A0FC-D8FD-E0E2-3312C622CE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3F03B23-1595-568E-55D0-843325A4F601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5359A398-4888-8070-42DB-C4EE674500A3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6ACB83F6-B558-2C7D-876B-0115F9B0D36C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8" name="箭头: V 形 27">
                  <a:extLst>
                    <a:ext uri="{FF2B5EF4-FFF2-40B4-BE49-F238E27FC236}">
                      <a16:creationId xmlns:a16="http://schemas.microsoft.com/office/drawing/2014/main" id="{495240D2-C0BF-2AD4-F3B2-355A68137EA2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箭头: V 形 28">
                  <a:extLst>
                    <a:ext uri="{FF2B5EF4-FFF2-40B4-BE49-F238E27FC236}">
                      <a16:creationId xmlns:a16="http://schemas.microsoft.com/office/drawing/2014/main" id="{3A2DD246-239E-EA4A-7884-E93D25C8DA44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箭头: V 形 29">
                  <a:extLst>
                    <a:ext uri="{FF2B5EF4-FFF2-40B4-BE49-F238E27FC236}">
                      <a16:creationId xmlns:a16="http://schemas.microsoft.com/office/drawing/2014/main" id="{20A2EDBB-1816-5298-03BC-D3F3371337C8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箭头: V 形 30">
                  <a:extLst>
                    <a:ext uri="{FF2B5EF4-FFF2-40B4-BE49-F238E27FC236}">
                      <a16:creationId xmlns:a16="http://schemas.microsoft.com/office/drawing/2014/main" id="{A4B0886F-B990-2FE7-3412-7D939FC0A9B4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箭头: V 形 31">
                  <a:extLst>
                    <a:ext uri="{FF2B5EF4-FFF2-40B4-BE49-F238E27FC236}">
                      <a16:creationId xmlns:a16="http://schemas.microsoft.com/office/drawing/2014/main" id="{7AEF916C-8C7B-317F-3FF3-96D8A9366663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FBD77E14-1A3A-A885-3C80-C6906748F79C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7F9E5EA9-FFD7-6359-F9C5-CB6138D8EF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任意多边形: 形状 23">
                  <a:extLst>
                    <a:ext uri="{FF2B5EF4-FFF2-40B4-BE49-F238E27FC236}">
                      <a16:creationId xmlns:a16="http://schemas.microsoft.com/office/drawing/2014/main" id="{28C18F86-CBE8-D03F-ECB5-54EEC6B7CD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: 形状 24">
                  <a:extLst>
                    <a:ext uri="{FF2B5EF4-FFF2-40B4-BE49-F238E27FC236}">
                      <a16:creationId xmlns:a16="http://schemas.microsoft.com/office/drawing/2014/main" id="{3C7C9B0E-7505-1E84-EC44-8E233F08CD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任意多边形: 形状 25">
                  <a:extLst>
                    <a:ext uri="{FF2B5EF4-FFF2-40B4-BE49-F238E27FC236}">
                      <a16:creationId xmlns:a16="http://schemas.microsoft.com/office/drawing/2014/main" id="{04AB2D2A-77C0-5241-6E33-0FCFCD49F3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任意多边形: 形状 26">
                  <a:extLst>
                    <a:ext uri="{FF2B5EF4-FFF2-40B4-BE49-F238E27FC236}">
                      <a16:creationId xmlns:a16="http://schemas.microsoft.com/office/drawing/2014/main" id="{9F1E72EC-A14D-A707-B429-B4E65ACED9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E4D6674A-1249-D4EF-D19D-1EF029C47A6B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61F785A9-DFF1-4745-F4EC-DB6F1A94FE21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B4415A27-5E21-6595-6CD1-996A364858FD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5" name="箭头: V 形 14">
                  <a:extLst>
                    <a:ext uri="{FF2B5EF4-FFF2-40B4-BE49-F238E27FC236}">
                      <a16:creationId xmlns:a16="http://schemas.microsoft.com/office/drawing/2014/main" id="{ECF42DBE-EEF9-249F-F3D5-30E4332612B4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箭头: V 形 15">
                  <a:extLst>
                    <a:ext uri="{FF2B5EF4-FFF2-40B4-BE49-F238E27FC236}">
                      <a16:creationId xmlns:a16="http://schemas.microsoft.com/office/drawing/2014/main" id="{E566F904-5A86-9D27-3BD0-7D58D76CE45B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箭头: V 形 16">
                  <a:extLst>
                    <a:ext uri="{FF2B5EF4-FFF2-40B4-BE49-F238E27FC236}">
                      <a16:creationId xmlns:a16="http://schemas.microsoft.com/office/drawing/2014/main" id="{20735CE1-AC2F-1BD6-5EAC-8419188DA1C9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箭头: V 形 17">
                  <a:extLst>
                    <a:ext uri="{FF2B5EF4-FFF2-40B4-BE49-F238E27FC236}">
                      <a16:creationId xmlns:a16="http://schemas.microsoft.com/office/drawing/2014/main" id="{441E606D-BB0C-01B5-DE89-24118D73607C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箭头: V 形 18">
                  <a:extLst>
                    <a:ext uri="{FF2B5EF4-FFF2-40B4-BE49-F238E27FC236}">
                      <a16:creationId xmlns:a16="http://schemas.microsoft.com/office/drawing/2014/main" id="{5AEA7170-8966-1027-D0F9-BA9D144813F2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2AB7C3D4-62B8-DC8C-9A36-AE17E6EEE040}"/>
              </a:ext>
            </a:extLst>
          </p:cNvPr>
          <p:cNvGrpSpPr/>
          <p:nvPr userDrawn="1"/>
        </p:nvGrpSpPr>
        <p:grpSpPr>
          <a:xfrm>
            <a:off x="-27154" y="1793"/>
            <a:ext cx="12219154" cy="342885"/>
            <a:chOff x="3587567" y="9380059"/>
            <a:chExt cx="12219154" cy="342885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5A5D04A5-2168-A3FD-B7AC-E346AA10F27E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0FA0BA7B-C289-C3CC-F488-5A78D8C27D28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124" name="组合 123">
                <a:extLst>
                  <a:ext uri="{FF2B5EF4-FFF2-40B4-BE49-F238E27FC236}">
                    <a16:creationId xmlns:a16="http://schemas.microsoft.com/office/drawing/2014/main" id="{C8294F1C-498B-7287-8F69-B1FAD23DA4AB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31" name="箭头: V 形 130">
                  <a:extLst>
                    <a:ext uri="{FF2B5EF4-FFF2-40B4-BE49-F238E27FC236}">
                      <a16:creationId xmlns:a16="http://schemas.microsoft.com/office/drawing/2014/main" id="{DFC115A6-F1B8-62BD-3AEB-C8E998D02B27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箭头: V 形 131">
                  <a:extLst>
                    <a:ext uri="{FF2B5EF4-FFF2-40B4-BE49-F238E27FC236}">
                      <a16:creationId xmlns:a16="http://schemas.microsoft.com/office/drawing/2014/main" id="{972B7F88-0FB9-4806-D37A-E1DA483066D4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箭头: V 形 132">
                  <a:extLst>
                    <a:ext uri="{FF2B5EF4-FFF2-40B4-BE49-F238E27FC236}">
                      <a16:creationId xmlns:a16="http://schemas.microsoft.com/office/drawing/2014/main" id="{BCC9DF36-CCEB-8809-47A0-518BC493663F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箭头: V 形 133">
                  <a:extLst>
                    <a:ext uri="{FF2B5EF4-FFF2-40B4-BE49-F238E27FC236}">
                      <a16:creationId xmlns:a16="http://schemas.microsoft.com/office/drawing/2014/main" id="{5E8243DE-CCEF-3EFF-9698-79436603EE42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箭头: V 形 134">
                  <a:extLst>
                    <a:ext uri="{FF2B5EF4-FFF2-40B4-BE49-F238E27FC236}">
                      <a16:creationId xmlns:a16="http://schemas.microsoft.com/office/drawing/2014/main" id="{15A84811-1965-8F25-8DA0-2ABDFFC9D69B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5" name="组合 124">
                <a:extLst>
                  <a:ext uri="{FF2B5EF4-FFF2-40B4-BE49-F238E27FC236}">
                    <a16:creationId xmlns:a16="http://schemas.microsoft.com/office/drawing/2014/main" id="{5A82444E-66D1-E8FB-04C8-9F8E689C9C34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26" name="任意多边形: 形状 125">
                  <a:extLst>
                    <a:ext uri="{FF2B5EF4-FFF2-40B4-BE49-F238E27FC236}">
                      <a16:creationId xmlns:a16="http://schemas.microsoft.com/office/drawing/2014/main" id="{C04E8A76-2D2E-CE75-74AA-C3C53DEC30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7" name="任意多边形: 形状 126">
                  <a:extLst>
                    <a:ext uri="{FF2B5EF4-FFF2-40B4-BE49-F238E27FC236}">
                      <a16:creationId xmlns:a16="http://schemas.microsoft.com/office/drawing/2014/main" id="{E6E3CD27-D3CD-AA84-3E84-6E6408261D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8" name="任意多边形: 形状 127">
                  <a:extLst>
                    <a:ext uri="{FF2B5EF4-FFF2-40B4-BE49-F238E27FC236}">
                      <a16:creationId xmlns:a16="http://schemas.microsoft.com/office/drawing/2014/main" id="{73AC45DE-78BE-6D59-9468-4BD243B89E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9" name="任意多边形: 形状 128">
                  <a:extLst>
                    <a:ext uri="{FF2B5EF4-FFF2-40B4-BE49-F238E27FC236}">
                      <a16:creationId xmlns:a16="http://schemas.microsoft.com/office/drawing/2014/main" id="{3840D42E-2127-77E6-2596-EFCA769C4D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0" name="任意多边形: 形状 129">
                  <a:extLst>
                    <a:ext uri="{FF2B5EF4-FFF2-40B4-BE49-F238E27FC236}">
                      <a16:creationId xmlns:a16="http://schemas.microsoft.com/office/drawing/2014/main" id="{23D9CA46-AE96-FBA9-795C-06CF4880C4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476A4E46-DBC3-DA15-5AA7-0BB7F1DA2E39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BB890CE4-21A5-53F1-6BE0-693CF2AD9103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12" name="组合 111">
                <a:extLst>
                  <a:ext uri="{FF2B5EF4-FFF2-40B4-BE49-F238E27FC236}">
                    <a16:creationId xmlns:a16="http://schemas.microsoft.com/office/drawing/2014/main" id="{94EBA34F-A53C-4C0A-54A7-C13F97E77354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19" name="箭头: V 形 118">
                  <a:extLst>
                    <a:ext uri="{FF2B5EF4-FFF2-40B4-BE49-F238E27FC236}">
                      <a16:creationId xmlns:a16="http://schemas.microsoft.com/office/drawing/2014/main" id="{219C1210-6267-BCE9-7A36-47EA47E80F2E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箭头: V 形 119">
                  <a:extLst>
                    <a:ext uri="{FF2B5EF4-FFF2-40B4-BE49-F238E27FC236}">
                      <a16:creationId xmlns:a16="http://schemas.microsoft.com/office/drawing/2014/main" id="{1CA19132-01A6-3465-086A-830E0A46028D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箭头: V 形 120">
                  <a:extLst>
                    <a:ext uri="{FF2B5EF4-FFF2-40B4-BE49-F238E27FC236}">
                      <a16:creationId xmlns:a16="http://schemas.microsoft.com/office/drawing/2014/main" id="{1DE963D0-F171-B026-7A28-F465F186CB35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箭头: V 形 121">
                  <a:extLst>
                    <a:ext uri="{FF2B5EF4-FFF2-40B4-BE49-F238E27FC236}">
                      <a16:creationId xmlns:a16="http://schemas.microsoft.com/office/drawing/2014/main" id="{AE477BC4-B7C5-4DF3-332D-E0FDCF4170D3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箭头: V 形 122">
                  <a:extLst>
                    <a:ext uri="{FF2B5EF4-FFF2-40B4-BE49-F238E27FC236}">
                      <a16:creationId xmlns:a16="http://schemas.microsoft.com/office/drawing/2014/main" id="{32A36ECA-69AA-DB08-00D6-5425B3F03172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3" name="组合 112">
                <a:extLst>
                  <a:ext uri="{FF2B5EF4-FFF2-40B4-BE49-F238E27FC236}">
                    <a16:creationId xmlns:a16="http://schemas.microsoft.com/office/drawing/2014/main" id="{BED2E33A-BFDC-CC71-EE79-803645279A5A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14" name="任意多边形: 形状 113">
                  <a:extLst>
                    <a:ext uri="{FF2B5EF4-FFF2-40B4-BE49-F238E27FC236}">
                      <a16:creationId xmlns:a16="http://schemas.microsoft.com/office/drawing/2014/main" id="{C339913A-0541-5FE4-6D6E-A430F187D3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" name="任意多边形: 形状 114">
                  <a:extLst>
                    <a:ext uri="{FF2B5EF4-FFF2-40B4-BE49-F238E27FC236}">
                      <a16:creationId xmlns:a16="http://schemas.microsoft.com/office/drawing/2014/main" id="{73AACBAD-8276-EEBC-28F1-31DF58426B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" name="任意多边形: 形状 115">
                  <a:extLst>
                    <a:ext uri="{FF2B5EF4-FFF2-40B4-BE49-F238E27FC236}">
                      <a16:creationId xmlns:a16="http://schemas.microsoft.com/office/drawing/2014/main" id="{ED1A3830-6BE6-0FD2-7C35-2E9BF6B198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" name="任意多边形: 形状 116">
                  <a:extLst>
                    <a:ext uri="{FF2B5EF4-FFF2-40B4-BE49-F238E27FC236}">
                      <a16:creationId xmlns:a16="http://schemas.microsoft.com/office/drawing/2014/main" id="{BF62EBBC-BA4C-73DD-82A6-D3E6225712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" name="任意多边形: 形状 117">
                  <a:extLst>
                    <a:ext uri="{FF2B5EF4-FFF2-40B4-BE49-F238E27FC236}">
                      <a16:creationId xmlns:a16="http://schemas.microsoft.com/office/drawing/2014/main" id="{300D05BD-BD85-3711-560B-7E4A021997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70DC4CAC-8B65-5DC0-37BA-4E4384813C19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5DDF540B-EBBF-F12E-FEA3-38AAEDA0C8F0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99" name="组合 98">
                <a:extLst>
                  <a:ext uri="{FF2B5EF4-FFF2-40B4-BE49-F238E27FC236}">
                    <a16:creationId xmlns:a16="http://schemas.microsoft.com/office/drawing/2014/main" id="{4412C207-192F-3791-E2C3-92DE96A056A6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06" name="箭头: V 形 105">
                  <a:extLst>
                    <a:ext uri="{FF2B5EF4-FFF2-40B4-BE49-F238E27FC236}">
                      <a16:creationId xmlns:a16="http://schemas.microsoft.com/office/drawing/2014/main" id="{C59BDB81-FE1D-F605-62C1-6B73BAB4C7B3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箭头: V 形 106">
                  <a:extLst>
                    <a:ext uri="{FF2B5EF4-FFF2-40B4-BE49-F238E27FC236}">
                      <a16:creationId xmlns:a16="http://schemas.microsoft.com/office/drawing/2014/main" id="{442216FA-30D6-26F9-C184-337F4BC960E7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箭头: V 形 107">
                  <a:extLst>
                    <a:ext uri="{FF2B5EF4-FFF2-40B4-BE49-F238E27FC236}">
                      <a16:creationId xmlns:a16="http://schemas.microsoft.com/office/drawing/2014/main" id="{2C3C102A-0412-3572-A1CA-C4585862F695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箭头: V 形 108">
                  <a:extLst>
                    <a:ext uri="{FF2B5EF4-FFF2-40B4-BE49-F238E27FC236}">
                      <a16:creationId xmlns:a16="http://schemas.microsoft.com/office/drawing/2014/main" id="{553F77DF-E6BC-E433-1200-8754E63E6786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箭头: V 形 109">
                  <a:extLst>
                    <a:ext uri="{FF2B5EF4-FFF2-40B4-BE49-F238E27FC236}">
                      <a16:creationId xmlns:a16="http://schemas.microsoft.com/office/drawing/2014/main" id="{246FF097-00F7-692B-72D1-CA5B4799F1C4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0" name="组合 99">
                <a:extLst>
                  <a:ext uri="{FF2B5EF4-FFF2-40B4-BE49-F238E27FC236}">
                    <a16:creationId xmlns:a16="http://schemas.microsoft.com/office/drawing/2014/main" id="{A1D165B6-89C0-E57E-AA2C-8861FB8220F0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084301D9-465B-1CAC-ED2D-D6A134E626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任意多边形: 形状 101">
                  <a:extLst>
                    <a:ext uri="{FF2B5EF4-FFF2-40B4-BE49-F238E27FC236}">
                      <a16:creationId xmlns:a16="http://schemas.microsoft.com/office/drawing/2014/main" id="{B04E2B2F-3428-A9D0-DFC9-F368A7CB7C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任意多边形: 形状 102">
                  <a:extLst>
                    <a:ext uri="{FF2B5EF4-FFF2-40B4-BE49-F238E27FC236}">
                      <a16:creationId xmlns:a16="http://schemas.microsoft.com/office/drawing/2014/main" id="{846D1B01-6CFF-D6E0-DABD-87A47CDE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9707838C-FBE5-9A23-86B8-ABF1ACA977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任意多边形: 形状 104">
                  <a:extLst>
                    <a:ext uri="{FF2B5EF4-FFF2-40B4-BE49-F238E27FC236}">
                      <a16:creationId xmlns:a16="http://schemas.microsoft.com/office/drawing/2014/main" id="{F047421C-F3A7-E62E-D281-F5CD9014A9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12B6ABB6-DB81-90DF-9CAF-8492A01E6EAC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68BE0CCC-1A4C-96B7-2006-C43A4C6A29FB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86" name="组合 85">
                <a:extLst>
                  <a:ext uri="{FF2B5EF4-FFF2-40B4-BE49-F238E27FC236}">
                    <a16:creationId xmlns:a16="http://schemas.microsoft.com/office/drawing/2014/main" id="{BAAE8F4A-3CB9-7253-26D5-175788602ABC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93" name="箭头: V 形 92">
                  <a:extLst>
                    <a:ext uri="{FF2B5EF4-FFF2-40B4-BE49-F238E27FC236}">
                      <a16:creationId xmlns:a16="http://schemas.microsoft.com/office/drawing/2014/main" id="{9F19E6F2-9D6C-8C2B-96D7-99D6E4D13CDE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箭头: V 形 93">
                  <a:extLst>
                    <a:ext uri="{FF2B5EF4-FFF2-40B4-BE49-F238E27FC236}">
                      <a16:creationId xmlns:a16="http://schemas.microsoft.com/office/drawing/2014/main" id="{4368B39B-DA8C-C5BA-4186-C37A7AEBB335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箭头: V 形 94">
                  <a:extLst>
                    <a:ext uri="{FF2B5EF4-FFF2-40B4-BE49-F238E27FC236}">
                      <a16:creationId xmlns:a16="http://schemas.microsoft.com/office/drawing/2014/main" id="{059340E9-E496-4BDC-38DB-96D8E0330D78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箭头: V 形 95">
                  <a:extLst>
                    <a:ext uri="{FF2B5EF4-FFF2-40B4-BE49-F238E27FC236}">
                      <a16:creationId xmlns:a16="http://schemas.microsoft.com/office/drawing/2014/main" id="{EB9DD818-7D33-DA1B-1BFD-1661EB079E4F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箭头: V 形 96">
                  <a:extLst>
                    <a:ext uri="{FF2B5EF4-FFF2-40B4-BE49-F238E27FC236}">
                      <a16:creationId xmlns:a16="http://schemas.microsoft.com/office/drawing/2014/main" id="{429AB119-F979-A375-3322-804F13F68B95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7" name="组合 86">
                <a:extLst>
                  <a:ext uri="{FF2B5EF4-FFF2-40B4-BE49-F238E27FC236}">
                    <a16:creationId xmlns:a16="http://schemas.microsoft.com/office/drawing/2014/main" id="{3E39E322-C260-8040-9DF8-DFD1905B1DE7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85F69D0A-81C5-91AE-23E5-C67F7B63ED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" name="任意多边形: 形状 88">
                  <a:extLst>
                    <a:ext uri="{FF2B5EF4-FFF2-40B4-BE49-F238E27FC236}">
                      <a16:creationId xmlns:a16="http://schemas.microsoft.com/office/drawing/2014/main" id="{902C8FCD-8D45-1FF8-A4E9-1678818560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14132B5D-D561-A446-81FC-BDB675305C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C9A5953D-F072-472F-4ED4-AD36EBB3C6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183E6FED-D3A7-6229-75F5-7D3941A88C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5F64EBF4-27A8-EE76-46B5-6203B5375EEF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C79D98B8-ED32-0EFF-1304-4D9FEDFFB082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34CDA695-351E-DE3E-2A83-1293CAB594C8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80" name="箭头: V 形 79">
                  <a:extLst>
                    <a:ext uri="{FF2B5EF4-FFF2-40B4-BE49-F238E27FC236}">
                      <a16:creationId xmlns:a16="http://schemas.microsoft.com/office/drawing/2014/main" id="{37483228-39FB-CC7A-5E94-0E88AB990613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箭头: V 形 80">
                  <a:extLst>
                    <a:ext uri="{FF2B5EF4-FFF2-40B4-BE49-F238E27FC236}">
                      <a16:creationId xmlns:a16="http://schemas.microsoft.com/office/drawing/2014/main" id="{5839FAC2-A232-301F-CFE4-C8BADC215D37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箭头: V 形 81">
                  <a:extLst>
                    <a:ext uri="{FF2B5EF4-FFF2-40B4-BE49-F238E27FC236}">
                      <a16:creationId xmlns:a16="http://schemas.microsoft.com/office/drawing/2014/main" id="{49B3EC7F-8216-ABAE-B3F3-631E1A749E95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箭头: V 形 82">
                  <a:extLst>
                    <a:ext uri="{FF2B5EF4-FFF2-40B4-BE49-F238E27FC236}">
                      <a16:creationId xmlns:a16="http://schemas.microsoft.com/office/drawing/2014/main" id="{C35AE1C5-493A-A5DF-68CA-D341502A0D57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箭头: V 形 83">
                  <a:extLst>
                    <a:ext uri="{FF2B5EF4-FFF2-40B4-BE49-F238E27FC236}">
                      <a16:creationId xmlns:a16="http://schemas.microsoft.com/office/drawing/2014/main" id="{41A17A1A-F46E-821A-B5C5-478F292710B8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9291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占位符 11">
            <a:extLst>
              <a:ext uri="{FF2B5EF4-FFF2-40B4-BE49-F238E27FC236}">
                <a16:creationId xmlns:a16="http://schemas.microsoft.com/office/drawing/2014/main" id="{EF849A79-674A-32DC-D64A-F805A7B919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6870" y="2190511"/>
            <a:ext cx="4738257" cy="245497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zh-CN" altLang="en-US" sz="19900" b="1" kern="12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40000"/>
                        </a:schemeClr>
                      </a:gs>
                      <a:gs pos="59000">
                        <a:schemeClr val="accent1"/>
                      </a:gs>
                      <a:gs pos="100000">
                        <a:schemeClr val="bg1">
                          <a:alpha val="40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8C190CB-CA69-1F5A-CFAD-77F407F5414F}"/>
              </a:ext>
            </a:extLst>
          </p:cNvPr>
          <p:cNvGrpSpPr/>
          <p:nvPr userDrawn="1"/>
        </p:nvGrpSpPr>
        <p:grpSpPr>
          <a:xfrm>
            <a:off x="3151660" y="1273405"/>
            <a:ext cx="5576387" cy="3827512"/>
            <a:chOff x="758269" y="2168508"/>
            <a:chExt cx="1037828" cy="712343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95F42F2-7A79-A4DC-386F-E0C74E4B42EC}"/>
                </a:ext>
              </a:extLst>
            </p:cNvPr>
            <p:cNvSpPr/>
            <p:nvPr/>
          </p:nvSpPr>
          <p:spPr>
            <a:xfrm rot="9794549" flipH="1" flipV="1">
              <a:off x="758269" y="2254431"/>
              <a:ext cx="1037828" cy="626420"/>
            </a:xfrm>
            <a:prstGeom prst="ellipse">
              <a:avLst/>
            </a:prstGeom>
            <a:noFill/>
            <a:ln>
              <a:gradFill>
                <a:gsLst>
                  <a:gs pos="55000">
                    <a:schemeClr val="accent1"/>
                  </a:gs>
                  <a:gs pos="0">
                    <a:schemeClr val="bg1"/>
                  </a:gs>
                  <a:gs pos="100000">
                    <a:schemeClr val="tx1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68E98594-9C78-6139-4DFF-06D5B467A6C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15047" y="2168508"/>
              <a:ext cx="144348" cy="149784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6A48E7A-5D27-DA9A-ACC5-FC8F2F79D087}"/>
              </a:ext>
            </a:extLst>
          </p:cNvPr>
          <p:cNvGrpSpPr/>
          <p:nvPr userDrawn="1"/>
        </p:nvGrpSpPr>
        <p:grpSpPr>
          <a:xfrm>
            <a:off x="660400" y="899854"/>
            <a:ext cx="919127" cy="230446"/>
            <a:chOff x="8438759" y="2398777"/>
            <a:chExt cx="588698" cy="1476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24BDCFD-DBD1-6AF1-0167-C876CCD37A6E}"/>
                </a:ext>
              </a:extLst>
            </p:cNvPr>
            <p:cNvSpPr/>
            <p:nvPr/>
          </p:nvSpPr>
          <p:spPr>
            <a:xfrm>
              <a:off x="8949352" y="2398777"/>
              <a:ext cx="78105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6F096BF-AD63-C4C0-2767-BE736D510F2D}"/>
                </a:ext>
              </a:extLst>
            </p:cNvPr>
            <p:cNvSpPr/>
            <p:nvPr/>
          </p:nvSpPr>
          <p:spPr>
            <a:xfrm>
              <a:off x="8856890" y="2398777"/>
              <a:ext cx="51435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DF5F1B2-1843-29A1-84C8-A160AABE8610}"/>
                </a:ext>
              </a:extLst>
            </p:cNvPr>
            <p:cNvSpPr/>
            <p:nvPr/>
          </p:nvSpPr>
          <p:spPr>
            <a:xfrm>
              <a:off x="8770125" y="2398777"/>
              <a:ext cx="45719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370DEBF-9C4D-6A9E-3DC0-ECA78DE1DEBD}"/>
                </a:ext>
              </a:extLst>
            </p:cNvPr>
            <p:cNvSpPr/>
            <p:nvPr/>
          </p:nvSpPr>
          <p:spPr>
            <a:xfrm>
              <a:off x="8689471" y="2398777"/>
              <a:ext cx="396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57A287C-BC73-39B3-FCD7-4E713326191A}"/>
                </a:ext>
              </a:extLst>
            </p:cNvPr>
            <p:cNvSpPr/>
            <p:nvPr/>
          </p:nvSpPr>
          <p:spPr>
            <a:xfrm>
              <a:off x="8616007" y="2398777"/>
              <a:ext cx="324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02FE03B-0795-DFF5-464B-93C4BB797CDE}"/>
                </a:ext>
              </a:extLst>
            </p:cNvPr>
            <p:cNvSpPr/>
            <p:nvPr/>
          </p:nvSpPr>
          <p:spPr>
            <a:xfrm>
              <a:off x="8549734" y="2398777"/>
              <a:ext cx="252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120B129-9DDC-E796-5C85-198A53EBFB8B}"/>
                </a:ext>
              </a:extLst>
            </p:cNvPr>
            <p:cNvSpPr/>
            <p:nvPr/>
          </p:nvSpPr>
          <p:spPr>
            <a:xfrm>
              <a:off x="8490651" y="2398777"/>
              <a:ext cx="180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F6654CD-092F-3049-D925-919A89EBB688}"/>
                </a:ext>
              </a:extLst>
            </p:cNvPr>
            <p:cNvSpPr/>
            <p:nvPr/>
          </p:nvSpPr>
          <p:spPr>
            <a:xfrm>
              <a:off x="8438759" y="2398777"/>
              <a:ext cx="108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113E871-7DE5-444C-0863-4D2C86C1FBD6}"/>
              </a:ext>
            </a:extLst>
          </p:cNvPr>
          <p:cNvGrpSpPr/>
          <p:nvPr userDrawn="1"/>
        </p:nvGrpSpPr>
        <p:grpSpPr>
          <a:xfrm>
            <a:off x="10599773" y="6005254"/>
            <a:ext cx="919127" cy="230446"/>
            <a:chOff x="8438759" y="2398777"/>
            <a:chExt cx="588698" cy="14760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B984CD3-5D76-3C4A-F790-E414011C38DD}"/>
                </a:ext>
              </a:extLst>
            </p:cNvPr>
            <p:cNvSpPr/>
            <p:nvPr/>
          </p:nvSpPr>
          <p:spPr>
            <a:xfrm>
              <a:off x="8949352" y="2398777"/>
              <a:ext cx="78105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7F5DF2F-4C8F-B6D3-7FC3-F213C70B936B}"/>
                </a:ext>
              </a:extLst>
            </p:cNvPr>
            <p:cNvSpPr/>
            <p:nvPr/>
          </p:nvSpPr>
          <p:spPr>
            <a:xfrm>
              <a:off x="8856890" y="2398777"/>
              <a:ext cx="51435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4F5EC2A-B075-6417-121E-330744BA24EA}"/>
                </a:ext>
              </a:extLst>
            </p:cNvPr>
            <p:cNvSpPr/>
            <p:nvPr/>
          </p:nvSpPr>
          <p:spPr>
            <a:xfrm>
              <a:off x="8770125" y="2398777"/>
              <a:ext cx="45719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3F91680-38F3-2AFD-2885-8DA05ACC9540}"/>
                </a:ext>
              </a:extLst>
            </p:cNvPr>
            <p:cNvSpPr/>
            <p:nvPr/>
          </p:nvSpPr>
          <p:spPr>
            <a:xfrm>
              <a:off x="8689471" y="2398777"/>
              <a:ext cx="396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D635993-BC6D-CA5C-59A1-118B3F7A5AC5}"/>
                </a:ext>
              </a:extLst>
            </p:cNvPr>
            <p:cNvSpPr/>
            <p:nvPr/>
          </p:nvSpPr>
          <p:spPr>
            <a:xfrm>
              <a:off x="8616007" y="2398777"/>
              <a:ext cx="324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A99D2F3-E66C-B738-C732-314FECB134B5}"/>
                </a:ext>
              </a:extLst>
            </p:cNvPr>
            <p:cNvSpPr/>
            <p:nvPr/>
          </p:nvSpPr>
          <p:spPr>
            <a:xfrm>
              <a:off x="8549734" y="2398777"/>
              <a:ext cx="252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86EDEAF-8BDA-215E-1A60-6EAE8FA2EFF2}"/>
                </a:ext>
              </a:extLst>
            </p:cNvPr>
            <p:cNvSpPr/>
            <p:nvPr/>
          </p:nvSpPr>
          <p:spPr>
            <a:xfrm>
              <a:off x="8490651" y="2398777"/>
              <a:ext cx="180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5413B1F-F224-0D34-A167-023F230778B8}"/>
                </a:ext>
              </a:extLst>
            </p:cNvPr>
            <p:cNvSpPr/>
            <p:nvPr/>
          </p:nvSpPr>
          <p:spPr>
            <a:xfrm>
              <a:off x="8438759" y="2398777"/>
              <a:ext cx="108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文本占位符 11">
            <a:extLst>
              <a:ext uri="{FF2B5EF4-FFF2-40B4-BE49-F238E27FC236}">
                <a16:creationId xmlns:a16="http://schemas.microsoft.com/office/drawing/2014/main" id="{69228A89-8A68-535E-DA9D-953E2843AC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6476" y="3004503"/>
            <a:ext cx="6226753" cy="84899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zh-CN" altLang="en-US" sz="5400" b="1" kern="1200" dirty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请输入标题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CCB68BD-4654-9FB1-B5A8-575EE66512F2}"/>
              </a:ext>
            </a:extLst>
          </p:cNvPr>
          <p:cNvGrpSpPr/>
          <p:nvPr userDrawn="1"/>
        </p:nvGrpSpPr>
        <p:grpSpPr>
          <a:xfrm>
            <a:off x="-27154" y="6526516"/>
            <a:ext cx="12219154" cy="342885"/>
            <a:chOff x="3587567" y="9380059"/>
            <a:chExt cx="12219154" cy="342885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352BFF81-D08A-E4C6-64D2-571724D33974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487AF31-DB01-5551-0EAC-BC24737413F1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86" name="组合 85">
                <a:extLst>
                  <a:ext uri="{FF2B5EF4-FFF2-40B4-BE49-F238E27FC236}">
                    <a16:creationId xmlns:a16="http://schemas.microsoft.com/office/drawing/2014/main" id="{8ADECC54-709C-E20A-ADE0-5F0D5FB6C505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93" name="箭头: V 形 92">
                  <a:extLst>
                    <a:ext uri="{FF2B5EF4-FFF2-40B4-BE49-F238E27FC236}">
                      <a16:creationId xmlns:a16="http://schemas.microsoft.com/office/drawing/2014/main" id="{7BA9B379-C0FD-E902-B4FA-6E55CAE1D0D5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箭头: V 形 93">
                  <a:extLst>
                    <a:ext uri="{FF2B5EF4-FFF2-40B4-BE49-F238E27FC236}">
                      <a16:creationId xmlns:a16="http://schemas.microsoft.com/office/drawing/2014/main" id="{92DD20B8-2639-D84D-A6F6-B72A31D6AFBD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箭头: V 形 94">
                  <a:extLst>
                    <a:ext uri="{FF2B5EF4-FFF2-40B4-BE49-F238E27FC236}">
                      <a16:creationId xmlns:a16="http://schemas.microsoft.com/office/drawing/2014/main" id="{3FE00C4B-E0E0-AC26-D312-82F39573BBAB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箭头: V 形 95">
                  <a:extLst>
                    <a:ext uri="{FF2B5EF4-FFF2-40B4-BE49-F238E27FC236}">
                      <a16:creationId xmlns:a16="http://schemas.microsoft.com/office/drawing/2014/main" id="{10ED4F26-5CC9-A415-2488-00FC0BC97A59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箭头: V 形 96">
                  <a:extLst>
                    <a:ext uri="{FF2B5EF4-FFF2-40B4-BE49-F238E27FC236}">
                      <a16:creationId xmlns:a16="http://schemas.microsoft.com/office/drawing/2014/main" id="{70766A13-F779-1C96-86EA-71F941206DA1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7" name="组合 86">
                <a:extLst>
                  <a:ext uri="{FF2B5EF4-FFF2-40B4-BE49-F238E27FC236}">
                    <a16:creationId xmlns:a16="http://schemas.microsoft.com/office/drawing/2014/main" id="{6DFC6D5B-96F7-5183-8F15-AFFAFA3A0A9C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360707A3-F6FE-2EFA-7E07-AE9714554F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" name="任意多边形: 形状 88">
                  <a:extLst>
                    <a:ext uri="{FF2B5EF4-FFF2-40B4-BE49-F238E27FC236}">
                      <a16:creationId xmlns:a16="http://schemas.microsoft.com/office/drawing/2014/main" id="{8A827D3B-605F-CBE6-FDF5-CFA01237E1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9774A0E4-9DF3-2BDF-4892-DB085F936D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34A01E49-811F-A8C2-8227-1C8F347D12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779C0F51-3D7C-0F27-EA20-D03695DB40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DEEFEBBE-5D53-9895-BC15-D3AC93B9D70E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4DBCC099-6913-C56E-FED4-DBC7EDCCF95E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4" name="组合 73">
                <a:extLst>
                  <a:ext uri="{FF2B5EF4-FFF2-40B4-BE49-F238E27FC236}">
                    <a16:creationId xmlns:a16="http://schemas.microsoft.com/office/drawing/2014/main" id="{7D567AA6-0D79-79C2-FA47-2D5513FC74A3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81" name="箭头: V 形 80">
                  <a:extLst>
                    <a:ext uri="{FF2B5EF4-FFF2-40B4-BE49-F238E27FC236}">
                      <a16:creationId xmlns:a16="http://schemas.microsoft.com/office/drawing/2014/main" id="{765D029C-6C30-6C3D-1FBD-80EEA9437BD7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箭头: V 形 81">
                  <a:extLst>
                    <a:ext uri="{FF2B5EF4-FFF2-40B4-BE49-F238E27FC236}">
                      <a16:creationId xmlns:a16="http://schemas.microsoft.com/office/drawing/2014/main" id="{70450C1D-D693-34DE-1403-9D9BF20F35D5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箭头: V 形 82">
                  <a:extLst>
                    <a:ext uri="{FF2B5EF4-FFF2-40B4-BE49-F238E27FC236}">
                      <a16:creationId xmlns:a16="http://schemas.microsoft.com/office/drawing/2014/main" id="{20E24F51-CC37-99A8-A482-E45419FA14A1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箭头: V 形 83">
                  <a:extLst>
                    <a:ext uri="{FF2B5EF4-FFF2-40B4-BE49-F238E27FC236}">
                      <a16:creationId xmlns:a16="http://schemas.microsoft.com/office/drawing/2014/main" id="{C0822B99-6B26-8F2C-E180-F3DA98BE6185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箭头: V 形 84">
                  <a:extLst>
                    <a:ext uri="{FF2B5EF4-FFF2-40B4-BE49-F238E27FC236}">
                      <a16:creationId xmlns:a16="http://schemas.microsoft.com/office/drawing/2014/main" id="{FAD712A0-D346-40B2-46BB-4C53AE537EDB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5" name="组合 74">
                <a:extLst>
                  <a:ext uri="{FF2B5EF4-FFF2-40B4-BE49-F238E27FC236}">
                    <a16:creationId xmlns:a16="http://schemas.microsoft.com/office/drawing/2014/main" id="{60FB1CC7-7088-1D7D-562A-32917960336E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76" name="任意多边形: 形状 75">
                  <a:extLst>
                    <a:ext uri="{FF2B5EF4-FFF2-40B4-BE49-F238E27FC236}">
                      <a16:creationId xmlns:a16="http://schemas.microsoft.com/office/drawing/2014/main" id="{7342D1B3-9237-DFBC-06C9-59188C18FA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" name="任意多边形: 形状 76">
                  <a:extLst>
                    <a:ext uri="{FF2B5EF4-FFF2-40B4-BE49-F238E27FC236}">
                      <a16:creationId xmlns:a16="http://schemas.microsoft.com/office/drawing/2014/main" id="{366520BD-CC91-E8F2-80AB-F65F9F6ED9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任意多边形: 形状 77">
                  <a:extLst>
                    <a:ext uri="{FF2B5EF4-FFF2-40B4-BE49-F238E27FC236}">
                      <a16:creationId xmlns:a16="http://schemas.microsoft.com/office/drawing/2014/main" id="{DE9DC01F-98CE-93F0-E9DA-099F01D7C0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" name="任意多边形: 形状 78">
                  <a:extLst>
                    <a:ext uri="{FF2B5EF4-FFF2-40B4-BE49-F238E27FC236}">
                      <a16:creationId xmlns:a16="http://schemas.microsoft.com/office/drawing/2014/main" id="{48F70EB0-8840-30E5-F7FA-46A3AB6742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" name="任意多边形: 形状 79">
                  <a:extLst>
                    <a:ext uri="{FF2B5EF4-FFF2-40B4-BE49-F238E27FC236}">
                      <a16:creationId xmlns:a16="http://schemas.microsoft.com/office/drawing/2014/main" id="{9F0E47C7-3138-CBD4-8CBC-7D97F46436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5DFDEFA3-73C5-E5A0-795A-6EE12932EA2D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8E003FCF-E8B2-8B80-FDA9-9F3818BB6035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C6901336-3B1B-C703-08C1-D505A309D69F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68" name="箭头: V 形 67">
                  <a:extLst>
                    <a:ext uri="{FF2B5EF4-FFF2-40B4-BE49-F238E27FC236}">
                      <a16:creationId xmlns:a16="http://schemas.microsoft.com/office/drawing/2014/main" id="{B0DB9BB1-3CC8-EEDC-F6F6-FECB88221F64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箭头: V 形 68">
                  <a:extLst>
                    <a:ext uri="{FF2B5EF4-FFF2-40B4-BE49-F238E27FC236}">
                      <a16:creationId xmlns:a16="http://schemas.microsoft.com/office/drawing/2014/main" id="{F60AAF77-4C60-82F9-C971-06CF062CE3B8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箭头: V 形 69">
                  <a:extLst>
                    <a:ext uri="{FF2B5EF4-FFF2-40B4-BE49-F238E27FC236}">
                      <a16:creationId xmlns:a16="http://schemas.microsoft.com/office/drawing/2014/main" id="{E3FFF09B-8456-BD74-8EEC-2A9628D2B78F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箭头: V 形 70">
                  <a:extLst>
                    <a:ext uri="{FF2B5EF4-FFF2-40B4-BE49-F238E27FC236}">
                      <a16:creationId xmlns:a16="http://schemas.microsoft.com/office/drawing/2014/main" id="{D32F0E62-5047-76F3-9A92-0BDAF7E9ABA9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箭头: V 形 71">
                  <a:extLst>
                    <a:ext uri="{FF2B5EF4-FFF2-40B4-BE49-F238E27FC236}">
                      <a16:creationId xmlns:a16="http://schemas.microsoft.com/office/drawing/2014/main" id="{1725CBC6-37B4-96EE-377A-3934335FEC38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id="{13AF6646-B1A0-D28E-8887-3837F32E6A65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63" name="任意多边形: 形状 62">
                  <a:extLst>
                    <a:ext uri="{FF2B5EF4-FFF2-40B4-BE49-F238E27FC236}">
                      <a16:creationId xmlns:a16="http://schemas.microsoft.com/office/drawing/2014/main" id="{C38E005F-74CA-1524-F56A-42D65ED68C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任意多边形: 形状 63">
                  <a:extLst>
                    <a:ext uri="{FF2B5EF4-FFF2-40B4-BE49-F238E27FC236}">
                      <a16:creationId xmlns:a16="http://schemas.microsoft.com/office/drawing/2014/main" id="{9390F769-CE89-9D46-5918-6851303C05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任意多边形: 形状 64">
                  <a:extLst>
                    <a:ext uri="{FF2B5EF4-FFF2-40B4-BE49-F238E27FC236}">
                      <a16:creationId xmlns:a16="http://schemas.microsoft.com/office/drawing/2014/main" id="{7BFA5D8D-67CB-EDC2-A16D-3F6E76D69E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: 形状 65">
                  <a:extLst>
                    <a:ext uri="{FF2B5EF4-FFF2-40B4-BE49-F238E27FC236}">
                      <a16:creationId xmlns:a16="http://schemas.microsoft.com/office/drawing/2014/main" id="{68BDE70E-234C-B534-7AFB-026D07EF06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" name="任意多边形: 形状 66">
                  <a:extLst>
                    <a:ext uri="{FF2B5EF4-FFF2-40B4-BE49-F238E27FC236}">
                      <a16:creationId xmlns:a16="http://schemas.microsoft.com/office/drawing/2014/main" id="{23AB6F17-FF96-3EB6-C264-501C7E786C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8607C57C-00D7-2646-948A-1FC711019BF3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26FDD06F-AD1A-81B6-B446-B4245943FFCE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BFFEA698-8BE5-6F27-8FFF-E86065D04AF0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55" name="箭头: V 形 54">
                  <a:extLst>
                    <a:ext uri="{FF2B5EF4-FFF2-40B4-BE49-F238E27FC236}">
                      <a16:creationId xmlns:a16="http://schemas.microsoft.com/office/drawing/2014/main" id="{C94226C9-600B-83DC-470A-0E869F5C05B0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箭头: V 形 55">
                  <a:extLst>
                    <a:ext uri="{FF2B5EF4-FFF2-40B4-BE49-F238E27FC236}">
                      <a16:creationId xmlns:a16="http://schemas.microsoft.com/office/drawing/2014/main" id="{65BF5DAA-17B8-349D-A721-169C2762D485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箭头: V 形 56">
                  <a:extLst>
                    <a:ext uri="{FF2B5EF4-FFF2-40B4-BE49-F238E27FC236}">
                      <a16:creationId xmlns:a16="http://schemas.microsoft.com/office/drawing/2014/main" id="{7ADF201D-64EC-4894-67CD-5F861A8DF402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箭头: V 形 57">
                  <a:extLst>
                    <a:ext uri="{FF2B5EF4-FFF2-40B4-BE49-F238E27FC236}">
                      <a16:creationId xmlns:a16="http://schemas.microsoft.com/office/drawing/2014/main" id="{E3FFDD84-9C26-0493-4605-74DF17C0E6DC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箭头: V 形 58">
                  <a:extLst>
                    <a:ext uri="{FF2B5EF4-FFF2-40B4-BE49-F238E27FC236}">
                      <a16:creationId xmlns:a16="http://schemas.microsoft.com/office/drawing/2014/main" id="{5397E7D3-1C48-164C-0BAA-01F10FB2A56D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CA94B764-E387-1D25-7874-566E4DE1C5C6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50" name="任意多边形: 形状 49">
                  <a:extLst>
                    <a:ext uri="{FF2B5EF4-FFF2-40B4-BE49-F238E27FC236}">
                      <a16:creationId xmlns:a16="http://schemas.microsoft.com/office/drawing/2014/main" id="{B7F88BD2-5CF3-E8D8-BB52-5BCBF1D56D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E0491C49-3B57-F5A8-E9DF-A7252AE8B1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: 形状 51">
                  <a:extLst>
                    <a:ext uri="{FF2B5EF4-FFF2-40B4-BE49-F238E27FC236}">
                      <a16:creationId xmlns:a16="http://schemas.microsoft.com/office/drawing/2014/main" id="{88291524-921A-4458-BF06-084320C249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2B996E61-EDE9-DD9B-D6A9-CC00DCAC57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任意多边形: 形状 53">
                  <a:extLst>
                    <a:ext uri="{FF2B5EF4-FFF2-40B4-BE49-F238E27FC236}">
                      <a16:creationId xmlns:a16="http://schemas.microsoft.com/office/drawing/2014/main" id="{3F85CAF0-7AF1-F9BB-7BB8-82DE9AF1D0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05C7D1AE-56EA-D159-410C-A80319091045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4C47C03A-13F2-866E-4033-AEC7821DF9AB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63DF1EAE-E7AB-3C6E-8D13-F46B0AD4A4B3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42" name="箭头: V 形 41">
                  <a:extLst>
                    <a:ext uri="{FF2B5EF4-FFF2-40B4-BE49-F238E27FC236}">
                      <a16:creationId xmlns:a16="http://schemas.microsoft.com/office/drawing/2014/main" id="{E8DA7C81-5665-732E-5DC8-9154170E0C67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箭头: V 形 42">
                  <a:extLst>
                    <a:ext uri="{FF2B5EF4-FFF2-40B4-BE49-F238E27FC236}">
                      <a16:creationId xmlns:a16="http://schemas.microsoft.com/office/drawing/2014/main" id="{2418A63F-C4E0-B5D5-0440-581B3FF9C10D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箭头: V 形 43">
                  <a:extLst>
                    <a:ext uri="{FF2B5EF4-FFF2-40B4-BE49-F238E27FC236}">
                      <a16:creationId xmlns:a16="http://schemas.microsoft.com/office/drawing/2014/main" id="{E5130DD9-6036-B466-1734-0CFAEE0B469E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箭头: V 形 44">
                  <a:extLst>
                    <a:ext uri="{FF2B5EF4-FFF2-40B4-BE49-F238E27FC236}">
                      <a16:creationId xmlns:a16="http://schemas.microsoft.com/office/drawing/2014/main" id="{825A05B2-B4C5-42D9-948C-DD40D46CDE56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箭头: V 形 45">
                  <a:extLst>
                    <a:ext uri="{FF2B5EF4-FFF2-40B4-BE49-F238E27FC236}">
                      <a16:creationId xmlns:a16="http://schemas.microsoft.com/office/drawing/2014/main" id="{D799C758-AD3A-8790-D7DC-E1784AB160DF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705A2B0D-4A05-D4A9-1574-8E2C1403D95B}"/>
              </a:ext>
            </a:extLst>
          </p:cNvPr>
          <p:cNvGrpSpPr/>
          <p:nvPr userDrawn="1"/>
        </p:nvGrpSpPr>
        <p:grpSpPr>
          <a:xfrm>
            <a:off x="-27154" y="1793"/>
            <a:ext cx="12219154" cy="342885"/>
            <a:chOff x="3587567" y="9380059"/>
            <a:chExt cx="12219154" cy="342885"/>
          </a:xfrm>
        </p:grpSpPr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80D679C9-FAF0-EC6E-A74D-E0208EF63EDD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7165C1BD-A05F-72C4-C5C5-EBAB2957EC25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151" name="组合 150">
                <a:extLst>
                  <a:ext uri="{FF2B5EF4-FFF2-40B4-BE49-F238E27FC236}">
                    <a16:creationId xmlns:a16="http://schemas.microsoft.com/office/drawing/2014/main" id="{CAD10281-9472-F8D9-D69C-07A083AE6F4F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58" name="箭头: V 形 157">
                  <a:extLst>
                    <a:ext uri="{FF2B5EF4-FFF2-40B4-BE49-F238E27FC236}">
                      <a16:creationId xmlns:a16="http://schemas.microsoft.com/office/drawing/2014/main" id="{074D21A0-21CA-2F36-6C80-DC30B72D91B9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" name="箭头: V 形 158">
                  <a:extLst>
                    <a:ext uri="{FF2B5EF4-FFF2-40B4-BE49-F238E27FC236}">
                      <a16:creationId xmlns:a16="http://schemas.microsoft.com/office/drawing/2014/main" id="{0759C231-FDD7-40F4-0074-7D7F581CC1E4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" name="箭头: V 形 159">
                  <a:extLst>
                    <a:ext uri="{FF2B5EF4-FFF2-40B4-BE49-F238E27FC236}">
                      <a16:creationId xmlns:a16="http://schemas.microsoft.com/office/drawing/2014/main" id="{7AE5C0B0-B315-CCCB-2CB1-807F7CE2D75B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" name="箭头: V 形 160">
                  <a:extLst>
                    <a:ext uri="{FF2B5EF4-FFF2-40B4-BE49-F238E27FC236}">
                      <a16:creationId xmlns:a16="http://schemas.microsoft.com/office/drawing/2014/main" id="{5F981D46-89F7-9C7B-C454-B505119F0A86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" name="箭头: V 形 161">
                  <a:extLst>
                    <a:ext uri="{FF2B5EF4-FFF2-40B4-BE49-F238E27FC236}">
                      <a16:creationId xmlns:a16="http://schemas.microsoft.com/office/drawing/2014/main" id="{930CAC79-1E8E-DE67-98A7-4188DED9650C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2" name="组合 151">
                <a:extLst>
                  <a:ext uri="{FF2B5EF4-FFF2-40B4-BE49-F238E27FC236}">
                    <a16:creationId xmlns:a16="http://schemas.microsoft.com/office/drawing/2014/main" id="{06D5B0EA-7975-4489-E54D-680974BD95C8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53" name="任意多边形: 形状 152">
                  <a:extLst>
                    <a:ext uri="{FF2B5EF4-FFF2-40B4-BE49-F238E27FC236}">
                      <a16:creationId xmlns:a16="http://schemas.microsoft.com/office/drawing/2014/main" id="{66B30173-5979-CF4B-D438-7C4F774194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4" name="任意多边形: 形状 153">
                  <a:extLst>
                    <a:ext uri="{FF2B5EF4-FFF2-40B4-BE49-F238E27FC236}">
                      <a16:creationId xmlns:a16="http://schemas.microsoft.com/office/drawing/2014/main" id="{A1674BD9-F84A-5E54-51D7-0230F753AF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" name="任意多边形: 形状 154">
                  <a:extLst>
                    <a:ext uri="{FF2B5EF4-FFF2-40B4-BE49-F238E27FC236}">
                      <a16:creationId xmlns:a16="http://schemas.microsoft.com/office/drawing/2014/main" id="{833E267F-B62B-9AD4-AE9E-FA7F85822D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6" name="任意多边形: 形状 155">
                  <a:extLst>
                    <a:ext uri="{FF2B5EF4-FFF2-40B4-BE49-F238E27FC236}">
                      <a16:creationId xmlns:a16="http://schemas.microsoft.com/office/drawing/2014/main" id="{918A7865-37DF-F040-AEA4-079A24CAE2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7" name="任意多边形: 形状 156">
                  <a:extLst>
                    <a:ext uri="{FF2B5EF4-FFF2-40B4-BE49-F238E27FC236}">
                      <a16:creationId xmlns:a16="http://schemas.microsoft.com/office/drawing/2014/main" id="{BBECEEF3-1DBF-23C7-B9C8-6FCD2DD0B3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400977FB-6937-88B9-0386-48E47D55C46C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CE15A4E4-C5C1-A6DA-BAB3-A3F4E7A16BDA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39" name="组合 138">
                <a:extLst>
                  <a:ext uri="{FF2B5EF4-FFF2-40B4-BE49-F238E27FC236}">
                    <a16:creationId xmlns:a16="http://schemas.microsoft.com/office/drawing/2014/main" id="{E93C9E41-FD8B-B66A-F3F0-35DD9D2C7DAD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46" name="箭头: V 形 145">
                  <a:extLst>
                    <a:ext uri="{FF2B5EF4-FFF2-40B4-BE49-F238E27FC236}">
                      <a16:creationId xmlns:a16="http://schemas.microsoft.com/office/drawing/2014/main" id="{0F3D4E8E-02B6-35C2-78E3-D6A0A2E57BD6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箭头: V 形 146">
                  <a:extLst>
                    <a:ext uri="{FF2B5EF4-FFF2-40B4-BE49-F238E27FC236}">
                      <a16:creationId xmlns:a16="http://schemas.microsoft.com/office/drawing/2014/main" id="{B87FD716-2BEC-48AB-645A-AA7A2C19625C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箭头: V 形 147">
                  <a:extLst>
                    <a:ext uri="{FF2B5EF4-FFF2-40B4-BE49-F238E27FC236}">
                      <a16:creationId xmlns:a16="http://schemas.microsoft.com/office/drawing/2014/main" id="{9A73B4AE-3D35-2018-6BC1-B57459DD0FA1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箭头: V 形 148">
                  <a:extLst>
                    <a:ext uri="{FF2B5EF4-FFF2-40B4-BE49-F238E27FC236}">
                      <a16:creationId xmlns:a16="http://schemas.microsoft.com/office/drawing/2014/main" id="{BAFA7149-493D-F266-B1E1-976D14B8D41B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" name="箭头: V 形 149">
                  <a:extLst>
                    <a:ext uri="{FF2B5EF4-FFF2-40B4-BE49-F238E27FC236}">
                      <a16:creationId xmlns:a16="http://schemas.microsoft.com/office/drawing/2014/main" id="{374A1FD6-0E96-5769-A6BE-BA1ED766F867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0" name="组合 139">
                <a:extLst>
                  <a:ext uri="{FF2B5EF4-FFF2-40B4-BE49-F238E27FC236}">
                    <a16:creationId xmlns:a16="http://schemas.microsoft.com/office/drawing/2014/main" id="{31BDCF6F-73FB-6558-EA67-AB9B6547B5E0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41" name="任意多边形: 形状 140">
                  <a:extLst>
                    <a:ext uri="{FF2B5EF4-FFF2-40B4-BE49-F238E27FC236}">
                      <a16:creationId xmlns:a16="http://schemas.microsoft.com/office/drawing/2014/main" id="{15819566-622E-5DB8-FBDD-C21E5CDB54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" name="任意多边形: 形状 141">
                  <a:extLst>
                    <a:ext uri="{FF2B5EF4-FFF2-40B4-BE49-F238E27FC236}">
                      <a16:creationId xmlns:a16="http://schemas.microsoft.com/office/drawing/2014/main" id="{1F1883D3-F359-70E2-908B-3BEA5A09E9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" name="任意多边形: 形状 142">
                  <a:extLst>
                    <a:ext uri="{FF2B5EF4-FFF2-40B4-BE49-F238E27FC236}">
                      <a16:creationId xmlns:a16="http://schemas.microsoft.com/office/drawing/2014/main" id="{727DCC95-9FEF-B91B-73CD-F03A1E6695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4" name="任意多边形: 形状 143">
                  <a:extLst>
                    <a:ext uri="{FF2B5EF4-FFF2-40B4-BE49-F238E27FC236}">
                      <a16:creationId xmlns:a16="http://schemas.microsoft.com/office/drawing/2014/main" id="{65DF3237-55DB-8167-F3CA-2826E1FEE3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" name="任意多边形: 形状 144">
                  <a:extLst>
                    <a:ext uri="{FF2B5EF4-FFF2-40B4-BE49-F238E27FC236}">
                      <a16:creationId xmlns:a16="http://schemas.microsoft.com/office/drawing/2014/main" id="{28B1DBF8-0A5B-E52D-3C0E-C2718CF323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9843E0A5-1FEF-1B0E-4E14-419CE9E1FE2A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7D18D3B8-3688-7C3A-EEC0-B4E8B8620D72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26" name="组合 125">
                <a:extLst>
                  <a:ext uri="{FF2B5EF4-FFF2-40B4-BE49-F238E27FC236}">
                    <a16:creationId xmlns:a16="http://schemas.microsoft.com/office/drawing/2014/main" id="{A84EE7C5-77A1-D18D-7EFD-F51BC45D267E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33" name="箭头: V 形 132">
                  <a:extLst>
                    <a:ext uri="{FF2B5EF4-FFF2-40B4-BE49-F238E27FC236}">
                      <a16:creationId xmlns:a16="http://schemas.microsoft.com/office/drawing/2014/main" id="{103C5AD5-8C50-D774-A567-CB16A5C47525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箭头: V 形 133">
                  <a:extLst>
                    <a:ext uri="{FF2B5EF4-FFF2-40B4-BE49-F238E27FC236}">
                      <a16:creationId xmlns:a16="http://schemas.microsoft.com/office/drawing/2014/main" id="{DD65500C-2238-54CC-B738-27F810E0F5BE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箭头: V 形 134">
                  <a:extLst>
                    <a:ext uri="{FF2B5EF4-FFF2-40B4-BE49-F238E27FC236}">
                      <a16:creationId xmlns:a16="http://schemas.microsoft.com/office/drawing/2014/main" id="{8F5B3C14-F99E-8338-22A3-43FD887F30CB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箭头: V 形 135">
                  <a:extLst>
                    <a:ext uri="{FF2B5EF4-FFF2-40B4-BE49-F238E27FC236}">
                      <a16:creationId xmlns:a16="http://schemas.microsoft.com/office/drawing/2014/main" id="{D981A471-F505-CDC5-C368-98CDE28E6D91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" name="箭头: V 形 136">
                  <a:extLst>
                    <a:ext uri="{FF2B5EF4-FFF2-40B4-BE49-F238E27FC236}">
                      <a16:creationId xmlns:a16="http://schemas.microsoft.com/office/drawing/2014/main" id="{9C425B8D-7AE8-88E8-963F-5C8F23C3D22A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7" name="组合 126">
                <a:extLst>
                  <a:ext uri="{FF2B5EF4-FFF2-40B4-BE49-F238E27FC236}">
                    <a16:creationId xmlns:a16="http://schemas.microsoft.com/office/drawing/2014/main" id="{2059B4D0-CD33-DA55-487F-2299013C6C48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28" name="任意多边形: 形状 127">
                  <a:extLst>
                    <a:ext uri="{FF2B5EF4-FFF2-40B4-BE49-F238E27FC236}">
                      <a16:creationId xmlns:a16="http://schemas.microsoft.com/office/drawing/2014/main" id="{506F52E6-EFED-92FB-F393-7A344C8F6A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9" name="任意多边形: 形状 128">
                  <a:extLst>
                    <a:ext uri="{FF2B5EF4-FFF2-40B4-BE49-F238E27FC236}">
                      <a16:creationId xmlns:a16="http://schemas.microsoft.com/office/drawing/2014/main" id="{E5247AC4-4E76-D641-CC96-D3809202B5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0" name="任意多边形: 形状 129">
                  <a:extLst>
                    <a:ext uri="{FF2B5EF4-FFF2-40B4-BE49-F238E27FC236}">
                      <a16:creationId xmlns:a16="http://schemas.microsoft.com/office/drawing/2014/main" id="{A92A00B0-CEBB-1B05-73B8-84E6D90121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1" name="任意多边形: 形状 130">
                  <a:extLst>
                    <a:ext uri="{FF2B5EF4-FFF2-40B4-BE49-F238E27FC236}">
                      <a16:creationId xmlns:a16="http://schemas.microsoft.com/office/drawing/2014/main" id="{8791039F-F76C-9F0C-C6C8-227A4E666D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2" name="任意多边形: 形状 131">
                  <a:extLst>
                    <a:ext uri="{FF2B5EF4-FFF2-40B4-BE49-F238E27FC236}">
                      <a16:creationId xmlns:a16="http://schemas.microsoft.com/office/drawing/2014/main" id="{A54D3E86-3D62-9627-30F7-E7CA60D694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3AB3C653-344C-8344-1B06-5034B1405C05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05AF19F5-8C1C-3377-7397-859661156B22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13" name="组合 112">
                <a:extLst>
                  <a:ext uri="{FF2B5EF4-FFF2-40B4-BE49-F238E27FC236}">
                    <a16:creationId xmlns:a16="http://schemas.microsoft.com/office/drawing/2014/main" id="{5ED7AFE8-0E33-7A40-0CE5-55E89FF6E6A9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20" name="箭头: V 形 119">
                  <a:extLst>
                    <a:ext uri="{FF2B5EF4-FFF2-40B4-BE49-F238E27FC236}">
                      <a16:creationId xmlns:a16="http://schemas.microsoft.com/office/drawing/2014/main" id="{D29D7A14-B173-AF52-6BB4-064FB6418D57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箭头: V 形 120">
                  <a:extLst>
                    <a:ext uri="{FF2B5EF4-FFF2-40B4-BE49-F238E27FC236}">
                      <a16:creationId xmlns:a16="http://schemas.microsoft.com/office/drawing/2014/main" id="{5FBA5408-AC13-3668-C1B2-B46003295645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箭头: V 形 121">
                  <a:extLst>
                    <a:ext uri="{FF2B5EF4-FFF2-40B4-BE49-F238E27FC236}">
                      <a16:creationId xmlns:a16="http://schemas.microsoft.com/office/drawing/2014/main" id="{5508950E-B00A-D4D8-0A33-BA798DDC213C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箭头: V 形 122">
                  <a:extLst>
                    <a:ext uri="{FF2B5EF4-FFF2-40B4-BE49-F238E27FC236}">
                      <a16:creationId xmlns:a16="http://schemas.microsoft.com/office/drawing/2014/main" id="{59931123-F23B-B2F0-853C-8F666301E214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箭头: V 形 123">
                  <a:extLst>
                    <a:ext uri="{FF2B5EF4-FFF2-40B4-BE49-F238E27FC236}">
                      <a16:creationId xmlns:a16="http://schemas.microsoft.com/office/drawing/2014/main" id="{E2966E3C-D1EF-A6AC-A424-F6F1C0EB9CC0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4" name="组合 113">
                <a:extLst>
                  <a:ext uri="{FF2B5EF4-FFF2-40B4-BE49-F238E27FC236}">
                    <a16:creationId xmlns:a16="http://schemas.microsoft.com/office/drawing/2014/main" id="{8584F7A9-DB9D-ABB2-6B3B-1AD8744484D4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15" name="任意多边形: 形状 114">
                  <a:extLst>
                    <a:ext uri="{FF2B5EF4-FFF2-40B4-BE49-F238E27FC236}">
                      <a16:creationId xmlns:a16="http://schemas.microsoft.com/office/drawing/2014/main" id="{00A31E8B-E9CC-BCBD-1AA2-4659CC99B4B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" name="任意多边形: 形状 115">
                  <a:extLst>
                    <a:ext uri="{FF2B5EF4-FFF2-40B4-BE49-F238E27FC236}">
                      <a16:creationId xmlns:a16="http://schemas.microsoft.com/office/drawing/2014/main" id="{5F47A156-9BE2-AD3F-3195-6E9581567E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" name="任意多边形: 形状 116">
                  <a:extLst>
                    <a:ext uri="{FF2B5EF4-FFF2-40B4-BE49-F238E27FC236}">
                      <a16:creationId xmlns:a16="http://schemas.microsoft.com/office/drawing/2014/main" id="{8DD54D0D-2168-BFCB-4E57-708BE576E84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" name="任意多边形: 形状 117">
                  <a:extLst>
                    <a:ext uri="{FF2B5EF4-FFF2-40B4-BE49-F238E27FC236}">
                      <a16:creationId xmlns:a16="http://schemas.microsoft.com/office/drawing/2014/main" id="{AA2031C4-FA08-462E-5E8C-6F2B12B352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9" name="任意多边形: 形状 118">
                  <a:extLst>
                    <a:ext uri="{FF2B5EF4-FFF2-40B4-BE49-F238E27FC236}">
                      <a16:creationId xmlns:a16="http://schemas.microsoft.com/office/drawing/2014/main" id="{AEA36194-93A7-56C9-8CED-735FCB1A7D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4AEDDE22-2E11-8946-9E05-88330F75F828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93E04B5F-06A9-70F8-1ACC-291A1D2C1B2B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06" name="组合 105">
                <a:extLst>
                  <a:ext uri="{FF2B5EF4-FFF2-40B4-BE49-F238E27FC236}">
                    <a16:creationId xmlns:a16="http://schemas.microsoft.com/office/drawing/2014/main" id="{EFBD72D2-F22F-1C8F-907E-1132414B511D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07" name="箭头: V 形 106">
                  <a:extLst>
                    <a:ext uri="{FF2B5EF4-FFF2-40B4-BE49-F238E27FC236}">
                      <a16:creationId xmlns:a16="http://schemas.microsoft.com/office/drawing/2014/main" id="{75C11085-C611-613A-66AF-34D07B080B8E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箭头: V 形 107">
                  <a:extLst>
                    <a:ext uri="{FF2B5EF4-FFF2-40B4-BE49-F238E27FC236}">
                      <a16:creationId xmlns:a16="http://schemas.microsoft.com/office/drawing/2014/main" id="{78D355A8-1BC6-848F-4921-EE6E6B5003F1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箭头: V 形 108">
                  <a:extLst>
                    <a:ext uri="{FF2B5EF4-FFF2-40B4-BE49-F238E27FC236}">
                      <a16:creationId xmlns:a16="http://schemas.microsoft.com/office/drawing/2014/main" id="{F07613B7-0991-C2C7-B739-C79C15E670D0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箭头: V 形 109">
                  <a:extLst>
                    <a:ext uri="{FF2B5EF4-FFF2-40B4-BE49-F238E27FC236}">
                      <a16:creationId xmlns:a16="http://schemas.microsoft.com/office/drawing/2014/main" id="{05512E26-89A6-228C-2C8B-3322D6B959BD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箭头: V 形 110">
                  <a:extLst>
                    <a:ext uri="{FF2B5EF4-FFF2-40B4-BE49-F238E27FC236}">
                      <a16:creationId xmlns:a16="http://schemas.microsoft.com/office/drawing/2014/main" id="{32DC00EC-5F14-0A4C-6A85-E203CA11DB00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4482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0B37359-7E72-132D-A26E-228F74F7C695}"/>
              </a:ext>
            </a:extLst>
          </p:cNvPr>
          <p:cNvSpPr/>
          <p:nvPr userDrawn="1"/>
        </p:nvSpPr>
        <p:spPr>
          <a:xfrm>
            <a:off x="660400" y="787415"/>
            <a:ext cx="3302000" cy="34288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占位符 11">
            <a:extLst>
              <a:ext uri="{FF2B5EF4-FFF2-40B4-BE49-F238E27FC236}">
                <a16:creationId xmlns:a16="http://schemas.microsoft.com/office/drawing/2014/main" id="{50D1CBED-BFA0-9963-E9F0-5479B55B3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048" y="511753"/>
            <a:ext cx="3391352" cy="5513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3600" b="1" kern="1200" dirty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请输入标题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8378ABA-A5C2-AFAB-AD69-4F30B5086076}"/>
              </a:ext>
            </a:extLst>
          </p:cNvPr>
          <p:cNvGrpSpPr/>
          <p:nvPr userDrawn="1"/>
        </p:nvGrpSpPr>
        <p:grpSpPr>
          <a:xfrm>
            <a:off x="-27154" y="6526516"/>
            <a:ext cx="12219154" cy="342885"/>
            <a:chOff x="3587567" y="9380059"/>
            <a:chExt cx="12219154" cy="342885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E603A57-E31F-2C4F-582E-6AF0B7065BC3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B703B202-81B3-2336-9973-2D84FF702531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98754BF7-94FE-F3A8-8F49-6281F866E388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66" name="箭头: V 形 65">
                  <a:extLst>
                    <a:ext uri="{FF2B5EF4-FFF2-40B4-BE49-F238E27FC236}">
                      <a16:creationId xmlns:a16="http://schemas.microsoft.com/office/drawing/2014/main" id="{988353A6-3F49-9582-148C-C9A8E03BF184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箭头: V 形 66">
                  <a:extLst>
                    <a:ext uri="{FF2B5EF4-FFF2-40B4-BE49-F238E27FC236}">
                      <a16:creationId xmlns:a16="http://schemas.microsoft.com/office/drawing/2014/main" id="{B45DEB6C-F935-5DC5-57BE-5ED1A2B8FF1C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箭头: V 形 67">
                  <a:extLst>
                    <a:ext uri="{FF2B5EF4-FFF2-40B4-BE49-F238E27FC236}">
                      <a16:creationId xmlns:a16="http://schemas.microsoft.com/office/drawing/2014/main" id="{359F4650-B542-3A7A-4764-7E30CA38241F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箭头: V 形 68">
                  <a:extLst>
                    <a:ext uri="{FF2B5EF4-FFF2-40B4-BE49-F238E27FC236}">
                      <a16:creationId xmlns:a16="http://schemas.microsoft.com/office/drawing/2014/main" id="{6CA9E4DD-24AF-7A3A-8E03-CDB428EDD0B0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箭头: V 形 69">
                  <a:extLst>
                    <a:ext uri="{FF2B5EF4-FFF2-40B4-BE49-F238E27FC236}">
                      <a16:creationId xmlns:a16="http://schemas.microsoft.com/office/drawing/2014/main" id="{1F8905FE-BFDF-7702-1450-7B4B3697092A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F1A23AB4-46F9-835B-E168-49549F37A73C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61" name="任意多边形: 形状 60">
                  <a:extLst>
                    <a:ext uri="{FF2B5EF4-FFF2-40B4-BE49-F238E27FC236}">
                      <a16:creationId xmlns:a16="http://schemas.microsoft.com/office/drawing/2014/main" id="{9727B2A3-D7CF-C8D9-67A4-114747376A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" name="任意多边形: 形状 61">
                  <a:extLst>
                    <a:ext uri="{FF2B5EF4-FFF2-40B4-BE49-F238E27FC236}">
                      <a16:creationId xmlns:a16="http://schemas.microsoft.com/office/drawing/2014/main" id="{52895993-62A2-E937-2465-2C918BEDDF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任意多边形: 形状 62">
                  <a:extLst>
                    <a:ext uri="{FF2B5EF4-FFF2-40B4-BE49-F238E27FC236}">
                      <a16:creationId xmlns:a16="http://schemas.microsoft.com/office/drawing/2014/main" id="{4F9A5FB9-660C-CD11-9725-51A9206E56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任意多边形: 形状 63">
                  <a:extLst>
                    <a:ext uri="{FF2B5EF4-FFF2-40B4-BE49-F238E27FC236}">
                      <a16:creationId xmlns:a16="http://schemas.microsoft.com/office/drawing/2014/main" id="{D359AA5B-EFEC-219E-3DF3-85EE362191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任意多边形: 形状 64">
                  <a:extLst>
                    <a:ext uri="{FF2B5EF4-FFF2-40B4-BE49-F238E27FC236}">
                      <a16:creationId xmlns:a16="http://schemas.microsoft.com/office/drawing/2014/main" id="{BBE855FB-F42B-688C-6469-D6F502632E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00218492-A8F9-D905-8BC3-72F64288F0AE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E92F6BB1-2380-CE06-FFB7-129C62A98257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AA43005D-7429-0395-63FE-2B75B5AF2717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54" name="箭头: V 形 53">
                  <a:extLst>
                    <a:ext uri="{FF2B5EF4-FFF2-40B4-BE49-F238E27FC236}">
                      <a16:creationId xmlns:a16="http://schemas.microsoft.com/office/drawing/2014/main" id="{CAECB966-7294-BB76-E905-1ACAFE6B144E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箭头: V 形 54">
                  <a:extLst>
                    <a:ext uri="{FF2B5EF4-FFF2-40B4-BE49-F238E27FC236}">
                      <a16:creationId xmlns:a16="http://schemas.microsoft.com/office/drawing/2014/main" id="{A3895541-9AF6-6027-51F2-A037A358F163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箭头: V 形 55">
                  <a:extLst>
                    <a:ext uri="{FF2B5EF4-FFF2-40B4-BE49-F238E27FC236}">
                      <a16:creationId xmlns:a16="http://schemas.microsoft.com/office/drawing/2014/main" id="{51258A11-9C0D-9635-AD35-E6085514BB5E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箭头: V 形 56">
                  <a:extLst>
                    <a:ext uri="{FF2B5EF4-FFF2-40B4-BE49-F238E27FC236}">
                      <a16:creationId xmlns:a16="http://schemas.microsoft.com/office/drawing/2014/main" id="{87FEC2E1-F513-AEF0-FBE5-7701D9FD9160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箭头: V 形 57">
                  <a:extLst>
                    <a:ext uri="{FF2B5EF4-FFF2-40B4-BE49-F238E27FC236}">
                      <a16:creationId xmlns:a16="http://schemas.microsoft.com/office/drawing/2014/main" id="{A172AAC1-5E4F-F2B5-8B2F-2ADCE23EFF03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2E837468-88E7-1F78-6E09-1D9475712F7D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49" name="任意多边形: 形状 48">
                  <a:extLst>
                    <a:ext uri="{FF2B5EF4-FFF2-40B4-BE49-F238E27FC236}">
                      <a16:creationId xmlns:a16="http://schemas.microsoft.com/office/drawing/2014/main" id="{1C9AC4B6-D24F-8B76-BED8-F9DD4F1E94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任意多边形: 形状 49">
                  <a:extLst>
                    <a:ext uri="{FF2B5EF4-FFF2-40B4-BE49-F238E27FC236}">
                      <a16:creationId xmlns:a16="http://schemas.microsoft.com/office/drawing/2014/main" id="{CC143B22-336B-F27F-192B-058B7B3CA6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A07908E7-4F2D-25FE-8CEC-F06FF47A87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: 形状 51">
                  <a:extLst>
                    <a:ext uri="{FF2B5EF4-FFF2-40B4-BE49-F238E27FC236}">
                      <a16:creationId xmlns:a16="http://schemas.microsoft.com/office/drawing/2014/main" id="{CDAC52DC-569F-E62A-B486-7EAE836B26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FAFE7CC3-6512-564D-217D-E29D053E23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F6C3E55-BCF5-9073-E066-F9872DFF5E27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8785ADB1-4A5B-30BD-5AE7-8D73CC4BAF3C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A85B1A36-BD81-654A-A7CD-C7317339326A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41" name="箭头: V 形 40">
                  <a:extLst>
                    <a:ext uri="{FF2B5EF4-FFF2-40B4-BE49-F238E27FC236}">
                      <a16:creationId xmlns:a16="http://schemas.microsoft.com/office/drawing/2014/main" id="{25B50A24-2ED2-FD9B-97DD-A993F3A71B56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箭头: V 形 41">
                  <a:extLst>
                    <a:ext uri="{FF2B5EF4-FFF2-40B4-BE49-F238E27FC236}">
                      <a16:creationId xmlns:a16="http://schemas.microsoft.com/office/drawing/2014/main" id="{85EEDAE2-4236-220C-4BC4-E0C800FA7FD9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箭头: V 形 42">
                  <a:extLst>
                    <a:ext uri="{FF2B5EF4-FFF2-40B4-BE49-F238E27FC236}">
                      <a16:creationId xmlns:a16="http://schemas.microsoft.com/office/drawing/2014/main" id="{8D7B339D-5BBE-51A7-AB95-FE2C008B48D1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箭头: V 形 43">
                  <a:extLst>
                    <a:ext uri="{FF2B5EF4-FFF2-40B4-BE49-F238E27FC236}">
                      <a16:creationId xmlns:a16="http://schemas.microsoft.com/office/drawing/2014/main" id="{50FC0620-5A6A-882B-74B5-C74B7C41C5A8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箭头: V 形 44">
                  <a:extLst>
                    <a:ext uri="{FF2B5EF4-FFF2-40B4-BE49-F238E27FC236}">
                      <a16:creationId xmlns:a16="http://schemas.microsoft.com/office/drawing/2014/main" id="{DB26E753-0D4E-0E02-E2FA-DCB5BDFA65AA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4411F837-7E14-581F-59EB-57884DB464A3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36" name="任意多边形: 形状 35">
                  <a:extLst>
                    <a:ext uri="{FF2B5EF4-FFF2-40B4-BE49-F238E27FC236}">
                      <a16:creationId xmlns:a16="http://schemas.microsoft.com/office/drawing/2014/main" id="{B345FAAA-510E-1C5E-0A69-59367F7AFB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任意多边形: 形状 36">
                  <a:extLst>
                    <a:ext uri="{FF2B5EF4-FFF2-40B4-BE49-F238E27FC236}">
                      <a16:creationId xmlns:a16="http://schemas.microsoft.com/office/drawing/2014/main" id="{B6F926BF-F716-B4E7-D95F-DF2258F7FD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任意多边形: 形状 37">
                  <a:extLst>
                    <a:ext uri="{FF2B5EF4-FFF2-40B4-BE49-F238E27FC236}">
                      <a16:creationId xmlns:a16="http://schemas.microsoft.com/office/drawing/2014/main" id="{03B28E77-D7DF-6BF7-E555-939C323B69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任意多边形: 形状 38">
                  <a:extLst>
                    <a:ext uri="{FF2B5EF4-FFF2-40B4-BE49-F238E27FC236}">
                      <a16:creationId xmlns:a16="http://schemas.microsoft.com/office/drawing/2014/main" id="{4A5C0F15-8B6C-5FB3-CE86-32FC552891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任意多边形: 形状 39">
                  <a:extLst>
                    <a:ext uri="{FF2B5EF4-FFF2-40B4-BE49-F238E27FC236}">
                      <a16:creationId xmlns:a16="http://schemas.microsoft.com/office/drawing/2014/main" id="{F34F4CC6-A7C4-7E20-0D6E-0D5402D253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428E4A8-1EC8-B9F0-C477-F2E2F940D598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C44DB7B7-364E-8F32-A53F-75A7EEA1258E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068A66AA-3671-0A8E-1F2F-A4C8180899A1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8" name="箭头: V 形 27">
                  <a:extLst>
                    <a:ext uri="{FF2B5EF4-FFF2-40B4-BE49-F238E27FC236}">
                      <a16:creationId xmlns:a16="http://schemas.microsoft.com/office/drawing/2014/main" id="{DD70BAE2-F79D-73A2-92D4-9F53E0F6B428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箭头: V 形 28">
                  <a:extLst>
                    <a:ext uri="{FF2B5EF4-FFF2-40B4-BE49-F238E27FC236}">
                      <a16:creationId xmlns:a16="http://schemas.microsoft.com/office/drawing/2014/main" id="{34D43A30-50D5-DC37-95F8-35CF009F898B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箭头: V 形 29">
                  <a:extLst>
                    <a:ext uri="{FF2B5EF4-FFF2-40B4-BE49-F238E27FC236}">
                      <a16:creationId xmlns:a16="http://schemas.microsoft.com/office/drawing/2014/main" id="{8D450BD5-0F25-1D77-6E59-FDB56D87ABE0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箭头: V 形 30">
                  <a:extLst>
                    <a:ext uri="{FF2B5EF4-FFF2-40B4-BE49-F238E27FC236}">
                      <a16:creationId xmlns:a16="http://schemas.microsoft.com/office/drawing/2014/main" id="{D4F1AA06-737E-9AA6-DA4D-709A899D6DC8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箭头: V 形 31">
                  <a:extLst>
                    <a:ext uri="{FF2B5EF4-FFF2-40B4-BE49-F238E27FC236}">
                      <a16:creationId xmlns:a16="http://schemas.microsoft.com/office/drawing/2014/main" id="{63A4EDA8-86C8-8D66-63CF-430A503198B7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268A070D-D01D-6BAD-3D30-F745BC708A28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8399F146-99D2-059B-32B2-2602800832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任意多边形: 形状 23">
                  <a:extLst>
                    <a:ext uri="{FF2B5EF4-FFF2-40B4-BE49-F238E27FC236}">
                      <a16:creationId xmlns:a16="http://schemas.microsoft.com/office/drawing/2014/main" id="{1C143E24-90E1-F81E-9735-D9FBB577C2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: 形状 24">
                  <a:extLst>
                    <a:ext uri="{FF2B5EF4-FFF2-40B4-BE49-F238E27FC236}">
                      <a16:creationId xmlns:a16="http://schemas.microsoft.com/office/drawing/2014/main" id="{774B0C63-FE4E-BFC7-728F-17F220345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任意多边形: 形状 25">
                  <a:extLst>
                    <a:ext uri="{FF2B5EF4-FFF2-40B4-BE49-F238E27FC236}">
                      <a16:creationId xmlns:a16="http://schemas.microsoft.com/office/drawing/2014/main" id="{54124D1F-E632-028B-B3FE-FCD76E79EE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任意多边形: 形状 26">
                  <a:extLst>
                    <a:ext uri="{FF2B5EF4-FFF2-40B4-BE49-F238E27FC236}">
                      <a16:creationId xmlns:a16="http://schemas.microsoft.com/office/drawing/2014/main" id="{A7957254-E423-8C53-C85B-E78B622306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071821FE-A8A1-F7AA-CB9B-B2EB639D9072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0611CD81-EBC8-9E96-6DAA-82340E0E50FB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326ABE6-6227-D6F6-0133-F64EE9979700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5" name="箭头: V 形 14">
                  <a:extLst>
                    <a:ext uri="{FF2B5EF4-FFF2-40B4-BE49-F238E27FC236}">
                      <a16:creationId xmlns:a16="http://schemas.microsoft.com/office/drawing/2014/main" id="{36477861-B964-5B6E-41D2-A0F71DE8C036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箭头: V 形 15">
                  <a:extLst>
                    <a:ext uri="{FF2B5EF4-FFF2-40B4-BE49-F238E27FC236}">
                      <a16:creationId xmlns:a16="http://schemas.microsoft.com/office/drawing/2014/main" id="{82869792-4798-7284-C2F3-4A14357CD9C7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箭头: V 形 16">
                  <a:extLst>
                    <a:ext uri="{FF2B5EF4-FFF2-40B4-BE49-F238E27FC236}">
                      <a16:creationId xmlns:a16="http://schemas.microsoft.com/office/drawing/2014/main" id="{963298A6-E0A6-F186-92DC-48071E19BE3B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箭头: V 形 17">
                  <a:extLst>
                    <a:ext uri="{FF2B5EF4-FFF2-40B4-BE49-F238E27FC236}">
                      <a16:creationId xmlns:a16="http://schemas.microsoft.com/office/drawing/2014/main" id="{BEFC689E-24A4-08F9-25F8-A0F1BBF0C934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箭头: V 形 18">
                  <a:extLst>
                    <a:ext uri="{FF2B5EF4-FFF2-40B4-BE49-F238E27FC236}">
                      <a16:creationId xmlns:a16="http://schemas.microsoft.com/office/drawing/2014/main" id="{FB80898E-5018-03BD-B3D9-BFD65F1FAF10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665CFC85-9E7A-9665-78C9-D153E030E046}"/>
              </a:ext>
            </a:extLst>
          </p:cNvPr>
          <p:cNvGrpSpPr/>
          <p:nvPr userDrawn="1"/>
        </p:nvGrpSpPr>
        <p:grpSpPr>
          <a:xfrm>
            <a:off x="-27154" y="1793"/>
            <a:ext cx="12219154" cy="342885"/>
            <a:chOff x="3587567" y="9380059"/>
            <a:chExt cx="12219154" cy="342885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E1714504-ED18-9D52-ED02-FB81286B0E7A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769A28A3-060D-8C03-92A8-D4501693CA75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124" name="组合 123">
                <a:extLst>
                  <a:ext uri="{FF2B5EF4-FFF2-40B4-BE49-F238E27FC236}">
                    <a16:creationId xmlns:a16="http://schemas.microsoft.com/office/drawing/2014/main" id="{7C60CBF8-2E97-1E67-7491-1ACCCC3F1035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31" name="箭头: V 形 130">
                  <a:extLst>
                    <a:ext uri="{FF2B5EF4-FFF2-40B4-BE49-F238E27FC236}">
                      <a16:creationId xmlns:a16="http://schemas.microsoft.com/office/drawing/2014/main" id="{BC4C9CF7-B70A-D8A8-DAC4-955FC9872AF8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箭头: V 形 131">
                  <a:extLst>
                    <a:ext uri="{FF2B5EF4-FFF2-40B4-BE49-F238E27FC236}">
                      <a16:creationId xmlns:a16="http://schemas.microsoft.com/office/drawing/2014/main" id="{A5C9D168-E705-83D9-CA43-1BA506877FA7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箭头: V 形 132">
                  <a:extLst>
                    <a:ext uri="{FF2B5EF4-FFF2-40B4-BE49-F238E27FC236}">
                      <a16:creationId xmlns:a16="http://schemas.microsoft.com/office/drawing/2014/main" id="{CB78F289-79B8-496C-3399-9BC3634EA994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箭头: V 形 133">
                  <a:extLst>
                    <a:ext uri="{FF2B5EF4-FFF2-40B4-BE49-F238E27FC236}">
                      <a16:creationId xmlns:a16="http://schemas.microsoft.com/office/drawing/2014/main" id="{542B5A3E-118D-2442-B927-382036195FA3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箭头: V 形 134">
                  <a:extLst>
                    <a:ext uri="{FF2B5EF4-FFF2-40B4-BE49-F238E27FC236}">
                      <a16:creationId xmlns:a16="http://schemas.microsoft.com/office/drawing/2014/main" id="{72B7D910-8489-41E4-04B4-CA5B58953603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5" name="组合 124">
                <a:extLst>
                  <a:ext uri="{FF2B5EF4-FFF2-40B4-BE49-F238E27FC236}">
                    <a16:creationId xmlns:a16="http://schemas.microsoft.com/office/drawing/2014/main" id="{CDD7B861-8DA4-F537-FA65-83906EDEEE38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26" name="任意多边形: 形状 125">
                  <a:extLst>
                    <a:ext uri="{FF2B5EF4-FFF2-40B4-BE49-F238E27FC236}">
                      <a16:creationId xmlns:a16="http://schemas.microsoft.com/office/drawing/2014/main" id="{7694CB12-6B3D-7D95-4747-C605649116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7" name="任意多边形: 形状 126">
                  <a:extLst>
                    <a:ext uri="{FF2B5EF4-FFF2-40B4-BE49-F238E27FC236}">
                      <a16:creationId xmlns:a16="http://schemas.microsoft.com/office/drawing/2014/main" id="{6709ED1A-8362-C9E8-B41A-9931F5A98D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8" name="任意多边形: 形状 127">
                  <a:extLst>
                    <a:ext uri="{FF2B5EF4-FFF2-40B4-BE49-F238E27FC236}">
                      <a16:creationId xmlns:a16="http://schemas.microsoft.com/office/drawing/2014/main" id="{56837B1F-ED1E-9B9C-D719-E1AF997893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9" name="任意多边形: 形状 128">
                  <a:extLst>
                    <a:ext uri="{FF2B5EF4-FFF2-40B4-BE49-F238E27FC236}">
                      <a16:creationId xmlns:a16="http://schemas.microsoft.com/office/drawing/2014/main" id="{5DBF368C-0D1D-FB39-6C6B-DFD3369911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0" name="任意多边形: 形状 129">
                  <a:extLst>
                    <a:ext uri="{FF2B5EF4-FFF2-40B4-BE49-F238E27FC236}">
                      <a16:creationId xmlns:a16="http://schemas.microsoft.com/office/drawing/2014/main" id="{7D8A0BFA-6A7E-62A9-A8B1-B4B90DDBEF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A8B0518A-58A3-990C-C246-9EA39A88B6D7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56675A3F-9949-FFD6-1D54-E57173991FA1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12" name="组合 111">
                <a:extLst>
                  <a:ext uri="{FF2B5EF4-FFF2-40B4-BE49-F238E27FC236}">
                    <a16:creationId xmlns:a16="http://schemas.microsoft.com/office/drawing/2014/main" id="{39704BBC-12F8-95F0-6871-1134A658CBDE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19" name="箭头: V 形 118">
                  <a:extLst>
                    <a:ext uri="{FF2B5EF4-FFF2-40B4-BE49-F238E27FC236}">
                      <a16:creationId xmlns:a16="http://schemas.microsoft.com/office/drawing/2014/main" id="{A5B7378F-C0C1-F746-A4C1-BD31825D6BA6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箭头: V 形 119">
                  <a:extLst>
                    <a:ext uri="{FF2B5EF4-FFF2-40B4-BE49-F238E27FC236}">
                      <a16:creationId xmlns:a16="http://schemas.microsoft.com/office/drawing/2014/main" id="{C696857D-CCC6-BCD8-E933-7ADF8D1B4ACF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箭头: V 形 120">
                  <a:extLst>
                    <a:ext uri="{FF2B5EF4-FFF2-40B4-BE49-F238E27FC236}">
                      <a16:creationId xmlns:a16="http://schemas.microsoft.com/office/drawing/2014/main" id="{E6319EE6-EB7F-86E7-E2A7-A6E324171C52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箭头: V 形 121">
                  <a:extLst>
                    <a:ext uri="{FF2B5EF4-FFF2-40B4-BE49-F238E27FC236}">
                      <a16:creationId xmlns:a16="http://schemas.microsoft.com/office/drawing/2014/main" id="{993EFCFC-1D8F-AFCD-BF1A-E6CCAEBF7518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箭头: V 形 122">
                  <a:extLst>
                    <a:ext uri="{FF2B5EF4-FFF2-40B4-BE49-F238E27FC236}">
                      <a16:creationId xmlns:a16="http://schemas.microsoft.com/office/drawing/2014/main" id="{6A0B552D-8B26-EDF0-5818-EECE81B82F22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3" name="组合 112">
                <a:extLst>
                  <a:ext uri="{FF2B5EF4-FFF2-40B4-BE49-F238E27FC236}">
                    <a16:creationId xmlns:a16="http://schemas.microsoft.com/office/drawing/2014/main" id="{28413F3F-D9B5-6AD6-6A93-D4B66DE35707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14" name="任意多边形: 形状 113">
                  <a:extLst>
                    <a:ext uri="{FF2B5EF4-FFF2-40B4-BE49-F238E27FC236}">
                      <a16:creationId xmlns:a16="http://schemas.microsoft.com/office/drawing/2014/main" id="{57668F3A-31E4-332B-32B5-AFA4DCB4BC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" name="任意多边形: 形状 114">
                  <a:extLst>
                    <a:ext uri="{FF2B5EF4-FFF2-40B4-BE49-F238E27FC236}">
                      <a16:creationId xmlns:a16="http://schemas.microsoft.com/office/drawing/2014/main" id="{D5D68068-33CE-D539-FE56-FF7EB9A92E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" name="任意多边形: 形状 115">
                  <a:extLst>
                    <a:ext uri="{FF2B5EF4-FFF2-40B4-BE49-F238E27FC236}">
                      <a16:creationId xmlns:a16="http://schemas.microsoft.com/office/drawing/2014/main" id="{7BFE133E-058A-4AE3-A382-5B81B90D12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" name="任意多边形: 形状 116">
                  <a:extLst>
                    <a:ext uri="{FF2B5EF4-FFF2-40B4-BE49-F238E27FC236}">
                      <a16:creationId xmlns:a16="http://schemas.microsoft.com/office/drawing/2014/main" id="{3CB5826E-AB1B-3436-DD63-AEBCEB9E76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" name="任意多边形: 形状 117">
                  <a:extLst>
                    <a:ext uri="{FF2B5EF4-FFF2-40B4-BE49-F238E27FC236}">
                      <a16:creationId xmlns:a16="http://schemas.microsoft.com/office/drawing/2014/main" id="{83B14B1A-FB21-325D-AAA0-079953E909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B76EACAB-C2FF-5C58-5860-0EE31ABE592A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7ECCADAB-064D-6ADB-BF54-FD09C7D1640A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99" name="组合 98">
                <a:extLst>
                  <a:ext uri="{FF2B5EF4-FFF2-40B4-BE49-F238E27FC236}">
                    <a16:creationId xmlns:a16="http://schemas.microsoft.com/office/drawing/2014/main" id="{43C45A0B-B831-4FAE-FD0D-F8175BBF1EED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06" name="箭头: V 形 105">
                  <a:extLst>
                    <a:ext uri="{FF2B5EF4-FFF2-40B4-BE49-F238E27FC236}">
                      <a16:creationId xmlns:a16="http://schemas.microsoft.com/office/drawing/2014/main" id="{F1A3FDD3-CB1C-D126-0ECD-8051729B5C3C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箭头: V 形 106">
                  <a:extLst>
                    <a:ext uri="{FF2B5EF4-FFF2-40B4-BE49-F238E27FC236}">
                      <a16:creationId xmlns:a16="http://schemas.microsoft.com/office/drawing/2014/main" id="{C46DC352-2C42-1297-7F4A-7276A8A68E66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箭头: V 形 107">
                  <a:extLst>
                    <a:ext uri="{FF2B5EF4-FFF2-40B4-BE49-F238E27FC236}">
                      <a16:creationId xmlns:a16="http://schemas.microsoft.com/office/drawing/2014/main" id="{99AF5DC2-0477-9C46-CDE3-DB0BF86F7C3B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箭头: V 形 108">
                  <a:extLst>
                    <a:ext uri="{FF2B5EF4-FFF2-40B4-BE49-F238E27FC236}">
                      <a16:creationId xmlns:a16="http://schemas.microsoft.com/office/drawing/2014/main" id="{D5CDE7C3-8B56-AF2F-77A6-B30C25F63AEA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箭头: V 形 109">
                  <a:extLst>
                    <a:ext uri="{FF2B5EF4-FFF2-40B4-BE49-F238E27FC236}">
                      <a16:creationId xmlns:a16="http://schemas.microsoft.com/office/drawing/2014/main" id="{6B18DCF9-7338-D348-044D-E1DD42ACF544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0" name="组合 99">
                <a:extLst>
                  <a:ext uri="{FF2B5EF4-FFF2-40B4-BE49-F238E27FC236}">
                    <a16:creationId xmlns:a16="http://schemas.microsoft.com/office/drawing/2014/main" id="{C1BE7763-B974-2F6C-5FB6-C984EC0BC704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5E9E6B4D-FBCC-0FD9-AA51-15C2C70EFC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任意多边形: 形状 101">
                  <a:extLst>
                    <a:ext uri="{FF2B5EF4-FFF2-40B4-BE49-F238E27FC236}">
                      <a16:creationId xmlns:a16="http://schemas.microsoft.com/office/drawing/2014/main" id="{9D1188DE-A385-C291-A6D9-E4194CB350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任意多边形: 形状 102">
                  <a:extLst>
                    <a:ext uri="{FF2B5EF4-FFF2-40B4-BE49-F238E27FC236}">
                      <a16:creationId xmlns:a16="http://schemas.microsoft.com/office/drawing/2014/main" id="{8D29F91F-C11C-64BC-07DE-FDF9A3C9C2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45B0FC51-21A7-FD24-0B9A-F03E112395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任意多边形: 形状 104">
                  <a:extLst>
                    <a:ext uri="{FF2B5EF4-FFF2-40B4-BE49-F238E27FC236}">
                      <a16:creationId xmlns:a16="http://schemas.microsoft.com/office/drawing/2014/main" id="{2013C6B5-4C79-EEE3-152E-EC343C7404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0E3AD2BB-F4FB-70AC-014B-AB10B4EB5279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FD5B2475-C3FA-3A96-86C4-4AD5EE37D0EC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86" name="组合 85">
                <a:extLst>
                  <a:ext uri="{FF2B5EF4-FFF2-40B4-BE49-F238E27FC236}">
                    <a16:creationId xmlns:a16="http://schemas.microsoft.com/office/drawing/2014/main" id="{E3777F99-55C8-E25A-F2C5-2B62A18745F7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93" name="箭头: V 形 92">
                  <a:extLst>
                    <a:ext uri="{FF2B5EF4-FFF2-40B4-BE49-F238E27FC236}">
                      <a16:creationId xmlns:a16="http://schemas.microsoft.com/office/drawing/2014/main" id="{A0D1EFE0-4057-F7DA-F75B-9FA675989D6F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箭头: V 形 93">
                  <a:extLst>
                    <a:ext uri="{FF2B5EF4-FFF2-40B4-BE49-F238E27FC236}">
                      <a16:creationId xmlns:a16="http://schemas.microsoft.com/office/drawing/2014/main" id="{5ADA986C-1BDC-3D49-845A-C33E701B70F5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箭头: V 形 94">
                  <a:extLst>
                    <a:ext uri="{FF2B5EF4-FFF2-40B4-BE49-F238E27FC236}">
                      <a16:creationId xmlns:a16="http://schemas.microsoft.com/office/drawing/2014/main" id="{43619363-FAF3-8215-34B1-B0AE2F7D74FD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箭头: V 形 95">
                  <a:extLst>
                    <a:ext uri="{FF2B5EF4-FFF2-40B4-BE49-F238E27FC236}">
                      <a16:creationId xmlns:a16="http://schemas.microsoft.com/office/drawing/2014/main" id="{EDA44539-CE45-E575-7D6B-A6972B1942DC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箭头: V 形 96">
                  <a:extLst>
                    <a:ext uri="{FF2B5EF4-FFF2-40B4-BE49-F238E27FC236}">
                      <a16:creationId xmlns:a16="http://schemas.microsoft.com/office/drawing/2014/main" id="{15F84FEF-1CCC-8856-D0BB-FCFDF50684C9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7" name="组合 86">
                <a:extLst>
                  <a:ext uri="{FF2B5EF4-FFF2-40B4-BE49-F238E27FC236}">
                    <a16:creationId xmlns:a16="http://schemas.microsoft.com/office/drawing/2014/main" id="{B6144A53-4D09-7D39-882B-5B066DB7EAC4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A68E4973-8E9D-3AD7-C237-417B73E1AD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" name="任意多边形: 形状 88">
                  <a:extLst>
                    <a:ext uri="{FF2B5EF4-FFF2-40B4-BE49-F238E27FC236}">
                      <a16:creationId xmlns:a16="http://schemas.microsoft.com/office/drawing/2014/main" id="{88EB1476-A4B9-2160-47EE-01EAB3E8CC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8FA34838-A1DC-6012-416E-41D5177D56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3DAA726F-529C-7D73-6819-C1AF49AEDF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C2B07DA9-BD84-3C70-8B2F-9670F98823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2C102D9E-AACA-C7C3-A6E7-49AA73F66A86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1D6B68CA-CB38-2584-CA21-273FF37A1DA7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43537686-C447-99C5-472E-4113A76C8738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80" name="箭头: V 形 79">
                  <a:extLst>
                    <a:ext uri="{FF2B5EF4-FFF2-40B4-BE49-F238E27FC236}">
                      <a16:creationId xmlns:a16="http://schemas.microsoft.com/office/drawing/2014/main" id="{0F19EE55-520B-CB97-2999-9A9A57390333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箭头: V 形 80">
                  <a:extLst>
                    <a:ext uri="{FF2B5EF4-FFF2-40B4-BE49-F238E27FC236}">
                      <a16:creationId xmlns:a16="http://schemas.microsoft.com/office/drawing/2014/main" id="{F3E49D09-E684-095A-2B60-B64E57254012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箭头: V 形 81">
                  <a:extLst>
                    <a:ext uri="{FF2B5EF4-FFF2-40B4-BE49-F238E27FC236}">
                      <a16:creationId xmlns:a16="http://schemas.microsoft.com/office/drawing/2014/main" id="{D2D358D7-0F51-C5ED-46B3-3371BB4E1233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箭头: V 形 82">
                  <a:extLst>
                    <a:ext uri="{FF2B5EF4-FFF2-40B4-BE49-F238E27FC236}">
                      <a16:creationId xmlns:a16="http://schemas.microsoft.com/office/drawing/2014/main" id="{C2F102AC-B012-7EBD-85D2-F5794D5354B9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箭头: V 形 83">
                  <a:extLst>
                    <a:ext uri="{FF2B5EF4-FFF2-40B4-BE49-F238E27FC236}">
                      <a16:creationId xmlns:a16="http://schemas.microsoft.com/office/drawing/2014/main" id="{25E991EC-8D0F-EE4C-7F7D-2676067830B7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44522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0B37359-7E72-132D-A26E-228F74F7C695}"/>
              </a:ext>
            </a:extLst>
          </p:cNvPr>
          <p:cNvSpPr/>
          <p:nvPr userDrawn="1"/>
        </p:nvSpPr>
        <p:spPr>
          <a:xfrm>
            <a:off x="660400" y="787415"/>
            <a:ext cx="4297680" cy="34288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占位符 11">
            <a:extLst>
              <a:ext uri="{FF2B5EF4-FFF2-40B4-BE49-F238E27FC236}">
                <a16:creationId xmlns:a16="http://schemas.microsoft.com/office/drawing/2014/main" id="{50D1CBED-BFA0-9963-E9F0-5479B55B3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048" y="511753"/>
            <a:ext cx="4336231" cy="5513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3600" b="1" kern="1200" dirty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请输入标题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E5F343F-B3C0-9FEF-6874-8F31F21960A0}"/>
              </a:ext>
            </a:extLst>
          </p:cNvPr>
          <p:cNvGrpSpPr/>
          <p:nvPr userDrawn="1"/>
        </p:nvGrpSpPr>
        <p:grpSpPr>
          <a:xfrm>
            <a:off x="-27154" y="6526516"/>
            <a:ext cx="12219154" cy="342885"/>
            <a:chOff x="3587567" y="9380059"/>
            <a:chExt cx="12219154" cy="342885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479D128-8263-F818-D02B-BAED6C138719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811E827-FACD-94C1-4C83-E272FEA2C1F1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8CDC7F6F-FC0B-BE09-804C-2C93835B4E5D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66" name="箭头: V 形 65">
                  <a:extLst>
                    <a:ext uri="{FF2B5EF4-FFF2-40B4-BE49-F238E27FC236}">
                      <a16:creationId xmlns:a16="http://schemas.microsoft.com/office/drawing/2014/main" id="{8FD56B0D-315D-304D-75C2-E7B97419C56C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箭头: V 形 66">
                  <a:extLst>
                    <a:ext uri="{FF2B5EF4-FFF2-40B4-BE49-F238E27FC236}">
                      <a16:creationId xmlns:a16="http://schemas.microsoft.com/office/drawing/2014/main" id="{063B8CA2-DB74-D048-0322-CB7A01D82DE4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箭头: V 形 67">
                  <a:extLst>
                    <a:ext uri="{FF2B5EF4-FFF2-40B4-BE49-F238E27FC236}">
                      <a16:creationId xmlns:a16="http://schemas.microsoft.com/office/drawing/2014/main" id="{72E51DA6-3658-0011-CFCA-6B6D19074F20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箭头: V 形 68">
                  <a:extLst>
                    <a:ext uri="{FF2B5EF4-FFF2-40B4-BE49-F238E27FC236}">
                      <a16:creationId xmlns:a16="http://schemas.microsoft.com/office/drawing/2014/main" id="{84D2CD57-9EDF-1163-6400-FB68B5F26EDA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箭头: V 形 69">
                  <a:extLst>
                    <a:ext uri="{FF2B5EF4-FFF2-40B4-BE49-F238E27FC236}">
                      <a16:creationId xmlns:a16="http://schemas.microsoft.com/office/drawing/2014/main" id="{E2A0F33C-1C9E-ED97-5EB6-1CCB69F43D81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7C2519D4-4DDB-223B-1DA1-261A5E3E1CC7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61" name="任意多边形: 形状 60">
                  <a:extLst>
                    <a:ext uri="{FF2B5EF4-FFF2-40B4-BE49-F238E27FC236}">
                      <a16:creationId xmlns:a16="http://schemas.microsoft.com/office/drawing/2014/main" id="{DD3DF054-4D7C-F9C7-EC9F-2533CFE850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" name="任意多边形: 形状 61">
                  <a:extLst>
                    <a:ext uri="{FF2B5EF4-FFF2-40B4-BE49-F238E27FC236}">
                      <a16:creationId xmlns:a16="http://schemas.microsoft.com/office/drawing/2014/main" id="{01098B68-0D38-446F-EC12-9565E74606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任意多边形: 形状 62">
                  <a:extLst>
                    <a:ext uri="{FF2B5EF4-FFF2-40B4-BE49-F238E27FC236}">
                      <a16:creationId xmlns:a16="http://schemas.microsoft.com/office/drawing/2014/main" id="{E7E6759F-F754-454E-91E8-75C24E9785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任意多边形: 形状 63">
                  <a:extLst>
                    <a:ext uri="{FF2B5EF4-FFF2-40B4-BE49-F238E27FC236}">
                      <a16:creationId xmlns:a16="http://schemas.microsoft.com/office/drawing/2014/main" id="{DC2913F2-F010-4271-7067-BA0D7F8F28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任意多边形: 形状 64">
                  <a:extLst>
                    <a:ext uri="{FF2B5EF4-FFF2-40B4-BE49-F238E27FC236}">
                      <a16:creationId xmlns:a16="http://schemas.microsoft.com/office/drawing/2014/main" id="{1FC75B47-9EBA-7D32-E855-553BF62752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FEED553-5023-3634-55B0-C7C9D9E8FB75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9169CDD4-5B7F-7900-D3CE-2F55462F5BAE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BA5B24DB-F82F-3915-1D28-1795D43BC07D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54" name="箭头: V 形 53">
                  <a:extLst>
                    <a:ext uri="{FF2B5EF4-FFF2-40B4-BE49-F238E27FC236}">
                      <a16:creationId xmlns:a16="http://schemas.microsoft.com/office/drawing/2014/main" id="{FF2B374B-6BB4-EB97-9C6A-6ADD1BE7F5A7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箭头: V 形 54">
                  <a:extLst>
                    <a:ext uri="{FF2B5EF4-FFF2-40B4-BE49-F238E27FC236}">
                      <a16:creationId xmlns:a16="http://schemas.microsoft.com/office/drawing/2014/main" id="{451C74D1-BA86-3068-3C81-C3F1EA4A1978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箭头: V 形 55">
                  <a:extLst>
                    <a:ext uri="{FF2B5EF4-FFF2-40B4-BE49-F238E27FC236}">
                      <a16:creationId xmlns:a16="http://schemas.microsoft.com/office/drawing/2014/main" id="{087912B4-1CE1-5D58-EA0F-3D49C5B9E5D2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箭头: V 形 56">
                  <a:extLst>
                    <a:ext uri="{FF2B5EF4-FFF2-40B4-BE49-F238E27FC236}">
                      <a16:creationId xmlns:a16="http://schemas.microsoft.com/office/drawing/2014/main" id="{FD5BC7B5-9CA0-3E11-2FB5-CBD739D9F94B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箭头: V 形 57">
                  <a:extLst>
                    <a:ext uri="{FF2B5EF4-FFF2-40B4-BE49-F238E27FC236}">
                      <a16:creationId xmlns:a16="http://schemas.microsoft.com/office/drawing/2014/main" id="{6FE860B3-BB52-2887-9E69-328AEAC3DE5C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05280E22-0D4A-DA91-74DC-C86AD61E5EAE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49" name="任意多边形: 形状 48">
                  <a:extLst>
                    <a:ext uri="{FF2B5EF4-FFF2-40B4-BE49-F238E27FC236}">
                      <a16:creationId xmlns:a16="http://schemas.microsoft.com/office/drawing/2014/main" id="{41FBC0F0-8421-FB48-6A6F-B84EA8A624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任意多边形: 形状 49">
                  <a:extLst>
                    <a:ext uri="{FF2B5EF4-FFF2-40B4-BE49-F238E27FC236}">
                      <a16:creationId xmlns:a16="http://schemas.microsoft.com/office/drawing/2014/main" id="{F4C0EF2D-4C1B-5DD0-5BE4-9E9579C04B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AAEA755A-FAF0-1F3B-4DD5-4CC047E210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: 形状 51">
                  <a:extLst>
                    <a:ext uri="{FF2B5EF4-FFF2-40B4-BE49-F238E27FC236}">
                      <a16:creationId xmlns:a16="http://schemas.microsoft.com/office/drawing/2014/main" id="{270FDFFF-CC10-5647-E0E0-FE6EA94B32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753371BE-4A2F-4303-082D-77B5C0836A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1D45D8C-7A8E-CCFE-C4E4-0CEC3E448D23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2E9CC5AC-04DA-287E-7D65-E85EC3AB6FFF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0E1DDDF7-0F0A-8C67-E201-77BD759D3E40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41" name="箭头: V 形 40">
                  <a:extLst>
                    <a:ext uri="{FF2B5EF4-FFF2-40B4-BE49-F238E27FC236}">
                      <a16:creationId xmlns:a16="http://schemas.microsoft.com/office/drawing/2014/main" id="{8DB50E3A-9086-C188-A231-CCABDCFAE386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箭头: V 形 41">
                  <a:extLst>
                    <a:ext uri="{FF2B5EF4-FFF2-40B4-BE49-F238E27FC236}">
                      <a16:creationId xmlns:a16="http://schemas.microsoft.com/office/drawing/2014/main" id="{2849D896-B812-1657-8CE3-4FE65C5CC1AA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箭头: V 形 42">
                  <a:extLst>
                    <a:ext uri="{FF2B5EF4-FFF2-40B4-BE49-F238E27FC236}">
                      <a16:creationId xmlns:a16="http://schemas.microsoft.com/office/drawing/2014/main" id="{FF6FA742-037F-F95C-9EC8-06ECFF104C72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箭头: V 形 43">
                  <a:extLst>
                    <a:ext uri="{FF2B5EF4-FFF2-40B4-BE49-F238E27FC236}">
                      <a16:creationId xmlns:a16="http://schemas.microsoft.com/office/drawing/2014/main" id="{694D62FB-F93C-D464-D2AF-FE462314F368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箭头: V 形 44">
                  <a:extLst>
                    <a:ext uri="{FF2B5EF4-FFF2-40B4-BE49-F238E27FC236}">
                      <a16:creationId xmlns:a16="http://schemas.microsoft.com/office/drawing/2014/main" id="{C3867912-637C-3A15-2D3C-D7DAF608E067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C6528805-2D62-6839-6E90-A1E9D8F2E558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36" name="任意多边形: 形状 35">
                  <a:extLst>
                    <a:ext uri="{FF2B5EF4-FFF2-40B4-BE49-F238E27FC236}">
                      <a16:creationId xmlns:a16="http://schemas.microsoft.com/office/drawing/2014/main" id="{7E61BE41-2CD9-C6F0-F37A-0F67C4B9BC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任意多边形: 形状 36">
                  <a:extLst>
                    <a:ext uri="{FF2B5EF4-FFF2-40B4-BE49-F238E27FC236}">
                      <a16:creationId xmlns:a16="http://schemas.microsoft.com/office/drawing/2014/main" id="{5E401465-1756-B3A3-F810-5C4365BA1F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任意多边形: 形状 37">
                  <a:extLst>
                    <a:ext uri="{FF2B5EF4-FFF2-40B4-BE49-F238E27FC236}">
                      <a16:creationId xmlns:a16="http://schemas.microsoft.com/office/drawing/2014/main" id="{1BFF201B-A663-FC2B-8785-E5E9F549E4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任意多边形: 形状 38">
                  <a:extLst>
                    <a:ext uri="{FF2B5EF4-FFF2-40B4-BE49-F238E27FC236}">
                      <a16:creationId xmlns:a16="http://schemas.microsoft.com/office/drawing/2014/main" id="{563E78EC-7BE6-B2BC-DAB5-A41582E4A5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任意多边形: 形状 39">
                  <a:extLst>
                    <a:ext uri="{FF2B5EF4-FFF2-40B4-BE49-F238E27FC236}">
                      <a16:creationId xmlns:a16="http://schemas.microsoft.com/office/drawing/2014/main" id="{3034BD55-130E-1018-08D6-5EB8F2F306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939B5F9-9CD5-0C6B-76A5-D955976F1BEF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9CDE51F6-45EA-E81B-F738-959F44096AD5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A25256CB-4EBE-6777-893F-BEF8283E2681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8" name="箭头: V 形 27">
                  <a:extLst>
                    <a:ext uri="{FF2B5EF4-FFF2-40B4-BE49-F238E27FC236}">
                      <a16:creationId xmlns:a16="http://schemas.microsoft.com/office/drawing/2014/main" id="{CFEA378B-95C1-9C42-6C56-9093F2E1A886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箭头: V 形 28">
                  <a:extLst>
                    <a:ext uri="{FF2B5EF4-FFF2-40B4-BE49-F238E27FC236}">
                      <a16:creationId xmlns:a16="http://schemas.microsoft.com/office/drawing/2014/main" id="{2AA824FA-22BC-1ACC-40E4-FD1E23A3E1CF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箭头: V 形 29">
                  <a:extLst>
                    <a:ext uri="{FF2B5EF4-FFF2-40B4-BE49-F238E27FC236}">
                      <a16:creationId xmlns:a16="http://schemas.microsoft.com/office/drawing/2014/main" id="{43F8C97E-705D-70E5-3D0F-54DE39E992F2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箭头: V 形 30">
                  <a:extLst>
                    <a:ext uri="{FF2B5EF4-FFF2-40B4-BE49-F238E27FC236}">
                      <a16:creationId xmlns:a16="http://schemas.microsoft.com/office/drawing/2014/main" id="{918EBD74-6FCA-9A90-BC32-12077AA57775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箭头: V 形 31">
                  <a:extLst>
                    <a:ext uri="{FF2B5EF4-FFF2-40B4-BE49-F238E27FC236}">
                      <a16:creationId xmlns:a16="http://schemas.microsoft.com/office/drawing/2014/main" id="{23797EEF-3262-2A3A-5045-97741B2059D2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33A2B687-F8EB-0F93-6705-755CBC8C4FCB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09ABB2CA-91D4-EBE4-7363-B648B32233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任意多边形: 形状 23">
                  <a:extLst>
                    <a:ext uri="{FF2B5EF4-FFF2-40B4-BE49-F238E27FC236}">
                      <a16:creationId xmlns:a16="http://schemas.microsoft.com/office/drawing/2014/main" id="{187AF744-EFBB-32E9-CA22-C3A84AB9A4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: 形状 24">
                  <a:extLst>
                    <a:ext uri="{FF2B5EF4-FFF2-40B4-BE49-F238E27FC236}">
                      <a16:creationId xmlns:a16="http://schemas.microsoft.com/office/drawing/2014/main" id="{4BD78789-28F4-541C-EA2F-43887AF1BA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任意多边形: 形状 25">
                  <a:extLst>
                    <a:ext uri="{FF2B5EF4-FFF2-40B4-BE49-F238E27FC236}">
                      <a16:creationId xmlns:a16="http://schemas.microsoft.com/office/drawing/2014/main" id="{40700741-8E17-4CC8-7D64-F370070DFE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任意多边形: 形状 26">
                  <a:extLst>
                    <a:ext uri="{FF2B5EF4-FFF2-40B4-BE49-F238E27FC236}">
                      <a16:creationId xmlns:a16="http://schemas.microsoft.com/office/drawing/2014/main" id="{A1F8BC11-8FF3-4AA7-3D92-9B758B3906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1D749666-FA42-51D9-8BE6-8D24D4D788D9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191C31F2-B3DB-9614-89B0-88B769DE3165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2BDD3668-D390-F27A-A1CA-43AD3E65C2B7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5" name="箭头: V 形 14">
                  <a:extLst>
                    <a:ext uri="{FF2B5EF4-FFF2-40B4-BE49-F238E27FC236}">
                      <a16:creationId xmlns:a16="http://schemas.microsoft.com/office/drawing/2014/main" id="{D166D7ED-3389-3E23-4667-9CD2E5903E87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箭头: V 形 15">
                  <a:extLst>
                    <a:ext uri="{FF2B5EF4-FFF2-40B4-BE49-F238E27FC236}">
                      <a16:creationId xmlns:a16="http://schemas.microsoft.com/office/drawing/2014/main" id="{1909D1DA-C598-9D96-F845-7D429B38496A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箭头: V 形 16">
                  <a:extLst>
                    <a:ext uri="{FF2B5EF4-FFF2-40B4-BE49-F238E27FC236}">
                      <a16:creationId xmlns:a16="http://schemas.microsoft.com/office/drawing/2014/main" id="{D20FFC34-5646-B88F-B416-D8D60BE36AB3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箭头: V 形 17">
                  <a:extLst>
                    <a:ext uri="{FF2B5EF4-FFF2-40B4-BE49-F238E27FC236}">
                      <a16:creationId xmlns:a16="http://schemas.microsoft.com/office/drawing/2014/main" id="{06D30334-3FC4-ABDC-EF6F-5A16AC5309C7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箭头: V 形 18">
                  <a:extLst>
                    <a:ext uri="{FF2B5EF4-FFF2-40B4-BE49-F238E27FC236}">
                      <a16:creationId xmlns:a16="http://schemas.microsoft.com/office/drawing/2014/main" id="{809046F3-A23D-19FD-2DE1-C1FC19306BC6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555BBA20-2E7D-6B5C-28C7-EBE49094EC3F}"/>
              </a:ext>
            </a:extLst>
          </p:cNvPr>
          <p:cNvGrpSpPr/>
          <p:nvPr userDrawn="1"/>
        </p:nvGrpSpPr>
        <p:grpSpPr>
          <a:xfrm>
            <a:off x="-27154" y="1793"/>
            <a:ext cx="12219154" cy="342885"/>
            <a:chOff x="3587567" y="9380059"/>
            <a:chExt cx="12219154" cy="342885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500C5741-9624-8430-E564-FF360CCCD175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348354F9-478F-276F-E61F-CDD5E296FBF0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124" name="组合 123">
                <a:extLst>
                  <a:ext uri="{FF2B5EF4-FFF2-40B4-BE49-F238E27FC236}">
                    <a16:creationId xmlns:a16="http://schemas.microsoft.com/office/drawing/2014/main" id="{08DF26C3-3475-5C0F-6B19-0077E0BFF6BE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31" name="箭头: V 形 130">
                  <a:extLst>
                    <a:ext uri="{FF2B5EF4-FFF2-40B4-BE49-F238E27FC236}">
                      <a16:creationId xmlns:a16="http://schemas.microsoft.com/office/drawing/2014/main" id="{21D4B85E-0880-8419-923D-0E5A780FA9F0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箭头: V 形 131">
                  <a:extLst>
                    <a:ext uri="{FF2B5EF4-FFF2-40B4-BE49-F238E27FC236}">
                      <a16:creationId xmlns:a16="http://schemas.microsoft.com/office/drawing/2014/main" id="{3DC28F78-6388-8C6D-1766-C71A72330490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箭头: V 形 132">
                  <a:extLst>
                    <a:ext uri="{FF2B5EF4-FFF2-40B4-BE49-F238E27FC236}">
                      <a16:creationId xmlns:a16="http://schemas.microsoft.com/office/drawing/2014/main" id="{49950018-2AD9-3FE0-A434-C5ACE67FE81A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箭头: V 形 133">
                  <a:extLst>
                    <a:ext uri="{FF2B5EF4-FFF2-40B4-BE49-F238E27FC236}">
                      <a16:creationId xmlns:a16="http://schemas.microsoft.com/office/drawing/2014/main" id="{97AB2EF2-8C6F-0E7A-A218-B0BEDACEB81D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箭头: V 形 134">
                  <a:extLst>
                    <a:ext uri="{FF2B5EF4-FFF2-40B4-BE49-F238E27FC236}">
                      <a16:creationId xmlns:a16="http://schemas.microsoft.com/office/drawing/2014/main" id="{291A9A8E-2A71-BCE2-3D34-773EA0F54E38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5" name="组合 124">
                <a:extLst>
                  <a:ext uri="{FF2B5EF4-FFF2-40B4-BE49-F238E27FC236}">
                    <a16:creationId xmlns:a16="http://schemas.microsoft.com/office/drawing/2014/main" id="{0782D619-F36E-3BBF-B267-C08CD5CB587C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26" name="任意多边形: 形状 125">
                  <a:extLst>
                    <a:ext uri="{FF2B5EF4-FFF2-40B4-BE49-F238E27FC236}">
                      <a16:creationId xmlns:a16="http://schemas.microsoft.com/office/drawing/2014/main" id="{E5A47B18-7ECE-CA44-59A3-5456E0A2C7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7" name="任意多边形: 形状 126">
                  <a:extLst>
                    <a:ext uri="{FF2B5EF4-FFF2-40B4-BE49-F238E27FC236}">
                      <a16:creationId xmlns:a16="http://schemas.microsoft.com/office/drawing/2014/main" id="{8BF2E212-79FD-8FE6-9BC4-965D125C44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8" name="任意多边形: 形状 127">
                  <a:extLst>
                    <a:ext uri="{FF2B5EF4-FFF2-40B4-BE49-F238E27FC236}">
                      <a16:creationId xmlns:a16="http://schemas.microsoft.com/office/drawing/2014/main" id="{1A61B2EB-C20A-D16E-ED32-6DE5443512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9" name="任意多边形: 形状 128">
                  <a:extLst>
                    <a:ext uri="{FF2B5EF4-FFF2-40B4-BE49-F238E27FC236}">
                      <a16:creationId xmlns:a16="http://schemas.microsoft.com/office/drawing/2014/main" id="{A313B6E3-CB0D-0D53-91E1-F8F1F5E652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0" name="任意多边形: 形状 129">
                  <a:extLst>
                    <a:ext uri="{FF2B5EF4-FFF2-40B4-BE49-F238E27FC236}">
                      <a16:creationId xmlns:a16="http://schemas.microsoft.com/office/drawing/2014/main" id="{A3269DDD-7B61-C5B0-49AB-D92AA6C9D3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77E06909-99FD-F5A3-3540-2ABF1E3E4F0F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FC20065F-B66D-8607-20ED-FC329E971146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12" name="组合 111">
                <a:extLst>
                  <a:ext uri="{FF2B5EF4-FFF2-40B4-BE49-F238E27FC236}">
                    <a16:creationId xmlns:a16="http://schemas.microsoft.com/office/drawing/2014/main" id="{323F4AF0-5225-0136-DFEA-1DD697366350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19" name="箭头: V 形 118">
                  <a:extLst>
                    <a:ext uri="{FF2B5EF4-FFF2-40B4-BE49-F238E27FC236}">
                      <a16:creationId xmlns:a16="http://schemas.microsoft.com/office/drawing/2014/main" id="{C8656CC8-CB52-BBB8-902B-D9F91DAFECA4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箭头: V 形 119">
                  <a:extLst>
                    <a:ext uri="{FF2B5EF4-FFF2-40B4-BE49-F238E27FC236}">
                      <a16:creationId xmlns:a16="http://schemas.microsoft.com/office/drawing/2014/main" id="{6C0FAB3A-4A98-255C-C53F-6145FA60DD58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箭头: V 形 120">
                  <a:extLst>
                    <a:ext uri="{FF2B5EF4-FFF2-40B4-BE49-F238E27FC236}">
                      <a16:creationId xmlns:a16="http://schemas.microsoft.com/office/drawing/2014/main" id="{14F7E7C2-A793-3DE5-3E7D-3A9958884199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箭头: V 形 121">
                  <a:extLst>
                    <a:ext uri="{FF2B5EF4-FFF2-40B4-BE49-F238E27FC236}">
                      <a16:creationId xmlns:a16="http://schemas.microsoft.com/office/drawing/2014/main" id="{15337317-8A34-5243-0D28-1B14265314FC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箭头: V 形 122">
                  <a:extLst>
                    <a:ext uri="{FF2B5EF4-FFF2-40B4-BE49-F238E27FC236}">
                      <a16:creationId xmlns:a16="http://schemas.microsoft.com/office/drawing/2014/main" id="{CD667AE0-5BFD-A87A-4FF3-6522CBE4D74B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3" name="组合 112">
                <a:extLst>
                  <a:ext uri="{FF2B5EF4-FFF2-40B4-BE49-F238E27FC236}">
                    <a16:creationId xmlns:a16="http://schemas.microsoft.com/office/drawing/2014/main" id="{8AB1C2A4-6F44-66AC-3AB7-225BE85D5ABB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14" name="任意多边形: 形状 113">
                  <a:extLst>
                    <a:ext uri="{FF2B5EF4-FFF2-40B4-BE49-F238E27FC236}">
                      <a16:creationId xmlns:a16="http://schemas.microsoft.com/office/drawing/2014/main" id="{E42CFD41-008A-2D1B-A46E-C38AEE026E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" name="任意多边形: 形状 114">
                  <a:extLst>
                    <a:ext uri="{FF2B5EF4-FFF2-40B4-BE49-F238E27FC236}">
                      <a16:creationId xmlns:a16="http://schemas.microsoft.com/office/drawing/2014/main" id="{C3CF8A7B-CCCD-37B6-B29D-EBFDB0D495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" name="任意多边形: 形状 115">
                  <a:extLst>
                    <a:ext uri="{FF2B5EF4-FFF2-40B4-BE49-F238E27FC236}">
                      <a16:creationId xmlns:a16="http://schemas.microsoft.com/office/drawing/2014/main" id="{666EB7A8-666C-84A8-7EAE-D840B05F0B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" name="任意多边形: 形状 116">
                  <a:extLst>
                    <a:ext uri="{FF2B5EF4-FFF2-40B4-BE49-F238E27FC236}">
                      <a16:creationId xmlns:a16="http://schemas.microsoft.com/office/drawing/2014/main" id="{E1619BA9-80D2-732A-F7C5-B00B2234C9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" name="任意多边形: 形状 117">
                  <a:extLst>
                    <a:ext uri="{FF2B5EF4-FFF2-40B4-BE49-F238E27FC236}">
                      <a16:creationId xmlns:a16="http://schemas.microsoft.com/office/drawing/2014/main" id="{7F9F8BA6-8559-4F60-0A28-E2014DE2EF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FB6B858B-4111-7128-D46B-0D4676FA746E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3AECE352-6C24-3842-6816-81D3180A1D25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99" name="组合 98">
                <a:extLst>
                  <a:ext uri="{FF2B5EF4-FFF2-40B4-BE49-F238E27FC236}">
                    <a16:creationId xmlns:a16="http://schemas.microsoft.com/office/drawing/2014/main" id="{55DCC79F-C97B-585F-9894-83A97350BD95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06" name="箭头: V 形 105">
                  <a:extLst>
                    <a:ext uri="{FF2B5EF4-FFF2-40B4-BE49-F238E27FC236}">
                      <a16:creationId xmlns:a16="http://schemas.microsoft.com/office/drawing/2014/main" id="{B40B8F34-4E6E-12A3-F498-01BD3138CEA9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箭头: V 形 106">
                  <a:extLst>
                    <a:ext uri="{FF2B5EF4-FFF2-40B4-BE49-F238E27FC236}">
                      <a16:creationId xmlns:a16="http://schemas.microsoft.com/office/drawing/2014/main" id="{6A7EB83B-8AAA-EE13-7D36-9179C9E847FC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箭头: V 形 107">
                  <a:extLst>
                    <a:ext uri="{FF2B5EF4-FFF2-40B4-BE49-F238E27FC236}">
                      <a16:creationId xmlns:a16="http://schemas.microsoft.com/office/drawing/2014/main" id="{E2A428D4-B750-AEFD-3416-F96F0EF40533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箭头: V 形 108">
                  <a:extLst>
                    <a:ext uri="{FF2B5EF4-FFF2-40B4-BE49-F238E27FC236}">
                      <a16:creationId xmlns:a16="http://schemas.microsoft.com/office/drawing/2014/main" id="{C4BF6D3C-CE21-1027-3E08-E83C5B6FE36B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箭头: V 形 109">
                  <a:extLst>
                    <a:ext uri="{FF2B5EF4-FFF2-40B4-BE49-F238E27FC236}">
                      <a16:creationId xmlns:a16="http://schemas.microsoft.com/office/drawing/2014/main" id="{F6ECC000-E467-540A-0CB9-C106DB941556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0" name="组合 99">
                <a:extLst>
                  <a:ext uri="{FF2B5EF4-FFF2-40B4-BE49-F238E27FC236}">
                    <a16:creationId xmlns:a16="http://schemas.microsoft.com/office/drawing/2014/main" id="{1FF040A5-90B9-6A70-3067-684B650A7B9C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FDF86704-A43E-71A3-1965-4124DF6E90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任意多边形: 形状 101">
                  <a:extLst>
                    <a:ext uri="{FF2B5EF4-FFF2-40B4-BE49-F238E27FC236}">
                      <a16:creationId xmlns:a16="http://schemas.microsoft.com/office/drawing/2014/main" id="{148F57A8-8AE4-D1DE-93DD-8231D50FE7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任意多边形: 形状 102">
                  <a:extLst>
                    <a:ext uri="{FF2B5EF4-FFF2-40B4-BE49-F238E27FC236}">
                      <a16:creationId xmlns:a16="http://schemas.microsoft.com/office/drawing/2014/main" id="{13635067-0C63-ADA2-B874-4D17CA9965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C9496719-050E-C9B7-4CF2-4F158F4A62B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任意多边形: 形状 104">
                  <a:extLst>
                    <a:ext uri="{FF2B5EF4-FFF2-40B4-BE49-F238E27FC236}">
                      <a16:creationId xmlns:a16="http://schemas.microsoft.com/office/drawing/2014/main" id="{2EBDDF63-3335-5685-644A-686AAD51A1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46D983DC-7C50-10C3-BAD7-2915B8A593E3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C1BB5349-9B04-C038-C57B-7B4A25DD1D26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86" name="组合 85">
                <a:extLst>
                  <a:ext uri="{FF2B5EF4-FFF2-40B4-BE49-F238E27FC236}">
                    <a16:creationId xmlns:a16="http://schemas.microsoft.com/office/drawing/2014/main" id="{CDCC84B8-4115-E084-59A5-F4B2F784919A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93" name="箭头: V 形 92">
                  <a:extLst>
                    <a:ext uri="{FF2B5EF4-FFF2-40B4-BE49-F238E27FC236}">
                      <a16:creationId xmlns:a16="http://schemas.microsoft.com/office/drawing/2014/main" id="{E23D34D4-CEFE-2FC2-8CB6-A0601E31AEF3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箭头: V 形 93">
                  <a:extLst>
                    <a:ext uri="{FF2B5EF4-FFF2-40B4-BE49-F238E27FC236}">
                      <a16:creationId xmlns:a16="http://schemas.microsoft.com/office/drawing/2014/main" id="{38E16BD8-F76E-A204-3906-5C48D55FE795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箭头: V 形 94">
                  <a:extLst>
                    <a:ext uri="{FF2B5EF4-FFF2-40B4-BE49-F238E27FC236}">
                      <a16:creationId xmlns:a16="http://schemas.microsoft.com/office/drawing/2014/main" id="{BAD3370B-3008-DB30-CF7A-95780A4DD188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箭头: V 形 95">
                  <a:extLst>
                    <a:ext uri="{FF2B5EF4-FFF2-40B4-BE49-F238E27FC236}">
                      <a16:creationId xmlns:a16="http://schemas.microsoft.com/office/drawing/2014/main" id="{49C691FA-A9EC-BB22-B369-3EA0A0A9F26D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箭头: V 形 96">
                  <a:extLst>
                    <a:ext uri="{FF2B5EF4-FFF2-40B4-BE49-F238E27FC236}">
                      <a16:creationId xmlns:a16="http://schemas.microsoft.com/office/drawing/2014/main" id="{B1189BF9-4883-BB0A-267B-1E42B83614D6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7" name="组合 86">
                <a:extLst>
                  <a:ext uri="{FF2B5EF4-FFF2-40B4-BE49-F238E27FC236}">
                    <a16:creationId xmlns:a16="http://schemas.microsoft.com/office/drawing/2014/main" id="{F931634F-3293-1412-B86B-345238633D29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4D92BAB2-9195-72EF-96CC-E7C4BCB940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" name="任意多边形: 形状 88">
                  <a:extLst>
                    <a:ext uri="{FF2B5EF4-FFF2-40B4-BE49-F238E27FC236}">
                      <a16:creationId xmlns:a16="http://schemas.microsoft.com/office/drawing/2014/main" id="{977AE54D-0F68-4B43-92C7-06FD625833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E197FC0D-01CF-730E-96A2-C2E219AE53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9121DA60-6F56-BE42-69AE-574BBC8133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E88DADFE-3154-C69A-49BE-6E1E6FF33C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90691208-4870-FACE-92A4-24FBE40362C9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47F09074-BF44-61B8-BAF4-973C803A21AB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6438FBF4-466B-BD50-FE3F-B70B08C81008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80" name="箭头: V 形 79">
                  <a:extLst>
                    <a:ext uri="{FF2B5EF4-FFF2-40B4-BE49-F238E27FC236}">
                      <a16:creationId xmlns:a16="http://schemas.microsoft.com/office/drawing/2014/main" id="{50AB6817-2FA9-E0D8-DDEF-11C5CE80A6BE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箭头: V 形 80">
                  <a:extLst>
                    <a:ext uri="{FF2B5EF4-FFF2-40B4-BE49-F238E27FC236}">
                      <a16:creationId xmlns:a16="http://schemas.microsoft.com/office/drawing/2014/main" id="{DAA40FE7-C470-6826-117B-288BBDB63B39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箭头: V 形 81">
                  <a:extLst>
                    <a:ext uri="{FF2B5EF4-FFF2-40B4-BE49-F238E27FC236}">
                      <a16:creationId xmlns:a16="http://schemas.microsoft.com/office/drawing/2014/main" id="{FAD9270F-E1F8-D3F6-D6D3-5C8459FA7111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箭头: V 形 82">
                  <a:extLst>
                    <a:ext uri="{FF2B5EF4-FFF2-40B4-BE49-F238E27FC236}">
                      <a16:creationId xmlns:a16="http://schemas.microsoft.com/office/drawing/2014/main" id="{937A0DD2-5857-712D-8B94-72BB38E60C46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箭头: V 形 83">
                  <a:extLst>
                    <a:ext uri="{FF2B5EF4-FFF2-40B4-BE49-F238E27FC236}">
                      <a16:creationId xmlns:a16="http://schemas.microsoft.com/office/drawing/2014/main" id="{2AB499BF-2C79-8722-9969-D04CDC302B58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50825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矩形 818">
            <a:extLst>
              <a:ext uri="{FF2B5EF4-FFF2-40B4-BE49-F238E27FC236}">
                <a16:creationId xmlns:a16="http://schemas.microsoft.com/office/drawing/2014/main" id="{91DFC083-F18B-8180-EA28-044C288358A0}"/>
              </a:ext>
            </a:extLst>
          </p:cNvPr>
          <p:cNvSpPr/>
          <p:nvPr userDrawn="1"/>
        </p:nvSpPr>
        <p:spPr>
          <a:xfrm>
            <a:off x="1719148" y="1926657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36" name="组合 535">
            <a:extLst>
              <a:ext uri="{FF2B5EF4-FFF2-40B4-BE49-F238E27FC236}">
                <a16:creationId xmlns:a16="http://schemas.microsoft.com/office/drawing/2014/main" id="{D6D62984-BFA4-C564-CCA3-16E821DE2AB0}"/>
              </a:ext>
            </a:extLst>
          </p:cNvPr>
          <p:cNvGrpSpPr/>
          <p:nvPr userDrawn="1"/>
        </p:nvGrpSpPr>
        <p:grpSpPr>
          <a:xfrm rot="19952776">
            <a:off x="4570157" y="4750049"/>
            <a:ext cx="8166024" cy="346410"/>
            <a:chOff x="3764482" y="9380062"/>
            <a:chExt cx="8166024" cy="346410"/>
          </a:xfrm>
        </p:grpSpPr>
        <p:sp>
          <p:nvSpPr>
            <p:cNvPr id="537" name="矩形 536">
              <a:extLst>
                <a:ext uri="{FF2B5EF4-FFF2-40B4-BE49-F238E27FC236}">
                  <a16:creationId xmlns:a16="http://schemas.microsoft.com/office/drawing/2014/main" id="{C651CD9F-2FED-B8ED-FBAD-EBD2845D09B5}"/>
                </a:ext>
              </a:extLst>
            </p:cNvPr>
            <p:cNvSpPr/>
            <p:nvPr/>
          </p:nvSpPr>
          <p:spPr>
            <a:xfrm>
              <a:off x="3994830" y="9380062"/>
              <a:ext cx="7935676" cy="346410"/>
            </a:xfrm>
            <a:custGeom>
              <a:avLst/>
              <a:gdLst>
                <a:gd name="connsiteX0" fmla="*/ 0 w 7966369"/>
                <a:gd name="connsiteY0" fmla="*/ 0 h 342885"/>
                <a:gd name="connsiteX1" fmla="*/ 7966369 w 7966369"/>
                <a:gd name="connsiteY1" fmla="*/ 0 h 342885"/>
                <a:gd name="connsiteX2" fmla="*/ 7966369 w 7966369"/>
                <a:gd name="connsiteY2" fmla="*/ 342885 h 342885"/>
                <a:gd name="connsiteX3" fmla="*/ 0 w 7966369"/>
                <a:gd name="connsiteY3" fmla="*/ 342885 h 342885"/>
                <a:gd name="connsiteX4" fmla="*/ 0 w 7966369"/>
                <a:gd name="connsiteY4" fmla="*/ 0 h 342885"/>
                <a:gd name="connsiteX0" fmla="*/ 0 w 7966369"/>
                <a:gd name="connsiteY0" fmla="*/ 0 h 346410"/>
                <a:gd name="connsiteX1" fmla="*/ 7966369 w 7966369"/>
                <a:gd name="connsiteY1" fmla="*/ 0 h 346410"/>
                <a:gd name="connsiteX2" fmla="*/ 7754155 w 7966369"/>
                <a:gd name="connsiteY2" fmla="*/ 346410 h 346410"/>
                <a:gd name="connsiteX3" fmla="*/ 0 w 7966369"/>
                <a:gd name="connsiteY3" fmla="*/ 342885 h 346410"/>
                <a:gd name="connsiteX4" fmla="*/ 0 w 7966369"/>
                <a:gd name="connsiteY4" fmla="*/ 0 h 346410"/>
                <a:gd name="connsiteX0" fmla="*/ 0 w 7935676"/>
                <a:gd name="connsiteY0" fmla="*/ 0 h 346410"/>
                <a:gd name="connsiteX1" fmla="*/ 7935676 w 7935676"/>
                <a:gd name="connsiteY1" fmla="*/ 1228 h 346410"/>
                <a:gd name="connsiteX2" fmla="*/ 7754155 w 7935676"/>
                <a:gd name="connsiteY2" fmla="*/ 346410 h 346410"/>
                <a:gd name="connsiteX3" fmla="*/ 0 w 7935676"/>
                <a:gd name="connsiteY3" fmla="*/ 342885 h 346410"/>
                <a:gd name="connsiteX4" fmla="*/ 0 w 7935676"/>
                <a:gd name="connsiteY4" fmla="*/ 0 h 3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5676" h="346410">
                  <a:moveTo>
                    <a:pt x="0" y="0"/>
                  </a:moveTo>
                  <a:lnTo>
                    <a:pt x="7935676" y="1228"/>
                  </a:lnTo>
                  <a:lnTo>
                    <a:pt x="7754155" y="346410"/>
                  </a:lnTo>
                  <a:lnTo>
                    <a:pt x="0" y="3428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38" name="组合 537">
              <a:extLst>
                <a:ext uri="{FF2B5EF4-FFF2-40B4-BE49-F238E27FC236}">
                  <a16:creationId xmlns:a16="http://schemas.microsoft.com/office/drawing/2014/main" id="{A11F5541-C66E-79E3-7B5D-58BD217A1909}"/>
                </a:ext>
              </a:extLst>
            </p:cNvPr>
            <p:cNvGrpSpPr/>
            <p:nvPr/>
          </p:nvGrpSpPr>
          <p:grpSpPr>
            <a:xfrm>
              <a:off x="3764482" y="9487127"/>
              <a:ext cx="1484135" cy="158753"/>
              <a:chOff x="2567181" y="7467213"/>
              <a:chExt cx="2597113" cy="277804"/>
            </a:xfrm>
          </p:grpSpPr>
          <p:grpSp>
            <p:nvGrpSpPr>
              <p:cNvPr id="568" name="组合 567">
                <a:extLst>
                  <a:ext uri="{FF2B5EF4-FFF2-40B4-BE49-F238E27FC236}">
                    <a16:creationId xmlns:a16="http://schemas.microsoft.com/office/drawing/2014/main" id="{229B9A1F-BB8B-54D0-411A-74D8EA9755CB}"/>
                  </a:ext>
                </a:extLst>
              </p:cNvPr>
              <p:cNvGrpSpPr/>
              <p:nvPr/>
            </p:nvGrpSpPr>
            <p:grpSpPr>
              <a:xfrm>
                <a:off x="2567181" y="7482906"/>
                <a:ext cx="894080" cy="262111"/>
                <a:chOff x="4715999" y="1490956"/>
                <a:chExt cx="894080" cy="262111"/>
              </a:xfrm>
              <a:noFill/>
            </p:grpSpPr>
            <p:sp>
              <p:nvSpPr>
                <p:cNvPr id="575" name="箭头: V 形 574">
                  <a:extLst>
                    <a:ext uri="{FF2B5EF4-FFF2-40B4-BE49-F238E27FC236}">
                      <a16:creationId xmlns:a16="http://schemas.microsoft.com/office/drawing/2014/main" id="{4DA3A534-5963-728A-BABE-6655FE42DC72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6" name="箭头: V 形 575">
                  <a:extLst>
                    <a:ext uri="{FF2B5EF4-FFF2-40B4-BE49-F238E27FC236}">
                      <a16:creationId xmlns:a16="http://schemas.microsoft.com/office/drawing/2014/main" id="{DCDAC4E6-3233-5C41-0F7C-CBD48E64F9BF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7" name="箭头: V 形 576">
                  <a:extLst>
                    <a:ext uri="{FF2B5EF4-FFF2-40B4-BE49-F238E27FC236}">
                      <a16:creationId xmlns:a16="http://schemas.microsoft.com/office/drawing/2014/main" id="{1ED6CDDB-87CC-2439-6D44-32F0B122D418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8" name="箭头: V 形 577">
                  <a:extLst>
                    <a:ext uri="{FF2B5EF4-FFF2-40B4-BE49-F238E27FC236}">
                      <a16:creationId xmlns:a16="http://schemas.microsoft.com/office/drawing/2014/main" id="{9B8C3DCF-6138-7566-984A-887258C369F9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69" name="组合 568">
                <a:extLst>
                  <a:ext uri="{FF2B5EF4-FFF2-40B4-BE49-F238E27FC236}">
                    <a16:creationId xmlns:a16="http://schemas.microsoft.com/office/drawing/2014/main" id="{9A09BA74-0D30-52F7-D2D0-F831D5F59E4C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570" name="任意多边形: 形状 569">
                  <a:extLst>
                    <a:ext uri="{FF2B5EF4-FFF2-40B4-BE49-F238E27FC236}">
                      <a16:creationId xmlns:a16="http://schemas.microsoft.com/office/drawing/2014/main" id="{5BEBFC19-CF6A-8AA0-0298-DED231CE92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1" name="任意多边形: 形状 570">
                  <a:extLst>
                    <a:ext uri="{FF2B5EF4-FFF2-40B4-BE49-F238E27FC236}">
                      <a16:creationId xmlns:a16="http://schemas.microsoft.com/office/drawing/2014/main" id="{2910B744-43CB-7543-5F42-7F356389A6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2" name="任意多边形: 形状 571">
                  <a:extLst>
                    <a:ext uri="{FF2B5EF4-FFF2-40B4-BE49-F238E27FC236}">
                      <a16:creationId xmlns:a16="http://schemas.microsoft.com/office/drawing/2014/main" id="{0A6BC2DE-C7AB-CE02-DAAD-23A14D2DB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3" name="任意多边形: 形状 572">
                  <a:extLst>
                    <a:ext uri="{FF2B5EF4-FFF2-40B4-BE49-F238E27FC236}">
                      <a16:creationId xmlns:a16="http://schemas.microsoft.com/office/drawing/2014/main" id="{7DC154AB-531E-B21C-CDAC-531590BF1C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4" name="任意多边形: 形状 573">
                  <a:extLst>
                    <a:ext uri="{FF2B5EF4-FFF2-40B4-BE49-F238E27FC236}">
                      <a16:creationId xmlns:a16="http://schemas.microsoft.com/office/drawing/2014/main" id="{E02151C6-5D3C-559C-8C36-A7E14237EA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39" name="组合 538">
              <a:extLst>
                <a:ext uri="{FF2B5EF4-FFF2-40B4-BE49-F238E27FC236}">
                  <a16:creationId xmlns:a16="http://schemas.microsoft.com/office/drawing/2014/main" id="{5E0B4F10-09D7-A87D-A5F5-381630080AD2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555" name="任意多边形: 形状 554">
                <a:extLst>
                  <a:ext uri="{FF2B5EF4-FFF2-40B4-BE49-F238E27FC236}">
                    <a16:creationId xmlns:a16="http://schemas.microsoft.com/office/drawing/2014/main" id="{4460EAB4-3D99-51BF-2ECE-BAF627DF0FB2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556" name="组合 555">
                <a:extLst>
                  <a:ext uri="{FF2B5EF4-FFF2-40B4-BE49-F238E27FC236}">
                    <a16:creationId xmlns:a16="http://schemas.microsoft.com/office/drawing/2014/main" id="{F65F9E2E-D4B1-FF83-4B28-2CEEA6847F3F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563" name="箭头: V 形 562">
                  <a:extLst>
                    <a:ext uri="{FF2B5EF4-FFF2-40B4-BE49-F238E27FC236}">
                      <a16:creationId xmlns:a16="http://schemas.microsoft.com/office/drawing/2014/main" id="{2A89E863-1C8C-6FA6-CA6C-C4D40A884BD9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4" name="箭头: V 形 563">
                  <a:extLst>
                    <a:ext uri="{FF2B5EF4-FFF2-40B4-BE49-F238E27FC236}">
                      <a16:creationId xmlns:a16="http://schemas.microsoft.com/office/drawing/2014/main" id="{096426CE-1B01-BC70-DDDB-F6FF57F44752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5" name="箭头: V 形 564">
                  <a:extLst>
                    <a:ext uri="{FF2B5EF4-FFF2-40B4-BE49-F238E27FC236}">
                      <a16:creationId xmlns:a16="http://schemas.microsoft.com/office/drawing/2014/main" id="{715FBF28-08B9-84FB-AEA2-F72E54B2C1BD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6" name="箭头: V 形 565">
                  <a:extLst>
                    <a:ext uri="{FF2B5EF4-FFF2-40B4-BE49-F238E27FC236}">
                      <a16:creationId xmlns:a16="http://schemas.microsoft.com/office/drawing/2014/main" id="{5F0692BA-51FD-F698-1378-5288BAE183C7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7" name="箭头: V 形 566">
                  <a:extLst>
                    <a:ext uri="{FF2B5EF4-FFF2-40B4-BE49-F238E27FC236}">
                      <a16:creationId xmlns:a16="http://schemas.microsoft.com/office/drawing/2014/main" id="{98D87E96-625B-EB2D-1D28-FD7E4109BBE0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57" name="组合 556">
                <a:extLst>
                  <a:ext uri="{FF2B5EF4-FFF2-40B4-BE49-F238E27FC236}">
                    <a16:creationId xmlns:a16="http://schemas.microsoft.com/office/drawing/2014/main" id="{7757137B-CC6F-FD50-E041-5D3B6F3B2796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558" name="任意多边形: 形状 557">
                  <a:extLst>
                    <a:ext uri="{FF2B5EF4-FFF2-40B4-BE49-F238E27FC236}">
                      <a16:creationId xmlns:a16="http://schemas.microsoft.com/office/drawing/2014/main" id="{D4BC308F-DFEC-5B22-51EA-9ED069A4F6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9" name="任意多边形: 形状 558">
                  <a:extLst>
                    <a:ext uri="{FF2B5EF4-FFF2-40B4-BE49-F238E27FC236}">
                      <a16:creationId xmlns:a16="http://schemas.microsoft.com/office/drawing/2014/main" id="{DFD6255A-8BEA-742B-3BEB-9AD3040AB3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0" name="任意多边形: 形状 559">
                  <a:extLst>
                    <a:ext uri="{FF2B5EF4-FFF2-40B4-BE49-F238E27FC236}">
                      <a16:creationId xmlns:a16="http://schemas.microsoft.com/office/drawing/2014/main" id="{274B2143-EB0E-15FB-2A9D-1636C89B2A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1" name="任意多边形: 形状 560">
                  <a:extLst>
                    <a:ext uri="{FF2B5EF4-FFF2-40B4-BE49-F238E27FC236}">
                      <a16:creationId xmlns:a16="http://schemas.microsoft.com/office/drawing/2014/main" id="{31E9FAEC-9ECD-B7C0-B990-D611FCA826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2" name="任意多边形: 形状 561">
                  <a:extLst>
                    <a:ext uri="{FF2B5EF4-FFF2-40B4-BE49-F238E27FC236}">
                      <a16:creationId xmlns:a16="http://schemas.microsoft.com/office/drawing/2014/main" id="{643EAD1D-964D-1E3D-992C-6310AC55B0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40" name="组合 539">
              <a:extLst>
                <a:ext uri="{FF2B5EF4-FFF2-40B4-BE49-F238E27FC236}">
                  <a16:creationId xmlns:a16="http://schemas.microsoft.com/office/drawing/2014/main" id="{A2704337-A261-35B1-B095-6D32A6FF2BD5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542" name="任意多边形: 形状 541">
                <a:extLst>
                  <a:ext uri="{FF2B5EF4-FFF2-40B4-BE49-F238E27FC236}">
                    <a16:creationId xmlns:a16="http://schemas.microsoft.com/office/drawing/2014/main" id="{B692C584-F9CF-66D2-646D-86859E9DD84F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543" name="组合 542">
                <a:extLst>
                  <a:ext uri="{FF2B5EF4-FFF2-40B4-BE49-F238E27FC236}">
                    <a16:creationId xmlns:a16="http://schemas.microsoft.com/office/drawing/2014/main" id="{B2B95302-0C55-77E5-F5DA-834B6CE5DEC5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550" name="箭头: V 形 549">
                  <a:extLst>
                    <a:ext uri="{FF2B5EF4-FFF2-40B4-BE49-F238E27FC236}">
                      <a16:creationId xmlns:a16="http://schemas.microsoft.com/office/drawing/2014/main" id="{62BDDFE6-681E-0552-B469-342DCECC8D06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1" name="箭头: V 形 550">
                  <a:extLst>
                    <a:ext uri="{FF2B5EF4-FFF2-40B4-BE49-F238E27FC236}">
                      <a16:creationId xmlns:a16="http://schemas.microsoft.com/office/drawing/2014/main" id="{61E84A10-B18C-F26E-7829-1DB738AFE91A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2" name="箭头: V 形 551">
                  <a:extLst>
                    <a:ext uri="{FF2B5EF4-FFF2-40B4-BE49-F238E27FC236}">
                      <a16:creationId xmlns:a16="http://schemas.microsoft.com/office/drawing/2014/main" id="{E1200550-A74B-2E99-B7AC-83AE7A2A4D40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3" name="箭头: V 形 552">
                  <a:extLst>
                    <a:ext uri="{FF2B5EF4-FFF2-40B4-BE49-F238E27FC236}">
                      <a16:creationId xmlns:a16="http://schemas.microsoft.com/office/drawing/2014/main" id="{C9F49C3D-513F-3261-EA69-D5F4714B9C76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4" name="箭头: V 形 553">
                  <a:extLst>
                    <a:ext uri="{FF2B5EF4-FFF2-40B4-BE49-F238E27FC236}">
                      <a16:creationId xmlns:a16="http://schemas.microsoft.com/office/drawing/2014/main" id="{3722391E-1869-601A-F6CD-BB890D9DF063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44" name="组合 543">
                <a:extLst>
                  <a:ext uri="{FF2B5EF4-FFF2-40B4-BE49-F238E27FC236}">
                    <a16:creationId xmlns:a16="http://schemas.microsoft.com/office/drawing/2014/main" id="{D851BBBF-4FF4-A3A8-387F-3E4002C984E7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545" name="任意多边形: 形状 544">
                  <a:extLst>
                    <a:ext uri="{FF2B5EF4-FFF2-40B4-BE49-F238E27FC236}">
                      <a16:creationId xmlns:a16="http://schemas.microsoft.com/office/drawing/2014/main" id="{7E9535D8-FFCA-6394-383D-D3531FA503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6" name="任意多边形: 形状 545">
                  <a:extLst>
                    <a:ext uri="{FF2B5EF4-FFF2-40B4-BE49-F238E27FC236}">
                      <a16:creationId xmlns:a16="http://schemas.microsoft.com/office/drawing/2014/main" id="{9CBE8673-E42D-0069-5E58-ECF1EC3B4F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7" name="任意多边形: 形状 546">
                  <a:extLst>
                    <a:ext uri="{FF2B5EF4-FFF2-40B4-BE49-F238E27FC236}">
                      <a16:creationId xmlns:a16="http://schemas.microsoft.com/office/drawing/2014/main" id="{51466A7E-2D36-9097-C293-03605317EC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8" name="任意多边形: 形状 547">
                  <a:extLst>
                    <a:ext uri="{FF2B5EF4-FFF2-40B4-BE49-F238E27FC236}">
                      <a16:creationId xmlns:a16="http://schemas.microsoft.com/office/drawing/2014/main" id="{F2E14D37-5A69-06DE-0136-103D098EF3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9" name="任意多边形: 形状 548">
                  <a:extLst>
                    <a:ext uri="{FF2B5EF4-FFF2-40B4-BE49-F238E27FC236}">
                      <a16:creationId xmlns:a16="http://schemas.microsoft.com/office/drawing/2014/main" id="{802AA60E-BE67-6640-DB48-CDD2056B09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541" name="任意多边形: 形状 540">
              <a:extLst>
                <a:ext uri="{FF2B5EF4-FFF2-40B4-BE49-F238E27FC236}">
                  <a16:creationId xmlns:a16="http://schemas.microsoft.com/office/drawing/2014/main" id="{04C36D1F-4B4F-EDF7-1394-FCA55F04C6A1}"/>
                </a:ext>
              </a:extLst>
            </p:cNvPr>
            <p:cNvSpPr/>
            <p:nvPr/>
          </p:nvSpPr>
          <p:spPr>
            <a:xfrm>
              <a:off x="11238209" y="9446239"/>
              <a:ext cx="560110" cy="211811"/>
            </a:xfrm>
            <a:custGeom>
              <a:avLst/>
              <a:gdLst>
                <a:gd name="connsiteX0" fmla="*/ 1459924 w 1459924"/>
                <a:gd name="connsiteY0" fmla="*/ 280519 h 552085"/>
                <a:gd name="connsiteX1" fmla="*/ 1459924 w 1459924"/>
                <a:gd name="connsiteY1" fmla="*/ 280974 h 552085"/>
                <a:gd name="connsiteX2" fmla="*/ 1457208 w 1459924"/>
                <a:gd name="connsiteY2" fmla="*/ 280746 h 552085"/>
                <a:gd name="connsiteX3" fmla="*/ 0 w 1459924"/>
                <a:gd name="connsiteY3" fmla="*/ 397 h 552085"/>
                <a:gd name="connsiteX4" fmla="*/ 270655 w 1459924"/>
                <a:gd name="connsiteY4" fmla="*/ 275051 h 552085"/>
                <a:gd name="connsiteX5" fmla="*/ 301779 w 1459924"/>
                <a:gd name="connsiteY5" fmla="*/ 277646 h 552085"/>
                <a:gd name="connsiteX6" fmla="*/ 301779 w 1459924"/>
                <a:gd name="connsiteY6" fmla="*/ 397 h 552085"/>
                <a:gd name="connsiteX7" fmla="*/ 516457 w 1459924"/>
                <a:gd name="connsiteY7" fmla="*/ 261301 h 552085"/>
                <a:gd name="connsiteX8" fmla="*/ 557958 w 1459924"/>
                <a:gd name="connsiteY8" fmla="*/ 271495 h 552085"/>
                <a:gd name="connsiteX9" fmla="*/ 557958 w 1459924"/>
                <a:gd name="connsiteY9" fmla="*/ 397 h 552085"/>
                <a:gd name="connsiteX10" fmla="*/ 828613 w 1459924"/>
                <a:gd name="connsiteY10" fmla="*/ 275051 h 552085"/>
                <a:gd name="connsiteX11" fmla="*/ 838093 w 1459924"/>
                <a:gd name="connsiteY11" fmla="*/ 275842 h 552085"/>
                <a:gd name="connsiteX12" fmla="*/ 838093 w 1459924"/>
                <a:gd name="connsiteY12" fmla="*/ 397 h 552085"/>
                <a:gd name="connsiteX13" fmla="*/ 1108748 w 1459924"/>
                <a:gd name="connsiteY13" fmla="*/ 275051 h 552085"/>
                <a:gd name="connsiteX14" fmla="*/ 1118228 w 1459924"/>
                <a:gd name="connsiteY14" fmla="*/ 275842 h 552085"/>
                <a:gd name="connsiteX15" fmla="*/ 1118228 w 1459924"/>
                <a:gd name="connsiteY15" fmla="*/ 397 h 552085"/>
                <a:gd name="connsiteX16" fmla="*/ 1388884 w 1459924"/>
                <a:gd name="connsiteY16" fmla="*/ 275051 h 552085"/>
                <a:gd name="connsiteX17" fmla="*/ 1457190 w 1459924"/>
                <a:gd name="connsiteY17" fmla="*/ 280746 h 552085"/>
                <a:gd name="connsiteX18" fmla="*/ 1388884 w 1459924"/>
                <a:gd name="connsiteY18" fmla="*/ 286440 h 552085"/>
                <a:gd name="connsiteX19" fmla="*/ 1138797 w 1459924"/>
                <a:gd name="connsiteY19" fmla="*/ 464700 h 552085"/>
                <a:gd name="connsiteX20" fmla="*/ 1120150 w 1459924"/>
                <a:gd name="connsiteY20" fmla="*/ 552085 h 552085"/>
                <a:gd name="connsiteX21" fmla="*/ 1118228 w 1459924"/>
                <a:gd name="connsiteY21" fmla="*/ 552085 h 552085"/>
                <a:gd name="connsiteX22" fmla="*/ 1118228 w 1459924"/>
                <a:gd name="connsiteY22" fmla="*/ 285650 h 552085"/>
                <a:gd name="connsiteX23" fmla="*/ 1108748 w 1459924"/>
                <a:gd name="connsiteY23" fmla="*/ 286440 h 552085"/>
                <a:gd name="connsiteX24" fmla="*/ 858662 w 1459924"/>
                <a:gd name="connsiteY24" fmla="*/ 464700 h 552085"/>
                <a:gd name="connsiteX25" fmla="*/ 840015 w 1459924"/>
                <a:gd name="connsiteY25" fmla="*/ 552085 h 552085"/>
                <a:gd name="connsiteX26" fmla="*/ 838093 w 1459924"/>
                <a:gd name="connsiteY26" fmla="*/ 552085 h 552085"/>
                <a:gd name="connsiteX27" fmla="*/ 838093 w 1459924"/>
                <a:gd name="connsiteY27" fmla="*/ 285650 h 552085"/>
                <a:gd name="connsiteX28" fmla="*/ 828613 w 1459924"/>
                <a:gd name="connsiteY28" fmla="*/ 286440 h 552085"/>
                <a:gd name="connsiteX29" fmla="*/ 578527 w 1459924"/>
                <a:gd name="connsiteY29" fmla="*/ 464700 h 552085"/>
                <a:gd name="connsiteX30" fmla="*/ 559880 w 1459924"/>
                <a:gd name="connsiteY30" fmla="*/ 552085 h 552085"/>
                <a:gd name="connsiteX31" fmla="*/ 557958 w 1459924"/>
                <a:gd name="connsiteY31" fmla="*/ 552085 h 552085"/>
                <a:gd name="connsiteX32" fmla="*/ 557958 w 1459924"/>
                <a:gd name="connsiteY32" fmla="*/ 289996 h 552085"/>
                <a:gd name="connsiteX33" fmla="*/ 516457 w 1459924"/>
                <a:gd name="connsiteY33" fmla="*/ 300190 h 552085"/>
                <a:gd name="connsiteX34" fmla="*/ 317644 w 1459924"/>
                <a:gd name="connsiteY34" fmla="*/ 476082 h 552085"/>
                <a:gd name="connsiteX35" fmla="*/ 303460 w 1459924"/>
                <a:gd name="connsiteY35" fmla="*/ 552085 h 552085"/>
                <a:gd name="connsiteX36" fmla="*/ 301779 w 1459924"/>
                <a:gd name="connsiteY36" fmla="*/ 552085 h 552085"/>
                <a:gd name="connsiteX37" fmla="*/ 301779 w 1459924"/>
                <a:gd name="connsiteY37" fmla="*/ 283846 h 552085"/>
                <a:gd name="connsiteX38" fmla="*/ 270655 w 1459924"/>
                <a:gd name="connsiteY38" fmla="*/ 286440 h 552085"/>
                <a:gd name="connsiteX39" fmla="*/ 20569 w 1459924"/>
                <a:gd name="connsiteY39" fmla="*/ 464700 h 552085"/>
                <a:gd name="connsiteX40" fmla="*/ 1922 w 1459924"/>
                <a:gd name="connsiteY40" fmla="*/ 552085 h 552085"/>
                <a:gd name="connsiteX41" fmla="*/ 0 w 1459924"/>
                <a:gd name="connsiteY41" fmla="*/ 552085 h 552085"/>
                <a:gd name="connsiteX42" fmla="*/ 1118228 w 1459924"/>
                <a:gd name="connsiteY42" fmla="*/ 0 h 552085"/>
                <a:gd name="connsiteX43" fmla="*/ 1118277 w 1459924"/>
                <a:gd name="connsiteY43" fmla="*/ 0 h 552085"/>
                <a:gd name="connsiteX44" fmla="*/ 1118228 w 1459924"/>
                <a:gd name="connsiteY44" fmla="*/ 397 h 552085"/>
                <a:gd name="connsiteX45" fmla="*/ 838093 w 1459924"/>
                <a:gd name="connsiteY45" fmla="*/ 0 h 552085"/>
                <a:gd name="connsiteX46" fmla="*/ 838141 w 1459924"/>
                <a:gd name="connsiteY46" fmla="*/ 0 h 552085"/>
                <a:gd name="connsiteX47" fmla="*/ 838093 w 1459924"/>
                <a:gd name="connsiteY47" fmla="*/ 397 h 552085"/>
                <a:gd name="connsiteX48" fmla="*/ 557958 w 1459924"/>
                <a:gd name="connsiteY48" fmla="*/ 0 h 552085"/>
                <a:gd name="connsiteX49" fmla="*/ 558006 w 1459924"/>
                <a:gd name="connsiteY49" fmla="*/ 0 h 552085"/>
                <a:gd name="connsiteX50" fmla="*/ 557958 w 1459924"/>
                <a:gd name="connsiteY50" fmla="*/ 397 h 552085"/>
                <a:gd name="connsiteX51" fmla="*/ 301779 w 1459924"/>
                <a:gd name="connsiteY51" fmla="*/ 0 h 552085"/>
                <a:gd name="connsiteX52" fmla="*/ 301827 w 1459924"/>
                <a:gd name="connsiteY52" fmla="*/ 0 h 552085"/>
                <a:gd name="connsiteX53" fmla="*/ 301779 w 1459924"/>
                <a:gd name="connsiteY53" fmla="*/ 397 h 552085"/>
                <a:gd name="connsiteX54" fmla="*/ 0 w 1459924"/>
                <a:gd name="connsiteY54" fmla="*/ 0 h 552085"/>
                <a:gd name="connsiteX55" fmla="*/ 48 w 1459924"/>
                <a:gd name="connsiteY55" fmla="*/ 0 h 552085"/>
                <a:gd name="connsiteX56" fmla="*/ 0 w 1459924"/>
                <a:gd name="connsiteY56" fmla="*/ 397 h 55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59924" h="552085">
                  <a:moveTo>
                    <a:pt x="1459924" y="280519"/>
                  </a:moveTo>
                  <a:lnTo>
                    <a:pt x="1459924" y="280974"/>
                  </a:lnTo>
                  <a:lnTo>
                    <a:pt x="1457208" y="280746"/>
                  </a:lnTo>
                  <a:close/>
                  <a:moveTo>
                    <a:pt x="0" y="397"/>
                  </a:moveTo>
                  <a:cubicBezTo>
                    <a:pt x="0" y="135876"/>
                    <a:pt x="116194" y="248909"/>
                    <a:pt x="270655" y="275051"/>
                  </a:cubicBezTo>
                  <a:lnTo>
                    <a:pt x="301779" y="277646"/>
                  </a:lnTo>
                  <a:lnTo>
                    <a:pt x="301779" y="397"/>
                  </a:lnTo>
                  <a:cubicBezTo>
                    <a:pt x="301779" y="118941"/>
                    <a:pt x="390740" y="220300"/>
                    <a:pt x="516457" y="261301"/>
                  </a:cubicBezTo>
                  <a:lnTo>
                    <a:pt x="557958" y="271495"/>
                  </a:lnTo>
                  <a:lnTo>
                    <a:pt x="557958" y="397"/>
                  </a:lnTo>
                  <a:cubicBezTo>
                    <a:pt x="557958" y="135876"/>
                    <a:pt x="674152" y="248909"/>
                    <a:pt x="828613" y="275051"/>
                  </a:cubicBezTo>
                  <a:lnTo>
                    <a:pt x="838093" y="275842"/>
                  </a:lnTo>
                  <a:lnTo>
                    <a:pt x="838093" y="397"/>
                  </a:lnTo>
                  <a:cubicBezTo>
                    <a:pt x="838093" y="135876"/>
                    <a:pt x="954287" y="248909"/>
                    <a:pt x="1108748" y="275051"/>
                  </a:cubicBezTo>
                  <a:lnTo>
                    <a:pt x="1118228" y="275842"/>
                  </a:lnTo>
                  <a:lnTo>
                    <a:pt x="1118228" y="397"/>
                  </a:lnTo>
                  <a:cubicBezTo>
                    <a:pt x="1118228" y="135876"/>
                    <a:pt x="1234422" y="248909"/>
                    <a:pt x="1388884" y="275051"/>
                  </a:cubicBezTo>
                  <a:lnTo>
                    <a:pt x="1457190" y="280746"/>
                  </a:lnTo>
                  <a:lnTo>
                    <a:pt x="1388884" y="286440"/>
                  </a:lnTo>
                  <a:cubicBezTo>
                    <a:pt x="1273038" y="306047"/>
                    <a:pt x="1178717" y="374530"/>
                    <a:pt x="1138797" y="464700"/>
                  </a:cubicBezTo>
                  <a:lnTo>
                    <a:pt x="1120150" y="552085"/>
                  </a:lnTo>
                  <a:lnTo>
                    <a:pt x="1118228" y="552085"/>
                  </a:lnTo>
                  <a:lnTo>
                    <a:pt x="1118228" y="285650"/>
                  </a:lnTo>
                  <a:lnTo>
                    <a:pt x="1108748" y="286440"/>
                  </a:lnTo>
                  <a:cubicBezTo>
                    <a:pt x="992902" y="306047"/>
                    <a:pt x="898582" y="374530"/>
                    <a:pt x="858662" y="464700"/>
                  </a:cubicBezTo>
                  <a:lnTo>
                    <a:pt x="840015" y="552085"/>
                  </a:lnTo>
                  <a:lnTo>
                    <a:pt x="838093" y="552085"/>
                  </a:lnTo>
                  <a:lnTo>
                    <a:pt x="838093" y="285650"/>
                  </a:lnTo>
                  <a:lnTo>
                    <a:pt x="828613" y="286440"/>
                  </a:lnTo>
                  <a:cubicBezTo>
                    <a:pt x="712767" y="306047"/>
                    <a:pt x="618447" y="374530"/>
                    <a:pt x="578527" y="464700"/>
                  </a:cubicBezTo>
                  <a:lnTo>
                    <a:pt x="559880" y="552085"/>
                  </a:lnTo>
                  <a:lnTo>
                    <a:pt x="557958" y="552085"/>
                  </a:lnTo>
                  <a:lnTo>
                    <a:pt x="557958" y="289996"/>
                  </a:lnTo>
                  <a:lnTo>
                    <a:pt x="516457" y="300190"/>
                  </a:lnTo>
                  <a:cubicBezTo>
                    <a:pt x="422169" y="330941"/>
                    <a:pt x="348557" y="395643"/>
                    <a:pt x="317644" y="476082"/>
                  </a:cubicBezTo>
                  <a:lnTo>
                    <a:pt x="303460" y="552085"/>
                  </a:lnTo>
                  <a:lnTo>
                    <a:pt x="301779" y="552085"/>
                  </a:lnTo>
                  <a:lnTo>
                    <a:pt x="301779" y="283846"/>
                  </a:lnTo>
                  <a:lnTo>
                    <a:pt x="270655" y="286440"/>
                  </a:lnTo>
                  <a:cubicBezTo>
                    <a:pt x="154809" y="306047"/>
                    <a:pt x="60489" y="374530"/>
                    <a:pt x="20569" y="464700"/>
                  </a:cubicBezTo>
                  <a:lnTo>
                    <a:pt x="1922" y="552085"/>
                  </a:lnTo>
                  <a:lnTo>
                    <a:pt x="0" y="552085"/>
                  </a:lnTo>
                  <a:close/>
                  <a:moveTo>
                    <a:pt x="1118228" y="0"/>
                  </a:moveTo>
                  <a:lnTo>
                    <a:pt x="1118277" y="0"/>
                  </a:lnTo>
                  <a:lnTo>
                    <a:pt x="1118228" y="397"/>
                  </a:lnTo>
                  <a:close/>
                  <a:moveTo>
                    <a:pt x="838093" y="0"/>
                  </a:moveTo>
                  <a:lnTo>
                    <a:pt x="838141" y="0"/>
                  </a:lnTo>
                  <a:lnTo>
                    <a:pt x="838093" y="397"/>
                  </a:lnTo>
                  <a:close/>
                  <a:moveTo>
                    <a:pt x="557958" y="0"/>
                  </a:moveTo>
                  <a:lnTo>
                    <a:pt x="558006" y="0"/>
                  </a:lnTo>
                  <a:lnTo>
                    <a:pt x="557958" y="397"/>
                  </a:lnTo>
                  <a:close/>
                  <a:moveTo>
                    <a:pt x="301779" y="0"/>
                  </a:moveTo>
                  <a:lnTo>
                    <a:pt x="301827" y="0"/>
                  </a:lnTo>
                  <a:lnTo>
                    <a:pt x="301779" y="397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3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820" name="矩形 819">
            <a:extLst>
              <a:ext uri="{FF2B5EF4-FFF2-40B4-BE49-F238E27FC236}">
                <a16:creationId xmlns:a16="http://schemas.microsoft.com/office/drawing/2014/main" id="{52B237B4-5F4F-F9EB-CADD-2C2439D6EDC6}"/>
              </a:ext>
            </a:extLst>
          </p:cNvPr>
          <p:cNvSpPr/>
          <p:nvPr userDrawn="1"/>
        </p:nvSpPr>
        <p:spPr>
          <a:xfrm>
            <a:off x="1537457" y="1648910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80" name="矩形 579">
            <a:extLst>
              <a:ext uri="{FF2B5EF4-FFF2-40B4-BE49-F238E27FC236}">
                <a16:creationId xmlns:a16="http://schemas.microsoft.com/office/drawing/2014/main" id="{9BFCC460-B5BC-EA27-C3E5-AD1AF50935FD}"/>
              </a:ext>
            </a:extLst>
          </p:cNvPr>
          <p:cNvSpPr/>
          <p:nvPr userDrawn="1"/>
        </p:nvSpPr>
        <p:spPr>
          <a:xfrm rot="2948573">
            <a:off x="-934441" y="4774435"/>
            <a:ext cx="4677834" cy="344611"/>
          </a:xfrm>
          <a:custGeom>
            <a:avLst/>
            <a:gdLst>
              <a:gd name="connsiteX0" fmla="*/ 0 w 4677834"/>
              <a:gd name="connsiteY0" fmla="*/ 0 h 342885"/>
              <a:gd name="connsiteX1" fmla="*/ 4677834 w 4677834"/>
              <a:gd name="connsiteY1" fmla="*/ 0 h 342885"/>
              <a:gd name="connsiteX2" fmla="*/ 4677834 w 4677834"/>
              <a:gd name="connsiteY2" fmla="*/ 342885 h 342885"/>
              <a:gd name="connsiteX3" fmla="*/ 0 w 4677834"/>
              <a:gd name="connsiteY3" fmla="*/ 342885 h 342885"/>
              <a:gd name="connsiteX4" fmla="*/ 0 w 4677834"/>
              <a:gd name="connsiteY4" fmla="*/ 0 h 342885"/>
              <a:gd name="connsiteX0" fmla="*/ 0 w 4677834"/>
              <a:gd name="connsiteY0" fmla="*/ 0 h 344611"/>
              <a:gd name="connsiteX1" fmla="*/ 4677834 w 4677834"/>
              <a:gd name="connsiteY1" fmla="*/ 0 h 344611"/>
              <a:gd name="connsiteX2" fmla="*/ 4677834 w 4677834"/>
              <a:gd name="connsiteY2" fmla="*/ 342885 h 344611"/>
              <a:gd name="connsiteX3" fmla="*/ 386388 w 4677834"/>
              <a:gd name="connsiteY3" fmla="*/ 344611 h 344611"/>
              <a:gd name="connsiteX4" fmla="*/ 0 w 4677834"/>
              <a:gd name="connsiteY4" fmla="*/ 0 h 344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7834" h="344611">
                <a:moveTo>
                  <a:pt x="0" y="0"/>
                </a:moveTo>
                <a:lnTo>
                  <a:pt x="4677834" y="0"/>
                </a:lnTo>
                <a:lnTo>
                  <a:pt x="4677834" y="342885"/>
                </a:lnTo>
                <a:lnTo>
                  <a:pt x="386388" y="3446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81" name="组合 580">
            <a:extLst>
              <a:ext uri="{FF2B5EF4-FFF2-40B4-BE49-F238E27FC236}">
                <a16:creationId xmlns:a16="http://schemas.microsoft.com/office/drawing/2014/main" id="{DC90AE75-7998-72CE-A9ED-693959EDA1C3}"/>
              </a:ext>
            </a:extLst>
          </p:cNvPr>
          <p:cNvGrpSpPr/>
          <p:nvPr userDrawn="1"/>
        </p:nvGrpSpPr>
        <p:grpSpPr>
          <a:xfrm rot="2948573">
            <a:off x="29743" y="3714398"/>
            <a:ext cx="721740" cy="149786"/>
            <a:chOff x="3903964" y="1494908"/>
            <a:chExt cx="1262985" cy="262112"/>
          </a:xfrm>
        </p:grpSpPr>
        <p:sp>
          <p:nvSpPr>
            <p:cNvPr id="582" name="任意多边形: 形状 581">
              <a:extLst>
                <a:ext uri="{FF2B5EF4-FFF2-40B4-BE49-F238E27FC236}">
                  <a16:creationId xmlns:a16="http://schemas.microsoft.com/office/drawing/2014/main" id="{A4B5D28B-43C1-2068-3EA5-AAD9D0DC24F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903964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3" name="任意多边形: 形状 582">
              <a:extLst>
                <a:ext uri="{FF2B5EF4-FFF2-40B4-BE49-F238E27FC236}">
                  <a16:creationId xmlns:a16="http://schemas.microsoft.com/office/drawing/2014/main" id="{79705382-59A1-0EEE-5F16-FA6A322FB1B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156561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4" name="任意多边形: 形状 583">
              <a:extLst>
                <a:ext uri="{FF2B5EF4-FFF2-40B4-BE49-F238E27FC236}">
                  <a16:creationId xmlns:a16="http://schemas.microsoft.com/office/drawing/2014/main" id="{B6EC796C-0624-7F3F-D776-A788BA9B7D4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409158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5" name="任意多边形: 形状 584">
              <a:extLst>
                <a:ext uri="{FF2B5EF4-FFF2-40B4-BE49-F238E27FC236}">
                  <a16:creationId xmlns:a16="http://schemas.microsoft.com/office/drawing/2014/main" id="{C10905AA-5166-2F42-F673-075C6480EB1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661755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6" name="任意多边形: 形状 585">
              <a:extLst>
                <a:ext uri="{FF2B5EF4-FFF2-40B4-BE49-F238E27FC236}">
                  <a16:creationId xmlns:a16="http://schemas.microsoft.com/office/drawing/2014/main" id="{15454FAA-633D-C772-C1C8-C7CEC25AFCF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914352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87" name="组合 586">
            <a:extLst>
              <a:ext uri="{FF2B5EF4-FFF2-40B4-BE49-F238E27FC236}">
                <a16:creationId xmlns:a16="http://schemas.microsoft.com/office/drawing/2014/main" id="{8F97DD0A-BBC9-F9EA-5296-2321FA495489}"/>
              </a:ext>
            </a:extLst>
          </p:cNvPr>
          <p:cNvGrpSpPr/>
          <p:nvPr userDrawn="1"/>
        </p:nvGrpSpPr>
        <p:grpSpPr>
          <a:xfrm rot="2948573">
            <a:off x="515108" y="5211373"/>
            <a:ext cx="2414503" cy="211811"/>
            <a:chOff x="939115" y="7399515"/>
            <a:chExt cx="4225179" cy="370652"/>
          </a:xfrm>
        </p:grpSpPr>
        <p:sp>
          <p:nvSpPr>
            <p:cNvPr id="588" name="任意多边形: 形状 587">
              <a:extLst>
                <a:ext uri="{FF2B5EF4-FFF2-40B4-BE49-F238E27FC236}">
                  <a16:creationId xmlns:a16="http://schemas.microsoft.com/office/drawing/2014/main" id="{17BA3292-08BE-580C-19E4-D7784B8063BF}"/>
                </a:ext>
              </a:extLst>
            </p:cNvPr>
            <p:cNvSpPr/>
            <p:nvPr/>
          </p:nvSpPr>
          <p:spPr>
            <a:xfrm>
              <a:off x="939115" y="7399515"/>
              <a:ext cx="980145" cy="370652"/>
            </a:xfrm>
            <a:custGeom>
              <a:avLst/>
              <a:gdLst>
                <a:gd name="connsiteX0" fmla="*/ 1459924 w 1459924"/>
                <a:gd name="connsiteY0" fmla="*/ 280519 h 552085"/>
                <a:gd name="connsiteX1" fmla="*/ 1459924 w 1459924"/>
                <a:gd name="connsiteY1" fmla="*/ 280974 h 552085"/>
                <a:gd name="connsiteX2" fmla="*/ 1457208 w 1459924"/>
                <a:gd name="connsiteY2" fmla="*/ 280746 h 552085"/>
                <a:gd name="connsiteX3" fmla="*/ 0 w 1459924"/>
                <a:gd name="connsiteY3" fmla="*/ 397 h 552085"/>
                <a:gd name="connsiteX4" fmla="*/ 270655 w 1459924"/>
                <a:gd name="connsiteY4" fmla="*/ 275051 h 552085"/>
                <a:gd name="connsiteX5" fmla="*/ 301779 w 1459924"/>
                <a:gd name="connsiteY5" fmla="*/ 277646 h 552085"/>
                <a:gd name="connsiteX6" fmla="*/ 301779 w 1459924"/>
                <a:gd name="connsiteY6" fmla="*/ 397 h 552085"/>
                <a:gd name="connsiteX7" fmla="*/ 516457 w 1459924"/>
                <a:gd name="connsiteY7" fmla="*/ 261301 h 552085"/>
                <a:gd name="connsiteX8" fmla="*/ 557958 w 1459924"/>
                <a:gd name="connsiteY8" fmla="*/ 271495 h 552085"/>
                <a:gd name="connsiteX9" fmla="*/ 557958 w 1459924"/>
                <a:gd name="connsiteY9" fmla="*/ 397 h 552085"/>
                <a:gd name="connsiteX10" fmla="*/ 828613 w 1459924"/>
                <a:gd name="connsiteY10" fmla="*/ 275051 h 552085"/>
                <a:gd name="connsiteX11" fmla="*/ 838093 w 1459924"/>
                <a:gd name="connsiteY11" fmla="*/ 275842 h 552085"/>
                <a:gd name="connsiteX12" fmla="*/ 838093 w 1459924"/>
                <a:gd name="connsiteY12" fmla="*/ 397 h 552085"/>
                <a:gd name="connsiteX13" fmla="*/ 1108748 w 1459924"/>
                <a:gd name="connsiteY13" fmla="*/ 275051 h 552085"/>
                <a:gd name="connsiteX14" fmla="*/ 1118228 w 1459924"/>
                <a:gd name="connsiteY14" fmla="*/ 275842 h 552085"/>
                <a:gd name="connsiteX15" fmla="*/ 1118228 w 1459924"/>
                <a:gd name="connsiteY15" fmla="*/ 397 h 552085"/>
                <a:gd name="connsiteX16" fmla="*/ 1388884 w 1459924"/>
                <a:gd name="connsiteY16" fmla="*/ 275051 h 552085"/>
                <a:gd name="connsiteX17" fmla="*/ 1457190 w 1459924"/>
                <a:gd name="connsiteY17" fmla="*/ 280746 h 552085"/>
                <a:gd name="connsiteX18" fmla="*/ 1388884 w 1459924"/>
                <a:gd name="connsiteY18" fmla="*/ 286440 h 552085"/>
                <a:gd name="connsiteX19" fmla="*/ 1138797 w 1459924"/>
                <a:gd name="connsiteY19" fmla="*/ 464700 h 552085"/>
                <a:gd name="connsiteX20" fmla="*/ 1120150 w 1459924"/>
                <a:gd name="connsiteY20" fmla="*/ 552085 h 552085"/>
                <a:gd name="connsiteX21" fmla="*/ 1118228 w 1459924"/>
                <a:gd name="connsiteY21" fmla="*/ 552085 h 552085"/>
                <a:gd name="connsiteX22" fmla="*/ 1118228 w 1459924"/>
                <a:gd name="connsiteY22" fmla="*/ 285650 h 552085"/>
                <a:gd name="connsiteX23" fmla="*/ 1108748 w 1459924"/>
                <a:gd name="connsiteY23" fmla="*/ 286440 h 552085"/>
                <a:gd name="connsiteX24" fmla="*/ 858662 w 1459924"/>
                <a:gd name="connsiteY24" fmla="*/ 464700 h 552085"/>
                <a:gd name="connsiteX25" fmla="*/ 840015 w 1459924"/>
                <a:gd name="connsiteY25" fmla="*/ 552085 h 552085"/>
                <a:gd name="connsiteX26" fmla="*/ 838093 w 1459924"/>
                <a:gd name="connsiteY26" fmla="*/ 552085 h 552085"/>
                <a:gd name="connsiteX27" fmla="*/ 838093 w 1459924"/>
                <a:gd name="connsiteY27" fmla="*/ 285650 h 552085"/>
                <a:gd name="connsiteX28" fmla="*/ 828613 w 1459924"/>
                <a:gd name="connsiteY28" fmla="*/ 286440 h 552085"/>
                <a:gd name="connsiteX29" fmla="*/ 578527 w 1459924"/>
                <a:gd name="connsiteY29" fmla="*/ 464700 h 552085"/>
                <a:gd name="connsiteX30" fmla="*/ 559880 w 1459924"/>
                <a:gd name="connsiteY30" fmla="*/ 552085 h 552085"/>
                <a:gd name="connsiteX31" fmla="*/ 557958 w 1459924"/>
                <a:gd name="connsiteY31" fmla="*/ 552085 h 552085"/>
                <a:gd name="connsiteX32" fmla="*/ 557958 w 1459924"/>
                <a:gd name="connsiteY32" fmla="*/ 289996 h 552085"/>
                <a:gd name="connsiteX33" fmla="*/ 516457 w 1459924"/>
                <a:gd name="connsiteY33" fmla="*/ 300190 h 552085"/>
                <a:gd name="connsiteX34" fmla="*/ 317644 w 1459924"/>
                <a:gd name="connsiteY34" fmla="*/ 476082 h 552085"/>
                <a:gd name="connsiteX35" fmla="*/ 303460 w 1459924"/>
                <a:gd name="connsiteY35" fmla="*/ 552085 h 552085"/>
                <a:gd name="connsiteX36" fmla="*/ 301779 w 1459924"/>
                <a:gd name="connsiteY36" fmla="*/ 552085 h 552085"/>
                <a:gd name="connsiteX37" fmla="*/ 301779 w 1459924"/>
                <a:gd name="connsiteY37" fmla="*/ 283846 h 552085"/>
                <a:gd name="connsiteX38" fmla="*/ 270655 w 1459924"/>
                <a:gd name="connsiteY38" fmla="*/ 286440 h 552085"/>
                <a:gd name="connsiteX39" fmla="*/ 20569 w 1459924"/>
                <a:gd name="connsiteY39" fmla="*/ 464700 h 552085"/>
                <a:gd name="connsiteX40" fmla="*/ 1922 w 1459924"/>
                <a:gd name="connsiteY40" fmla="*/ 552085 h 552085"/>
                <a:gd name="connsiteX41" fmla="*/ 0 w 1459924"/>
                <a:gd name="connsiteY41" fmla="*/ 552085 h 552085"/>
                <a:gd name="connsiteX42" fmla="*/ 1118228 w 1459924"/>
                <a:gd name="connsiteY42" fmla="*/ 0 h 552085"/>
                <a:gd name="connsiteX43" fmla="*/ 1118277 w 1459924"/>
                <a:gd name="connsiteY43" fmla="*/ 0 h 552085"/>
                <a:gd name="connsiteX44" fmla="*/ 1118228 w 1459924"/>
                <a:gd name="connsiteY44" fmla="*/ 397 h 552085"/>
                <a:gd name="connsiteX45" fmla="*/ 838093 w 1459924"/>
                <a:gd name="connsiteY45" fmla="*/ 0 h 552085"/>
                <a:gd name="connsiteX46" fmla="*/ 838141 w 1459924"/>
                <a:gd name="connsiteY46" fmla="*/ 0 h 552085"/>
                <a:gd name="connsiteX47" fmla="*/ 838093 w 1459924"/>
                <a:gd name="connsiteY47" fmla="*/ 397 h 552085"/>
                <a:gd name="connsiteX48" fmla="*/ 557958 w 1459924"/>
                <a:gd name="connsiteY48" fmla="*/ 0 h 552085"/>
                <a:gd name="connsiteX49" fmla="*/ 558006 w 1459924"/>
                <a:gd name="connsiteY49" fmla="*/ 0 h 552085"/>
                <a:gd name="connsiteX50" fmla="*/ 557958 w 1459924"/>
                <a:gd name="connsiteY50" fmla="*/ 397 h 552085"/>
                <a:gd name="connsiteX51" fmla="*/ 301779 w 1459924"/>
                <a:gd name="connsiteY51" fmla="*/ 0 h 552085"/>
                <a:gd name="connsiteX52" fmla="*/ 301827 w 1459924"/>
                <a:gd name="connsiteY52" fmla="*/ 0 h 552085"/>
                <a:gd name="connsiteX53" fmla="*/ 301779 w 1459924"/>
                <a:gd name="connsiteY53" fmla="*/ 397 h 552085"/>
                <a:gd name="connsiteX54" fmla="*/ 0 w 1459924"/>
                <a:gd name="connsiteY54" fmla="*/ 0 h 552085"/>
                <a:gd name="connsiteX55" fmla="*/ 48 w 1459924"/>
                <a:gd name="connsiteY55" fmla="*/ 0 h 552085"/>
                <a:gd name="connsiteX56" fmla="*/ 0 w 1459924"/>
                <a:gd name="connsiteY56" fmla="*/ 397 h 55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59924" h="552085">
                  <a:moveTo>
                    <a:pt x="1459924" y="280519"/>
                  </a:moveTo>
                  <a:lnTo>
                    <a:pt x="1459924" y="280974"/>
                  </a:lnTo>
                  <a:lnTo>
                    <a:pt x="1457208" y="280746"/>
                  </a:lnTo>
                  <a:close/>
                  <a:moveTo>
                    <a:pt x="0" y="397"/>
                  </a:moveTo>
                  <a:cubicBezTo>
                    <a:pt x="0" y="135876"/>
                    <a:pt x="116194" y="248909"/>
                    <a:pt x="270655" y="275051"/>
                  </a:cubicBezTo>
                  <a:lnTo>
                    <a:pt x="301779" y="277646"/>
                  </a:lnTo>
                  <a:lnTo>
                    <a:pt x="301779" y="397"/>
                  </a:lnTo>
                  <a:cubicBezTo>
                    <a:pt x="301779" y="118941"/>
                    <a:pt x="390740" y="220300"/>
                    <a:pt x="516457" y="261301"/>
                  </a:cubicBezTo>
                  <a:lnTo>
                    <a:pt x="557958" y="271495"/>
                  </a:lnTo>
                  <a:lnTo>
                    <a:pt x="557958" y="397"/>
                  </a:lnTo>
                  <a:cubicBezTo>
                    <a:pt x="557958" y="135876"/>
                    <a:pt x="674152" y="248909"/>
                    <a:pt x="828613" y="275051"/>
                  </a:cubicBezTo>
                  <a:lnTo>
                    <a:pt x="838093" y="275842"/>
                  </a:lnTo>
                  <a:lnTo>
                    <a:pt x="838093" y="397"/>
                  </a:lnTo>
                  <a:cubicBezTo>
                    <a:pt x="838093" y="135876"/>
                    <a:pt x="954287" y="248909"/>
                    <a:pt x="1108748" y="275051"/>
                  </a:cubicBezTo>
                  <a:lnTo>
                    <a:pt x="1118228" y="275842"/>
                  </a:lnTo>
                  <a:lnTo>
                    <a:pt x="1118228" y="397"/>
                  </a:lnTo>
                  <a:cubicBezTo>
                    <a:pt x="1118228" y="135876"/>
                    <a:pt x="1234422" y="248909"/>
                    <a:pt x="1388884" y="275051"/>
                  </a:cubicBezTo>
                  <a:lnTo>
                    <a:pt x="1457190" y="280746"/>
                  </a:lnTo>
                  <a:lnTo>
                    <a:pt x="1388884" y="286440"/>
                  </a:lnTo>
                  <a:cubicBezTo>
                    <a:pt x="1273038" y="306047"/>
                    <a:pt x="1178717" y="374530"/>
                    <a:pt x="1138797" y="464700"/>
                  </a:cubicBezTo>
                  <a:lnTo>
                    <a:pt x="1120150" y="552085"/>
                  </a:lnTo>
                  <a:lnTo>
                    <a:pt x="1118228" y="552085"/>
                  </a:lnTo>
                  <a:lnTo>
                    <a:pt x="1118228" y="285650"/>
                  </a:lnTo>
                  <a:lnTo>
                    <a:pt x="1108748" y="286440"/>
                  </a:lnTo>
                  <a:cubicBezTo>
                    <a:pt x="992902" y="306047"/>
                    <a:pt x="898582" y="374530"/>
                    <a:pt x="858662" y="464700"/>
                  </a:cubicBezTo>
                  <a:lnTo>
                    <a:pt x="840015" y="552085"/>
                  </a:lnTo>
                  <a:lnTo>
                    <a:pt x="838093" y="552085"/>
                  </a:lnTo>
                  <a:lnTo>
                    <a:pt x="838093" y="285650"/>
                  </a:lnTo>
                  <a:lnTo>
                    <a:pt x="828613" y="286440"/>
                  </a:lnTo>
                  <a:cubicBezTo>
                    <a:pt x="712767" y="306047"/>
                    <a:pt x="618447" y="374530"/>
                    <a:pt x="578527" y="464700"/>
                  </a:cubicBezTo>
                  <a:lnTo>
                    <a:pt x="559880" y="552085"/>
                  </a:lnTo>
                  <a:lnTo>
                    <a:pt x="557958" y="552085"/>
                  </a:lnTo>
                  <a:lnTo>
                    <a:pt x="557958" y="289996"/>
                  </a:lnTo>
                  <a:lnTo>
                    <a:pt x="516457" y="300190"/>
                  </a:lnTo>
                  <a:cubicBezTo>
                    <a:pt x="422169" y="330941"/>
                    <a:pt x="348557" y="395643"/>
                    <a:pt x="317644" y="476082"/>
                  </a:cubicBezTo>
                  <a:lnTo>
                    <a:pt x="303460" y="552085"/>
                  </a:lnTo>
                  <a:lnTo>
                    <a:pt x="301779" y="552085"/>
                  </a:lnTo>
                  <a:lnTo>
                    <a:pt x="301779" y="283846"/>
                  </a:lnTo>
                  <a:lnTo>
                    <a:pt x="270655" y="286440"/>
                  </a:lnTo>
                  <a:cubicBezTo>
                    <a:pt x="154809" y="306047"/>
                    <a:pt x="60489" y="374530"/>
                    <a:pt x="20569" y="464700"/>
                  </a:cubicBezTo>
                  <a:lnTo>
                    <a:pt x="1922" y="552085"/>
                  </a:lnTo>
                  <a:lnTo>
                    <a:pt x="0" y="552085"/>
                  </a:lnTo>
                  <a:close/>
                  <a:moveTo>
                    <a:pt x="1118228" y="0"/>
                  </a:moveTo>
                  <a:lnTo>
                    <a:pt x="1118277" y="0"/>
                  </a:lnTo>
                  <a:lnTo>
                    <a:pt x="1118228" y="397"/>
                  </a:lnTo>
                  <a:close/>
                  <a:moveTo>
                    <a:pt x="838093" y="0"/>
                  </a:moveTo>
                  <a:lnTo>
                    <a:pt x="838141" y="0"/>
                  </a:lnTo>
                  <a:lnTo>
                    <a:pt x="838093" y="397"/>
                  </a:lnTo>
                  <a:close/>
                  <a:moveTo>
                    <a:pt x="557958" y="0"/>
                  </a:moveTo>
                  <a:lnTo>
                    <a:pt x="558006" y="0"/>
                  </a:lnTo>
                  <a:lnTo>
                    <a:pt x="557958" y="397"/>
                  </a:lnTo>
                  <a:close/>
                  <a:moveTo>
                    <a:pt x="301779" y="0"/>
                  </a:moveTo>
                  <a:lnTo>
                    <a:pt x="301827" y="0"/>
                  </a:lnTo>
                  <a:lnTo>
                    <a:pt x="301779" y="397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3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589" name="组合 588">
              <a:extLst>
                <a:ext uri="{FF2B5EF4-FFF2-40B4-BE49-F238E27FC236}">
                  <a16:creationId xmlns:a16="http://schemas.microsoft.com/office/drawing/2014/main" id="{EEDAD8B7-E105-34FA-CCB6-B840B58E34CA}"/>
                </a:ext>
              </a:extLst>
            </p:cNvPr>
            <p:cNvGrpSpPr/>
            <p:nvPr/>
          </p:nvGrpSpPr>
          <p:grpSpPr>
            <a:xfrm>
              <a:off x="2343661" y="7482906"/>
              <a:ext cx="1117600" cy="262111"/>
              <a:chOff x="4492479" y="1490956"/>
              <a:chExt cx="1117600" cy="262111"/>
            </a:xfrm>
            <a:noFill/>
          </p:grpSpPr>
          <p:sp>
            <p:nvSpPr>
              <p:cNvPr id="596" name="箭头: V 形 595">
                <a:extLst>
                  <a:ext uri="{FF2B5EF4-FFF2-40B4-BE49-F238E27FC236}">
                    <a16:creationId xmlns:a16="http://schemas.microsoft.com/office/drawing/2014/main" id="{3AD3BAD0-7223-E9BC-54B8-499A00ACDED4}"/>
                  </a:ext>
                </a:extLst>
              </p:cNvPr>
              <p:cNvSpPr/>
              <p:nvPr/>
            </p:nvSpPr>
            <p:spPr>
              <a:xfrm>
                <a:off x="449247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7" name="箭头: V 形 596">
                <a:extLst>
                  <a:ext uri="{FF2B5EF4-FFF2-40B4-BE49-F238E27FC236}">
                    <a16:creationId xmlns:a16="http://schemas.microsoft.com/office/drawing/2014/main" id="{533D0A83-D6F0-E9D6-EF5C-B6C14977E9FE}"/>
                  </a:ext>
                </a:extLst>
              </p:cNvPr>
              <p:cNvSpPr/>
              <p:nvPr/>
            </p:nvSpPr>
            <p:spPr>
              <a:xfrm>
                <a:off x="471599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8" name="箭头: V 形 597">
                <a:extLst>
                  <a:ext uri="{FF2B5EF4-FFF2-40B4-BE49-F238E27FC236}">
                    <a16:creationId xmlns:a16="http://schemas.microsoft.com/office/drawing/2014/main" id="{AFA04B34-534B-6E98-E307-B45ABB0C75C1}"/>
                  </a:ext>
                </a:extLst>
              </p:cNvPr>
              <p:cNvSpPr/>
              <p:nvPr/>
            </p:nvSpPr>
            <p:spPr>
              <a:xfrm>
                <a:off x="493951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9" name="箭头: V 形 598">
                <a:extLst>
                  <a:ext uri="{FF2B5EF4-FFF2-40B4-BE49-F238E27FC236}">
                    <a16:creationId xmlns:a16="http://schemas.microsoft.com/office/drawing/2014/main" id="{1C9D9FB6-A29D-DD30-64C7-40D23C983F3C}"/>
                  </a:ext>
                </a:extLst>
              </p:cNvPr>
              <p:cNvSpPr/>
              <p:nvPr/>
            </p:nvSpPr>
            <p:spPr>
              <a:xfrm>
                <a:off x="516303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00" name="箭头: V 形 599">
                <a:extLst>
                  <a:ext uri="{FF2B5EF4-FFF2-40B4-BE49-F238E27FC236}">
                    <a16:creationId xmlns:a16="http://schemas.microsoft.com/office/drawing/2014/main" id="{EC417697-5231-B44F-EE3E-22CB987B492D}"/>
                  </a:ext>
                </a:extLst>
              </p:cNvPr>
              <p:cNvSpPr/>
              <p:nvPr/>
            </p:nvSpPr>
            <p:spPr>
              <a:xfrm>
                <a:off x="538655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90" name="组合 589">
              <a:extLst>
                <a:ext uri="{FF2B5EF4-FFF2-40B4-BE49-F238E27FC236}">
                  <a16:creationId xmlns:a16="http://schemas.microsoft.com/office/drawing/2014/main" id="{1DEEB30C-0080-7987-02DE-DEB02561B212}"/>
                </a:ext>
              </a:extLst>
            </p:cNvPr>
            <p:cNvGrpSpPr/>
            <p:nvPr/>
          </p:nvGrpSpPr>
          <p:grpSpPr>
            <a:xfrm>
              <a:off x="3901309" y="7467213"/>
              <a:ext cx="1262985" cy="262112"/>
              <a:chOff x="3903964" y="1494908"/>
              <a:chExt cx="1262985" cy="262112"/>
            </a:xfrm>
          </p:grpSpPr>
          <p:sp>
            <p:nvSpPr>
              <p:cNvPr id="591" name="任意多边形: 形状 590">
                <a:extLst>
                  <a:ext uri="{FF2B5EF4-FFF2-40B4-BE49-F238E27FC236}">
                    <a16:creationId xmlns:a16="http://schemas.microsoft.com/office/drawing/2014/main" id="{44CF070C-A42B-EB8E-C758-3BAC121CD337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903964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92" name="任意多边形: 形状 591">
                <a:extLst>
                  <a:ext uri="{FF2B5EF4-FFF2-40B4-BE49-F238E27FC236}">
                    <a16:creationId xmlns:a16="http://schemas.microsoft.com/office/drawing/2014/main" id="{1E33CB48-2B44-1A09-8F20-AEDE4063F38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156561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93" name="任意多边形: 形状 592">
                <a:extLst>
                  <a:ext uri="{FF2B5EF4-FFF2-40B4-BE49-F238E27FC236}">
                    <a16:creationId xmlns:a16="http://schemas.microsoft.com/office/drawing/2014/main" id="{B098C1A1-C2C3-329B-94DF-43813EEB2AC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409158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94" name="任意多边形: 形状 593">
                <a:extLst>
                  <a:ext uri="{FF2B5EF4-FFF2-40B4-BE49-F238E27FC236}">
                    <a16:creationId xmlns:a16="http://schemas.microsoft.com/office/drawing/2014/main" id="{F4834D5E-770C-AD6C-5B23-DD027CCD4BB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661755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95" name="任意多边形: 形状 594">
                <a:extLst>
                  <a:ext uri="{FF2B5EF4-FFF2-40B4-BE49-F238E27FC236}">
                    <a16:creationId xmlns:a16="http://schemas.microsoft.com/office/drawing/2014/main" id="{05F6A70D-9F2F-67B2-E666-40CEDB8E29C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914352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89" name="组合 688">
            <a:extLst>
              <a:ext uri="{FF2B5EF4-FFF2-40B4-BE49-F238E27FC236}">
                <a16:creationId xmlns:a16="http://schemas.microsoft.com/office/drawing/2014/main" id="{D962B3FB-5A1E-40AA-72A4-5253375B7CE0}"/>
              </a:ext>
            </a:extLst>
          </p:cNvPr>
          <p:cNvGrpSpPr/>
          <p:nvPr userDrawn="1"/>
        </p:nvGrpSpPr>
        <p:grpSpPr>
          <a:xfrm>
            <a:off x="-27154" y="6526516"/>
            <a:ext cx="12219154" cy="342885"/>
            <a:chOff x="3587567" y="9380059"/>
            <a:chExt cx="12219154" cy="342885"/>
          </a:xfrm>
        </p:grpSpPr>
        <p:sp>
          <p:nvSpPr>
            <p:cNvPr id="690" name="矩形 689">
              <a:extLst>
                <a:ext uri="{FF2B5EF4-FFF2-40B4-BE49-F238E27FC236}">
                  <a16:creationId xmlns:a16="http://schemas.microsoft.com/office/drawing/2014/main" id="{9A20A63F-E92D-A393-1116-80E7B5CB751D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691" name="组合 690">
              <a:extLst>
                <a:ext uri="{FF2B5EF4-FFF2-40B4-BE49-F238E27FC236}">
                  <a16:creationId xmlns:a16="http://schemas.microsoft.com/office/drawing/2014/main" id="{710FDBD4-0C8C-FE51-7C2A-B7650050764D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742" name="组合 741">
                <a:extLst>
                  <a:ext uri="{FF2B5EF4-FFF2-40B4-BE49-F238E27FC236}">
                    <a16:creationId xmlns:a16="http://schemas.microsoft.com/office/drawing/2014/main" id="{0EBA7AD9-3527-25E3-B5A1-40A945B51D07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749" name="箭头: V 形 748">
                  <a:extLst>
                    <a:ext uri="{FF2B5EF4-FFF2-40B4-BE49-F238E27FC236}">
                      <a16:creationId xmlns:a16="http://schemas.microsoft.com/office/drawing/2014/main" id="{6DF35685-8986-ADB0-AD74-5CA6EAEBE4C4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0" name="箭头: V 形 749">
                  <a:extLst>
                    <a:ext uri="{FF2B5EF4-FFF2-40B4-BE49-F238E27FC236}">
                      <a16:creationId xmlns:a16="http://schemas.microsoft.com/office/drawing/2014/main" id="{8A962678-499D-51A5-B668-F5B7FC412A8C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1" name="箭头: V 形 750">
                  <a:extLst>
                    <a:ext uri="{FF2B5EF4-FFF2-40B4-BE49-F238E27FC236}">
                      <a16:creationId xmlns:a16="http://schemas.microsoft.com/office/drawing/2014/main" id="{795F8EE2-A21A-3A4E-EA32-C79DBFF95DBC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2" name="箭头: V 形 751">
                  <a:extLst>
                    <a:ext uri="{FF2B5EF4-FFF2-40B4-BE49-F238E27FC236}">
                      <a16:creationId xmlns:a16="http://schemas.microsoft.com/office/drawing/2014/main" id="{655D9A1F-178D-B799-55FE-F3F94F674F81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3" name="箭头: V 形 752">
                  <a:extLst>
                    <a:ext uri="{FF2B5EF4-FFF2-40B4-BE49-F238E27FC236}">
                      <a16:creationId xmlns:a16="http://schemas.microsoft.com/office/drawing/2014/main" id="{CBF417CF-39A9-2127-86D8-97AC8361551D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43" name="组合 742">
                <a:extLst>
                  <a:ext uri="{FF2B5EF4-FFF2-40B4-BE49-F238E27FC236}">
                    <a16:creationId xmlns:a16="http://schemas.microsoft.com/office/drawing/2014/main" id="{5E26055C-B03F-AAB9-EA77-A26725656260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744" name="任意多边形: 形状 743">
                  <a:extLst>
                    <a:ext uri="{FF2B5EF4-FFF2-40B4-BE49-F238E27FC236}">
                      <a16:creationId xmlns:a16="http://schemas.microsoft.com/office/drawing/2014/main" id="{5BBB52B0-4C5B-7AA0-6E0E-0D360AE317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5" name="任意多边形: 形状 744">
                  <a:extLst>
                    <a:ext uri="{FF2B5EF4-FFF2-40B4-BE49-F238E27FC236}">
                      <a16:creationId xmlns:a16="http://schemas.microsoft.com/office/drawing/2014/main" id="{E45487FF-0AD4-A8F7-FA0C-053DF54FBA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6" name="任意多边形: 形状 745">
                  <a:extLst>
                    <a:ext uri="{FF2B5EF4-FFF2-40B4-BE49-F238E27FC236}">
                      <a16:creationId xmlns:a16="http://schemas.microsoft.com/office/drawing/2014/main" id="{EB6B57D8-623A-DBE4-E89E-DD4D988124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7" name="任意多边形: 形状 746">
                  <a:extLst>
                    <a:ext uri="{FF2B5EF4-FFF2-40B4-BE49-F238E27FC236}">
                      <a16:creationId xmlns:a16="http://schemas.microsoft.com/office/drawing/2014/main" id="{B36C875F-9579-4F4F-D9C8-E85ACB4110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8" name="任意多边形: 形状 747">
                  <a:extLst>
                    <a:ext uri="{FF2B5EF4-FFF2-40B4-BE49-F238E27FC236}">
                      <a16:creationId xmlns:a16="http://schemas.microsoft.com/office/drawing/2014/main" id="{14DEB473-6945-4C2D-B0DE-575BC64146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92" name="组合 691">
              <a:extLst>
                <a:ext uri="{FF2B5EF4-FFF2-40B4-BE49-F238E27FC236}">
                  <a16:creationId xmlns:a16="http://schemas.microsoft.com/office/drawing/2014/main" id="{BBEA6D77-258F-B32D-9C95-FC10CB6B88D8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729" name="任意多边形: 形状 728">
                <a:extLst>
                  <a:ext uri="{FF2B5EF4-FFF2-40B4-BE49-F238E27FC236}">
                    <a16:creationId xmlns:a16="http://schemas.microsoft.com/office/drawing/2014/main" id="{08BD2035-BCA4-F277-53ED-A0EFDA10AA5A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30" name="组合 729">
                <a:extLst>
                  <a:ext uri="{FF2B5EF4-FFF2-40B4-BE49-F238E27FC236}">
                    <a16:creationId xmlns:a16="http://schemas.microsoft.com/office/drawing/2014/main" id="{EA32BEA7-274B-A143-EE37-61146DDED146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737" name="箭头: V 形 736">
                  <a:extLst>
                    <a:ext uri="{FF2B5EF4-FFF2-40B4-BE49-F238E27FC236}">
                      <a16:creationId xmlns:a16="http://schemas.microsoft.com/office/drawing/2014/main" id="{06893157-EB2D-8D0B-E2B2-F1C7A592134C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8" name="箭头: V 形 737">
                  <a:extLst>
                    <a:ext uri="{FF2B5EF4-FFF2-40B4-BE49-F238E27FC236}">
                      <a16:creationId xmlns:a16="http://schemas.microsoft.com/office/drawing/2014/main" id="{3FD160E9-9683-CD02-2491-844CD1F91837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9" name="箭头: V 形 738">
                  <a:extLst>
                    <a:ext uri="{FF2B5EF4-FFF2-40B4-BE49-F238E27FC236}">
                      <a16:creationId xmlns:a16="http://schemas.microsoft.com/office/drawing/2014/main" id="{9B4CBF28-35F4-A04E-1A27-FD482578C995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0" name="箭头: V 形 739">
                  <a:extLst>
                    <a:ext uri="{FF2B5EF4-FFF2-40B4-BE49-F238E27FC236}">
                      <a16:creationId xmlns:a16="http://schemas.microsoft.com/office/drawing/2014/main" id="{F2F65DCB-15A0-7B9F-C814-4A7493DE5F66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1" name="箭头: V 形 740">
                  <a:extLst>
                    <a:ext uri="{FF2B5EF4-FFF2-40B4-BE49-F238E27FC236}">
                      <a16:creationId xmlns:a16="http://schemas.microsoft.com/office/drawing/2014/main" id="{E2490496-F71D-28B1-3A64-7FB695A8B2DF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31" name="组合 730">
                <a:extLst>
                  <a:ext uri="{FF2B5EF4-FFF2-40B4-BE49-F238E27FC236}">
                    <a16:creationId xmlns:a16="http://schemas.microsoft.com/office/drawing/2014/main" id="{B1E09C10-2159-0F7E-A980-5B94EBDC9EA1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732" name="任意多边形: 形状 731">
                  <a:extLst>
                    <a:ext uri="{FF2B5EF4-FFF2-40B4-BE49-F238E27FC236}">
                      <a16:creationId xmlns:a16="http://schemas.microsoft.com/office/drawing/2014/main" id="{73668A0F-64F0-9C1D-1EE1-2EF53B7B78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3" name="任意多边形: 形状 732">
                  <a:extLst>
                    <a:ext uri="{FF2B5EF4-FFF2-40B4-BE49-F238E27FC236}">
                      <a16:creationId xmlns:a16="http://schemas.microsoft.com/office/drawing/2014/main" id="{383FC90E-E8FC-A33F-B11F-F4DD8CD16A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4" name="任意多边形: 形状 733">
                  <a:extLst>
                    <a:ext uri="{FF2B5EF4-FFF2-40B4-BE49-F238E27FC236}">
                      <a16:creationId xmlns:a16="http://schemas.microsoft.com/office/drawing/2014/main" id="{EF916D28-E1B1-A71F-9863-45D49885A3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5" name="任意多边形: 形状 734">
                  <a:extLst>
                    <a:ext uri="{FF2B5EF4-FFF2-40B4-BE49-F238E27FC236}">
                      <a16:creationId xmlns:a16="http://schemas.microsoft.com/office/drawing/2014/main" id="{37DE15EC-B125-4F56-B93D-20C95ECA34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6" name="任意多边形: 形状 735">
                  <a:extLst>
                    <a:ext uri="{FF2B5EF4-FFF2-40B4-BE49-F238E27FC236}">
                      <a16:creationId xmlns:a16="http://schemas.microsoft.com/office/drawing/2014/main" id="{564AE19D-1937-18C2-9E22-4D1B2D87F9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93" name="组合 692">
              <a:extLst>
                <a:ext uri="{FF2B5EF4-FFF2-40B4-BE49-F238E27FC236}">
                  <a16:creationId xmlns:a16="http://schemas.microsoft.com/office/drawing/2014/main" id="{7C9B8321-FFA7-A91C-2CC4-67080C2E04B6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716" name="任意多边形: 形状 715">
                <a:extLst>
                  <a:ext uri="{FF2B5EF4-FFF2-40B4-BE49-F238E27FC236}">
                    <a16:creationId xmlns:a16="http://schemas.microsoft.com/office/drawing/2014/main" id="{A0041675-509F-2092-AE94-4E3A1DCF6165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17" name="组合 716">
                <a:extLst>
                  <a:ext uri="{FF2B5EF4-FFF2-40B4-BE49-F238E27FC236}">
                    <a16:creationId xmlns:a16="http://schemas.microsoft.com/office/drawing/2014/main" id="{0760E666-D5B2-B38F-637D-934E23A3B61F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724" name="箭头: V 形 723">
                  <a:extLst>
                    <a:ext uri="{FF2B5EF4-FFF2-40B4-BE49-F238E27FC236}">
                      <a16:creationId xmlns:a16="http://schemas.microsoft.com/office/drawing/2014/main" id="{FF72C949-10E8-7CDB-1772-9D1A953D8B24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5" name="箭头: V 形 724">
                  <a:extLst>
                    <a:ext uri="{FF2B5EF4-FFF2-40B4-BE49-F238E27FC236}">
                      <a16:creationId xmlns:a16="http://schemas.microsoft.com/office/drawing/2014/main" id="{C56170F2-1B20-3328-EB88-90E096657DB7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6" name="箭头: V 形 725">
                  <a:extLst>
                    <a:ext uri="{FF2B5EF4-FFF2-40B4-BE49-F238E27FC236}">
                      <a16:creationId xmlns:a16="http://schemas.microsoft.com/office/drawing/2014/main" id="{BA3479FC-EE38-9BFF-CC6F-C0933A88DDDE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" name="箭头: V 形 726">
                  <a:extLst>
                    <a:ext uri="{FF2B5EF4-FFF2-40B4-BE49-F238E27FC236}">
                      <a16:creationId xmlns:a16="http://schemas.microsoft.com/office/drawing/2014/main" id="{7B42279F-6380-3887-8058-ECBDFB90D6CE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8" name="箭头: V 形 727">
                  <a:extLst>
                    <a:ext uri="{FF2B5EF4-FFF2-40B4-BE49-F238E27FC236}">
                      <a16:creationId xmlns:a16="http://schemas.microsoft.com/office/drawing/2014/main" id="{27540B7D-9D95-8542-6959-1084837D7D41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18" name="组合 717">
                <a:extLst>
                  <a:ext uri="{FF2B5EF4-FFF2-40B4-BE49-F238E27FC236}">
                    <a16:creationId xmlns:a16="http://schemas.microsoft.com/office/drawing/2014/main" id="{59175946-0FB7-9CE4-F0A5-5D3A3688B239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719" name="任意多边形: 形状 718">
                  <a:extLst>
                    <a:ext uri="{FF2B5EF4-FFF2-40B4-BE49-F238E27FC236}">
                      <a16:creationId xmlns:a16="http://schemas.microsoft.com/office/drawing/2014/main" id="{D19651A1-C052-A750-E0CE-2B1EC0C22F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0" name="任意多边形: 形状 719">
                  <a:extLst>
                    <a:ext uri="{FF2B5EF4-FFF2-40B4-BE49-F238E27FC236}">
                      <a16:creationId xmlns:a16="http://schemas.microsoft.com/office/drawing/2014/main" id="{A815AE40-014F-1C77-B989-C416D8EB01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1" name="任意多边形: 形状 720">
                  <a:extLst>
                    <a:ext uri="{FF2B5EF4-FFF2-40B4-BE49-F238E27FC236}">
                      <a16:creationId xmlns:a16="http://schemas.microsoft.com/office/drawing/2014/main" id="{5F00D30D-FFB3-40BF-AC8F-1FCF7BC3D2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2" name="任意多边形: 形状 721">
                  <a:extLst>
                    <a:ext uri="{FF2B5EF4-FFF2-40B4-BE49-F238E27FC236}">
                      <a16:creationId xmlns:a16="http://schemas.microsoft.com/office/drawing/2014/main" id="{886F418D-7724-4588-E6FC-D9240B05D2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3" name="任意多边形: 形状 722">
                  <a:extLst>
                    <a:ext uri="{FF2B5EF4-FFF2-40B4-BE49-F238E27FC236}">
                      <a16:creationId xmlns:a16="http://schemas.microsoft.com/office/drawing/2014/main" id="{8AF01869-2035-76D9-E8DC-D75A4EB950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94" name="组合 693">
              <a:extLst>
                <a:ext uri="{FF2B5EF4-FFF2-40B4-BE49-F238E27FC236}">
                  <a16:creationId xmlns:a16="http://schemas.microsoft.com/office/drawing/2014/main" id="{8FF878E4-3AE6-7AF7-5EAE-C870468260EF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703" name="任意多边形: 形状 702">
                <a:extLst>
                  <a:ext uri="{FF2B5EF4-FFF2-40B4-BE49-F238E27FC236}">
                    <a16:creationId xmlns:a16="http://schemas.microsoft.com/office/drawing/2014/main" id="{0F1C9578-CD0C-2C90-DF74-7B9C43FE9161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04" name="组合 703">
                <a:extLst>
                  <a:ext uri="{FF2B5EF4-FFF2-40B4-BE49-F238E27FC236}">
                    <a16:creationId xmlns:a16="http://schemas.microsoft.com/office/drawing/2014/main" id="{DF9DFB5E-47C0-E261-4BAB-69979A4D4210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711" name="箭头: V 形 710">
                  <a:extLst>
                    <a:ext uri="{FF2B5EF4-FFF2-40B4-BE49-F238E27FC236}">
                      <a16:creationId xmlns:a16="http://schemas.microsoft.com/office/drawing/2014/main" id="{0BD98AEB-8DC8-218E-F28A-EDC470DF39E9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2" name="箭头: V 形 711">
                  <a:extLst>
                    <a:ext uri="{FF2B5EF4-FFF2-40B4-BE49-F238E27FC236}">
                      <a16:creationId xmlns:a16="http://schemas.microsoft.com/office/drawing/2014/main" id="{79B980F7-DE9E-2119-2133-B8BB49679F4E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3" name="箭头: V 形 712">
                  <a:extLst>
                    <a:ext uri="{FF2B5EF4-FFF2-40B4-BE49-F238E27FC236}">
                      <a16:creationId xmlns:a16="http://schemas.microsoft.com/office/drawing/2014/main" id="{4F0877DF-8C03-25C7-DB63-6EE226788A4F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4" name="箭头: V 形 713">
                  <a:extLst>
                    <a:ext uri="{FF2B5EF4-FFF2-40B4-BE49-F238E27FC236}">
                      <a16:creationId xmlns:a16="http://schemas.microsoft.com/office/drawing/2014/main" id="{F38FF978-FF3E-FFD7-49D2-B3457D2A392E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5" name="箭头: V 形 714">
                  <a:extLst>
                    <a:ext uri="{FF2B5EF4-FFF2-40B4-BE49-F238E27FC236}">
                      <a16:creationId xmlns:a16="http://schemas.microsoft.com/office/drawing/2014/main" id="{FC20A002-233F-5268-EB35-91CE502CD7AA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05" name="组合 704">
                <a:extLst>
                  <a:ext uri="{FF2B5EF4-FFF2-40B4-BE49-F238E27FC236}">
                    <a16:creationId xmlns:a16="http://schemas.microsoft.com/office/drawing/2014/main" id="{FE1B8573-D688-6EE9-F6D5-B2537A4C53B5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706" name="任意多边形: 形状 705">
                  <a:extLst>
                    <a:ext uri="{FF2B5EF4-FFF2-40B4-BE49-F238E27FC236}">
                      <a16:creationId xmlns:a16="http://schemas.microsoft.com/office/drawing/2014/main" id="{675FC853-94CE-752A-98E7-9759D180D3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7" name="任意多边形: 形状 706">
                  <a:extLst>
                    <a:ext uri="{FF2B5EF4-FFF2-40B4-BE49-F238E27FC236}">
                      <a16:creationId xmlns:a16="http://schemas.microsoft.com/office/drawing/2014/main" id="{AD0513E0-8CDD-80C8-3085-0838352727B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8" name="任意多边形: 形状 707">
                  <a:extLst>
                    <a:ext uri="{FF2B5EF4-FFF2-40B4-BE49-F238E27FC236}">
                      <a16:creationId xmlns:a16="http://schemas.microsoft.com/office/drawing/2014/main" id="{3010DD03-269F-0594-138B-9DC4341ECE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9" name="任意多边形: 形状 708">
                  <a:extLst>
                    <a:ext uri="{FF2B5EF4-FFF2-40B4-BE49-F238E27FC236}">
                      <a16:creationId xmlns:a16="http://schemas.microsoft.com/office/drawing/2014/main" id="{E7EF7FBF-C3AC-6598-31FE-67E2D5F98F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0" name="任意多边形: 形状 709">
                  <a:extLst>
                    <a:ext uri="{FF2B5EF4-FFF2-40B4-BE49-F238E27FC236}">
                      <a16:creationId xmlns:a16="http://schemas.microsoft.com/office/drawing/2014/main" id="{8B043F7F-ED3A-D864-3FD1-73B9B59910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95" name="组合 694">
              <a:extLst>
                <a:ext uri="{FF2B5EF4-FFF2-40B4-BE49-F238E27FC236}">
                  <a16:creationId xmlns:a16="http://schemas.microsoft.com/office/drawing/2014/main" id="{FA75B3DF-6F41-67A7-93D7-5B0730862C82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696" name="任意多边形: 形状 695">
                <a:extLst>
                  <a:ext uri="{FF2B5EF4-FFF2-40B4-BE49-F238E27FC236}">
                    <a16:creationId xmlns:a16="http://schemas.microsoft.com/office/drawing/2014/main" id="{D146C93F-0730-02BB-1C48-1845C34C43F2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697" name="组合 696">
                <a:extLst>
                  <a:ext uri="{FF2B5EF4-FFF2-40B4-BE49-F238E27FC236}">
                    <a16:creationId xmlns:a16="http://schemas.microsoft.com/office/drawing/2014/main" id="{F37B38D6-1C59-5648-F073-E97FB607DFB2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698" name="箭头: V 形 697">
                  <a:extLst>
                    <a:ext uri="{FF2B5EF4-FFF2-40B4-BE49-F238E27FC236}">
                      <a16:creationId xmlns:a16="http://schemas.microsoft.com/office/drawing/2014/main" id="{8C79A473-E8D0-975A-CC39-707729D19A0B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9" name="箭头: V 形 698">
                  <a:extLst>
                    <a:ext uri="{FF2B5EF4-FFF2-40B4-BE49-F238E27FC236}">
                      <a16:creationId xmlns:a16="http://schemas.microsoft.com/office/drawing/2014/main" id="{07919A68-12F4-4226-CC1F-3CC798F81CAE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0" name="箭头: V 形 699">
                  <a:extLst>
                    <a:ext uri="{FF2B5EF4-FFF2-40B4-BE49-F238E27FC236}">
                      <a16:creationId xmlns:a16="http://schemas.microsoft.com/office/drawing/2014/main" id="{B3256C04-0FE5-C134-1241-E788FFDB1471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1" name="箭头: V 形 700">
                  <a:extLst>
                    <a:ext uri="{FF2B5EF4-FFF2-40B4-BE49-F238E27FC236}">
                      <a16:creationId xmlns:a16="http://schemas.microsoft.com/office/drawing/2014/main" id="{E3B567AE-C4DA-2D00-EA07-95EF2B24D653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2" name="箭头: V 形 701">
                  <a:extLst>
                    <a:ext uri="{FF2B5EF4-FFF2-40B4-BE49-F238E27FC236}">
                      <a16:creationId xmlns:a16="http://schemas.microsoft.com/office/drawing/2014/main" id="{88401321-0E80-8A69-8F6E-A8937CCB70E9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754" name="组合 753">
            <a:extLst>
              <a:ext uri="{FF2B5EF4-FFF2-40B4-BE49-F238E27FC236}">
                <a16:creationId xmlns:a16="http://schemas.microsoft.com/office/drawing/2014/main" id="{9BC0A2B0-26CE-BAE2-6459-2E9FA56E480E}"/>
              </a:ext>
            </a:extLst>
          </p:cNvPr>
          <p:cNvGrpSpPr/>
          <p:nvPr userDrawn="1"/>
        </p:nvGrpSpPr>
        <p:grpSpPr>
          <a:xfrm>
            <a:off x="-27154" y="1793"/>
            <a:ext cx="12219154" cy="342885"/>
            <a:chOff x="3587567" y="9380059"/>
            <a:chExt cx="12219154" cy="342885"/>
          </a:xfrm>
        </p:grpSpPr>
        <p:sp>
          <p:nvSpPr>
            <p:cNvPr id="755" name="矩形 754">
              <a:extLst>
                <a:ext uri="{FF2B5EF4-FFF2-40B4-BE49-F238E27FC236}">
                  <a16:creationId xmlns:a16="http://schemas.microsoft.com/office/drawing/2014/main" id="{0603B312-4B6D-836C-400F-C41225156E3D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756" name="组合 755">
              <a:extLst>
                <a:ext uri="{FF2B5EF4-FFF2-40B4-BE49-F238E27FC236}">
                  <a16:creationId xmlns:a16="http://schemas.microsoft.com/office/drawing/2014/main" id="{911D1A54-1823-677B-7F52-698044CE0C7D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807" name="组合 806">
                <a:extLst>
                  <a:ext uri="{FF2B5EF4-FFF2-40B4-BE49-F238E27FC236}">
                    <a16:creationId xmlns:a16="http://schemas.microsoft.com/office/drawing/2014/main" id="{A3318EF9-FDF3-1363-0C7A-5D1D41D410A8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814" name="箭头: V 形 813">
                  <a:extLst>
                    <a:ext uri="{FF2B5EF4-FFF2-40B4-BE49-F238E27FC236}">
                      <a16:creationId xmlns:a16="http://schemas.microsoft.com/office/drawing/2014/main" id="{97CAF5B9-598D-9A20-2E7E-CE9CDEF50E6B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5" name="箭头: V 形 814">
                  <a:extLst>
                    <a:ext uri="{FF2B5EF4-FFF2-40B4-BE49-F238E27FC236}">
                      <a16:creationId xmlns:a16="http://schemas.microsoft.com/office/drawing/2014/main" id="{2CA92D3E-0369-BD09-EEFC-778C9D68A6B0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6" name="箭头: V 形 815">
                  <a:extLst>
                    <a:ext uri="{FF2B5EF4-FFF2-40B4-BE49-F238E27FC236}">
                      <a16:creationId xmlns:a16="http://schemas.microsoft.com/office/drawing/2014/main" id="{3E6DFA7C-0DE9-0DD6-40DC-E883AC96F6A1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7" name="箭头: V 形 816">
                  <a:extLst>
                    <a:ext uri="{FF2B5EF4-FFF2-40B4-BE49-F238E27FC236}">
                      <a16:creationId xmlns:a16="http://schemas.microsoft.com/office/drawing/2014/main" id="{24CEF4FB-BBD7-F0CE-FFB2-A89834A59D70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8" name="箭头: V 形 817">
                  <a:extLst>
                    <a:ext uri="{FF2B5EF4-FFF2-40B4-BE49-F238E27FC236}">
                      <a16:creationId xmlns:a16="http://schemas.microsoft.com/office/drawing/2014/main" id="{83B671B3-F050-4C07-9A35-5B937F1B9582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08" name="组合 807">
                <a:extLst>
                  <a:ext uri="{FF2B5EF4-FFF2-40B4-BE49-F238E27FC236}">
                    <a16:creationId xmlns:a16="http://schemas.microsoft.com/office/drawing/2014/main" id="{A3069591-B708-CD18-E3D9-1E6239F03FE3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809" name="任意多边形: 形状 808">
                  <a:extLst>
                    <a:ext uri="{FF2B5EF4-FFF2-40B4-BE49-F238E27FC236}">
                      <a16:creationId xmlns:a16="http://schemas.microsoft.com/office/drawing/2014/main" id="{2E2187D0-3820-0921-DDF3-4B05B8CD61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0" name="任意多边形: 形状 809">
                  <a:extLst>
                    <a:ext uri="{FF2B5EF4-FFF2-40B4-BE49-F238E27FC236}">
                      <a16:creationId xmlns:a16="http://schemas.microsoft.com/office/drawing/2014/main" id="{C5E91984-EB3A-7C86-A356-D21DD04B6D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1" name="任意多边形: 形状 810">
                  <a:extLst>
                    <a:ext uri="{FF2B5EF4-FFF2-40B4-BE49-F238E27FC236}">
                      <a16:creationId xmlns:a16="http://schemas.microsoft.com/office/drawing/2014/main" id="{924A618A-23D3-78F4-2975-6D3270424E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2" name="任意多边形: 形状 811">
                  <a:extLst>
                    <a:ext uri="{FF2B5EF4-FFF2-40B4-BE49-F238E27FC236}">
                      <a16:creationId xmlns:a16="http://schemas.microsoft.com/office/drawing/2014/main" id="{E1C23592-09BF-1780-C043-494AC67FAA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3" name="任意多边形: 形状 812">
                  <a:extLst>
                    <a:ext uri="{FF2B5EF4-FFF2-40B4-BE49-F238E27FC236}">
                      <a16:creationId xmlns:a16="http://schemas.microsoft.com/office/drawing/2014/main" id="{5E950B4F-87E5-F21B-C5D0-DE96CA4E38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57" name="组合 756">
              <a:extLst>
                <a:ext uri="{FF2B5EF4-FFF2-40B4-BE49-F238E27FC236}">
                  <a16:creationId xmlns:a16="http://schemas.microsoft.com/office/drawing/2014/main" id="{28AB7241-1B8E-E39F-5EB0-8AE1174ABDCE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794" name="任意多边形: 形状 793">
                <a:extLst>
                  <a:ext uri="{FF2B5EF4-FFF2-40B4-BE49-F238E27FC236}">
                    <a16:creationId xmlns:a16="http://schemas.microsoft.com/office/drawing/2014/main" id="{32D4B4DE-8D94-88AC-4E69-1B034C5E4092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95" name="组合 794">
                <a:extLst>
                  <a:ext uri="{FF2B5EF4-FFF2-40B4-BE49-F238E27FC236}">
                    <a16:creationId xmlns:a16="http://schemas.microsoft.com/office/drawing/2014/main" id="{23D9793C-D95F-9D3E-EFF0-394B45E4F547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802" name="箭头: V 形 801">
                  <a:extLst>
                    <a:ext uri="{FF2B5EF4-FFF2-40B4-BE49-F238E27FC236}">
                      <a16:creationId xmlns:a16="http://schemas.microsoft.com/office/drawing/2014/main" id="{F3E36C6D-F95C-81E2-5D3C-546661046B7C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3" name="箭头: V 形 802">
                  <a:extLst>
                    <a:ext uri="{FF2B5EF4-FFF2-40B4-BE49-F238E27FC236}">
                      <a16:creationId xmlns:a16="http://schemas.microsoft.com/office/drawing/2014/main" id="{5AF8EE9E-6F33-D2C4-1478-EB6D21285D6A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4" name="箭头: V 形 803">
                  <a:extLst>
                    <a:ext uri="{FF2B5EF4-FFF2-40B4-BE49-F238E27FC236}">
                      <a16:creationId xmlns:a16="http://schemas.microsoft.com/office/drawing/2014/main" id="{D838D552-1446-7DB8-1E79-C7D6FDCCC290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5" name="箭头: V 形 804">
                  <a:extLst>
                    <a:ext uri="{FF2B5EF4-FFF2-40B4-BE49-F238E27FC236}">
                      <a16:creationId xmlns:a16="http://schemas.microsoft.com/office/drawing/2014/main" id="{A052E2CE-6183-19BC-43CA-F477B9DC9950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6" name="箭头: V 形 805">
                  <a:extLst>
                    <a:ext uri="{FF2B5EF4-FFF2-40B4-BE49-F238E27FC236}">
                      <a16:creationId xmlns:a16="http://schemas.microsoft.com/office/drawing/2014/main" id="{16643143-EB47-2D39-38BB-538831DD72B3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96" name="组合 795">
                <a:extLst>
                  <a:ext uri="{FF2B5EF4-FFF2-40B4-BE49-F238E27FC236}">
                    <a16:creationId xmlns:a16="http://schemas.microsoft.com/office/drawing/2014/main" id="{E713AC3A-0956-1BFE-E432-55A25201480D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797" name="任意多边形: 形状 796">
                  <a:extLst>
                    <a:ext uri="{FF2B5EF4-FFF2-40B4-BE49-F238E27FC236}">
                      <a16:creationId xmlns:a16="http://schemas.microsoft.com/office/drawing/2014/main" id="{5BA1EA37-3BE6-DBE9-240D-60EEBD3BDE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8" name="任意多边形: 形状 797">
                  <a:extLst>
                    <a:ext uri="{FF2B5EF4-FFF2-40B4-BE49-F238E27FC236}">
                      <a16:creationId xmlns:a16="http://schemas.microsoft.com/office/drawing/2014/main" id="{5A8D6CBE-E58A-2BC1-E477-FA9A50000F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9" name="任意多边形: 形状 798">
                  <a:extLst>
                    <a:ext uri="{FF2B5EF4-FFF2-40B4-BE49-F238E27FC236}">
                      <a16:creationId xmlns:a16="http://schemas.microsoft.com/office/drawing/2014/main" id="{5BD71305-FD99-96DC-DDD0-2142660F29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0" name="任意多边形: 形状 799">
                  <a:extLst>
                    <a:ext uri="{FF2B5EF4-FFF2-40B4-BE49-F238E27FC236}">
                      <a16:creationId xmlns:a16="http://schemas.microsoft.com/office/drawing/2014/main" id="{B3E843E4-B07E-89C8-C2B1-94A1B2974F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1" name="任意多边形: 形状 800">
                  <a:extLst>
                    <a:ext uri="{FF2B5EF4-FFF2-40B4-BE49-F238E27FC236}">
                      <a16:creationId xmlns:a16="http://schemas.microsoft.com/office/drawing/2014/main" id="{E50D1219-FD9C-79C3-D43E-47B56CE9CA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58" name="组合 757">
              <a:extLst>
                <a:ext uri="{FF2B5EF4-FFF2-40B4-BE49-F238E27FC236}">
                  <a16:creationId xmlns:a16="http://schemas.microsoft.com/office/drawing/2014/main" id="{8618ED27-F4A8-8A33-6292-A038CF5D1C91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781" name="任意多边形: 形状 780">
                <a:extLst>
                  <a:ext uri="{FF2B5EF4-FFF2-40B4-BE49-F238E27FC236}">
                    <a16:creationId xmlns:a16="http://schemas.microsoft.com/office/drawing/2014/main" id="{CAAC1593-CCB5-E930-B038-6FF8D434A6D2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82" name="组合 781">
                <a:extLst>
                  <a:ext uri="{FF2B5EF4-FFF2-40B4-BE49-F238E27FC236}">
                    <a16:creationId xmlns:a16="http://schemas.microsoft.com/office/drawing/2014/main" id="{EAE2CB25-CC50-04F5-FECB-1F25C6F3B604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789" name="箭头: V 形 788">
                  <a:extLst>
                    <a:ext uri="{FF2B5EF4-FFF2-40B4-BE49-F238E27FC236}">
                      <a16:creationId xmlns:a16="http://schemas.microsoft.com/office/drawing/2014/main" id="{DE41DAFB-9E5C-0156-2F68-E31AB55994F3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0" name="箭头: V 形 789">
                  <a:extLst>
                    <a:ext uri="{FF2B5EF4-FFF2-40B4-BE49-F238E27FC236}">
                      <a16:creationId xmlns:a16="http://schemas.microsoft.com/office/drawing/2014/main" id="{82248087-7EFE-9448-3179-99E0993E65E7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1" name="箭头: V 形 790">
                  <a:extLst>
                    <a:ext uri="{FF2B5EF4-FFF2-40B4-BE49-F238E27FC236}">
                      <a16:creationId xmlns:a16="http://schemas.microsoft.com/office/drawing/2014/main" id="{32A6A033-D9D9-9C14-0414-00DC28615A0C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2" name="箭头: V 形 791">
                  <a:extLst>
                    <a:ext uri="{FF2B5EF4-FFF2-40B4-BE49-F238E27FC236}">
                      <a16:creationId xmlns:a16="http://schemas.microsoft.com/office/drawing/2014/main" id="{EDD6E937-E18A-DE76-2740-0DC08DEDB16F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3" name="箭头: V 形 792">
                  <a:extLst>
                    <a:ext uri="{FF2B5EF4-FFF2-40B4-BE49-F238E27FC236}">
                      <a16:creationId xmlns:a16="http://schemas.microsoft.com/office/drawing/2014/main" id="{2D645850-C86D-9733-275E-AB8CBE0AB20F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83" name="组合 782">
                <a:extLst>
                  <a:ext uri="{FF2B5EF4-FFF2-40B4-BE49-F238E27FC236}">
                    <a16:creationId xmlns:a16="http://schemas.microsoft.com/office/drawing/2014/main" id="{8C1BEB97-EC8B-5332-13C3-EA57508083F8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784" name="任意多边形: 形状 783">
                  <a:extLst>
                    <a:ext uri="{FF2B5EF4-FFF2-40B4-BE49-F238E27FC236}">
                      <a16:creationId xmlns:a16="http://schemas.microsoft.com/office/drawing/2014/main" id="{B15FB5C8-C8F5-2CEC-D376-0DD731B836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5" name="任意多边形: 形状 784">
                  <a:extLst>
                    <a:ext uri="{FF2B5EF4-FFF2-40B4-BE49-F238E27FC236}">
                      <a16:creationId xmlns:a16="http://schemas.microsoft.com/office/drawing/2014/main" id="{2A094025-D14F-725F-D692-0C583A9CCA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6" name="任意多边形: 形状 785">
                  <a:extLst>
                    <a:ext uri="{FF2B5EF4-FFF2-40B4-BE49-F238E27FC236}">
                      <a16:creationId xmlns:a16="http://schemas.microsoft.com/office/drawing/2014/main" id="{9265EFA1-4092-60F5-4C81-A60575D9C7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7" name="任意多边形: 形状 786">
                  <a:extLst>
                    <a:ext uri="{FF2B5EF4-FFF2-40B4-BE49-F238E27FC236}">
                      <a16:creationId xmlns:a16="http://schemas.microsoft.com/office/drawing/2014/main" id="{F0708914-64DC-8B67-9D87-219BA7E161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8" name="任意多边形: 形状 787">
                  <a:extLst>
                    <a:ext uri="{FF2B5EF4-FFF2-40B4-BE49-F238E27FC236}">
                      <a16:creationId xmlns:a16="http://schemas.microsoft.com/office/drawing/2014/main" id="{6948BDA8-91F4-5977-B82C-880F45B56C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59" name="组合 758">
              <a:extLst>
                <a:ext uri="{FF2B5EF4-FFF2-40B4-BE49-F238E27FC236}">
                  <a16:creationId xmlns:a16="http://schemas.microsoft.com/office/drawing/2014/main" id="{C328E63A-EC35-29BC-A493-15CBFB114CF4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768" name="任意多边形: 形状 767">
                <a:extLst>
                  <a:ext uri="{FF2B5EF4-FFF2-40B4-BE49-F238E27FC236}">
                    <a16:creationId xmlns:a16="http://schemas.microsoft.com/office/drawing/2014/main" id="{7A5657D3-622F-DC7A-921E-F742EB595548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69" name="组合 768">
                <a:extLst>
                  <a:ext uri="{FF2B5EF4-FFF2-40B4-BE49-F238E27FC236}">
                    <a16:creationId xmlns:a16="http://schemas.microsoft.com/office/drawing/2014/main" id="{94439A32-6F57-CE20-767C-33E96260E84F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776" name="箭头: V 形 775">
                  <a:extLst>
                    <a:ext uri="{FF2B5EF4-FFF2-40B4-BE49-F238E27FC236}">
                      <a16:creationId xmlns:a16="http://schemas.microsoft.com/office/drawing/2014/main" id="{A8E31E7D-0FF5-BD70-C098-D156F242673C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7" name="箭头: V 形 776">
                  <a:extLst>
                    <a:ext uri="{FF2B5EF4-FFF2-40B4-BE49-F238E27FC236}">
                      <a16:creationId xmlns:a16="http://schemas.microsoft.com/office/drawing/2014/main" id="{0221A9D6-5799-5A3D-BD16-404BB5196571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8" name="箭头: V 形 777">
                  <a:extLst>
                    <a:ext uri="{FF2B5EF4-FFF2-40B4-BE49-F238E27FC236}">
                      <a16:creationId xmlns:a16="http://schemas.microsoft.com/office/drawing/2014/main" id="{39BE62DE-F9D9-2792-332E-C1C0D3F9928B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9" name="箭头: V 形 778">
                  <a:extLst>
                    <a:ext uri="{FF2B5EF4-FFF2-40B4-BE49-F238E27FC236}">
                      <a16:creationId xmlns:a16="http://schemas.microsoft.com/office/drawing/2014/main" id="{65510AF6-0D19-3098-99AC-408CEC7C3B42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0" name="箭头: V 形 779">
                  <a:extLst>
                    <a:ext uri="{FF2B5EF4-FFF2-40B4-BE49-F238E27FC236}">
                      <a16:creationId xmlns:a16="http://schemas.microsoft.com/office/drawing/2014/main" id="{D61BFA95-5CBD-6811-5D00-1D75898E807D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70" name="组合 769">
                <a:extLst>
                  <a:ext uri="{FF2B5EF4-FFF2-40B4-BE49-F238E27FC236}">
                    <a16:creationId xmlns:a16="http://schemas.microsoft.com/office/drawing/2014/main" id="{6F72FA08-ADAC-43B1-489B-4D9A4E61F844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771" name="任意多边形: 形状 770">
                  <a:extLst>
                    <a:ext uri="{FF2B5EF4-FFF2-40B4-BE49-F238E27FC236}">
                      <a16:creationId xmlns:a16="http://schemas.microsoft.com/office/drawing/2014/main" id="{DC773F2A-B483-AF13-D9CA-BC28868D54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2" name="任意多边形: 形状 771">
                  <a:extLst>
                    <a:ext uri="{FF2B5EF4-FFF2-40B4-BE49-F238E27FC236}">
                      <a16:creationId xmlns:a16="http://schemas.microsoft.com/office/drawing/2014/main" id="{7707DE5B-7045-64FD-7108-DDC6EB4B44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3" name="任意多边形: 形状 772">
                  <a:extLst>
                    <a:ext uri="{FF2B5EF4-FFF2-40B4-BE49-F238E27FC236}">
                      <a16:creationId xmlns:a16="http://schemas.microsoft.com/office/drawing/2014/main" id="{45B88E20-3146-9B06-2089-D94A59E2A7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4" name="任意多边形: 形状 773">
                  <a:extLst>
                    <a:ext uri="{FF2B5EF4-FFF2-40B4-BE49-F238E27FC236}">
                      <a16:creationId xmlns:a16="http://schemas.microsoft.com/office/drawing/2014/main" id="{D5A43075-762B-F84C-A8CC-381152B7E0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5" name="任意多边形: 形状 774">
                  <a:extLst>
                    <a:ext uri="{FF2B5EF4-FFF2-40B4-BE49-F238E27FC236}">
                      <a16:creationId xmlns:a16="http://schemas.microsoft.com/office/drawing/2014/main" id="{9133B104-B77C-D4AE-FF8C-732D3967E0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60" name="组合 759">
              <a:extLst>
                <a:ext uri="{FF2B5EF4-FFF2-40B4-BE49-F238E27FC236}">
                  <a16:creationId xmlns:a16="http://schemas.microsoft.com/office/drawing/2014/main" id="{BFAD408B-D4AE-4BC7-8FD7-E1151600336E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761" name="任意多边形: 形状 760">
                <a:extLst>
                  <a:ext uri="{FF2B5EF4-FFF2-40B4-BE49-F238E27FC236}">
                    <a16:creationId xmlns:a16="http://schemas.microsoft.com/office/drawing/2014/main" id="{F2093DC2-1F51-1070-71A1-211A4437096E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62" name="组合 761">
                <a:extLst>
                  <a:ext uri="{FF2B5EF4-FFF2-40B4-BE49-F238E27FC236}">
                    <a16:creationId xmlns:a16="http://schemas.microsoft.com/office/drawing/2014/main" id="{7BE83DCA-F99F-73B3-2BBB-F2967ECD3E0F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763" name="箭头: V 形 762">
                  <a:extLst>
                    <a:ext uri="{FF2B5EF4-FFF2-40B4-BE49-F238E27FC236}">
                      <a16:creationId xmlns:a16="http://schemas.microsoft.com/office/drawing/2014/main" id="{EFC863AB-BB79-31E4-F74B-D07F753D3F61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4" name="箭头: V 形 763">
                  <a:extLst>
                    <a:ext uri="{FF2B5EF4-FFF2-40B4-BE49-F238E27FC236}">
                      <a16:creationId xmlns:a16="http://schemas.microsoft.com/office/drawing/2014/main" id="{85DD0645-5C8C-778E-D23A-FD26649190B5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5" name="箭头: V 形 764">
                  <a:extLst>
                    <a:ext uri="{FF2B5EF4-FFF2-40B4-BE49-F238E27FC236}">
                      <a16:creationId xmlns:a16="http://schemas.microsoft.com/office/drawing/2014/main" id="{3CB0C92A-58EC-0D57-B8E2-9F6A5FFB4667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6" name="箭头: V 形 765">
                  <a:extLst>
                    <a:ext uri="{FF2B5EF4-FFF2-40B4-BE49-F238E27FC236}">
                      <a16:creationId xmlns:a16="http://schemas.microsoft.com/office/drawing/2014/main" id="{B00D0B75-0F64-A077-D1E2-220C9BDCAF05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7" name="箭头: V 形 766">
                  <a:extLst>
                    <a:ext uri="{FF2B5EF4-FFF2-40B4-BE49-F238E27FC236}">
                      <a16:creationId xmlns:a16="http://schemas.microsoft.com/office/drawing/2014/main" id="{88B1902D-54BE-EF1A-E6A9-77134E33EDEB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821" name="组合 820">
            <a:extLst>
              <a:ext uri="{FF2B5EF4-FFF2-40B4-BE49-F238E27FC236}">
                <a16:creationId xmlns:a16="http://schemas.microsoft.com/office/drawing/2014/main" id="{1FEA1662-9826-0E11-74B5-4969A158F68B}"/>
              </a:ext>
            </a:extLst>
          </p:cNvPr>
          <p:cNvGrpSpPr/>
          <p:nvPr userDrawn="1"/>
        </p:nvGrpSpPr>
        <p:grpSpPr>
          <a:xfrm>
            <a:off x="1358778" y="1388262"/>
            <a:ext cx="8866208" cy="4102378"/>
            <a:chOff x="756301" y="1361365"/>
            <a:chExt cx="8866208" cy="4102378"/>
          </a:xfrm>
        </p:grpSpPr>
        <p:sp>
          <p:nvSpPr>
            <p:cNvPr id="822" name="矩形 821">
              <a:extLst>
                <a:ext uri="{FF2B5EF4-FFF2-40B4-BE49-F238E27FC236}">
                  <a16:creationId xmlns:a16="http://schemas.microsoft.com/office/drawing/2014/main" id="{9EF66C83-6FC4-E810-716F-F79D77DCCADB}"/>
                </a:ext>
              </a:extLst>
            </p:cNvPr>
            <p:cNvSpPr/>
            <p:nvPr/>
          </p:nvSpPr>
          <p:spPr>
            <a:xfrm>
              <a:off x="756301" y="1377879"/>
              <a:ext cx="8866208" cy="4085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23" name="矩形 822">
              <a:extLst>
                <a:ext uri="{FF2B5EF4-FFF2-40B4-BE49-F238E27FC236}">
                  <a16:creationId xmlns:a16="http://schemas.microsoft.com/office/drawing/2014/main" id="{84A9A451-3816-9804-D08F-E38A3CE692C5}"/>
                </a:ext>
              </a:extLst>
            </p:cNvPr>
            <p:cNvSpPr/>
            <p:nvPr/>
          </p:nvSpPr>
          <p:spPr>
            <a:xfrm>
              <a:off x="756301" y="1361365"/>
              <a:ext cx="8866208" cy="5843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24" name="组合 823">
            <a:extLst>
              <a:ext uri="{FF2B5EF4-FFF2-40B4-BE49-F238E27FC236}">
                <a16:creationId xmlns:a16="http://schemas.microsoft.com/office/drawing/2014/main" id="{B5615686-BB3D-D645-E07D-5E8EFDFD3A19}"/>
              </a:ext>
            </a:extLst>
          </p:cNvPr>
          <p:cNvGrpSpPr/>
          <p:nvPr userDrawn="1"/>
        </p:nvGrpSpPr>
        <p:grpSpPr>
          <a:xfrm>
            <a:off x="8539324" y="1537792"/>
            <a:ext cx="1366396" cy="259225"/>
            <a:chOff x="8249364" y="1527341"/>
            <a:chExt cx="1366396" cy="259225"/>
          </a:xfrm>
        </p:grpSpPr>
        <p:cxnSp>
          <p:nvCxnSpPr>
            <p:cNvPr id="825" name="直接连接符 824">
              <a:extLst>
                <a:ext uri="{FF2B5EF4-FFF2-40B4-BE49-F238E27FC236}">
                  <a16:creationId xmlns:a16="http://schemas.microsoft.com/office/drawing/2014/main" id="{66979DE1-A003-A757-6748-52617514062C}"/>
                </a:ext>
              </a:extLst>
            </p:cNvPr>
            <p:cNvCxnSpPr>
              <a:cxnSpLocks/>
            </p:cNvCxnSpPr>
            <p:nvPr/>
          </p:nvCxnSpPr>
          <p:spPr>
            <a:xfrm>
              <a:off x="8249364" y="1638459"/>
              <a:ext cx="2235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6" name="矩形 825">
              <a:extLst>
                <a:ext uri="{FF2B5EF4-FFF2-40B4-BE49-F238E27FC236}">
                  <a16:creationId xmlns:a16="http://schemas.microsoft.com/office/drawing/2014/main" id="{F7899CDE-7903-0D85-4F4E-96C7B57B1E44}"/>
                </a:ext>
              </a:extLst>
            </p:cNvPr>
            <p:cNvSpPr/>
            <p:nvPr/>
          </p:nvSpPr>
          <p:spPr>
            <a:xfrm>
              <a:off x="8836423" y="1565847"/>
              <a:ext cx="182212" cy="182212"/>
            </a:xfrm>
            <a:prstGeom prst="rect">
              <a:avLst/>
            </a:prstGeom>
            <a:noFill/>
            <a:ln w="19050" cap="rnd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827" name="组合 826">
              <a:extLst>
                <a:ext uri="{FF2B5EF4-FFF2-40B4-BE49-F238E27FC236}">
                  <a16:creationId xmlns:a16="http://schemas.microsoft.com/office/drawing/2014/main" id="{5F4723BE-F85F-A5BC-4F0D-B453D9E7E114}"/>
                </a:ext>
              </a:extLst>
            </p:cNvPr>
            <p:cNvGrpSpPr/>
            <p:nvPr/>
          </p:nvGrpSpPr>
          <p:grpSpPr>
            <a:xfrm rot="2725125">
              <a:off x="9356535" y="1527341"/>
              <a:ext cx="259225" cy="259225"/>
              <a:chOff x="6863080" y="1510253"/>
              <a:chExt cx="223520" cy="223520"/>
            </a:xfrm>
          </p:grpSpPr>
          <p:cxnSp>
            <p:nvCxnSpPr>
              <p:cNvPr id="828" name="直接连接符 827">
                <a:extLst>
                  <a:ext uri="{FF2B5EF4-FFF2-40B4-BE49-F238E27FC236}">
                    <a16:creationId xmlns:a16="http://schemas.microsoft.com/office/drawing/2014/main" id="{4ACFFC97-BB1B-406C-AAA8-767D38298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3080" y="1622013"/>
                <a:ext cx="223520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9" name="直接连接符 828">
                <a:extLst>
                  <a:ext uri="{FF2B5EF4-FFF2-40B4-BE49-F238E27FC236}">
                    <a16:creationId xmlns:a16="http://schemas.microsoft.com/office/drawing/2014/main" id="{069EC0FA-C9DA-2462-0247-CBDA48A795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862523" y="1622013"/>
                <a:ext cx="223520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0" name="任意多边形: 形状 829">
            <a:extLst>
              <a:ext uri="{FF2B5EF4-FFF2-40B4-BE49-F238E27FC236}">
                <a16:creationId xmlns:a16="http://schemas.microsoft.com/office/drawing/2014/main" id="{445B3854-B237-41C9-F336-8014EE42ADDE}"/>
              </a:ext>
            </a:extLst>
          </p:cNvPr>
          <p:cNvSpPr/>
          <p:nvPr userDrawn="1"/>
        </p:nvSpPr>
        <p:spPr>
          <a:xfrm>
            <a:off x="1588743" y="1466523"/>
            <a:ext cx="980145" cy="370652"/>
          </a:xfrm>
          <a:custGeom>
            <a:avLst/>
            <a:gdLst>
              <a:gd name="connsiteX0" fmla="*/ 1459924 w 1459924"/>
              <a:gd name="connsiteY0" fmla="*/ 280519 h 552085"/>
              <a:gd name="connsiteX1" fmla="*/ 1459924 w 1459924"/>
              <a:gd name="connsiteY1" fmla="*/ 280974 h 552085"/>
              <a:gd name="connsiteX2" fmla="*/ 1457208 w 1459924"/>
              <a:gd name="connsiteY2" fmla="*/ 280746 h 552085"/>
              <a:gd name="connsiteX3" fmla="*/ 0 w 1459924"/>
              <a:gd name="connsiteY3" fmla="*/ 397 h 552085"/>
              <a:gd name="connsiteX4" fmla="*/ 270655 w 1459924"/>
              <a:gd name="connsiteY4" fmla="*/ 275051 h 552085"/>
              <a:gd name="connsiteX5" fmla="*/ 301779 w 1459924"/>
              <a:gd name="connsiteY5" fmla="*/ 277646 h 552085"/>
              <a:gd name="connsiteX6" fmla="*/ 301779 w 1459924"/>
              <a:gd name="connsiteY6" fmla="*/ 397 h 552085"/>
              <a:gd name="connsiteX7" fmla="*/ 516457 w 1459924"/>
              <a:gd name="connsiteY7" fmla="*/ 261301 h 552085"/>
              <a:gd name="connsiteX8" fmla="*/ 557958 w 1459924"/>
              <a:gd name="connsiteY8" fmla="*/ 271495 h 552085"/>
              <a:gd name="connsiteX9" fmla="*/ 557958 w 1459924"/>
              <a:gd name="connsiteY9" fmla="*/ 397 h 552085"/>
              <a:gd name="connsiteX10" fmla="*/ 828613 w 1459924"/>
              <a:gd name="connsiteY10" fmla="*/ 275051 h 552085"/>
              <a:gd name="connsiteX11" fmla="*/ 838093 w 1459924"/>
              <a:gd name="connsiteY11" fmla="*/ 275842 h 552085"/>
              <a:gd name="connsiteX12" fmla="*/ 838093 w 1459924"/>
              <a:gd name="connsiteY12" fmla="*/ 397 h 552085"/>
              <a:gd name="connsiteX13" fmla="*/ 1108748 w 1459924"/>
              <a:gd name="connsiteY13" fmla="*/ 275051 h 552085"/>
              <a:gd name="connsiteX14" fmla="*/ 1118228 w 1459924"/>
              <a:gd name="connsiteY14" fmla="*/ 275842 h 552085"/>
              <a:gd name="connsiteX15" fmla="*/ 1118228 w 1459924"/>
              <a:gd name="connsiteY15" fmla="*/ 397 h 552085"/>
              <a:gd name="connsiteX16" fmla="*/ 1388884 w 1459924"/>
              <a:gd name="connsiteY16" fmla="*/ 275051 h 552085"/>
              <a:gd name="connsiteX17" fmla="*/ 1457190 w 1459924"/>
              <a:gd name="connsiteY17" fmla="*/ 280746 h 552085"/>
              <a:gd name="connsiteX18" fmla="*/ 1388884 w 1459924"/>
              <a:gd name="connsiteY18" fmla="*/ 286440 h 552085"/>
              <a:gd name="connsiteX19" fmla="*/ 1138797 w 1459924"/>
              <a:gd name="connsiteY19" fmla="*/ 464700 h 552085"/>
              <a:gd name="connsiteX20" fmla="*/ 1120150 w 1459924"/>
              <a:gd name="connsiteY20" fmla="*/ 552085 h 552085"/>
              <a:gd name="connsiteX21" fmla="*/ 1118228 w 1459924"/>
              <a:gd name="connsiteY21" fmla="*/ 552085 h 552085"/>
              <a:gd name="connsiteX22" fmla="*/ 1118228 w 1459924"/>
              <a:gd name="connsiteY22" fmla="*/ 285650 h 552085"/>
              <a:gd name="connsiteX23" fmla="*/ 1108748 w 1459924"/>
              <a:gd name="connsiteY23" fmla="*/ 286440 h 552085"/>
              <a:gd name="connsiteX24" fmla="*/ 858662 w 1459924"/>
              <a:gd name="connsiteY24" fmla="*/ 464700 h 552085"/>
              <a:gd name="connsiteX25" fmla="*/ 840015 w 1459924"/>
              <a:gd name="connsiteY25" fmla="*/ 552085 h 552085"/>
              <a:gd name="connsiteX26" fmla="*/ 838093 w 1459924"/>
              <a:gd name="connsiteY26" fmla="*/ 552085 h 552085"/>
              <a:gd name="connsiteX27" fmla="*/ 838093 w 1459924"/>
              <a:gd name="connsiteY27" fmla="*/ 285650 h 552085"/>
              <a:gd name="connsiteX28" fmla="*/ 828613 w 1459924"/>
              <a:gd name="connsiteY28" fmla="*/ 286440 h 552085"/>
              <a:gd name="connsiteX29" fmla="*/ 578527 w 1459924"/>
              <a:gd name="connsiteY29" fmla="*/ 464700 h 552085"/>
              <a:gd name="connsiteX30" fmla="*/ 559880 w 1459924"/>
              <a:gd name="connsiteY30" fmla="*/ 552085 h 552085"/>
              <a:gd name="connsiteX31" fmla="*/ 557958 w 1459924"/>
              <a:gd name="connsiteY31" fmla="*/ 552085 h 552085"/>
              <a:gd name="connsiteX32" fmla="*/ 557958 w 1459924"/>
              <a:gd name="connsiteY32" fmla="*/ 289996 h 552085"/>
              <a:gd name="connsiteX33" fmla="*/ 516457 w 1459924"/>
              <a:gd name="connsiteY33" fmla="*/ 300190 h 552085"/>
              <a:gd name="connsiteX34" fmla="*/ 317644 w 1459924"/>
              <a:gd name="connsiteY34" fmla="*/ 476082 h 552085"/>
              <a:gd name="connsiteX35" fmla="*/ 303460 w 1459924"/>
              <a:gd name="connsiteY35" fmla="*/ 552085 h 552085"/>
              <a:gd name="connsiteX36" fmla="*/ 301779 w 1459924"/>
              <a:gd name="connsiteY36" fmla="*/ 552085 h 552085"/>
              <a:gd name="connsiteX37" fmla="*/ 301779 w 1459924"/>
              <a:gd name="connsiteY37" fmla="*/ 283846 h 552085"/>
              <a:gd name="connsiteX38" fmla="*/ 270655 w 1459924"/>
              <a:gd name="connsiteY38" fmla="*/ 286440 h 552085"/>
              <a:gd name="connsiteX39" fmla="*/ 20569 w 1459924"/>
              <a:gd name="connsiteY39" fmla="*/ 464700 h 552085"/>
              <a:gd name="connsiteX40" fmla="*/ 1922 w 1459924"/>
              <a:gd name="connsiteY40" fmla="*/ 552085 h 552085"/>
              <a:gd name="connsiteX41" fmla="*/ 0 w 1459924"/>
              <a:gd name="connsiteY41" fmla="*/ 552085 h 552085"/>
              <a:gd name="connsiteX42" fmla="*/ 1118228 w 1459924"/>
              <a:gd name="connsiteY42" fmla="*/ 0 h 552085"/>
              <a:gd name="connsiteX43" fmla="*/ 1118277 w 1459924"/>
              <a:gd name="connsiteY43" fmla="*/ 0 h 552085"/>
              <a:gd name="connsiteX44" fmla="*/ 1118228 w 1459924"/>
              <a:gd name="connsiteY44" fmla="*/ 397 h 552085"/>
              <a:gd name="connsiteX45" fmla="*/ 838093 w 1459924"/>
              <a:gd name="connsiteY45" fmla="*/ 0 h 552085"/>
              <a:gd name="connsiteX46" fmla="*/ 838141 w 1459924"/>
              <a:gd name="connsiteY46" fmla="*/ 0 h 552085"/>
              <a:gd name="connsiteX47" fmla="*/ 838093 w 1459924"/>
              <a:gd name="connsiteY47" fmla="*/ 397 h 552085"/>
              <a:gd name="connsiteX48" fmla="*/ 557958 w 1459924"/>
              <a:gd name="connsiteY48" fmla="*/ 0 h 552085"/>
              <a:gd name="connsiteX49" fmla="*/ 558006 w 1459924"/>
              <a:gd name="connsiteY49" fmla="*/ 0 h 552085"/>
              <a:gd name="connsiteX50" fmla="*/ 557958 w 1459924"/>
              <a:gd name="connsiteY50" fmla="*/ 397 h 552085"/>
              <a:gd name="connsiteX51" fmla="*/ 301779 w 1459924"/>
              <a:gd name="connsiteY51" fmla="*/ 0 h 552085"/>
              <a:gd name="connsiteX52" fmla="*/ 301827 w 1459924"/>
              <a:gd name="connsiteY52" fmla="*/ 0 h 552085"/>
              <a:gd name="connsiteX53" fmla="*/ 301779 w 1459924"/>
              <a:gd name="connsiteY53" fmla="*/ 397 h 552085"/>
              <a:gd name="connsiteX54" fmla="*/ 0 w 1459924"/>
              <a:gd name="connsiteY54" fmla="*/ 0 h 552085"/>
              <a:gd name="connsiteX55" fmla="*/ 48 w 1459924"/>
              <a:gd name="connsiteY55" fmla="*/ 0 h 552085"/>
              <a:gd name="connsiteX56" fmla="*/ 0 w 1459924"/>
              <a:gd name="connsiteY56" fmla="*/ 397 h 5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59924" h="552085">
                <a:moveTo>
                  <a:pt x="1459924" y="280519"/>
                </a:moveTo>
                <a:lnTo>
                  <a:pt x="1459924" y="280974"/>
                </a:lnTo>
                <a:lnTo>
                  <a:pt x="1457208" y="280746"/>
                </a:lnTo>
                <a:close/>
                <a:moveTo>
                  <a:pt x="0" y="397"/>
                </a:moveTo>
                <a:cubicBezTo>
                  <a:pt x="0" y="135876"/>
                  <a:pt x="116194" y="248909"/>
                  <a:pt x="270655" y="275051"/>
                </a:cubicBezTo>
                <a:lnTo>
                  <a:pt x="301779" y="277646"/>
                </a:lnTo>
                <a:lnTo>
                  <a:pt x="301779" y="397"/>
                </a:lnTo>
                <a:cubicBezTo>
                  <a:pt x="301779" y="118941"/>
                  <a:pt x="390740" y="220300"/>
                  <a:pt x="516457" y="261301"/>
                </a:cubicBezTo>
                <a:lnTo>
                  <a:pt x="557958" y="271495"/>
                </a:lnTo>
                <a:lnTo>
                  <a:pt x="557958" y="397"/>
                </a:lnTo>
                <a:cubicBezTo>
                  <a:pt x="557958" y="135876"/>
                  <a:pt x="674152" y="248909"/>
                  <a:pt x="828613" y="275051"/>
                </a:cubicBezTo>
                <a:lnTo>
                  <a:pt x="838093" y="275842"/>
                </a:lnTo>
                <a:lnTo>
                  <a:pt x="838093" y="397"/>
                </a:lnTo>
                <a:cubicBezTo>
                  <a:pt x="838093" y="135876"/>
                  <a:pt x="954287" y="248909"/>
                  <a:pt x="1108748" y="275051"/>
                </a:cubicBezTo>
                <a:lnTo>
                  <a:pt x="1118228" y="275842"/>
                </a:lnTo>
                <a:lnTo>
                  <a:pt x="1118228" y="397"/>
                </a:lnTo>
                <a:cubicBezTo>
                  <a:pt x="1118228" y="135876"/>
                  <a:pt x="1234422" y="248909"/>
                  <a:pt x="1388884" y="275051"/>
                </a:cubicBezTo>
                <a:lnTo>
                  <a:pt x="1457190" y="280746"/>
                </a:lnTo>
                <a:lnTo>
                  <a:pt x="1388884" y="286440"/>
                </a:lnTo>
                <a:cubicBezTo>
                  <a:pt x="1273038" y="306047"/>
                  <a:pt x="1178717" y="374530"/>
                  <a:pt x="1138797" y="464700"/>
                </a:cubicBezTo>
                <a:lnTo>
                  <a:pt x="1120150" y="552085"/>
                </a:lnTo>
                <a:lnTo>
                  <a:pt x="1118228" y="552085"/>
                </a:lnTo>
                <a:lnTo>
                  <a:pt x="1118228" y="285650"/>
                </a:lnTo>
                <a:lnTo>
                  <a:pt x="1108748" y="286440"/>
                </a:lnTo>
                <a:cubicBezTo>
                  <a:pt x="992902" y="306047"/>
                  <a:pt x="898582" y="374530"/>
                  <a:pt x="858662" y="464700"/>
                </a:cubicBezTo>
                <a:lnTo>
                  <a:pt x="840015" y="552085"/>
                </a:lnTo>
                <a:lnTo>
                  <a:pt x="838093" y="552085"/>
                </a:lnTo>
                <a:lnTo>
                  <a:pt x="838093" y="285650"/>
                </a:lnTo>
                <a:lnTo>
                  <a:pt x="828613" y="286440"/>
                </a:lnTo>
                <a:cubicBezTo>
                  <a:pt x="712767" y="306047"/>
                  <a:pt x="618447" y="374530"/>
                  <a:pt x="578527" y="464700"/>
                </a:cubicBezTo>
                <a:lnTo>
                  <a:pt x="559880" y="552085"/>
                </a:lnTo>
                <a:lnTo>
                  <a:pt x="557958" y="552085"/>
                </a:lnTo>
                <a:lnTo>
                  <a:pt x="557958" y="289996"/>
                </a:lnTo>
                <a:lnTo>
                  <a:pt x="516457" y="300190"/>
                </a:lnTo>
                <a:cubicBezTo>
                  <a:pt x="422169" y="330941"/>
                  <a:pt x="348557" y="395643"/>
                  <a:pt x="317644" y="476082"/>
                </a:cubicBezTo>
                <a:lnTo>
                  <a:pt x="303460" y="552085"/>
                </a:lnTo>
                <a:lnTo>
                  <a:pt x="301779" y="552085"/>
                </a:lnTo>
                <a:lnTo>
                  <a:pt x="301779" y="283846"/>
                </a:lnTo>
                <a:lnTo>
                  <a:pt x="270655" y="286440"/>
                </a:lnTo>
                <a:cubicBezTo>
                  <a:pt x="154809" y="306047"/>
                  <a:pt x="60489" y="374530"/>
                  <a:pt x="20569" y="464700"/>
                </a:cubicBezTo>
                <a:lnTo>
                  <a:pt x="1922" y="552085"/>
                </a:lnTo>
                <a:lnTo>
                  <a:pt x="0" y="552085"/>
                </a:lnTo>
                <a:close/>
                <a:moveTo>
                  <a:pt x="1118228" y="0"/>
                </a:moveTo>
                <a:lnTo>
                  <a:pt x="1118277" y="0"/>
                </a:lnTo>
                <a:lnTo>
                  <a:pt x="1118228" y="397"/>
                </a:lnTo>
                <a:close/>
                <a:moveTo>
                  <a:pt x="838093" y="0"/>
                </a:moveTo>
                <a:lnTo>
                  <a:pt x="838141" y="0"/>
                </a:lnTo>
                <a:lnTo>
                  <a:pt x="838093" y="397"/>
                </a:lnTo>
                <a:close/>
                <a:moveTo>
                  <a:pt x="557958" y="0"/>
                </a:moveTo>
                <a:lnTo>
                  <a:pt x="558006" y="0"/>
                </a:lnTo>
                <a:lnTo>
                  <a:pt x="557958" y="397"/>
                </a:lnTo>
                <a:close/>
                <a:moveTo>
                  <a:pt x="301779" y="0"/>
                </a:moveTo>
                <a:lnTo>
                  <a:pt x="301827" y="0"/>
                </a:lnTo>
                <a:lnTo>
                  <a:pt x="301779" y="397"/>
                </a:lnTo>
                <a:close/>
                <a:moveTo>
                  <a:pt x="0" y="0"/>
                </a:moveTo>
                <a:lnTo>
                  <a:pt x="48" y="0"/>
                </a:lnTo>
                <a:lnTo>
                  <a:pt x="0" y="3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831" name="组合 830">
            <a:extLst>
              <a:ext uri="{FF2B5EF4-FFF2-40B4-BE49-F238E27FC236}">
                <a16:creationId xmlns:a16="http://schemas.microsoft.com/office/drawing/2014/main" id="{E9D21339-D4FA-22D8-A9A4-32F41BAB8E45}"/>
              </a:ext>
            </a:extLst>
          </p:cNvPr>
          <p:cNvGrpSpPr/>
          <p:nvPr userDrawn="1"/>
        </p:nvGrpSpPr>
        <p:grpSpPr>
          <a:xfrm>
            <a:off x="2993289" y="1549914"/>
            <a:ext cx="1117600" cy="262111"/>
            <a:chOff x="4492479" y="1490956"/>
            <a:chExt cx="1117600" cy="262111"/>
          </a:xfrm>
          <a:noFill/>
        </p:grpSpPr>
        <p:sp>
          <p:nvSpPr>
            <p:cNvPr id="832" name="箭头: V 形 831">
              <a:extLst>
                <a:ext uri="{FF2B5EF4-FFF2-40B4-BE49-F238E27FC236}">
                  <a16:creationId xmlns:a16="http://schemas.microsoft.com/office/drawing/2014/main" id="{3BA0D64C-03F3-1398-D32D-F44033A502E5}"/>
                </a:ext>
              </a:extLst>
            </p:cNvPr>
            <p:cNvSpPr/>
            <p:nvPr/>
          </p:nvSpPr>
          <p:spPr>
            <a:xfrm>
              <a:off x="4492479" y="1490956"/>
              <a:ext cx="223520" cy="262111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3" name="箭头: V 形 832">
              <a:extLst>
                <a:ext uri="{FF2B5EF4-FFF2-40B4-BE49-F238E27FC236}">
                  <a16:creationId xmlns:a16="http://schemas.microsoft.com/office/drawing/2014/main" id="{565B3B11-0B3C-A749-E75C-A94F025580C4}"/>
                </a:ext>
              </a:extLst>
            </p:cNvPr>
            <p:cNvSpPr/>
            <p:nvPr/>
          </p:nvSpPr>
          <p:spPr>
            <a:xfrm>
              <a:off x="4715999" y="1490956"/>
              <a:ext cx="223520" cy="262111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4" name="箭头: V 形 833">
              <a:extLst>
                <a:ext uri="{FF2B5EF4-FFF2-40B4-BE49-F238E27FC236}">
                  <a16:creationId xmlns:a16="http://schemas.microsoft.com/office/drawing/2014/main" id="{76B81913-80E1-E704-8E3E-8E4B6868955D}"/>
                </a:ext>
              </a:extLst>
            </p:cNvPr>
            <p:cNvSpPr/>
            <p:nvPr/>
          </p:nvSpPr>
          <p:spPr>
            <a:xfrm>
              <a:off x="4939519" y="1490956"/>
              <a:ext cx="223520" cy="262111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5" name="箭头: V 形 834">
              <a:extLst>
                <a:ext uri="{FF2B5EF4-FFF2-40B4-BE49-F238E27FC236}">
                  <a16:creationId xmlns:a16="http://schemas.microsoft.com/office/drawing/2014/main" id="{0CA8DC79-2E4D-3421-BD8E-C335D37CE016}"/>
                </a:ext>
              </a:extLst>
            </p:cNvPr>
            <p:cNvSpPr/>
            <p:nvPr/>
          </p:nvSpPr>
          <p:spPr>
            <a:xfrm>
              <a:off x="5163039" y="1490956"/>
              <a:ext cx="223520" cy="262111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6" name="箭头: V 形 835">
              <a:extLst>
                <a:ext uri="{FF2B5EF4-FFF2-40B4-BE49-F238E27FC236}">
                  <a16:creationId xmlns:a16="http://schemas.microsoft.com/office/drawing/2014/main" id="{57964F68-E9B7-8F23-78D1-261C90A39244}"/>
                </a:ext>
              </a:extLst>
            </p:cNvPr>
            <p:cNvSpPr/>
            <p:nvPr/>
          </p:nvSpPr>
          <p:spPr>
            <a:xfrm>
              <a:off x="5386559" y="1490956"/>
              <a:ext cx="223520" cy="262111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37" name="组合 836">
            <a:extLst>
              <a:ext uri="{FF2B5EF4-FFF2-40B4-BE49-F238E27FC236}">
                <a16:creationId xmlns:a16="http://schemas.microsoft.com/office/drawing/2014/main" id="{D25CECD2-349E-CC2C-9E68-34B1CEB32119}"/>
              </a:ext>
            </a:extLst>
          </p:cNvPr>
          <p:cNvGrpSpPr/>
          <p:nvPr userDrawn="1"/>
        </p:nvGrpSpPr>
        <p:grpSpPr>
          <a:xfrm>
            <a:off x="4550937" y="1534221"/>
            <a:ext cx="1262985" cy="262112"/>
            <a:chOff x="3903964" y="1494908"/>
            <a:chExt cx="1262985" cy="262112"/>
          </a:xfrm>
        </p:grpSpPr>
        <p:sp>
          <p:nvSpPr>
            <p:cNvPr id="838" name="任意多边形: 形状 837">
              <a:extLst>
                <a:ext uri="{FF2B5EF4-FFF2-40B4-BE49-F238E27FC236}">
                  <a16:creationId xmlns:a16="http://schemas.microsoft.com/office/drawing/2014/main" id="{1B5A336F-04D2-AAE3-4317-ACC99846101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903964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39" name="任意多边形: 形状 838">
              <a:extLst>
                <a:ext uri="{FF2B5EF4-FFF2-40B4-BE49-F238E27FC236}">
                  <a16:creationId xmlns:a16="http://schemas.microsoft.com/office/drawing/2014/main" id="{B47C8C84-58B3-71A5-4D4C-7162F290E06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156561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40" name="任意多边形: 形状 839">
              <a:extLst>
                <a:ext uri="{FF2B5EF4-FFF2-40B4-BE49-F238E27FC236}">
                  <a16:creationId xmlns:a16="http://schemas.microsoft.com/office/drawing/2014/main" id="{DF6AB26B-6EB3-108C-4ECA-62449C6F8A3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409158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41" name="任意多边形: 形状 840">
              <a:extLst>
                <a:ext uri="{FF2B5EF4-FFF2-40B4-BE49-F238E27FC236}">
                  <a16:creationId xmlns:a16="http://schemas.microsoft.com/office/drawing/2014/main" id="{052B8586-B21C-5643-5194-7C4ECBDF523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661755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42" name="任意多边形: 形状 841">
              <a:extLst>
                <a:ext uri="{FF2B5EF4-FFF2-40B4-BE49-F238E27FC236}">
                  <a16:creationId xmlns:a16="http://schemas.microsoft.com/office/drawing/2014/main" id="{8159A6D6-B669-53ED-E452-2AE43AB9113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914352" y="1494908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843" name="组合 842">
            <a:extLst>
              <a:ext uri="{FF2B5EF4-FFF2-40B4-BE49-F238E27FC236}">
                <a16:creationId xmlns:a16="http://schemas.microsoft.com/office/drawing/2014/main" id="{9CA00EEF-AFD2-FB39-7252-F640D934553B}"/>
              </a:ext>
            </a:extLst>
          </p:cNvPr>
          <p:cNvGrpSpPr/>
          <p:nvPr userDrawn="1"/>
        </p:nvGrpSpPr>
        <p:grpSpPr>
          <a:xfrm>
            <a:off x="6916228" y="2478829"/>
            <a:ext cx="4301449" cy="4301449"/>
            <a:chOff x="8257816" y="2364641"/>
            <a:chExt cx="4301449" cy="4301449"/>
          </a:xfrm>
        </p:grpSpPr>
        <p:pic>
          <p:nvPicPr>
            <p:cNvPr id="844" name="图片 843">
              <a:extLst>
                <a:ext uri="{FF2B5EF4-FFF2-40B4-BE49-F238E27FC236}">
                  <a16:creationId xmlns:a16="http://schemas.microsoft.com/office/drawing/2014/main" id="{7E68F04C-8DE0-3F4E-6B5A-2A294453A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816" y="2364641"/>
              <a:ext cx="4301449" cy="4301449"/>
            </a:xfrm>
            <a:prstGeom prst="rect">
              <a:avLst/>
            </a:prstGeom>
          </p:spPr>
        </p:pic>
        <p:sp>
          <p:nvSpPr>
            <p:cNvPr id="845" name="任意多边形: 形状 844">
              <a:extLst>
                <a:ext uri="{FF2B5EF4-FFF2-40B4-BE49-F238E27FC236}">
                  <a16:creationId xmlns:a16="http://schemas.microsoft.com/office/drawing/2014/main" id="{C1218010-54A3-5949-653E-663989823F6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384060" y="2702070"/>
              <a:ext cx="493219" cy="511798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46" name="任意多边形: 形状 845">
              <a:extLst>
                <a:ext uri="{FF2B5EF4-FFF2-40B4-BE49-F238E27FC236}">
                  <a16:creationId xmlns:a16="http://schemas.microsoft.com/office/drawing/2014/main" id="{94C45267-7C29-568F-7932-91CA71E75BD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357485" y="4770895"/>
              <a:ext cx="360899" cy="374493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  <a:alpha val="39000"/>
                  </a:schemeClr>
                </a:gs>
                <a:gs pos="83000">
                  <a:schemeClr val="accent1">
                    <a:lumMod val="45000"/>
                    <a:lumOff val="5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42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2E05DA0-3C71-E808-B611-C50149289765}"/>
              </a:ext>
            </a:extLst>
          </p:cNvPr>
          <p:cNvGrpSpPr/>
          <p:nvPr userDrawn="1"/>
        </p:nvGrpSpPr>
        <p:grpSpPr>
          <a:xfrm>
            <a:off x="-27154" y="6526516"/>
            <a:ext cx="12219154" cy="342885"/>
            <a:chOff x="3587567" y="9380059"/>
            <a:chExt cx="12219154" cy="34288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1B91939-C191-E636-8EC4-69D4BBCDA165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32EBDBF-A9F2-A597-7F51-4ADC45C251BD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A92B66F4-C23C-D1C6-43B3-7CED5B8E6F74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62" name="箭头: V 形 61">
                  <a:extLst>
                    <a:ext uri="{FF2B5EF4-FFF2-40B4-BE49-F238E27FC236}">
                      <a16:creationId xmlns:a16="http://schemas.microsoft.com/office/drawing/2014/main" id="{8F4812F2-3855-9978-2E4C-188715974A49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箭头: V 形 62">
                  <a:extLst>
                    <a:ext uri="{FF2B5EF4-FFF2-40B4-BE49-F238E27FC236}">
                      <a16:creationId xmlns:a16="http://schemas.microsoft.com/office/drawing/2014/main" id="{350DBA2B-F2BF-5412-6448-B45D61BD426A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箭头: V 形 63">
                  <a:extLst>
                    <a:ext uri="{FF2B5EF4-FFF2-40B4-BE49-F238E27FC236}">
                      <a16:creationId xmlns:a16="http://schemas.microsoft.com/office/drawing/2014/main" id="{5206372A-92E9-6BF9-B9F6-42D3A07D4561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箭头: V 形 64">
                  <a:extLst>
                    <a:ext uri="{FF2B5EF4-FFF2-40B4-BE49-F238E27FC236}">
                      <a16:creationId xmlns:a16="http://schemas.microsoft.com/office/drawing/2014/main" id="{78A48729-A512-4C90-743C-4DF7B5F019C8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箭头: V 形 65">
                  <a:extLst>
                    <a:ext uri="{FF2B5EF4-FFF2-40B4-BE49-F238E27FC236}">
                      <a16:creationId xmlns:a16="http://schemas.microsoft.com/office/drawing/2014/main" id="{D390B640-37B1-5A81-E184-3926D9766F09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7DFA0D50-84AB-97DC-2B9F-188D98DE6053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57" name="任意多边形: 形状 56">
                  <a:extLst>
                    <a:ext uri="{FF2B5EF4-FFF2-40B4-BE49-F238E27FC236}">
                      <a16:creationId xmlns:a16="http://schemas.microsoft.com/office/drawing/2014/main" id="{970762C3-ED10-CD76-E311-61DB8F2B2C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任意多边形: 形状 57">
                  <a:extLst>
                    <a:ext uri="{FF2B5EF4-FFF2-40B4-BE49-F238E27FC236}">
                      <a16:creationId xmlns:a16="http://schemas.microsoft.com/office/drawing/2014/main" id="{F2B129C5-56B2-B6B4-2812-796F72ADB2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任意多边形: 形状 58">
                  <a:extLst>
                    <a:ext uri="{FF2B5EF4-FFF2-40B4-BE49-F238E27FC236}">
                      <a16:creationId xmlns:a16="http://schemas.microsoft.com/office/drawing/2014/main" id="{5090E139-6A2A-3737-67A7-9F38AA4754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: 形状 59">
                  <a:extLst>
                    <a:ext uri="{FF2B5EF4-FFF2-40B4-BE49-F238E27FC236}">
                      <a16:creationId xmlns:a16="http://schemas.microsoft.com/office/drawing/2014/main" id="{399A2658-DB37-0C32-DEFA-12BCA3EAE9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" name="任意多边形: 形状 60">
                  <a:extLst>
                    <a:ext uri="{FF2B5EF4-FFF2-40B4-BE49-F238E27FC236}">
                      <a16:creationId xmlns:a16="http://schemas.microsoft.com/office/drawing/2014/main" id="{B36146FD-610E-09E4-553F-46380D977D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43219A1F-B520-2517-862C-7450DFC2F729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E41822DE-2B26-0353-E2ED-AB6DC3865840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66832D90-C086-CC5A-8BEC-2906AA6A5823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50" name="箭头: V 形 49">
                  <a:extLst>
                    <a:ext uri="{FF2B5EF4-FFF2-40B4-BE49-F238E27FC236}">
                      <a16:creationId xmlns:a16="http://schemas.microsoft.com/office/drawing/2014/main" id="{5DED3EBD-8F59-7FA2-6244-6D2EDAB45AD8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箭头: V 形 50">
                  <a:extLst>
                    <a:ext uri="{FF2B5EF4-FFF2-40B4-BE49-F238E27FC236}">
                      <a16:creationId xmlns:a16="http://schemas.microsoft.com/office/drawing/2014/main" id="{54BEB59A-FA15-0884-80C4-2E60249056B7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箭头: V 形 51">
                  <a:extLst>
                    <a:ext uri="{FF2B5EF4-FFF2-40B4-BE49-F238E27FC236}">
                      <a16:creationId xmlns:a16="http://schemas.microsoft.com/office/drawing/2014/main" id="{4608FFBC-B8C4-FDE9-A4E6-F457EA310E65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箭头: V 形 52">
                  <a:extLst>
                    <a:ext uri="{FF2B5EF4-FFF2-40B4-BE49-F238E27FC236}">
                      <a16:creationId xmlns:a16="http://schemas.microsoft.com/office/drawing/2014/main" id="{6DAE748B-9703-5387-42A4-47ABEE434177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箭头: V 形 53">
                  <a:extLst>
                    <a:ext uri="{FF2B5EF4-FFF2-40B4-BE49-F238E27FC236}">
                      <a16:creationId xmlns:a16="http://schemas.microsoft.com/office/drawing/2014/main" id="{0BC0FDEC-22D9-46DD-4B2C-A510767B8BA5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A369C69-82AD-6B1E-7646-A7325F581E41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45" name="任意多边形: 形状 44">
                  <a:extLst>
                    <a:ext uri="{FF2B5EF4-FFF2-40B4-BE49-F238E27FC236}">
                      <a16:creationId xmlns:a16="http://schemas.microsoft.com/office/drawing/2014/main" id="{DCF6DDF2-45DC-8839-21EE-26AC86320A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任意多边形: 形状 45">
                  <a:extLst>
                    <a:ext uri="{FF2B5EF4-FFF2-40B4-BE49-F238E27FC236}">
                      <a16:creationId xmlns:a16="http://schemas.microsoft.com/office/drawing/2014/main" id="{7F41F2A5-0951-4C8E-5B92-BAB644DCDB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任意多边形: 形状 46">
                  <a:extLst>
                    <a:ext uri="{FF2B5EF4-FFF2-40B4-BE49-F238E27FC236}">
                      <a16:creationId xmlns:a16="http://schemas.microsoft.com/office/drawing/2014/main" id="{D54300F8-BC00-BA9D-EDF9-ABE591A45B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" name="任意多边形: 形状 47">
                  <a:extLst>
                    <a:ext uri="{FF2B5EF4-FFF2-40B4-BE49-F238E27FC236}">
                      <a16:creationId xmlns:a16="http://schemas.microsoft.com/office/drawing/2014/main" id="{83E5BC74-6A3A-2B9C-B2E7-014ED4226C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任意多边形: 形状 48">
                  <a:extLst>
                    <a:ext uri="{FF2B5EF4-FFF2-40B4-BE49-F238E27FC236}">
                      <a16:creationId xmlns:a16="http://schemas.microsoft.com/office/drawing/2014/main" id="{98343559-0687-EF8C-D8E9-8CA470A02E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BD2B875F-876D-BBF4-4237-B44213CE44AF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756141FD-D6CB-81E4-8C27-C259897CC220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FF6FB166-D64E-0B6A-026C-98B30CB9DFFA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37" name="箭头: V 形 36">
                  <a:extLst>
                    <a:ext uri="{FF2B5EF4-FFF2-40B4-BE49-F238E27FC236}">
                      <a16:creationId xmlns:a16="http://schemas.microsoft.com/office/drawing/2014/main" id="{737DAA72-583F-1673-1EC0-E0F343A7E382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箭头: V 形 37">
                  <a:extLst>
                    <a:ext uri="{FF2B5EF4-FFF2-40B4-BE49-F238E27FC236}">
                      <a16:creationId xmlns:a16="http://schemas.microsoft.com/office/drawing/2014/main" id="{2E98C311-B2EE-9B3A-73AD-1F26C9571F23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箭头: V 形 38">
                  <a:extLst>
                    <a:ext uri="{FF2B5EF4-FFF2-40B4-BE49-F238E27FC236}">
                      <a16:creationId xmlns:a16="http://schemas.microsoft.com/office/drawing/2014/main" id="{94176387-F832-238C-945E-D753BAE27748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箭头: V 形 39">
                  <a:extLst>
                    <a:ext uri="{FF2B5EF4-FFF2-40B4-BE49-F238E27FC236}">
                      <a16:creationId xmlns:a16="http://schemas.microsoft.com/office/drawing/2014/main" id="{9072ECC6-B220-757B-365E-816DF48D048F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箭头: V 形 40">
                  <a:extLst>
                    <a:ext uri="{FF2B5EF4-FFF2-40B4-BE49-F238E27FC236}">
                      <a16:creationId xmlns:a16="http://schemas.microsoft.com/office/drawing/2014/main" id="{F57ADF3F-9868-5767-3D06-0284E31BE671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72D54AC5-5908-9B89-2B89-0DA3AC9A986F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32" name="任意多边形: 形状 31">
                  <a:extLst>
                    <a:ext uri="{FF2B5EF4-FFF2-40B4-BE49-F238E27FC236}">
                      <a16:creationId xmlns:a16="http://schemas.microsoft.com/office/drawing/2014/main" id="{8CB75E57-C9AF-4ABE-6ACD-0EBA8D7E49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任意多边形: 形状 32">
                  <a:extLst>
                    <a:ext uri="{FF2B5EF4-FFF2-40B4-BE49-F238E27FC236}">
                      <a16:creationId xmlns:a16="http://schemas.microsoft.com/office/drawing/2014/main" id="{CF87B023-FFB4-06C1-2F58-E213575D36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" name="任意多边形: 形状 33">
                  <a:extLst>
                    <a:ext uri="{FF2B5EF4-FFF2-40B4-BE49-F238E27FC236}">
                      <a16:creationId xmlns:a16="http://schemas.microsoft.com/office/drawing/2014/main" id="{5DD9C787-B2BB-6347-4EF3-09C1840114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任意多边形: 形状 34">
                  <a:extLst>
                    <a:ext uri="{FF2B5EF4-FFF2-40B4-BE49-F238E27FC236}">
                      <a16:creationId xmlns:a16="http://schemas.microsoft.com/office/drawing/2014/main" id="{B0D3E355-B236-5A58-5651-A0F11DB8FC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任意多边形: 形状 35">
                  <a:extLst>
                    <a:ext uri="{FF2B5EF4-FFF2-40B4-BE49-F238E27FC236}">
                      <a16:creationId xmlns:a16="http://schemas.microsoft.com/office/drawing/2014/main" id="{FBD1678B-A49A-110C-07E0-F2C8F17208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9A409F2-A7CA-F390-EC48-0726A927513F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7147E198-B0E9-11D1-6A03-99462AA14AEE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A9322375-6A20-911F-8273-01FA087FB6DC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4" name="箭头: V 形 23">
                  <a:extLst>
                    <a:ext uri="{FF2B5EF4-FFF2-40B4-BE49-F238E27FC236}">
                      <a16:creationId xmlns:a16="http://schemas.microsoft.com/office/drawing/2014/main" id="{A64D061D-84A2-41F8-3A0A-DBD845BD4458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箭头: V 形 24">
                  <a:extLst>
                    <a:ext uri="{FF2B5EF4-FFF2-40B4-BE49-F238E27FC236}">
                      <a16:creationId xmlns:a16="http://schemas.microsoft.com/office/drawing/2014/main" id="{71C28FE4-A855-7C3C-EE4C-8EBFBCCF2625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箭头: V 形 25">
                  <a:extLst>
                    <a:ext uri="{FF2B5EF4-FFF2-40B4-BE49-F238E27FC236}">
                      <a16:creationId xmlns:a16="http://schemas.microsoft.com/office/drawing/2014/main" id="{D809676F-446F-A668-A338-E5905999A6A0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箭头: V 形 26">
                  <a:extLst>
                    <a:ext uri="{FF2B5EF4-FFF2-40B4-BE49-F238E27FC236}">
                      <a16:creationId xmlns:a16="http://schemas.microsoft.com/office/drawing/2014/main" id="{3041A4A1-011D-9B5F-38BF-0FDD27434BDA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箭头: V 形 27">
                  <a:extLst>
                    <a:ext uri="{FF2B5EF4-FFF2-40B4-BE49-F238E27FC236}">
                      <a16:creationId xmlns:a16="http://schemas.microsoft.com/office/drawing/2014/main" id="{7AD89DE0-1945-FC57-8E29-CB06685DAF44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55D7AE-AEE7-C4B4-A489-85DAA27B0511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9" name="任意多边形: 形状 18">
                  <a:extLst>
                    <a:ext uri="{FF2B5EF4-FFF2-40B4-BE49-F238E27FC236}">
                      <a16:creationId xmlns:a16="http://schemas.microsoft.com/office/drawing/2014/main" id="{932AE1CF-5FEA-BDEA-6E52-707E442FA8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任意多边形: 形状 19">
                  <a:extLst>
                    <a:ext uri="{FF2B5EF4-FFF2-40B4-BE49-F238E27FC236}">
                      <a16:creationId xmlns:a16="http://schemas.microsoft.com/office/drawing/2014/main" id="{A61B4BD0-5F2B-9898-E303-6B8C84483D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任意多边形: 形状 20">
                  <a:extLst>
                    <a:ext uri="{FF2B5EF4-FFF2-40B4-BE49-F238E27FC236}">
                      <a16:creationId xmlns:a16="http://schemas.microsoft.com/office/drawing/2014/main" id="{25C7797B-3A0B-CFA2-B1BE-37C49B96A13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任意多边形: 形状 21">
                  <a:extLst>
                    <a:ext uri="{FF2B5EF4-FFF2-40B4-BE49-F238E27FC236}">
                      <a16:creationId xmlns:a16="http://schemas.microsoft.com/office/drawing/2014/main" id="{9FA80B8A-6F52-E49D-7240-2D6EE4FCD2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2128D6F2-43A3-B689-02CF-F9447635C5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6C4F924-932D-AC2B-298E-BB2DFDD422D4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04FDE3E6-3EFF-82D2-8369-57829B92AC80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C1D2B118-6B28-C67F-BF8B-E768C4E80529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1" name="箭头: V 形 10">
                  <a:extLst>
                    <a:ext uri="{FF2B5EF4-FFF2-40B4-BE49-F238E27FC236}">
                      <a16:creationId xmlns:a16="http://schemas.microsoft.com/office/drawing/2014/main" id="{70D49D5D-6F82-0C7A-EB60-03C9446E89D1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箭头: V 形 11">
                  <a:extLst>
                    <a:ext uri="{FF2B5EF4-FFF2-40B4-BE49-F238E27FC236}">
                      <a16:creationId xmlns:a16="http://schemas.microsoft.com/office/drawing/2014/main" id="{2DC7B507-EC49-8E5D-CC86-DEA449963CB4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箭头: V 形 12">
                  <a:extLst>
                    <a:ext uri="{FF2B5EF4-FFF2-40B4-BE49-F238E27FC236}">
                      <a16:creationId xmlns:a16="http://schemas.microsoft.com/office/drawing/2014/main" id="{3286B281-86FD-0132-6A25-A7BB431C4C9A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箭头: V 形 13">
                  <a:extLst>
                    <a:ext uri="{FF2B5EF4-FFF2-40B4-BE49-F238E27FC236}">
                      <a16:creationId xmlns:a16="http://schemas.microsoft.com/office/drawing/2014/main" id="{9D29F342-D088-CB0A-15BE-BB0853061DCF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箭头: V 形 14">
                  <a:extLst>
                    <a:ext uri="{FF2B5EF4-FFF2-40B4-BE49-F238E27FC236}">
                      <a16:creationId xmlns:a16="http://schemas.microsoft.com/office/drawing/2014/main" id="{7A580325-8A65-319F-4419-AC26170F28E4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B7388516-A010-A98A-7A6E-06675AAD24C2}"/>
              </a:ext>
            </a:extLst>
          </p:cNvPr>
          <p:cNvGrpSpPr/>
          <p:nvPr userDrawn="1"/>
        </p:nvGrpSpPr>
        <p:grpSpPr>
          <a:xfrm>
            <a:off x="-27154" y="1793"/>
            <a:ext cx="12219154" cy="342885"/>
            <a:chOff x="3587567" y="9380059"/>
            <a:chExt cx="12219154" cy="342885"/>
          </a:xfrm>
        </p:grpSpPr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103C77FB-44F6-9A94-E87A-3A6BC0E20875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45B28E49-6D84-4AC0-3860-A23BD8768C6B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120" name="组合 119">
                <a:extLst>
                  <a:ext uri="{FF2B5EF4-FFF2-40B4-BE49-F238E27FC236}">
                    <a16:creationId xmlns:a16="http://schemas.microsoft.com/office/drawing/2014/main" id="{286C2FF1-E76A-03AC-427E-A12108D19513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27" name="箭头: V 形 126">
                  <a:extLst>
                    <a:ext uri="{FF2B5EF4-FFF2-40B4-BE49-F238E27FC236}">
                      <a16:creationId xmlns:a16="http://schemas.microsoft.com/office/drawing/2014/main" id="{D925F257-4585-DF22-489C-5F4C45CC1297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" name="箭头: V 形 127">
                  <a:extLst>
                    <a:ext uri="{FF2B5EF4-FFF2-40B4-BE49-F238E27FC236}">
                      <a16:creationId xmlns:a16="http://schemas.microsoft.com/office/drawing/2014/main" id="{43C420D3-6F88-14A0-2AC3-4B3D79275373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" name="箭头: V 形 128">
                  <a:extLst>
                    <a:ext uri="{FF2B5EF4-FFF2-40B4-BE49-F238E27FC236}">
                      <a16:creationId xmlns:a16="http://schemas.microsoft.com/office/drawing/2014/main" id="{2213A1E7-5078-AE1E-E902-99233289E48B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" name="箭头: V 形 129">
                  <a:extLst>
                    <a:ext uri="{FF2B5EF4-FFF2-40B4-BE49-F238E27FC236}">
                      <a16:creationId xmlns:a16="http://schemas.microsoft.com/office/drawing/2014/main" id="{08C8AB2A-5791-E21F-441B-C8D34EE5A56E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箭头: V 形 130">
                  <a:extLst>
                    <a:ext uri="{FF2B5EF4-FFF2-40B4-BE49-F238E27FC236}">
                      <a16:creationId xmlns:a16="http://schemas.microsoft.com/office/drawing/2014/main" id="{0259E07C-909A-8F54-F7A9-72D615A56AF8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1" name="组合 120">
                <a:extLst>
                  <a:ext uri="{FF2B5EF4-FFF2-40B4-BE49-F238E27FC236}">
                    <a16:creationId xmlns:a16="http://schemas.microsoft.com/office/drawing/2014/main" id="{12C59C56-395C-C1E1-EEB9-4415D686A51B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22" name="任意多边形: 形状 121">
                  <a:extLst>
                    <a:ext uri="{FF2B5EF4-FFF2-40B4-BE49-F238E27FC236}">
                      <a16:creationId xmlns:a16="http://schemas.microsoft.com/office/drawing/2014/main" id="{B67F35BC-C4F9-AD3F-5942-26DEA47B32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3" name="任意多边形: 形状 122">
                  <a:extLst>
                    <a:ext uri="{FF2B5EF4-FFF2-40B4-BE49-F238E27FC236}">
                      <a16:creationId xmlns:a16="http://schemas.microsoft.com/office/drawing/2014/main" id="{F7749627-33A7-BCB2-1292-D5F291C8C4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任意多边形: 形状 123">
                  <a:extLst>
                    <a:ext uri="{FF2B5EF4-FFF2-40B4-BE49-F238E27FC236}">
                      <a16:creationId xmlns:a16="http://schemas.microsoft.com/office/drawing/2014/main" id="{5B33B458-869E-FFD6-1149-C7317A9167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: 形状 124">
                  <a:extLst>
                    <a:ext uri="{FF2B5EF4-FFF2-40B4-BE49-F238E27FC236}">
                      <a16:creationId xmlns:a16="http://schemas.microsoft.com/office/drawing/2014/main" id="{F51C9A36-60A0-458F-14AA-94C9252A25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6" name="任意多边形: 形状 125">
                  <a:extLst>
                    <a:ext uri="{FF2B5EF4-FFF2-40B4-BE49-F238E27FC236}">
                      <a16:creationId xmlns:a16="http://schemas.microsoft.com/office/drawing/2014/main" id="{31D0D86B-F67F-6EE2-9687-3ECB8971CD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ABC2B0D9-6BD5-8D76-F4E8-1D3B010A6112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6E7D9B42-F47D-A544-7BAC-8DC01000D025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08" name="组合 107">
                <a:extLst>
                  <a:ext uri="{FF2B5EF4-FFF2-40B4-BE49-F238E27FC236}">
                    <a16:creationId xmlns:a16="http://schemas.microsoft.com/office/drawing/2014/main" id="{719D0E76-FB89-D026-41BA-504604F35C79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15" name="箭头: V 形 114">
                  <a:extLst>
                    <a:ext uri="{FF2B5EF4-FFF2-40B4-BE49-F238E27FC236}">
                      <a16:creationId xmlns:a16="http://schemas.microsoft.com/office/drawing/2014/main" id="{AD69D869-B5A4-6BF0-5497-F220507BA02D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箭头: V 形 115">
                  <a:extLst>
                    <a:ext uri="{FF2B5EF4-FFF2-40B4-BE49-F238E27FC236}">
                      <a16:creationId xmlns:a16="http://schemas.microsoft.com/office/drawing/2014/main" id="{F3976560-81B1-CD99-9076-4F528A86324A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" name="箭头: V 形 116">
                  <a:extLst>
                    <a:ext uri="{FF2B5EF4-FFF2-40B4-BE49-F238E27FC236}">
                      <a16:creationId xmlns:a16="http://schemas.microsoft.com/office/drawing/2014/main" id="{43AE36B4-D278-98EC-3B83-EE1ED19B9F7F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" name="箭头: V 形 117">
                  <a:extLst>
                    <a:ext uri="{FF2B5EF4-FFF2-40B4-BE49-F238E27FC236}">
                      <a16:creationId xmlns:a16="http://schemas.microsoft.com/office/drawing/2014/main" id="{5470C96A-C44F-55AC-9599-6BFEF485B377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箭头: V 形 118">
                  <a:extLst>
                    <a:ext uri="{FF2B5EF4-FFF2-40B4-BE49-F238E27FC236}">
                      <a16:creationId xmlns:a16="http://schemas.microsoft.com/office/drawing/2014/main" id="{DD91367F-802B-7C51-6913-0FFFBB6CB086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9" name="组合 108">
                <a:extLst>
                  <a:ext uri="{FF2B5EF4-FFF2-40B4-BE49-F238E27FC236}">
                    <a16:creationId xmlns:a16="http://schemas.microsoft.com/office/drawing/2014/main" id="{7B1000AD-E6D1-BEE9-0F6A-4D48DC129022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10" name="任意多边形: 形状 109">
                  <a:extLst>
                    <a:ext uri="{FF2B5EF4-FFF2-40B4-BE49-F238E27FC236}">
                      <a16:creationId xmlns:a16="http://schemas.microsoft.com/office/drawing/2014/main" id="{F8929B59-81E8-D52B-5578-3B4C42AF37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任意多边形: 形状 110">
                  <a:extLst>
                    <a:ext uri="{FF2B5EF4-FFF2-40B4-BE49-F238E27FC236}">
                      <a16:creationId xmlns:a16="http://schemas.microsoft.com/office/drawing/2014/main" id="{86A78D02-234D-E2B9-5891-F072F90FC1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任意多边形: 形状 111">
                  <a:extLst>
                    <a:ext uri="{FF2B5EF4-FFF2-40B4-BE49-F238E27FC236}">
                      <a16:creationId xmlns:a16="http://schemas.microsoft.com/office/drawing/2014/main" id="{94EA665E-8E08-9F37-7328-0D59675B05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任意多边形: 形状 112">
                  <a:extLst>
                    <a:ext uri="{FF2B5EF4-FFF2-40B4-BE49-F238E27FC236}">
                      <a16:creationId xmlns:a16="http://schemas.microsoft.com/office/drawing/2014/main" id="{5D0AC567-16B6-EE8E-71A3-8A3DAA4DBB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" name="任意多边形: 形状 113">
                  <a:extLst>
                    <a:ext uri="{FF2B5EF4-FFF2-40B4-BE49-F238E27FC236}">
                      <a16:creationId xmlns:a16="http://schemas.microsoft.com/office/drawing/2014/main" id="{049DB827-4696-2A64-EB14-38111494F4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01643861-4A69-BF5D-FF64-78BF33CCB29D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FD27E044-BAFF-26D4-6CA7-E279E716DE9E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95" name="组合 94">
                <a:extLst>
                  <a:ext uri="{FF2B5EF4-FFF2-40B4-BE49-F238E27FC236}">
                    <a16:creationId xmlns:a16="http://schemas.microsoft.com/office/drawing/2014/main" id="{85BDDF35-CC2D-4D93-C9F7-4B7CCE55D6BB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02" name="箭头: V 形 101">
                  <a:extLst>
                    <a:ext uri="{FF2B5EF4-FFF2-40B4-BE49-F238E27FC236}">
                      <a16:creationId xmlns:a16="http://schemas.microsoft.com/office/drawing/2014/main" id="{CDA1252D-61A0-5F72-22F8-215E7AFFFD23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箭头: V 形 102">
                  <a:extLst>
                    <a:ext uri="{FF2B5EF4-FFF2-40B4-BE49-F238E27FC236}">
                      <a16:creationId xmlns:a16="http://schemas.microsoft.com/office/drawing/2014/main" id="{C82A5538-5B23-88BC-F0C0-35D82BFAF7F7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箭头: V 形 103">
                  <a:extLst>
                    <a:ext uri="{FF2B5EF4-FFF2-40B4-BE49-F238E27FC236}">
                      <a16:creationId xmlns:a16="http://schemas.microsoft.com/office/drawing/2014/main" id="{452EB987-34BC-0B49-FB96-AAB6F54AF184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箭头: V 形 104">
                  <a:extLst>
                    <a:ext uri="{FF2B5EF4-FFF2-40B4-BE49-F238E27FC236}">
                      <a16:creationId xmlns:a16="http://schemas.microsoft.com/office/drawing/2014/main" id="{23788F65-856C-3CE2-D0A9-0E4F9C02C4E3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箭头: V 形 105">
                  <a:extLst>
                    <a:ext uri="{FF2B5EF4-FFF2-40B4-BE49-F238E27FC236}">
                      <a16:creationId xmlns:a16="http://schemas.microsoft.com/office/drawing/2014/main" id="{0DED402C-F893-6287-2C56-1BB6941569F3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6" name="组合 95">
                <a:extLst>
                  <a:ext uri="{FF2B5EF4-FFF2-40B4-BE49-F238E27FC236}">
                    <a16:creationId xmlns:a16="http://schemas.microsoft.com/office/drawing/2014/main" id="{5A46C596-F09A-4D9E-4443-E6A3537BC675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A941A708-A3E7-38AA-6794-493EAB208A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任意多边形: 形状 97">
                  <a:extLst>
                    <a:ext uri="{FF2B5EF4-FFF2-40B4-BE49-F238E27FC236}">
                      <a16:creationId xmlns:a16="http://schemas.microsoft.com/office/drawing/2014/main" id="{76188EF9-6BF1-B03D-C04A-DD4524A2CD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" name="任意多边形: 形状 98">
                  <a:extLst>
                    <a:ext uri="{FF2B5EF4-FFF2-40B4-BE49-F238E27FC236}">
                      <a16:creationId xmlns:a16="http://schemas.microsoft.com/office/drawing/2014/main" id="{B54D5C02-0E41-5676-0BFF-EEA27E49CF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" name="任意多边形: 形状 99">
                  <a:extLst>
                    <a:ext uri="{FF2B5EF4-FFF2-40B4-BE49-F238E27FC236}">
                      <a16:creationId xmlns:a16="http://schemas.microsoft.com/office/drawing/2014/main" id="{B91AB18D-FD09-06CC-FB9F-E5A45F00CE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65B50F43-58B4-882F-E22B-D8291969D87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A8A7DA36-8F30-3112-5FB4-A9EEB95BAABE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2A4B673C-A03D-7313-4F74-BA8C4BCE9745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82" name="组合 81">
                <a:extLst>
                  <a:ext uri="{FF2B5EF4-FFF2-40B4-BE49-F238E27FC236}">
                    <a16:creationId xmlns:a16="http://schemas.microsoft.com/office/drawing/2014/main" id="{7CB59A30-74E3-7AAD-E2BE-6086ACEABAE1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89" name="箭头: V 形 88">
                  <a:extLst>
                    <a:ext uri="{FF2B5EF4-FFF2-40B4-BE49-F238E27FC236}">
                      <a16:creationId xmlns:a16="http://schemas.microsoft.com/office/drawing/2014/main" id="{3BA24A75-2132-A3F1-6398-A666DEF82CC5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箭头: V 形 89">
                  <a:extLst>
                    <a:ext uri="{FF2B5EF4-FFF2-40B4-BE49-F238E27FC236}">
                      <a16:creationId xmlns:a16="http://schemas.microsoft.com/office/drawing/2014/main" id="{9C336800-58A3-8C19-FFC5-3809EE2FF5CA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箭头: V 形 90">
                  <a:extLst>
                    <a:ext uri="{FF2B5EF4-FFF2-40B4-BE49-F238E27FC236}">
                      <a16:creationId xmlns:a16="http://schemas.microsoft.com/office/drawing/2014/main" id="{9061EC0A-AE39-D766-92AE-7A93F6B1B71B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箭头: V 形 91">
                  <a:extLst>
                    <a:ext uri="{FF2B5EF4-FFF2-40B4-BE49-F238E27FC236}">
                      <a16:creationId xmlns:a16="http://schemas.microsoft.com/office/drawing/2014/main" id="{516D0422-431C-A83C-6A73-3BA3280A2371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箭头: V 形 92">
                  <a:extLst>
                    <a:ext uri="{FF2B5EF4-FFF2-40B4-BE49-F238E27FC236}">
                      <a16:creationId xmlns:a16="http://schemas.microsoft.com/office/drawing/2014/main" id="{AC2EDBBD-C1CE-5CD4-BFF7-522B345F2CDA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3" name="组合 82">
                <a:extLst>
                  <a:ext uri="{FF2B5EF4-FFF2-40B4-BE49-F238E27FC236}">
                    <a16:creationId xmlns:a16="http://schemas.microsoft.com/office/drawing/2014/main" id="{C5E8D723-321C-1E48-7DC7-F08858678C80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84" name="任意多边形: 形状 83">
                  <a:extLst>
                    <a:ext uri="{FF2B5EF4-FFF2-40B4-BE49-F238E27FC236}">
                      <a16:creationId xmlns:a16="http://schemas.microsoft.com/office/drawing/2014/main" id="{F026BC36-D876-BF78-7FA9-BF79A40F8C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" name="任意多边形: 形状 84">
                  <a:extLst>
                    <a:ext uri="{FF2B5EF4-FFF2-40B4-BE49-F238E27FC236}">
                      <a16:creationId xmlns:a16="http://schemas.microsoft.com/office/drawing/2014/main" id="{78A6C662-0CDB-711E-53D3-7AB3BB96F4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任意多边形: 形状 85">
                  <a:extLst>
                    <a:ext uri="{FF2B5EF4-FFF2-40B4-BE49-F238E27FC236}">
                      <a16:creationId xmlns:a16="http://schemas.microsoft.com/office/drawing/2014/main" id="{58FA84B4-4FFB-4596-1529-9365009285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任意多边形: 形状 86">
                  <a:extLst>
                    <a:ext uri="{FF2B5EF4-FFF2-40B4-BE49-F238E27FC236}">
                      <a16:creationId xmlns:a16="http://schemas.microsoft.com/office/drawing/2014/main" id="{A5207107-7C43-C5C2-536D-EE18A42A27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EA594E20-9B65-9623-DCB3-81BB649CC25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AF53DE15-4889-F99C-2726-C123A43B783C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8B77712F-8D60-C7B5-A7D7-BFAF7A89B40B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5" name="组合 74">
                <a:extLst>
                  <a:ext uri="{FF2B5EF4-FFF2-40B4-BE49-F238E27FC236}">
                    <a16:creationId xmlns:a16="http://schemas.microsoft.com/office/drawing/2014/main" id="{95007E5A-E420-0905-C269-279BC2FD35C7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76" name="箭头: V 形 75">
                  <a:extLst>
                    <a:ext uri="{FF2B5EF4-FFF2-40B4-BE49-F238E27FC236}">
                      <a16:creationId xmlns:a16="http://schemas.microsoft.com/office/drawing/2014/main" id="{03858F01-7C1A-771C-1EA0-19F232CDEF04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箭头: V 形 76">
                  <a:extLst>
                    <a:ext uri="{FF2B5EF4-FFF2-40B4-BE49-F238E27FC236}">
                      <a16:creationId xmlns:a16="http://schemas.microsoft.com/office/drawing/2014/main" id="{3167F8D8-2268-78F6-2EB3-ABCA31F1F103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箭头: V 形 77">
                  <a:extLst>
                    <a:ext uri="{FF2B5EF4-FFF2-40B4-BE49-F238E27FC236}">
                      <a16:creationId xmlns:a16="http://schemas.microsoft.com/office/drawing/2014/main" id="{3ECA0DDD-3AF4-1D67-D10F-E074831FB2DD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箭头: V 形 78">
                  <a:extLst>
                    <a:ext uri="{FF2B5EF4-FFF2-40B4-BE49-F238E27FC236}">
                      <a16:creationId xmlns:a16="http://schemas.microsoft.com/office/drawing/2014/main" id="{A30F6442-ED70-9384-540B-5D777AADF451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箭头: V 形 79">
                  <a:extLst>
                    <a:ext uri="{FF2B5EF4-FFF2-40B4-BE49-F238E27FC236}">
                      <a16:creationId xmlns:a16="http://schemas.microsoft.com/office/drawing/2014/main" id="{99736540-235D-3FCA-FDC6-7CE1607D2406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8824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221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0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23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61" r:id="rId5"/>
    <p:sldLayoutId id="2147483663" r:id="rId6"/>
    <p:sldLayoutId id="2147483654" r:id="rId7"/>
    <p:sldLayoutId id="2147483649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FA2D773C-4AFC-F869-CEB4-1B57375C35A3}"/>
              </a:ext>
            </a:extLst>
          </p:cNvPr>
          <p:cNvSpPr/>
          <p:nvPr/>
        </p:nvSpPr>
        <p:spPr>
          <a:xfrm rot="12019503" flipH="1">
            <a:off x="2262119" y="2462174"/>
            <a:ext cx="1839413" cy="991590"/>
          </a:xfrm>
          <a:prstGeom prst="ellipse">
            <a:avLst/>
          </a:prstGeom>
          <a:noFill/>
          <a:ln>
            <a:gradFill>
              <a:gsLst>
                <a:gs pos="55000">
                  <a:schemeClr val="tx1">
                    <a:lumMod val="75000"/>
                    <a:lumOff val="25000"/>
                  </a:schemeClr>
                </a:gs>
                <a:gs pos="0">
                  <a:schemeClr val="bg1"/>
                </a:gs>
                <a:gs pos="100000">
                  <a:schemeClr val="tx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A1A84FA-C731-45FF-41AA-196ACBDB0D21}"/>
              </a:ext>
            </a:extLst>
          </p:cNvPr>
          <p:cNvGrpSpPr/>
          <p:nvPr/>
        </p:nvGrpSpPr>
        <p:grpSpPr>
          <a:xfrm>
            <a:off x="1545358" y="3505562"/>
            <a:ext cx="6454207" cy="983546"/>
            <a:chOff x="1198117" y="3420811"/>
            <a:chExt cx="6454207" cy="983546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B81C987-395B-DD13-87E9-0B2E3317C8C3}"/>
                </a:ext>
              </a:extLst>
            </p:cNvPr>
            <p:cNvSpPr txBox="1"/>
            <p:nvPr/>
          </p:nvSpPr>
          <p:spPr>
            <a:xfrm>
              <a:off x="1235183" y="3481027"/>
              <a:ext cx="6417141" cy="9233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5400" b="1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新媒体运营培训模板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BE51BAA-3DBA-50A7-7AE5-BB4612A6A2D9}"/>
                </a:ext>
              </a:extLst>
            </p:cNvPr>
            <p:cNvSpPr txBox="1"/>
            <p:nvPr/>
          </p:nvSpPr>
          <p:spPr>
            <a:xfrm>
              <a:off x="1198117" y="3420811"/>
              <a:ext cx="6417141" cy="9233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5400" b="1" dirty="0">
                  <a:solidFill>
                    <a:schemeClr val="accent1"/>
                  </a:solidFill>
                  <a:latin typeface="+mj-ea"/>
                  <a:ea typeface="+mj-ea"/>
                </a:rPr>
                <a:t>新媒体运营培训模板</a:t>
              </a:r>
            </a:p>
          </p:txBody>
        </p:sp>
      </p:grp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BDBCAFE9-237C-AE94-A83B-632BB0F08B92}"/>
              </a:ext>
            </a:extLst>
          </p:cNvPr>
          <p:cNvSpPr/>
          <p:nvPr/>
        </p:nvSpPr>
        <p:spPr>
          <a:xfrm>
            <a:off x="4944268" y="2831227"/>
            <a:ext cx="1280400" cy="484196"/>
          </a:xfrm>
          <a:custGeom>
            <a:avLst/>
            <a:gdLst>
              <a:gd name="connsiteX0" fmla="*/ 1459924 w 1459924"/>
              <a:gd name="connsiteY0" fmla="*/ 280519 h 552085"/>
              <a:gd name="connsiteX1" fmla="*/ 1459924 w 1459924"/>
              <a:gd name="connsiteY1" fmla="*/ 280974 h 552085"/>
              <a:gd name="connsiteX2" fmla="*/ 1457208 w 1459924"/>
              <a:gd name="connsiteY2" fmla="*/ 280746 h 552085"/>
              <a:gd name="connsiteX3" fmla="*/ 0 w 1459924"/>
              <a:gd name="connsiteY3" fmla="*/ 397 h 552085"/>
              <a:gd name="connsiteX4" fmla="*/ 270655 w 1459924"/>
              <a:gd name="connsiteY4" fmla="*/ 275051 h 552085"/>
              <a:gd name="connsiteX5" fmla="*/ 301779 w 1459924"/>
              <a:gd name="connsiteY5" fmla="*/ 277646 h 552085"/>
              <a:gd name="connsiteX6" fmla="*/ 301779 w 1459924"/>
              <a:gd name="connsiteY6" fmla="*/ 397 h 552085"/>
              <a:gd name="connsiteX7" fmla="*/ 516457 w 1459924"/>
              <a:gd name="connsiteY7" fmla="*/ 261301 h 552085"/>
              <a:gd name="connsiteX8" fmla="*/ 557958 w 1459924"/>
              <a:gd name="connsiteY8" fmla="*/ 271495 h 552085"/>
              <a:gd name="connsiteX9" fmla="*/ 557958 w 1459924"/>
              <a:gd name="connsiteY9" fmla="*/ 397 h 552085"/>
              <a:gd name="connsiteX10" fmla="*/ 828613 w 1459924"/>
              <a:gd name="connsiteY10" fmla="*/ 275051 h 552085"/>
              <a:gd name="connsiteX11" fmla="*/ 838093 w 1459924"/>
              <a:gd name="connsiteY11" fmla="*/ 275842 h 552085"/>
              <a:gd name="connsiteX12" fmla="*/ 838093 w 1459924"/>
              <a:gd name="connsiteY12" fmla="*/ 397 h 552085"/>
              <a:gd name="connsiteX13" fmla="*/ 1108748 w 1459924"/>
              <a:gd name="connsiteY13" fmla="*/ 275051 h 552085"/>
              <a:gd name="connsiteX14" fmla="*/ 1118228 w 1459924"/>
              <a:gd name="connsiteY14" fmla="*/ 275842 h 552085"/>
              <a:gd name="connsiteX15" fmla="*/ 1118228 w 1459924"/>
              <a:gd name="connsiteY15" fmla="*/ 397 h 552085"/>
              <a:gd name="connsiteX16" fmla="*/ 1388884 w 1459924"/>
              <a:gd name="connsiteY16" fmla="*/ 275051 h 552085"/>
              <a:gd name="connsiteX17" fmla="*/ 1457190 w 1459924"/>
              <a:gd name="connsiteY17" fmla="*/ 280746 h 552085"/>
              <a:gd name="connsiteX18" fmla="*/ 1388884 w 1459924"/>
              <a:gd name="connsiteY18" fmla="*/ 286440 h 552085"/>
              <a:gd name="connsiteX19" fmla="*/ 1138797 w 1459924"/>
              <a:gd name="connsiteY19" fmla="*/ 464700 h 552085"/>
              <a:gd name="connsiteX20" fmla="*/ 1120150 w 1459924"/>
              <a:gd name="connsiteY20" fmla="*/ 552085 h 552085"/>
              <a:gd name="connsiteX21" fmla="*/ 1118228 w 1459924"/>
              <a:gd name="connsiteY21" fmla="*/ 552085 h 552085"/>
              <a:gd name="connsiteX22" fmla="*/ 1118228 w 1459924"/>
              <a:gd name="connsiteY22" fmla="*/ 285650 h 552085"/>
              <a:gd name="connsiteX23" fmla="*/ 1108748 w 1459924"/>
              <a:gd name="connsiteY23" fmla="*/ 286440 h 552085"/>
              <a:gd name="connsiteX24" fmla="*/ 858662 w 1459924"/>
              <a:gd name="connsiteY24" fmla="*/ 464700 h 552085"/>
              <a:gd name="connsiteX25" fmla="*/ 840015 w 1459924"/>
              <a:gd name="connsiteY25" fmla="*/ 552085 h 552085"/>
              <a:gd name="connsiteX26" fmla="*/ 838093 w 1459924"/>
              <a:gd name="connsiteY26" fmla="*/ 552085 h 552085"/>
              <a:gd name="connsiteX27" fmla="*/ 838093 w 1459924"/>
              <a:gd name="connsiteY27" fmla="*/ 285650 h 552085"/>
              <a:gd name="connsiteX28" fmla="*/ 828613 w 1459924"/>
              <a:gd name="connsiteY28" fmla="*/ 286440 h 552085"/>
              <a:gd name="connsiteX29" fmla="*/ 578527 w 1459924"/>
              <a:gd name="connsiteY29" fmla="*/ 464700 h 552085"/>
              <a:gd name="connsiteX30" fmla="*/ 559880 w 1459924"/>
              <a:gd name="connsiteY30" fmla="*/ 552085 h 552085"/>
              <a:gd name="connsiteX31" fmla="*/ 557958 w 1459924"/>
              <a:gd name="connsiteY31" fmla="*/ 552085 h 552085"/>
              <a:gd name="connsiteX32" fmla="*/ 557958 w 1459924"/>
              <a:gd name="connsiteY32" fmla="*/ 289996 h 552085"/>
              <a:gd name="connsiteX33" fmla="*/ 516457 w 1459924"/>
              <a:gd name="connsiteY33" fmla="*/ 300190 h 552085"/>
              <a:gd name="connsiteX34" fmla="*/ 317644 w 1459924"/>
              <a:gd name="connsiteY34" fmla="*/ 476082 h 552085"/>
              <a:gd name="connsiteX35" fmla="*/ 303460 w 1459924"/>
              <a:gd name="connsiteY35" fmla="*/ 552085 h 552085"/>
              <a:gd name="connsiteX36" fmla="*/ 301779 w 1459924"/>
              <a:gd name="connsiteY36" fmla="*/ 552085 h 552085"/>
              <a:gd name="connsiteX37" fmla="*/ 301779 w 1459924"/>
              <a:gd name="connsiteY37" fmla="*/ 283846 h 552085"/>
              <a:gd name="connsiteX38" fmla="*/ 270655 w 1459924"/>
              <a:gd name="connsiteY38" fmla="*/ 286440 h 552085"/>
              <a:gd name="connsiteX39" fmla="*/ 20569 w 1459924"/>
              <a:gd name="connsiteY39" fmla="*/ 464700 h 552085"/>
              <a:gd name="connsiteX40" fmla="*/ 1922 w 1459924"/>
              <a:gd name="connsiteY40" fmla="*/ 552085 h 552085"/>
              <a:gd name="connsiteX41" fmla="*/ 0 w 1459924"/>
              <a:gd name="connsiteY41" fmla="*/ 552085 h 552085"/>
              <a:gd name="connsiteX42" fmla="*/ 1118228 w 1459924"/>
              <a:gd name="connsiteY42" fmla="*/ 0 h 552085"/>
              <a:gd name="connsiteX43" fmla="*/ 1118277 w 1459924"/>
              <a:gd name="connsiteY43" fmla="*/ 0 h 552085"/>
              <a:gd name="connsiteX44" fmla="*/ 1118228 w 1459924"/>
              <a:gd name="connsiteY44" fmla="*/ 397 h 552085"/>
              <a:gd name="connsiteX45" fmla="*/ 838093 w 1459924"/>
              <a:gd name="connsiteY45" fmla="*/ 0 h 552085"/>
              <a:gd name="connsiteX46" fmla="*/ 838141 w 1459924"/>
              <a:gd name="connsiteY46" fmla="*/ 0 h 552085"/>
              <a:gd name="connsiteX47" fmla="*/ 838093 w 1459924"/>
              <a:gd name="connsiteY47" fmla="*/ 397 h 552085"/>
              <a:gd name="connsiteX48" fmla="*/ 557958 w 1459924"/>
              <a:gd name="connsiteY48" fmla="*/ 0 h 552085"/>
              <a:gd name="connsiteX49" fmla="*/ 558006 w 1459924"/>
              <a:gd name="connsiteY49" fmla="*/ 0 h 552085"/>
              <a:gd name="connsiteX50" fmla="*/ 557958 w 1459924"/>
              <a:gd name="connsiteY50" fmla="*/ 397 h 552085"/>
              <a:gd name="connsiteX51" fmla="*/ 301779 w 1459924"/>
              <a:gd name="connsiteY51" fmla="*/ 0 h 552085"/>
              <a:gd name="connsiteX52" fmla="*/ 301827 w 1459924"/>
              <a:gd name="connsiteY52" fmla="*/ 0 h 552085"/>
              <a:gd name="connsiteX53" fmla="*/ 301779 w 1459924"/>
              <a:gd name="connsiteY53" fmla="*/ 397 h 552085"/>
              <a:gd name="connsiteX54" fmla="*/ 0 w 1459924"/>
              <a:gd name="connsiteY54" fmla="*/ 0 h 552085"/>
              <a:gd name="connsiteX55" fmla="*/ 48 w 1459924"/>
              <a:gd name="connsiteY55" fmla="*/ 0 h 552085"/>
              <a:gd name="connsiteX56" fmla="*/ 0 w 1459924"/>
              <a:gd name="connsiteY56" fmla="*/ 397 h 5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59924" h="552085">
                <a:moveTo>
                  <a:pt x="1459924" y="280519"/>
                </a:moveTo>
                <a:lnTo>
                  <a:pt x="1459924" y="280974"/>
                </a:lnTo>
                <a:lnTo>
                  <a:pt x="1457208" y="280746"/>
                </a:lnTo>
                <a:close/>
                <a:moveTo>
                  <a:pt x="0" y="397"/>
                </a:moveTo>
                <a:cubicBezTo>
                  <a:pt x="0" y="135876"/>
                  <a:pt x="116194" y="248909"/>
                  <a:pt x="270655" y="275051"/>
                </a:cubicBezTo>
                <a:lnTo>
                  <a:pt x="301779" y="277646"/>
                </a:lnTo>
                <a:lnTo>
                  <a:pt x="301779" y="397"/>
                </a:lnTo>
                <a:cubicBezTo>
                  <a:pt x="301779" y="118941"/>
                  <a:pt x="390740" y="220300"/>
                  <a:pt x="516457" y="261301"/>
                </a:cubicBezTo>
                <a:lnTo>
                  <a:pt x="557958" y="271495"/>
                </a:lnTo>
                <a:lnTo>
                  <a:pt x="557958" y="397"/>
                </a:lnTo>
                <a:cubicBezTo>
                  <a:pt x="557958" y="135876"/>
                  <a:pt x="674152" y="248909"/>
                  <a:pt x="828613" y="275051"/>
                </a:cubicBezTo>
                <a:lnTo>
                  <a:pt x="838093" y="275842"/>
                </a:lnTo>
                <a:lnTo>
                  <a:pt x="838093" y="397"/>
                </a:lnTo>
                <a:cubicBezTo>
                  <a:pt x="838093" y="135876"/>
                  <a:pt x="954287" y="248909"/>
                  <a:pt x="1108748" y="275051"/>
                </a:cubicBezTo>
                <a:lnTo>
                  <a:pt x="1118228" y="275842"/>
                </a:lnTo>
                <a:lnTo>
                  <a:pt x="1118228" y="397"/>
                </a:lnTo>
                <a:cubicBezTo>
                  <a:pt x="1118228" y="135876"/>
                  <a:pt x="1234422" y="248909"/>
                  <a:pt x="1388884" y="275051"/>
                </a:cubicBezTo>
                <a:lnTo>
                  <a:pt x="1457190" y="280746"/>
                </a:lnTo>
                <a:lnTo>
                  <a:pt x="1388884" y="286440"/>
                </a:lnTo>
                <a:cubicBezTo>
                  <a:pt x="1273038" y="306047"/>
                  <a:pt x="1178717" y="374530"/>
                  <a:pt x="1138797" y="464700"/>
                </a:cubicBezTo>
                <a:lnTo>
                  <a:pt x="1120150" y="552085"/>
                </a:lnTo>
                <a:lnTo>
                  <a:pt x="1118228" y="552085"/>
                </a:lnTo>
                <a:lnTo>
                  <a:pt x="1118228" y="285650"/>
                </a:lnTo>
                <a:lnTo>
                  <a:pt x="1108748" y="286440"/>
                </a:lnTo>
                <a:cubicBezTo>
                  <a:pt x="992902" y="306047"/>
                  <a:pt x="898582" y="374530"/>
                  <a:pt x="858662" y="464700"/>
                </a:cubicBezTo>
                <a:lnTo>
                  <a:pt x="840015" y="552085"/>
                </a:lnTo>
                <a:lnTo>
                  <a:pt x="838093" y="552085"/>
                </a:lnTo>
                <a:lnTo>
                  <a:pt x="838093" y="285650"/>
                </a:lnTo>
                <a:lnTo>
                  <a:pt x="828613" y="286440"/>
                </a:lnTo>
                <a:cubicBezTo>
                  <a:pt x="712767" y="306047"/>
                  <a:pt x="618447" y="374530"/>
                  <a:pt x="578527" y="464700"/>
                </a:cubicBezTo>
                <a:lnTo>
                  <a:pt x="559880" y="552085"/>
                </a:lnTo>
                <a:lnTo>
                  <a:pt x="557958" y="552085"/>
                </a:lnTo>
                <a:lnTo>
                  <a:pt x="557958" y="289996"/>
                </a:lnTo>
                <a:lnTo>
                  <a:pt x="516457" y="300190"/>
                </a:lnTo>
                <a:cubicBezTo>
                  <a:pt x="422169" y="330941"/>
                  <a:pt x="348557" y="395643"/>
                  <a:pt x="317644" y="476082"/>
                </a:cubicBezTo>
                <a:lnTo>
                  <a:pt x="303460" y="552085"/>
                </a:lnTo>
                <a:lnTo>
                  <a:pt x="301779" y="552085"/>
                </a:lnTo>
                <a:lnTo>
                  <a:pt x="301779" y="283846"/>
                </a:lnTo>
                <a:lnTo>
                  <a:pt x="270655" y="286440"/>
                </a:lnTo>
                <a:cubicBezTo>
                  <a:pt x="154809" y="306047"/>
                  <a:pt x="60489" y="374530"/>
                  <a:pt x="20569" y="464700"/>
                </a:cubicBezTo>
                <a:lnTo>
                  <a:pt x="1922" y="552085"/>
                </a:lnTo>
                <a:lnTo>
                  <a:pt x="0" y="552085"/>
                </a:lnTo>
                <a:close/>
                <a:moveTo>
                  <a:pt x="1118228" y="0"/>
                </a:moveTo>
                <a:lnTo>
                  <a:pt x="1118277" y="0"/>
                </a:lnTo>
                <a:lnTo>
                  <a:pt x="1118228" y="397"/>
                </a:lnTo>
                <a:close/>
                <a:moveTo>
                  <a:pt x="838093" y="0"/>
                </a:moveTo>
                <a:lnTo>
                  <a:pt x="838141" y="0"/>
                </a:lnTo>
                <a:lnTo>
                  <a:pt x="838093" y="397"/>
                </a:lnTo>
                <a:close/>
                <a:moveTo>
                  <a:pt x="557958" y="0"/>
                </a:moveTo>
                <a:lnTo>
                  <a:pt x="558006" y="0"/>
                </a:lnTo>
                <a:lnTo>
                  <a:pt x="557958" y="397"/>
                </a:lnTo>
                <a:close/>
                <a:moveTo>
                  <a:pt x="301779" y="0"/>
                </a:moveTo>
                <a:lnTo>
                  <a:pt x="301827" y="0"/>
                </a:lnTo>
                <a:lnTo>
                  <a:pt x="301779" y="397"/>
                </a:lnTo>
                <a:close/>
                <a:moveTo>
                  <a:pt x="0" y="0"/>
                </a:moveTo>
                <a:lnTo>
                  <a:pt x="48" y="0"/>
                </a:lnTo>
                <a:lnTo>
                  <a:pt x="0" y="39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C1CEE6D-52EB-606E-04D3-2EF2514FBEA5}"/>
              </a:ext>
            </a:extLst>
          </p:cNvPr>
          <p:cNvSpPr/>
          <p:nvPr/>
        </p:nvSpPr>
        <p:spPr>
          <a:xfrm>
            <a:off x="6491063" y="2831227"/>
            <a:ext cx="1280400" cy="484196"/>
          </a:xfrm>
          <a:custGeom>
            <a:avLst/>
            <a:gdLst>
              <a:gd name="connsiteX0" fmla="*/ 1459924 w 1459924"/>
              <a:gd name="connsiteY0" fmla="*/ 280519 h 552085"/>
              <a:gd name="connsiteX1" fmla="*/ 1459924 w 1459924"/>
              <a:gd name="connsiteY1" fmla="*/ 280974 h 552085"/>
              <a:gd name="connsiteX2" fmla="*/ 1457208 w 1459924"/>
              <a:gd name="connsiteY2" fmla="*/ 280746 h 552085"/>
              <a:gd name="connsiteX3" fmla="*/ 0 w 1459924"/>
              <a:gd name="connsiteY3" fmla="*/ 397 h 552085"/>
              <a:gd name="connsiteX4" fmla="*/ 270655 w 1459924"/>
              <a:gd name="connsiteY4" fmla="*/ 275051 h 552085"/>
              <a:gd name="connsiteX5" fmla="*/ 301779 w 1459924"/>
              <a:gd name="connsiteY5" fmla="*/ 277646 h 552085"/>
              <a:gd name="connsiteX6" fmla="*/ 301779 w 1459924"/>
              <a:gd name="connsiteY6" fmla="*/ 397 h 552085"/>
              <a:gd name="connsiteX7" fmla="*/ 516457 w 1459924"/>
              <a:gd name="connsiteY7" fmla="*/ 261301 h 552085"/>
              <a:gd name="connsiteX8" fmla="*/ 557958 w 1459924"/>
              <a:gd name="connsiteY8" fmla="*/ 271495 h 552085"/>
              <a:gd name="connsiteX9" fmla="*/ 557958 w 1459924"/>
              <a:gd name="connsiteY9" fmla="*/ 397 h 552085"/>
              <a:gd name="connsiteX10" fmla="*/ 828613 w 1459924"/>
              <a:gd name="connsiteY10" fmla="*/ 275051 h 552085"/>
              <a:gd name="connsiteX11" fmla="*/ 838093 w 1459924"/>
              <a:gd name="connsiteY11" fmla="*/ 275842 h 552085"/>
              <a:gd name="connsiteX12" fmla="*/ 838093 w 1459924"/>
              <a:gd name="connsiteY12" fmla="*/ 397 h 552085"/>
              <a:gd name="connsiteX13" fmla="*/ 1108748 w 1459924"/>
              <a:gd name="connsiteY13" fmla="*/ 275051 h 552085"/>
              <a:gd name="connsiteX14" fmla="*/ 1118228 w 1459924"/>
              <a:gd name="connsiteY14" fmla="*/ 275842 h 552085"/>
              <a:gd name="connsiteX15" fmla="*/ 1118228 w 1459924"/>
              <a:gd name="connsiteY15" fmla="*/ 397 h 552085"/>
              <a:gd name="connsiteX16" fmla="*/ 1388884 w 1459924"/>
              <a:gd name="connsiteY16" fmla="*/ 275051 h 552085"/>
              <a:gd name="connsiteX17" fmla="*/ 1457190 w 1459924"/>
              <a:gd name="connsiteY17" fmla="*/ 280746 h 552085"/>
              <a:gd name="connsiteX18" fmla="*/ 1388884 w 1459924"/>
              <a:gd name="connsiteY18" fmla="*/ 286440 h 552085"/>
              <a:gd name="connsiteX19" fmla="*/ 1138797 w 1459924"/>
              <a:gd name="connsiteY19" fmla="*/ 464700 h 552085"/>
              <a:gd name="connsiteX20" fmla="*/ 1120150 w 1459924"/>
              <a:gd name="connsiteY20" fmla="*/ 552085 h 552085"/>
              <a:gd name="connsiteX21" fmla="*/ 1118228 w 1459924"/>
              <a:gd name="connsiteY21" fmla="*/ 552085 h 552085"/>
              <a:gd name="connsiteX22" fmla="*/ 1118228 w 1459924"/>
              <a:gd name="connsiteY22" fmla="*/ 285650 h 552085"/>
              <a:gd name="connsiteX23" fmla="*/ 1108748 w 1459924"/>
              <a:gd name="connsiteY23" fmla="*/ 286440 h 552085"/>
              <a:gd name="connsiteX24" fmla="*/ 858662 w 1459924"/>
              <a:gd name="connsiteY24" fmla="*/ 464700 h 552085"/>
              <a:gd name="connsiteX25" fmla="*/ 840015 w 1459924"/>
              <a:gd name="connsiteY25" fmla="*/ 552085 h 552085"/>
              <a:gd name="connsiteX26" fmla="*/ 838093 w 1459924"/>
              <a:gd name="connsiteY26" fmla="*/ 552085 h 552085"/>
              <a:gd name="connsiteX27" fmla="*/ 838093 w 1459924"/>
              <a:gd name="connsiteY27" fmla="*/ 285650 h 552085"/>
              <a:gd name="connsiteX28" fmla="*/ 828613 w 1459924"/>
              <a:gd name="connsiteY28" fmla="*/ 286440 h 552085"/>
              <a:gd name="connsiteX29" fmla="*/ 578527 w 1459924"/>
              <a:gd name="connsiteY29" fmla="*/ 464700 h 552085"/>
              <a:gd name="connsiteX30" fmla="*/ 559880 w 1459924"/>
              <a:gd name="connsiteY30" fmla="*/ 552085 h 552085"/>
              <a:gd name="connsiteX31" fmla="*/ 557958 w 1459924"/>
              <a:gd name="connsiteY31" fmla="*/ 552085 h 552085"/>
              <a:gd name="connsiteX32" fmla="*/ 557958 w 1459924"/>
              <a:gd name="connsiteY32" fmla="*/ 289996 h 552085"/>
              <a:gd name="connsiteX33" fmla="*/ 516457 w 1459924"/>
              <a:gd name="connsiteY33" fmla="*/ 300190 h 552085"/>
              <a:gd name="connsiteX34" fmla="*/ 317644 w 1459924"/>
              <a:gd name="connsiteY34" fmla="*/ 476082 h 552085"/>
              <a:gd name="connsiteX35" fmla="*/ 303460 w 1459924"/>
              <a:gd name="connsiteY35" fmla="*/ 552085 h 552085"/>
              <a:gd name="connsiteX36" fmla="*/ 301779 w 1459924"/>
              <a:gd name="connsiteY36" fmla="*/ 552085 h 552085"/>
              <a:gd name="connsiteX37" fmla="*/ 301779 w 1459924"/>
              <a:gd name="connsiteY37" fmla="*/ 283846 h 552085"/>
              <a:gd name="connsiteX38" fmla="*/ 270655 w 1459924"/>
              <a:gd name="connsiteY38" fmla="*/ 286440 h 552085"/>
              <a:gd name="connsiteX39" fmla="*/ 20569 w 1459924"/>
              <a:gd name="connsiteY39" fmla="*/ 464700 h 552085"/>
              <a:gd name="connsiteX40" fmla="*/ 1922 w 1459924"/>
              <a:gd name="connsiteY40" fmla="*/ 552085 h 552085"/>
              <a:gd name="connsiteX41" fmla="*/ 0 w 1459924"/>
              <a:gd name="connsiteY41" fmla="*/ 552085 h 552085"/>
              <a:gd name="connsiteX42" fmla="*/ 1118228 w 1459924"/>
              <a:gd name="connsiteY42" fmla="*/ 0 h 552085"/>
              <a:gd name="connsiteX43" fmla="*/ 1118277 w 1459924"/>
              <a:gd name="connsiteY43" fmla="*/ 0 h 552085"/>
              <a:gd name="connsiteX44" fmla="*/ 1118228 w 1459924"/>
              <a:gd name="connsiteY44" fmla="*/ 397 h 552085"/>
              <a:gd name="connsiteX45" fmla="*/ 838093 w 1459924"/>
              <a:gd name="connsiteY45" fmla="*/ 0 h 552085"/>
              <a:gd name="connsiteX46" fmla="*/ 838141 w 1459924"/>
              <a:gd name="connsiteY46" fmla="*/ 0 h 552085"/>
              <a:gd name="connsiteX47" fmla="*/ 838093 w 1459924"/>
              <a:gd name="connsiteY47" fmla="*/ 397 h 552085"/>
              <a:gd name="connsiteX48" fmla="*/ 557958 w 1459924"/>
              <a:gd name="connsiteY48" fmla="*/ 0 h 552085"/>
              <a:gd name="connsiteX49" fmla="*/ 558006 w 1459924"/>
              <a:gd name="connsiteY49" fmla="*/ 0 h 552085"/>
              <a:gd name="connsiteX50" fmla="*/ 557958 w 1459924"/>
              <a:gd name="connsiteY50" fmla="*/ 397 h 552085"/>
              <a:gd name="connsiteX51" fmla="*/ 301779 w 1459924"/>
              <a:gd name="connsiteY51" fmla="*/ 0 h 552085"/>
              <a:gd name="connsiteX52" fmla="*/ 301827 w 1459924"/>
              <a:gd name="connsiteY52" fmla="*/ 0 h 552085"/>
              <a:gd name="connsiteX53" fmla="*/ 301779 w 1459924"/>
              <a:gd name="connsiteY53" fmla="*/ 397 h 552085"/>
              <a:gd name="connsiteX54" fmla="*/ 0 w 1459924"/>
              <a:gd name="connsiteY54" fmla="*/ 0 h 552085"/>
              <a:gd name="connsiteX55" fmla="*/ 48 w 1459924"/>
              <a:gd name="connsiteY55" fmla="*/ 0 h 552085"/>
              <a:gd name="connsiteX56" fmla="*/ 0 w 1459924"/>
              <a:gd name="connsiteY56" fmla="*/ 397 h 5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59924" h="552085">
                <a:moveTo>
                  <a:pt x="1459924" y="280519"/>
                </a:moveTo>
                <a:lnTo>
                  <a:pt x="1459924" y="280974"/>
                </a:lnTo>
                <a:lnTo>
                  <a:pt x="1457208" y="280746"/>
                </a:lnTo>
                <a:close/>
                <a:moveTo>
                  <a:pt x="0" y="397"/>
                </a:moveTo>
                <a:cubicBezTo>
                  <a:pt x="0" y="135876"/>
                  <a:pt x="116194" y="248909"/>
                  <a:pt x="270655" y="275051"/>
                </a:cubicBezTo>
                <a:lnTo>
                  <a:pt x="301779" y="277646"/>
                </a:lnTo>
                <a:lnTo>
                  <a:pt x="301779" y="397"/>
                </a:lnTo>
                <a:cubicBezTo>
                  <a:pt x="301779" y="118941"/>
                  <a:pt x="390740" y="220300"/>
                  <a:pt x="516457" y="261301"/>
                </a:cubicBezTo>
                <a:lnTo>
                  <a:pt x="557958" y="271495"/>
                </a:lnTo>
                <a:lnTo>
                  <a:pt x="557958" y="397"/>
                </a:lnTo>
                <a:cubicBezTo>
                  <a:pt x="557958" y="135876"/>
                  <a:pt x="674152" y="248909"/>
                  <a:pt x="828613" y="275051"/>
                </a:cubicBezTo>
                <a:lnTo>
                  <a:pt x="838093" y="275842"/>
                </a:lnTo>
                <a:lnTo>
                  <a:pt x="838093" y="397"/>
                </a:lnTo>
                <a:cubicBezTo>
                  <a:pt x="838093" y="135876"/>
                  <a:pt x="954287" y="248909"/>
                  <a:pt x="1108748" y="275051"/>
                </a:cubicBezTo>
                <a:lnTo>
                  <a:pt x="1118228" y="275842"/>
                </a:lnTo>
                <a:lnTo>
                  <a:pt x="1118228" y="397"/>
                </a:lnTo>
                <a:cubicBezTo>
                  <a:pt x="1118228" y="135876"/>
                  <a:pt x="1234422" y="248909"/>
                  <a:pt x="1388884" y="275051"/>
                </a:cubicBezTo>
                <a:lnTo>
                  <a:pt x="1457190" y="280746"/>
                </a:lnTo>
                <a:lnTo>
                  <a:pt x="1388884" y="286440"/>
                </a:lnTo>
                <a:cubicBezTo>
                  <a:pt x="1273038" y="306047"/>
                  <a:pt x="1178717" y="374530"/>
                  <a:pt x="1138797" y="464700"/>
                </a:cubicBezTo>
                <a:lnTo>
                  <a:pt x="1120150" y="552085"/>
                </a:lnTo>
                <a:lnTo>
                  <a:pt x="1118228" y="552085"/>
                </a:lnTo>
                <a:lnTo>
                  <a:pt x="1118228" y="285650"/>
                </a:lnTo>
                <a:lnTo>
                  <a:pt x="1108748" y="286440"/>
                </a:lnTo>
                <a:cubicBezTo>
                  <a:pt x="992902" y="306047"/>
                  <a:pt x="898582" y="374530"/>
                  <a:pt x="858662" y="464700"/>
                </a:cubicBezTo>
                <a:lnTo>
                  <a:pt x="840015" y="552085"/>
                </a:lnTo>
                <a:lnTo>
                  <a:pt x="838093" y="552085"/>
                </a:lnTo>
                <a:lnTo>
                  <a:pt x="838093" y="285650"/>
                </a:lnTo>
                <a:lnTo>
                  <a:pt x="828613" y="286440"/>
                </a:lnTo>
                <a:cubicBezTo>
                  <a:pt x="712767" y="306047"/>
                  <a:pt x="618447" y="374530"/>
                  <a:pt x="578527" y="464700"/>
                </a:cubicBezTo>
                <a:lnTo>
                  <a:pt x="559880" y="552085"/>
                </a:lnTo>
                <a:lnTo>
                  <a:pt x="557958" y="552085"/>
                </a:lnTo>
                <a:lnTo>
                  <a:pt x="557958" y="289996"/>
                </a:lnTo>
                <a:lnTo>
                  <a:pt x="516457" y="300190"/>
                </a:lnTo>
                <a:cubicBezTo>
                  <a:pt x="422169" y="330941"/>
                  <a:pt x="348557" y="395643"/>
                  <a:pt x="317644" y="476082"/>
                </a:cubicBezTo>
                <a:lnTo>
                  <a:pt x="303460" y="552085"/>
                </a:lnTo>
                <a:lnTo>
                  <a:pt x="301779" y="552085"/>
                </a:lnTo>
                <a:lnTo>
                  <a:pt x="301779" y="283846"/>
                </a:lnTo>
                <a:lnTo>
                  <a:pt x="270655" y="286440"/>
                </a:lnTo>
                <a:cubicBezTo>
                  <a:pt x="154809" y="306047"/>
                  <a:pt x="60489" y="374530"/>
                  <a:pt x="20569" y="464700"/>
                </a:cubicBezTo>
                <a:lnTo>
                  <a:pt x="1922" y="552085"/>
                </a:lnTo>
                <a:lnTo>
                  <a:pt x="0" y="552085"/>
                </a:lnTo>
                <a:close/>
                <a:moveTo>
                  <a:pt x="1118228" y="0"/>
                </a:moveTo>
                <a:lnTo>
                  <a:pt x="1118277" y="0"/>
                </a:lnTo>
                <a:lnTo>
                  <a:pt x="1118228" y="397"/>
                </a:lnTo>
                <a:close/>
                <a:moveTo>
                  <a:pt x="838093" y="0"/>
                </a:moveTo>
                <a:lnTo>
                  <a:pt x="838141" y="0"/>
                </a:lnTo>
                <a:lnTo>
                  <a:pt x="838093" y="397"/>
                </a:lnTo>
                <a:close/>
                <a:moveTo>
                  <a:pt x="557958" y="0"/>
                </a:moveTo>
                <a:lnTo>
                  <a:pt x="558006" y="0"/>
                </a:lnTo>
                <a:lnTo>
                  <a:pt x="557958" y="397"/>
                </a:lnTo>
                <a:close/>
                <a:moveTo>
                  <a:pt x="301779" y="0"/>
                </a:moveTo>
                <a:lnTo>
                  <a:pt x="301827" y="0"/>
                </a:lnTo>
                <a:lnTo>
                  <a:pt x="301779" y="397"/>
                </a:lnTo>
                <a:close/>
                <a:moveTo>
                  <a:pt x="0" y="0"/>
                </a:moveTo>
                <a:lnTo>
                  <a:pt x="48" y="0"/>
                </a:lnTo>
                <a:lnTo>
                  <a:pt x="0" y="3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0DF3CD7-90D0-D586-FF52-89E65ED6FE71}"/>
              </a:ext>
            </a:extLst>
          </p:cNvPr>
          <p:cNvSpPr txBox="1"/>
          <p:nvPr/>
        </p:nvSpPr>
        <p:spPr>
          <a:xfrm>
            <a:off x="1555190" y="2590421"/>
            <a:ext cx="2262158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酸性风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AFA63F-4149-7654-CBEA-C3D6B0A2B446}"/>
              </a:ext>
            </a:extLst>
          </p:cNvPr>
          <p:cNvGrpSpPr/>
          <p:nvPr/>
        </p:nvGrpSpPr>
        <p:grpSpPr>
          <a:xfrm>
            <a:off x="1691631" y="4652415"/>
            <a:ext cx="2625194" cy="386074"/>
            <a:chOff x="775164" y="3827494"/>
            <a:chExt cx="1336035" cy="48725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44054A7-2790-83E6-123A-767E7695399A}"/>
                </a:ext>
              </a:extLst>
            </p:cNvPr>
            <p:cNvSpPr/>
            <p:nvPr/>
          </p:nvSpPr>
          <p:spPr>
            <a:xfrm>
              <a:off x="775164" y="3827494"/>
              <a:ext cx="1336035" cy="4872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1A1408E-78C2-D4CA-2B8D-941E330912D4}"/>
                </a:ext>
              </a:extLst>
            </p:cNvPr>
            <p:cNvSpPr txBox="1"/>
            <p:nvPr/>
          </p:nvSpPr>
          <p:spPr>
            <a:xfrm>
              <a:off x="1413891" y="3905569"/>
              <a:ext cx="569568" cy="38843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400" dirty="0" err="1">
                  <a:ea typeface="思源黑体 CN Regular" panose="020B0500000000000000" pitchFamily="34" charset="-122"/>
                </a:rPr>
                <a:t>OfficePLUS</a:t>
              </a:r>
              <a:endParaRPr lang="zh-CN" altLang="en-US" sz="1400" dirty="0">
                <a:ea typeface="思源黑体 CN Regular" panose="020B0500000000000000" pitchFamily="34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E6309ABE-1F3F-6999-3A5E-D1AB2A1CCD78}"/>
                </a:ext>
              </a:extLst>
            </p:cNvPr>
            <p:cNvSpPr/>
            <p:nvPr/>
          </p:nvSpPr>
          <p:spPr>
            <a:xfrm>
              <a:off x="775164" y="3827494"/>
              <a:ext cx="569568" cy="48725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3BB505C-9C9E-6EC9-C4F5-4879D6A33456}"/>
                </a:ext>
              </a:extLst>
            </p:cNvPr>
            <p:cNvSpPr txBox="1"/>
            <p:nvPr/>
          </p:nvSpPr>
          <p:spPr>
            <a:xfrm>
              <a:off x="844323" y="3870443"/>
              <a:ext cx="459466" cy="38843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汇报人：</a:t>
              </a:r>
            </a:p>
          </p:txBody>
        </p:sp>
      </p:grp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44C5837-4F8B-C307-FF42-90CC90E58BF6}"/>
              </a:ext>
            </a:extLst>
          </p:cNvPr>
          <p:cNvSpPr>
            <a:spLocks noChangeAspect="1"/>
          </p:cNvSpPr>
          <p:nvPr/>
        </p:nvSpPr>
        <p:spPr>
          <a:xfrm flipH="1">
            <a:off x="3456208" y="2322062"/>
            <a:ext cx="473554" cy="491391"/>
          </a:xfrm>
          <a:custGeom>
            <a:avLst/>
            <a:gdLst>
              <a:gd name="connsiteX0" fmla="*/ 72360 w 142242"/>
              <a:gd name="connsiteY0" fmla="*/ 0 h 147600"/>
              <a:gd name="connsiteX1" fmla="*/ 71121 w 142242"/>
              <a:gd name="connsiteY1" fmla="*/ 0 h 147600"/>
              <a:gd name="connsiteX2" fmla="*/ 69882 w 142242"/>
              <a:gd name="connsiteY2" fmla="*/ 0 h 147600"/>
              <a:gd name="connsiteX3" fmla="*/ 69480 w 142242"/>
              <a:gd name="connsiteY3" fmla="*/ 4341 h 147600"/>
              <a:gd name="connsiteX4" fmla="*/ 21791 w 142242"/>
              <a:gd name="connsiteY4" fmla="*/ 67745 h 147600"/>
              <a:gd name="connsiteX5" fmla="*/ 0 w 142242"/>
              <a:gd name="connsiteY5" fmla="*/ 72542 h 147600"/>
              <a:gd name="connsiteX6" fmla="*/ 0 w 142242"/>
              <a:gd name="connsiteY6" fmla="*/ 75058 h 147600"/>
              <a:gd name="connsiteX7" fmla="*/ 21791 w 142242"/>
              <a:gd name="connsiteY7" fmla="*/ 79856 h 147600"/>
              <a:gd name="connsiteX8" fmla="*/ 69480 w 142242"/>
              <a:gd name="connsiteY8" fmla="*/ 143259 h 147600"/>
              <a:gd name="connsiteX9" fmla="*/ 69882 w 142242"/>
              <a:gd name="connsiteY9" fmla="*/ 147600 h 147600"/>
              <a:gd name="connsiteX10" fmla="*/ 71121 w 142242"/>
              <a:gd name="connsiteY10" fmla="*/ 147600 h 147600"/>
              <a:gd name="connsiteX11" fmla="*/ 72360 w 142242"/>
              <a:gd name="connsiteY11" fmla="*/ 147600 h 147600"/>
              <a:gd name="connsiteX12" fmla="*/ 72762 w 142242"/>
              <a:gd name="connsiteY12" fmla="*/ 143259 h 147600"/>
              <a:gd name="connsiteX13" fmla="*/ 120451 w 142242"/>
              <a:gd name="connsiteY13" fmla="*/ 79856 h 147600"/>
              <a:gd name="connsiteX14" fmla="*/ 142242 w 142242"/>
              <a:gd name="connsiteY14" fmla="*/ 75058 h 147600"/>
              <a:gd name="connsiteX15" fmla="*/ 142242 w 142242"/>
              <a:gd name="connsiteY15" fmla="*/ 72542 h 147600"/>
              <a:gd name="connsiteX16" fmla="*/ 120451 w 142242"/>
              <a:gd name="connsiteY16" fmla="*/ 67745 h 147600"/>
              <a:gd name="connsiteX17" fmla="*/ 72762 w 142242"/>
              <a:gd name="connsiteY17" fmla="*/ 4341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242" h="147600">
                <a:moveTo>
                  <a:pt x="72360" y="0"/>
                </a:moveTo>
                <a:lnTo>
                  <a:pt x="71121" y="0"/>
                </a:lnTo>
                <a:lnTo>
                  <a:pt x="69882" y="0"/>
                </a:lnTo>
                <a:lnTo>
                  <a:pt x="69480" y="4341"/>
                </a:lnTo>
                <a:cubicBezTo>
                  <a:pt x="64101" y="33009"/>
                  <a:pt x="45949" y="56603"/>
                  <a:pt x="21791" y="67745"/>
                </a:cubicBezTo>
                <a:lnTo>
                  <a:pt x="0" y="72542"/>
                </a:lnTo>
                <a:lnTo>
                  <a:pt x="0" y="75058"/>
                </a:lnTo>
                <a:lnTo>
                  <a:pt x="21791" y="79856"/>
                </a:lnTo>
                <a:cubicBezTo>
                  <a:pt x="45949" y="90998"/>
                  <a:pt x="64101" y="114592"/>
                  <a:pt x="69480" y="143259"/>
                </a:cubicBezTo>
                <a:lnTo>
                  <a:pt x="69882" y="147600"/>
                </a:lnTo>
                <a:lnTo>
                  <a:pt x="71121" y="147600"/>
                </a:lnTo>
                <a:lnTo>
                  <a:pt x="72360" y="147600"/>
                </a:lnTo>
                <a:lnTo>
                  <a:pt x="72762" y="143259"/>
                </a:lnTo>
                <a:cubicBezTo>
                  <a:pt x="78141" y="114592"/>
                  <a:pt x="96293" y="90998"/>
                  <a:pt x="120451" y="79856"/>
                </a:cubicBezTo>
                <a:lnTo>
                  <a:pt x="142242" y="75058"/>
                </a:lnTo>
                <a:lnTo>
                  <a:pt x="142242" y="72542"/>
                </a:lnTo>
                <a:lnTo>
                  <a:pt x="120451" y="67745"/>
                </a:lnTo>
                <a:cubicBezTo>
                  <a:pt x="96293" y="56603"/>
                  <a:pt x="78141" y="33009"/>
                  <a:pt x="72762" y="43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934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5EECEF-3C0A-39D8-3F93-70FF3399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1952356"/>
            <a:ext cx="11417793" cy="4535994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8AC119F-DEA5-FC30-7B58-93276D087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新媒体运营“四件套”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1ED61A6-BD9D-B3EC-8DBA-CBA689AA4369}"/>
              </a:ext>
            </a:extLst>
          </p:cNvPr>
          <p:cNvGrpSpPr/>
          <p:nvPr/>
        </p:nvGrpSpPr>
        <p:grpSpPr>
          <a:xfrm>
            <a:off x="6302422" y="1755541"/>
            <a:ext cx="2703770" cy="2224457"/>
            <a:chOff x="702444" y="2145645"/>
            <a:chExt cx="2703770" cy="2224457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F4393529-7948-6299-5783-74AFD2648C6B}"/>
                </a:ext>
              </a:extLst>
            </p:cNvPr>
            <p:cNvGrpSpPr/>
            <p:nvPr/>
          </p:nvGrpSpPr>
          <p:grpSpPr>
            <a:xfrm>
              <a:off x="871265" y="2145645"/>
              <a:ext cx="2534949" cy="2224457"/>
              <a:chOff x="726513" y="1890396"/>
              <a:chExt cx="2534949" cy="2224457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81FE441C-D528-0B4A-0B09-F2B73E1541E2}"/>
                  </a:ext>
                </a:extLst>
              </p:cNvPr>
              <p:cNvSpPr/>
              <p:nvPr/>
            </p:nvSpPr>
            <p:spPr>
              <a:xfrm rot="19685267">
                <a:off x="726513" y="2742419"/>
                <a:ext cx="2534949" cy="1372434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任意多边形: 形状 7">
                <a:extLst>
                  <a:ext uri="{FF2B5EF4-FFF2-40B4-BE49-F238E27FC236}">
                    <a16:creationId xmlns:a16="http://schemas.microsoft.com/office/drawing/2014/main" id="{24FD230F-9ADE-C51A-B563-7D391015576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2364855" y="1890396"/>
                <a:ext cx="775601" cy="804809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778FC64-B401-C647-8E59-6B01E5B79BF9}"/>
                </a:ext>
              </a:extLst>
            </p:cNvPr>
            <p:cNvSpPr/>
            <p:nvPr/>
          </p:nvSpPr>
          <p:spPr>
            <a:xfrm rot="19685267">
              <a:off x="702444" y="2881143"/>
              <a:ext cx="2534949" cy="1372434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C74A1BC0-78C2-5119-9490-B62C139E8224}"/>
              </a:ext>
            </a:extLst>
          </p:cNvPr>
          <p:cNvGrpSpPr/>
          <p:nvPr/>
        </p:nvGrpSpPr>
        <p:grpSpPr>
          <a:xfrm>
            <a:off x="8961134" y="1833127"/>
            <a:ext cx="2703770" cy="2224457"/>
            <a:chOff x="702444" y="2145645"/>
            <a:chExt cx="2703770" cy="2224457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9E8F5E10-72F9-C12E-E3BF-521355F40C7C}"/>
                </a:ext>
              </a:extLst>
            </p:cNvPr>
            <p:cNvGrpSpPr/>
            <p:nvPr/>
          </p:nvGrpSpPr>
          <p:grpSpPr>
            <a:xfrm>
              <a:off x="871265" y="2145645"/>
              <a:ext cx="2534949" cy="2224457"/>
              <a:chOff x="726513" y="1890396"/>
              <a:chExt cx="2534949" cy="2224457"/>
            </a:xfrm>
          </p:grpSpPr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D6ABA5B2-CD9B-2146-4B65-F87555CBB5F7}"/>
                  </a:ext>
                </a:extLst>
              </p:cNvPr>
              <p:cNvSpPr/>
              <p:nvPr/>
            </p:nvSpPr>
            <p:spPr>
              <a:xfrm rot="19685267">
                <a:off x="726513" y="2742419"/>
                <a:ext cx="2534949" cy="1372434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4DDFD77D-C42D-D333-14DB-F335B324B57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2364855" y="1890396"/>
                <a:ext cx="775601" cy="804809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E638ACF-3410-20DF-9602-78A478107C68}"/>
                </a:ext>
              </a:extLst>
            </p:cNvPr>
            <p:cNvSpPr/>
            <p:nvPr/>
          </p:nvSpPr>
          <p:spPr>
            <a:xfrm rot="19685267">
              <a:off x="702444" y="2881143"/>
              <a:ext cx="2534949" cy="1372434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A9121B-6FEE-34E2-57D4-46131F9C19F9}"/>
              </a:ext>
            </a:extLst>
          </p:cNvPr>
          <p:cNvGrpSpPr/>
          <p:nvPr/>
        </p:nvGrpSpPr>
        <p:grpSpPr>
          <a:xfrm>
            <a:off x="3451162" y="1833127"/>
            <a:ext cx="2703770" cy="2224457"/>
            <a:chOff x="702444" y="2145645"/>
            <a:chExt cx="2703770" cy="2224457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A2DA5B8D-DF97-C65A-24D9-8479661997E4}"/>
                </a:ext>
              </a:extLst>
            </p:cNvPr>
            <p:cNvGrpSpPr/>
            <p:nvPr/>
          </p:nvGrpSpPr>
          <p:grpSpPr>
            <a:xfrm>
              <a:off x="871265" y="2145645"/>
              <a:ext cx="2534949" cy="2224457"/>
              <a:chOff x="726513" y="1890396"/>
              <a:chExt cx="2534949" cy="2224457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FB4D8EBD-AF42-54A8-5943-0EB2CEC999C4}"/>
                  </a:ext>
                </a:extLst>
              </p:cNvPr>
              <p:cNvSpPr/>
              <p:nvPr/>
            </p:nvSpPr>
            <p:spPr>
              <a:xfrm rot="19685267">
                <a:off x="726513" y="2742419"/>
                <a:ext cx="2534949" cy="1372434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517D9C82-1C6E-0057-6F06-61DEE6D744B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2364855" y="1890396"/>
                <a:ext cx="775601" cy="804809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8A35BAA-8BA0-BF10-5301-5987EC194985}"/>
                </a:ext>
              </a:extLst>
            </p:cNvPr>
            <p:cNvSpPr/>
            <p:nvPr/>
          </p:nvSpPr>
          <p:spPr>
            <a:xfrm rot="19685267">
              <a:off x="702444" y="2881143"/>
              <a:ext cx="2534949" cy="1372434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2C3CA90-10E6-10A6-2345-421CE9EC0A78}"/>
              </a:ext>
            </a:extLst>
          </p:cNvPr>
          <p:cNvGrpSpPr/>
          <p:nvPr/>
        </p:nvGrpSpPr>
        <p:grpSpPr>
          <a:xfrm>
            <a:off x="702444" y="1833127"/>
            <a:ext cx="2703770" cy="2224457"/>
            <a:chOff x="702444" y="2145645"/>
            <a:chExt cx="2703770" cy="2224457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B49D4B3-DD84-5E85-4CA1-719732B0A2DA}"/>
                </a:ext>
              </a:extLst>
            </p:cNvPr>
            <p:cNvGrpSpPr/>
            <p:nvPr/>
          </p:nvGrpSpPr>
          <p:grpSpPr>
            <a:xfrm>
              <a:off x="871265" y="2145645"/>
              <a:ext cx="2534949" cy="2224457"/>
              <a:chOff x="726513" y="1890396"/>
              <a:chExt cx="2534949" cy="2224457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11F2DB0F-92C1-F719-4F69-CA92FE47F2BC}"/>
                  </a:ext>
                </a:extLst>
              </p:cNvPr>
              <p:cNvSpPr/>
              <p:nvPr/>
            </p:nvSpPr>
            <p:spPr>
              <a:xfrm rot="19685267">
                <a:off x="726513" y="2742419"/>
                <a:ext cx="2534949" cy="1372434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5732C56C-43C2-CBCF-054C-CFB3335629D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2364855" y="1890396"/>
                <a:ext cx="775601" cy="804809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E38B77C-D9AD-F14E-A415-EAFEB5C641F3}"/>
                </a:ext>
              </a:extLst>
            </p:cNvPr>
            <p:cNvSpPr/>
            <p:nvPr/>
          </p:nvSpPr>
          <p:spPr>
            <a:xfrm rot="19685267">
              <a:off x="702444" y="2881143"/>
              <a:ext cx="2534949" cy="1372434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8D1A47A-48F1-12F1-22E1-54544216F688}"/>
              </a:ext>
            </a:extLst>
          </p:cNvPr>
          <p:cNvGrpSpPr/>
          <p:nvPr/>
        </p:nvGrpSpPr>
        <p:grpSpPr>
          <a:xfrm>
            <a:off x="1115134" y="2243845"/>
            <a:ext cx="1719371" cy="1726609"/>
            <a:chOff x="1535397" y="2219809"/>
            <a:chExt cx="1719371" cy="1726609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D5B0F014-BC5D-011C-481D-015BCC9314EC}"/>
                </a:ext>
              </a:extLst>
            </p:cNvPr>
            <p:cNvGrpSpPr/>
            <p:nvPr/>
          </p:nvGrpSpPr>
          <p:grpSpPr>
            <a:xfrm>
              <a:off x="1535397" y="2219809"/>
              <a:ext cx="1719371" cy="1726609"/>
              <a:chOff x="4074110" y="3482806"/>
              <a:chExt cx="1065988" cy="10704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2BE6F413-A330-AE68-5B4D-17A736D68F29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9FCCFB33-B23C-5EF4-3F9D-A5FD60FD0847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00852FA4-DE8D-B17E-834F-7D5A342C8E40}"/>
                </a:ext>
              </a:extLst>
            </p:cNvPr>
            <p:cNvSpPr txBox="1"/>
            <p:nvPr/>
          </p:nvSpPr>
          <p:spPr>
            <a:xfrm>
              <a:off x="1876580" y="2819067"/>
              <a:ext cx="1015765" cy="5280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内容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4E8B94C-C194-6562-E6BC-26F64DFEAC57}"/>
              </a:ext>
            </a:extLst>
          </p:cNvPr>
          <p:cNvGrpSpPr/>
          <p:nvPr/>
        </p:nvGrpSpPr>
        <p:grpSpPr>
          <a:xfrm>
            <a:off x="3866128" y="2243845"/>
            <a:ext cx="1719371" cy="1726609"/>
            <a:chOff x="4327414" y="2219808"/>
            <a:chExt cx="1719371" cy="1726609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8097B56-3390-0B2F-DAC3-06574570A3F1}"/>
                </a:ext>
              </a:extLst>
            </p:cNvPr>
            <p:cNvGrpSpPr/>
            <p:nvPr/>
          </p:nvGrpSpPr>
          <p:grpSpPr>
            <a:xfrm>
              <a:off x="4327414" y="2219808"/>
              <a:ext cx="1719371" cy="1726609"/>
              <a:chOff x="4074110" y="3482806"/>
              <a:chExt cx="1065988" cy="1070475"/>
            </a:xfrm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F3759586-DC7C-CC9D-99B7-4B20442719A1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BEAAD920-DFC6-B68F-3FB9-39802C5EB0B6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32901588-D6D2-0D8C-1821-BD28579D12CC}"/>
                </a:ext>
              </a:extLst>
            </p:cNvPr>
            <p:cNvSpPr txBox="1"/>
            <p:nvPr/>
          </p:nvSpPr>
          <p:spPr>
            <a:xfrm>
              <a:off x="4679217" y="2819066"/>
              <a:ext cx="1015765" cy="5280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用户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78E4C69-E574-D0CF-6D8F-F71C5050BAD9}"/>
              </a:ext>
            </a:extLst>
          </p:cNvPr>
          <p:cNvGrpSpPr/>
          <p:nvPr/>
        </p:nvGrpSpPr>
        <p:grpSpPr>
          <a:xfrm>
            <a:off x="6617121" y="2243845"/>
            <a:ext cx="1719371" cy="1726609"/>
            <a:chOff x="7138993" y="2219809"/>
            <a:chExt cx="1719371" cy="1726609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EA42D751-16B1-D250-1DB4-52C6B400FF9A}"/>
                </a:ext>
              </a:extLst>
            </p:cNvPr>
            <p:cNvGrpSpPr/>
            <p:nvPr/>
          </p:nvGrpSpPr>
          <p:grpSpPr>
            <a:xfrm>
              <a:off x="7138993" y="2219809"/>
              <a:ext cx="1719371" cy="1726609"/>
              <a:chOff x="4074110" y="3482806"/>
              <a:chExt cx="1065988" cy="1070475"/>
            </a:xfrm>
          </p:grpSpPr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EB29DF5B-0A1B-D1B2-04CC-CF457D58D0DC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6D6A569-B440-80A0-2C47-CF5093334BF4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01C55EBE-3442-9C79-C83E-7FDC8554F1D6}"/>
                </a:ext>
              </a:extLst>
            </p:cNvPr>
            <p:cNvSpPr txBox="1"/>
            <p:nvPr/>
          </p:nvSpPr>
          <p:spPr>
            <a:xfrm>
              <a:off x="7490796" y="2819067"/>
              <a:ext cx="1015765" cy="5280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数据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4A8EDE5D-E0DD-676A-2EF0-70257666C03B}"/>
              </a:ext>
            </a:extLst>
          </p:cNvPr>
          <p:cNvGrpSpPr/>
          <p:nvPr/>
        </p:nvGrpSpPr>
        <p:grpSpPr>
          <a:xfrm>
            <a:off x="9368115" y="2243845"/>
            <a:ext cx="1719371" cy="1726609"/>
            <a:chOff x="9638889" y="2190711"/>
            <a:chExt cx="1719371" cy="1726609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06BB683F-B579-5F9E-2219-813FCE7A63F2}"/>
                </a:ext>
              </a:extLst>
            </p:cNvPr>
            <p:cNvGrpSpPr/>
            <p:nvPr/>
          </p:nvGrpSpPr>
          <p:grpSpPr>
            <a:xfrm>
              <a:off x="9638889" y="2190711"/>
              <a:ext cx="1719371" cy="1726609"/>
              <a:chOff x="4074110" y="3482806"/>
              <a:chExt cx="1065988" cy="1070475"/>
            </a:xfrm>
          </p:grpSpPr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3AF8148F-5A0E-2E7A-AF02-74A935803BCB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FE68FF23-8DD2-8410-D25B-D832FF5D0A1B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C58DA7B9-CAF1-D8EC-AE32-BD52F27B3DE9}"/>
                </a:ext>
              </a:extLst>
            </p:cNvPr>
            <p:cNvSpPr txBox="1"/>
            <p:nvPr/>
          </p:nvSpPr>
          <p:spPr>
            <a:xfrm>
              <a:off x="9990692" y="2789969"/>
              <a:ext cx="1015765" cy="5280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转化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A78E8E9-A39A-5615-C34F-4FBFB744291E}"/>
              </a:ext>
            </a:extLst>
          </p:cNvPr>
          <p:cNvGrpSpPr/>
          <p:nvPr/>
        </p:nvGrpSpPr>
        <p:grpSpPr>
          <a:xfrm>
            <a:off x="10599773" y="6005254"/>
            <a:ext cx="919127" cy="230446"/>
            <a:chOff x="8438759" y="2398777"/>
            <a:chExt cx="588698" cy="147600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6211A9A4-56F6-01AF-0898-8C8819D979ED}"/>
                </a:ext>
              </a:extLst>
            </p:cNvPr>
            <p:cNvSpPr/>
            <p:nvPr/>
          </p:nvSpPr>
          <p:spPr>
            <a:xfrm>
              <a:off x="8949352" y="2398777"/>
              <a:ext cx="78105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99881022-D69B-8E2A-2181-AB0345930497}"/>
                </a:ext>
              </a:extLst>
            </p:cNvPr>
            <p:cNvSpPr/>
            <p:nvPr/>
          </p:nvSpPr>
          <p:spPr>
            <a:xfrm>
              <a:off x="8856890" y="2398777"/>
              <a:ext cx="51435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CD93433F-905A-4371-5BB7-D4E2A791DD9E}"/>
                </a:ext>
              </a:extLst>
            </p:cNvPr>
            <p:cNvSpPr/>
            <p:nvPr/>
          </p:nvSpPr>
          <p:spPr>
            <a:xfrm>
              <a:off x="8770125" y="2398777"/>
              <a:ext cx="45719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2331BA3E-8C7D-EDB5-81D2-78AD2813561C}"/>
                </a:ext>
              </a:extLst>
            </p:cNvPr>
            <p:cNvSpPr/>
            <p:nvPr/>
          </p:nvSpPr>
          <p:spPr>
            <a:xfrm>
              <a:off x="8689471" y="2398777"/>
              <a:ext cx="396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0F771329-21E9-BC72-2202-191F2D02987B}"/>
                </a:ext>
              </a:extLst>
            </p:cNvPr>
            <p:cNvSpPr/>
            <p:nvPr/>
          </p:nvSpPr>
          <p:spPr>
            <a:xfrm>
              <a:off x="8616007" y="2398777"/>
              <a:ext cx="324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81BA5A8-87CF-39F1-4B5E-C7B74C0AF267}"/>
                </a:ext>
              </a:extLst>
            </p:cNvPr>
            <p:cNvSpPr/>
            <p:nvPr/>
          </p:nvSpPr>
          <p:spPr>
            <a:xfrm>
              <a:off x="8549734" y="2398777"/>
              <a:ext cx="252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32E203C3-81CB-3A54-3D49-B0621C69250E}"/>
                </a:ext>
              </a:extLst>
            </p:cNvPr>
            <p:cNvSpPr/>
            <p:nvPr/>
          </p:nvSpPr>
          <p:spPr>
            <a:xfrm>
              <a:off x="8490651" y="2398777"/>
              <a:ext cx="180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1804E916-27B3-91B4-C736-5F07E795B936}"/>
                </a:ext>
              </a:extLst>
            </p:cNvPr>
            <p:cNvSpPr/>
            <p:nvPr/>
          </p:nvSpPr>
          <p:spPr>
            <a:xfrm>
              <a:off x="8438759" y="2398777"/>
              <a:ext cx="10800" cy="14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7227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8AC119F-DEA5-FC30-7B58-93276D087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新媒体运营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—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内容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65CBD8C-537A-6491-2B3D-38796D85F995}"/>
              </a:ext>
            </a:extLst>
          </p:cNvPr>
          <p:cNvGrpSpPr/>
          <p:nvPr/>
        </p:nvGrpSpPr>
        <p:grpSpPr>
          <a:xfrm>
            <a:off x="677894" y="2189286"/>
            <a:ext cx="1101111" cy="1105745"/>
            <a:chOff x="1535397" y="2219809"/>
            <a:chExt cx="1719371" cy="1726609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B95B7E34-CA7B-DDB1-55FB-1B49911E1E87}"/>
                </a:ext>
              </a:extLst>
            </p:cNvPr>
            <p:cNvGrpSpPr/>
            <p:nvPr/>
          </p:nvGrpSpPr>
          <p:grpSpPr>
            <a:xfrm>
              <a:off x="1535397" y="2219809"/>
              <a:ext cx="1719371" cy="1726609"/>
              <a:chOff x="4074110" y="3482806"/>
              <a:chExt cx="1065988" cy="1070475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BE2391D9-2181-7E7C-E3EE-298D2AF91A15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32FA6681-8D45-84F3-FEAB-5F19D360B416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67D7352-2E2C-8ACA-C0EB-7682310A927D}"/>
                </a:ext>
              </a:extLst>
            </p:cNvPr>
            <p:cNvSpPr txBox="1"/>
            <p:nvPr/>
          </p:nvSpPr>
          <p:spPr>
            <a:xfrm>
              <a:off x="1566861" y="2787240"/>
              <a:ext cx="1659171" cy="5978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选规规划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5306770-3A5A-F0F9-CF1D-2D6430919A30}"/>
              </a:ext>
            </a:extLst>
          </p:cNvPr>
          <p:cNvGrpSpPr/>
          <p:nvPr/>
        </p:nvGrpSpPr>
        <p:grpSpPr>
          <a:xfrm>
            <a:off x="3877088" y="2189286"/>
            <a:ext cx="1101111" cy="1105745"/>
            <a:chOff x="1535397" y="2219809"/>
            <a:chExt cx="1719371" cy="172660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AB19103-55EB-EE10-9E20-8AA91A93E1D4}"/>
                </a:ext>
              </a:extLst>
            </p:cNvPr>
            <p:cNvGrpSpPr/>
            <p:nvPr/>
          </p:nvGrpSpPr>
          <p:grpSpPr>
            <a:xfrm>
              <a:off x="1535397" y="2219809"/>
              <a:ext cx="1719371" cy="1726609"/>
              <a:chOff x="4074110" y="3482806"/>
              <a:chExt cx="1065988" cy="1070475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BF8ACFF1-4769-5EEC-30B3-AA1562E375CA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47E0022B-4ED7-2F1E-3F74-E0EF9D9970BD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A2D55BC-BD40-155E-38A7-37965D3F40F5}"/>
                </a:ext>
              </a:extLst>
            </p:cNvPr>
            <p:cNvSpPr txBox="1"/>
            <p:nvPr/>
          </p:nvSpPr>
          <p:spPr>
            <a:xfrm>
              <a:off x="1566861" y="2787240"/>
              <a:ext cx="1659171" cy="5978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素材整理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4DA271E-3E2A-3719-77C6-55BBD6434640}"/>
              </a:ext>
            </a:extLst>
          </p:cNvPr>
          <p:cNvGrpSpPr/>
          <p:nvPr/>
        </p:nvGrpSpPr>
        <p:grpSpPr>
          <a:xfrm>
            <a:off x="3878814" y="4364770"/>
            <a:ext cx="1101111" cy="1105745"/>
            <a:chOff x="1535397" y="2219809"/>
            <a:chExt cx="1719371" cy="172660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2AC56D95-67B8-592C-25B6-97F178B52D42}"/>
                </a:ext>
              </a:extLst>
            </p:cNvPr>
            <p:cNvGrpSpPr/>
            <p:nvPr/>
          </p:nvGrpSpPr>
          <p:grpSpPr>
            <a:xfrm>
              <a:off x="1535397" y="2219809"/>
              <a:ext cx="1719371" cy="1726609"/>
              <a:chOff x="4074110" y="3482806"/>
              <a:chExt cx="1065988" cy="1070475"/>
            </a:xfrm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4F389FCD-4C39-2769-8502-D1D161E237D0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A9B8292D-195E-B58D-F88C-2870D71D69B7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301AF81-E883-A8DD-A2CF-8C8DEA64325F}"/>
                </a:ext>
              </a:extLst>
            </p:cNvPr>
            <p:cNvSpPr txBox="1"/>
            <p:nvPr/>
          </p:nvSpPr>
          <p:spPr>
            <a:xfrm>
              <a:off x="1566861" y="2787240"/>
              <a:ext cx="1659171" cy="5978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形式创意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5D356A7-87A7-88F0-8812-8C5CD40D9959}"/>
              </a:ext>
            </a:extLst>
          </p:cNvPr>
          <p:cNvGrpSpPr/>
          <p:nvPr/>
        </p:nvGrpSpPr>
        <p:grpSpPr>
          <a:xfrm>
            <a:off x="7160897" y="2199919"/>
            <a:ext cx="1101111" cy="1105745"/>
            <a:chOff x="1535397" y="2219809"/>
            <a:chExt cx="1719371" cy="1726609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CAFFC718-7D26-AB65-F1EE-6781CD587042}"/>
                </a:ext>
              </a:extLst>
            </p:cNvPr>
            <p:cNvGrpSpPr/>
            <p:nvPr/>
          </p:nvGrpSpPr>
          <p:grpSpPr>
            <a:xfrm>
              <a:off x="1535397" y="2219809"/>
              <a:ext cx="1719371" cy="1726609"/>
              <a:chOff x="4074110" y="3482806"/>
              <a:chExt cx="1065988" cy="1070475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6D94976-5F70-37A9-23A7-6B1A602F3E4D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7233D4AF-971F-7DD3-065F-BF604C60B098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A75B698-96E4-E464-8272-A6CBDA3DB612}"/>
                </a:ext>
              </a:extLst>
            </p:cNvPr>
            <p:cNvSpPr txBox="1"/>
            <p:nvPr/>
          </p:nvSpPr>
          <p:spPr>
            <a:xfrm>
              <a:off x="1566861" y="2787240"/>
              <a:ext cx="1659171" cy="5978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内容编辑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9FBE015-297C-E7E8-DC39-5723BE3870E5}"/>
              </a:ext>
            </a:extLst>
          </p:cNvPr>
          <p:cNvGrpSpPr/>
          <p:nvPr/>
        </p:nvGrpSpPr>
        <p:grpSpPr>
          <a:xfrm>
            <a:off x="10427468" y="4364770"/>
            <a:ext cx="1101111" cy="1105745"/>
            <a:chOff x="1535397" y="2219809"/>
            <a:chExt cx="1719371" cy="1726609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19336EB7-707C-5AC0-51B0-219E3FE34804}"/>
                </a:ext>
              </a:extLst>
            </p:cNvPr>
            <p:cNvGrpSpPr/>
            <p:nvPr/>
          </p:nvGrpSpPr>
          <p:grpSpPr>
            <a:xfrm>
              <a:off x="1535397" y="2219809"/>
              <a:ext cx="1719371" cy="1726609"/>
              <a:chOff x="4074110" y="3482806"/>
              <a:chExt cx="1065988" cy="1070475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57C4A377-171E-06B6-5B35-A2C2D50DE588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192B4C13-4513-D279-195A-04BB1919EFEE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1CFC7CA-2F14-DF46-47D2-16F21E001798}"/>
                </a:ext>
              </a:extLst>
            </p:cNvPr>
            <p:cNvSpPr txBox="1"/>
            <p:nvPr/>
          </p:nvSpPr>
          <p:spPr>
            <a:xfrm>
              <a:off x="1566861" y="2787240"/>
              <a:ext cx="1659171" cy="5978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内容传播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A8DF685-52F8-2D7F-F8D0-CD326C1317D2}"/>
              </a:ext>
            </a:extLst>
          </p:cNvPr>
          <p:cNvGrpSpPr/>
          <p:nvPr/>
        </p:nvGrpSpPr>
        <p:grpSpPr>
          <a:xfrm>
            <a:off x="7229303" y="4364770"/>
            <a:ext cx="1101111" cy="1105745"/>
            <a:chOff x="1535397" y="2219809"/>
            <a:chExt cx="1719371" cy="1726609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C662A51B-95A7-EF01-BEA7-236B600515FE}"/>
                </a:ext>
              </a:extLst>
            </p:cNvPr>
            <p:cNvGrpSpPr/>
            <p:nvPr/>
          </p:nvGrpSpPr>
          <p:grpSpPr>
            <a:xfrm>
              <a:off x="1535397" y="2219809"/>
              <a:ext cx="1719371" cy="1726609"/>
              <a:chOff x="4074110" y="3482806"/>
              <a:chExt cx="1065988" cy="1070475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BADBA1B8-4F94-3389-5562-284BC5BDFD0B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E2300C26-277D-319E-686E-A74227061A42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37C1C2F-D050-C2E0-AF34-DBD125FAB0C9}"/>
                </a:ext>
              </a:extLst>
            </p:cNvPr>
            <p:cNvSpPr txBox="1"/>
            <p:nvPr/>
          </p:nvSpPr>
          <p:spPr>
            <a:xfrm>
              <a:off x="1566861" y="2787240"/>
              <a:ext cx="1659171" cy="5978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内容优化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70BF908-7052-F949-4A8F-735E0995A8CC}"/>
              </a:ext>
            </a:extLst>
          </p:cNvPr>
          <p:cNvGrpSpPr/>
          <p:nvPr/>
        </p:nvGrpSpPr>
        <p:grpSpPr>
          <a:xfrm>
            <a:off x="705059" y="4364770"/>
            <a:ext cx="1101111" cy="1105745"/>
            <a:chOff x="1535397" y="2219809"/>
            <a:chExt cx="1719371" cy="1726609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4A00F2C8-1393-7E11-7F80-258E0CD40F91}"/>
                </a:ext>
              </a:extLst>
            </p:cNvPr>
            <p:cNvGrpSpPr/>
            <p:nvPr/>
          </p:nvGrpSpPr>
          <p:grpSpPr>
            <a:xfrm>
              <a:off x="1535397" y="2219809"/>
              <a:ext cx="1719371" cy="1726609"/>
              <a:chOff x="4074110" y="3482806"/>
              <a:chExt cx="1065988" cy="1070475"/>
            </a:xfrm>
          </p:grpSpPr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2685FD00-5F33-690F-E907-D93A686AC8AB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09148776-D10D-AA2C-3F74-76EAD4DC1B4D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DC688B60-0235-81FE-46ED-82F743FC4F92}"/>
                </a:ext>
              </a:extLst>
            </p:cNvPr>
            <p:cNvSpPr txBox="1"/>
            <p:nvPr/>
          </p:nvSpPr>
          <p:spPr>
            <a:xfrm>
              <a:off x="1566861" y="2787240"/>
              <a:ext cx="1659171" cy="5978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内容策划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468CACF-5771-C003-9C4E-C0C7F932BB82}"/>
              </a:ext>
            </a:extLst>
          </p:cNvPr>
          <p:cNvGrpSpPr/>
          <p:nvPr/>
        </p:nvGrpSpPr>
        <p:grpSpPr>
          <a:xfrm>
            <a:off x="1965327" y="4848405"/>
            <a:ext cx="1658760" cy="149785"/>
            <a:chOff x="1900333" y="4906773"/>
            <a:chExt cx="1658760" cy="149785"/>
          </a:xfrm>
        </p:grpSpPr>
        <p:sp>
          <p:nvSpPr>
            <p:cNvPr id="39" name="箭头: V 形 38">
              <a:extLst>
                <a:ext uri="{FF2B5EF4-FFF2-40B4-BE49-F238E27FC236}">
                  <a16:creationId xmlns:a16="http://schemas.microsoft.com/office/drawing/2014/main" id="{E341D5DF-6E82-F6B6-6866-A0C0F29D75B3}"/>
                </a:ext>
              </a:extLst>
            </p:cNvPr>
            <p:cNvSpPr/>
            <p:nvPr/>
          </p:nvSpPr>
          <p:spPr>
            <a:xfrm>
              <a:off x="1900333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箭头: V 形 39">
              <a:extLst>
                <a:ext uri="{FF2B5EF4-FFF2-40B4-BE49-F238E27FC236}">
                  <a16:creationId xmlns:a16="http://schemas.microsoft.com/office/drawing/2014/main" id="{B36066E1-2FDC-5514-222F-B7346BAC61C1}"/>
                </a:ext>
              </a:extLst>
            </p:cNvPr>
            <p:cNvSpPr/>
            <p:nvPr/>
          </p:nvSpPr>
          <p:spPr>
            <a:xfrm>
              <a:off x="2028065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箭头: V 形 40">
              <a:extLst>
                <a:ext uri="{FF2B5EF4-FFF2-40B4-BE49-F238E27FC236}">
                  <a16:creationId xmlns:a16="http://schemas.microsoft.com/office/drawing/2014/main" id="{3717830C-803A-0AB3-1FF6-662DEA5DDBD9}"/>
                </a:ext>
              </a:extLst>
            </p:cNvPr>
            <p:cNvSpPr/>
            <p:nvPr/>
          </p:nvSpPr>
          <p:spPr>
            <a:xfrm>
              <a:off x="2155797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箭头: V 形 41">
              <a:extLst>
                <a:ext uri="{FF2B5EF4-FFF2-40B4-BE49-F238E27FC236}">
                  <a16:creationId xmlns:a16="http://schemas.microsoft.com/office/drawing/2014/main" id="{F0EAF0CC-2856-1CBD-1056-F2AAE5963095}"/>
                </a:ext>
              </a:extLst>
            </p:cNvPr>
            <p:cNvSpPr/>
            <p:nvPr/>
          </p:nvSpPr>
          <p:spPr>
            <a:xfrm>
              <a:off x="2283528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箭头: V 形 42">
              <a:extLst>
                <a:ext uri="{FF2B5EF4-FFF2-40B4-BE49-F238E27FC236}">
                  <a16:creationId xmlns:a16="http://schemas.microsoft.com/office/drawing/2014/main" id="{BAAB8478-0E7F-8222-EC54-DBD7EC48720E}"/>
                </a:ext>
              </a:extLst>
            </p:cNvPr>
            <p:cNvSpPr/>
            <p:nvPr/>
          </p:nvSpPr>
          <p:spPr>
            <a:xfrm>
              <a:off x="2411260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箭头: V 形 43">
              <a:extLst>
                <a:ext uri="{FF2B5EF4-FFF2-40B4-BE49-F238E27FC236}">
                  <a16:creationId xmlns:a16="http://schemas.microsoft.com/office/drawing/2014/main" id="{18314B6B-214D-5065-65A7-4E47D34C6416}"/>
                </a:ext>
              </a:extLst>
            </p:cNvPr>
            <p:cNvSpPr/>
            <p:nvPr/>
          </p:nvSpPr>
          <p:spPr>
            <a:xfrm>
              <a:off x="2538991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箭头: V 形 44">
              <a:extLst>
                <a:ext uri="{FF2B5EF4-FFF2-40B4-BE49-F238E27FC236}">
                  <a16:creationId xmlns:a16="http://schemas.microsoft.com/office/drawing/2014/main" id="{2393BF69-4080-578A-3101-ECFFDFF9A7DD}"/>
                </a:ext>
              </a:extLst>
            </p:cNvPr>
            <p:cNvSpPr/>
            <p:nvPr/>
          </p:nvSpPr>
          <p:spPr>
            <a:xfrm>
              <a:off x="2666723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箭头: V 形 45">
              <a:extLst>
                <a:ext uri="{FF2B5EF4-FFF2-40B4-BE49-F238E27FC236}">
                  <a16:creationId xmlns:a16="http://schemas.microsoft.com/office/drawing/2014/main" id="{E8A5C1D3-5630-ABB7-8716-506658CA1E71}"/>
                </a:ext>
              </a:extLst>
            </p:cNvPr>
            <p:cNvSpPr/>
            <p:nvPr/>
          </p:nvSpPr>
          <p:spPr>
            <a:xfrm>
              <a:off x="2794455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箭头: V 形 46">
              <a:extLst>
                <a:ext uri="{FF2B5EF4-FFF2-40B4-BE49-F238E27FC236}">
                  <a16:creationId xmlns:a16="http://schemas.microsoft.com/office/drawing/2014/main" id="{2EE676E5-358E-12AB-28C7-8D82F02E6482}"/>
                </a:ext>
              </a:extLst>
            </p:cNvPr>
            <p:cNvSpPr/>
            <p:nvPr/>
          </p:nvSpPr>
          <p:spPr>
            <a:xfrm>
              <a:off x="2922186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箭头: V 形 47">
              <a:extLst>
                <a:ext uri="{FF2B5EF4-FFF2-40B4-BE49-F238E27FC236}">
                  <a16:creationId xmlns:a16="http://schemas.microsoft.com/office/drawing/2014/main" id="{6A70DD85-E1B7-CDB5-53B7-0960C5404EF5}"/>
                </a:ext>
              </a:extLst>
            </p:cNvPr>
            <p:cNvSpPr/>
            <p:nvPr/>
          </p:nvSpPr>
          <p:spPr>
            <a:xfrm>
              <a:off x="3049918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箭头: V 形 48">
              <a:extLst>
                <a:ext uri="{FF2B5EF4-FFF2-40B4-BE49-F238E27FC236}">
                  <a16:creationId xmlns:a16="http://schemas.microsoft.com/office/drawing/2014/main" id="{5BF70CB0-DC25-0D5D-B50A-A98EAC71D623}"/>
                </a:ext>
              </a:extLst>
            </p:cNvPr>
            <p:cNvSpPr/>
            <p:nvPr/>
          </p:nvSpPr>
          <p:spPr>
            <a:xfrm>
              <a:off x="3175898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箭头: V 形 49">
              <a:extLst>
                <a:ext uri="{FF2B5EF4-FFF2-40B4-BE49-F238E27FC236}">
                  <a16:creationId xmlns:a16="http://schemas.microsoft.com/office/drawing/2014/main" id="{6D86E091-4616-D31B-0CDE-36B0910BE6E6}"/>
                </a:ext>
              </a:extLst>
            </p:cNvPr>
            <p:cNvSpPr/>
            <p:nvPr/>
          </p:nvSpPr>
          <p:spPr>
            <a:xfrm>
              <a:off x="3303629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箭头: V 形 50">
              <a:extLst>
                <a:ext uri="{FF2B5EF4-FFF2-40B4-BE49-F238E27FC236}">
                  <a16:creationId xmlns:a16="http://schemas.microsoft.com/office/drawing/2014/main" id="{F688E22C-E45D-FE57-EB03-ED1FA1993530}"/>
                </a:ext>
              </a:extLst>
            </p:cNvPr>
            <p:cNvSpPr/>
            <p:nvPr/>
          </p:nvSpPr>
          <p:spPr>
            <a:xfrm>
              <a:off x="3431361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C04BC0A8-7EAB-F341-4F33-1418E7E1D70F}"/>
              </a:ext>
            </a:extLst>
          </p:cNvPr>
          <p:cNvGrpSpPr/>
          <p:nvPr/>
        </p:nvGrpSpPr>
        <p:grpSpPr>
          <a:xfrm>
            <a:off x="5197070" y="2712476"/>
            <a:ext cx="1658760" cy="149785"/>
            <a:chOff x="1900333" y="4906773"/>
            <a:chExt cx="1658760" cy="149785"/>
          </a:xfrm>
        </p:grpSpPr>
        <p:sp>
          <p:nvSpPr>
            <p:cNvPr id="53" name="箭头: V 形 52">
              <a:extLst>
                <a:ext uri="{FF2B5EF4-FFF2-40B4-BE49-F238E27FC236}">
                  <a16:creationId xmlns:a16="http://schemas.microsoft.com/office/drawing/2014/main" id="{53806835-7296-5739-A54C-9742EA2D105B}"/>
                </a:ext>
              </a:extLst>
            </p:cNvPr>
            <p:cNvSpPr/>
            <p:nvPr/>
          </p:nvSpPr>
          <p:spPr>
            <a:xfrm>
              <a:off x="1900333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箭头: V 形 53">
              <a:extLst>
                <a:ext uri="{FF2B5EF4-FFF2-40B4-BE49-F238E27FC236}">
                  <a16:creationId xmlns:a16="http://schemas.microsoft.com/office/drawing/2014/main" id="{32012DEB-941F-37A1-FF86-9DDB0A7E986F}"/>
                </a:ext>
              </a:extLst>
            </p:cNvPr>
            <p:cNvSpPr/>
            <p:nvPr/>
          </p:nvSpPr>
          <p:spPr>
            <a:xfrm>
              <a:off x="2028065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箭头: V 形 54">
              <a:extLst>
                <a:ext uri="{FF2B5EF4-FFF2-40B4-BE49-F238E27FC236}">
                  <a16:creationId xmlns:a16="http://schemas.microsoft.com/office/drawing/2014/main" id="{D5A70BFD-D27F-14BB-426D-AE0D0D5198FC}"/>
                </a:ext>
              </a:extLst>
            </p:cNvPr>
            <p:cNvSpPr/>
            <p:nvPr/>
          </p:nvSpPr>
          <p:spPr>
            <a:xfrm>
              <a:off x="2155797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箭头: V 形 55">
              <a:extLst>
                <a:ext uri="{FF2B5EF4-FFF2-40B4-BE49-F238E27FC236}">
                  <a16:creationId xmlns:a16="http://schemas.microsoft.com/office/drawing/2014/main" id="{6564B0FF-0A8F-9355-F718-76EB83BFEB3B}"/>
                </a:ext>
              </a:extLst>
            </p:cNvPr>
            <p:cNvSpPr/>
            <p:nvPr/>
          </p:nvSpPr>
          <p:spPr>
            <a:xfrm>
              <a:off x="2283528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箭头: V 形 56">
              <a:extLst>
                <a:ext uri="{FF2B5EF4-FFF2-40B4-BE49-F238E27FC236}">
                  <a16:creationId xmlns:a16="http://schemas.microsoft.com/office/drawing/2014/main" id="{EB95E8A6-F83E-BA21-74B9-C1A13065B5E1}"/>
                </a:ext>
              </a:extLst>
            </p:cNvPr>
            <p:cNvSpPr/>
            <p:nvPr/>
          </p:nvSpPr>
          <p:spPr>
            <a:xfrm>
              <a:off x="2411260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箭头: V 形 57">
              <a:extLst>
                <a:ext uri="{FF2B5EF4-FFF2-40B4-BE49-F238E27FC236}">
                  <a16:creationId xmlns:a16="http://schemas.microsoft.com/office/drawing/2014/main" id="{13737ABB-799C-34A4-3CCE-8151169EF6EA}"/>
                </a:ext>
              </a:extLst>
            </p:cNvPr>
            <p:cNvSpPr/>
            <p:nvPr/>
          </p:nvSpPr>
          <p:spPr>
            <a:xfrm>
              <a:off x="2538991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箭头: V 形 58">
              <a:extLst>
                <a:ext uri="{FF2B5EF4-FFF2-40B4-BE49-F238E27FC236}">
                  <a16:creationId xmlns:a16="http://schemas.microsoft.com/office/drawing/2014/main" id="{9CBCD51F-44F8-F050-18F5-171CE33DB877}"/>
                </a:ext>
              </a:extLst>
            </p:cNvPr>
            <p:cNvSpPr/>
            <p:nvPr/>
          </p:nvSpPr>
          <p:spPr>
            <a:xfrm>
              <a:off x="2666723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箭头: V 形 59">
              <a:extLst>
                <a:ext uri="{FF2B5EF4-FFF2-40B4-BE49-F238E27FC236}">
                  <a16:creationId xmlns:a16="http://schemas.microsoft.com/office/drawing/2014/main" id="{CD657865-D4AF-4CB8-0C7A-7B3D49A7EF10}"/>
                </a:ext>
              </a:extLst>
            </p:cNvPr>
            <p:cNvSpPr/>
            <p:nvPr/>
          </p:nvSpPr>
          <p:spPr>
            <a:xfrm>
              <a:off x="2794455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箭头: V 形 60">
              <a:extLst>
                <a:ext uri="{FF2B5EF4-FFF2-40B4-BE49-F238E27FC236}">
                  <a16:creationId xmlns:a16="http://schemas.microsoft.com/office/drawing/2014/main" id="{5B2583D4-A095-19F4-F895-10D4D0A23FB7}"/>
                </a:ext>
              </a:extLst>
            </p:cNvPr>
            <p:cNvSpPr/>
            <p:nvPr/>
          </p:nvSpPr>
          <p:spPr>
            <a:xfrm>
              <a:off x="2922186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箭头: V 形 61">
              <a:extLst>
                <a:ext uri="{FF2B5EF4-FFF2-40B4-BE49-F238E27FC236}">
                  <a16:creationId xmlns:a16="http://schemas.microsoft.com/office/drawing/2014/main" id="{C10D9AA9-8B92-F722-DAC4-EAE6E01ED0B0}"/>
                </a:ext>
              </a:extLst>
            </p:cNvPr>
            <p:cNvSpPr/>
            <p:nvPr/>
          </p:nvSpPr>
          <p:spPr>
            <a:xfrm>
              <a:off x="3049918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箭头: V 形 62">
              <a:extLst>
                <a:ext uri="{FF2B5EF4-FFF2-40B4-BE49-F238E27FC236}">
                  <a16:creationId xmlns:a16="http://schemas.microsoft.com/office/drawing/2014/main" id="{33BA341F-8A04-D415-00DC-3DE73B17E991}"/>
                </a:ext>
              </a:extLst>
            </p:cNvPr>
            <p:cNvSpPr/>
            <p:nvPr/>
          </p:nvSpPr>
          <p:spPr>
            <a:xfrm>
              <a:off x="3175898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箭头: V 形 63">
              <a:extLst>
                <a:ext uri="{FF2B5EF4-FFF2-40B4-BE49-F238E27FC236}">
                  <a16:creationId xmlns:a16="http://schemas.microsoft.com/office/drawing/2014/main" id="{0CEC12B3-7A15-D763-490B-A19FFDAE1E34}"/>
                </a:ext>
              </a:extLst>
            </p:cNvPr>
            <p:cNvSpPr/>
            <p:nvPr/>
          </p:nvSpPr>
          <p:spPr>
            <a:xfrm>
              <a:off x="3303629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箭头: V 形 64">
              <a:extLst>
                <a:ext uri="{FF2B5EF4-FFF2-40B4-BE49-F238E27FC236}">
                  <a16:creationId xmlns:a16="http://schemas.microsoft.com/office/drawing/2014/main" id="{7FB0AE95-9995-B619-68E1-F2D468028282}"/>
                </a:ext>
              </a:extLst>
            </p:cNvPr>
            <p:cNvSpPr/>
            <p:nvPr/>
          </p:nvSpPr>
          <p:spPr>
            <a:xfrm>
              <a:off x="3431361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AB63A4C8-E370-B5FF-7430-D5B6003CD7D1}"/>
              </a:ext>
            </a:extLst>
          </p:cNvPr>
          <p:cNvGrpSpPr/>
          <p:nvPr/>
        </p:nvGrpSpPr>
        <p:grpSpPr>
          <a:xfrm>
            <a:off x="8605291" y="4848405"/>
            <a:ext cx="1658760" cy="149785"/>
            <a:chOff x="1900333" y="4906773"/>
            <a:chExt cx="1658760" cy="149785"/>
          </a:xfrm>
        </p:grpSpPr>
        <p:sp>
          <p:nvSpPr>
            <p:cNvPr id="67" name="箭头: V 形 66">
              <a:extLst>
                <a:ext uri="{FF2B5EF4-FFF2-40B4-BE49-F238E27FC236}">
                  <a16:creationId xmlns:a16="http://schemas.microsoft.com/office/drawing/2014/main" id="{75FF1C16-D74E-61C0-EB54-2E18BF3419AC}"/>
                </a:ext>
              </a:extLst>
            </p:cNvPr>
            <p:cNvSpPr/>
            <p:nvPr/>
          </p:nvSpPr>
          <p:spPr>
            <a:xfrm>
              <a:off x="1900333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箭头: V 形 67">
              <a:extLst>
                <a:ext uri="{FF2B5EF4-FFF2-40B4-BE49-F238E27FC236}">
                  <a16:creationId xmlns:a16="http://schemas.microsoft.com/office/drawing/2014/main" id="{CC54883A-1B27-C644-B59D-55793ACC6964}"/>
                </a:ext>
              </a:extLst>
            </p:cNvPr>
            <p:cNvSpPr/>
            <p:nvPr/>
          </p:nvSpPr>
          <p:spPr>
            <a:xfrm>
              <a:off x="2028065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9" name="箭头: V 形 68">
              <a:extLst>
                <a:ext uri="{FF2B5EF4-FFF2-40B4-BE49-F238E27FC236}">
                  <a16:creationId xmlns:a16="http://schemas.microsoft.com/office/drawing/2014/main" id="{EA99CD1E-8BB4-261B-8EBE-5F710AB99289}"/>
                </a:ext>
              </a:extLst>
            </p:cNvPr>
            <p:cNvSpPr/>
            <p:nvPr/>
          </p:nvSpPr>
          <p:spPr>
            <a:xfrm>
              <a:off x="2155797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0" name="箭头: V 形 69">
              <a:extLst>
                <a:ext uri="{FF2B5EF4-FFF2-40B4-BE49-F238E27FC236}">
                  <a16:creationId xmlns:a16="http://schemas.microsoft.com/office/drawing/2014/main" id="{051B9875-E89B-4D0F-CD6E-62BEAEEE016E}"/>
                </a:ext>
              </a:extLst>
            </p:cNvPr>
            <p:cNvSpPr/>
            <p:nvPr/>
          </p:nvSpPr>
          <p:spPr>
            <a:xfrm>
              <a:off x="2283528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1" name="箭头: V 形 70">
              <a:extLst>
                <a:ext uri="{FF2B5EF4-FFF2-40B4-BE49-F238E27FC236}">
                  <a16:creationId xmlns:a16="http://schemas.microsoft.com/office/drawing/2014/main" id="{53B15227-A574-7414-8E30-674E24158C35}"/>
                </a:ext>
              </a:extLst>
            </p:cNvPr>
            <p:cNvSpPr/>
            <p:nvPr/>
          </p:nvSpPr>
          <p:spPr>
            <a:xfrm>
              <a:off x="2411260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2" name="箭头: V 形 71">
              <a:extLst>
                <a:ext uri="{FF2B5EF4-FFF2-40B4-BE49-F238E27FC236}">
                  <a16:creationId xmlns:a16="http://schemas.microsoft.com/office/drawing/2014/main" id="{83A54868-6B44-6386-9254-A4DDEECCB953}"/>
                </a:ext>
              </a:extLst>
            </p:cNvPr>
            <p:cNvSpPr/>
            <p:nvPr/>
          </p:nvSpPr>
          <p:spPr>
            <a:xfrm>
              <a:off x="2538991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3" name="箭头: V 形 72">
              <a:extLst>
                <a:ext uri="{FF2B5EF4-FFF2-40B4-BE49-F238E27FC236}">
                  <a16:creationId xmlns:a16="http://schemas.microsoft.com/office/drawing/2014/main" id="{59F2D581-527D-46D1-D283-E42A7F422729}"/>
                </a:ext>
              </a:extLst>
            </p:cNvPr>
            <p:cNvSpPr/>
            <p:nvPr/>
          </p:nvSpPr>
          <p:spPr>
            <a:xfrm>
              <a:off x="2666723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4" name="箭头: V 形 73">
              <a:extLst>
                <a:ext uri="{FF2B5EF4-FFF2-40B4-BE49-F238E27FC236}">
                  <a16:creationId xmlns:a16="http://schemas.microsoft.com/office/drawing/2014/main" id="{E5744046-914E-E95A-105E-F1A74FA37117}"/>
                </a:ext>
              </a:extLst>
            </p:cNvPr>
            <p:cNvSpPr/>
            <p:nvPr/>
          </p:nvSpPr>
          <p:spPr>
            <a:xfrm>
              <a:off x="2794455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5" name="箭头: V 形 74">
              <a:extLst>
                <a:ext uri="{FF2B5EF4-FFF2-40B4-BE49-F238E27FC236}">
                  <a16:creationId xmlns:a16="http://schemas.microsoft.com/office/drawing/2014/main" id="{EF181953-68FA-2A71-C571-078067C303E5}"/>
                </a:ext>
              </a:extLst>
            </p:cNvPr>
            <p:cNvSpPr/>
            <p:nvPr/>
          </p:nvSpPr>
          <p:spPr>
            <a:xfrm>
              <a:off x="2922186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6" name="箭头: V 形 75">
              <a:extLst>
                <a:ext uri="{FF2B5EF4-FFF2-40B4-BE49-F238E27FC236}">
                  <a16:creationId xmlns:a16="http://schemas.microsoft.com/office/drawing/2014/main" id="{CD26B7F9-FDAC-2E73-5B50-50E5FA116DC3}"/>
                </a:ext>
              </a:extLst>
            </p:cNvPr>
            <p:cNvSpPr/>
            <p:nvPr/>
          </p:nvSpPr>
          <p:spPr>
            <a:xfrm>
              <a:off x="3049918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7" name="箭头: V 形 76">
              <a:extLst>
                <a:ext uri="{FF2B5EF4-FFF2-40B4-BE49-F238E27FC236}">
                  <a16:creationId xmlns:a16="http://schemas.microsoft.com/office/drawing/2014/main" id="{33335479-508C-0DCB-13F1-89D01737977B}"/>
                </a:ext>
              </a:extLst>
            </p:cNvPr>
            <p:cNvSpPr/>
            <p:nvPr/>
          </p:nvSpPr>
          <p:spPr>
            <a:xfrm>
              <a:off x="3175898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8" name="箭头: V 形 77">
              <a:extLst>
                <a:ext uri="{FF2B5EF4-FFF2-40B4-BE49-F238E27FC236}">
                  <a16:creationId xmlns:a16="http://schemas.microsoft.com/office/drawing/2014/main" id="{13442D5F-D3D3-45D7-AE63-FD4F7BE81215}"/>
                </a:ext>
              </a:extLst>
            </p:cNvPr>
            <p:cNvSpPr/>
            <p:nvPr/>
          </p:nvSpPr>
          <p:spPr>
            <a:xfrm>
              <a:off x="3303629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9" name="箭头: V 形 78">
              <a:extLst>
                <a:ext uri="{FF2B5EF4-FFF2-40B4-BE49-F238E27FC236}">
                  <a16:creationId xmlns:a16="http://schemas.microsoft.com/office/drawing/2014/main" id="{CC76BBFF-F54E-B43A-4E45-8E961677E626}"/>
                </a:ext>
              </a:extLst>
            </p:cNvPr>
            <p:cNvSpPr/>
            <p:nvPr/>
          </p:nvSpPr>
          <p:spPr>
            <a:xfrm>
              <a:off x="3431361" y="49067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28F18EAF-0E7C-3136-CF19-CB533258F4C2}"/>
              </a:ext>
            </a:extLst>
          </p:cNvPr>
          <p:cNvGrpSpPr/>
          <p:nvPr/>
        </p:nvGrpSpPr>
        <p:grpSpPr>
          <a:xfrm>
            <a:off x="4365168" y="3370632"/>
            <a:ext cx="149785" cy="892370"/>
            <a:chOff x="5430480" y="3429000"/>
            <a:chExt cx="149785" cy="892370"/>
          </a:xfrm>
        </p:grpSpPr>
        <p:sp>
          <p:nvSpPr>
            <p:cNvPr id="81" name="箭头: V 形 80">
              <a:extLst>
                <a:ext uri="{FF2B5EF4-FFF2-40B4-BE49-F238E27FC236}">
                  <a16:creationId xmlns:a16="http://schemas.microsoft.com/office/drawing/2014/main" id="{F7E65B0F-2358-709F-EB7C-F4E88D9300C4}"/>
                </a:ext>
              </a:extLst>
            </p:cNvPr>
            <p:cNvSpPr/>
            <p:nvPr/>
          </p:nvSpPr>
          <p:spPr>
            <a:xfrm rot="16200000">
              <a:off x="5441507" y="4182611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2" name="箭头: V 形 81">
              <a:extLst>
                <a:ext uri="{FF2B5EF4-FFF2-40B4-BE49-F238E27FC236}">
                  <a16:creationId xmlns:a16="http://schemas.microsoft.com/office/drawing/2014/main" id="{65C0257C-4AEC-6E4B-C478-F25F77D15682}"/>
                </a:ext>
              </a:extLst>
            </p:cNvPr>
            <p:cNvSpPr/>
            <p:nvPr/>
          </p:nvSpPr>
          <p:spPr>
            <a:xfrm rot="16200000">
              <a:off x="5441507" y="4054879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" name="箭头: V 形 82">
              <a:extLst>
                <a:ext uri="{FF2B5EF4-FFF2-40B4-BE49-F238E27FC236}">
                  <a16:creationId xmlns:a16="http://schemas.microsoft.com/office/drawing/2014/main" id="{214F77FD-D4FF-E15E-92FF-A513EF77ABC8}"/>
                </a:ext>
              </a:extLst>
            </p:cNvPr>
            <p:cNvSpPr/>
            <p:nvPr/>
          </p:nvSpPr>
          <p:spPr>
            <a:xfrm rot="16200000">
              <a:off x="5441507" y="3927148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4" name="箭头: V 形 83">
              <a:extLst>
                <a:ext uri="{FF2B5EF4-FFF2-40B4-BE49-F238E27FC236}">
                  <a16:creationId xmlns:a16="http://schemas.microsoft.com/office/drawing/2014/main" id="{88B2F6AE-E3F7-B3CB-FCB9-119D7E5C178D}"/>
                </a:ext>
              </a:extLst>
            </p:cNvPr>
            <p:cNvSpPr/>
            <p:nvPr/>
          </p:nvSpPr>
          <p:spPr>
            <a:xfrm rot="16200000">
              <a:off x="5441507" y="3799416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5" name="箭头: V 形 84">
              <a:extLst>
                <a:ext uri="{FF2B5EF4-FFF2-40B4-BE49-F238E27FC236}">
                  <a16:creationId xmlns:a16="http://schemas.microsoft.com/office/drawing/2014/main" id="{6DC05DA9-2650-BF2D-60CF-7857EF8F06FB}"/>
                </a:ext>
              </a:extLst>
            </p:cNvPr>
            <p:cNvSpPr/>
            <p:nvPr/>
          </p:nvSpPr>
          <p:spPr>
            <a:xfrm rot="16200000">
              <a:off x="5441507" y="3673436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6" name="箭头: V 形 85">
              <a:extLst>
                <a:ext uri="{FF2B5EF4-FFF2-40B4-BE49-F238E27FC236}">
                  <a16:creationId xmlns:a16="http://schemas.microsoft.com/office/drawing/2014/main" id="{F6A48858-7365-462E-458C-D999C12CCCFE}"/>
                </a:ext>
              </a:extLst>
            </p:cNvPr>
            <p:cNvSpPr/>
            <p:nvPr/>
          </p:nvSpPr>
          <p:spPr>
            <a:xfrm rot="16200000">
              <a:off x="5441507" y="3545705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7" name="箭头: V 形 86">
              <a:extLst>
                <a:ext uri="{FF2B5EF4-FFF2-40B4-BE49-F238E27FC236}">
                  <a16:creationId xmlns:a16="http://schemas.microsoft.com/office/drawing/2014/main" id="{0D66B4F8-89BC-0C6F-9C57-FD79B4C38D77}"/>
                </a:ext>
              </a:extLst>
            </p:cNvPr>
            <p:cNvSpPr/>
            <p:nvPr/>
          </p:nvSpPr>
          <p:spPr>
            <a:xfrm rot="16200000">
              <a:off x="5441507" y="34179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F5917588-7C3A-6DD3-BA30-FEE13BA67804}"/>
              </a:ext>
            </a:extLst>
          </p:cNvPr>
          <p:cNvGrpSpPr/>
          <p:nvPr/>
        </p:nvGrpSpPr>
        <p:grpSpPr>
          <a:xfrm flipV="1">
            <a:off x="1153556" y="3370632"/>
            <a:ext cx="149785" cy="892370"/>
            <a:chOff x="5430480" y="3429000"/>
            <a:chExt cx="149785" cy="892370"/>
          </a:xfrm>
        </p:grpSpPr>
        <p:sp>
          <p:nvSpPr>
            <p:cNvPr id="89" name="箭头: V 形 88">
              <a:extLst>
                <a:ext uri="{FF2B5EF4-FFF2-40B4-BE49-F238E27FC236}">
                  <a16:creationId xmlns:a16="http://schemas.microsoft.com/office/drawing/2014/main" id="{AF3E61AF-03C5-9365-32BF-40F4212D5991}"/>
                </a:ext>
              </a:extLst>
            </p:cNvPr>
            <p:cNvSpPr/>
            <p:nvPr/>
          </p:nvSpPr>
          <p:spPr>
            <a:xfrm rot="16200000">
              <a:off x="5441507" y="4182611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0" name="箭头: V 形 89">
              <a:extLst>
                <a:ext uri="{FF2B5EF4-FFF2-40B4-BE49-F238E27FC236}">
                  <a16:creationId xmlns:a16="http://schemas.microsoft.com/office/drawing/2014/main" id="{3165DD5E-4897-C9B4-0DD6-74CFEE67D3E6}"/>
                </a:ext>
              </a:extLst>
            </p:cNvPr>
            <p:cNvSpPr/>
            <p:nvPr/>
          </p:nvSpPr>
          <p:spPr>
            <a:xfrm rot="16200000">
              <a:off x="5441507" y="4054879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1" name="箭头: V 形 90">
              <a:extLst>
                <a:ext uri="{FF2B5EF4-FFF2-40B4-BE49-F238E27FC236}">
                  <a16:creationId xmlns:a16="http://schemas.microsoft.com/office/drawing/2014/main" id="{698C8281-ED7B-6682-697E-CE293CB56D3B}"/>
                </a:ext>
              </a:extLst>
            </p:cNvPr>
            <p:cNvSpPr/>
            <p:nvPr/>
          </p:nvSpPr>
          <p:spPr>
            <a:xfrm rot="16200000">
              <a:off x="5441507" y="3927148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2" name="箭头: V 形 91">
              <a:extLst>
                <a:ext uri="{FF2B5EF4-FFF2-40B4-BE49-F238E27FC236}">
                  <a16:creationId xmlns:a16="http://schemas.microsoft.com/office/drawing/2014/main" id="{7DDB1C29-8A14-2C68-36C8-BE2D9F181BA3}"/>
                </a:ext>
              </a:extLst>
            </p:cNvPr>
            <p:cNvSpPr/>
            <p:nvPr/>
          </p:nvSpPr>
          <p:spPr>
            <a:xfrm rot="16200000">
              <a:off x="5441507" y="3799416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3" name="箭头: V 形 92">
              <a:extLst>
                <a:ext uri="{FF2B5EF4-FFF2-40B4-BE49-F238E27FC236}">
                  <a16:creationId xmlns:a16="http://schemas.microsoft.com/office/drawing/2014/main" id="{F50D2FA8-617E-1B65-8C58-38FEFACD84A5}"/>
                </a:ext>
              </a:extLst>
            </p:cNvPr>
            <p:cNvSpPr/>
            <p:nvPr/>
          </p:nvSpPr>
          <p:spPr>
            <a:xfrm rot="16200000">
              <a:off x="5441507" y="3673436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4" name="箭头: V 形 93">
              <a:extLst>
                <a:ext uri="{FF2B5EF4-FFF2-40B4-BE49-F238E27FC236}">
                  <a16:creationId xmlns:a16="http://schemas.microsoft.com/office/drawing/2014/main" id="{B754C720-BF6D-164A-37D6-164786449574}"/>
                </a:ext>
              </a:extLst>
            </p:cNvPr>
            <p:cNvSpPr/>
            <p:nvPr/>
          </p:nvSpPr>
          <p:spPr>
            <a:xfrm rot="16200000">
              <a:off x="5441507" y="3545705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5" name="箭头: V 形 94">
              <a:extLst>
                <a:ext uri="{FF2B5EF4-FFF2-40B4-BE49-F238E27FC236}">
                  <a16:creationId xmlns:a16="http://schemas.microsoft.com/office/drawing/2014/main" id="{95C6C043-6A63-C1A9-EDDA-323BEDBD33E2}"/>
                </a:ext>
              </a:extLst>
            </p:cNvPr>
            <p:cNvSpPr/>
            <p:nvPr/>
          </p:nvSpPr>
          <p:spPr>
            <a:xfrm rot="16200000">
              <a:off x="5441507" y="34179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CE079EE5-8CE0-580D-F5A5-065B90F7989B}"/>
              </a:ext>
            </a:extLst>
          </p:cNvPr>
          <p:cNvGrpSpPr/>
          <p:nvPr/>
        </p:nvGrpSpPr>
        <p:grpSpPr>
          <a:xfrm flipV="1">
            <a:off x="7687089" y="3370632"/>
            <a:ext cx="149785" cy="892370"/>
            <a:chOff x="5430480" y="3429000"/>
            <a:chExt cx="149785" cy="892370"/>
          </a:xfrm>
        </p:grpSpPr>
        <p:sp>
          <p:nvSpPr>
            <p:cNvPr id="97" name="箭头: V 形 96">
              <a:extLst>
                <a:ext uri="{FF2B5EF4-FFF2-40B4-BE49-F238E27FC236}">
                  <a16:creationId xmlns:a16="http://schemas.microsoft.com/office/drawing/2014/main" id="{59BA4F55-F2E7-DF2F-15D2-FE952BFC27BB}"/>
                </a:ext>
              </a:extLst>
            </p:cNvPr>
            <p:cNvSpPr/>
            <p:nvPr/>
          </p:nvSpPr>
          <p:spPr>
            <a:xfrm rot="16200000">
              <a:off x="5441507" y="4182611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8" name="箭头: V 形 97">
              <a:extLst>
                <a:ext uri="{FF2B5EF4-FFF2-40B4-BE49-F238E27FC236}">
                  <a16:creationId xmlns:a16="http://schemas.microsoft.com/office/drawing/2014/main" id="{04121C3E-9F99-9FCC-AD82-CE79F0D0CA3F}"/>
                </a:ext>
              </a:extLst>
            </p:cNvPr>
            <p:cNvSpPr/>
            <p:nvPr/>
          </p:nvSpPr>
          <p:spPr>
            <a:xfrm rot="16200000">
              <a:off x="5441507" y="4054879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9" name="箭头: V 形 98">
              <a:extLst>
                <a:ext uri="{FF2B5EF4-FFF2-40B4-BE49-F238E27FC236}">
                  <a16:creationId xmlns:a16="http://schemas.microsoft.com/office/drawing/2014/main" id="{6C14BFB1-A695-7157-2B9E-33FB46ECD339}"/>
                </a:ext>
              </a:extLst>
            </p:cNvPr>
            <p:cNvSpPr/>
            <p:nvPr/>
          </p:nvSpPr>
          <p:spPr>
            <a:xfrm rot="16200000">
              <a:off x="5441507" y="3927148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0" name="箭头: V 形 99">
              <a:extLst>
                <a:ext uri="{FF2B5EF4-FFF2-40B4-BE49-F238E27FC236}">
                  <a16:creationId xmlns:a16="http://schemas.microsoft.com/office/drawing/2014/main" id="{9862CC58-26E4-434B-0EC4-31C3654235A6}"/>
                </a:ext>
              </a:extLst>
            </p:cNvPr>
            <p:cNvSpPr/>
            <p:nvPr/>
          </p:nvSpPr>
          <p:spPr>
            <a:xfrm rot="16200000">
              <a:off x="5441507" y="3799416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1" name="箭头: V 形 100">
              <a:extLst>
                <a:ext uri="{FF2B5EF4-FFF2-40B4-BE49-F238E27FC236}">
                  <a16:creationId xmlns:a16="http://schemas.microsoft.com/office/drawing/2014/main" id="{94CD8E6E-984A-3826-A62F-9DD39665EF56}"/>
                </a:ext>
              </a:extLst>
            </p:cNvPr>
            <p:cNvSpPr/>
            <p:nvPr/>
          </p:nvSpPr>
          <p:spPr>
            <a:xfrm rot="16200000">
              <a:off x="5441507" y="3673436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2" name="箭头: V 形 101">
              <a:extLst>
                <a:ext uri="{FF2B5EF4-FFF2-40B4-BE49-F238E27FC236}">
                  <a16:creationId xmlns:a16="http://schemas.microsoft.com/office/drawing/2014/main" id="{1F23C2F8-4F42-62EC-5C2C-741617813AEA}"/>
                </a:ext>
              </a:extLst>
            </p:cNvPr>
            <p:cNvSpPr/>
            <p:nvPr/>
          </p:nvSpPr>
          <p:spPr>
            <a:xfrm rot="16200000">
              <a:off x="5441507" y="3545705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3" name="箭头: V 形 102">
              <a:extLst>
                <a:ext uri="{FF2B5EF4-FFF2-40B4-BE49-F238E27FC236}">
                  <a16:creationId xmlns:a16="http://schemas.microsoft.com/office/drawing/2014/main" id="{4A204791-345C-0D68-C6E9-BCEF9F18491A}"/>
                </a:ext>
              </a:extLst>
            </p:cNvPr>
            <p:cNvSpPr/>
            <p:nvPr/>
          </p:nvSpPr>
          <p:spPr>
            <a:xfrm rot="16200000">
              <a:off x="5441507" y="3417973"/>
              <a:ext cx="127732" cy="149785"/>
            </a:xfrm>
            <a:prstGeom prst="chevr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1ADF8E94-7C25-775E-52FE-8EB3A719BD05}"/>
              </a:ext>
            </a:extLst>
          </p:cNvPr>
          <p:cNvGrpSpPr/>
          <p:nvPr/>
        </p:nvGrpSpPr>
        <p:grpSpPr>
          <a:xfrm>
            <a:off x="9624546" y="1471219"/>
            <a:ext cx="2472453" cy="2472453"/>
            <a:chOff x="8257816" y="2364641"/>
            <a:chExt cx="4301449" cy="4301449"/>
          </a:xfrm>
        </p:grpSpPr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718BD156-BF0F-42FB-5CBC-BAAB1B0D6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816" y="2364641"/>
              <a:ext cx="4301449" cy="4301449"/>
            </a:xfrm>
            <a:prstGeom prst="rect">
              <a:avLst/>
            </a:prstGeom>
          </p:spPr>
        </p:pic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BD3BB907-5FDB-DF13-6936-7853C9BB9FC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384060" y="2702070"/>
              <a:ext cx="493219" cy="511798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5A15E34E-8AFC-EE37-CC60-C6FCA1F374F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357485" y="4770895"/>
              <a:ext cx="360899" cy="374493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  <a:alpha val="39000"/>
                  </a:schemeClr>
                </a:gs>
                <a:gs pos="83000">
                  <a:schemeClr val="accent1">
                    <a:lumMod val="45000"/>
                    <a:lumOff val="5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1634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8AC119F-DEA5-FC30-7B58-93276D087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新媒体运营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—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F8C8F7F-A7B1-4549-1A7F-65EF1E70A06A}"/>
              </a:ext>
            </a:extLst>
          </p:cNvPr>
          <p:cNvSpPr/>
          <p:nvPr/>
        </p:nvSpPr>
        <p:spPr>
          <a:xfrm>
            <a:off x="1682619" y="1593819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D60752A-D02B-419D-5425-7C55739BFD75}"/>
              </a:ext>
            </a:extLst>
          </p:cNvPr>
          <p:cNvSpPr/>
          <p:nvPr/>
        </p:nvSpPr>
        <p:spPr>
          <a:xfrm rot="20959538" flipH="1">
            <a:off x="1850220" y="1337019"/>
            <a:ext cx="9383440" cy="5058420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1"/>
                </a:gs>
                <a:gs pos="35374">
                  <a:srgbClr val="E6A4FF"/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57380FB-25FE-A9FA-19FA-6D801681F746}"/>
              </a:ext>
            </a:extLst>
          </p:cNvPr>
          <p:cNvSpPr/>
          <p:nvPr/>
        </p:nvSpPr>
        <p:spPr>
          <a:xfrm>
            <a:off x="1515335" y="1746219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6B5E7B-D2B6-6BD3-BCEC-1C9375C47FA2}"/>
              </a:ext>
            </a:extLst>
          </p:cNvPr>
          <p:cNvSpPr/>
          <p:nvPr/>
        </p:nvSpPr>
        <p:spPr>
          <a:xfrm>
            <a:off x="1362935" y="1823296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E36F330-88C6-7BB7-0A41-DB7933699043}"/>
              </a:ext>
            </a:extLst>
          </p:cNvPr>
          <p:cNvSpPr/>
          <p:nvPr/>
        </p:nvSpPr>
        <p:spPr>
          <a:xfrm>
            <a:off x="1210535" y="1670896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ED1FAAE-E18B-F250-EE00-05FE02EFA379}"/>
              </a:ext>
            </a:extLst>
          </p:cNvPr>
          <p:cNvGrpSpPr/>
          <p:nvPr/>
        </p:nvGrpSpPr>
        <p:grpSpPr>
          <a:xfrm>
            <a:off x="951792" y="1495330"/>
            <a:ext cx="8866208" cy="4102378"/>
            <a:chOff x="1027186" y="1700454"/>
            <a:chExt cx="8866208" cy="4102378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2145013-312C-AB82-0858-1F8E87575F6A}"/>
                </a:ext>
              </a:extLst>
            </p:cNvPr>
            <p:cNvGrpSpPr/>
            <p:nvPr/>
          </p:nvGrpSpPr>
          <p:grpSpPr>
            <a:xfrm>
              <a:off x="1027186" y="1700454"/>
              <a:ext cx="8866208" cy="4102378"/>
              <a:chOff x="756301" y="1361365"/>
              <a:chExt cx="8866208" cy="4102378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03183C05-1035-C276-7018-44A176D74D16}"/>
                  </a:ext>
                </a:extLst>
              </p:cNvPr>
              <p:cNvSpPr/>
              <p:nvPr/>
            </p:nvSpPr>
            <p:spPr>
              <a:xfrm>
                <a:off x="756301" y="1377879"/>
                <a:ext cx="8866208" cy="40858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D6813E7C-BFAE-B19A-3493-F734BBD3B21B}"/>
                  </a:ext>
                </a:extLst>
              </p:cNvPr>
              <p:cNvSpPr/>
              <p:nvPr/>
            </p:nvSpPr>
            <p:spPr>
              <a:xfrm>
                <a:off x="756301" y="1361365"/>
                <a:ext cx="8866208" cy="5843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80DE7DD6-45FA-5833-EC57-A560663D5B4F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E768FED1-E0E6-3926-E6F0-9318DC2F42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D69700D-C6E9-7B81-C362-BEC335D45218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318C1E28-57F9-85A5-BD32-B3DD8D2F0C70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3842B0EF-E556-2C50-9500-38917DDE3C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BC7ED747-F8DA-AF53-421F-8C16378CA0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6DDF29D1-573B-F37C-38D3-CA82B01B4D37}"/>
              </a:ext>
            </a:extLst>
          </p:cNvPr>
          <p:cNvSpPr/>
          <p:nvPr/>
        </p:nvSpPr>
        <p:spPr>
          <a:xfrm>
            <a:off x="9149285" y="5269055"/>
            <a:ext cx="560110" cy="211811"/>
          </a:xfrm>
          <a:custGeom>
            <a:avLst/>
            <a:gdLst>
              <a:gd name="connsiteX0" fmla="*/ 1459924 w 1459924"/>
              <a:gd name="connsiteY0" fmla="*/ 280519 h 552085"/>
              <a:gd name="connsiteX1" fmla="*/ 1459924 w 1459924"/>
              <a:gd name="connsiteY1" fmla="*/ 280974 h 552085"/>
              <a:gd name="connsiteX2" fmla="*/ 1457208 w 1459924"/>
              <a:gd name="connsiteY2" fmla="*/ 280746 h 552085"/>
              <a:gd name="connsiteX3" fmla="*/ 0 w 1459924"/>
              <a:gd name="connsiteY3" fmla="*/ 397 h 552085"/>
              <a:gd name="connsiteX4" fmla="*/ 270655 w 1459924"/>
              <a:gd name="connsiteY4" fmla="*/ 275051 h 552085"/>
              <a:gd name="connsiteX5" fmla="*/ 301779 w 1459924"/>
              <a:gd name="connsiteY5" fmla="*/ 277646 h 552085"/>
              <a:gd name="connsiteX6" fmla="*/ 301779 w 1459924"/>
              <a:gd name="connsiteY6" fmla="*/ 397 h 552085"/>
              <a:gd name="connsiteX7" fmla="*/ 516457 w 1459924"/>
              <a:gd name="connsiteY7" fmla="*/ 261301 h 552085"/>
              <a:gd name="connsiteX8" fmla="*/ 557958 w 1459924"/>
              <a:gd name="connsiteY8" fmla="*/ 271495 h 552085"/>
              <a:gd name="connsiteX9" fmla="*/ 557958 w 1459924"/>
              <a:gd name="connsiteY9" fmla="*/ 397 h 552085"/>
              <a:gd name="connsiteX10" fmla="*/ 828613 w 1459924"/>
              <a:gd name="connsiteY10" fmla="*/ 275051 h 552085"/>
              <a:gd name="connsiteX11" fmla="*/ 838093 w 1459924"/>
              <a:gd name="connsiteY11" fmla="*/ 275842 h 552085"/>
              <a:gd name="connsiteX12" fmla="*/ 838093 w 1459924"/>
              <a:gd name="connsiteY12" fmla="*/ 397 h 552085"/>
              <a:gd name="connsiteX13" fmla="*/ 1108748 w 1459924"/>
              <a:gd name="connsiteY13" fmla="*/ 275051 h 552085"/>
              <a:gd name="connsiteX14" fmla="*/ 1118228 w 1459924"/>
              <a:gd name="connsiteY14" fmla="*/ 275842 h 552085"/>
              <a:gd name="connsiteX15" fmla="*/ 1118228 w 1459924"/>
              <a:gd name="connsiteY15" fmla="*/ 397 h 552085"/>
              <a:gd name="connsiteX16" fmla="*/ 1388884 w 1459924"/>
              <a:gd name="connsiteY16" fmla="*/ 275051 h 552085"/>
              <a:gd name="connsiteX17" fmla="*/ 1457190 w 1459924"/>
              <a:gd name="connsiteY17" fmla="*/ 280746 h 552085"/>
              <a:gd name="connsiteX18" fmla="*/ 1388884 w 1459924"/>
              <a:gd name="connsiteY18" fmla="*/ 286440 h 552085"/>
              <a:gd name="connsiteX19" fmla="*/ 1138797 w 1459924"/>
              <a:gd name="connsiteY19" fmla="*/ 464700 h 552085"/>
              <a:gd name="connsiteX20" fmla="*/ 1120150 w 1459924"/>
              <a:gd name="connsiteY20" fmla="*/ 552085 h 552085"/>
              <a:gd name="connsiteX21" fmla="*/ 1118228 w 1459924"/>
              <a:gd name="connsiteY21" fmla="*/ 552085 h 552085"/>
              <a:gd name="connsiteX22" fmla="*/ 1118228 w 1459924"/>
              <a:gd name="connsiteY22" fmla="*/ 285650 h 552085"/>
              <a:gd name="connsiteX23" fmla="*/ 1108748 w 1459924"/>
              <a:gd name="connsiteY23" fmla="*/ 286440 h 552085"/>
              <a:gd name="connsiteX24" fmla="*/ 858662 w 1459924"/>
              <a:gd name="connsiteY24" fmla="*/ 464700 h 552085"/>
              <a:gd name="connsiteX25" fmla="*/ 840015 w 1459924"/>
              <a:gd name="connsiteY25" fmla="*/ 552085 h 552085"/>
              <a:gd name="connsiteX26" fmla="*/ 838093 w 1459924"/>
              <a:gd name="connsiteY26" fmla="*/ 552085 h 552085"/>
              <a:gd name="connsiteX27" fmla="*/ 838093 w 1459924"/>
              <a:gd name="connsiteY27" fmla="*/ 285650 h 552085"/>
              <a:gd name="connsiteX28" fmla="*/ 828613 w 1459924"/>
              <a:gd name="connsiteY28" fmla="*/ 286440 h 552085"/>
              <a:gd name="connsiteX29" fmla="*/ 578527 w 1459924"/>
              <a:gd name="connsiteY29" fmla="*/ 464700 h 552085"/>
              <a:gd name="connsiteX30" fmla="*/ 559880 w 1459924"/>
              <a:gd name="connsiteY30" fmla="*/ 552085 h 552085"/>
              <a:gd name="connsiteX31" fmla="*/ 557958 w 1459924"/>
              <a:gd name="connsiteY31" fmla="*/ 552085 h 552085"/>
              <a:gd name="connsiteX32" fmla="*/ 557958 w 1459924"/>
              <a:gd name="connsiteY32" fmla="*/ 289996 h 552085"/>
              <a:gd name="connsiteX33" fmla="*/ 516457 w 1459924"/>
              <a:gd name="connsiteY33" fmla="*/ 300190 h 552085"/>
              <a:gd name="connsiteX34" fmla="*/ 317644 w 1459924"/>
              <a:gd name="connsiteY34" fmla="*/ 476082 h 552085"/>
              <a:gd name="connsiteX35" fmla="*/ 303460 w 1459924"/>
              <a:gd name="connsiteY35" fmla="*/ 552085 h 552085"/>
              <a:gd name="connsiteX36" fmla="*/ 301779 w 1459924"/>
              <a:gd name="connsiteY36" fmla="*/ 552085 h 552085"/>
              <a:gd name="connsiteX37" fmla="*/ 301779 w 1459924"/>
              <a:gd name="connsiteY37" fmla="*/ 283846 h 552085"/>
              <a:gd name="connsiteX38" fmla="*/ 270655 w 1459924"/>
              <a:gd name="connsiteY38" fmla="*/ 286440 h 552085"/>
              <a:gd name="connsiteX39" fmla="*/ 20569 w 1459924"/>
              <a:gd name="connsiteY39" fmla="*/ 464700 h 552085"/>
              <a:gd name="connsiteX40" fmla="*/ 1922 w 1459924"/>
              <a:gd name="connsiteY40" fmla="*/ 552085 h 552085"/>
              <a:gd name="connsiteX41" fmla="*/ 0 w 1459924"/>
              <a:gd name="connsiteY41" fmla="*/ 552085 h 552085"/>
              <a:gd name="connsiteX42" fmla="*/ 1118228 w 1459924"/>
              <a:gd name="connsiteY42" fmla="*/ 0 h 552085"/>
              <a:gd name="connsiteX43" fmla="*/ 1118277 w 1459924"/>
              <a:gd name="connsiteY43" fmla="*/ 0 h 552085"/>
              <a:gd name="connsiteX44" fmla="*/ 1118228 w 1459924"/>
              <a:gd name="connsiteY44" fmla="*/ 397 h 552085"/>
              <a:gd name="connsiteX45" fmla="*/ 838093 w 1459924"/>
              <a:gd name="connsiteY45" fmla="*/ 0 h 552085"/>
              <a:gd name="connsiteX46" fmla="*/ 838141 w 1459924"/>
              <a:gd name="connsiteY46" fmla="*/ 0 h 552085"/>
              <a:gd name="connsiteX47" fmla="*/ 838093 w 1459924"/>
              <a:gd name="connsiteY47" fmla="*/ 397 h 552085"/>
              <a:gd name="connsiteX48" fmla="*/ 557958 w 1459924"/>
              <a:gd name="connsiteY48" fmla="*/ 0 h 552085"/>
              <a:gd name="connsiteX49" fmla="*/ 558006 w 1459924"/>
              <a:gd name="connsiteY49" fmla="*/ 0 h 552085"/>
              <a:gd name="connsiteX50" fmla="*/ 557958 w 1459924"/>
              <a:gd name="connsiteY50" fmla="*/ 397 h 552085"/>
              <a:gd name="connsiteX51" fmla="*/ 301779 w 1459924"/>
              <a:gd name="connsiteY51" fmla="*/ 0 h 552085"/>
              <a:gd name="connsiteX52" fmla="*/ 301827 w 1459924"/>
              <a:gd name="connsiteY52" fmla="*/ 0 h 552085"/>
              <a:gd name="connsiteX53" fmla="*/ 301779 w 1459924"/>
              <a:gd name="connsiteY53" fmla="*/ 397 h 552085"/>
              <a:gd name="connsiteX54" fmla="*/ 0 w 1459924"/>
              <a:gd name="connsiteY54" fmla="*/ 0 h 552085"/>
              <a:gd name="connsiteX55" fmla="*/ 48 w 1459924"/>
              <a:gd name="connsiteY55" fmla="*/ 0 h 552085"/>
              <a:gd name="connsiteX56" fmla="*/ 0 w 1459924"/>
              <a:gd name="connsiteY56" fmla="*/ 397 h 5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59924" h="552085">
                <a:moveTo>
                  <a:pt x="1459924" y="280519"/>
                </a:moveTo>
                <a:lnTo>
                  <a:pt x="1459924" y="280974"/>
                </a:lnTo>
                <a:lnTo>
                  <a:pt x="1457208" y="280746"/>
                </a:lnTo>
                <a:close/>
                <a:moveTo>
                  <a:pt x="0" y="397"/>
                </a:moveTo>
                <a:cubicBezTo>
                  <a:pt x="0" y="135876"/>
                  <a:pt x="116194" y="248909"/>
                  <a:pt x="270655" y="275051"/>
                </a:cubicBezTo>
                <a:lnTo>
                  <a:pt x="301779" y="277646"/>
                </a:lnTo>
                <a:lnTo>
                  <a:pt x="301779" y="397"/>
                </a:lnTo>
                <a:cubicBezTo>
                  <a:pt x="301779" y="118941"/>
                  <a:pt x="390740" y="220300"/>
                  <a:pt x="516457" y="261301"/>
                </a:cubicBezTo>
                <a:lnTo>
                  <a:pt x="557958" y="271495"/>
                </a:lnTo>
                <a:lnTo>
                  <a:pt x="557958" y="397"/>
                </a:lnTo>
                <a:cubicBezTo>
                  <a:pt x="557958" y="135876"/>
                  <a:pt x="674152" y="248909"/>
                  <a:pt x="828613" y="275051"/>
                </a:cubicBezTo>
                <a:lnTo>
                  <a:pt x="838093" y="275842"/>
                </a:lnTo>
                <a:lnTo>
                  <a:pt x="838093" y="397"/>
                </a:lnTo>
                <a:cubicBezTo>
                  <a:pt x="838093" y="135876"/>
                  <a:pt x="954287" y="248909"/>
                  <a:pt x="1108748" y="275051"/>
                </a:cubicBezTo>
                <a:lnTo>
                  <a:pt x="1118228" y="275842"/>
                </a:lnTo>
                <a:lnTo>
                  <a:pt x="1118228" y="397"/>
                </a:lnTo>
                <a:cubicBezTo>
                  <a:pt x="1118228" y="135876"/>
                  <a:pt x="1234422" y="248909"/>
                  <a:pt x="1388884" y="275051"/>
                </a:cubicBezTo>
                <a:lnTo>
                  <a:pt x="1457190" y="280746"/>
                </a:lnTo>
                <a:lnTo>
                  <a:pt x="1388884" y="286440"/>
                </a:lnTo>
                <a:cubicBezTo>
                  <a:pt x="1273038" y="306047"/>
                  <a:pt x="1178717" y="374530"/>
                  <a:pt x="1138797" y="464700"/>
                </a:cubicBezTo>
                <a:lnTo>
                  <a:pt x="1120150" y="552085"/>
                </a:lnTo>
                <a:lnTo>
                  <a:pt x="1118228" y="552085"/>
                </a:lnTo>
                <a:lnTo>
                  <a:pt x="1118228" y="285650"/>
                </a:lnTo>
                <a:lnTo>
                  <a:pt x="1108748" y="286440"/>
                </a:lnTo>
                <a:cubicBezTo>
                  <a:pt x="992902" y="306047"/>
                  <a:pt x="898582" y="374530"/>
                  <a:pt x="858662" y="464700"/>
                </a:cubicBezTo>
                <a:lnTo>
                  <a:pt x="840015" y="552085"/>
                </a:lnTo>
                <a:lnTo>
                  <a:pt x="838093" y="552085"/>
                </a:lnTo>
                <a:lnTo>
                  <a:pt x="838093" y="285650"/>
                </a:lnTo>
                <a:lnTo>
                  <a:pt x="828613" y="286440"/>
                </a:lnTo>
                <a:cubicBezTo>
                  <a:pt x="712767" y="306047"/>
                  <a:pt x="618447" y="374530"/>
                  <a:pt x="578527" y="464700"/>
                </a:cubicBezTo>
                <a:lnTo>
                  <a:pt x="559880" y="552085"/>
                </a:lnTo>
                <a:lnTo>
                  <a:pt x="557958" y="552085"/>
                </a:lnTo>
                <a:lnTo>
                  <a:pt x="557958" y="289996"/>
                </a:lnTo>
                <a:lnTo>
                  <a:pt x="516457" y="300190"/>
                </a:lnTo>
                <a:cubicBezTo>
                  <a:pt x="422169" y="330941"/>
                  <a:pt x="348557" y="395643"/>
                  <a:pt x="317644" y="476082"/>
                </a:cubicBezTo>
                <a:lnTo>
                  <a:pt x="303460" y="552085"/>
                </a:lnTo>
                <a:lnTo>
                  <a:pt x="301779" y="552085"/>
                </a:lnTo>
                <a:lnTo>
                  <a:pt x="301779" y="283846"/>
                </a:lnTo>
                <a:lnTo>
                  <a:pt x="270655" y="286440"/>
                </a:lnTo>
                <a:cubicBezTo>
                  <a:pt x="154809" y="306047"/>
                  <a:pt x="60489" y="374530"/>
                  <a:pt x="20569" y="464700"/>
                </a:cubicBezTo>
                <a:lnTo>
                  <a:pt x="1922" y="552085"/>
                </a:lnTo>
                <a:lnTo>
                  <a:pt x="0" y="552085"/>
                </a:lnTo>
                <a:close/>
                <a:moveTo>
                  <a:pt x="1118228" y="0"/>
                </a:moveTo>
                <a:lnTo>
                  <a:pt x="1118277" y="0"/>
                </a:lnTo>
                <a:lnTo>
                  <a:pt x="1118228" y="397"/>
                </a:lnTo>
                <a:close/>
                <a:moveTo>
                  <a:pt x="838093" y="0"/>
                </a:moveTo>
                <a:lnTo>
                  <a:pt x="838141" y="0"/>
                </a:lnTo>
                <a:lnTo>
                  <a:pt x="838093" y="397"/>
                </a:lnTo>
                <a:close/>
                <a:moveTo>
                  <a:pt x="557958" y="0"/>
                </a:moveTo>
                <a:lnTo>
                  <a:pt x="558006" y="0"/>
                </a:lnTo>
                <a:lnTo>
                  <a:pt x="557958" y="397"/>
                </a:lnTo>
                <a:close/>
                <a:moveTo>
                  <a:pt x="301779" y="0"/>
                </a:moveTo>
                <a:lnTo>
                  <a:pt x="301827" y="0"/>
                </a:lnTo>
                <a:lnTo>
                  <a:pt x="301779" y="397"/>
                </a:lnTo>
                <a:close/>
                <a:moveTo>
                  <a:pt x="0" y="0"/>
                </a:moveTo>
                <a:lnTo>
                  <a:pt x="48" y="0"/>
                </a:lnTo>
                <a:lnTo>
                  <a:pt x="0" y="3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BB5842E7-5E89-2F79-37A1-91C7A1627811}"/>
              </a:ext>
            </a:extLst>
          </p:cNvPr>
          <p:cNvSpPr>
            <a:spLocks noChangeAspect="1"/>
          </p:cNvSpPr>
          <p:nvPr/>
        </p:nvSpPr>
        <p:spPr>
          <a:xfrm flipH="1">
            <a:off x="10774677" y="2230036"/>
            <a:ext cx="775601" cy="804809"/>
          </a:xfrm>
          <a:custGeom>
            <a:avLst/>
            <a:gdLst>
              <a:gd name="connsiteX0" fmla="*/ 72360 w 142242"/>
              <a:gd name="connsiteY0" fmla="*/ 0 h 147600"/>
              <a:gd name="connsiteX1" fmla="*/ 71121 w 142242"/>
              <a:gd name="connsiteY1" fmla="*/ 0 h 147600"/>
              <a:gd name="connsiteX2" fmla="*/ 69882 w 142242"/>
              <a:gd name="connsiteY2" fmla="*/ 0 h 147600"/>
              <a:gd name="connsiteX3" fmla="*/ 69480 w 142242"/>
              <a:gd name="connsiteY3" fmla="*/ 4341 h 147600"/>
              <a:gd name="connsiteX4" fmla="*/ 21791 w 142242"/>
              <a:gd name="connsiteY4" fmla="*/ 67745 h 147600"/>
              <a:gd name="connsiteX5" fmla="*/ 0 w 142242"/>
              <a:gd name="connsiteY5" fmla="*/ 72542 h 147600"/>
              <a:gd name="connsiteX6" fmla="*/ 0 w 142242"/>
              <a:gd name="connsiteY6" fmla="*/ 75058 h 147600"/>
              <a:gd name="connsiteX7" fmla="*/ 21791 w 142242"/>
              <a:gd name="connsiteY7" fmla="*/ 79856 h 147600"/>
              <a:gd name="connsiteX8" fmla="*/ 69480 w 142242"/>
              <a:gd name="connsiteY8" fmla="*/ 143259 h 147600"/>
              <a:gd name="connsiteX9" fmla="*/ 69882 w 142242"/>
              <a:gd name="connsiteY9" fmla="*/ 147600 h 147600"/>
              <a:gd name="connsiteX10" fmla="*/ 71121 w 142242"/>
              <a:gd name="connsiteY10" fmla="*/ 147600 h 147600"/>
              <a:gd name="connsiteX11" fmla="*/ 72360 w 142242"/>
              <a:gd name="connsiteY11" fmla="*/ 147600 h 147600"/>
              <a:gd name="connsiteX12" fmla="*/ 72762 w 142242"/>
              <a:gd name="connsiteY12" fmla="*/ 143259 h 147600"/>
              <a:gd name="connsiteX13" fmla="*/ 120451 w 142242"/>
              <a:gd name="connsiteY13" fmla="*/ 79856 h 147600"/>
              <a:gd name="connsiteX14" fmla="*/ 142242 w 142242"/>
              <a:gd name="connsiteY14" fmla="*/ 75058 h 147600"/>
              <a:gd name="connsiteX15" fmla="*/ 142242 w 142242"/>
              <a:gd name="connsiteY15" fmla="*/ 72542 h 147600"/>
              <a:gd name="connsiteX16" fmla="*/ 120451 w 142242"/>
              <a:gd name="connsiteY16" fmla="*/ 67745 h 147600"/>
              <a:gd name="connsiteX17" fmla="*/ 72762 w 142242"/>
              <a:gd name="connsiteY17" fmla="*/ 4341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242" h="147600">
                <a:moveTo>
                  <a:pt x="72360" y="0"/>
                </a:moveTo>
                <a:lnTo>
                  <a:pt x="71121" y="0"/>
                </a:lnTo>
                <a:lnTo>
                  <a:pt x="69882" y="0"/>
                </a:lnTo>
                <a:lnTo>
                  <a:pt x="69480" y="4341"/>
                </a:lnTo>
                <a:cubicBezTo>
                  <a:pt x="64101" y="33009"/>
                  <a:pt x="45949" y="56603"/>
                  <a:pt x="21791" y="67745"/>
                </a:cubicBezTo>
                <a:lnTo>
                  <a:pt x="0" y="72542"/>
                </a:lnTo>
                <a:lnTo>
                  <a:pt x="0" y="75058"/>
                </a:lnTo>
                <a:lnTo>
                  <a:pt x="21791" y="79856"/>
                </a:lnTo>
                <a:cubicBezTo>
                  <a:pt x="45949" y="90998"/>
                  <a:pt x="64101" y="114592"/>
                  <a:pt x="69480" y="143259"/>
                </a:cubicBezTo>
                <a:lnTo>
                  <a:pt x="69882" y="147600"/>
                </a:lnTo>
                <a:lnTo>
                  <a:pt x="71121" y="147600"/>
                </a:lnTo>
                <a:lnTo>
                  <a:pt x="72360" y="147600"/>
                </a:lnTo>
                <a:lnTo>
                  <a:pt x="72762" y="143259"/>
                </a:lnTo>
                <a:cubicBezTo>
                  <a:pt x="78141" y="114592"/>
                  <a:pt x="96293" y="90998"/>
                  <a:pt x="120451" y="79856"/>
                </a:cubicBezTo>
                <a:lnTo>
                  <a:pt x="142242" y="75058"/>
                </a:lnTo>
                <a:lnTo>
                  <a:pt x="142242" y="72542"/>
                </a:lnTo>
                <a:lnTo>
                  <a:pt x="120451" y="67745"/>
                </a:lnTo>
                <a:cubicBezTo>
                  <a:pt x="96293" y="56603"/>
                  <a:pt x="78141" y="33009"/>
                  <a:pt x="72762" y="43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1CECA41-0D39-3F40-6879-212C7366D3FC}"/>
              </a:ext>
            </a:extLst>
          </p:cNvPr>
          <p:cNvSpPr txBox="1"/>
          <p:nvPr/>
        </p:nvSpPr>
        <p:spPr>
          <a:xfrm>
            <a:off x="1518388" y="1481178"/>
            <a:ext cx="3536037" cy="5280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内容生产的四大原则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ED350A88-FCF6-D504-EB63-53B0412BFED5}"/>
              </a:ext>
            </a:extLst>
          </p:cNvPr>
          <p:cNvSpPr>
            <a:spLocks noChangeAspect="1"/>
          </p:cNvSpPr>
          <p:nvPr/>
        </p:nvSpPr>
        <p:spPr>
          <a:xfrm flipH="1">
            <a:off x="1275994" y="1638525"/>
            <a:ext cx="252597" cy="262112"/>
          </a:xfrm>
          <a:custGeom>
            <a:avLst/>
            <a:gdLst>
              <a:gd name="connsiteX0" fmla="*/ 72360 w 142242"/>
              <a:gd name="connsiteY0" fmla="*/ 0 h 147600"/>
              <a:gd name="connsiteX1" fmla="*/ 71121 w 142242"/>
              <a:gd name="connsiteY1" fmla="*/ 0 h 147600"/>
              <a:gd name="connsiteX2" fmla="*/ 69882 w 142242"/>
              <a:gd name="connsiteY2" fmla="*/ 0 h 147600"/>
              <a:gd name="connsiteX3" fmla="*/ 69480 w 142242"/>
              <a:gd name="connsiteY3" fmla="*/ 4341 h 147600"/>
              <a:gd name="connsiteX4" fmla="*/ 21791 w 142242"/>
              <a:gd name="connsiteY4" fmla="*/ 67745 h 147600"/>
              <a:gd name="connsiteX5" fmla="*/ 0 w 142242"/>
              <a:gd name="connsiteY5" fmla="*/ 72542 h 147600"/>
              <a:gd name="connsiteX6" fmla="*/ 0 w 142242"/>
              <a:gd name="connsiteY6" fmla="*/ 75058 h 147600"/>
              <a:gd name="connsiteX7" fmla="*/ 21791 w 142242"/>
              <a:gd name="connsiteY7" fmla="*/ 79856 h 147600"/>
              <a:gd name="connsiteX8" fmla="*/ 69480 w 142242"/>
              <a:gd name="connsiteY8" fmla="*/ 143259 h 147600"/>
              <a:gd name="connsiteX9" fmla="*/ 69882 w 142242"/>
              <a:gd name="connsiteY9" fmla="*/ 147600 h 147600"/>
              <a:gd name="connsiteX10" fmla="*/ 71121 w 142242"/>
              <a:gd name="connsiteY10" fmla="*/ 147600 h 147600"/>
              <a:gd name="connsiteX11" fmla="*/ 72360 w 142242"/>
              <a:gd name="connsiteY11" fmla="*/ 147600 h 147600"/>
              <a:gd name="connsiteX12" fmla="*/ 72762 w 142242"/>
              <a:gd name="connsiteY12" fmla="*/ 143259 h 147600"/>
              <a:gd name="connsiteX13" fmla="*/ 120451 w 142242"/>
              <a:gd name="connsiteY13" fmla="*/ 79856 h 147600"/>
              <a:gd name="connsiteX14" fmla="*/ 142242 w 142242"/>
              <a:gd name="connsiteY14" fmla="*/ 75058 h 147600"/>
              <a:gd name="connsiteX15" fmla="*/ 142242 w 142242"/>
              <a:gd name="connsiteY15" fmla="*/ 72542 h 147600"/>
              <a:gd name="connsiteX16" fmla="*/ 120451 w 142242"/>
              <a:gd name="connsiteY16" fmla="*/ 67745 h 147600"/>
              <a:gd name="connsiteX17" fmla="*/ 72762 w 142242"/>
              <a:gd name="connsiteY17" fmla="*/ 4341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242" h="147600">
                <a:moveTo>
                  <a:pt x="72360" y="0"/>
                </a:moveTo>
                <a:lnTo>
                  <a:pt x="71121" y="0"/>
                </a:lnTo>
                <a:lnTo>
                  <a:pt x="69882" y="0"/>
                </a:lnTo>
                <a:lnTo>
                  <a:pt x="69480" y="4341"/>
                </a:lnTo>
                <a:cubicBezTo>
                  <a:pt x="64101" y="33009"/>
                  <a:pt x="45949" y="56603"/>
                  <a:pt x="21791" y="67745"/>
                </a:cubicBezTo>
                <a:lnTo>
                  <a:pt x="0" y="72542"/>
                </a:lnTo>
                <a:lnTo>
                  <a:pt x="0" y="75058"/>
                </a:lnTo>
                <a:lnTo>
                  <a:pt x="21791" y="79856"/>
                </a:lnTo>
                <a:cubicBezTo>
                  <a:pt x="45949" y="90998"/>
                  <a:pt x="64101" y="114592"/>
                  <a:pt x="69480" y="143259"/>
                </a:cubicBezTo>
                <a:lnTo>
                  <a:pt x="69882" y="147600"/>
                </a:lnTo>
                <a:lnTo>
                  <a:pt x="71121" y="147600"/>
                </a:lnTo>
                <a:lnTo>
                  <a:pt x="72360" y="147600"/>
                </a:lnTo>
                <a:lnTo>
                  <a:pt x="72762" y="143259"/>
                </a:lnTo>
                <a:cubicBezTo>
                  <a:pt x="78141" y="114592"/>
                  <a:pt x="96293" y="90998"/>
                  <a:pt x="120451" y="79856"/>
                </a:cubicBezTo>
                <a:lnTo>
                  <a:pt x="142242" y="75058"/>
                </a:lnTo>
                <a:lnTo>
                  <a:pt x="142242" y="72542"/>
                </a:lnTo>
                <a:lnTo>
                  <a:pt x="120451" y="67745"/>
                </a:lnTo>
                <a:cubicBezTo>
                  <a:pt x="96293" y="56603"/>
                  <a:pt x="78141" y="33009"/>
                  <a:pt x="72762" y="43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587797A-47C0-3507-2EAA-765710C51226}"/>
              </a:ext>
            </a:extLst>
          </p:cNvPr>
          <p:cNvSpPr>
            <a:spLocks noChangeAspect="1"/>
          </p:cNvSpPr>
          <p:nvPr/>
        </p:nvSpPr>
        <p:spPr>
          <a:xfrm flipH="1">
            <a:off x="4434182" y="1637397"/>
            <a:ext cx="252597" cy="262112"/>
          </a:xfrm>
          <a:custGeom>
            <a:avLst/>
            <a:gdLst>
              <a:gd name="connsiteX0" fmla="*/ 72360 w 142242"/>
              <a:gd name="connsiteY0" fmla="*/ 0 h 147600"/>
              <a:gd name="connsiteX1" fmla="*/ 71121 w 142242"/>
              <a:gd name="connsiteY1" fmla="*/ 0 h 147600"/>
              <a:gd name="connsiteX2" fmla="*/ 69882 w 142242"/>
              <a:gd name="connsiteY2" fmla="*/ 0 h 147600"/>
              <a:gd name="connsiteX3" fmla="*/ 69480 w 142242"/>
              <a:gd name="connsiteY3" fmla="*/ 4341 h 147600"/>
              <a:gd name="connsiteX4" fmla="*/ 21791 w 142242"/>
              <a:gd name="connsiteY4" fmla="*/ 67745 h 147600"/>
              <a:gd name="connsiteX5" fmla="*/ 0 w 142242"/>
              <a:gd name="connsiteY5" fmla="*/ 72542 h 147600"/>
              <a:gd name="connsiteX6" fmla="*/ 0 w 142242"/>
              <a:gd name="connsiteY6" fmla="*/ 75058 h 147600"/>
              <a:gd name="connsiteX7" fmla="*/ 21791 w 142242"/>
              <a:gd name="connsiteY7" fmla="*/ 79856 h 147600"/>
              <a:gd name="connsiteX8" fmla="*/ 69480 w 142242"/>
              <a:gd name="connsiteY8" fmla="*/ 143259 h 147600"/>
              <a:gd name="connsiteX9" fmla="*/ 69882 w 142242"/>
              <a:gd name="connsiteY9" fmla="*/ 147600 h 147600"/>
              <a:gd name="connsiteX10" fmla="*/ 71121 w 142242"/>
              <a:gd name="connsiteY10" fmla="*/ 147600 h 147600"/>
              <a:gd name="connsiteX11" fmla="*/ 72360 w 142242"/>
              <a:gd name="connsiteY11" fmla="*/ 147600 h 147600"/>
              <a:gd name="connsiteX12" fmla="*/ 72762 w 142242"/>
              <a:gd name="connsiteY12" fmla="*/ 143259 h 147600"/>
              <a:gd name="connsiteX13" fmla="*/ 120451 w 142242"/>
              <a:gd name="connsiteY13" fmla="*/ 79856 h 147600"/>
              <a:gd name="connsiteX14" fmla="*/ 142242 w 142242"/>
              <a:gd name="connsiteY14" fmla="*/ 75058 h 147600"/>
              <a:gd name="connsiteX15" fmla="*/ 142242 w 142242"/>
              <a:gd name="connsiteY15" fmla="*/ 72542 h 147600"/>
              <a:gd name="connsiteX16" fmla="*/ 120451 w 142242"/>
              <a:gd name="connsiteY16" fmla="*/ 67745 h 147600"/>
              <a:gd name="connsiteX17" fmla="*/ 72762 w 142242"/>
              <a:gd name="connsiteY17" fmla="*/ 4341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242" h="147600">
                <a:moveTo>
                  <a:pt x="72360" y="0"/>
                </a:moveTo>
                <a:lnTo>
                  <a:pt x="71121" y="0"/>
                </a:lnTo>
                <a:lnTo>
                  <a:pt x="69882" y="0"/>
                </a:lnTo>
                <a:lnTo>
                  <a:pt x="69480" y="4341"/>
                </a:lnTo>
                <a:cubicBezTo>
                  <a:pt x="64101" y="33009"/>
                  <a:pt x="45949" y="56603"/>
                  <a:pt x="21791" y="67745"/>
                </a:cubicBezTo>
                <a:lnTo>
                  <a:pt x="0" y="72542"/>
                </a:lnTo>
                <a:lnTo>
                  <a:pt x="0" y="75058"/>
                </a:lnTo>
                <a:lnTo>
                  <a:pt x="21791" y="79856"/>
                </a:lnTo>
                <a:cubicBezTo>
                  <a:pt x="45949" y="90998"/>
                  <a:pt x="64101" y="114592"/>
                  <a:pt x="69480" y="143259"/>
                </a:cubicBezTo>
                <a:lnTo>
                  <a:pt x="69882" y="147600"/>
                </a:lnTo>
                <a:lnTo>
                  <a:pt x="71121" y="147600"/>
                </a:lnTo>
                <a:lnTo>
                  <a:pt x="72360" y="147600"/>
                </a:lnTo>
                <a:lnTo>
                  <a:pt x="72762" y="143259"/>
                </a:lnTo>
                <a:cubicBezTo>
                  <a:pt x="78141" y="114592"/>
                  <a:pt x="96293" y="90998"/>
                  <a:pt x="120451" y="79856"/>
                </a:cubicBezTo>
                <a:lnTo>
                  <a:pt x="142242" y="75058"/>
                </a:lnTo>
                <a:lnTo>
                  <a:pt x="142242" y="72542"/>
                </a:lnTo>
                <a:lnTo>
                  <a:pt x="120451" y="67745"/>
                </a:lnTo>
                <a:cubicBezTo>
                  <a:pt x="96293" y="56603"/>
                  <a:pt x="78141" y="33009"/>
                  <a:pt x="72762" y="43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925AB32-FD06-A60D-39B0-4A3A90D1A67E}"/>
              </a:ext>
            </a:extLst>
          </p:cNvPr>
          <p:cNvSpPr txBox="1"/>
          <p:nvPr/>
        </p:nvSpPr>
        <p:spPr>
          <a:xfrm>
            <a:off x="1414031" y="2322483"/>
            <a:ext cx="1650620" cy="3828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结合产品本身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B57F342-D1CA-4572-7181-6056500F6C2E}"/>
              </a:ext>
            </a:extLst>
          </p:cNvPr>
          <p:cNvGrpSpPr/>
          <p:nvPr/>
        </p:nvGrpSpPr>
        <p:grpSpPr>
          <a:xfrm>
            <a:off x="1625652" y="2624728"/>
            <a:ext cx="1689388" cy="276127"/>
            <a:chOff x="2053458" y="2788497"/>
            <a:chExt cx="1689388" cy="276127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BE0D792A-5357-4846-1EC7-D58A78158FED}"/>
                </a:ext>
              </a:extLst>
            </p:cNvPr>
            <p:cNvCxnSpPr>
              <a:cxnSpLocks/>
            </p:cNvCxnSpPr>
            <p:nvPr/>
          </p:nvCxnSpPr>
          <p:spPr>
            <a:xfrm>
              <a:off x="2053458" y="2929062"/>
              <a:ext cx="154350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54606E8-26FE-B5AE-F092-CEB85501A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306" t="194" r="79607" b="-194"/>
            <a:stretch/>
          </p:blipFill>
          <p:spPr>
            <a:xfrm>
              <a:off x="3591792" y="2788497"/>
              <a:ext cx="151054" cy="276127"/>
            </a:xfrm>
            <a:prstGeom prst="rect">
              <a:avLst/>
            </a:prstGeom>
          </p:spPr>
        </p:pic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3BE592BD-3F27-7C56-9056-9E6640915AAB}"/>
              </a:ext>
            </a:extLst>
          </p:cNvPr>
          <p:cNvSpPr txBox="1"/>
          <p:nvPr/>
        </p:nvSpPr>
        <p:spPr>
          <a:xfrm>
            <a:off x="1404923" y="3825544"/>
            <a:ext cx="1650620" cy="3828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结合时事热点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A56936A-703D-54ED-D0F1-B073604138A6}"/>
              </a:ext>
            </a:extLst>
          </p:cNvPr>
          <p:cNvGrpSpPr/>
          <p:nvPr/>
        </p:nvGrpSpPr>
        <p:grpSpPr>
          <a:xfrm>
            <a:off x="1616544" y="4127789"/>
            <a:ext cx="1689388" cy="276127"/>
            <a:chOff x="2053458" y="2788497"/>
            <a:chExt cx="1689388" cy="276127"/>
          </a:xfrm>
        </p:grpSpPr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D3FA87D0-09B5-A365-8674-356AE3DA571E}"/>
                </a:ext>
              </a:extLst>
            </p:cNvPr>
            <p:cNvCxnSpPr>
              <a:cxnSpLocks/>
            </p:cNvCxnSpPr>
            <p:nvPr/>
          </p:nvCxnSpPr>
          <p:spPr>
            <a:xfrm>
              <a:off x="2053458" y="2929062"/>
              <a:ext cx="154350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0C94D98-A99C-1EB4-1987-3EEB51AC5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306" t="194" r="79607" b="-194"/>
            <a:stretch/>
          </p:blipFill>
          <p:spPr>
            <a:xfrm>
              <a:off x="3591792" y="2788497"/>
              <a:ext cx="151054" cy="276127"/>
            </a:xfrm>
            <a:prstGeom prst="rect">
              <a:avLst/>
            </a:prstGeom>
          </p:spPr>
        </p:pic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15A3FA8C-7EC4-0C76-46E1-97763EA132A5}"/>
              </a:ext>
            </a:extLst>
          </p:cNvPr>
          <p:cNvSpPr txBox="1"/>
          <p:nvPr/>
        </p:nvSpPr>
        <p:spPr>
          <a:xfrm>
            <a:off x="5671531" y="2322483"/>
            <a:ext cx="1650620" cy="3828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结合产品周边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6398346D-E39C-7047-3297-DA66AD64FD5B}"/>
              </a:ext>
            </a:extLst>
          </p:cNvPr>
          <p:cNvGrpSpPr/>
          <p:nvPr/>
        </p:nvGrpSpPr>
        <p:grpSpPr>
          <a:xfrm>
            <a:off x="5883152" y="2624728"/>
            <a:ext cx="1689388" cy="276127"/>
            <a:chOff x="2053458" y="2788497"/>
            <a:chExt cx="1689388" cy="276127"/>
          </a:xfrm>
        </p:grpSpPr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CB44C69E-86B8-AA2B-ADC0-5A0D12A23323}"/>
                </a:ext>
              </a:extLst>
            </p:cNvPr>
            <p:cNvCxnSpPr>
              <a:cxnSpLocks/>
            </p:cNvCxnSpPr>
            <p:nvPr/>
          </p:nvCxnSpPr>
          <p:spPr>
            <a:xfrm>
              <a:off x="2053458" y="2929062"/>
              <a:ext cx="154350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0A34D56-19B5-A50E-1C75-62E111A91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306" t="194" r="79607" b="-194"/>
            <a:stretch/>
          </p:blipFill>
          <p:spPr>
            <a:xfrm>
              <a:off x="3591792" y="2788497"/>
              <a:ext cx="151054" cy="276127"/>
            </a:xfrm>
            <a:prstGeom prst="rect">
              <a:avLst/>
            </a:prstGeom>
          </p:spPr>
        </p:pic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1A21774E-D79A-9EB1-5E8D-C1AA1EF607AA}"/>
              </a:ext>
            </a:extLst>
          </p:cNvPr>
          <p:cNvSpPr txBox="1"/>
          <p:nvPr/>
        </p:nvSpPr>
        <p:spPr>
          <a:xfrm>
            <a:off x="5662423" y="3825544"/>
            <a:ext cx="1650620" cy="3828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结合用户需求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C0440CC-084A-E4C9-D33D-B52C403F5881}"/>
              </a:ext>
            </a:extLst>
          </p:cNvPr>
          <p:cNvGrpSpPr/>
          <p:nvPr/>
        </p:nvGrpSpPr>
        <p:grpSpPr>
          <a:xfrm>
            <a:off x="5874044" y="4127789"/>
            <a:ext cx="1689388" cy="276127"/>
            <a:chOff x="2053458" y="2788497"/>
            <a:chExt cx="1689388" cy="276127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56C133EE-7A4C-9422-0205-0A8BF9D22A3C}"/>
                </a:ext>
              </a:extLst>
            </p:cNvPr>
            <p:cNvCxnSpPr>
              <a:cxnSpLocks/>
            </p:cNvCxnSpPr>
            <p:nvPr/>
          </p:nvCxnSpPr>
          <p:spPr>
            <a:xfrm>
              <a:off x="2053458" y="2929062"/>
              <a:ext cx="154350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37E3678A-C903-F0DA-3B91-927B70147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306" t="194" r="79607" b="-194"/>
            <a:stretch/>
          </p:blipFill>
          <p:spPr>
            <a:xfrm>
              <a:off x="3591792" y="2788497"/>
              <a:ext cx="151054" cy="276127"/>
            </a:xfrm>
            <a:prstGeom prst="rect">
              <a:avLst/>
            </a:prstGeom>
          </p:spPr>
        </p:pic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60B6C204-5C98-D315-D2F5-55B8935C392F}"/>
              </a:ext>
            </a:extLst>
          </p:cNvPr>
          <p:cNvSpPr txBox="1"/>
          <p:nvPr/>
        </p:nvSpPr>
        <p:spPr>
          <a:xfrm flipH="1">
            <a:off x="1590030" y="2872349"/>
            <a:ext cx="3679504" cy="629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如杯子本身的形状、颜色和材质以及包装构成整个产品，不可只关注包装</a:t>
            </a: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88D589C-2428-B7FF-861A-DEB8357012F1}"/>
              </a:ext>
            </a:extLst>
          </p:cNvPr>
          <p:cNvSpPr txBox="1"/>
          <p:nvPr/>
        </p:nvSpPr>
        <p:spPr>
          <a:xfrm flipH="1">
            <a:off x="1612407" y="4408619"/>
            <a:ext cx="3679504" cy="346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如明星同款、流行趋势、节假日等等</a:t>
            </a: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22B78A9-FCB7-08D7-8882-16B578C46442}"/>
              </a:ext>
            </a:extLst>
          </p:cNvPr>
          <p:cNvSpPr txBox="1"/>
          <p:nvPr/>
        </p:nvSpPr>
        <p:spPr>
          <a:xfrm flipH="1">
            <a:off x="5804252" y="2872349"/>
            <a:ext cx="3679504" cy="346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如杯子的杯盖、杯垫、茶壶、勺子等</a:t>
            </a: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8F0D846-F39C-B016-D594-DBD1DDA1AB51}"/>
              </a:ext>
            </a:extLst>
          </p:cNvPr>
          <p:cNvSpPr txBox="1"/>
          <p:nvPr/>
        </p:nvSpPr>
        <p:spPr>
          <a:xfrm flipH="1">
            <a:off x="5826629" y="4408619"/>
            <a:ext cx="3679504" cy="629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提供给用户的内容必须与产品和服务相关，并且是运营方所擅长的</a:t>
            </a: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60916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8AC119F-DEA5-FC30-7B58-93276D087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新媒体运营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—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用户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459023F-2905-3B0E-F176-526C4AA7E3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2" y="1718247"/>
            <a:ext cx="11417793" cy="490564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C523127-1ED3-CB3C-894D-2EE6551C4702}"/>
              </a:ext>
            </a:extLst>
          </p:cNvPr>
          <p:cNvGrpSpPr/>
          <p:nvPr/>
        </p:nvGrpSpPr>
        <p:grpSpPr>
          <a:xfrm>
            <a:off x="671175" y="1973387"/>
            <a:ext cx="2563787" cy="3310553"/>
            <a:chOff x="498115" y="1952355"/>
            <a:chExt cx="2563787" cy="331055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30A2355C-DB83-D3AB-89E4-1343EFFA83FB}"/>
                </a:ext>
              </a:extLst>
            </p:cNvPr>
            <p:cNvGrpSpPr/>
            <p:nvPr/>
          </p:nvGrpSpPr>
          <p:grpSpPr>
            <a:xfrm>
              <a:off x="498115" y="1973529"/>
              <a:ext cx="2563787" cy="3289379"/>
              <a:chOff x="756301" y="1361365"/>
              <a:chExt cx="8212379" cy="3270969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3D8A5F6D-5A27-DD9A-6AA7-6BFF6361DFDC}"/>
                  </a:ext>
                </a:extLst>
              </p:cNvPr>
              <p:cNvSpPr/>
              <p:nvPr/>
            </p:nvSpPr>
            <p:spPr>
              <a:xfrm>
                <a:off x="756301" y="1377879"/>
                <a:ext cx="8212379" cy="32544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ACFBAAF-D75C-674B-047B-D15AB564465C}"/>
                  </a:ext>
                </a:extLst>
              </p:cNvPr>
              <p:cNvSpPr/>
              <p:nvPr/>
            </p:nvSpPr>
            <p:spPr>
              <a:xfrm>
                <a:off x="756304" y="1361365"/>
                <a:ext cx="8212375" cy="5843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D74535E-1EA2-EAE6-EF6E-0F434E57E41D}"/>
                </a:ext>
              </a:extLst>
            </p:cNvPr>
            <p:cNvSpPr txBox="1"/>
            <p:nvPr/>
          </p:nvSpPr>
          <p:spPr>
            <a:xfrm>
              <a:off x="924850" y="1952355"/>
              <a:ext cx="2127916" cy="5280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拉新</a:t>
              </a: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739E888-2055-77A4-4FF5-FF3E884B239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82455" y="2109702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8F67713-DC77-2BAE-F3FC-0E7D4E72DADD}"/>
                </a:ext>
              </a:extLst>
            </p:cNvPr>
            <p:cNvSpPr txBox="1"/>
            <p:nvPr/>
          </p:nvSpPr>
          <p:spPr>
            <a:xfrm flipH="1">
              <a:off x="673018" y="2681526"/>
              <a:ext cx="2157265" cy="14693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222222"/>
                  </a:solidFill>
                  <a:latin typeface="Arial" panose="020B0604020202020204" pitchFamily="34" charset="0"/>
                </a:rPr>
                <a:t>通过微博、微信、论坛、社群、线下等渠道进行推广，邀请新用户注册或试用，其目的是提升用户整体数量</a:t>
              </a:r>
              <a:endParaRPr lang="zh-CN" altLang="en-US" sz="1400" b="1" dirty="0">
                <a:solidFill>
                  <a:schemeClr val="accent1"/>
                </a:solidFill>
                <a:latin typeface="+mn-ea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0C8A4F5-14AD-7999-73EF-8D114EB19B88}"/>
                </a:ext>
              </a:extLst>
            </p:cNvPr>
            <p:cNvGrpSpPr/>
            <p:nvPr/>
          </p:nvGrpSpPr>
          <p:grpSpPr>
            <a:xfrm>
              <a:off x="1737649" y="2216401"/>
              <a:ext cx="1199926" cy="162430"/>
              <a:chOff x="1920877" y="1909965"/>
              <a:chExt cx="1233976" cy="167039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AFF171ED-F93F-9CFE-C857-CBE55E62E1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0877" y="2071473"/>
                <a:ext cx="1133344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34FF4B7-194F-9CE9-6C77-335745787D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858" b="50000"/>
              <a:stretch/>
            </p:blipFill>
            <p:spPr>
              <a:xfrm>
                <a:off x="2823032" y="1909965"/>
                <a:ext cx="331821" cy="167039"/>
              </a:xfrm>
              <a:prstGeom prst="rect">
                <a:avLst/>
              </a:prstGeom>
            </p:spPr>
          </p:pic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994B141-735C-1318-14B4-9D7E93783D33}"/>
              </a:ext>
            </a:extLst>
          </p:cNvPr>
          <p:cNvGrpSpPr/>
          <p:nvPr/>
        </p:nvGrpSpPr>
        <p:grpSpPr>
          <a:xfrm>
            <a:off x="1390733" y="4378768"/>
            <a:ext cx="1039952" cy="713801"/>
            <a:chOff x="3151660" y="1273405"/>
            <a:chExt cx="5576387" cy="3827512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8299E90E-3008-37E2-BDA8-2E70EC36DB43}"/>
                </a:ext>
              </a:extLst>
            </p:cNvPr>
            <p:cNvSpPr/>
            <p:nvPr/>
          </p:nvSpPr>
          <p:spPr>
            <a:xfrm rot="9794549" flipH="1" flipV="1">
              <a:off x="3151660" y="1735081"/>
              <a:ext cx="5576387" cy="3365836"/>
            </a:xfrm>
            <a:prstGeom prst="ellipse">
              <a:avLst/>
            </a:prstGeom>
            <a:noFill/>
            <a:ln>
              <a:gradFill>
                <a:gsLst>
                  <a:gs pos="55000">
                    <a:schemeClr val="accent1"/>
                  </a:gs>
                  <a:gs pos="0">
                    <a:schemeClr val="bg1"/>
                  </a:gs>
                  <a:gs pos="100000">
                    <a:schemeClr val="tx1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5CDDAE6A-1FE8-5F09-3ED3-251E9937824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217928" y="1273405"/>
              <a:ext cx="775601" cy="804809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EDCB370-DADD-5AA4-6D41-F93A925B8D11}"/>
              </a:ext>
            </a:extLst>
          </p:cNvPr>
          <p:cNvGrpSpPr/>
          <p:nvPr/>
        </p:nvGrpSpPr>
        <p:grpSpPr>
          <a:xfrm>
            <a:off x="3431282" y="1973387"/>
            <a:ext cx="2563787" cy="3310553"/>
            <a:chOff x="498115" y="1952355"/>
            <a:chExt cx="2563787" cy="3310553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3AE8377-F771-5311-0C10-D424F32004FC}"/>
                </a:ext>
              </a:extLst>
            </p:cNvPr>
            <p:cNvGrpSpPr/>
            <p:nvPr/>
          </p:nvGrpSpPr>
          <p:grpSpPr>
            <a:xfrm>
              <a:off x="498115" y="1973529"/>
              <a:ext cx="2563787" cy="3289379"/>
              <a:chOff x="756301" y="1361365"/>
              <a:chExt cx="8212379" cy="3270969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1D46AD68-79AA-E6FD-A2A4-FC828C8E0BC9}"/>
                  </a:ext>
                </a:extLst>
              </p:cNvPr>
              <p:cNvSpPr/>
              <p:nvPr/>
            </p:nvSpPr>
            <p:spPr>
              <a:xfrm>
                <a:off x="756301" y="1377879"/>
                <a:ext cx="8212379" cy="32544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41E1BCFD-1EAC-0671-F2F6-0AFF557762A5}"/>
                  </a:ext>
                </a:extLst>
              </p:cNvPr>
              <p:cNvSpPr/>
              <p:nvPr/>
            </p:nvSpPr>
            <p:spPr>
              <a:xfrm>
                <a:off x="756304" y="1361365"/>
                <a:ext cx="8212375" cy="5843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C370C28-2527-0E66-9128-CCD64ADDE2E8}"/>
                </a:ext>
              </a:extLst>
            </p:cNvPr>
            <p:cNvSpPr txBox="1"/>
            <p:nvPr/>
          </p:nvSpPr>
          <p:spPr>
            <a:xfrm>
              <a:off x="924850" y="1952355"/>
              <a:ext cx="2127916" cy="5280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促活</a:t>
              </a: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C1CE762-6856-C03B-A25C-0E6BA45BCF1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82455" y="2109702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AAC72D9-E4A0-EC6B-CAD4-A9673FF9F49B}"/>
                </a:ext>
              </a:extLst>
            </p:cNvPr>
            <p:cNvSpPr txBox="1"/>
            <p:nvPr/>
          </p:nvSpPr>
          <p:spPr>
            <a:xfrm flipH="1">
              <a:off x="649420" y="2680661"/>
              <a:ext cx="2157265" cy="14693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222222"/>
                  </a:solidFill>
                  <a:latin typeface="Arial" panose="020B0604020202020204" pitchFamily="34" charset="0"/>
                </a:rPr>
                <a:t>通过友好的用户教程、创意的用户活动等方式，让用户每天多次打开软件或进入自媒体账号，其目的是提升用户活跃度</a:t>
              </a:r>
              <a:endParaRPr lang="zh-CN" altLang="en-US" sz="1400" b="1" dirty="0">
                <a:solidFill>
                  <a:schemeClr val="accent1"/>
                </a:solidFill>
                <a:latin typeface="+mn-ea"/>
              </a:endParaRP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A2395F49-EEE6-B3A0-9922-777855561B70}"/>
                </a:ext>
              </a:extLst>
            </p:cNvPr>
            <p:cNvGrpSpPr/>
            <p:nvPr/>
          </p:nvGrpSpPr>
          <p:grpSpPr>
            <a:xfrm>
              <a:off x="1737649" y="2216401"/>
              <a:ext cx="1199926" cy="162430"/>
              <a:chOff x="1920877" y="1909965"/>
              <a:chExt cx="1233976" cy="167039"/>
            </a:xfrm>
          </p:grpSpPr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616347E8-4AAB-0A52-AF39-E53854241D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0877" y="2071473"/>
                <a:ext cx="1133344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AFBF8BB8-B478-D106-4F69-340698D90B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858" b="50000"/>
              <a:stretch/>
            </p:blipFill>
            <p:spPr>
              <a:xfrm>
                <a:off x="2823032" y="1909965"/>
                <a:ext cx="331821" cy="167039"/>
              </a:xfrm>
              <a:prstGeom prst="rect">
                <a:avLst/>
              </a:prstGeom>
            </p:spPr>
          </p:pic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0CA2D49-9A5B-2CF1-B010-EDFDE8384687}"/>
              </a:ext>
            </a:extLst>
          </p:cNvPr>
          <p:cNvGrpSpPr/>
          <p:nvPr/>
        </p:nvGrpSpPr>
        <p:grpSpPr>
          <a:xfrm>
            <a:off x="6191389" y="1973387"/>
            <a:ext cx="2563787" cy="3310553"/>
            <a:chOff x="498115" y="1952355"/>
            <a:chExt cx="2563787" cy="3310553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7CAA1CB-9351-3323-B7B6-56F0953F013B}"/>
                </a:ext>
              </a:extLst>
            </p:cNvPr>
            <p:cNvGrpSpPr/>
            <p:nvPr/>
          </p:nvGrpSpPr>
          <p:grpSpPr>
            <a:xfrm>
              <a:off x="498115" y="1973529"/>
              <a:ext cx="2563787" cy="3289379"/>
              <a:chOff x="756301" y="1361365"/>
              <a:chExt cx="8212379" cy="3270969"/>
            </a:xfrm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1305B3C-84A3-2128-630F-1F71B1F2DDD2}"/>
                  </a:ext>
                </a:extLst>
              </p:cNvPr>
              <p:cNvSpPr/>
              <p:nvPr/>
            </p:nvSpPr>
            <p:spPr>
              <a:xfrm>
                <a:off x="756301" y="1377879"/>
                <a:ext cx="8212379" cy="32544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DD33D0AA-E5F3-7AA8-BC2B-FD94DD7AC24B}"/>
                  </a:ext>
                </a:extLst>
              </p:cNvPr>
              <p:cNvSpPr/>
              <p:nvPr/>
            </p:nvSpPr>
            <p:spPr>
              <a:xfrm>
                <a:off x="756304" y="1361365"/>
                <a:ext cx="8212375" cy="5843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54761BB-E42F-552A-88DB-764C8147039E}"/>
                </a:ext>
              </a:extLst>
            </p:cNvPr>
            <p:cNvSpPr txBox="1"/>
            <p:nvPr/>
          </p:nvSpPr>
          <p:spPr>
            <a:xfrm>
              <a:off x="924850" y="1952355"/>
              <a:ext cx="2127916" cy="5280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留存</a:t>
              </a: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170D7BC9-D9FE-8F02-FFE9-32D959321ED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82455" y="2109702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7E10DCF-FCE3-3A64-DFD2-03D06CA66666}"/>
                </a:ext>
              </a:extLst>
            </p:cNvPr>
            <p:cNvSpPr txBox="1"/>
            <p:nvPr/>
          </p:nvSpPr>
          <p:spPr>
            <a:xfrm flipH="1">
              <a:off x="664833" y="2668271"/>
              <a:ext cx="2157265" cy="11868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通过后台分析用户数据，以策划活动、增加功能或发放福利等形式留住用户，其目的是提升用户留存率</a:t>
              </a:r>
              <a:endParaRPr lang="zh-CN" altLang="en-US" sz="1400" b="1" dirty="0">
                <a:solidFill>
                  <a:schemeClr val="accent1"/>
                </a:solidFill>
                <a:latin typeface="+mn-ea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80BE86E-F223-E175-F3C4-421CA1BEC602}"/>
                </a:ext>
              </a:extLst>
            </p:cNvPr>
            <p:cNvGrpSpPr/>
            <p:nvPr/>
          </p:nvGrpSpPr>
          <p:grpSpPr>
            <a:xfrm>
              <a:off x="1737649" y="2216401"/>
              <a:ext cx="1199926" cy="162430"/>
              <a:chOff x="1920877" y="1909965"/>
              <a:chExt cx="1233976" cy="167039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C3D7CC9E-917A-E394-E03F-A4AE72BA34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0877" y="2071473"/>
                <a:ext cx="1133344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CF3E3A35-2D2C-8C8D-9998-2830FFF04A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858" b="50000"/>
              <a:stretch/>
            </p:blipFill>
            <p:spPr>
              <a:xfrm>
                <a:off x="2823032" y="1909965"/>
                <a:ext cx="331821" cy="167039"/>
              </a:xfrm>
              <a:prstGeom prst="rect">
                <a:avLst/>
              </a:prstGeom>
            </p:spPr>
          </p:pic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43C05B3-8425-E723-C9CA-B05752D27DB0}"/>
              </a:ext>
            </a:extLst>
          </p:cNvPr>
          <p:cNvGrpSpPr/>
          <p:nvPr/>
        </p:nvGrpSpPr>
        <p:grpSpPr>
          <a:xfrm>
            <a:off x="8951496" y="1973387"/>
            <a:ext cx="2563787" cy="3310553"/>
            <a:chOff x="498115" y="1952355"/>
            <a:chExt cx="2563787" cy="3310553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09204F60-913A-E2A7-0170-3B5D45F2E9C3}"/>
                </a:ext>
              </a:extLst>
            </p:cNvPr>
            <p:cNvGrpSpPr/>
            <p:nvPr/>
          </p:nvGrpSpPr>
          <p:grpSpPr>
            <a:xfrm>
              <a:off x="498115" y="1973529"/>
              <a:ext cx="2563787" cy="3289379"/>
              <a:chOff x="756301" y="1361365"/>
              <a:chExt cx="8212379" cy="3270969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D7593DA0-54ED-2A51-C1EB-7ECB41E1B4AC}"/>
                  </a:ext>
                </a:extLst>
              </p:cNvPr>
              <p:cNvSpPr/>
              <p:nvPr/>
            </p:nvSpPr>
            <p:spPr>
              <a:xfrm>
                <a:off x="756301" y="1377879"/>
                <a:ext cx="8212379" cy="32544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45A449E0-0272-75F0-E870-0913012B1B83}"/>
                  </a:ext>
                </a:extLst>
              </p:cNvPr>
              <p:cNvSpPr/>
              <p:nvPr/>
            </p:nvSpPr>
            <p:spPr>
              <a:xfrm>
                <a:off x="756304" y="1361365"/>
                <a:ext cx="8212375" cy="5843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ED0EB17D-652F-27EA-9909-20BDDDD90E0F}"/>
                </a:ext>
              </a:extLst>
            </p:cNvPr>
            <p:cNvSpPr txBox="1"/>
            <p:nvPr/>
          </p:nvSpPr>
          <p:spPr>
            <a:xfrm>
              <a:off x="924850" y="1952355"/>
              <a:ext cx="2127916" cy="5280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转化</a:t>
              </a: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7FE9084C-A9A6-90A9-22EB-A9AC1E5E3E0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82455" y="2109702"/>
              <a:ext cx="252597" cy="262112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5BF1A200-3E0C-991B-E29F-6F39298C1E79}"/>
                </a:ext>
              </a:extLst>
            </p:cNvPr>
            <p:cNvSpPr txBox="1"/>
            <p:nvPr/>
          </p:nvSpPr>
          <p:spPr>
            <a:xfrm flipH="1">
              <a:off x="678138" y="2658642"/>
              <a:ext cx="2157265" cy="11893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拥有一定活跃用户后，尝试通过瞎仔付费、会员充值等方式获取收入，目的是提升转化率</a:t>
              </a:r>
              <a:endParaRPr lang="zh-CN" altLang="en-US" sz="1400" b="1" dirty="0">
                <a:solidFill>
                  <a:schemeClr val="accent1"/>
                </a:solidFill>
                <a:latin typeface="+mn-ea"/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8CFAAD55-50CC-5A0C-0580-A92EEB4C3D80}"/>
                </a:ext>
              </a:extLst>
            </p:cNvPr>
            <p:cNvGrpSpPr/>
            <p:nvPr/>
          </p:nvGrpSpPr>
          <p:grpSpPr>
            <a:xfrm>
              <a:off x="1737649" y="2216401"/>
              <a:ext cx="1199926" cy="162430"/>
              <a:chOff x="1920877" y="1909965"/>
              <a:chExt cx="1233976" cy="167039"/>
            </a:xfrm>
          </p:grpSpPr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91B5BEBE-CA66-83A2-7F30-71EBA91071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0877" y="2071473"/>
                <a:ext cx="1133344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AE677649-9B28-DFF7-C059-ED96058073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858" b="50000"/>
              <a:stretch/>
            </p:blipFill>
            <p:spPr>
              <a:xfrm>
                <a:off x="2823032" y="1909965"/>
                <a:ext cx="331821" cy="167039"/>
              </a:xfrm>
              <a:prstGeom prst="rect">
                <a:avLst/>
              </a:prstGeom>
            </p:spPr>
          </p:pic>
        </p:grpSp>
      </p:grpSp>
      <p:pic>
        <p:nvPicPr>
          <p:cNvPr id="47" name="图片 46">
            <a:extLst>
              <a:ext uri="{FF2B5EF4-FFF2-40B4-BE49-F238E27FC236}">
                <a16:creationId xmlns:a16="http://schemas.microsoft.com/office/drawing/2014/main" id="{080A32C5-BF2F-1686-5948-CCE54B5EC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7" y="4426209"/>
            <a:ext cx="618918" cy="618918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2257613D-7622-F0F0-E3FB-EF912B8F4BBA}"/>
              </a:ext>
            </a:extLst>
          </p:cNvPr>
          <p:cNvGrpSpPr/>
          <p:nvPr/>
        </p:nvGrpSpPr>
        <p:grpSpPr>
          <a:xfrm>
            <a:off x="4150840" y="4378768"/>
            <a:ext cx="1039952" cy="713801"/>
            <a:chOff x="3151660" y="1273405"/>
            <a:chExt cx="5576387" cy="3827512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127BEDC0-FA49-DF99-EC2B-CB26D8EBC203}"/>
                </a:ext>
              </a:extLst>
            </p:cNvPr>
            <p:cNvSpPr/>
            <p:nvPr/>
          </p:nvSpPr>
          <p:spPr>
            <a:xfrm rot="9794549" flipH="1" flipV="1">
              <a:off x="3151660" y="1735081"/>
              <a:ext cx="5576387" cy="3365836"/>
            </a:xfrm>
            <a:prstGeom prst="ellipse">
              <a:avLst/>
            </a:prstGeom>
            <a:noFill/>
            <a:ln>
              <a:gradFill>
                <a:gsLst>
                  <a:gs pos="55000">
                    <a:schemeClr val="accent1"/>
                  </a:gs>
                  <a:gs pos="0">
                    <a:schemeClr val="bg1"/>
                  </a:gs>
                  <a:gs pos="100000">
                    <a:schemeClr val="tx1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7F1815E3-3683-7B8C-08AC-D0467FD4CE5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217928" y="1273405"/>
              <a:ext cx="775601" cy="804809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C22152CD-A2A6-5218-8D6A-6FF7DA0897A5}"/>
              </a:ext>
            </a:extLst>
          </p:cNvPr>
          <p:cNvGrpSpPr/>
          <p:nvPr/>
        </p:nvGrpSpPr>
        <p:grpSpPr>
          <a:xfrm>
            <a:off x="6910947" y="4378768"/>
            <a:ext cx="1039952" cy="713801"/>
            <a:chOff x="3151660" y="1273405"/>
            <a:chExt cx="5576387" cy="3827512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3BC312BE-415D-3176-34CF-F7E9EBCEDCBA}"/>
                </a:ext>
              </a:extLst>
            </p:cNvPr>
            <p:cNvSpPr/>
            <p:nvPr/>
          </p:nvSpPr>
          <p:spPr>
            <a:xfrm rot="9794549" flipH="1" flipV="1">
              <a:off x="3151660" y="1735081"/>
              <a:ext cx="5576387" cy="3365836"/>
            </a:xfrm>
            <a:prstGeom prst="ellipse">
              <a:avLst/>
            </a:prstGeom>
            <a:noFill/>
            <a:ln>
              <a:gradFill>
                <a:gsLst>
                  <a:gs pos="55000">
                    <a:schemeClr val="accent1"/>
                  </a:gs>
                  <a:gs pos="0">
                    <a:schemeClr val="bg1"/>
                  </a:gs>
                  <a:gs pos="100000">
                    <a:schemeClr val="tx1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6A5CA1BE-81F5-51C5-22FE-2A244EA0116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217928" y="1273405"/>
              <a:ext cx="775601" cy="804809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9083141D-A787-D739-76D7-0A206CFA579B}"/>
              </a:ext>
            </a:extLst>
          </p:cNvPr>
          <p:cNvGrpSpPr/>
          <p:nvPr/>
        </p:nvGrpSpPr>
        <p:grpSpPr>
          <a:xfrm>
            <a:off x="9671055" y="4378768"/>
            <a:ext cx="1039952" cy="713801"/>
            <a:chOff x="3151660" y="1273405"/>
            <a:chExt cx="5576387" cy="3827512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B968290-BC7D-E46C-8DC8-30D3FE8069FC}"/>
                </a:ext>
              </a:extLst>
            </p:cNvPr>
            <p:cNvSpPr/>
            <p:nvPr/>
          </p:nvSpPr>
          <p:spPr>
            <a:xfrm rot="9794549" flipH="1" flipV="1">
              <a:off x="3151660" y="1735081"/>
              <a:ext cx="5576387" cy="3365836"/>
            </a:xfrm>
            <a:prstGeom prst="ellipse">
              <a:avLst/>
            </a:prstGeom>
            <a:noFill/>
            <a:ln>
              <a:gradFill>
                <a:gsLst>
                  <a:gs pos="55000">
                    <a:schemeClr val="accent1"/>
                  </a:gs>
                  <a:gs pos="0">
                    <a:schemeClr val="bg1"/>
                  </a:gs>
                  <a:gs pos="100000">
                    <a:schemeClr val="tx1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6DA77927-2A60-2DE3-85C8-1EFDC32030D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217928" y="1273405"/>
              <a:ext cx="775601" cy="804809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308C924A-8017-07CC-5534-36D5A3AAB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74" y="4363007"/>
            <a:ext cx="745321" cy="74532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F87B9655-B21C-8163-DAB1-18EEDF121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788" y="4426209"/>
            <a:ext cx="618918" cy="618918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001AC3E7-BC1D-FEFF-C75C-E99BC194CC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681" y="4378572"/>
            <a:ext cx="714191" cy="7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06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A039F81-B179-DF15-7757-67A1D0D41D70}"/>
              </a:ext>
            </a:extLst>
          </p:cNvPr>
          <p:cNvSpPr/>
          <p:nvPr/>
        </p:nvSpPr>
        <p:spPr>
          <a:xfrm rot="2712158">
            <a:off x="7082318" y="774400"/>
            <a:ext cx="5301960" cy="5301960"/>
          </a:xfrm>
          <a:prstGeom prst="rect">
            <a:avLst/>
          </a:prstGeom>
          <a:gradFill flip="none" rotWithShape="1">
            <a:gsLst>
              <a:gs pos="5644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85000">
                <a:srgbClr val="CD47FE">
                  <a:alpha val="30000"/>
                </a:srgbClr>
              </a:gs>
              <a:gs pos="100000">
                <a:schemeClr val="accent1">
                  <a:alpha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4347DF6-26AC-0EDE-188C-46668A82A9C4}"/>
              </a:ext>
            </a:extLst>
          </p:cNvPr>
          <p:cNvSpPr/>
          <p:nvPr/>
        </p:nvSpPr>
        <p:spPr>
          <a:xfrm rot="18887842" flipH="1">
            <a:off x="-313136" y="781639"/>
            <a:ext cx="5301960" cy="5301960"/>
          </a:xfrm>
          <a:prstGeom prst="rect">
            <a:avLst/>
          </a:prstGeom>
          <a:gradFill flip="none" rotWithShape="1">
            <a:gsLst>
              <a:gs pos="5372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85000">
                <a:srgbClr val="CD47FE">
                  <a:alpha val="30000"/>
                </a:srgbClr>
              </a:gs>
              <a:gs pos="100000">
                <a:schemeClr val="accent1">
                  <a:alpha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222D3A4-911E-3DD5-6775-B9FF7DD3AA10}"/>
              </a:ext>
            </a:extLst>
          </p:cNvPr>
          <p:cNvSpPr/>
          <p:nvPr/>
        </p:nvSpPr>
        <p:spPr>
          <a:xfrm>
            <a:off x="647781" y="791660"/>
            <a:ext cx="3893716" cy="34288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01DE6FC-B53F-2D76-D5A2-87BC1DCD0C3E}"/>
              </a:ext>
            </a:extLst>
          </p:cNvPr>
          <p:cNvSpPr txBox="1"/>
          <p:nvPr/>
        </p:nvSpPr>
        <p:spPr>
          <a:xfrm flipH="1">
            <a:off x="571228" y="457832"/>
            <a:ext cx="4674778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新媒体运营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—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数据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A630992-27DC-EC3E-D41F-25822A7D6954}"/>
              </a:ext>
            </a:extLst>
          </p:cNvPr>
          <p:cNvGrpSpPr/>
          <p:nvPr/>
        </p:nvGrpSpPr>
        <p:grpSpPr>
          <a:xfrm>
            <a:off x="5236312" y="2565696"/>
            <a:ext cx="1719372" cy="1726609"/>
            <a:chOff x="7138991" y="2219809"/>
            <a:chExt cx="1719372" cy="1726609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9965C8E-9B90-B74C-9893-F7D73277D533}"/>
                </a:ext>
              </a:extLst>
            </p:cNvPr>
            <p:cNvGrpSpPr/>
            <p:nvPr/>
          </p:nvGrpSpPr>
          <p:grpSpPr>
            <a:xfrm>
              <a:off x="7138991" y="2219809"/>
              <a:ext cx="1719372" cy="1726609"/>
              <a:chOff x="4074110" y="3482806"/>
              <a:chExt cx="1065989" cy="1070475"/>
            </a:xfrm>
          </p:grpSpPr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51EACF9C-0CB4-58A5-8D3F-F90BEA7E6DE4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F0C979EC-B4C1-1C36-BFC0-7B3400ADA91A}"/>
                  </a:ext>
                </a:extLst>
              </p:cNvPr>
              <p:cNvSpPr/>
              <p:nvPr/>
            </p:nvSpPr>
            <p:spPr>
              <a:xfrm>
                <a:off x="4074111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AC06B01-AE27-EE77-86EA-770FD875FBDE}"/>
                </a:ext>
              </a:extLst>
            </p:cNvPr>
            <p:cNvSpPr txBox="1"/>
            <p:nvPr/>
          </p:nvSpPr>
          <p:spPr>
            <a:xfrm>
              <a:off x="7506155" y="3023401"/>
              <a:ext cx="1015765" cy="5280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指标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4D429D8-ABA4-B3A4-9B3F-8BC15DF8C271}"/>
                </a:ext>
              </a:extLst>
            </p:cNvPr>
            <p:cNvSpPr txBox="1"/>
            <p:nvPr/>
          </p:nvSpPr>
          <p:spPr>
            <a:xfrm>
              <a:off x="7511454" y="2614007"/>
              <a:ext cx="1015765" cy="5280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数据</a:t>
              </a:r>
              <a:endParaRPr lang="en-US" altLang="zh-CN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6730A1D-F6A7-EB7A-237F-82EBDB7123EC}"/>
              </a:ext>
            </a:extLst>
          </p:cNvPr>
          <p:cNvGrpSpPr/>
          <p:nvPr/>
        </p:nvGrpSpPr>
        <p:grpSpPr>
          <a:xfrm>
            <a:off x="1831989" y="1695713"/>
            <a:ext cx="1889609" cy="522284"/>
            <a:chOff x="2813773" y="1474068"/>
            <a:chExt cx="1679027" cy="429656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6979013-7EDF-9A64-1951-DB58538173C9}"/>
                </a:ext>
              </a:extLst>
            </p:cNvPr>
            <p:cNvSpPr/>
            <p:nvPr/>
          </p:nvSpPr>
          <p:spPr>
            <a:xfrm>
              <a:off x="2813773" y="1474068"/>
              <a:ext cx="1679027" cy="42965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5DE8BE54-D41F-3325-7EDE-FFD271D9C749}"/>
                </a:ext>
              </a:extLst>
            </p:cNvPr>
            <p:cNvSpPr/>
            <p:nvPr/>
          </p:nvSpPr>
          <p:spPr>
            <a:xfrm>
              <a:off x="2850504" y="1506314"/>
              <a:ext cx="1605561" cy="369313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EE68158-A5C0-F6EE-9BEF-2F8D23DF5A71}"/>
                </a:ext>
              </a:extLst>
            </p:cNvPr>
            <p:cNvSpPr txBox="1"/>
            <p:nvPr/>
          </p:nvSpPr>
          <p:spPr>
            <a:xfrm>
              <a:off x="2941302" y="1528643"/>
              <a:ext cx="1338580" cy="3149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累计用户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60150AD-44BB-7048-063E-9545C14CB278}"/>
              </a:ext>
            </a:extLst>
          </p:cNvPr>
          <p:cNvGrpSpPr/>
          <p:nvPr/>
        </p:nvGrpSpPr>
        <p:grpSpPr>
          <a:xfrm>
            <a:off x="548717" y="2772398"/>
            <a:ext cx="1889609" cy="522284"/>
            <a:chOff x="2813773" y="1474068"/>
            <a:chExt cx="1679027" cy="429656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F20721A-AFD2-B9D6-A8F6-253028DA4706}"/>
                </a:ext>
              </a:extLst>
            </p:cNvPr>
            <p:cNvSpPr/>
            <p:nvPr/>
          </p:nvSpPr>
          <p:spPr>
            <a:xfrm>
              <a:off x="2813773" y="1474068"/>
              <a:ext cx="1679027" cy="42965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4E5DC3D7-8ADC-1B0F-C57E-98106159FC59}"/>
                </a:ext>
              </a:extLst>
            </p:cNvPr>
            <p:cNvSpPr/>
            <p:nvPr/>
          </p:nvSpPr>
          <p:spPr>
            <a:xfrm>
              <a:off x="2850504" y="1506314"/>
              <a:ext cx="1605561" cy="369313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CA14BD4-43FD-93EE-23E5-59C5DC73F415}"/>
                </a:ext>
              </a:extLst>
            </p:cNvPr>
            <p:cNvSpPr txBox="1"/>
            <p:nvPr/>
          </p:nvSpPr>
          <p:spPr>
            <a:xfrm>
              <a:off x="2941302" y="1528643"/>
              <a:ext cx="1338580" cy="3149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涨粉人数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90466CB-3E22-2834-53DE-C11AFB009621}"/>
              </a:ext>
            </a:extLst>
          </p:cNvPr>
          <p:cNvGrpSpPr/>
          <p:nvPr/>
        </p:nvGrpSpPr>
        <p:grpSpPr>
          <a:xfrm>
            <a:off x="3076301" y="2771895"/>
            <a:ext cx="1889609" cy="522284"/>
            <a:chOff x="2813773" y="1474068"/>
            <a:chExt cx="1679027" cy="429656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505C44FF-8B98-E669-9D08-F05DA12E6539}"/>
                </a:ext>
              </a:extLst>
            </p:cNvPr>
            <p:cNvSpPr/>
            <p:nvPr/>
          </p:nvSpPr>
          <p:spPr>
            <a:xfrm>
              <a:off x="2813773" y="1474068"/>
              <a:ext cx="1679027" cy="42965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5F7C9E9F-3F65-7D97-05F1-655F6D76C91C}"/>
                </a:ext>
              </a:extLst>
            </p:cNvPr>
            <p:cNvSpPr/>
            <p:nvPr/>
          </p:nvSpPr>
          <p:spPr>
            <a:xfrm>
              <a:off x="2850504" y="1506314"/>
              <a:ext cx="1605561" cy="369313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F5CF18B-E3A7-6B14-EC59-EFF9DDB1C427}"/>
                </a:ext>
              </a:extLst>
            </p:cNvPr>
            <p:cNvSpPr txBox="1"/>
            <p:nvPr/>
          </p:nvSpPr>
          <p:spPr>
            <a:xfrm>
              <a:off x="2941302" y="1528643"/>
              <a:ext cx="1338580" cy="3149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取关人数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C564120-5EAF-79C4-526B-03D2A1AB846D}"/>
              </a:ext>
            </a:extLst>
          </p:cNvPr>
          <p:cNvGrpSpPr/>
          <p:nvPr/>
        </p:nvGrpSpPr>
        <p:grpSpPr>
          <a:xfrm>
            <a:off x="548714" y="3848077"/>
            <a:ext cx="1889609" cy="522284"/>
            <a:chOff x="2813773" y="1474068"/>
            <a:chExt cx="1679027" cy="429656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31E21F7F-4A07-8585-7061-6FF39EBDD7D9}"/>
                </a:ext>
              </a:extLst>
            </p:cNvPr>
            <p:cNvSpPr/>
            <p:nvPr/>
          </p:nvSpPr>
          <p:spPr>
            <a:xfrm>
              <a:off x="2813773" y="1474068"/>
              <a:ext cx="1679027" cy="42965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FFA5A7C7-DC49-28B3-AD10-637A8F7E5B0C}"/>
                </a:ext>
              </a:extLst>
            </p:cNvPr>
            <p:cNvSpPr/>
            <p:nvPr/>
          </p:nvSpPr>
          <p:spPr>
            <a:xfrm>
              <a:off x="2850504" y="1506314"/>
              <a:ext cx="1605561" cy="369313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8AA636B-8A15-CC36-A9F3-2C25F5DD351B}"/>
                </a:ext>
              </a:extLst>
            </p:cNvPr>
            <p:cNvSpPr txBox="1"/>
            <p:nvPr/>
          </p:nvSpPr>
          <p:spPr>
            <a:xfrm>
              <a:off x="2941302" y="1528643"/>
              <a:ext cx="1338580" cy="3149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用户来源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90C0761-2637-E42B-30DA-371BDFDE86E3}"/>
              </a:ext>
            </a:extLst>
          </p:cNvPr>
          <p:cNvGrpSpPr/>
          <p:nvPr/>
        </p:nvGrpSpPr>
        <p:grpSpPr>
          <a:xfrm>
            <a:off x="3076298" y="3848077"/>
            <a:ext cx="1889609" cy="522284"/>
            <a:chOff x="2813773" y="1474068"/>
            <a:chExt cx="1679027" cy="429656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9C4C30CF-AC60-CCB5-689C-3D059FA30ED6}"/>
                </a:ext>
              </a:extLst>
            </p:cNvPr>
            <p:cNvSpPr/>
            <p:nvPr/>
          </p:nvSpPr>
          <p:spPr>
            <a:xfrm>
              <a:off x="2813773" y="1474068"/>
              <a:ext cx="1679027" cy="42965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B55B4150-A048-A725-50BE-231A27B1E14D}"/>
                </a:ext>
              </a:extLst>
            </p:cNvPr>
            <p:cNvSpPr/>
            <p:nvPr/>
          </p:nvSpPr>
          <p:spPr>
            <a:xfrm>
              <a:off x="2850504" y="1506314"/>
              <a:ext cx="1605561" cy="369313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9E81644-21D0-3C7B-C462-67FEC616C07D}"/>
                </a:ext>
              </a:extLst>
            </p:cNvPr>
            <p:cNvSpPr txBox="1"/>
            <p:nvPr/>
          </p:nvSpPr>
          <p:spPr>
            <a:xfrm>
              <a:off x="2941302" y="1528643"/>
              <a:ext cx="1338580" cy="3149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用户属性</a:t>
              </a: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949A8C97-2182-1F58-6F1E-B44CD8E8C94C}"/>
              </a:ext>
            </a:extLst>
          </p:cNvPr>
          <p:cNvSpPr txBox="1"/>
          <p:nvPr/>
        </p:nvSpPr>
        <p:spPr>
          <a:xfrm>
            <a:off x="1791457" y="5110604"/>
            <a:ext cx="1874573" cy="3828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用户指标</a:t>
            </a:r>
            <a:endParaRPr lang="en-US" altLang="zh-CN" sz="16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591087A-7D8F-2455-0ECF-3AC9E5770BA8}"/>
              </a:ext>
            </a:extLst>
          </p:cNvPr>
          <p:cNvGrpSpPr/>
          <p:nvPr/>
        </p:nvGrpSpPr>
        <p:grpSpPr>
          <a:xfrm>
            <a:off x="8531250" y="1695713"/>
            <a:ext cx="1889609" cy="522284"/>
            <a:chOff x="2813773" y="1474068"/>
            <a:chExt cx="1679027" cy="429656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160217A8-3F93-E693-4408-3DE5956A2CAF}"/>
                </a:ext>
              </a:extLst>
            </p:cNvPr>
            <p:cNvSpPr/>
            <p:nvPr/>
          </p:nvSpPr>
          <p:spPr>
            <a:xfrm>
              <a:off x="2813773" y="1474068"/>
              <a:ext cx="1679027" cy="42965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2354BDEE-37C5-1D88-209D-012DB810F437}"/>
                </a:ext>
              </a:extLst>
            </p:cNvPr>
            <p:cNvSpPr/>
            <p:nvPr/>
          </p:nvSpPr>
          <p:spPr>
            <a:xfrm>
              <a:off x="2850504" y="1506314"/>
              <a:ext cx="1605561" cy="369313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847C5D83-EAD5-EE38-4CC3-B1B19749BD05}"/>
                </a:ext>
              </a:extLst>
            </p:cNvPr>
            <p:cNvSpPr txBox="1"/>
            <p:nvPr/>
          </p:nvSpPr>
          <p:spPr>
            <a:xfrm>
              <a:off x="2941302" y="1528643"/>
              <a:ext cx="1338580" cy="3149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图文发布数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62EC8A31-61F3-4611-1F3E-3B5EF06A0323}"/>
              </a:ext>
            </a:extLst>
          </p:cNvPr>
          <p:cNvGrpSpPr/>
          <p:nvPr/>
        </p:nvGrpSpPr>
        <p:grpSpPr>
          <a:xfrm>
            <a:off x="7247978" y="2772398"/>
            <a:ext cx="1889609" cy="522284"/>
            <a:chOff x="2813773" y="1474068"/>
            <a:chExt cx="1679027" cy="429656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AE33F9B5-1CFD-AE9E-9DA4-741FE3D77B8A}"/>
                </a:ext>
              </a:extLst>
            </p:cNvPr>
            <p:cNvSpPr/>
            <p:nvPr/>
          </p:nvSpPr>
          <p:spPr>
            <a:xfrm>
              <a:off x="2813773" y="1474068"/>
              <a:ext cx="1679027" cy="42965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111517EE-A208-8C1C-E585-9E9FA9A7E47C}"/>
                </a:ext>
              </a:extLst>
            </p:cNvPr>
            <p:cNvSpPr/>
            <p:nvPr/>
          </p:nvSpPr>
          <p:spPr>
            <a:xfrm>
              <a:off x="2850504" y="1506314"/>
              <a:ext cx="1605561" cy="369313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F05E9BFE-0F54-0FB3-5A45-218E035DDC2B}"/>
                </a:ext>
              </a:extLst>
            </p:cNvPr>
            <p:cNvSpPr txBox="1"/>
            <p:nvPr/>
          </p:nvSpPr>
          <p:spPr>
            <a:xfrm>
              <a:off x="2941302" y="1528643"/>
              <a:ext cx="1338580" cy="3149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原文阅读量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077707AD-265E-60C6-A167-89330AFF8083}"/>
              </a:ext>
            </a:extLst>
          </p:cNvPr>
          <p:cNvGrpSpPr/>
          <p:nvPr/>
        </p:nvGrpSpPr>
        <p:grpSpPr>
          <a:xfrm>
            <a:off x="9775562" y="2771895"/>
            <a:ext cx="1889609" cy="522284"/>
            <a:chOff x="2813773" y="1474068"/>
            <a:chExt cx="1679027" cy="429656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D6C4C3FD-2F8C-D137-0869-759039DD9C47}"/>
                </a:ext>
              </a:extLst>
            </p:cNvPr>
            <p:cNvSpPr/>
            <p:nvPr/>
          </p:nvSpPr>
          <p:spPr>
            <a:xfrm>
              <a:off x="2813773" y="1474068"/>
              <a:ext cx="1679027" cy="42965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8F41146B-D79A-41E1-48BE-F26ABAB4B534}"/>
                </a:ext>
              </a:extLst>
            </p:cNvPr>
            <p:cNvSpPr/>
            <p:nvPr/>
          </p:nvSpPr>
          <p:spPr>
            <a:xfrm>
              <a:off x="2850504" y="1506314"/>
              <a:ext cx="1605561" cy="369313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44929BC8-5AAA-6B63-9BDB-F65762D7DC52}"/>
                </a:ext>
              </a:extLst>
            </p:cNvPr>
            <p:cNvSpPr txBox="1"/>
            <p:nvPr/>
          </p:nvSpPr>
          <p:spPr>
            <a:xfrm>
              <a:off x="2941302" y="1528643"/>
              <a:ext cx="1338580" cy="3149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评论数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D8CEB255-5C42-85D5-4201-7581FB624EE0}"/>
              </a:ext>
            </a:extLst>
          </p:cNvPr>
          <p:cNvGrpSpPr/>
          <p:nvPr/>
        </p:nvGrpSpPr>
        <p:grpSpPr>
          <a:xfrm>
            <a:off x="7247975" y="3848077"/>
            <a:ext cx="1889609" cy="522284"/>
            <a:chOff x="2813773" y="1474068"/>
            <a:chExt cx="1679027" cy="429656"/>
          </a:xfrm>
        </p:grpSpPr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BECF9C7A-6891-099A-7933-0EAC5F227942}"/>
                </a:ext>
              </a:extLst>
            </p:cNvPr>
            <p:cNvSpPr/>
            <p:nvPr/>
          </p:nvSpPr>
          <p:spPr>
            <a:xfrm>
              <a:off x="2813773" y="1474068"/>
              <a:ext cx="1679027" cy="42965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A3CEBEC1-E1FF-2E75-D15F-DEC01A017B61}"/>
                </a:ext>
              </a:extLst>
            </p:cNvPr>
            <p:cNvSpPr/>
            <p:nvPr/>
          </p:nvSpPr>
          <p:spPr>
            <a:xfrm>
              <a:off x="2850504" y="1506314"/>
              <a:ext cx="1605561" cy="369313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7DD1FDDC-433E-3788-A936-C55EC3022EED}"/>
                </a:ext>
              </a:extLst>
            </p:cNvPr>
            <p:cNvSpPr txBox="1"/>
            <p:nvPr/>
          </p:nvSpPr>
          <p:spPr>
            <a:xfrm>
              <a:off x="2941302" y="1528643"/>
              <a:ext cx="1338580" cy="3149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二次传播数</a:t>
              </a: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BD2FE0CE-73B3-423E-0A2B-90132DF24697}"/>
              </a:ext>
            </a:extLst>
          </p:cNvPr>
          <p:cNvGrpSpPr/>
          <p:nvPr/>
        </p:nvGrpSpPr>
        <p:grpSpPr>
          <a:xfrm>
            <a:off x="9775559" y="3848077"/>
            <a:ext cx="1889609" cy="522284"/>
            <a:chOff x="2813773" y="1474068"/>
            <a:chExt cx="1679027" cy="429656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8C2BC35A-0339-75E9-E117-8ABE2024744B}"/>
                </a:ext>
              </a:extLst>
            </p:cNvPr>
            <p:cNvSpPr/>
            <p:nvPr/>
          </p:nvSpPr>
          <p:spPr>
            <a:xfrm>
              <a:off x="2813773" y="1474068"/>
              <a:ext cx="1679027" cy="42965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03258FCC-DCD2-3B66-3D39-967CDC0478DA}"/>
                </a:ext>
              </a:extLst>
            </p:cNvPr>
            <p:cNvSpPr/>
            <p:nvPr/>
          </p:nvSpPr>
          <p:spPr>
            <a:xfrm>
              <a:off x="2850504" y="1506314"/>
              <a:ext cx="1605561" cy="369313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0DD3A2E8-88D0-28C8-6619-0391BC331403}"/>
                </a:ext>
              </a:extLst>
            </p:cNvPr>
            <p:cNvSpPr txBox="1"/>
            <p:nvPr/>
          </p:nvSpPr>
          <p:spPr>
            <a:xfrm>
              <a:off x="2941302" y="1528643"/>
              <a:ext cx="1338580" cy="3149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点赞、收藏数</a:t>
              </a: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83D6C18F-D38A-C43D-4B97-58479E55461B}"/>
              </a:ext>
            </a:extLst>
          </p:cNvPr>
          <p:cNvGrpSpPr/>
          <p:nvPr/>
        </p:nvGrpSpPr>
        <p:grpSpPr>
          <a:xfrm>
            <a:off x="2221318" y="4780828"/>
            <a:ext cx="1042583" cy="179536"/>
            <a:chOff x="1656273" y="4776902"/>
            <a:chExt cx="1042583" cy="179536"/>
          </a:xfrm>
        </p:grpSpPr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F4252BBA-ECE7-ACA5-524A-B034619F841C}"/>
                </a:ext>
              </a:extLst>
            </p:cNvPr>
            <p:cNvSpPr/>
            <p:nvPr/>
          </p:nvSpPr>
          <p:spPr>
            <a:xfrm>
              <a:off x="1656273" y="4780722"/>
              <a:ext cx="175716" cy="1757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CF80BBEC-DA96-B80E-78AA-C86E61404680}"/>
                </a:ext>
              </a:extLst>
            </p:cNvPr>
            <p:cNvSpPr/>
            <p:nvPr/>
          </p:nvSpPr>
          <p:spPr>
            <a:xfrm>
              <a:off x="2092469" y="4776902"/>
              <a:ext cx="175716" cy="1757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17302443-647A-5045-4F02-B10BC5775254}"/>
                </a:ext>
              </a:extLst>
            </p:cNvPr>
            <p:cNvSpPr/>
            <p:nvPr/>
          </p:nvSpPr>
          <p:spPr>
            <a:xfrm>
              <a:off x="2523140" y="4776902"/>
              <a:ext cx="175716" cy="1757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BB1FD949-C268-24D5-136F-15FE9D29746E}"/>
              </a:ext>
            </a:extLst>
          </p:cNvPr>
          <p:cNvSpPr txBox="1"/>
          <p:nvPr/>
        </p:nvSpPr>
        <p:spPr>
          <a:xfrm>
            <a:off x="8550457" y="5055237"/>
            <a:ext cx="1874573" cy="3828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内容指标</a:t>
            </a:r>
            <a:endParaRPr lang="en-US" altLang="zh-CN" sz="16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DB3B8E81-86F7-A3EF-3CCA-A00D8F4CFF50}"/>
              </a:ext>
            </a:extLst>
          </p:cNvPr>
          <p:cNvGrpSpPr/>
          <p:nvPr/>
        </p:nvGrpSpPr>
        <p:grpSpPr>
          <a:xfrm>
            <a:off x="8980318" y="4725461"/>
            <a:ext cx="1042583" cy="179536"/>
            <a:chOff x="1656273" y="4776902"/>
            <a:chExt cx="1042583" cy="179536"/>
          </a:xfrm>
        </p:grpSpPr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FD9DE58F-4096-EDE9-3AC9-821A4F38EEBE}"/>
                </a:ext>
              </a:extLst>
            </p:cNvPr>
            <p:cNvSpPr/>
            <p:nvPr/>
          </p:nvSpPr>
          <p:spPr>
            <a:xfrm>
              <a:off x="1656273" y="4780722"/>
              <a:ext cx="175716" cy="1757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DF4A511B-CF1B-47AD-D763-D3E604C0E44D}"/>
                </a:ext>
              </a:extLst>
            </p:cNvPr>
            <p:cNvSpPr/>
            <p:nvPr/>
          </p:nvSpPr>
          <p:spPr>
            <a:xfrm>
              <a:off x="2092469" y="4776902"/>
              <a:ext cx="175716" cy="1757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9FEB7D1D-95DD-8634-3F19-2149F3FA189F}"/>
                </a:ext>
              </a:extLst>
            </p:cNvPr>
            <p:cNvSpPr/>
            <p:nvPr/>
          </p:nvSpPr>
          <p:spPr>
            <a:xfrm>
              <a:off x="2523140" y="4776902"/>
              <a:ext cx="175716" cy="1757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29C78DD9-58CA-E13D-DC0C-36A210A52AF6}"/>
              </a:ext>
            </a:extLst>
          </p:cNvPr>
          <p:cNvGrpSpPr/>
          <p:nvPr/>
        </p:nvGrpSpPr>
        <p:grpSpPr>
          <a:xfrm>
            <a:off x="2256815" y="5006422"/>
            <a:ext cx="1039952" cy="713801"/>
            <a:chOff x="3151660" y="1273405"/>
            <a:chExt cx="5576387" cy="382751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14FBD977-777D-D6F4-1DE0-1481BA762B50}"/>
                </a:ext>
              </a:extLst>
            </p:cNvPr>
            <p:cNvSpPr/>
            <p:nvPr/>
          </p:nvSpPr>
          <p:spPr>
            <a:xfrm rot="9794549" flipH="1" flipV="1">
              <a:off x="3151660" y="1735081"/>
              <a:ext cx="5576387" cy="3365836"/>
            </a:xfrm>
            <a:prstGeom prst="ellipse">
              <a:avLst/>
            </a:prstGeom>
            <a:noFill/>
            <a:ln>
              <a:gradFill>
                <a:gsLst>
                  <a:gs pos="55000">
                    <a:schemeClr val="accent1"/>
                  </a:gs>
                  <a:gs pos="0">
                    <a:schemeClr val="bg1"/>
                  </a:gs>
                  <a:gs pos="100000">
                    <a:schemeClr val="tx1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839F45B3-BBC4-F438-7C6C-0FC47D93B83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217928" y="1273405"/>
              <a:ext cx="775601" cy="804809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0E4C0687-B98C-5BFC-27A5-CD89C930BC60}"/>
              </a:ext>
            </a:extLst>
          </p:cNvPr>
          <p:cNvGrpSpPr/>
          <p:nvPr/>
        </p:nvGrpSpPr>
        <p:grpSpPr>
          <a:xfrm>
            <a:off x="9012150" y="4973429"/>
            <a:ext cx="1039952" cy="713801"/>
            <a:chOff x="3151660" y="1273405"/>
            <a:chExt cx="5576387" cy="3827512"/>
          </a:xfrm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A021E7F0-DD5E-BF99-07F8-F9E78FFD632E}"/>
                </a:ext>
              </a:extLst>
            </p:cNvPr>
            <p:cNvSpPr/>
            <p:nvPr/>
          </p:nvSpPr>
          <p:spPr>
            <a:xfrm rot="9794549" flipH="1" flipV="1">
              <a:off x="3151660" y="1735081"/>
              <a:ext cx="5576387" cy="3365836"/>
            </a:xfrm>
            <a:prstGeom prst="ellipse">
              <a:avLst/>
            </a:prstGeom>
            <a:noFill/>
            <a:ln>
              <a:gradFill>
                <a:gsLst>
                  <a:gs pos="55000">
                    <a:schemeClr val="accent1"/>
                  </a:gs>
                  <a:gs pos="0">
                    <a:schemeClr val="bg1"/>
                  </a:gs>
                  <a:gs pos="100000">
                    <a:schemeClr val="tx1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8D7A92F5-FD52-EA70-7100-606DFA68D5A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217928" y="1273405"/>
              <a:ext cx="775601" cy="804809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2347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8AC119F-DEA5-FC30-7B58-93276D087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新媒体运营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—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转化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0D9631-0024-C7BB-10DF-ADC565195E01}"/>
              </a:ext>
            </a:extLst>
          </p:cNvPr>
          <p:cNvSpPr/>
          <p:nvPr/>
        </p:nvSpPr>
        <p:spPr>
          <a:xfrm>
            <a:off x="1682620" y="1593820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8AC39474-D638-7FE5-DCE5-8E1F64259E87}"/>
              </a:ext>
            </a:extLst>
          </p:cNvPr>
          <p:cNvSpPr/>
          <p:nvPr/>
        </p:nvSpPr>
        <p:spPr>
          <a:xfrm rot="20959538" flipH="1">
            <a:off x="1850221" y="1337020"/>
            <a:ext cx="9383440" cy="5058420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1"/>
                </a:gs>
                <a:gs pos="35374">
                  <a:srgbClr val="E6A4FF"/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21F6A58-50AA-3944-72EF-6C897226DCE7}"/>
              </a:ext>
            </a:extLst>
          </p:cNvPr>
          <p:cNvSpPr/>
          <p:nvPr/>
        </p:nvSpPr>
        <p:spPr>
          <a:xfrm>
            <a:off x="1515336" y="1746220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C3F31EE-062B-F5C0-5B08-3D4C668FD80E}"/>
              </a:ext>
            </a:extLst>
          </p:cNvPr>
          <p:cNvSpPr/>
          <p:nvPr/>
        </p:nvSpPr>
        <p:spPr>
          <a:xfrm>
            <a:off x="1362936" y="1823297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E412A35-D3C7-9678-3804-7D6976DE82BE}"/>
              </a:ext>
            </a:extLst>
          </p:cNvPr>
          <p:cNvSpPr/>
          <p:nvPr/>
        </p:nvSpPr>
        <p:spPr>
          <a:xfrm>
            <a:off x="1210536" y="1670897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E10AD7D-3963-1295-F60E-D9EE09F5E25E}"/>
              </a:ext>
            </a:extLst>
          </p:cNvPr>
          <p:cNvGrpSpPr/>
          <p:nvPr/>
        </p:nvGrpSpPr>
        <p:grpSpPr>
          <a:xfrm>
            <a:off x="951793" y="1495331"/>
            <a:ext cx="8866208" cy="4102378"/>
            <a:chOff x="1027186" y="1700454"/>
            <a:chExt cx="8866208" cy="4102378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ACF59DE-0610-1CC2-EABF-418DFE6E500E}"/>
                </a:ext>
              </a:extLst>
            </p:cNvPr>
            <p:cNvGrpSpPr/>
            <p:nvPr/>
          </p:nvGrpSpPr>
          <p:grpSpPr>
            <a:xfrm>
              <a:off x="1027186" y="1700454"/>
              <a:ext cx="8866208" cy="4102378"/>
              <a:chOff x="756301" y="1361365"/>
              <a:chExt cx="8866208" cy="4102378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35CA03CB-AF79-1F54-561E-BD8385011FAE}"/>
                  </a:ext>
                </a:extLst>
              </p:cNvPr>
              <p:cNvSpPr/>
              <p:nvPr/>
            </p:nvSpPr>
            <p:spPr>
              <a:xfrm>
                <a:off x="756301" y="1377879"/>
                <a:ext cx="8866208" cy="40858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C6B7A942-8F4F-AAD8-02C6-CB2AE827BB50}"/>
                  </a:ext>
                </a:extLst>
              </p:cNvPr>
              <p:cNvSpPr/>
              <p:nvPr/>
            </p:nvSpPr>
            <p:spPr>
              <a:xfrm>
                <a:off x="756301" y="1361365"/>
                <a:ext cx="8866208" cy="5843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0360B602-E676-620E-E1F7-225A7D5DE3A7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9A893203-D75C-29D8-77FC-15D26AA342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B73FFE1-4781-17A4-B536-6DABC3C069DB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E9F169C4-73C7-4FF8-3E18-7331E65380DC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325909B3-0FBE-C73D-CA31-D3DF718F81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7C5397B5-676A-F2DC-3158-DDAA3ADFB5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20A29F80-34DE-0DC7-5653-54544F91BF6F}"/>
              </a:ext>
            </a:extLst>
          </p:cNvPr>
          <p:cNvSpPr/>
          <p:nvPr/>
        </p:nvSpPr>
        <p:spPr>
          <a:xfrm>
            <a:off x="9149286" y="5269056"/>
            <a:ext cx="560110" cy="211811"/>
          </a:xfrm>
          <a:custGeom>
            <a:avLst/>
            <a:gdLst>
              <a:gd name="connsiteX0" fmla="*/ 1459924 w 1459924"/>
              <a:gd name="connsiteY0" fmla="*/ 280519 h 552085"/>
              <a:gd name="connsiteX1" fmla="*/ 1459924 w 1459924"/>
              <a:gd name="connsiteY1" fmla="*/ 280974 h 552085"/>
              <a:gd name="connsiteX2" fmla="*/ 1457208 w 1459924"/>
              <a:gd name="connsiteY2" fmla="*/ 280746 h 552085"/>
              <a:gd name="connsiteX3" fmla="*/ 0 w 1459924"/>
              <a:gd name="connsiteY3" fmla="*/ 397 h 552085"/>
              <a:gd name="connsiteX4" fmla="*/ 270655 w 1459924"/>
              <a:gd name="connsiteY4" fmla="*/ 275051 h 552085"/>
              <a:gd name="connsiteX5" fmla="*/ 301779 w 1459924"/>
              <a:gd name="connsiteY5" fmla="*/ 277646 h 552085"/>
              <a:gd name="connsiteX6" fmla="*/ 301779 w 1459924"/>
              <a:gd name="connsiteY6" fmla="*/ 397 h 552085"/>
              <a:gd name="connsiteX7" fmla="*/ 516457 w 1459924"/>
              <a:gd name="connsiteY7" fmla="*/ 261301 h 552085"/>
              <a:gd name="connsiteX8" fmla="*/ 557958 w 1459924"/>
              <a:gd name="connsiteY8" fmla="*/ 271495 h 552085"/>
              <a:gd name="connsiteX9" fmla="*/ 557958 w 1459924"/>
              <a:gd name="connsiteY9" fmla="*/ 397 h 552085"/>
              <a:gd name="connsiteX10" fmla="*/ 828613 w 1459924"/>
              <a:gd name="connsiteY10" fmla="*/ 275051 h 552085"/>
              <a:gd name="connsiteX11" fmla="*/ 838093 w 1459924"/>
              <a:gd name="connsiteY11" fmla="*/ 275842 h 552085"/>
              <a:gd name="connsiteX12" fmla="*/ 838093 w 1459924"/>
              <a:gd name="connsiteY12" fmla="*/ 397 h 552085"/>
              <a:gd name="connsiteX13" fmla="*/ 1108748 w 1459924"/>
              <a:gd name="connsiteY13" fmla="*/ 275051 h 552085"/>
              <a:gd name="connsiteX14" fmla="*/ 1118228 w 1459924"/>
              <a:gd name="connsiteY14" fmla="*/ 275842 h 552085"/>
              <a:gd name="connsiteX15" fmla="*/ 1118228 w 1459924"/>
              <a:gd name="connsiteY15" fmla="*/ 397 h 552085"/>
              <a:gd name="connsiteX16" fmla="*/ 1388884 w 1459924"/>
              <a:gd name="connsiteY16" fmla="*/ 275051 h 552085"/>
              <a:gd name="connsiteX17" fmla="*/ 1457190 w 1459924"/>
              <a:gd name="connsiteY17" fmla="*/ 280746 h 552085"/>
              <a:gd name="connsiteX18" fmla="*/ 1388884 w 1459924"/>
              <a:gd name="connsiteY18" fmla="*/ 286440 h 552085"/>
              <a:gd name="connsiteX19" fmla="*/ 1138797 w 1459924"/>
              <a:gd name="connsiteY19" fmla="*/ 464700 h 552085"/>
              <a:gd name="connsiteX20" fmla="*/ 1120150 w 1459924"/>
              <a:gd name="connsiteY20" fmla="*/ 552085 h 552085"/>
              <a:gd name="connsiteX21" fmla="*/ 1118228 w 1459924"/>
              <a:gd name="connsiteY21" fmla="*/ 552085 h 552085"/>
              <a:gd name="connsiteX22" fmla="*/ 1118228 w 1459924"/>
              <a:gd name="connsiteY22" fmla="*/ 285650 h 552085"/>
              <a:gd name="connsiteX23" fmla="*/ 1108748 w 1459924"/>
              <a:gd name="connsiteY23" fmla="*/ 286440 h 552085"/>
              <a:gd name="connsiteX24" fmla="*/ 858662 w 1459924"/>
              <a:gd name="connsiteY24" fmla="*/ 464700 h 552085"/>
              <a:gd name="connsiteX25" fmla="*/ 840015 w 1459924"/>
              <a:gd name="connsiteY25" fmla="*/ 552085 h 552085"/>
              <a:gd name="connsiteX26" fmla="*/ 838093 w 1459924"/>
              <a:gd name="connsiteY26" fmla="*/ 552085 h 552085"/>
              <a:gd name="connsiteX27" fmla="*/ 838093 w 1459924"/>
              <a:gd name="connsiteY27" fmla="*/ 285650 h 552085"/>
              <a:gd name="connsiteX28" fmla="*/ 828613 w 1459924"/>
              <a:gd name="connsiteY28" fmla="*/ 286440 h 552085"/>
              <a:gd name="connsiteX29" fmla="*/ 578527 w 1459924"/>
              <a:gd name="connsiteY29" fmla="*/ 464700 h 552085"/>
              <a:gd name="connsiteX30" fmla="*/ 559880 w 1459924"/>
              <a:gd name="connsiteY30" fmla="*/ 552085 h 552085"/>
              <a:gd name="connsiteX31" fmla="*/ 557958 w 1459924"/>
              <a:gd name="connsiteY31" fmla="*/ 552085 h 552085"/>
              <a:gd name="connsiteX32" fmla="*/ 557958 w 1459924"/>
              <a:gd name="connsiteY32" fmla="*/ 289996 h 552085"/>
              <a:gd name="connsiteX33" fmla="*/ 516457 w 1459924"/>
              <a:gd name="connsiteY33" fmla="*/ 300190 h 552085"/>
              <a:gd name="connsiteX34" fmla="*/ 317644 w 1459924"/>
              <a:gd name="connsiteY34" fmla="*/ 476082 h 552085"/>
              <a:gd name="connsiteX35" fmla="*/ 303460 w 1459924"/>
              <a:gd name="connsiteY35" fmla="*/ 552085 h 552085"/>
              <a:gd name="connsiteX36" fmla="*/ 301779 w 1459924"/>
              <a:gd name="connsiteY36" fmla="*/ 552085 h 552085"/>
              <a:gd name="connsiteX37" fmla="*/ 301779 w 1459924"/>
              <a:gd name="connsiteY37" fmla="*/ 283846 h 552085"/>
              <a:gd name="connsiteX38" fmla="*/ 270655 w 1459924"/>
              <a:gd name="connsiteY38" fmla="*/ 286440 h 552085"/>
              <a:gd name="connsiteX39" fmla="*/ 20569 w 1459924"/>
              <a:gd name="connsiteY39" fmla="*/ 464700 h 552085"/>
              <a:gd name="connsiteX40" fmla="*/ 1922 w 1459924"/>
              <a:gd name="connsiteY40" fmla="*/ 552085 h 552085"/>
              <a:gd name="connsiteX41" fmla="*/ 0 w 1459924"/>
              <a:gd name="connsiteY41" fmla="*/ 552085 h 552085"/>
              <a:gd name="connsiteX42" fmla="*/ 1118228 w 1459924"/>
              <a:gd name="connsiteY42" fmla="*/ 0 h 552085"/>
              <a:gd name="connsiteX43" fmla="*/ 1118277 w 1459924"/>
              <a:gd name="connsiteY43" fmla="*/ 0 h 552085"/>
              <a:gd name="connsiteX44" fmla="*/ 1118228 w 1459924"/>
              <a:gd name="connsiteY44" fmla="*/ 397 h 552085"/>
              <a:gd name="connsiteX45" fmla="*/ 838093 w 1459924"/>
              <a:gd name="connsiteY45" fmla="*/ 0 h 552085"/>
              <a:gd name="connsiteX46" fmla="*/ 838141 w 1459924"/>
              <a:gd name="connsiteY46" fmla="*/ 0 h 552085"/>
              <a:gd name="connsiteX47" fmla="*/ 838093 w 1459924"/>
              <a:gd name="connsiteY47" fmla="*/ 397 h 552085"/>
              <a:gd name="connsiteX48" fmla="*/ 557958 w 1459924"/>
              <a:gd name="connsiteY48" fmla="*/ 0 h 552085"/>
              <a:gd name="connsiteX49" fmla="*/ 558006 w 1459924"/>
              <a:gd name="connsiteY49" fmla="*/ 0 h 552085"/>
              <a:gd name="connsiteX50" fmla="*/ 557958 w 1459924"/>
              <a:gd name="connsiteY50" fmla="*/ 397 h 552085"/>
              <a:gd name="connsiteX51" fmla="*/ 301779 w 1459924"/>
              <a:gd name="connsiteY51" fmla="*/ 0 h 552085"/>
              <a:gd name="connsiteX52" fmla="*/ 301827 w 1459924"/>
              <a:gd name="connsiteY52" fmla="*/ 0 h 552085"/>
              <a:gd name="connsiteX53" fmla="*/ 301779 w 1459924"/>
              <a:gd name="connsiteY53" fmla="*/ 397 h 552085"/>
              <a:gd name="connsiteX54" fmla="*/ 0 w 1459924"/>
              <a:gd name="connsiteY54" fmla="*/ 0 h 552085"/>
              <a:gd name="connsiteX55" fmla="*/ 48 w 1459924"/>
              <a:gd name="connsiteY55" fmla="*/ 0 h 552085"/>
              <a:gd name="connsiteX56" fmla="*/ 0 w 1459924"/>
              <a:gd name="connsiteY56" fmla="*/ 397 h 5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59924" h="552085">
                <a:moveTo>
                  <a:pt x="1459924" y="280519"/>
                </a:moveTo>
                <a:lnTo>
                  <a:pt x="1459924" y="280974"/>
                </a:lnTo>
                <a:lnTo>
                  <a:pt x="1457208" y="280746"/>
                </a:lnTo>
                <a:close/>
                <a:moveTo>
                  <a:pt x="0" y="397"/>
                </a:moveTo>
                <a:cubicBezTo>
                  <a:pt x="0" y="135876"/>
                  <a:pt x="116194" y="248909"/>
                  <a:pt x="270655" y="275051"/>
                </a:cubicBezTo>
                <a:lnTo>
                  <a:pt x="301779" y="277646"/>
                </a:lnTo>
                <a:lnTo>
                  <a:pt x="301779" y="397"/>
                </a:lnTo>
                <a:cubicBezTo>
                  <a:pt x="301779" y="118941"/>
                  <a:pt x="390740" y="220300"/>
                  <a:pt x="516457" y="261301"/>
                </a:cubicBezTo>
                <a:lnTo>
                  <a:pt x="557958" y="271495"/>
                </a:lnTo>
                <a:lnTo>
                  <a:pt x="557958" y="397"/>
                </a:lnTo>
                <a:cubicBezTo>
                  <a:pt x="557958" y="135876"/>
                  <a:pt x="674152" y="248909"/>
                  <a:pt x="828613" y="275051"/>
                </a:cubicBezTo>
                <a:lnTo>
                  <a:pt x="838093" y="275842"/>
                </a:lnTo>
                <a:lnTo>
                  <a:pt x="838093" y="397"/>
                </a:lnTo>
                <a:cubicBezTo>
                  <a:pt x="838093" y="135876"/>
                  <a:pt x="954287" y="248909"/>
                  <a:pt x="1108748" y="275051"/>
                </a:cubicBezTo>
                <a:lnTo>
                  <a:pt x="1118228" y="275842"/>
                </a:lnTo>
                <a:lnTo>
                  <a:pt x="1118228" y="397"/>
                </a:lnTo>
                <a:cubicBezTo>
                  <a:pt x="1118228" y="135876"/>
                  <a:pt x="1234422" y="248909"/>
                  <a:pt x="1388884" y="275051"/>
                </a:cubicBezTo>
                <a:lnTo>
                  <a:pt x="1457190" y="280746"/>
                </a:lnTo>
                <a:lnTo>
                  <a:pt x="1388884" y="286440"/>
                </a:lnTo>
                <a:cubicBezTo>
                  <a:pt x="1273038" y="306047"/>
                  <a:pt x="1178717" y="374530"/>
                  <a:pt x="1138797" y="464700"/>
                </a:cubicBezTo>
                <a:lnTo>
                  <a:pt x="1120150" y="552085"/>
                </a:lnTo>
                <a:lnTo>
                  <a:pt x="1118228" y="552085"/>
                </a:lnTo>
                <a:lnTo>
                  <a:pt x="1118228" y="285650"/>
                </a:lnTo>
                <a:lnTo>
                  <a:pt x="1108748" y="286440"/>
                </a:lnTo>
                <a:cubicBezTo>
                  <a:pt x="992902" y="306047"/>
                  <a:pt x="898582" y="374530"/>
                  <a:pt x="858662" y="464700"/>
                </a:cubicBezTo>
                <a:lnTo>
                  <a:pt x="840015" y="552085"/>
                </a:lnTo>
                <a:lnTo>
                  <a:pt x="838093" y="552085"/>
                </a:lnTo>
                <a:lnTo>
                  <a:pt x="838093" y="285650"/>
                </a:lnTo>
                <a:lnTo>
                  <a:pt x="828613" y="286440"/>
                </a:lnTo>
                <a:cubicBezTo>
                  <a:pt x="712767" y="306047"/>
                  <a:pt x="618447" y="374530"/>
                  <a:pt x="578527" y="464700"/>
                </a:cubicBezTo>
                <a:lnTo>
                  <a:pt x="559880" y="552085"/>
                </a:lnTo>
                <a:lnTo>
                  <a:pt x="557958" y="552085"/>
                </a:lnTo>
                <a:lnTo>
                  <a:pt x="557958" y="289996"/>
                </a:lnTo>
                <a:lnTo>
                  <a:pt x="516457" y="300190"/>
                </a:lnTo>
                <a:cubicBezTo>
                  <a:pt x="422169" y="330941"/>
                  <a:pt x="348557" y="395643"/>
                  <a:pt x="317644" y="476082"/>
                </a:cubicBezTo>
                <a:lnTo>
                  <a:pt x="303460" y="552085"/>
                </a:lnTo>
                <a:lnTo>
                  <a:pt x="301779" y="552085"/>
                </a:lnTo>
                <a:lnTo>
                  <a:pt x="301779" y="283846"/>
                </a:lnTo>
                <a:lnTo>
                  <a:pt x="270655" y="286440"/>
                </a:lnTo>
                <a:cubicBezTo>
                  <a:pt x="154809" y="306047"/>
                  <a:pt x="60489" y="374530"/>
                  <a:pt x="20569" y="464700"/>
                </a:cubicBezTo>
                <a:lnTo>
                  <a:pt x="1922" y="552085"/>
                </a:lnTo>
                <a:lnTo>
                  <a:pt x="0" y="552085"/>
                </a:lnTo>
                <a:close/>
                <a:moveTo>
                  <a:pt x="1118228" y="0"/>
                </a:moveTo>
                <a:lnTo>
                  <a:pt x="1118277" y="0"/>
                </a:lnTo>
                <a:lnTo>
                  <a:pt x="1118228" y="397"/>
                </a:lnTo>
                <a:close/>
                <a:moveTo>
                  <a:pt x="838093" y="0"/>
                </a:moveTo>
                <a:lnTo>
                  <a:pt x="838141" y="0"/>
                </a:lnTo>
                <a:lnTo>
                  <a:pt x="838093" y="397"/>
                </a:lnTo>
                <a:close/>
                <a:moveTo>
                  <a:pt x="557958" y="0"/>
                </a:moveTo>
                <a:lnTo>
                  <a:pt x="558006" y="0"/>
                </a:lnTo>
                <a:lnTo>
                  <a:pt x="557958" y="397"/>
                </a:lnTo>
                <a:close/>
                <a:moveTo>
                  <a:pt x="301779" y="0"/>
                </a:moveTo>
                <a:lnTo>
                  <a:pt x="301827" y="0"/>
                </a:lnTo>
                <a:lnTo>
                  <a:pt x="301779" y="397"/>
                </a:lnTo>
                <a:close/>
                <a:moveTo>
                  <a:pt x="0" y="0"/>
                </a:moveTo>
                <a:lnTo>
                  <a:pt x="48" y="0"/>
                </a:lnTo>
                <a:lnTo>
                  <a:pt x="0" y="3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6FD02EAB-EBB6-9FF3-668E-BB6602070D74}"/>
              </a:ext>
            </a:extLst>
          </p:cNvPr>
          <p:cNvSpPr>
            <a:spLocks noChangeAspect="1"/>
          </p:cNvSpPr>
          <p:nvPr/>
        </p:nvSpPr>
        <p:spPr>
          <a:xfrm flipH="1">
            <a:off x="10774678" y="2230037"/>
            <a:ext cx="775601" cy="804809"/>
          </a:xfrm>
          <a:custGeom>
            <a:avLst/>
            <a:gdLst>
              <a:gd name="connsiteX0" fmla="*/ 72360 w 142242"/>
              <a:gd name="connsiteY0" fmla="*/ 0 h 147600"/>
              <a:gd name="connsiteX1" fmla="*/ 71121 w 142242"/>
              <a:gd name="connsiteY1" fmla="*/ 0 h 147600"/>
              <a:gd name="connsiteX2" fmla="*/ 69882 w 142242"/>
              <a:gd name="connsiteY2" fmla="*/ 0 h 147600"/>
              <a:gd name="connsiteX3" fmla="*/ 69480 w 142242"/>
              <a:gd name="connsiteY3" fmla="*/ 4341 h 147600"/>
              <a:gd name="connsiteX4" fmla="*/ 21791 w 142242"/>
              <a:gd name="connsiteY4" fmla="*/ 67745 h 147600"/>
              <a:gd name="connsiteX5" fmla="*/ 0 w 142242"/>
              <a:gd name="connsiteY5" fmla="*/ 72542 h 147600"/>
              <a:gd name="connsiteX6" fmla="*/ 0 w 142242"/>
              <a:gd name="connsiteY6" fmla="*/ 75058 h 147600"/>
              <a:gd name="connsiteX7" fmla="*/ 21791 w 142242"/>
              <a:gd name="connsiteY7" fmla="*/ 79856 h 147600"/>
              <a:gd name="connsiteX8" fmla="*/ 69480 w 142242"/>
              <a:gd name="connsiteY8" fmla="*/ 143259 h 147600"/>
              <a:gd name="connsiteX9" fmla="*/ 69882 w 142242"/>
              <a:gd name="connsiteY9" fmla="*/ 147600 h 147600"/>
              <a:gd name="connsiteX10" fmla="*/ 71121 w 142242"/>
              <a:gd name="connsiteY10" fmla="*/ 147600 h 147600"/>
              <a:gd name="connsiteX11" fmla="*/ 72360 w 142242"/>
              <a:gd name="connsiteY11" fmla="*/ 147600 h 147600"/>
              <a:gd name="connsiteX12" fmla="*/ 72762 w 142242"/>
              <a:gd name="connsiteY12" fmla="*/ 143259 h 147600"/>
              <a:gd name="connsiteX13" fmla="*/ 120451 w 142242"/>
              <a:gd name="connsiteY13" fmla="*/ 79856 h 147600"/>
              <a:gd name="connsiteX14" fmla="*/ 142242 w 142242"/>
              <a:gd name="connsiteY14" fmla="*/ 75058 h 147600"/>
              <a:gd name="connsiteX15" fmla="*/ 142242 w 142242"/>
              <a:gd name="connsiteY15" fmla="*/ 72542 h 147600"/>
              <a:gd name="connsiteX16" fmla="*/ 120451 w 142242"/>
              <a:gd name="connsiteY16" fmla="*/ 67745 h 147600"/>
              <a:gd name="connsiteX17" fmla="*/ 72762 w 142242"/>
              <a:gd name="connsiteY17" fmla="*/ 4341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242" h="147600">
                <a:moveTo>
                  <a:pt x="72360" y="0"/>
                </a:moveTo>
                <a:lnTo>
                  <a:pt x="71121" y="0"/>
                </a:lnTo>
                <a:lnTo>
                  <a:pt x="69882" y="0"/>
                </a:lnTo>
                <a:lnTo>
                  <a:pt x="69480" y="4341"/>
                </a:lnTo>
                <a:cubicBezTo>
                  <a:pt x="64101" y="33009"/>
                  <a:pt x="45949" y="56603"/>
                  <a:pt x="21791" y="67745"/>
                </a:cubicBezTo>
                <a:lnTo>
                  <a:pt x="0" y="72542"/>
                </a:lnTo>
                <a:lnTo>
                  <a:pt x="0" y="75058"/>
                </a:lnTo>
                <a:lnTo>
                  <a:pt x="21791" y="79856"/>
                </a:lnTo>
                <a:cubicBezTo>
                  <a:pt x="45949" y="90998"/>
                  <a:pt x="64101" y="114592"/>
                  <a:pt x="69480" y="143259"/>
                </a:cubicBezTo>
                <a:lnTo>
                  <a:pt x="69882" y="147600"/>
                </a:lnTo>
                <a:lnTo>
                  <a:pt x="71121" y="147600"/>
                </a:lnTo>
                <a:lnTo>
                  <a:pt x="72360" y="147600"/>
                </a:lnTo>
                <a:lnTo>
                  <a:pt x="72762" y="143259"/>
                </a:lnTo>
                <a:cubicBezTo>
                  <a:pt x="78141" y="114592"/>
                  <a:pt x="96293" y="90998"/>
                  <a:pt x="120451" y="79856"/>
                </a:cubicBezTo>
                <a:lnTo>
                  <a:pt x="142242" y="75058"/>
                </a:lnTo>
                <a:lnTo>
                  <a:pt x="142242" y="72542"/>
                </a:lnTo>
                <a:lnTo>
                  <a:pt x="120451" y="67745"/>
                </a:lnTo>
                <a:cubicBezTo>
                  <a:pt x="96293" y="56603"/>
                  <a:pt x="78141" y="33009"/>
                  <a:pt x="72762" y="43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55C9806-8A91-4DC1-ED02-976EC40FB379}"/>
              </a:ext>
            </a:extLst>
          </p:cNvPr>
          <p:cNvSpPr txBox="1"/>
          <p:nvPr/>
        </p:nvSpPr>
        <p:spPr>
          <a:xfrm>
            <a:off x="1518389" y="1481179"/>
            <a:ext cx="3536037" cy="5280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提升内容转化率的技巧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52702943-89D2-996D-8B17-390148B1F673}"/>
              </a:ext>
            </a:extLst>
          </p:cNvPr>
          <p:cNvSpPr>
            <a:spLocks noChangeAspect="1"/>
          </p:cNvSpPr>
          <p:nvPr/>
        </p:nvSpPr>
        <p:spPr>
          <a:xfrm flipH="1">
            <a:off x="1275995" y="1638526"/>
            <a:ext cx="252597" cy="262112"/>
          </a:xfrm>
          <a:custGeom>
            <a:avLst/>
            <a:gdLst>
              <a:gd name="connsiteX0" fmla="*/ 72360 w 142242"/>
              <a:gd name="connsiteY0" fmla="*/ 0 h 147600"/>
              <a:gd name="connsiteX1" fmla="*/ 71121 w 142242"/>
              <a:gd name="connsiteY1" fmla="*/ 0 h 147600"/>
              <a:gd name="connsiteX2" fmla="*/ 69882 w 142242"/>
              <a:gd name="connsiteY2" fmla="*/ 0 h 147600"/>
              <a:gd name="connsiteX3" fmla="*/ 69480 w 142242"/>
              <a:gd name="connsiteY3" fmla="*/ 4341 h 147600"/>
              <a:gd name="connsiteX4" fmla="*/ 21791 w 142242"/>
              <a:gd name="connsiteY4" fmla="*/ 67745 h 147600"/>
              <a:gd name="connsiteX5" fmla="*/ 0 w 142242"/>
              <a:gd name="connsiteY5" fmla="*/ 72542 h 147600"/>
              <a:gd name="connsiteX6" fmla="*/ 0 w 142242"/>
              <a:gd name="connsiteY6" fmla="*/ 75058 h 147600"/>
              <a:gd name="connsiteX7" fmla="*/ 21791 w 142242"/>
              <a:gd name="connsiteY7" fmla="*/ 79856 h 147600"/>
              <a:gd name="connsiteX8" fmla="*/ 69480 w 142242"/>
              <a:gd name="connsiteY8" fmla="*/ 143259 h 147600"/>
              <a:gd name="connsiteX9" fmla="*/ 69882 w 142242"/>
              <a:gd name="connsiteY9" fmla="*/ 147600 h 147600"/>
              <a:gd name="connsiteX10" fmla="*/ 71121 w 142242"/>
              <a:gd name="connsiteY10" fmla="*/ 147600 h 147600"/>
              <a:gd name="connsiteX11" fmla="*/ 72360 w 142242"/>
              <a:gd name="connsiteY11" fmla="*/ 147600 h 147600"/>
              <a:gd name="connsiteX12" fmla="*/ 72762 w 142242"/>
              <a:gd name="connsiteY12" fmla="*/ 143259 h 147600"/>
              <a:gd name="connsiteX13" fmla="*/ 120451 w 142242"/>
              <a:gd name="connsiteY13" fmla="*/ 79856 h 147600"/>
              <a:gd name="connsiteX14" fmla="*/ 142242 w 142242"/>
              <a:gd name="connsiteY14" fmla="*/ 75058 h 147600"/>
              <a:gd name="connsiteX15" fmla="*/ 142242 w 142242"/>
              <a:gd name="connsiteY15" fmla="*/ 72542 h 147600"/>
              <a:gd name="connsiteX16" fmla="*/ 120451 w 142242"/>
              <a:gd name="connsiteY16" fmla="*/ 67745 h 147600"/>
              <a:gd name="connsiteX17" fmla="*/ 72762 w 142242"/>
              <a:gd name="connsiteY17" fmla="*/ 4341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242" h="147600">
                <a:moveTo>
                  <a:pt x="72360" y="0"/>
                </a:moveTo>
                <a:lnTo>
                  <a:pt x="71121" y="0"/>
                </a:lnTo>
                <a:lnTo>
                  <a:pt x="69882" y="0"/>
                </a:lnTo>
                <a:lnTo>
                  <a:pt x="69480" y="4341"/>
                </a:lnTo>
                <a:cubicBezTo>
                  <a:pt x="64101" y="33009"/>
                  <a:pt x="45949" y="56603"/>
                  <a:pt x="21791" y="67745"/>
                </a:cubicBezTo>
                <a:lnTo>
                  <a:pt x="0" y="72542"/>
                </a:lnTo>
                <a:lnTo>
                  <a:pt x="0" y="75058"/>
                </a:lnTo>
                <a:lnTo>
                  <a:pt x="21791" y="79856"/>
                </a:lnTo>
                <a:cubicBezTo>
                  <a:pt x="45949" y="90998"/>
                  <a:pt x="64101" y="114592"/>
                  <a:pt x="69480" y="143259"/>
                </a:cubicBezTo>
                <a:lnTo>
                  <a:pt x="69882" y="147600"/>
                </a:lnTo>
                <a:lnTo>
                  <a:pt x="71121" y="147600"/>
                </a:lnTo>
                <a:lnTo>
                  <a:pt x="72360" y="147600"/>
                </a:lnTo>
                <a:lnTo>
                  <a:pt x="72762" y="143259"/>
                </a:lnTo>
                <a:cubicBezTo>
                  <a:pt x="78141" y="114592"/>
                  <a:pt x="96293" y="90998"/>
                  <a:pt x="120451" y="79856"/>
                </a:cubicBezTo>
                <a:lnTo>
                  <a:pt x="142242" y="75058"/>
                </a:lnTo>
                <a:lnTo>
                  <a:pt x="142242" y="72542"/>
                </a:lnTo>
                <a:lnTo>
                  <a:pt x="120451" y="67745"/>
                </a:lnTo>
                <a:cubicBezTo>
                  <a:pt x="96293" y="56603"/>
                  <a:pt x="78141" y="33009"/>
                  <a:pt x="72762" y="43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E4F7C7CC-75E0-2BED-E097-CBE39041F232}"/>
              </a:ext>
            </a:extLst>
          </p:cNvPr>
          <p:cNvSpPr>
            <a:spLocks noChangeAspect="1"/>
          </p:cNvSpPr>
          <p:nvPr/>
        </p:nvSpPr>
        <p:spPr>
          <a:xfrm flipH="1">
            <a:off x="4754475" y="1647457"/>
            <a:ext cx="252597" cy="262112"/>
          </a:xfrm>
          <a:custGeom>
            <a:avLst/>
            <a:gdLst>
              <a:gd name="connsiteX0" fmla="*/ 72360 w 142242"/>
              <a:gd name="connsiteY0" fmla="*/ 0 h 147600"/>
              <a:gd name="connsiteX1" fmla="*/ 71121 w 142242"/>
              <a:gd name="connsiteY1" fmla="*/ 0 h 147600"/>
              <a:gd name="connsiteX2" fmla="*/ 69882 w 142242"/>
              <a:gd name="connsiteY2" fmla="*/ 0 h 147600"/>
              <a:gd name="connsiteX3" fmla="*/ 69480 w 142242"/>
              <a:gd name="connsiteY3" fmla="*/ 4341 h 147600"/>
              <a:gd name="connsiteX4" fmla="*/ 21791 w 142242"/>
              <a:gd name="connsiteY4" fmla="*/ 67745 h 147600"/>
              <a:gd name="connsiteX5" fmla="*/ 0 w 142242"/>
              <a:gd name="connsiteY5" fmla="*/ 72542 h 147600"/>
              <a:gd name="connsiteX6" fmla="*/ 0 w 142242"/>
              <a:gd name="connsiteY6" fmla="*/ 75058 h 147600"/>
              <a:gd name="connsiteX7" fmla="*/ 21791 w 142242"/>
              <a:gd name="connsiteY7" fmla="*/ 79856 h 147600"/>
              <a:gd name="connsiteX8" fmla="*/ 69480 w 142242"/>
              <a:gd name="connsiteY8" fmla="*/ 143259 h 147600"/>
              <a:gd name="connsiteX9" fmla="*/ 69882 w 142242"/>
              <a:gd name="connsiteY9" fmla="*/ 147600 h 147600"/>
              <a:gd name="connsiteX10" fmla="*/ 71121 w 142242"/>
              <a:gd name="connsiteY10" fmla="*/ 147600 h 147600"/>
              <a:gd name="connsiteX11" fmla="*/ 72360 w 142242"/>
              <a:gd name="connsiteY11" fmla="*/ 147600 h 147600"/>
              <a:gd name="connsiteX12" fmla="*/ 72762 w 142242"/>
              <a:gd name="connsiteY12" fmla="*/ 143259 h 147600"/>
              <a:gd name="connsiteX13" fmla="*/ 120451 w 142242"/>
              <a:gd name="connsiteY13" fmla="*/ 79856 h 147600"/>
              <a:gd name="connsiteX14" fmla="*/ 142242 w 142242"/>
              <a:gd name="connsiteY14" fmla="*/ 75058 h 147600"/>
              <a:gd name="connsiteX15" fmla="*/ 142242 w 142242"/>
              <a:gd name="connsiteY15" fmla="*/ 72542 h 147600"/>
              <a:gd name="connsiteX16" fmla="*/ 120451 w 142242"/>
              <a:gd name="connsiteY16" fmla="*/ 67745 h 147600"/>
              <a:gd name="connsiteX17" fmla="*/ 72762 w 142242"/>
              <a:gd name="connsiteY17" fmla="*/ 4341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242" h="147600">
                <a:moveTo>
                  <a:pt x="72360" y="0"/>
                </a:moveTo>
                <a:lnTo>
                  <a:pt x="71121" y="0"/>
                </a:lnTo>
                <a:lnTo>
                  <a:pt x="69882" y="0"/>
                </a:lnTo>
                <a:lnTo>
                  <a:pt x="69480" y="4341"/>
                </a:lnTo>
                <a:cubicBezTo>
                  <a:pt x="64101" y="33009"/>
                  <a:pt x="45949" y="56603"/>
                  <a:pt x="21791" y="67745"/>
                </a:cubicBezTo>
                <a:lnTo>
                  <a:pt x="0" y="72542"/>
                </a:lnTo>
                <a:lnTo>
                  <a:pt x="0" y="75058"/>
                </a:lnTo>
                <a:lnTo>
                  <a:pt x="21791" y="79856"/>
                </a:lnTo>
                <a:cubicBezTo>
                  <a:pt x="45949" y="90998"/>
                  <a:pt x="64101" y="114592"/>
                  <a:pt x="69480" y="143259"/>
                </a:cubicBezTo>
                <a:lnTo>
                  <a:pt x="69882" y="147600"/>
                </a:lnTo>
                <a:lnTo>
                  <a:pt x="71121" y="147600"/>
                </a:lnTo>
                <a:lnTo>
                  <a:pt x="72360" y="147600"/>
                </a:lnTo>
                <a:lnTo>
                  <a:pt x="72762" y="143259"/>
                </a:lnTo>
                <a:cubicBezTo>
                  <a:pt x="78141" y="114592"/>
                  <a:pt x="96293" y="90998"/>
                  <a:pt x="120451" y="79856"/>
                </a:cubicBezTo>
                <a:lnTo>
                  <a:pt x="142242" y="75058"/>
                </a:lnTo>
                <a:lnTo>
                  <a:pt x="142242" y="72542"/>
                </a:lnTo>
                <a:lnTo>
                  <a:pt x="120451" y="67745"/>
                </a:lnTo>
                <a:cubicBezTo>
                  <a:pt x="96293" y="56603"/>
                  <a:pt x="78141" y="33009"/>
                  <a:pt x="72762" y="43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AE71D9A-1004-2CE9-4DD3-1ED7EC9825F0}"/>
              </a:ext>
            </a:extLst>
          </p:cNvPr>
          <p:cNvSpPr txBox="1"/>
          <p:nvPr/>
        </p:nvSpPr>
        <p:spPr>
          <a:xfrm>
            <a:off x="1545180" y="2321061"/>
            <a:ext cx="1650620" cy="3828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打造吸睛标题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00AB9DB-C9DC-54F6-F5A9-903FD6E323E6}"/>
              </a:ext>
            </a:extLst>
          </p:cNvPr>
          <p:cNvSpPr txBox="1"/>
          <p:nvPr/>
        </p:nvSpPr>
        <p:spPr>
          <a:xfrm>
            <a:off x="1583096" y="3845213"/>
            <a:ext cx="1650620" cy="3828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语言简明扼要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3F35869-06EF-60F5-A195-8C9D97C61C3D}"/>
              </a:ext>
            </a:extLst>
          </p:cNvPr>
          <p:cNvSpPr txBox="1"/>
          <p:nvPr/>
        </p:nvSpPr>
        <p:spPr>
          <a:xfrm>
            <a:off x="5802680" y="2321061"/>
            <a:ext cx="1650620" cy="3828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善用图片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A9DC533-E577-2CEE-1127-71ECEC4B11F2}"/>
              </a:ext>
            </a:extLst>
          </p:cNvPr>
          <p:cNvSpPr txBox="1"/>
          <p:nvPr/>
        </p:nvSpPr>
        <p:spPr>
          <a:xfrm>
            <a:off x="5840596" y="3845213"/>
            <a:ext cx="2350260" cy="3828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使用术语、借力权威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047BF05-8319-2885-934A-AC72627C7FAF}"/>
              </a:ext>
            </a:extLst>
          </p:cNvPr>
          <p:cNvGrpSpPr/>
          <p:nvPr/>
        </p:nvGrpSpPr>
        <p:grpSpPr>
          <a:xfrm>
            <a:off x="5874045" y="4127790"/>
            <a:ext cx="2220325" cy="276127"/>
            <a:chOff x="2053458" y="2788497"/>
            <a:chExt cx="2220325" cy="276127"/>
          </a:xfrm>
        </p:grpSpPr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4B3D110C-5989-FE8B-FA9A-BC3FFABFF2D0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 flipV="1">
              <a:off x="2053458" y="2926561"/>
              <a:ext cx="2069271" cy="250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930A7CE-7859-61F9-1D5E-42EC27338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306" t="194" r="79607" b="-194"/>
            <a:stretch/>
          </p:blipFill>
          <p:spPr>
            <a:xfrm>
              <a:off x="4122729" y="2788497"/>
              <a:ext cx="151054" cy="276127"/>
            </a:xfrm>
            <a:prstGeom prst="rect">
              <a:avLst/>
            </a:prstGeom>
          </p:spPr>
        </p:pic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0B70FD95-C409-1580-87C2-7ED8B2098242}"/>
              </a:ext>
            </a:extLst>
          </p:cNvPr>
          <p:cNvSpPr txBox="1"/>
          <p:nvPr/>
        </p:nvSpPr>
        <p:spPr>
          <a:xfrm flipH="1">
            <a:off x="1590031" y="2872350"/>
            <a:ext cx="3679504" cy="629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可通过量化字词、改变结构和转换语序等方法塑造标题吸睛点</a:t>
            </a: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0EF0204-4EC8-61BC-327F-235ADB67D0FF}"/>
              </a:ext>
            </a:extLst>
          </p:cNvPr>
          <p:cNvSpPr txBox="1"/>
          <p:nvPr/>
        </p:nvSpPr>
        <p:spPr>
          <a:xfrm flipH="1">
            <a:off x="1612408" y="4408620"/>
            <a:ext cx="3679504" cy="6266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尽量减少复杂的话、行话，简单的词语、句子、段落是最有效的</a:t>
            </a: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2D3170E-8697-2AE5-C539-51DF4CF0DC91}"/>
              </a:ext>
            </a:extLst>
          </p:cNvPr>
          <p:cNvSpPr txBox="1"/>
          <p:nvPr/>
        </p:nvSpPr>
        <p:spPr>
          <a:xfrm flipH="1">
            <a:off x="5804253" y="2872350"/>
            <a:ext cx="3679504" cy="9092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在人脑的习惯中图片阅读优于文字，因此善用优质、有趣的图片可以增强视觉冲击力，强化印象</a:t>
            </a: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B17D3F6-C5E9-7AD9-D6D1-39C2F7C73077}"/>
              </a:ext>
            </a:extLst>
          </p:cNvPr>
          <p:cNvSpPr txBox="1"/>
          <p:nvPr/>
        </p:nvSpPr>
        <p:spPr>
          <a:xfrm flipH="1">
            <a:off x="5826630" y="4408620"/>
            <a:ext cx="3679504" cy="629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权威性和专业性更容易获得读者信任，因此可适当运用专业术语、引用专家名言</a:t>
            </a: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CD062D28-A00D-CBF4-938A-7DF01529C104}"/>
              </a:ext>
            </a:extLst>
          </p:cNvPr>
          <p:cNvGrpSpPr/>
          <p:nvPr/>
        </p:nvGrpSpPr>
        <p:grpSpPr>
          <a:xfrm>
            <a:off x="5867980" y="2628032"/>
            <a:ext cx="2220325" cy="276127"/>
            <a:chOff x="2053458" y="2788497"/>
            <a:chExt cx="2220325" cy="276127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5908F342-203C-4B6D-71CF-0F59917D53BD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 flipV="1">
              <a:off x="2053458" y="2926561"/>
              <a:ext cx="2069271" cy="250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95E6A422-CC30-FA50-E42C-25968464D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306" t="194" r="79607" b="-194"/>
            <a:stretch/>
          </p:blipFill>
          <p:spPr>
            <a:xfrm>
              <a:off x="4122729" y="2788497"/>
              <a:ext cx="151054" cy="276127"/>
            </a:xfrm>
            <a:prstGeom prst="rect">
              <a:avLst/>
            </a:prstGeom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D291217-AD9A-F5DE-6089-4591723E08C5}"/>
              </a:ext>
            </a:extLst>
          </p:cNvPr>
          <p:cNvGrpSpPr/>
          <p:nvPr/>
        </p:nvGrpSpPr>
        <p:grpSpPr>
          <a:xfrm>
            <a:off x="1612783" y="2615259"/>
            <a:ext cx="2220325" cy="276127"/>
            <a:chOff x="2053458" y="2788497"/>
            <a:chExt cx="2220325" cy="276127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CF744816-2B02-903C-0170-E24EFE1E4C73}"/>
                </a:ext>
              </a:extLst>
            </p:cNvPr>
            <p:cNvCxnSpPr>
              <a:cxnSpLocks/>
              <a:endCxn id="39" idx="1"/>
            </p:cNvCxnSpPr>
            <p:nvPr/>
          </p:nvCxnSpPr>
          <p:spPr>
            <a:xfrm flipV="1">
              <a:off x="2053458" y="2926561"/>
              <a:ext cx="2069271" cy="250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263B4856-EA2B-22BE-96BB-DAA5D3628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306" t="194" r="79607" b="-194"/>
            <a:stretch/>
          </p:blipFill>
          <p:spPr>
            <a:xfrm>
              <a:off x="4122729" y="2788497"/>
              <a:ext cx="151054" cy="276127"/>
            </a:xfrm>
            <a:prstGeom prst="rect">
              <a:avLst/>
            </a:prstGeom>
          </p:spPr>
        </p:pic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BCA6E1A6-27FB-9702-6FCE-24C79F50D189}"/>
              </a:ext>
            </a:extLst>
          </p:cNvPr>
          <p:cNvGrpSpPr/>
          <p:nvPr/>
        </p:nvGrpSpPr>
        <p:grpSpPr>
          <a:xfrm>
            <a:off x="1612783" y="4122090"/>
            <a:ext cx="2220325" cy="276127"/>
            <a:chOff x="2053458" y="2788497"/>
            <a:chExt cx="2220325" cy="276127"/>
          </a:xfrm>
        </p:grpSpPr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E2425DC3-2E01-FE1F-0892-27DA1CAD65E0}"/>
                </a:ext>
              </a:extLst>
            </p:cNvPr>
            <p:cNvCxnSpPr>
              <a:cxnSpLocks/>
              <a:endCxn id="42" idx="1"/>
            </p:cNvCxnSpPr>
            <p:nvPr/>
          </p:nvCxnSpPr>
          <p:spPr>
            <a:xfrm flipV="1">
              <a:off x="2053458" y="2926561"/>
              <a:ext cx="2069271" cy="250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FC08B78-9195-1B21-E97F-95DCC3948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306" t="194" r="79607" b="-194"/>
            <a:stretch/>
          </p:blipFill>
          <p:spPr>
            <a:xfrm>
              <a:off x="4122729" y="2788497"/>
              <a:ext cx="151054" cy="276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478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DC2C118-30C7-1FAB-65DA-0F2F61A67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F3D45F-7714-5E1A-0B22-32A0C80B61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2544" y="3085168"/>
            <a:ext cx="5186907" cy="848994"/>
          </a:xfrm>
        </p:spPr>
        <p:txBody>
          <a:bodyPr/>
          <a:lstStyle/>
          <a:p>
            <a:r>
              <a:rPr lang="zh-CN" altLang="en-US" dirty="0"/>
              <a:t>运营案例解析</a:t>
            </a:r>
          </a:p>
        </p:txBody>
      </p:sp>
    </p:spTree>
    <p:extLst>
      <p:ext uri="{BB962C8B-B14F-4D97-AF65-F5344CB8AC3E}">
        <p14:creationId xmlns:p14="http://schemas.microsoft.com/office/powerpoint/2010/main" val="3479628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2ABAF5-56A5-4A15-E3E8-DEC6A2F4CC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047" y="511753"/>
            <a:ext cx="3572935" cy="551323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《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囧妈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》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免费播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3D03736-6CDA-7FE4-8B7B-D961E09E4C7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49" y="2032795"/>
            <a:ext cx="10497044" cy="4510046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DA36BD2-7618-21B1-9E13-A67101C78D23}"/>
              </a:ext>
            </a:extLst>
          </p:cNvPr>
          <p:cNvGrpSpPr/>
          <p:nvPr/>
        </p:nvGrpSpPr>
        <p:grpSpPr>
          <a:xfrm>
            <a:off x="6253839" y="2840368"/>
            <a:ext cx="5243831" cy="2595373"/>
            <a:chOff x="1027186" y="1700452"/>
            <a:chExt cx="8866208" cy="4249359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6ECFEA5A-535D-9D3E-3D59-1AC3195BFD48}"/>
                </a:ext>
              </a:extLst>
            </p:cNvPr>
            <p:cNvGrpSpPr/>
            <p:nvPr/>
          </p:nvGrpSpPr>
          <p:grpSpPr>
            <a:xfrm>
              <a:off x="1027186" y="1700452"/>
              <a:ext cx="8866208" cy="4249359"/>
              <a:chOff x="756301" y="1361363"/>
              <a:chExt cx="8866208" cy="4249359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662E131-F462-B618-CE34-A44F6C1519E8}"/>
                  </a:ext>
                </a:extLst>
              </p:cNvPr>
              <p:cNvSpPr/>
              <p:nvPr/>
            </p:nvSpPr>
            <p:spPr>
              <a:xfrm>
                <a:off x="756301" y="1377877"/>
                <a:ext cx="8866208" cy="4232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7FD9DD5-14A0-43CB-3EC1-784553F4672B}"/>
                  </a:ext>
                </a:extLst>
              </p:cNvPr>
              <p:cNvSpPr/>
              <p:nvPr/>
            </p:nvSpPr>
            <p:spPr>
              <a:xfrm>
                <a:off x="756301" y="1361363"/>
                <a:ext cx="8866208" cy="80447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84BF48F-E038-0209-AE17-16203872BA68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id="{36B6EA8C-BB52-E2FA-AAD4-4A1A782C4B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8AD054F-9F73-87DC-C29D-26625D69C3F5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29CB47CA-33CB-4A8B-E78C-7F3ADE6105DB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10" name="直接连接符 9">
                  <a:extLst>
                    <a:ext uri="{FF2B5EF4-FFF2-40B4-BE49-F238E27FC236}">
                      <a16:creationId xmlns:a16="http://schemas.microsoft.com/office/drawing/2014/main" id="{A59CB771-36C2-C5D3-2B7F-32682C7B20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>
                  <a:extLst>
                    <a:ext uri="{FF2B5EF4-FFF2-40B4-BE49-F238E27FC236}">
                      <a16:creationId xmlns:a16="http://schemas.microsoft.com/office/drawing/2014/main" id="{CEA8F20A-ABE5-B702-1ED5-6CF0AFA50E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3707D7E2-6D86-7715-85AC-5274A91E86D6}"/>
              </a:ext>
            </a:extLst>
          </p:cNvPr>
          <p:cNvSpPr txBox="1"/>
          <p:nvPr/>
        </p:nvSpPr>
        <p:spPr>
          <a:xfrm>
            <a:off x="636507" y="1528971"/>
            <a:ext cx="10855860" cy="1023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2020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年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25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日凌晨，电影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《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囧妈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》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在字节跳动旗下的抖音、西瓜视频、今日头条等四大网络平台免费上线，供全国观众收看。据凤凰网报道的数据，截至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27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日，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《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囧妈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》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在四大网络平台及智能电视鲜时光的总播放量超过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6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亿次，总观看人次达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1.8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亿。这是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2020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年第一则刷屏事件。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D62297-6A0B-166E-4A9D-E0A83423ECCF}"/>
              </a:ext>
            </a:extLst>
          </p:cNvPr>
          <p:cNvGrpSpPr/>
          <p:nvPr/>
        </p:nvGrpSpPr>
        <p:grpSpPr>
          <a:xfrm>
            <a:off x="646014" y="2838954"/>
            <a:ext cx="5243831" cy="2595373"/>
            <a:chOff x="1027186" y="1700452"/>
            <a:chExt cx="8866208" cy="4249359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0C56E7F-7046-F701-4F4E-2BEE071D9785}"/>
                </a:ext>
              </a:extLst>
            </p:cNvPr>
            <p:cNvGrpSpPr/>
            <p:nvPr/>
          </p:nvGrpSpPr>
          <p:grpSpPr>
            <a:xfrm>
              <a:off x="1027186" y="1700452"/>
              <a:ext cx="8866208" cy="4249359"/>
              <a:chOff x="756301" y="1361363"/>
              <a:chExt cx="8866208" cy="4249359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788737E9-3398-F0C7-9E01-408BA5DAAF32}"/>
                  </a:ext>
                </a:extLst>
              </p:cNvPr>
              <p:cNvSpPr/>
              <p:nvPr/>
            </p:nvSpPr>
            <p:spPr>
              <a:xfrm>
                <a:off x="756301" y="1377877"/>
                <a:ext cx="8866208" cy="4232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326FA7D1-785B-F6B9-0746-8E1A6D39CBD4}"/>
                  </a:ext>
                </a:extLst>
              </p:cNvPr>
              <p:cNvSpPr/>
              <p:nvPr/>
            </p:nvSpPr>
            <p:spPr>
              <a:xfrm>
                <a:off x="756301" y="1361363"/>
                <a:ext cx="8866208" cy="80447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9D4B4CDE-EF6F-CBDB-6DD4-886CB441B08F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113B82A8-A6D5-66AC-E554-CCC5BCB8E8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58D074F9-BC54-2297-2981-EDB1D224D5AD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E2FD08B2-BC40-FB83-6F81-F67966314875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65BBAC0A-A776-0C2E-8004-6712845711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C6BEEBDE-4388-7680-DFEE-ECAEF7C53C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A7ECBD9C-9D20-A7BF-E6D5-0419B507A027}"/>
              </a:ext>
            </a:extLst>
          </p:cNvPr>
          <p:cNvSpPr txBox="1"/>
          <p:nvPr/>
        </p:nvSpPr>
        <p:spPr>
          <a:xfrm>
            <a:off x="1155315" y="2851460"/>
            <a:ext cx="3755387" cy="3828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开创免费小银幕播映商业模式</a:t>
            </a: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426D71D7-7156-AD21-C931-04BDA3245E9C}"/>
              </a:ext>
            </a:extLst>
          </p:cNvPr>
          <p:cNvSpPr>
            <a:spLocks noChangeAspect="1"/>
          </p:cNvSpPr>
          <p:nvPr/>
        </p:nvSpPr>
        <p:spPr>
          <a:xfrm flipH="1">
            <a:off x="967097" y="2973040"/>
            <a:ext cx="211748" cy="219724"/>
          </a:xfrm>
          <a:custGeom>
            <a:avLst/>
            <a:gdLst>
              <a:gd name="connsiteX0" fmla="*/ 72360 w 142242"/>
              <a:gd name="connsiteY0" fmla="*/ 0 h 147600"/>
              <a:gd name="connsiteX1" fmla="*/ 71121 w 142242"/>
              <a:gd name="connsiteY1" fmla="*/ 0 h 147600"/>
              <a:gd name="connsiteX2" fmla="*/ 69882 w 142242"/>
              <a:gd name="connsiteY2" fmla="*/ 0 h 147600"/>
              <a:gd name="connsiteX3" fmla="*/ 69480 w 142242"/>
              <a:gd name="connsiteY3" fmla="*/ 4341 h 147600"/>
              <a:gd name="connsiteX4" fmla="*/ 21791 w 142242"/>
              <a:gd name="connsiteY4" fmla="*/ 67745 h 147600"/>
              <a:gd name="connsiteX5" fmla="*/ 0 w 142242"/>
              <a:gd name="connsiteY5" fmla="*/ 72542 h 147600"/>
              <a:gd name="connsiteX6" fmla="*/ 0 w 142242"/>
              <a:gd name="connsiteY6" fmla="*/ 75058 h 147600"/>
              <a:gd name="connsiteX7" fmla="*/ 21791 w 142242"/>
              <a:gd name="connsiteY7" fmla="*/ 79856 h 147600"/>
              <a:gd name="connsiteX8" fmla="*/ 69480 w 142242"/>
              <a:gd name="connsiteY8" fmla="*/ 143259 h 147600"/>
              <a:gd name="connsiteX9" fmla="*/ 69882 w 142242"/>
              <a:gd name="connsiteY9" fmla="*/ 147600 h 147600"/>
              <a:gd name="connsiteX10" fmla="*/ 71121 w 142242"/>
              <a:gd name="connsiteY10" fmla="*/ 147600 h 147600"/>
              <a:gd name="connsiteX11" fmla="*/ 72360 w 142242"/>
              <a:gd name="connsiteY11" fmla="*/ 147600 h 147600"/>
              <a:gd name="connsiteX12" fmla="*/ 72762 w 142242"/>
              <a:gd name="connsiteY12" fmla="*/ 143259 h 147600"/>
              <a:gd name="connsiteX13" fmla="*/ 120451 w 142242"/>
              <a:gd name="connsiteY13" fmla="*/ 79856 h 147600"/>
              <a:gd name="connsiteX14" fmla="*/ 142242 w 142242"/>
              <a:gd name="connsiteY14" fmla="*/ 75058 h 147600"/>
              <a:gd name="connsiteX15" fmla="*/ 142242 w 142242"/>
              <a:gd name="connsiteY15" fmla="*/ 72542 h 147600"/>
              <a:gd name="connsiteX16" fmla="*/ 120451 w 142242"/>
              <a:gd name="connsiteY16" fmla="*/ 67745 h 147600"/>
              <a:gd name="connsiteX17" fmla="*/ 72762 w 142242"/>
              <a:gd name="connsiteY17" fmla="*/ 4341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242" h="147600">
                <a:moveTo>
                  <a:pt x="72360" y="0"/>
                </a:moveTo>
                <a:lnTo>
                  <a:pt x="71121" y="0"/>
                </a:lnTo>
                <a:lnTo>
                  <a:pt x="69882" y="0"/>
                </a:lnTo>
                <a:lnTo>
                  <a:pt x="69480" y="4341"/>
                </a:lnTo>
                <a:cubicBezTo>
                  <a:pt x="64101" y="33009"/>
                  <a:pt x="45949" y="56603"/>
                  <a:pt x="21791" y="67745"/>
                </a:cubicBezTo>
                <a:lnTo>
                  <a:pt x="0" y="72542"/>
                </a:lnTo>
                <a:lnTo>
                  <a:pt x="0" y="75058"/>
                </a:lnTo>
                <a:lnTo>
                  <a:pt x="21791" y="79856"/>
                </a:lnTo>
                <a:cubicBezTo>
                  <a:pt x="45949" y="90998"/>
                  <a:pt x="64101" y="114592"/>
                  <a:pt x="69480" y="143259"/>
                </a:cubicBezTo>
                <a:lnTo>
                  <a:pt x="69882" y="147600"/>
                </a:lnTo>
                <a:lnTo>
                  <a:pt x="71121" y="147600"/>
                </a:lnTo>
                <a:lnTo>
                  <a:pt x="72360" y="147600"/>
                </a:lnTo>
                <a:lnTo>
                  <a:pt x="72762" y="143259"/>
                </a:lnTo>
                <a:cubicBezTo>
                  <a:pt x="78141" y="114592"/>
                  <a:pt x="96293" y="90998"/>
                  <a:pt x="120451" y="79856"/>
                </a:cubicBezTo>
                <a:lnTo>
                  <a:pt x="142242" y="75058"/>
                </a:lnTo>
                <a:lnTo>
                  <a:pt x="142242" y="72542"/>
                </a:lnTo>
                <a:lnTo>
                  <a:pt x="120451" y="67745"/>
                </a:lnTo>
                <a:cubicBezTo>
                  <a:pt x="96293" y="56603"/>
                  <a:pt x="78141" y="33009"/>
                  <a:pt x="72762" y="43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021807C-01E0-FB5E-BB9C-D9216EC7DC2E}"/>
              </a:ext>
            </a:extLst>
          </p:cNvPr>
          <p:cNvSpPr txBox="1"/>
          <p:nvPr/>
        </p:nvSpPr>
        <p:spPr>
          <a:xfrm flipH="1">
            <a:off x="972555" y="3474653"/>
            <a:ext cx="4630847" cy="17494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中国的电影商业模式长期以来走的是院线路线，电影上映窗口期过了之后，再由以爱奇艺、优酷、腾讯为代表的线上流媒体平台购买版权进行播放。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《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囧妈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》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这种未经过院线就直接在新媒体平台免费播出的方式，无疑打破了中国电影院线路线的运营规则，开创了中国电影小银幕播映的商业模式。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1D6B652-3E6E-0AC5-60B0-911C34F13847}"/>
              </a:ext>
            </a:extLst>
          </p:cNvPr>
          <p:cNvSpPr txBox="1"/>
          <p:nvPr/>
        </p:nvSpPr>
        <p:spPr>
          <a:xfrm>
            <a:off x="6785319" y="2849040"/>
            <a:ext cx="3755387" cy="3828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实现新媒体电影行业营销突破</a:t>
            </a: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DE4629B5-3C89-1B3E-A09D-62702B0B3B3D}"/>
              </a:ext>
            </a:extLst>
          </p:cNvPr>
          <p:cNvSpPr>
            <a:spLocks noChangeAspect="1"/>
          </p:cNvSpPr>
          <p:nvPr/>
        </p:nvSpPr>
        <p:spPr>
          <a:xfrm flipH="1">
            <a:off x="6597101" y="2970620"/>
            <a:ext cx="211748" cy="219724"/>
          </a:xfrm>
          <a:custGeom>
            <a:avLst/>
            <a:gdLst>
              <a:gd name="connsiteX0" fmla="*/ 72360 w 142242"/>
              <a:gd name="connsiteY0" fmla="*/ 0 h 147600"/>
              <a:gd name="connsiteX1" fmla="*/ 71121 w 142242"/>
              <a:gd name="connsiteY1" fmla="*/ 0 h 147600"/>
              <a:gd name="connsiteX2" fmla="*/ 69882 w 142242"/>
              <a:gd name="connsiteY2" fmla="*/ 0 h 147600"/>
              <a:gd name="connsiteX3" fmla="*/ 69480 w 142242"/>
              <a:gd name="connsiteY3" fmla="*/ 4341 h 147600"/>
              <a:gd name="connsiteX4" fmla="*/ 21791 w 142242"/>
              <a:gd name="connsiteY4" fmla="*/ 67745 h 147600"/>
              <a:gd name="connsiteX5" fmla="*/ 0 w 142242"/>
              <a:gd name="connsiteY5" fmla="*/ 72542 h 147600"/>
              <a:gd name="connsiteX6" fmla="*/ 0 w 142242"/>
              <a:gd name="connsiteY6" fmla="*/ 75058 h 147600"/>
              <a:gd name="connsiteX7" fmla="*/ 21791 w 142242"/>
              <a:gd name="connsiteY7" fmla="*/ 79856 h 147600"/>
              <a:gd name="connsiteX8" fmla="*/ 69480 w 142242"/>
              <a:gd name="connsiteY8" fmla="*/ 143259 h 147600"/>
              <a:gd name="connsiteX9" fmla="*/ 69882 w 142242"/>
              <a:gd name="connsiteY9" fmla="*/ 147600 h 147600"/>
              <a:gd name="connsiteX10" fmla="*/ 71121 w 142242"/>
              <a:gd name="connsiteY10" fmla="*/ 147600 h 147600"/>
              <a:gd name="connsiteX11" fmla="*/ 72360 w 142242"/>
              <a:gd name="connsiteY11" fmla="*/ 147600 h 147600"/>
              <a:gd name="connsiteX12" fmla="*/ 72762 w 142242"/>
              <a:gd name="connsiteY12" fmla="*/ 143259 h 147600"/>
              <a:gd name="connsiteX13" fmla="*/ 120451 w 142242"/>
              <a:gd name="connsiteY13" fmla="*/ 79856 h 147600"/>
              <a:gd name="connsiteX14" fmla="*/ 142242 w 142242"/>
              <a:gd name="connsiteY14" fmla="*/ 75058 h 147600"/>
              <a:gd name="connsiteX15" fmla="*/ 142242 w 142242"/>
              <a:gd name="connsiteY15" fmla="*/ 72542 h 147600"/>
              <a:gd name="connsiteX16" fmla="*/ 120451 w 142242"/>
              <a:gd name="connsiteY16" fmla="*/ 67745 h 147600"/>
              <a:gd name="connsiteX17" fmla="*/ 72762 w 142242"/>
              <a:gd name="connsiteY17" fmla="*/ 4341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242" h="147600">
                <a:moveTo>
                  <a:pt x="72360" y="0"/>
                </a:moveTo>
                <a:lnTo>
                  <a:pt x="71121" y="0"/>
                </a:lnTo>
                <a:lnTo>
                  <a:pt x="69882" y="0"/>
                </a:lnTo>
                <a:lnTo>
                  <a:pt x="69480" y="4341"/>
                </a:lnTo>
                <a:cubicBezTo>
                  <a:pt x="64101" y="33009"/>
                  <a:pt x="45949" y="56603"/>
                  <a:pt x="21791" y="67745"/>
                </a:cubicBezTo>
                <a:lnTo>
                  <a:pt x="0" y="72542"/>
                </a:lnTo>
                <a:lnTo>
                  <a:pt x="0" y="75058"/>
                </a:lnTo>
                <a:lnTo>
                  <a:pt x="21791" y="79856"/>
                </a:lnTo>
                <a:cubicBezTo>
                  <a:pt x="45949" y="90998"/>
                  <a:pt x="64101" y="114592"/>
                  <a:pt x="69480" y="143259"/>
                </a:cubicBezTo>
                <a:lnTo>
                  <a:pt x="69882" y="147600"/>
                </a:lnTo>
                <a:lnTo>
                  <a:pt x="71121" y="147600"/>
                </a:lnTo>
                <a:lnTo>
                  <a:pt x="72360" y="147600"/>
                </a:lnTo>
                <a:lnTo>
                  <a:pt x="72762" y="143259"/>
                </a:lnTo>
                <a:cubicBezTo>
                  <a:pt x="78141" y="114592"/>
                  <a:pt x="96293" y="90998"/>
                  <a:pt x="120451" y="79856"/>
                </a:cubicBezTo>
                <a:lnTo>
                  <a:pt x="142242" y="75058"/>
                </a:lnTo>
                <a:lnTo>
                  <a:pt x="142242" y="72542"/>
                </a:lnTo>
                <a:lnTo>
                  <a:pt x="120451" y="67745"/>
                </a:lnTo>
                <a:cubicBezTo>
                  <a:pt x="96293" y="56603"/>
                  <a:pt x="78141" y="33009"/>
                  <a:pt x="72762" y="43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5236364-BD72-D1D0-56BC-5C38BB37E7D6}"/>
              </a:ext>
            </a:extLst>
          </p:cNvPr>
          <p:cNvSpPr txBox="1"/>
          <p:nvPr/>
        </p:nvSpPr>
        <p:spPr>
          <a:xfrm flipH="1">
            <a:off x="6680277" y="3474137"/>
            <a:ext cx="4530950" cy="17494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字节跳动联手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《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囧妈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》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，在灾难性的重大事件中以免费馈赠观众观影的方式，成功实现了营销突破，制造了与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《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囧妈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》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几乎同等量级的话题影响力，堪称教科书式的营销。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其启示意义在于：内容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+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流量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+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终端，应该成为新媒体平台及所有互联网公司的产品闭环。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88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>
            <a:extLst>
              <a:ext uri="{FF2B5EF4-FFF2-40B4-BE49-F238E27FC236}">
                <a16:creationId xmlns:a16="http://schemas.microsoft.com/office/drawing/2014/main" id="{EA282363-4904-CE86-9EAE-885C8A09EC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49" y="2032795"/>
            <a:ext cx="10497044" cy="4510046"/>
          </a:xfrm>
          <a:prstGeom prst="rect">
            <a:avLst/>
          </a:prstGeom>
        </p:spPr>
      </p:pic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C562AF53-D6D3-0523-0FDB-5594C0E241AA}"/>
              </a:ext>
            </a:extLst>
          </p:cNvPr>
          <p:cNvGrpSpPr/>
          <p:nvPr/>
        </p:nvGrpSpPr>
        <p:grpSpPr>
          <a:xfrm>
            <a:off x="6248536" y="2838954"/>
            <a:ext cx="5243831" cy="2595373"/>
            <a:chOff x="1027186" y="1700452"/>
            <a:chExt cx="8866208" cy="4249359"/>
          </a:xfrm>
        </p:grpSpPr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id="{0EFE7886-2906-0C73-B994-ABDD7AB514C4}"/>
                </a:ext>
              </a:extLst>
            </p:cNvPr>
            <p:cNvGrpSpPr/>
            <p:nvPr/>
          </p:nvGrpSpPr>
          <p:grpSpPr>
            <a:xfrm>
              <a:off x="1027186" y="1700452"/>
              <a:ext cx="8866208" cy="4249359"/>
              <a:chOff x="756301" y="1361363"/>
              <a:chExt cx="8866208" cy="4249359"/>
            </a:xfrm>
          </p:grpSpPr>
          <p:sp>
            <p:nvSpPr>
              <p:cNvPr id="112" name="矩形 111">
                <a:extLst>
                  <a:ext uri="{FF2B5EF4-FFF2-40B4-BE49-F238E27FC236}">
                    <a16:creationId xmlns:a16="http://schemas.microsoft.com/office/drawing/2014/main" id="{EC0801C9-7482-2B0E-A7ED-F5B52CEE42F0}"/>
                  </a:ext>
                </a:extLst>
              </p:cNvPr>
              <p:cNvSpPr/>
              <p:nvPr/>
            </p:nvSpPr>
            <p:spPr>
              <a:xfrm>
                <a:off x="756301" y="1377877"/>
                <a:ext cx="8866208" cy="4232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1C88F484-423D-E38A-CD01-3E63CB4E8E24}"/>
                  </a:ext>
                </a:extLst>
              </p:cNvPr>
              <p:cNvSpPr/>
              <p:nvPr/>
            </p:nvSpPr>
            <p:spPr>
              <a:xfrm>
                <a:off x="756301" y="1361363"/>
                <a:ext cx="8866208" cy="80447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6518CC67-2AAD-975A-124F-2D88E132BD1B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107" name="直接连接符 106">
                <a:extLst>
                  <a:ext uri="{FF2B5EF4-FFF2-40B4-BE49-F238E27FC236}">
                    <a16:creationId xmlns:a16="http://schemas.microsoft.com/office/drawing/2014/main" id="{0D492E7D-237D-E8FF-A4FF-FD8BE92D51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A82F9563-DABC-6562-B53B-75DFF50EBC0A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09" name="组合 108">
                <a:extLst>
                  <a:ext uri="{FF2B5EF4-FFF2-40B4-BE49-F238E27FC236}">
                    <a16:creationId xmlns:a16="http://schemas.microsoft.com/office/drawing/2014/main" id="{C0C6B3C7-4A73-0E22-5302-DA2AD4F049B6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110" name="直接连接符 109">
                  <a:extLst>
                    <a:ext uri="{FF2B5EF4-FFF2-40B4-BE49-F238E27FC236}">
                      <a16:creationId xmlns:a16="http://schemas.microsoft.com/office/drawing/2014/main" id="{098F62EE-09D6-07EE-515A-9BC94B43B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>
                  <a:extLst>
                    <a:ext uri="{FF2B5EF4-FFF2-40B4-BE49-F238E27FC236}">
                      <a16:creationId xmlns:a16="http://schemas.microsoft.com/office/drawing/2014/main" id="{8CA74424-E508-7E7D-A67A-8D9850823E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B222D3A4-911E-3DD5-6775-B9FF7DD3AA10}"/>
              </a:ext>
            </a:extLst>
          </p:cNvPr>
          <p:cNvSpPr/>
          <p:nvPr/>
        </p:nvSpPr>
        <p:spPr>
          <a:xfrm>
            <a:off x="647780" y="791660"/>
            <a:ext cx="5072299" cy="34288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01DE6FC-B53F-2D76-D5A2-87BC1DCD0C3E}"/>
              </a:ext>
            </a:extLst>
          </p:cNvPr>
          <p:cNvSpPr txBox="1"/>
          <p:nvPr/>
        </p:nvSpPr>
        <p:spPr>
          <a:xfrm flipH="1">
            <a:off x="571226" y="457832"/>
            <a:ext cx="5072298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舒克的新媒体跨界营销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4B379983-1DB9-0743-D499-A21B5C3AF59B}"/>
              </a:ext>
            </a:extLst>
          </p:cNvPr>
          <p:cNvSpPr txBox="1"/>
          <p:nvPr/>
        </p:nvSpPr>
        <p:spPr>
          <a:xfrm>
            <a:off x="636507" y="1528971"/>
            <a:ext cx="10855860" cy="7029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舒客是知名口腔护理品牌，在做品牌新媒体时，通过新媒体跨界，与其他品牌在一起合作，不断地给用户制造曝光机会，激发讨论，品牌理念润物细无声地影响用户，从而实现了深层次的营销效果。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70CEE201-FED0-1FE2-9EDA-75728BF57438}"/>
              </a:ext>
            </a:extLst>
          </p:cNvPr>
          <p:cNvGrpSpPr/>
          <p:nvPr/>
        </p:nvGrpSpPr>
        <p:grpSpPr>
          <a:xfrm>
            <a:off x="646014" y="2838954"/>
            <a:ext cx="5243831" cy="2595373"/>
            <a:chOff x="1027186" y="1700452"/>
            <a:chExt cx="8866208" cy="4249359"/>
          </a:xfrm>
        </p:grpSpPr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D060A67-D465-8EC6-31A9-EB00F89139E3}"/>
                </a:ext>
              </a:extLst>
            </p:cNvPr>
            <p:cNvGrpSpPr/>
            <p:nvPr/>
          </p:nvGrpSpPr>
          <p:grpSpPr>
            <a:xfrm>
              <a:off x="1027186" y="1700452"/>
              <a:ext cx="8866208" cy="4249359"/>
              <a:chOff x="756301" y="1361363"/>
              <a:chExt cx="8866208" cy="4249359"/>
            </a:xfrm>
          </p:grpSpPr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7DAADF81-47C4-2F01-D650-8C5EB67B3F08}"/>
                  </a:ext>
                </a:extLst>
              </p:cNvPr>
              <p:cNvSpPr/>
              <p:nvPr/>
            </p:nvSpPr>
            <p:spPr>
              <a:xfrm>
                <a:off x="756301" y="1377877"/>
                <a:ext cx="8866208" cy="4232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2B8A0E3D-2E15-C172-E776-11BC1B0CE91A}"/>
                  </a:ext>
                </a:extLst>
              </p:cNvPr>
              <p:cNvSpPr/>
              <p:nvPr/>
            </p:nvSpPr>
            <p:spPr>
              <a:xfrm>
                <a:off x="756301" y="1361363"/>
                <a:ext cx="8866208" cy="80447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29AE6D29-7CC9-CDA2-D6D4-54B576DE6F49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73" name="直接连接符 72">
                <a:extLst>
                  <a:ext uri="{FF2B5EF4-FFF2-40B4-BE49-F238E27FC236}">
                    <a16:creationId xmlns:a16="http://schemas.microsoft.com/office/drawing/2014/main" id="{628A5CFD-0D39-7F61-7E22-8EB0621F02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7D61F9CA-F15F-D507-A70B-3DC448853615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5" name="组合 74">
                <a:extLst>
                  <a:ext uri="{FF2B5EF4-FFF2-40B4-BE49-F238E27FC236}">
                    <a16:creationId xmlns:a16="http://schemas.microsoft.com/office/drawing/2014/main" id="{F8A32447-B527-3EBB-C614-97C0E7457F54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76" name="直接连接符 75">
                  <a:extLst>
                    <a:ext uri="{FF2B5EF4-FFF2-40B4-BE49-F238E27FC236}">
                      <a16:creationId xmlns:a16="http://schemas.microsoft.com/office/drawing/2014/main" id="{3E31D753-36D9-1882-8807-BA5571646E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接连接符 76">
                  <a:extLst>
                    <a:ext uri="{FF2B5EF4-FFF2-40B4-BE49-F238E27FC236}">
                      <a16:creationId xmlns:a16="http://schemas.microsoft.com/office/drawing/2014/main" id="{779BACCB-E725-6044-C8FE-40935F4A6C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0" name="文本框 89">
            <a:extLst>
              <a:ext uri="{FF2B5EF4-FFF2-40B4-BE49-F238E27FC236}">
                <a16:creationId xmlns:a16="http://schemas.microsoft.com/office/drawing/2014/main" id="{AAC32D8F-D384-2D97-B1D8-C5248E6DD34F}"/>
              </a:ext>
            </a:extLst>
          </p:cNvPr>
          <p:cNvSpPr txBox="1"/>
          <p:nvPr/>
        </p:nvSpPr>
        <p:spPr>
          <a:xfrm>
            <a:off x="1155315" y="2851460"/>
            <a:ext cx="3755387" cy="3828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蓝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V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号：内容产出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+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跨界营销</a:t>
            </a:r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89E8BF26-4FEA-A601-0714-97CCF20023D0}"/>
              </a:ext>
            </a:extLst>
          </p:cNvPr>
          <p:cNvSpPr>
            <a:spLocks noChangeAspect="1"/>
          </p:cNvSpPr>
          <p:nvPr/>
        </p:nvSpPr>
        <p:spPr>
          <a:xfrm flipH="1">
            <a:off x="967097" y="2973040"/>
            <a:ext cx="211748" cy="219724"/>
          </a:xfrm>
          <a:custGeom>
            <a:avLst/>
            <a:gdLst>
              <a:gd name="connsiteX0" fmla="*/ 72360 w 142242"/>
              <a:gd name="connsiteY0" fmla="*/ 0 h 147600"/>
              <a:gd name="connsiteX1" fmla="*/ 71121 w 142242"/>
              <a:gd name="connsiteY1" fmla="*/ 0 h 147600"/>
              <a:gd name="connsiteX2" fmla="*/ 69882 w 142242"/>
              <a:gd name="connsiteY2" fmla="*/ 0 h 147600"/>
              <a:gd name="connsiteX3" fmla="*/ 69480 w 142242"/>
              <a:gd name="connsiteY3" fmla="*/ 4341 h 147600"/>
              <a:gd name="connsiteX4" fmla="*/ 21791 w 142242"/>
              <a:gd name="connsiteY4" fmla="*/ 67745 h 147600"/>
              <a:gd name="connsiteX5" fmla="*/ 0 w 142242"/>
              <a:gd name="connsiteY5" fmla="*/ 72542 h 147600"/>
              <a:gd name="connsiteX6" fmla="*/ 0 w 142242"/>
              <a:gd name="connsiteY6" fmla="*/ 75058 h 147600"/>
              <a:gd name="connsiteX7" fmla="*/ 21791 w 142242"/>
              <a:gd name="connsiteY7" fmla="*/ 79856 h 147600"/>
              <a:gd name="connsiteX8" fmla="*/ 69480 w 142242"/>
              <a:gd name="connsiteY8" fmla="*/ 143259 h 147600"/>
              <a:gd name="connsiteX9" fmla="*/ 69882 w 142242"/>
              <a:gd name="connsiteY9" fmla="*/ 147600 h 147600"/>
              <a:gd name="connsiteX10" fmla="*/ 71121 w 142242"/>
              <a:gd name="connsiteY10" fmla="*/ 147600 h 147600"/>
              <a:gd name="connsiteX11" fmla="*/ 72360 w 142242"/>
              <a:gd name="connsiteY11" fmla="*/ 147600 h 147600"/>
              <a:gd name="connsiteX12" fmla="*/ 72762 w 142242"/>
              <a:gd name="connsiteY12" fmla="*/ 143259 h 147600"/>
              <a:gd name="connsiteX13" fmla="*/ 120451 w 142242"/>
              <a:gd name="connsiteY13" fmla="*/ 79856 h 147600"/>
              <a:gd name="connsiteX14" fmla="*/ 142242 w 142242"/>
              <a:gd name="connsiteY14" fmla="*/ 75058 h 147600"/>
              <a:gd name="connsiteX15" fmla="*/ 142242 w 142242"/>
              <a:gd name="connsiteY15" fmla="*/ 72542 h 147600"/>
              <a:gd name="connsiteX16" fmla="*/ 120451 w 142242"/>
              <a:gd name="connsiteY16" fmla="*/ 67745 h 147600"/>
              <a:gd name="connsiteX17" fmla="*/ 72762 w 142242"/>
              <a:gd name="connsiteY17" fmla="*/ 4341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242" h="147600">
                <a:moveTo>
                  <a:pt x="72360" y="0"/>
                </a:moveTo>
                <a:lnTo>
                  <a:pt x="71121" y="0"/>
                </a:lnTo>
                <a:lnTo>
                  <a:pt x="69882" y="0"/>
                </a:lnTo>
                <a:lnTo>
                  <a:pt x="69480" y="4341"/>
                </a:lnTo>
                <a:cubicBezTo>
                  <a:pt x="64101" y="33009"/>
                  <a:pt x="45949" y="56603"/>
                  <a:pt x="21791" y="67745"/>
                </a:cubicBezTo>
                <a:lnTo>
                  <a:pt x="0" y="72542"/>
                </a:lnTo>
                <a:lnTo>
                  <a:pt x="0" y="75058"/>
                </a:lnTo>
                <a:lnTo>
                  <a:pt x="21791" y="79856"/>
                </a:lnTo>
                <a:cubicBezTo>
                  <a:pt x="45949" y="90998"/>
                  <a:pt x="64101" y="114592"/>
                  <a:pt x="69480" y="143259"/>
                </a:cubicBezTo>
                <a:lnTo>
                  <a:pt x="69882" y="147600"/>
                </a:lnTo>
                <a:lnTo>
                  <a:pt x="71121" y="147600"/>
                </a:lnTo>
                <a:lnTo>
                  <a:pt x="72360" y="147600"/>
                </a:lnTo>
                <a:lnTo>
                  <a:pt x="72762" y="143259"/>
                </a:lnTo>
                <a:cubicBezTo>
                  <a:pt x="78141" y="114592"/>
                  <a:pt x="96293" y="90998"/>
                  <a:pt x="120451" y="79856"/>
                </a:cubicBezTo>
                <a:lnTo>
                  <a:pt x="142242" y="75058"/>
                </a:lnTo>
                <a:lnTo>
                  <a:pt x="142242" y="72542"/>
                </a:lnTo>
                <a:lnTo>
                  <a:pt x="120451" y="67745"/>
                </a:lnTo>
                <a:cubicBezTo>
                  <a:pt x="96293" y="56603"/>
                  <a:pt x="78141" y="33009"/>
                  <a:pt x="72762" y="43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DA002298-7B77-2A11-E268-6A8BFCA86112}"/>
              </a:ext>
            </a:extLst>
          </p:cNvPr>
          <p:cNvSpPr txBox="1"/>
          <p:nvPr/>
        </p:nvSpPr>
        <p:spPr>
          <a:xfrm flipH="1">
            <a:off x="972555" y="3474653"/>
            <a:ext cx="4630847" cy="14700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建立独立内容团队，同时负责用户运营和维系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微信：用高质量语言与用户进行情感交流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微博：运用人性化的小舒和小客形象和年轻化语言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善于对网络热点内容进行再制造与重构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结合产品特点开展跨界营销，如百草味、卫龙等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8F50206D-089D-5371-AEF6-E3BF0093F376}"/>
              </a:ext>
            </a:extLst>
          </p:cNvPr>
          <p:cNvSpPr txBox="1"/>
          <p:nvPr/>
        </p:nvSpPr>
        <p:spPr>
          <a:xfrm>
            <a:off x="6780016" y="2847626"/>
            <a:ext cx="3755387" cy="3828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核心玩法：渠道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+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资源置换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/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整合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+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合作</a:t>
            </a:r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0F073107-9D19-A2EE-D1C1-94630E484E61}"/>
              </a:ext>
            </a:extLst>
          </p:cNvPr>
          <p:cNvSpPr>
            <a:spLocks noChangeAspect="1"/>
          </p:cNvSpPr>
          <p:nvPr/>
        </p:nvSpPr>
        <p:spPr>
          <a:xfrm flipH="1">
            <a:off x="6591798" y="2969206"/>
            <a:ext cx="211748" cy="219724"/>
          </a:xfrm>
          <a:custGeom>
            <a:avLst/>
            <a:gdLst>
              <a:gd name="connsiteX0" fmla="*/ 72360 w 142242"/>
              <a:gd name="connsiteY0" fmla="*/ 0 h 147600"/>
              <a:gd name="connsiteX1" fmla="*/ 71121 w 142242"/>
              <a:gd name="connsiteY1" fmla="*/ 0 h 147600"/>
              <a:gd name="connsiteX2" fmla="*/ 69882 w 142242"/>
              <a:gd name="connsiteY2" fmla="*/ 0 h 147600"/>
              <a:gd name="connsiteX3" fmla="*/ 69480 w 142242"/>
              <a:gd name="connsiteY3" fmla="*/ 4341 h 147600"/>
              <a:gd name="connsiteX4" fmla="*/ 21791 w 142242"/>
              <a:gd name="connsiteY4" fmla="*/ 67745 h 147600"/>
              <a:gd name="connsiteX5" fmla="*/ 0 w 142242"/>
              <a:gd name="connsiteY5" fmla="*/ 72542 h 147600"/>
              <a:gd name="connsiteX6" fmla="*/ 0 w 142242"/>
              <a:gd name="connsiteY6" fmla="*/ 75058 h 147600"/>
              <a:gd name="connsiteX7" fmla="*/ 21791 w 142242"/>
              <a:gd name="connsiteY7" fmla="*/ 79856 h 147600"/>
              <a:gd name="connsiteX8" fmla="*/ 69480 w 142242"/>
              <a:gd name="connsiteY8" fmla="*/ 143259 h 147600"/>
              <a:gd name="connsiteX9" fmla="*/ 69882 w 142242"/>
              <a:gd name="connsiteY9" fmla="*/ 147600 h 147600"/>
              <a:gd name="connsiteX10" fmla="*/ 71121 w 142242"/>
              <a:gd name="connsiteY10" fmla="*/ 147600 h 147600"/>
              <a:gd name="connsiteX11" fmla="*/ 72360 w 142242"/>
              <a:gd name="connsiteY11" fmla="*/ 147600 h 147600"/>
              <a:gd name="connsiteX12" fmla="*/ 72762 w 142242"/>
              <a:gd name="connsiteY12" fmla="*/ 143259 h 147600"/>
              <a:gd name="connsiteX13" fmla="*/ 120451 w 142242"/>
              <a:gd name="connsiteY13" fmla="*/ 79856 h 147600"/>
              <a:gd name="connsiteX14" fmla="*/ 142242 w 142242"/>
              <a:gd name="connsiteY14" fmla="*/ 75058 h 147600"/>
              <a:gd name="connsiteX15" fmla="*/ 142242 w 142242"/>
              <a:gd name="connsiteY15" fmla="*/ 72542 h 147600"/>
              <a:gd name="connsiteX16" fmla="*/ 120451 w 142242"/>
              <a:gd name="connsiteY16" fmla="*/ 67745 h 147600"/>
              <a:gd name="connsiteX17" fmla="*/ 72762 w 142242"/>
              <a:gd name="connsiteY17" fmla="*/ 4341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242" h="147600">
                <a:moveTo>
                  <a:pt x="72360" y="0"/>
                </a:moveTo>
                <a:lnTo>
                  <a:pt x="71121" y="0"/>
                </a:lnTo>
                <a:lnTo>
                  <a:pt x="69882" y="0"/>
                </a:lnTo>
                <a:lnTo>
                  <a:pt x="69480" y="4341"/>
                </a:lnTo>
                <a:cubicBezTo>
                  <a:pt x="64101" y="33009"/>
                  <a:pt x="45949" y="56603"/>
                  <a:pt x="21791" y="67745"/>
                </a:cubicBezTo>
                <a:lnTo>
                  <a:pt x="0" y="72542"/>
                </a:lnTo>
                <a:lnTo>
                  <a:pt x="0" y="75058"/>
                </a:lnTo>
                <a:lnTo>
                  <a:pt x="21791" y="79856"/>
                </a:lnTo>
                <a:cubicBezTo>
                  <a:pt x="45949" y="90998"/>
                  <a:pt x="64101" y="114592"/>
                  <a:pt x="69480" y="143259"/>
                </a:cubicBezTo>
                <a:lnTo>
                  <a:pt x="69882" y="147600"/>
                </a:lnTo>
                <a:lnTo>
                  <a:pt x="71121" y="147600"/>
                </a:lnTo>
                <a:lnTo>
                  <a:pt x="72360" y="147600"/>
                </a:lnTo>
                <a:lnTo>
                  <a:pt x="72762" y="143259"/>
                </a:lnTo>
                <a:cubicBezTo>
                  <a:pt x="78141" y="114592"/>
                  <a:pt x="96293" y="90998"/>
                  <a:pt x="120451" y="79856"/>
                </a:cubicBezTo>
                <a:lnTo>
                  <a:pt x="142242" y="75058"/>
                </a:lnTo>
                <a:lnTo>
                  <a:pt x="142242" y="72542"/>
                </a:lnTo>
                <a:lnTo>
                  <a:pt x="120451" y="67745"/>
                </a:lnTo>
                <a:cubicBezTo>
                  <a:pt x="96293" y="56603"/>
                  <a:pt x="78141" y="33009"/>
                  <a:pt x="72762" y="43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AA1E33EB-F67E-EA37-AA53-9263E3323C6F}"/>
              </a:ext>
            </a:extLst>
          </p:cNvPr>
          <p:cNvSpPr txBox="1"/>
          <p:nvPr/>
        </p:nvSpPr>
        <p:spPr>
          <a:xfrm flipH="1">
            <a:off x="6674974" y="3472723"/>
            <a:ext cx="4530950" cy="1189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先建立微博和微信公众号，把渠道做起来，再慢慢完善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通过品牌资源置换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/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整合，提升话题度以及用户活跃度，并积累起品牌合作的基础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和游戏或者热门电视剧等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IP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合作，制造爆点</a:t>
            </a:r>
            <a:endParaRPr lang="en-US" altLang="zh-CN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96" name="箭头: V 形 95">
            <a:extLst>
              <a:ext uri="{FF2B5EF4-FFF2-40B4-BE49-F238E27FC236}">
                <a16:creationId xmlns:a16="http://schemas.microsoft.com/office/drawing/2014/main" id="{47353F4C-23DD-12AC-CF19-0DE32A8BFC28}"/>
              </a:ext>
            </a:extLst>
          </p:cNvPr>
          <p:cNvSpPr/>
          <p:nvPr/>
        </p:nvSpPr>
        <p:spPr>
          <a:xfrm>
            <a:off x="928084" y="4722727"/>
            <a:ext cx="78026" cy="114727"/>
          </a:xfrm>
          <a:prstGeom prst="chevr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7" name="箭头: V 形 96">
            <a:extLst>
              <a:ext uri="{FF2B5EF4-FFF2-40B4-BE49-F238E27FC236}">
                <a16:creationId xmlns:a16="http://schemas.microsoft.com/office/drawing/2014/main" id="{EAE0BEE7-F154-4B89-9252-5B8076178846}"/>
              </a:ext>
            </a:extLst>
          </p:cNvPr>
          <p:cNvSpPr/>
          <p:nvPr/>
        </p:nvSpPr>
        <p:spPr>
          <a:xfrm>
            <a:off x="928084" y="4465225"/>
            <a:ext cx="78026" cy="114727"/>
          </a:xfrm>
          <a:prstGeom prst="chevr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8" name="箭头: V 形 97">
            <a:extLst>
              <a:ext uri="{FF2B5EF4-FFF2-40B4-BE49-F238E27FC236}">
                <a16:creationId xmlns:a16="http://schemas.microsoft.com/office/drawing/2014/main" id="{78864DC3-03A1-52C5-C8D7-026619235FAE}"/>
              </a:ext>
            </a:extLst>
          </p:cNvPr>
          <p:cNvSpPr/>
          <p:nvPr/>
        </p:nvSpPr>
        <p:spPr>
          <a:xfrm>
            <a:off x="928084" y="3889894"/>
            <a:ext cx="78026" cy="114727"/>
          </a:xfrm>
          <a:prstGeom prst="chevr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9" name="箭头: V 形 98">
            <a:extLst>
              <a:ext uri="{FF2B5EF4-FFF2-40B4-BE49-F238E27FC236}">
                <a16:creationId xmlns:a16="http://schemas.microsoft.com/office/drawing/2014/main" id="{4ADD68D9-75DC-9A45-81D0-E54861C3014B}"/>
              </a:ext>
            </a:extLst>
          </p:cNvPr>
          <p:cNvSpPr/>
          <p:nvPr/>
        </p:nvSpPr>
        <p:spPr>
          <a:xfrm>
            <a:off x="920216" y="3609378"/>
            <a:ext cx="78026" cy="114727"/>
          </a:xfrm>
          <a:prstGeom prst="chevr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0" name="箭头: V 形 99">
            <a:extLst>
              <a:ext uri="{FF2B5EF4-FFF2-40B4-BE49-F238E27FC236}">
                <a16:creationId xmlns:a16="http://schemas.microsoft.com/office/drawing/2014/main" id="{FEE9F5AF-51AB-0FA6-0291-3B34EE728770}"/>
              </a:ext>
            </a:extLst>
          </p:cNvPr>
          <p:cNvSpPr/>
          <p:nvPr/>
        </p:nvSpPr>
        <p:spPr>
          <a:xfrm>
            <a:off x="6597267" y="4174995"/>
            <a:ext cx="78026" cy="114727"/>
          </a:xfrm>
          <a:prstGeom prst="chevr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1" name="箭头: V 形 100">
            <a:extLst>
              <a:ext uri="{FF2B5EF4-FFF2-40B4-BE49-F238E27FC236}">
                <a16:creationId xmlns:a16="http://schemas.microsoft.com/office/drawing/2014/main" id="{8D84D384-6B8F-3F63-EBDB-83FAF6E39FEF}"/>
              </a:ext>
            </a:extLst>
          </p:cNvPr>
          <p:cNvSpPr/>
          <p:nvPr/>
        </p:nvSpPr>
        <p:spPr>
          <a:xfrm>
            <a:off x="6599666" y="4465406"/>
            <a:ext cx="78026" cy="114727"/>
          </a:xfrm>
          <a:prstGeom prst="chevr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2" name="箭头: V 形 101">
            <a:extLst>
              <a:ext uri="{FF2B5EF4-FFF2-40B4-BE49-F238E27FC236}">
                <a16:creationId xmlns:a16="http://schemas.microsoft.com/office/drawing/2014/main" id="{95C1EAEC-D93C-6052-D72E-2AF4E87B9811}"/>
              </a:ext>
            </a:extLst>
          </p:cNvPr>
          <p:cNvSpPr/>
          <p:nvPr/>
        </p:nvSpPr>
        <p:spPr>
          <a:xfrm>
            <a:off x="6599666" y="3890075"/>
            <a:ext cx="78026" cy="114727"/>
          </a:xfrm>
          <a:prstGeom prst="chevr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3" name="箭头: V 形 102">
            <a:extLst>
              <a:ext uri="{FF2B5EF4-FFF2-40B4-BE49-F238E27FC236}">
                <a16:creationId xmlns:a16="http://schemas.microsoft.com/office/drawing/2014/main" id="{A76F5614-A7A8-DB6E-3996-E6E49A582507}"/>
              </a:ext>
            </a:extLst>
          </p:cNvPr>
          <p:cNvSpPr/>
          <p:nvPr/>
        </p:nvSpPr>
        <p:spPr>
          <a:xfrm>
            <a:off x="6591798" y="3609559"/>
            <a:ext cx="78026" cy="114727"/>
          </a:xfrm>
          <a:prstGeom prst="chevr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506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479534BE-97E8-3098-995B-AF13AF098CED}"/>
              </a:ext>
            </a:extLst>
          </p:cNvPr>
          <p:cNvSpPr/>
          <p:nvPr/>
        </p:nvSpPr>
        <p:spPr>
          <a:xfrm rot="12019503" flipH="1">
            <a:off x="3415518" y="2397625"/>
            <a:ext cx="1839413" cy="991590"/>
          </a:xfrm>
          <a:prstGeom prst="ellipse">
            <a:avLst/>
          </a:prstGeom>
          <a:noFill/>
          <a:ln>
            <a:gradFill>
              <a:gsLst>
                <a:gs pos="55000">
                  <a:schemeClr val="tx1">
                    <a:lumMod val="75000"/>
                    <a:lumOff val="25000"/>
                  </a:schemeClr>
                </a:gs>
                <a:gs pos="0">
                  <a:schemeClr val="bg1"/>
                </a:gs>
                <a:gs pos="100000">
                  <a:schemeClr val="tx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85871B7-386A-2981-FA78-8295A7807D4B}"/>
              </a:ext>
            </a:extLst>
          </p:cNvPr>
          <p:cNvGrpSpPr/>
          <p:nvPr/>
        </p:nvGrpSpPr>
        <p:grpSpPr>
          <a:xfrm>
            <a:off x="1915748" y="3429000"/>
            <a:ext cx="4376716" cy="983546"/>
            <a:chOff x="1198117" y="3420811"/>
            <a:chExt cx="4376716" cy="983546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E777774-00B0-D0B1-9E73-E94CCEDE26C7}"/>
                </a:ext>
              </a:extLst>
            </p:cNvPr>
            <p:cNvSpPr txBox="1"/>
            <p:nvPr/>
          </p:nvSpPr>
          <p:spPr>
            <a:xfrm>
              <a:off x="1235183" y="3481027"/>
              <a:ext cx="4339650" cy="9233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5400" b="1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谢谢您的观看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10D43E2-5FBE-BB92-0BED-0F36BF9FBBE8}"/>
                </a:ext>
              </a:extLst>
            </p:cNvPr>
            <p:cNvSpPr txBox="1"/>
            <p:nvPr/>
          </p:nvSpPr>
          <p:spPr>
            <a:xfrm>
              <a:off x="1198117" y="3420811"/>
              <a:ext cx="4339650" cy="9233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5400" b="1" dirty="0">
                  <a:solidFill>
                    <a:schemeClr val="accent1"/>
                  </a:solidFill>
                  <a:latin typeface="+mj-ea"/>
                  <a:ea typeface="+mj-ea"/>
                </a:rPr>
                <a:t>谢谢您的观看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61B21D7B-E2EA-4507-CF4E-16AFC89873AE}"/>
              </a:ext>
            </a:extLst>
          </p:cNvPr>
          <p:cNvSpPr txBox="1"/>
          <p:nvPr/>
        </p:nvSpPr>
        <p:spPr>
          <a:xfrm>
            <a:off x="1925580" y="2513859"/>
            <a:ext cx="3190297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THANKS</a:t>
            </a:r>
            <a:endParaRPr lang="zh-CN" altLang="en-US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1976B5B-9520-75A9-2178-2268F6DB359E}"/>
              </a:ext>
            </a:extLst>
          </p:cNvPr>
          <p:cNvGrpSpPr/>
          <p:nvPr/>
        </p:nvGrpSpPr>
        <p:grpSpPr>
          <a:xfrm>
            <a:off x="2062021" y="4575853"/>
            <a:ext cx="2625194" cy="386074"/>
            <a:chOff x="775164" y="3827494"/>
            <a:chExt cx="1336035" cy="48725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F3B558A7-8F77-934E-71F4-2DEB43C83313}"/>
                </a:ext>
              </a:extLst>
            </p:cNvPr>
            <p:cNvSpPr/>
            <p:nvPr/>
          </p:nvSpPr>
          <p:spPr>
            <a:xfrm>
              <a:off x="775164" y="3827494"/>
              <a:ext cx="1336035" cy="4872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5AE5B4C-794F-A493-1BDF-A366D8D792EB}"/>
                </a:ext>
              </a:extLst>
            </p:cNvPr>
            <p:cNvSpPr txBox="1"/>
            <p:nvPr/>
          </p:nvSpPr>
          <p:spPr>
            <a:xfrm>
              <a:off x="1413891" y="3905569"/>
              <a:ext cx="569568" cy="38843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400" dirty="0" err="1">
                  <a:ea typeface="思源黑体 CN Regular" panose="020B0500000000000000" pitchFamily="34" charset="-122"/>
                </a:rPr>
                <a:t>OfficePLUS</a:t>
              </a:r>
              <a:endParaRPr lang="zh-CN" altLang="en-US" sz="1400" dirty="0">
                <a:ea typeface="思源黑体 CN Regular" panose="020B0500000000000000" pitchFamily="34" charset="-122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AD923498-BC02-28E8-3AA0-B4D802AEBB30}"/>
                </a:ext>
              </a:extLst>
            </p:cNvPr>
            <p:cNvSpPr/>
            <p:nvPr/>
          </p:nvSpPr>
          <p:spPr>
            <a:xfrm>
              <a:off x="775164" y="3827494"/>
              <a:ext cx="569568" cy="48725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D5801B3-5FEA-14AA-AE34-771ACA4EA373}"/>
                </a:ext>
              </a:extLst>
            </p:cNvPr>
            <p:cNvSpPr txBox="1"/>
            <p:nvPr/>
          </p:nvSpPr>
          <p:spPr>
            <a:xfrm>
              <a:off x="844323" y="3870443"/>
              <a:ext cx="459466" cy="38843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汇报人：</a:t>
              </a:r>
            </a:p>
          </p:txBody>
        </p:sp>
      </p:grp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C46948FC-7169-C724-4A5C-6A3E062A4083}"/>
              </a:ext>
            </a:extLst>
          </p:cNvPr>
          <p:cNvSpPr>
            <a:spLocks noChangeAspect="1"/>
          </p:cNvSpPr>
          <p:nvPr/>
        </p:nvSpPr>
        <p:spPr>
          <a:xfrm flipH="1">
            <a:off x="4609607" y="2257513"/>
            <a:ext cx="473554" cy="491391"/>
          </a:xfrm>
          <a:custGeom>
            <a:avLst/>
            <a:gdLst>
              <a:gd name="connsiteX0" fmla="*/ 72360 w 142242"/>
              <a:gd name="connsiteY0" fmla="*/ 0 h 147600"/>
              <a:gd name="connsiteX1" fmla="*/ 71121 w 142242"/>
              <a:gd name="connsiteY1" fmla="*/ 0 h 147600"/>
              <a:gd name="connsiteX2" fmla="*/ 69882 w 142242"/>
              <a:gd name="connsiteY2" fmla="*/ 0 h 147600"/>
              <a:gd name="connsiteX3" fmla="*/ 69480 w 142242"/>
              <a:gd name="connsiteY3" fmla="*/ 4341 h 147600"/>
              <a:gd name="connsiteX4" fmla="*/ 21791 w 142242"/>
              <a:gd name="connsiteY4" fmla="*/ 67745 h 147600"/>
              <a:gd name="connsiteX5" fmla="*/ 0 w 142242"/>
              <a:gd name="connsiteY5" fmla="*/ 72542 h 147600"/>
              <a:gd name="connsiteX6" fmla="*/ 0 w 142242"/>
              <a:gd name="connsiteY6" fmla="*/ 75058 h 147600"/>
              <a:gd name="connsiteX7" fmla="*/ 21791 w 142242"/>
              <a:gd name="connsiteY7" fmla="*/ 79856 h 147600"/>
              <a:gd name="connsiteX8" fmla="*/ 69480 w 142242"/>
              <a:gd name="connsiteY8" fmla="*/ 143259 h 147600"/>
              <a:gd name="connsiteX9" fmla="*/ 69882 w 142242"/>
              <a:gd name="connsiteY9" fmla="*/ 147600 h 147600"/>
              <a:gd name="connsiteX10" fmla="*/ 71121 w 142242"/>
              <a:gd name="connsiteY10" fmla="*/ 147600 h 147600"/>
              <a:gd name="connsiteX11" fmla="*/ 72360 w 142242"/>
              <a:gd name="connsiteY11" fmla="*/ 147600 h 147600"/>
              <a:gd name="connsiteX12" fmla="*/ 72762 w 142242"/>
              <a:gd name="connsiteY12" fmla="*/ 143259 h 147600"/>
              <a:gd name="connsiteX13" fmla="*/ 120451 w 142242"/>
              <a:gd name="connsiteY13" fmla="*/ 79856 h 147600"/>
              <a:gd name="connsiteX14" fmla="*/ 142242 w 142242"/>
              <a:gd name="connsiteY14" fmla="*/ 75058 h 147600"/>
              <a:gd name="connsiteX15" fmla="*/ 142242 w 142242"/>
              <a:gd name="connsiteY15" fmla="*/ 72542 h 147600"/>
              <a:gd name="connsiteX16" fmla="*/ 120451 w 142242"/>
              <a:gd name="connsiteY16" fmla="*/ 67745 h 147600"/>
              <a:gd name="connsiteX17" fmla="*/ 72762 w 142242"/>
              <a:gd name="connsiteY17" fmla="*/ 4341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242" h="147600">
                <a:moveTo>
                  <a:pt x="72360" y="0"/>
                </a:moveTo>
                <a:lnTo>
                  <a:pt x="71121" y="0"/>
                </a:lnTo>
                <a:lnTo>
                  <a:pt x="69882" y="0"/>
                </a:lnTo>
                <a:lnTo>
                  <a:pt x="69480" y="4341"/>
                </a:lnTo>
                <a:cubicBezTo>
                  <a:pt x="64101" y="33009"/>
                  <a:pt x="45949" y="56603"/>
                  <a:pt x="21791" y="67745"/>
                </a:cubicBezTo>
                <a:lnTo>
                  <a:pt x="0" y="72542"/>
                </a:lnTo>
                <a:lnTo>
                  <a:pt x="0" y="75058"/>
                </a:lnTo>
                <a:lnTo>
                  <a:pt x="21791" y="79856"/>
                </a:lnTo>
                <a:cubicBezTo>
                  <a:pt x="45949" y="90998"/>
                  <a:pt x="64101" y="114592"/>
                  <a:pt x="69480" y="143259"/>
                </a:cubicBezTo>
                <a:lnTo>
                  <a:pt x="69882" y="147600"/>
                </a:lnTo>
                <a:lnTo>
                  <a:pt x="71121" y="147600"/>
                </a:lnTo>
                <a:lnTo>
                  <a:pt x="72360" y="147600"/>
                </a:lnTo>
                <a:lnTo>
                  <a:pt x="72762" y="143259"/>
                </a:lnTo>
                <a:cubicBezTo>
                  <a:pt x="78141" y="114592"/>
                  <a:pt x="96293" y="90998"/>
                  <a:pt x="120451" y="79856"/>
                </a:cubicBezTo>
                <a:lnTo>
                  <a:pt x="142242" y="75058"/>
                </a:lnTo>
                <a:lnTo>
                  <a:pt x="142242" y="72542"/>
                </a:lnTo>
                <a:lnTo>
                  <a:pt x="120451" y="67745"/>
                </a:lnTo>
                <a:cubicBezTo>
                  <a:pt x="96293" y="56603"/>
                  <a:pt x="78141" y="33009"/>
                  <a:pt x="72762" y="43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311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2D6D27B-285B-CAFA-8B43-130594F456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目录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C47A9FD-EADE-B797-7199-062F6E815E63}"/>
              </a:ext>
            </a:extLst>
          </p:cNvPr>
          <p:cNvSpPr/>
          <p:nvPr/>
        </p:nvSpPr>
        <p:spPr>
          <a:xfrm>
            <a:off x="972838" y="1993491"/>
            <a:ext cx="4284652" cy="13970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E699081-5A31-029C-646E-CE8A4A62518C}"/>
              </a:ext>
            </a:extLst>
          </p:cNvPr>
          <p:cNvSpPr/>
          <p:nvPr/>
        </p:nvSpPr>
        <p:spPr>
          <a:xfrm>
            <a:off x="820438" y="1841091"/>
            <a:ext cx="4284652" cy="13970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03E0667-3019-8E4A-7F0E-3F7970E646BF}"/>
              </a:ext>
            </a:extLst>
          </p:cNvPr>
          <p:cNvGrpSpPr/>
          <p:nvPr/>
        </p:nvGrpSpPr>
        <p:grpSpPr>
          <a:xfrm>
            <a:off x="668038" y="1678778"/>
            <a:ext cx="4284652" cy="1406997"/>
            <a:chOff x="1388665" y="1815378"/>
            <a:chExt cx="4284652" cy="140699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2523B1A2-635F-F9B7-2B60-B09C3ED815C1}"/>
                </a:ext>
              </a:extLst>
            </p:cNvPr>
            <p:cNvGrpSpPr/>
            <p:nvPr/>
          </p:nvGrpSpPr>
          <p:grpSpPr>
            <a:xfrm>
              <a:off x="1388665" y="1815378"/>
              <a:ext cx="4284652" cy="1406997"/>
              <a:chOff x="756301" y="1361365"/>
              <a:chExt cx="8866208" cy="2343812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1B2CB454-2A1F-4831-A4BD-8F096009F6EF}"/>
                  </a:ext>
                </a:extLst>
              </p:cNvPr>
              <p:cNvSpPr/>
              <p:nvPr/>
            </p:nvSpPr>
            <p:spPr>
              <a:xfrm>
                <a:off x="756301" y="1377878"/>
                <a:ext cx="8866208" cy="23272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80DB078A-7162-58ED-956F-7EC16FCA5215}"/>
                  </a:ext>
                </a:extLst>
              </p:cNvPr>
              <p:cNvSpPr/>
              <p:nvPr/>
            </p:nvSpPr>
            <p:spPr>
              <a:xfrm>
                <a:off x="756301" y="1361365"/>
                <a:ext cx="8866208" cy="5843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A9C9F2F9-13C5-C821-EBB2-51A3A38534DE}"/>
                </a:ext>
              </a:extLst>
            </p:cNvPr>
            <p:cNvGrpSpPr/>
            <p:nvPr/>
          </p:nvGrpSpPr>
          <p:grpSpPr>
            <a:xfrm>
              <a:off x="4808199" y="1922632"/>
              <a:ext cx="718492" cy="136308"/>
              <a:chOff x="8249364" y="1527341"/>
              <a:chExt cx="1366396" cy="259225"/>
            </a:xfrm>
          </p:grpSpPr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41BF6BA3-AA5C-26A4-37B4-BE8F1E96C6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CB7932F-BC1F-6B88-785E-8BDB81D21F1D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270F1706-5260-A5A1-441A-B698D8AF3E3F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87C262CB-EA2F-8295-4BCD-CDC4641255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B223E5D9-6728-DA60-1FC4-7992BE5506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98C62DD-81F9-B18E-B092-CA96E38838F1}"/>
              </a:ext>
            </a:extLst>
          </p:cNvPr>
          <p:cNvGrpSpPr/>
          <p:nvPr/>
        </p:nvGrpSpPr>
        <p:grpSpPr>
          <a:xfrm flipV="1">
            <a:off x="791298" y="1788587"/>
            <a:ext cx="1626522" cy="142686"/>
            <a:chOff x="1298783" y="1456072"/>
            <a:chExt cx="4225179" cy="370652"/>
          </a:xfrm>
        </p:grpSpPr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CFA1887C-1E6A-B6D3-47EE-2198861825C3}"/>
                </a:ext>
              </a:extLst>
            </p:cNvPr>
            <p:cNvSpPr/>
            <p:nvPr/>
          </p:nvSpPr>
          <p:spPr>
            <a:xfrm>
              <a:off x="1298783" y="1456072"/>
              <a:ext cx="980145" cy="370652"/>
            </a:xfrm>
            <a:custGeom>
              <a:avLst/>
              <a:gdLst>
                <a:gd name="connsiteX0" fmla="*/ 1459924 w 1459924"/>
                <a:gd name="connsiteY0" fmla="*/ 280519 h 552085"/>
                <a:gd name="connsiteX1" fmla="*/ 1459924 w 1459924"/>
                <a:gd name="connsiteY1" fmla="*/ 280974 h 552085"/>
                <a:gd name="connsiteX2" fmla="*/ 1457208 w 1459924"/>
                <a:gd name="connsiteY2" fmla="*/ 280746 h 552085"/>
                <a:gd name="connsiteX3" fmla="*/ 0 w 1459924"/>
                <a:gd name="connsiteY3" fmla="*/ 397 h 552085"/>
                <a:gd name="connsiteX4" fmla="*/ 270655 w 1459924"/>
                <a:gd name="connsiteY4" fmla="*/ 275051 h 552085"/>
                <a:gd name="connsiteX5" fmla="*/ 301779 w 1459924"/>
                <a:gd name="connsiteY5" fmla="*/ 277646 h 552085"/>
                <a:gd name="connsiteX6" fmla="*/ 301779 w 1459924"/>
                <a:gd name="connsiteY6" fmla="*/ 397 h 552085"/>
                <a:gd name="connsiteX7" fmla="*/ 516457 w 1459924"/>
                <a:gd name="connsiteY7" fmla="*/ 261301 h 552085"/>
                <a:gd name="connsiteX8" fmla="*/ 557958 w 1459924"/>
                <a:gd name="connsiteY8" fmla="*/ 271495 h 552085"/>
                <a:gd name="connsiteX9" fmla="*/ 557958 w 1459924"/>
                <a:gd name="connsiteY9" fmla="*/ 397 h 552085"/>
                <a:gd name="connsiteX10" fmla="*/ 828613 w 1459924"/>
                <a:gd name="connsiteY10" fmla="*/ 275051 h 552085"/>
                <a:gd name="connsiteX11" fmla="*/ 838093 w 1459924"/>
                <a:gd name="connsiteY11" fmla="*/ 275842 h 552085"/>
                <a:gd name="connsiteX12" fmla="*/ 838093 w 1459924"/>
                <a:gd name="connsiteY12" fmla="*/ 397 h 552085"/>
                <a:gd name="connsiteX13" fmla="*/ 1108748 w 1459924"/>
                <a:gd name="connsiteY13" fmla="*/ 275051 h 552085"/>
                <a:gd name="connsiteX14" fmla="*/ 1118228 w 1459924"/>
                <a:gd name="connsiteY14" fmla="*/ 275842 h 552085"/>
                <a:gd name="connsiteX15" fmla="*/ 1118228 w 1459924"/>
                <a:gd name="connsiteY15" fmla="*/ 397 h 552085"/>
                <a:gd name="connsiteX16" fmla="*/ 1388884 w 1459924"/>
                <a:gd name="connsiteY16" fmla="*/ 275051 h 552085"/>
                <a:gd name="connsiteX17" fmla="*/ 1457190 w 1459924"/>
                <a:gd name="connsiteY17" fmla="*/ 280746 h 552085"/>
                <a:gd name="connsiteX18" fmla="*/ 1388884 w 1459924"/>
                <a:gd name="connsiteY18" fmla="*/ 286440 h 552085"/>
                <a:gd name="connsiteX19" fmla="*/ 1138797 w 1459924"/>
                <a:gd name="connsiteY19" fmla="*/ 464700 h 552085"/>
                <a:gd name="connsiteX20" fmla="*/ 1120150 w 1459924"/>
                <a:gd name="connsiteY20" fmla="*/ 552085 h 552085"/>
                <a:gd name="connsiteX21" fmla="*/ 1118228 w 1459924"/>
                <a:gd name="connsiteY21" fmla="*/ 552085 h 552085"/>
                <a:gd name="connsiteX22" fmla="*/ 1118228 w 1459924"/>
                <a:gd name="connsiteY22" fmla="*/ 285650 h 552085"/>
                <a:gd name="connsiteX23" fmla="*/ 1108748 w 1459924"/>
                <a:gd name="connsiteY23" fmla="*/ 286440 h 552085"/>
                <a:gd name="connsiteX24" fmla="*/ 858662 w 1459924"/>
                <a:gd name="connsiteY24" fmla="*/ 464700 h 552085"/>
                <a:gd name="connsiteX25" fmla="*/ 840015 w 1459924"/>
                <a:gd name="connsiteY25" fmla="*/ 552085 h 552085"/>
                <a:gd name="connsiteX26" fmla="*/ 838093 w 1459924"/>
                <a:gd name="connsiteY26" fmla="*/ 552085 h 552085"/>
                <a:gd name="connsiteX27" fmla="*/ 838093 w 1459924"/>
                <a:gd name="connsiteY27" fmla="*/ 285650 h 552085"/>
                <a:gd name="connsiteX28" fmla="*/ 828613 w 1459924"/>
                <a:gd name="connsiteY28" fmla="*/ 286440 h 552085"/>
                <a:gd name="connsiteX29" fmla="*/ 578527 w 1459924"/>
                <a:gd name="connsiteY29" fmla="*/ 464700 h 552085"/>
                <a:gd name="connsiteX30" fmla="*/ 559880 w 1459924"/>
                <a:gd name="connsiteY30" fmla="*/ 552085 h 552085"/>
                <a:gd name="connsiteX31" fmla="*/ 557958 w 1459924"/>
                <a:gd name="connsiteY31" fmla="*/ 552085 h 552085"/>
                <a:gd name="connsiteX32" fmla="*/ 557958 w 1459924"/>
                <a:gd name="connsiteY32" fmla="*/ 289996 h 552085"/>
                <a:gd name="connsiteX33" fmla="*/ 516457 w 1459924"/>
                <a:gd name="connsiteY33" fmla="*/ 300190 h 552085"/>
                <a:gd name="connsiteX34" fmla="*/ 317644 w 1459924"/>
                <a:gd name="connsiteY34" fmla="*/ 476082 h 552085"/>
                <a:gd name="connsiteX35" fmla="*/ 303460 w 1459924"/>
                <a:gd name="connsiteY35" fmla="*/ 552085 h 552085"/>
                <a:gd name="connsiteX36" fmla="*/ 301779 w 1459924"/>
                <a:gd name="connsiteY36" fmla="*/ 552085 h 552085"/>
                <a:gd name="connsiteX37" fmla="*/ 301779 w 1459924"/>
                <a:gd name="connsiteY37" fmla="*/ 283846 h 552085"/>
                <a:gd name="connsiteX38" fmla="*/ 270655 w 1459924"/>
                <a:gd name="connsiteY38" fmla="*/ 286440 h 552085"/>
                <a:gd name="connsiteX39" fmla="*/ 20569 w 1459924"/>
                <a:gd name="connsiteY39" fmla="*/ 464700 h 552085"/>
                <a:gd name="connsiteX40" fmla="*/ 1922 w 1459924"/>
                <a:gd name="connsiteY40" fmla="*/ 552085 h 552085"/>
                <a:gd name="connsiteX41" fmla="*/ 0 w 1459924"/>
                <a:gd name="connsiteY41" fmla="*/ 552085 h 552085"/>
                <a:gd name="connsiteX42" fmla="*/ 1118228 w 1459924"/>
                <a:gd name="connsiteY42" fmla="*/ 0 h 552085"/>
                <a:gd name="connsiteX43" fmla="*/ 1118277 w 1459924"/>
                <a:gd name="connsiteY43" fmla="*/ 0 h 552085"/>
                <a:gd name="connsiteX44" fmla="*/ 1118228 w 1459924"/>
                <a:gd name="connsiteY44" fmla="*/ 397 h 552085"/>
                <a:gd name="connsiteX45" fmla="*/ 838093 w 1459924"/>
                <a:gd name="connsiteY45" fmla="*/ 0 h 552085"/>
                <a:gd name="connsiteX46" fmla="*/ 838141 w 1459924"/>
                <a:gd name="connsiteY46" fmla="*/ 0 h 552085"/>
                <a:gd name="connsiteX47" fmla="*/ 838093 w 1459924"/>
                <a:gd name="connsiteY47" fmla="*/ 397 h 552085"/>
                <a:gd name="connsiteX48" fmla="*/ 557958 w 1459924"/>
                <a:gd name="connsiteY48" fmla="*/ 0 h 552085"/>
                <a:gd name="connsiteX49" fmla="*/ 558006 w 1459924"/>
                <a:gd name="connsiteY49" fmla="*/ 0 h 552085"/>
                <a:gd name="connsiteX50" fmla="*/ 557958 w 1459924"/>
                <a:gd name="connsiteY50" fmla="*/ 397 h 552085"/>
                <a:gd name="connsiteX51" fmla="*/ 301779 w 1459924"/>
                <a:gd name="connsiteY51" fmla="*/ 0 h 552085"/>
                <a:gd name="connsiteX52" fmla="*/ 301827 w 1459924"/>
                <a:gd name="connsiteY52" fmla="*/ 0 h 552085"/>
                <a:gd name="connsiteX53" fmla="*/ 301779 w 1459924"/>
                <a:gd name="connsiteY53" fmla="*/ 397 h 552085"/>
                <a:gd name="connsiteX54" fmla="*/ 0 w 1459924"/>
                <a:gd name="connsiteY54" fmla="*/ 0 h 552085"/>
                <a:gd name="connsiteX55" fmla="*/ 48 w 1459924"/>
                <a:gd name="connsiteY55" fmla="*/ 0 h 552085"/>
                <a:gd name="connsiteX56" fmla="*/ 0 w 1459924"/>
                <a:gd name="connsiteY56" fmla="*/ 397 h 55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59924" h="552085">
                  <a:moveTo>
                    <a:pt x="1459924" y="280519"/>
                  </a:moveTo>
                  <a:lnTo>
                    <a:pt x="1459924" y="280974"/>
                  </a:lnTo>
                  <a:lnTo>
                    <a:pt x="1457208" y="280746"/>
                  </a:lnTo>
                  <a:close/>
                  <a:moveTo>
                    <a:pt x="0" y="397"/>
                  </a:moveTo>
                  <a:cubicBezTo>
                    <a:pt x="0" y="135876"/>
                    <a:pt x="116194" y="248909"/>
                    <a:pt x="270655" y="275051"/>
                  </a:cubicBezTo>
                  <a:lnTo>
                    <a:pt x="301779" y="277646"/>
                  </a:lnTo>
                  <a:lnTo>
                    <a:pt x="301779" y="397"/>
                  </a:lnTo>
                  <a:cubicBezTo>
                    <a:pt x="301779" y="118941"/>
                    <a:pt x="390740" y="220300"/>
                    <a:pt x="516457" y="261301"/>
                  </a:cubicBezTo>
                  <a:lnTo>
                    <a:pt x="557958" y="271495"/>
                  </a:lnTo>
                  <a:lnTo>
                    <a:pt x="557958" y="397"/>
                  </a:lnTo>
                  <a:cubicBezTo>
                    <a:pt x="557958" y="135876"/>
                    <a:pt x="674152" y="248909"/>
                    <a:pt x="828613" y="275051"/>
                  </a:cubicBezTo>
                  <a:lnTo>
                    <a:pt x="838093" y="275842"/>
                  </a:lnTo>
                  <a:lnTo>
                    <a:pt x="838093" y="397"/>
                  </a:lnTo>
                  <a:cubicBezTo>
                    <a:pt x="838093" y="135876"/>
                    <a:pt x="954287" y="248909"/>
                    <a:pt x="1108748" y="275051"/>
                  </a:cubicBezTo>
                  <a:lnTo>
                    <a:pt x="1118228" y="275842"/>
                  </a:lnTo>
                  <a:lnTo>
                    <a:pt x="1118228" y="397"/>
                  </a:lnTo>
                  <a:cubicBezTo>
                    <a:pt x="1118228" y="135876"/>
                    <a:pt x="1234422" y="248909"/>
                    <a:pt x="1388884" y="275051"/>
                  </a:cubicBezTo>
                  <a:lnTo>
                    <a:pt x="1457190" y="280746"/>
                  </a:lnTo>
                  <a:lnTo>
                    <a:pt x="1388884" y="286440"/>
                  </a:lnTo>
                  <a:cubicBezTo>
                    <a:pt x="1273038" y="306047"/>
                    <a:pt x="1178717" y="374530"/>
                    <a:pt x="1138797" y="464700"/>
                  </a:cubicBezTo>
                  <a:lnTo>
                    <a:pt x="1120150" y="552085"/>
                  </a:lnTo>
                  <a:lnTo>
                    <a:pt x="1118228" y="552085"/>
                  </a:lnTo>
                  <a:lnTo>
                    <a:pt x="1118228" y="285650"/>
                  </a:lnTo>
                  <a:lnTo>
                    <a:pt x="1108748" y="286440"/>
                  </a:lnTo>
                  <a:cubicBezTo>
                    <a:pt x="992902" y="306047"/>
                    <a:pt x="898582" y="374530"/>
                    <a:pt x="858662" y="464700"/>
                  </a:cubicBezTo>
                  <a:lnTo>
                    <a:pt x="840015" y="552085"/>
                  </a:lnTo>
                  <a:lnTo>
                    <a:pt x="838093" y="552085"/>
                  </a:lnTo>
                  <a:lnTo>
                    <a:pt x="838093" y="285650"/>
                  </a:lnTo>
                  <a:lnTo>
                    <a:pt x="828613" y="286440"/>
                  </a:lnTo>
                  <a:cubicBezTo>
                    <a:pt x="712767" y="306047"/>
                    <a:pt x="618447" y="374530"/>
                    <a:pt x="578527" y="464700"/>
                  </a:cubicBezTo>
                  <a:lnTo>
                    <a:pt x="559880" y="552085"/>
                  </a:lnTo>
                  <a:lnTo>
                    <a:pt x="557958" y="552085"/>
                  </a:lnTo>
                  <a:lnTo>
                    <a:pt x="557958" y="289996"/>
                  </a:lnTo>
                  <a:lnTo>
                    <a:pt x="516457" y="300190"/>
                  </a:lnTo>
                  <a:cubicBezTo>
                    <a:pt x="422169" y="330941"/>
                    <a:pt x="348557" y="395643"/>
                    <a:pt x="317644" y="476082"/>
                  </a:cubicBezTo>
                  <a:lnTo>
                    <a:pt x="303460" y="552085"/>
                  </a:lnTo>
                  <a:lnTo>
                    <a:pt x="301779" y="552085"/>
                  </a:lnTo>
                  <a:lnTo>
                    <a:pt x="301779" y="283846"/>
                  </a:lnTo>
                  <a:lnTo>
                    <a:pt x="270655" y="286440"/>
                  </a:lnTo>
                  <a:cubicBezTo>
                    <a:pt x="154809" y="306047"/>
                    <a:pt x="60489" y="374530"/>
                    <a:pt x="20569" y="464700"/>
                  </a:cubicBezTo>
                  <a:lnTo>
                    <a:pt x="1922" y="552085"/>
                  </a:lnTo>
                  <a:lnTo>
                    <a:pt x="0" y="552085"/>
                  </a:lnTo>
                  <a:close/>
                  <a:moveTo>
                    <a:pt x="1118228" y="0"/>
                  </a:moveTo>
                  <a:lnTo>
                    <a:pt x="1118277" y="0"/>
                  </a:lnTo>
                  <a:lnTo>
                    <a:pt x="1118228" y="397"/>
                  </a:lnTo>
                  <a:close/>
                  <a:moveTo>
                    <a:pt x="838093" y="0"/>
                  </a:moveTo>
                  <a:lnTo>
                    <a:pt x="838141" y="0"/>
                  </a:lnTo>
                  <a:lnTo>
                    <a:pt x="838093" y="397"/>
                  </a:lnTo>
                  <a:close/>
                  <a:moveTo>
                    <a:pt x="557958" y="0"/>
                  </a:moveTo>
                  <a:lnTo>
                    <a:pt x="558006" y="0"/>
                  </a:lnTo>
                  <a:lnTo>
                    <a:pt x="557958" y="397"/>
                  </a:lnTo>
                  <a:close/>
                  <a:moveTo>
                    <a:pt x="301779" y="0"/>
                  </a:moveTo>
                  <a:lnTo>
                    <a:pt x="301827" y="0"/>
                  </a:lnTo>
                  <a:lnTo>
                    <a:pt x="301779" y="397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3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7299B4C3-10D1-2A1B-E83B-ECEC6F88B0A1}"/>
                </a:ext>
              </a:extLst>
            </p:cNvPr>
            <p:cNvGrpSpPr/>
            <p:nvPr/>
          </p:nvGrpSpPr>
          <p:grpSpPr>
            <a:xfrm>
              <a:off x="2703329" y="1539463"/>
              <a:ext cx="1117600" cy="262111"/>
              <a:chOff x="4492479" y="1490956"/>
              <a:chExt cx="1117600" cy="262111"/>
            </a:xfrm>
            <a:noFill/>
          </p:grpSpPr>
          <p:sp>
            <p:nvSpPr>
              <p:cNvPr id="37" name="箭头: V 形 36">
                <a:extLst>
                  <a:ext uri="{FF2B5EF4-FFF2-40B4-BE49-F238E27FC236}">
                    <a16:creationId xmlns:a16="http://schemas.microsoft.com/office/drawing/2014/main" id="{694FE4B7-AE23-74A0-596C-D6BFD865063C}"/>
                  </a:ext>
                </a:extLst>
              </p:cNvPr>
              <p:cNvSpPr/>
              <p:nvPr/>
            </p:nvSpPr>
            <p:spPr>
              <a:xfrm>
                <a:off x="449247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箭头: V 形 37">
                <a:extLst>
                  <a:ext uri="{FF2B5EF4-FFF2-40B4-BE49-F238E27FC236}">
                    <a16:creationId xmlns:a16="http://schemas.microsoft.com/office/drawing/2014/main" id="{E4E16609-5E00-8CCB-A1F3-48B03967A5DF}"/>
                  </a:ext>
                </a:extLst>
              </p:cNvPr>
              <p:cNvSpPr/>
              <p:nvPr/>
            </p:nvSpPr>
            <p:spPr>
              <a:xfrm>
                <a:off x="471599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箭头: V 形 38">
                <a:extLst>
                  <a:ext uri="{FF2B5EF4-FFF2-40B4-BE49-F238E27FC236}">
                    <a16:creationId xmlns:a16="http://schemas.microsoft.com/office/drawing/2014/main" id="{959D8EDF-4B72-B698-47C5-2353BF35AA15}"/>
                  </a:ext>
                </a:extLst>
              </p:cNvPr>
              <p:cNvSpPr/>
              <p:nvPr/>
            </p:nvSpPr>
            <p:spPr>
              <a:xfrm>
                <a:off x="493951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箭头: V 形 39">
                <a:extLst>
                  <a:ext uri="{FF2B5EF4-FFF2-40B4-BE49-F238E27FC236}">
                    <a16:creationId xmlns:a16="http://schemas.microsoft.com/office/drawing/2014/main" id="{AE058E7E-F1C7-FCAE-AE84-707EC2CB3AE6}"/>
                  </a:ext>
                </a:extLst>
              </p:cNvPr>
              <p:cNvSpPr/>
              <p:nvPr/>
            </p:nvSpPr>
            <p:spPr>
              <a:xfrm>
                <a:off x="516303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箭头: V 形 40">
                <a:extLst>
                  <a:ext uri="{FF2B5EF4-FFF2-40B4-BE49-F238E27FC236}">
                    <a16:creationId xmlns:a16="http://schemas.microsoft.com/office/drawing/2014/main" id="{9841B6A7-F1BA-82A6-A5CF-8C3CB66F6377}"/>
                  </a:ext>
                </a:extLst>
              </p:cNvPr>
              <p:cNvSpPr/>
              <p:nvPr/>
            </p:nvSpPr>
            <p:spPr>
              <a:xfrm>
                <a:off x="538655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660F67F6-EDE9-2C0A-7837-AE1628525C24}"/>
                </a:ext>
              </a:extLst>
            </p:cNvPr>
            <p:cNvGrpSpPr/>
            <p:nvPr/>
          </p:nvGrpSpPr>
          <p:grpSpPr>
            <a:xfrm>
              <a:off x="4260977" y="1523770"/>
              <a:ext cx="1262985" cy="262112"/>
              <a:chOff x="3903964" y="1494908"/>
              <a:chExt cx="1262985" cy="262112"/>
            </a:xfrm>
          </p:grpSpPr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74F4F0EE-03BC-5B34-F942-55D88499B5E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903964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4653C437-BBC0-D152-F2B5-8CEDB0DBBA2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156561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E599C673-461F-78A3-09F4-EE18E90F134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409158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589285B8-0D35-3CDF-4301-62F88F2A35C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661755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B4E629B9-7A4A-F80C-E54D-4B4381020CB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914352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C20A8EEC-D4BD-0A13-4AAD-6C89C33CF51F}"/>
              </a:ext>
            </a:extLst>
          </p:cNvPr>
          <p:cNvSpPr txBox="1"/>
          <p:nvPr/>
        </p:nvSpPr>
        <p:spPr>
          <a:xfrm>
            <a:off x="1972661" y="2278023"/>
            <a:ext cx="233910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新媒体的概念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7B826967-DF9E-3D79-647F-FD65356CC4F4}"/>
              </a:ext>
            </a:extLst>
          </p:cNvPr>
          <p:cNvGrpSpPr/>
          <p:nvPr/>
        </p:nvGrpSpPr>
        <p:grpSpPr>
          <a:xfrm>
            <a:off x="879546" y="2218258"/>
            <a:ext cx="883839" cy="606648"/>
            <a:chOff x="758269" y="2168508"/>
            <a:chExt cx="1037828" cy="712343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5B308CCA-4EF5-653B-FB64-704B62C077D9}"/>
                </a:ext>
              </a:extLst>
            </p:cNvPr>
            <p:cNvSpPr/>
            <p:nvPr/>
          </p:nvSpPr>
          <p:spPr>
            <a:xfrm rot="9794549" flipH="1" flipV="1">
              <a:off x="758269" y="2254431"/>
              <a:ext cx="1037828" cy="626420"/>
            </a:xfrm>
            <a:prstGeom prst="ellipse">
              <a:avLst/>
            </a:prstGeom>
            <a:noFill/>
            <a:ln>
              <a:gradFill>
                <a:gsLst>
                  <a:gs pos="55000">
                    <a:schemeClr val="tx1">
                      <a:lumMod val="75000"/>
                      <a:lumOff val="25000"/>
                    </a:schemeClr>
                  </a:gs>
                  <a:gs pos="0">
                    <a:schemeClr val="bg1"/>
                  </a:gs>
                  <a:gs pos="100000">
                    <a:schemeClr val="tx1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7649F8AE-8C39-80B8-4A0F-42DF810B175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15047" y="2168508"/>
              <a:ext cx="144348" cy="149784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7895D241-7E7E-2F2A-83AE-C1F33C2C8F0C}"/>
              </a:ext>
            </a:extLst>
          </p:cNvPr>
          <p:cNvSpPr txBox="1"/>
          <p:nvPr/>
        </p:nvSpPr>
        <p:spPr>
          <a:xfrm>
            <a:off x="1004712" y="2278023"/>
            <a:ext cx="58541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28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EF4349AD-5CFD-32C6-9FA2-A05F684B0946}"/>
              </a:ext>
            </a:extLst>
          </p:cNvPr>
          <p:cNvGrpSpPr/>
          <p:nvPr/>
        </p:nvGrpSpPr>
        <p:grpSpPr>
          <a:xfrm>
            <a:off x="4460238" y="2438812"/>
            <a:ext cx="1041741" cy="1126166"/>
            <a:chOff x="8257816" y="2364641"/>
            <a:chExt cx="4301449" cy="4301449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EE3B37B-3C94-08B8-8622-D2EABD36F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816" y="2364641"/>
              <a:ext cx="4301449" cy="4301449"/>
            </a:xfrm>
            <a:prstGeom prst="rect">
              <a:avLst/>
            </a:prstGeom>
          </p:spPr>
        </p:pic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05661CD-F106-8B00-E5E8-F3A814DEB8E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384060" y="2702070"/>
              <a:ext cx="493219" cy="511798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C0F1A766-939B-091E-0F81-DDFE5F9A9F8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357485" y="4770895"/>
              <a:ext cx="360899" cy="374493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  <a:alpha val="39000"/>
                  </a:schemeClr>
                </a:gs>
                <a:gs pos="83000">
                  <a:schemeClr val="accent1">
                    <a:lumMod val="45000"/>
                    <a:lumOff val="5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98F936BC-14C7-20E8-2FA6-F4FBB668164B}"/>
              </a:ext>
            </a:extLst>
          </p:cNvPr>
          <p:cNvSpPr/>
          <p:nvPr/>
        </p:nvSpPr>
        <p:spPr>
          <a:xfrm>
            <a:off x="972838" y="4396014"/>
            <a:ext cx="4284652" cy="13970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28EE77ED-8692-EFEE-1E42-4AA103F1420B}"/>
              </a:ext>
            </a:extLst>
          </p:cNvPr>
          <p:cNvSpPr/>
          <p:nvPr/>
        </p:nvSpPr>
        <p:spPr>
          <a:xfrm>
            <a:off x="820438" y="4243614"/>
            <a:ext cx="4284652" cy="13970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405C65A-D187-700B-41B9-EB9110686DA8}"/>
              </a:ext>
            </a:extLst>
          </p:cNvPr>
          <p:cNvGrpSpPr/>
          <p:nvPr/>
        </p:nvGrpSpPr>
        <p:grpSpPr>
          <a:xfrm>
            <a:off x="668038" y="4081301"/>
            <a:ext cx="4284652" cy="1406997"/>
            <a:chOff x="1388665" y="1815378"/>
            <a:chExt cx="4284652" cy="1406997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F90CB34D-42F4-382B-F297-4B0746324638}"/>
                </a:ext>
              </a:extLst>
            </p:cNvPr>
            <p:cNvGrpSpPr/>
            <p:nvPr/>
          </p:nvGrpSpPr>
          <p:grpSpPr>
            <a:xfrm>
              <a:off x="1388665" y="1815378"/>
              <a:ext cx="4284652" cy="1406997"/>
              <a:chOff x="756301" y="1361365"/>
              <a:chExt cx="8866208" cy="2343812"/>
            </a:xfrm>
          </p:grpSpPr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0F69FDE8-49E9-5A28-EC67-303B9B7DC735}"/>
                  </a:ext>
                </a:extLst>
              </p:cNvPr>
              <p:cNvSpPr/>
              <p:nvPr/>
            </p:nvSpPr>
            <p:spPr>
              <a:xfrm>
                <a:off x="756301" y="1377878"/>
                <a:ext cx="8866208" cy="23272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C470566F-3EB4-F7F1-CCC6-2E5607EEEA85}"/>
                  </a:ext>
                </a:extLst>
              </p:cNvPr>
              <p:cNvSpPr/>
              <p:nvPr/>
            </p:nvSpPr>
            <p:spPr>
              <a:xfrm>
                <a:off x="756301" y="1361365"/>
                <a:ext cx="8866208" cy="5843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60ECA979-50DC-9DBF-CD89-32995BCA6C59}"/>
                </a:ext>
              </a:extLst>
            </p:cNvPr>
            <p:cNvGrpSpPr/>
            <p:nvPr/>
          </p:nvGrpSpPr>
          <p:grpSpPr>
            <a:xfrm>
              <a:off x="4808199" y="1922632"/>
              <a:ext cx="718492" cy="136308"/>
              <a:chOff x="8249364" y="1527341"/>
              <a:chExt cx="1366396" cy="259225"/>
            </a:xfrm>
          </p:grpSpPr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F4433D97-7B6B-D3B1-4E99-B3284852B7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ABEB1096-19D8-C4AE-B868-BC0DB62C6205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31BC108B-7553-3366-4A19-867FA77902A8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59" name="直接连接符 58">
                  <a:extLst>
                    <a:ext uri="{FF2B5EF4-FFF2-40B4-BE49-F238E27FC236}">
                      <a16:creationId xmlns:a16="http://schemas.microsoft.com/office/drawing/2014/main" id="{3DAC1F59-8604-5A79-70DA-3A4DC1D9CD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>
                  <a:extLst>
                    <a:ext uri="{FF2B5EF4-FFF2-40B4-BE49-F238E27FC236}">
                      <a16:creationId xmlns:a16="http://schemas.microsoft.com/office/drawing/2014/main" id="{D01EB916-3120-018F-F6EE-69B19716A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A4870F3B-BA24-D6BE-FD59-48D570D958C4}"/>
              </a:ext>
            </a:extLst>
          </p:cNvPr>
          <p:cNvGrpSpPr/>
          <p:nvPr/>
        </p:nvGrpSpPr>
        <p:grpSpPr>
          <a:xfrm flipV="1">
            <a:off x="791298" y="4191110"/>
            <a:ext cx="1626522" cy="142686"/>
            <a:chOff x="1298783" y="1456072"/>
            <a:chExt cx="4225179" cy="370652"/>
          </a:xfrm>
        </p:grpSpPr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3CBE7498-7409-3C8E-146F-9AC321CAB837}"/>
                </a:ext>
              </a:extLst>
            </p:cNvPr>
            <p:cNvSpPr/>
            <p:nvPr/>
          </p:nvSpPr>
          <p:spPr>
            <a:xfrm>
              <a:off x="1298783" y="1456072"/>
              <a:ext cx="980145" cy="370652"/>
            </a:xfrm>
            <a:custGeom>
              <a:avLst/>
              <a:gdLst>
                <a:gd name="connsiteX0" fmla="*/ 1459924 w 1459924"/>
                <a:gd name="connsiteY0" fmla="*/ 280519 h 552085"/>
                <a:gd name="connsiteX1" fmla="*/ 1459924 w 1459924"/>
                <a:gd name="connsiteY1" fmla="*/ 280974 h 552085"/>
                <a:gd name="connsiteX2" fmla="*/ 1457208 w 1459924"/>
                <a:gd name="connsiteY2" fmla="*/ 280746 h 552085"/>
                <a:gd name="connsiteX3" fmla="*/ 0 w 1459924"/>
                <a:gd name="connsiteY3" fmla="*/ 397 h 552085"/>
                <a:gd name="connsiteX4" fmla="*/ 270655 w 1459924"/>
                <a:gd name="connsiteY4" fmla="*/ 275051 h 552085"/>
                <a:gd name="connsiteX5" fmla="*/ 301779 w 1459924"/>
                <a:gd name="connsiteY5" fmla="*/ 277646 h 552085"/>
                <a:gd name="connsiteX6" fmla="*/ 301779 w 1459924"/>
                <a:gd name="connsiteY6" fmla="*/ 397 h 552085"/>
                <a:gd name="connsiteX7" fmla="*/ 516457 w 1459924"/>
                <a:gd name="connsiteY7" fmla="*/ 261301 h 552085"/>
                <a:gd name="connsiteX8" fmla="*/ 557958 w 1459924"/>
                <a:gd name="connsiteY8" fmla="*/ 271495 h 552085"/>
                <a:gd name="connsiteX9" fmla="*/ 557958 w 1459924"/>
                <a:gd name="connsiteY9" fmla="*/ 397 h 552085"/>
                <a:gd name="connsiteX10" fmla="*/ 828613 w 1459924"/>
                <a:gd name="connsiteY10" fmla="*/ 275051 h 552085"/>
                <a:gd name="connsiteX11" fmla="*/ 838093 w 1459924"/>
                <a:gd name="connsiteY11" fmla="*/ 275842 h 552085"/>
                <a:gd name="connsiteX12" fmla="*/ 838093 w 1459924"/>
                <a:gd name="connsiteY12" fmla="*/ 397 h 552085"/>
                <a:gd name="connsiteX13" fmla="*/ 1108748 w 1459924"/>
                <a:gd name="connsiteY13" fmla="*/ 275051 h 552085"/>
                <a:gd name="connsiteX14" fmla="*/ 1118228 w 1459924"/>
                <a:gd name="connsiteY14" fmla="*/ 275842 h 552085"/>
                <a:gd name="connsiteX15" fmla="*/ 1118228 w 1459924"/>
                <a:gd name="connsiteY15" fmla="*/ 397 h 552085"/>
                <a:gd name="connsiteX16" fmla="*/ 1388884 w 1459924"/>
                <a:gd name="connsiteY16" fmla="*/ 275051 h 552085"/>
                <a:gd name="connsiteX17" fmla="*/ 1457190 w 1459924"/>
                <a:gd name="connsiteY17" fmla="*/ 280746 h 552085"/>
                <a:gd name="connsiteX18" fmla="*/ 1388884 w 1459924"/>
                <a:gd name="connsiteY18" fmla="*/ 286440 h 552085"/>
                <a:gd name="connsiteX19" fmla="*/ 1138797 w 1459924"/>
                <a:gd name="connsiteY19" fmla="*/ 464700 h 552085"/>
                <a:gd name="connsiteX20" fmla="*/ 1120150 w 1459924"/>
                <a:gd name="connsiteY20" fmla="*/ 552085 h 552085"/>
                <a:gd name="connsiteX21" fmla="*/ 1118228 w 1459924"/>
                <a:gd name="connsiteY21" fmla="*/ 552085 h 552085"/>
                <a:gd name="connsiteX22" fmla="*/ 1118228 w 1459924"/>
                <a:gd name="connsiteY22" fmla="*/ 285650 h 552085"/>
                <a:gd name="connsiteX23" fmla="*/ 1108748 w 1459924"/>
                <a:gd name="connsiteY23" fmla="*/ 286440 h 552085"/>
                <a:gd name="connsiteX24" fmla="*/ 858662 w 1459924"/>
                <a:gd name="connsiteY24" fmla="*/ 464700 h 552085"/>
                <a:gd name="connsiteX25" fmla="*/ 840015 w 1459924"/>
                <a:gd name="connsiteY25" fmla="*/ 552085 h 552085"/>
                <a:gd name="connsiteX26" fmla="*/ 838093 w 1459924"/>
                <a:gd name="connsiteY26" fmla="*/ 552085 h 552085"/>
                <a:gd name="connsiteX27" fmla="*/ 838093 w 1459924"/>
                <a:gd name="connsiteY27" fmla="*/ 285650 h 552085"/>
                <a:gd name="connsiteX28" fmla="*/ 828613 w 1459924"/>
                <a:gd name="connsiteY28" fmla="*/ 286440 h 552085"/>
                <a:gd name="connsiteX29" fmla="*/ 578527 w 1459924"/>
                <a:gd name="connsiteY29" fmla="*/ 464700 h 552085"/>
                <a:gd name="connsiteX30" fmla="*/ 559880 w 1459924"/>
                <a:gd name="connsiteY30" fmla="*/ 552085 h 552085"/>
                <a:gd name="connsiteX31" fmla="*/ 557958 w 1459924"/>
                <a:gd name="connsiteY31" fmla="*/ 552085 h 552085"/>
                <a:gd name="connsiteX32" fmla="*/ 557958 w 1459924"/>
                <a:gd name="connsiteY32" fmla="*/ 289996 h 552085"/>
                <a:gd name="connsiteX33" fmla="*/ 516457 w 1459924"/>
                <a:gd name="connsiteY33" fmla="*/ 300190 h 552085"/>
                <a:gd name="connsiteX34" fmla="*/ 317644 w 1459924"/>
                <a:gd name="connsiteY34" fmla="*/ 476082 h 552085"/>
                <a:gd name="connsiteX35" fmla="*/ 303460 w 1459924"/>
                <a:gd name="connsiteY35" fmla="*/ 552085 h 552085"/>
                <a:gd name="connsiteX36" fmla="*/ 301779 w 1459924"/>
                <a:gd name="connsiteY36" fmla="*/ 552085 h 552085"/>
                <a:gd name="connsiteX37" fmla="*/ 301779 w 1459924"/>
                <a:gd name="connsiteY37" fmla="*/ 283846 h 552085"/>
                <a:gd name="connsiteX38" fmla="*/ 270655 w 1459924"/>
                <a:gd name="connsiteY38" fmla="*/ 286440 h 552085"/>
                <a:gd name="connsiteX39" fmla="*/ 20569 w 1459924"/>
                <a:gd name="connsiteY39" fmla="*/ 464700 h 552085"/>
                <a:gd name="connsiteX40" fmla="*/ 1922 w 1459924"/>
                <a:gd name="connsiteY40" fmla="*/ 552085 h 552085"/>
                <a:gd name="connsiteX41" fmla="*/ 0 w 1459924"/>
                <a:gd name="connsiteY41" fmla="*/ 552085 h 552085"/>
                <a:gd name="connsiteX42" fmla="*/ 1118228 w 1459924"/>
                <a:gd name="connsiteY42" fmla="*/ 0 h 552085"/>
                <a:gd name="connsiteX43" fmla="*/ 1118277 w 1459924"/>
                <a:gd name="connsiteY43" fmla="*/ 0 h 552085"/>
                <a:gd name="connsiteX44" fmla="*/ 1118228 w 1459924"/>
                <a:gd name="connsiteY44" fmla="*/ 397 h 552085"/>
                <a:gd name="connsiteX45" fmla="*/ 838093 w 1459924"/>
                <a:gd name="connsiteY45" fmla="*/ 0 h 552085"/>
                <a:gd name="connsiteX46" fmla="*/ 838141 w 1459924"/>
                <a:gd name="connsiteY46" fmla="*/ 0 h 552085"/>
                <a:gd name="connsiteX47" fmla="*/ 838093 w 1459924"/>
                <a:gd name="connsiteY47" fmla="*/ 397 h 552085"/>
                <a:gd name="connsiteX48" fmla="*/ 557958 w 1459924"/>
                <a:gd name="connsiteY48" fmla="*/ 0 h 552085"/>
                <a:gd name="connsiteX49" fmla="*/ 558006 w 1459924"/>
                <a:gd name="connsiteY49" fmla="*/ 0 h 552085"/>
                <a:gd name="connsiteX50" fmla="*/ 557958 w 1459924"/>
                <a:gd name="connsiteY50" fmla="*/ 397 h 552085"/>
                <a:gd name="connsiteX51" fmla="*/ 301779 w 1459924"/>
                <a:gd name="connsiteY51" fmla="*/ 0 h 552085"/>
                <a:gd name="connsiteX52" fmla="*/ 301827 w 1459924"/>
                <a:gd name="connsiteY52" fmla="*/ 0 h 552085"/>
                <a:gd name="connsiteX53" fmla="*/ 301779 w 1459924"/>
                <a:gd name="connsiteY53" fmla="*/ 397 h 552085"/>
                <a:gd name="connsiteX54" fmla="*/ 0 w 1459924"/>
                <a:gd name="connsiteY54" fmla="*/ 0 h 552085"/>
                <a:gd name="connsiteX55" fmla="*/ 48 w 1459924"/>
                <a:gd name="connsiteY55" fmla="*/ 0 h 552085"/>
                <a:gd name="connsiteX56" fmla="*/ 0 w 1459924"/>
                <a:gd name="connsiteY56" fmla="*/ 397 h 55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59924" h="552085">
                  <a:moveTo>
                    <a:pt x="1459924" y="280519"/>
                  </a:moveTo>
                  <a:lnTo>
                    <a:pt x="1459924" y="280974"/>
                  </a:lnTo>
                  <a:lnTo>
                    <a:pt x="1457208" y="280746"/>
                  </a:lnTo>
                  <a:close/>
                  <a:moveTo>
                    <a:pt x="0" y="397"/>
                  </a:moveTo>
                  <a:cubicBezTo>
                    <a:pt x="0" y="135876"/>
                    <a:pt x="116194" y="248909"/>
                    <a:pt x="270655" y="275051"/>
                  </a:cubicBezTo>
                  <a:lnTo>
                    <a:pt x="301779" y="277646"/>
                  </a:lnTo>
                  <a:lnTo>
                    <a:pt x="301779" y="397"/>
                  </a:lnTo>
                  <a:cubicBezTo>
                    <a:pt x="301779" y="118941"/>
                    <a:pt x="390740" y="220300"/>
                    <a:pt x="516457" y="261301"/>
                  </a:cubicBezTo>
                  <a:lnTo>
                    <a:pt x="557958" y="271495"/>
                  </a:lnTo>
                  <a:lnTo>
                    <a:pt x="557958" y="397"/>
                  </a:lnTo>
                  <a:cubicBezTo>
                    <a:pt x="557958" y="135876"/>
                    <a:pt x="674152" y="248909"/>
                    <a:pt x="828613" y="275051"/>
                  </a:cubicBezTo>
                  <a:lnTo>
                    <a:pt x="838093" y="275842"/>
                  </a:lnTo>
                  <a:lnTo>
                    <a:pt x="838093" y="397"/>
                  </a:lnTo>
                  <a:cubicBezTo>
                    <a:pt x="838093" y="135876"/>
                    <a:pt x="954287" y="248909"/>
                    <a:pt x="1108748" y="275051"/>
                  </a:cubicBezTo>
                  <a:lnTo>
                    <a:pt x="1118228" y="275842"/>
                  </a:lnTo>
                  <a:lnTo>
                    <a:pt x="1118228" y="397"/>
                  </a:lnTo>
                  <a:cubicBezTo>
                    <a:pt x="1118228" y="135876"/>
                    <a:pt x="1234422" y="248909"/>
                    <a:pt x="1388884" y="275051"/>
                  </a:cubicBezTo>
                  <a:lnTo>
                    <a:pt x="1457190" y="280746"/>
                  </a:lnTo>
                  <a:lnTo>
                    <a:pt x="1388884" y="286440"/>
                  </a:lnTo>
                  <a:cubicBezTo>
                    <a:pt x="1273038" y="306047"/>
                    <a:pt x="1178717" y="374530"/>
                    <a:pt x="1138797" y="464700"/>
                  </a:cubicBezTo>
                  <a:lnTo>
                    <a:pt x="1120150" y="552085"/>
                  </a:lnTo>
                  <a:lnTo>
                    <a:pt x="1118228" y="552085"/>
                  </a:lnTo>
                  <a:lnTo>
                    <a:pt x="1118228" y="285650"/>
                  </a:lnTo>
                  <a:lnTo>
                    <a:pt x="1108748" y="286440"/>
                  </a:lnTo>
                  <a:cubicBezTo>
                    <a:pt x="992902" y="306047"/>
                    <a:pt x="898582" y="374530"/>
                    <a:pt x="858662" y="464700"/>
                  </a:cubicBezTo>
                  <a:lnTo>
                    <a:pt x="840015" y="552085"/>
                  </a:lnTo>
                  <a:lnTo>
                    <a:pt x="838093" y="552085"/>
                  </a:lnTo>
                  <a:lnTo>
                    <a:pt x="838093" y="285650"/>
                  </a:lnTo>
                  <a:lnTo>
                    <a:pt x="828613" y="286440"/>
                  </a:lnTo>
                  <a:cubicBezTo>
                    <a:pt x="712767" y="306047"/>
                    <a:pt x="618447" y="374530"/>
                    <a:pt x="578527" y="464700"/>
                  </a:cubicBezTo>
                  <a:lnTo>
                    <a:pt x="559880" y="552085"/>
                  </a:lnTo>
                  <a:lnTo>
                    <a:pt x="557958" y="552085"/>
                  </a:lnTo>
                  <a:lnTo>
                    <a:pt x="557958" y="289996"/>
                  </a:lnTo>
                  <a:lnTo>
                    <a:pt x="516457" y="300190"/>
                  </a:lnTo>
                  <a:cubicBezTo>
                    <a:pt x="422169" y="330941"/>
                    <a:pt x="348557" y="395643"/>
                    <a:pt x="317644" y="476082"/>
                  </a:cubicBezTo>
                  <a:lnTo>
                    <a:pt x="303460" y="552085"/>
                  </a:lnTo>
                  <a:lnTo>
                    <a:pt x="301779" y="552085"/>
                  </a:lnTo>
                  <a:lnTo>
                    <a:pt x="301779" y="283846"/>
                  </a:lnTo>
                  <a:lnTo>
                    <a:pt x="270655" y="286440"/>
                  </a:lnTo>
                  <a:cubicBezTo>
                    <a:pt x="154809" y="306047"/>
                    <a:pt x="60489" y="374530"/>
                    <a:pt x="20569" y="464700"/>
                  </a:cubicBezTo>
                  <a:lnTo>
                    <a:pt x="1922" y="552085"/>
                  </a:lnTo>
                  <a:lnTo>
                    <a:pt x="0" y="552085"/>
                  </a:lnTo>
                  <a:close/>
                  <a:moveTo>
                    <a:pt x="1118228" y="0"/>
                  </a:moveTo>
                  <a:lnTo>
                    <a:pt x="1118277" y="0"/>
                  </a:lnTo>
                  <a:lnTo>
                    <a:pt x="1118228" y="397"/>
                  </a:lnTo>
                  <a:close/>
                  <a:moveTo>
                    <a:pt x="838093" y="0"/>
                  </a:moveTo>
                  <a:lnTo>
                    <a:pt x="838141" y="0"/>
                  </a:lnTo>
                  <a:lnTo>
                    <a:pt x="838093" y="397"/>
                  </a:lnTo>
                  <a:close/>
                  <a:moveTo>
                    <a:pt x="557958" y="0"/>
                  </a:moveTo>
                  <a:lnTo>
                    <a:pt x="558006" y="0"/>
                  </a:lnTo>
                  <a:lnTo>
                    <a:pt x="557958" y="397"/>
                  </a:lnTo>
                  <a:close/>
                  <a:moveTo>
                    <a:pt x="301779" y="0"/>
                  </a:moveTo>
                  <a:lnTo>
                    <a:pt x="301827" y="0"/>
                  </a:lnTo>
                  <a:lnTo>
                    <a:pt x="301779" y="397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3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EA593D37-E918-9E07-27A5-56148A6A043A}"/>
                </a:ext>
              </a:extLst>
            </p:cNvPr>
            <p:cNvGrpSpPr/>
            <p:nvPr/>
          </p:nvGrpSpPr>
          <p:grpSpPr>
            <a:xfrm>
              <a:off x="2703329" y="1539463"/>
              <a:ext cx="1117600" cy="262111"/>
              <a:chOff x="4492479" y="1490956"/>
              <a:chExt cx="1117600" cy="262111"/>
            </a:xfrm>
            <a:noFill/>
          </p:grpSpPr>
          <p:sp>
            <p:nvSpPr>
              <p:cNvPr id="72" name="箭头: V 形 71">
                <a:extLst>
                  <a:ext uri="{FF2B5EF4-FFF2-40B4-BE49-F238E27FC236}">
                    <a16:creationId xmlns:a16="http://schemas.microsoft.com/office/drawing/2014/main" id="{9D3E93C8-0D16-38C3-FCB2-D6A410B709C3}"/>
                  </a:ext>
                </a:extLst>
              </p:cNvPr>
              <p:cNvSpPr/>
              <p:nvPr/>
            </p:nvSpPr>
            <p:spPr>
              <a:xfrm>
                <a:off x="449247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箭头: V 形 72">
                <a:extLst>
                  <a:ext uri="{FF2B5EF4-FFF2-40B4-BE49-F238E27FC236}">
                    <a16:creationId xmlns:a16="http://schemas.microsoft.com/office/drawing/2014/main" id="{449DECCE-66E3-2C9F-8368-38D260F7C018}"/>
                  </a:ext>
                </a:extLst>
              </p:cNvPr>
              <p:cNvSpPr/>
              <p:nvPr/>
            </p:nvSpPr>
            <p:spPr>
              <a:xfrm>
                <a:off x="471599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箭头: V 形 73">
                <a:extLst>
                  <a:ext uri="{FF2B5EF4-FFF2-40B4-BE49-F238E27FC236}">
                    <a16:creationId xmlns:a16="http://schemas.microsoft.com/office/drawing/2014/main" id="{6CA216D0-FE21-E731-B5EA-012303794E50}"/>
                  </a:ext>
                </a:extLst>
              </p:cNvPr>
              <p:cNvSpPr/>
              <p:nvPr/>
            </p:nvSpPr>
            <p:spPr>
              <a:xfrm>
                <a:off x="493951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箭头: V 形 74">
                <a:extLst>
                  <a:ext uri="{FF2B5EF4-FFF2-40B4-BE49-F238E27FC236}">
                    <a16:creationId xmlns:a16="http://schemas.microsoft.com/office/drawing/2014/main" id="{855063CD-2110-111E-08B2-8293B4861357}"/>
                  </a:ext>
                </a:extLst>
              </p:cNvPr>
              <p:cNvSpPr/>
              <p:nvPr/>
            </p:nvSpPr>
            <p:spPr>
              <a:xfrm>
                <a:off x="516303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箭头: V 形 75">
                <a:extLst>
                  <a:ext uri="{FF2B5EF4-FFF2-40B4-BE49-F238E27FC236}">
                    <a16:creationId xmlns:a16="http://schemas.microsoft.com/office/drawing/2014/main" id="{3A9CBD67-B8C8-9097-2837-2A02DFF96AB9}"/>
                  </a:ext>
                </a:extLst>
              </p:cNvPr>
              <p:cNvSpPr/>
              <p:nvPr/>
            </p:nvSpPr>
            <p:spPr>
              <a:xfrm>
                <a:off x="538655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5214DC5D-1D0C-8D0F-8629-5986B6F8BFC2}"/>
                </a:ext>
              </a:extLst>
            </p:cNvPr>
            <p:cNvGrpSpPr/>
            <p:nvPr/>
          </p:nvGrpSpPr>
          <p:grpSpPr>
            <a:xfrm>
              <a:off x="4260977" y="1523770"/>
              <a:ext cx="1262985" cy="262112"/>
              <a:chOff x="3903964" y="1494908"/>
              <a:chExt cx="1262985" cy="262112"/>
            </a:xfrm>
          </p:grpSpPr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6C4348A8-5395-FBAD-7DF2-F24C1660E6F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903964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8A8B565B-149F-1FBF-C146-B3AF61A6693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156561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A8CD239C-E92F-54CF-69FB-B1AC67F5D5D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409158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3A4C3879-A15A-0485-E437-8E645290D29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661755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A06AA07F-8F94-5E80-8406-873AA41C5027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914352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7" name="文本框 76">
            <a:extLst>
              <a:ext uri="{FF2B5EF4-FFF2-40B4-BE49-F238E27FC236}">
                <a16:creationId xmlns:a16="http://schemas.microsoft.com/office/drawing/2014/main" id="{FA077DAA-6697-1849-19B4-8D9EC62DFBCE}"/>
              </a:ext>
            </a:extLst>
          </p:cNvPr>
          <p:cNvSpPr txBox="1"/>
          <p:nvPr/>
        </p:nvSpPr>
        <p:spPr>
          <a:xfrm>
            <a:off x="1972661" y="4680546"/>
            <a:ext cx="2698175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新媒体运营理论</a:t>
            </a: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21EB7623-2DC2-C23D-302E-BC48C7D9801B}"/>
              </a:ext>
            </a:extLst>
          </p:cNvPr>
          <p:cNvGrpSpPr/>
          <p:nvPr/>
        </p:nvGrpSpPr>
        <p:grpSpPr>
          <a:xfrm>
            <a:off x="879546" y="4620781"/>
            <a:ext cx="883839" cy="606648"/>
            <a:chOff x="758269" y="2168508"/>
            <a:chExt cx="1037828" cy="712343"/>
          </a:xfrm>
        </p:grpSpPr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C16D7115-3959-13DC-3E34-710A05866EBE}"/>
                </a:ext>
              </a:extLst>
            </p:cNvPr>
            <p:cNvSpPr/>
            <p:nvPr/>
          </p:nvSpPr>
          <p:spPr>
            <a:xfrm rot="9794549" flipH="1" flipV="1">
              <a:off x="758269" y="2254431"/>
              <a:ext cx="1037828" cy="626420"/>
            </a:xfrm>
            <a:prstGeom prst="ellipse">
              <a:avLst/>
            </a:prstGeom>
            <a:noFill/>
            <a:ln>
              <a:gradFill>
                <a:gsLst>
                  <a:gs pos="55000">
                    <a:schemeClr val="tx1">
                      <a:lumMod val="75000"/>
                      <a:lumOff val="25000"/>
                    </a:schemeClr>
                  </a:gs>
                  <a:gs pos="0">
                    <a:schemeClr val="bg1"/>
                  </a:gs>
                  <a:gs pos="100000">
                    <a:schemeClr val="tx1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C867F681-3B4B-9EC2-CF6D-9D0C047580D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15047" y="2168508"/>
              <a:ext cx="144348" cy="149784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66FC9072-9F1E-A29C-C211-A1D0AA68EF46}"/>
              </a:ext>
            </a:extLst>
          </p:cNvPr>
          <p:cNvSpPr txBox="1"/>
          <p:nvPr/>
        </p:nvSpPr>
        <p:spPr>
          <a:xfrm>
            <a:off x="1004712" y="4680546"/>
            <a:ext cx="58541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28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30587827-76B0-F971-2EB7-D15C6946E722}"/>
              </a:ext>
            </a:extLst>
          </p:cNvPr>
          <p:cNvGrpSpPr/>
          <p:nvPr/>
        </p:nvGrpSpPr>
        <p:grpSpPr>
          <a:xfrm>
            <a:off x="4460238" y="4841335"/>
            <a:ext cx="1041741" cy="1126166"/>
            <a:chOff x="8257816" y="2364641"/>
            <a:chExt cx="4301449" cy="4301449"/>
          </a:xfrm>
        </p:grpSpPr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6E4DC0C4-3B3C-A85B-1E31-35F559D02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816" y="2364641"/>
              <a:ext cx="4301449" cy="4301449"/>
            </a:xfrm>
            <a:prstGeom prst="rect">
              <a:avLst/>
            </a:prstGeom>
          </p:spPr>
        </p:pic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9A512700-8301-612E-4D05-355D6090DAB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384060" y="2702070"/>
              <a:ext cx="493219" cy="511798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12E2FE24-0B8E-12CE-D1BC-02749AF8864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357485" y="4770895"/>
              <a:ext cx="360899" cy="374493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  <a:alpha val="39000"/>
                  </a:schemeClr>
                </a:gs>
                <a:gs pos="83000">
                  <a:schemeClr val="accent1">
                    <a:lumMod val="45000"/>
                    <a:lumOff val="5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6" name="矩形 85">
            <a:extLst>
              <a:ext uri="{FF2B5EF4-FFF2-40B4-BE49-F238E27FC236}">
                <a16:creationId xmlns:a16="http://schemas.microsoft.com/office/drawing/2014/main" id="{4BF5D9A3-13E6-7293-E229-6AB670D8569E}"/>
              </a:ext>
            </a:extLst>
          </p:cNvPr>
          <p:cNvSpPr/>
          <p:nvPr/>
        </p:nvSpPr>
        <p:spPr>
          <a:xfrm>
            <a:off x="7232042" y="4400460"/>
            <a:ext cx="4284652" cy="13970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C98C5E7B-11B5-6DA1-568E-B59ADFD9F363}"/>
              </a:ext>
            </a:extLst>
          </p:cNvPr>
          <p:cNvSpPr/>
          <p:nvPr/>
        </p:nvSpPr>
        <p:spPr>
          <a:xfrm>
            <a:off x="7079642" y="4248060"/>
            <a:ext cx="4284652" cy="13970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044CDF7A-3400-5410-CADF-C98331479171}"/>
              </a:ext>
            </a:extLst>
          </p:cNvPr>
          <p:cNvGrpSpPr/>
          <p:nvPr/>
        </p:nvGrpSpPr>
        <p:grpSpPr>
          <a:xfrm>
            <a:off x="6927242" y="4085747"/>
            <a:ext cx="4284652" cy="1406997"/>
            <a:chOff x="1388665" y="1815378"/>
            <a:chExt cx="4284652" cy="1406997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CFC45F95-750A-FA8E-B922-736702FA9974}"/>
                </a:ext>
              </a:extLst>
            </p:cNvPr>
            <p:cNvGrpSpPr/>
            <p:nvPr/>
          </p:nvGrpSpPr>
          <p:grpSpPr>
            <a:xfrm>
              <a:off x="1388665" y="1815378"/>
              <a:ext cx="4284652" cy="1406997"/>
              <a:chOff x="756301" y="1361365"/>
              <a:chExt cx="8866208" cy="2343812"/>
            </a:xfrm>
          </p:grpSpPr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E16BE780-558F-3044-479A-DF9158C4F962}"/>
                  </a:ext>
                </a:extLst>
              </p:cNvPr>
              <p:cNvSpPr/>
              <p:nvPr/>
            </p:nvSpPr>
            <p:spPr>
              <a:xfrm>
                <a:off x="756301" y="1377878"/>
                <a:ext cx="8866208" cy="23272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16C69D9D-4446-1B9A-AA0B-66B9297D1CC9}"/>
                  </a:ext>
                </a:extLst>
              </p:cNvPr>
              <p:cNvSpPr/>
              <p:nvPr/>
            </p:nvSpPr>
            <p:spPr>
              <a:xfrm>
                <a:off x="756301" y="1361365"/>
                <a:ext cx="8866208" cy="5843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B08F309C-E825-4DCE-2409-805A2C25E9B4}"/>
                </a:ext>
              </a:extLst>
            </p:cNvPr>
            <p:cNvGrpSpPr/>
            <p:nvPr/>
          </p:nvGrpSpPr>
          <p:grpSpPr>
            <a:xfrm>
              <a:off x="4808199" y="1922632"/>
              <a:ext cx="718492" cy="136308"/>
              <a:chOff x="8249364" y="1527341"/>
              <a:chExt cx="1366396" cy="259225"/>
            </a:xfrm>
          </p:grpSpPr>
          <p:cxnSp>
            <p:nvCxnSpPr>
              <p:cNvPr id="91" name="直接连接符 90">
                <a:extLst>
                  <a:ext uri="{FF2B5EF4-FFF2-40B4-BE49-F238E27FC236}">
                    <a16:creationId xmlns:a16="http://schemas.microsoft.com/office/drawing/2014/main" id="{2BF2677D-B758-B8DE-3729-15C32039F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878F0C6C-9D82-8402-583F-0002DB023903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93" name="组合 92">
                <a:extLst>
                  <a:ext uri="{FF2B5EF4-FFF2-40B4-BE49-F238E27FC236}">
                    <a16:creationId xmlns:a16="http://schemas.microsoft.com/office/drawing/2014/main" id="{11875DC1-25D1-A43A-E0D3-0907868A8A31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94" name="直接连接符 93">
                  <a:extLst>
                    <a:ext uri="{FF2B5EF4-FFF2-40B4-BE49-F238E27FC236}">
                      <a16:creationId xmlns:a16="http://schemas.microsoft.com/office/drawing/2014/main" id="{D791DE25-BC27-606A-5615-D169452DD5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>
                  <a:extLst>
                    <a:ext uri="{FF2B5EF4-FFF2-40B4-BE49-F238E27FC236}">
                      <a16:creationId xmlns:a16="http://schemas.microsoft.com/office/drawing/2014/main" id="{57D46728-832E-A456-9E5B-3D1EDDCEF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B8337A78-63DD-5167-60A5-B26CE86F9581}"/>
              </a:ext>
            </a:extLst>
          </p:cNvPr>
          <p:cNvGrpSpPr/>
          <p:nvPr/>
        </p:nvGrpSpPr>
        <p:grpSpPr>
          <a:xfrm flipV="1">
            <a:off x="7050502" y="4195556"/>
            <a:ext cx="1626522" cy="142686"/>
            <a:chOff x="1298783" y="1456072"/>
            <a:chExt cx="4225179" cy="370652"/>
          </a:xfrm>
        </p:grpSpPr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16ADA2B5-5CAE-F943-2627-C83253E7C3DE}"/>
                </a:ext>
              </a:extLst>
            </p:cNvPr>
            <p:cNvSpPr/>
            <p:nvPr/>
          </p:nvSpPr>
          <p:spPr>
            <a:xfrm>
              <a:off x="1298783" y="1456072"/>
              <a:ext cx="980145" cy="370652"/>
            </a:xfrm>
            <a:custGeom>
              <a:avLst/>
              <a:gdLst>
                <a:gd name="connsiteX0" fmla="*/ 1459924 w 1459924"/>
                <a:gd name="connsiteY0" fmla="*/ 280519 h 552085"/>
                <a:gd name="connsiteX1" fmla="*/ 1459924 w 1459924"/>
                <a:gd name="connsiteY1" fmla="*/ 280974 h 552085"/>
                <a:gd name="connsiteX2" fmla="*/ 1457208 w 1459924"/>
                <a:gd name="connsiteY2" fmla="*/ 280746 h 552085"/>
                <a:gd name="connsiteX3" fmla="*/ 0 w 1459924"/>
                <a:gd name="connsiteY3" fmla="*/ 397 h 552085"/>
                <a:gd name="connsiteX4" fmla="*/ 270655 w 1459924"/>
                <a:gd name="connsiteY4" fmla="*/ 275051 h 552085"/>
                <a:gd name="connsiteX5" fmla="*/ 301779 w 1459924"/>
                <a:gd name="connsiteY5" fmla="*/ 277646 h 552085"/>
                <a:gd name="connsiteX6" fmla="*/ 301779 w 1459924"/>
                <a:gd name="connsiteY6" fmla="*/ 397 h 552085"/>
                <a:gd name="connsiteX7" fmla="*/ 516457 w 1459924"/>
                <a:gd name="connsiteY7" fmla="*/ 261301 h 552085"/>
                <a:gd name="connsiteX8" fmla="*/ 557958 w 1459924"/>
                <a:gd name="connsiteY8" fmla="*/ 271495 h 552085"/>
                <a:gd name="connsiteX9" fmla="*/ 557958 w 1459924"/>
                <a:gd name="connsiteY9" fmla="*/ 397 h 552085"/>
                <a:gd name="connsiteX10" fmla="*/ 828613 w 1459924"/>
                <a:gd name="connsiteY10" fmla="*/ 275051 h 552085"/>
                <a:gd name="connsiteX11" fmla="*/ 838093 w 1459924"/>
                <a:gd name="connsiteY11" fmla="*/ 275842 h 552085"/>
                <a:gd name="connsiteX12" fmla="*/ 838093 w 1459924"/>
                <a:gd name="connsiteY12" fmla="*/ 397 h 552085"/>
                <a:gd name="connsiteX13" fmla="*/ 1108748 w 1459924"/>
                <a:gd name="connsiteY13" fmla="*/ 275051 h 552085"/>
                <a:gd name="connsiteX14" fmla="*/ 1118228 w 1459924"/>
                <a:gd name="connsiteY14" fmla="*/ 275842 h 552085"/>
                <a:gd name="connsiteX15" fmla="*/ 1118228 w 1459924"/>
                <a:gd name="connsiteY15" fmla="*/ 397 h 552085"/>
                <a:gd name="connsiteX16" fmla="*/ 1388884 w 1459924"/>
                <a:gd name="connsiteY16" fmla="*/ 275051 h 552085"/>
                <a:gd name="connsiteX17" fmla="*/ 1457190 w 1459924"/>
                <a:gd name="connsiteY17" fmla="*/ 280746 h 552085"/>
                <a:gd name="connsiteX18" fmla="*/ 1388884 w 1459924"/>
                <a:gd name="connsiteY18" fmla="*/ 286440 h 552085"/>
                <a:gd name="connsiteX19" fmla="*/ 1138797 w 1459924"/>
                <a:gd name="connsiteY19" fmla="*/ 464700 h 552085"/>
                <a:gd name="connsiteX20" fmla="*/ 1120150 w 1459924"/>
                <a:gd name="connsiteY20" fmla="*/ 552085 h 552085"/>
                <a:gd name="connsiteX21" fmla="*/ 1118228 w 1459924"/>
                <a:gd name="connsiteY21" fmla="*/ 552085 h 552085"/>
                <a:gd name="connsiteX22" fmla="*/ 1118228 w 1459924"/>
                <a:gd name="connsiteY22" fmla="*/ 285650 h 552085"/>
                <a:gd name="connsiteX23" fmla="*/ 1108748 w 1459924"/>
                <a:gd name="connsiteY23" fmla="*/ 286440 h 552085"/>
                <a:gd name="connsiteX24" fmla="*/ 858662 w 1459924"/>
                <a:gd name="connsiteY24" fmla="*/ 464700 h 552085"/>
                <a:gd name="connsiteX25" fmla="*/ 840015 w 1459924"/>
                <a:gd name="connsiteY25" fmla="*/ 552085 h 552085"/>
                <a:gd name="connsiteX26" fmla="*/ 838093 w 1459924"/>
                <a:gd name="connsiteY26" fmla="*/ 552085 h 552085"/>
                <a:gd name="connsiteX27" fmla="*/ 838093 w 1459924"/>
                <a:gd name="connsiteY27" fmla="*/ 285650 h 552085"/>
                <a:gd name="connsiteX28" fmla="*/ 828613 w 1459924"/>
                <a:gd name="connsiteY28" fmla="*/ 286440 h 552085"/>
                <a:gd name="connsiteX29" fmla="*/ 578527 w 1459924"/>
                <a:gd name="connsiteY29" fmla="*/ 464700 h 552085"/>
                <a:gd name="connsiteX30" fmla="*/ 559880 w 1459924"/>
                <a:gd name="connsiteY30" fmla="*/ 552085 h 552085"/>
                <a:gd name="connsiteX31" fmla="*/ 557958 w 1459924"/>
                <a:gd name="connsiteY31" fmla="*/ 552085 h 552085"/>
                <a:gd name="connsiteX32" fmla="*/ 557958 w 1459924"/>
                <a:gd name="connsiteY32" fmla="*/ 289996 h 552085"/>
                <a:gd name="connsiteX33" fmla="*/ 516457 w 1459924"/>
                <a:gd name="connsiteY33" fmla="*/ 300190 h 552085"/>
                <a:gd name="connsiteX34" fmla="*/ 317644 w 1459924"/>
                <a:gd name="connsiteY34" fmla="*/ 476082 h 552085"/>
                <a:gd name="connsiteX35" fmla="*/ 303460 w 1459924"/>
                <a:gd name="connsiteY35" fmla="*/ 552085 h 552085"/>
                <a:gd name="connsiteX36" fmla="*/ 301779 w 1459924"/>
                <a:gd name="connsiteY36" fmla="*/ 552085 h 552085"/>
                <a:gd name="connsiteX37" fmla="*/ 301779 w 1459924"/>
                <a:gd name="connsiteY37" fmla="*/ 283846 h 552085"/>
                <a:gd name="connsiteX38" fmla="*/ 270655 w 1459924"/>
                <a:gd name="connsiteY38" fmla="*/ 286440 h 552085"/>
                <a:gd name="connsiteX39" fmla="*/ 20569 w 1459924"/>
                <a:gd name="connsiteY39" fmla="*/ 464700 h 552085"/>
                <a:gd name="connsiteX40" fmla="*/ 1922 w 1459924"/>
                <a:gd name="connsiteY40" fmla="*/ 552085 h 552085"/>
                <a:gd name="connsiteX41" fmla="*/ 0 w 1459924"/>
                <a:gd name="connsiteY41" fmla="*/ 552085 h 552085"/>
                <a:gd name="connsiteX42" fmla="*/ 1118228 w 1459924"/>
                <a:gd name="connsiteY42" fmla="*/ 0 h 552085"/>
                <a:gd name="connsiteX43" fmla="*/ 1118277 w 1459924"/>
                <a:gd name="connsiteY43" fmla="*/ 0 h 552085"/>
                <a:gd name="connsiteX44" fmla="*/ 1118228 w 1459924"/>
                <a:gd name="connsiteY44" fmla="*/ 397 h 552085"/>
                <a:gd name="connsiteX45" fmla="*/ 838093 w 1459924"/>
                <a:gd name="connsiteY45" fmla="*/ 0 h 552085"/>
                <a:gd name="connsiteX46" fmla="*/ 838141 w 1459924"/>
                <a:gd name="connsiteY46" fmla="*/ 0 h 552085"/>
                <a:gd name="connsiteX47" fmla="*/ 838093 w 1459924"/>
                <a:gd name="connsiteY47" fmla="*/ 397 h 552085"/>
                <a:gd name="connsiteX48" fmla="*/ 557958 w 1459924"/>
                <a:gd name="connsiteY48" fmla="*/ 0 h 552085"/>
                <a:gd name="connsiteX49" fmla="*/ 558006 w 1459924"/>
                <a:gd name="connsiteY49" fmla="*/ 0 h 552085"/>
                <a:gd name="connsiteX50" fmla="*/ 557958 w 1459924"/>
                <a:gd name="connsiteY50" fmla="*/ 397 h 552085"/>
                <a:gd name="connsiteX51" fmla="*/ 301779 w 1459924"/>
                <a:gd name="connsiteY51" fmla="*/ 0 h 552085"/>
                <a:gd name="connsiteX52" fmla="*/ 301827 w 1459924"/>
                <a:gd name="connsiteY52" fmla="*/ 0 h 552085"/>
                <a:gd name="connsiteX53" fmla="*/ 301779 w 1459924"/>
                <a:gd name="connsiteY53" fmla="*/ 397 h 552085"/>
                <a:gd name="connsiteX54" fmla="*/ 0 w 1459924"/>
                <a:gd name="connsiteY54" fmla="*/ 0 h 552085"/>
                <a:gd name="connsiteX55" fmla="*/ 48 w 1459924"/>
                <a:gd name="connsiteY55" fmla="*/ 0 h 552085"/>
                <a:gd name="connsiteX56" fmla="*/ 0 w 1459924"/>
                <a:gd name="connsiteY56" fmla="*/ 397 h 55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59924" h="552085">
                  <a:moveTo>
                    <a:pt x="1459924" y="280519"/>
                  </a:moveTo>
                  <a:lnTo>
                    <a:pt x="1459924" y="280974"/>
                  </a:lnTo>
                  <a:lnTo>
                    <a:pt x="1457208" y="280746"/>
                  </a:lnTo>
                  <a:close/>
                  <a:moveTo>
                    <a:pt x="0" y="397"/>
                  </a:moveTo>
                  <a:cubicBezTo>
                    <a:pt x="0" y="135876"/>
                    <a:pt x="116194" y="248909"/>
                    <a:pt x="270655" y="275051"/>
                  </a:cubicBezTo>
                  <a:lnTo>
                    <a:pt x="301779" y="277646"/>
                  </a:lnTo>
                  <a:lnTo>
                    <a:pt x="301779" y="397"/>
                  </a:lnTo>
                  <a:cubicBezTo>
                    <a:pt x="301779" y="118941"/>
                    <a:pt x="390740" y="220300"/>
                    <a:pt x="516457" y="261301"/>
                  </a:cubicBezTo>
                  <a:lnTo>
                    <a:pt x="557958" y="271495"/>
                  </a:lnTo>
                  <a:lnTo>
                    <a:pt x="557958" y="397"/>
                  </a:lnTo>
                  <a:cubicBezTo>
                    <a:pt x="557958" y="135876"/>
                    <a:pt x="674152" y="248909"/>
                    <a:pt x="828613" y="275051"/>
                  </a:cubicBezTo>
                  <a:lnTo>
                    <a:pt x="838093" y="275842"/>
                  </a:lnTo>
                  <a:lnTo>
                    <a:pt x="838093" y="397"/>
                  </a:lnTo>
                  <a:cubicBezTo>
                    <a:pt x="838093" y="135876"/>
                    <a:pt x="954287" y="248909"/>
                    <a:pt x="1108748" y="275051"/>
                  </a:cubicBezTo>
                  <a:lnTo>
                    <a:pt x="1118228" y="275842"/>
                  </a:lnTo>
                  <a:lnTo>
                    <a:pt x="1118228" y="397"/>
                  </a:lnTo>
                  <a:cubicBezTo>
                    <a:pt x="1118228" y="135876"/>
                    <a:pt x="1234422" y="248909"/>
                    <a:pt x="1388884" y="275051"/>
                  </a:cubicBezTo>
                  <a:lnTo>
                    <a:pt x="1457190" y="280746"/>
                  </a:lnTo>
                  <a:lnTo>
                    <a:pt x="1388884" y="286440"/>
                  </a:lnTo>
                  <a:cubicBezTo>
                    <a:pt x="1273038" y="306047"/>
                    <a:pt x="1178717" y="374530"/>
                    <a:pt x="1138797" y="464700"/>
                  </a:cubicBezTo>
                  <a:lnTo>
                    <a:pt x="1120150" y="552085"/>
                  </a:lnTo>
                  <a:lnTo>
                    <a:pt x="1118228" y="552085"/>
                  </a:lnTo>
                  <a:lnTo>
                    <a:pt x="1118228" y="285650"/>
                  </a:lnTo>
                  <a:lnTo>
                    <a:pt x="1108748" y="286440"/>
                  </a:lnTo>
                  <a:cubicBezTo>
                    <a:pt x="992902" y="306047"/>
                    <a:pt x="898582" y="374530"/>
                    <a:pt x="858662" y="464700"/>
                  </a:cubicBezTo>
                  <a:lnTo>
                    <a:pt x="840015" y="552085"/>
                  </a:lnTo>
                  <a:lnTo>
                    <a:pt x="838093" y="552085"/>
                  </a:lnTo>
                  <a:lnTo>
                    <a:pt x="838093" y="285650"/>
                  </a:lnTo>
                  <a:lnTo>
                    <a:pt x="828613" y="286440"/>
                  </a:lnTo>
                  <a:cubicBezTo>
                    <a:pt x="712767" y="306047"/>
                    <a:pt x="618447" y="374530"/>
                    <a:pt x="578527" y="464700"/>
                  </a:cubicBezTo>
                  <a:lnTo>
                    <a:pt x="559880" y="552085"/>
                  </a:lnTo>
                  <a:lnTo>
                    <a:pt x="557958" y="552085"/>
                  </a:lnTo>
                  <a:lnTo>
                    <a:pt x="557958" y="289996"/>
                  </a:lnTo>
                  <a:lnTo>
                    <a:pt x="516457" y="300190"/>
                  </a:lnTo>
                  <a:cubicBezTo>
                    <a:pt x="422169" y="330941"/>
                    <a:pt x="348557" y="395643"/>
                    <a:pt x="317644" y="476082"/>
                  </a:cubicBezTo>
                  <a:lnTo>
                    <a:pt x="303460" y="552085"/>
                  </a:lnTo>
                  <a:lnTo>
                    <a:pt x="301779" y="552085"/>
                  </a:lnTo>
                  <a:lnTo>
                    <a:pt x="301779" y="283846"/>
                  </a:lnTo>
                  <a:lnTo>
                    <a:pt x="270655" y="286440"/>
                  </a:lnTo>
                  <a:cubicBezTo>
                    <a:pt x="154809" y="306047"/>
                    <a:pt x="60489" y="374530"/>
                    <a:pt x="20569" y="464700"/>
                  </a:cubicBezTo>
                  <a:lnTo>
                    <a:pt x="1922" y="552085"/>
                  </a:lnTo>
                  <a:lnTo>
                    <a:pt x="0" y="552085"/>
                  </a:lnTo>
                  <a:close/>
                  <a:moveTo>
                    <a:pt x="1118228" y="0"/>
                  </a:moveTo>
                  <a:lnTo>
                    <a:pt x="1118277" y="0"/>
                  </a:lnTo>
                  <a:lnTo>
                    <a:pt x="1118228" y="397"/>
                  </a:lnTo>
                  <a:close/>
                  <a:moveTo>
                    <a:pt x="838093" y="0"/>
                  </a:moveTo>
                  <a:lnTo>
                    <a:pt x="838141" y="0"/>
                  </a:lnTo>
                  <a:lnTo>
                    <a:pt x="838093" y="397"/>
                  </a:lnTo>
                  <a:close/>
                  <a:moveTo>
                    <a:pt x="557958" y="0"/>
                  </a:moveTo>
                  <a:lnTo>
                    <a:pt x="558006" y="0"/>
                  </a:lnTo>
                  <a:lnTo>
                    <a:pt x="557958" y="397"/>
                  </a:lnTo>
                  <a:close/>
                  <a:moveTo>
                    <a:pt x="301779" y="0"/>
                  </a:moveTo>
                  <a:lnTo>
                    <a:pt x="301827" y="0"/>
                  </a:lnTo>
                  <a:lnTo>
                    <a:pt x="301779" y="397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3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280EA12F-9EB5-E673-D9C1-BC0114DE458D}"/>
                </a:ext>
              </a:extLst>
            </p:cNvPr>
            <p:cNvGrpSpPr/>
            <p:nvPr/>
          </p:nvGrpSpPr>
          <p:grpSpPr>
            <a:xfrm>
              <a:off x="2703329" y="1539463"/>
              <a:ext cx="1117600" cy="262111"/>
              <a:chOff x="4492479" y="1490956"/>
              <a:chExt cx="1117600" cy="262111"/>
            </a:xfrm>
            <a:noFill/>
          </p:grpSpPr>
          <p:sp>
            <p:nvSpPr>
              <p:cNvPr id="107" name="箭头: V 形 106">
                <a:extLst>
                  <a:ext uri="{FF2B5EF4-FFF2-40B4-BE49-F238E27FC236}">
                    <a16:creationId xmlns:a16="http://schemas.microsoft.com/office/drawing/2014/main" id="{0C65AC12-32C5-3E80-A1FE-C42447B9E01F}"/>
                  </a:ext>
                </a:extLst>
              </p:cNvPr>
              <p:cNvSpPr/>
              <p:nvPr/>
            </p:nvSpPr>
            <p:spPr>
              <a:xfrm>
                <a:off x="449247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箭头: V 形 107">
                <a:extLst>
                  <a:ext uri="{FF2B5EF4-FFF2-40B4-BE49-F238E27FC236}">
                    <a16:creationId xmlns:a16="http://schemas.microsoft.com/office/drawing/2014/main" id="{A1C3E19D-8C7D-8327-09A5-C5C26920BE4E}"/>
                  </a:ext>
                </a:extLst>
              </p:cNvPr>
              <p:cNvSpPr/>
              <p:nvPr/>
            </p:nvSpPr>
            <p:spPr>
              <a:xfrm>
                <a:off x="471599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箭头: V 形 108">
                <a:extLst>
                  <a:ext uri="{FF2B5EF4-FFF2-40B4-BE49-F238E27FC236}">
                    <a16:creationId xmlns:a16="http://schemas.microsoft.com/office/drawing/2014/main" id="{4865448A-A4CD-CE7A-4E29-B269226A0F68}"/>
                  </a:ext>
                </a:extLst>
              </p:cNvPr>
              <p:cNvSpPr/>
              <p:nvPr/>
            </p:nvSpPr>
            <p:spPr>
              <a:xfrm>
                <a:off x="493951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箭头: V 形 109">
                <a:extLst>
                  <a:ext uri="{FF2B5EF4-FFF2-40B4-BE49-F238E27FC236}">
                    <a16:creationId xmlns:a16="http://schemas.microsoft.com/office/drawing/2014/main" id="{753EB382-2A89-FFEA-C76B-B8677D31F4A4}"/>
                  </a:ext>
                </a:extLst>
              </p:cNvPr>
              <p:cNvSpPr/>
              <p:nvPr/>
            </p:nvSpPr>
            <p:spPr>
              <a:xfrm>
                <a:off x="516303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箭头: V 形 110">
                <a:extLst>
                  <a:ext uri="{FF2B5EF4-FFF2-40B4-BE49-F238E27FC236}">
                    <a16:creationId xmlns:a16="http://schemas.microsoft.com/office/drawing/2014/main" id="{EBC2FDD3-B867-87FD-A010-1741CD45328F}"/>
                  </a:ext>
                </a:extLst>
              </p:cNvPr>
              <p:cNvSpPr/>
              <p:nvPr/>
            </p:nvSpPr>
            <p:spPr>
              <a:xfrm>
                <a:off x="538655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39040D9A-7F50-ACF1-1318-915929E2929A}"/>
                </a:ext>
              </a:extLst>
            </p:cNvPr>
            <p:cNvGrpSpPr/>
            <p:nvPr/>
          </p:nvGrpSpPr>
          <p:grpSpPr>
            <a:xfrm>
              <a:off x="4260977" y="1523770"/>
              <a:ext cx="1262985" cy="262112"/>
              <a:chOff x="3903964" y="1494908"/>
              <a:chExt cx="1262985" cy="262112"/>
            </a:xfrm>
          </p:grpSpPr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3C0B077F-CC02-4C7E-A05E-2963156677C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903964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EE44DFC8-D572-50FD-C266-F7BB62492F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156561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984DDB6B-273E-93AA-2BFE-260BBA8BBA7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409158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A7C1C6FF-AB9A-FD8C-D236-30CCCCC4C00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661755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C05AFBE8-7949-1B53-5E91-B497F31DFD9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914352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12" name="文本框 111">
            <a:extLst>
              <a:ext uri="{FF2B5EF4-FFF2-40B4-BE49-F238E27FC236}">
                <a16:creationId xmlns:a16="http://schemas.microsoft.com/office/drawing/2014/main" id="{896268D3-FDCC-E722-34E5-21B2AD8E0795}"/>
              </a:ext>
            </a:extLst>
          </p:cNvPr>
          <p:cNvSpPr txBox="1"/>
          <p:nvPr/>
        </p:nvSpPr>
        <p:spPr>
          <a:xfrm>
            <a:off x="8231865" y="4684992"/>
            <a:ext cx="233910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运营案例解析</a:t>
            </a:r>
          </a:p>
        </p:txBody>
      </p: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4070DBCE-4AB2-EA9A-D6B4-1EEF40754DB2}"/>
              </a:ext>
            </a:extLst>
          </p:cNvPr>
          <p:cNvGrpSpPr/>
          <p:nvPr/>
        </p:nvGrpSpPr>
        <p:grpSpPr>
          <a:xfrm>
            <a:off x="7138750" y="4625227"/>
            <a:ext cx="883839" cy="606648"/>
            <a:chOff x="758269" y="2168508"/>
            <a:chExt cx="1037828" cy="712343"/>
          </a:xfrm>
        </p:grpSpPr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45E7A2FC-34EE-6414-9ACF-782ACCA663B6}"/>
                </a:ext>
              </a:extLst>
            </p:cNvPr>
            <p:cNvSpPr/>
            <p:nvPr/>
          </p:nvSpPr>
          <p:spPr>
            <a:xfrm rot="9794549" flipH="1" flipV="1">
              <a:off x="758269" y="2254431"/>
              <a:ext cx="1037828" cy="626420"/>
            </a:xfrm>
            <a:prstGeom prst="ellipse">
              <a:avLst/>
            </a:prstGeom>
            <a:noFill/>
            <a:ln>
              <a:gradFill>
                <a:gsLst>
                  <a:gs pos="55000">
                    <a:schemeClr val="tx1">
                      <a:lumMod val="75000"/>
                      <a:lumOff val="25000"/>
                    </a:schemeClr>
                  </a:gs>
                  <a:gs pos="0">
                    <a:schemeClr val="bg1"/>
                  </a:gs>
                  <a:gs pos="100000">
                    <a:schemeClr val="tx1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7B5256B7-96A8-BF8B-DC3A-8AB3D7155D1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15047" y="2168508"/>
              <a:ext cx="144348" cy="149784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6" name="文本框 115">
            <a:extLst>
              <a:ext uri="{FF2B5EF4-FFF2-40B4-BE49-F238E27FC236}">
                <a16:creationId xmlns:a16="http://schemas.microsoft.com/office/drawing/2014/main" id="{E7C654BB-C7EE-9F02-55CB-BAF2FBC2912C}"/>
              </a:ext>
            </a:extLst>
          </p:cNvPr>
          <p:cNvSpPr txBox="1"/>
          <p:nvPr/>
        </p:nvSpPr>
        <p:spPr>
          <a:xfrm>
            <a:off x="7263916" y="4684992"/>
            <a:ext cx="58541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04</a:t>
            </a:r>
            <a:endParaRPr lang="zh-CN" altLang="en-US" sz="28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8E3B8ED2-FFEA-6202-C0F8-DD896EF629C7}"/>
              </a:ext>
            </a:extLst>
          </p:cNvPr>
          <p:cNvGrpSpPr/>
          <p:nvPr/>
        </p:nvGrpSpPr>
        <p:grpSpPr>
          <a:xfrm>
            <a:off x="10719442" y="4845781"/>
            <a:ext cx="1041741" cy="1126166"/>
            <a:chOff x="8257816" y="2364641"/>
            <a:chExt cx="4301449" cy="4301449"/>
          </a:xfrm>
        </p:grpSpPr>
        <p:pic>
          <p:nvPicPr>
            <p:cNvPr id="118" name="图片 117">
              <a:extLst>
                <a:ext uri="{FF2B5EF4-FFF2-40B4-BE49-F238E27FC236}">
                  <a16:creationId xmlns:a16="http://schemas.microsoft.com/office/drawing/2014/main" id="{981A1C16-13DA-C101-1368-A8D71008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816" y="2364641"/>
              <a:ext cx="4301449" cy="4301449"/>
            </a:xfrm>
            <a:prstGeom prst="rect">
              <a:avLst/>
            </a:prstGeom>
          </p:spPr>
        </p:pic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B8006BFA-E990-3E4B-9740-510B901A497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384060" y="2702070"/>
              <a:ext cx="493219" cy="511798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C2434B72-BD8C-551F-6FCA-82E045D5155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357485" y="4770895"/>
              <a:ext cx="360899" cy="374493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  <a:alpha val="39000"/>
                  </a:schemeClr>
                </a:gs>
                <a:gs pos="83000">
                  <a:schemeClr val="accent1">
                    <a:lumMod val="45000"/>
                    <a:lumOff val="5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21" name="矩形 120">
            <a:extLst>
              <a:ext uri="{FF2B5EF4-FFF2-40B4-BE49-F238E27FC236}">
                <a16:creationId xmlns:a16="http://schemas.microsoft.com/office/drawing/2014/main" id="{AE18A059-ADDC-3599-B6E9-E6121632CE7A}"/>
              </a:ext>
            </a:extLst>
          </p:cNvPr>
          <p:cNvSpPr/>
          <p:nvPr/>
        </p:nvSpPr>
        <p:spPr>
          <a:xfrm>
            <a:off x="7232042" y="2003404"/>
            <a:ext cx="4284652" cy="13970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1F98D2E9-0041-CC31-8F4E-77C72C1FABEC}"/>
              </a:ext>
            </a:extLst>
          </p:cNvPr>
          <p:cNvSpPr/>
          <p:nvPr/>
        </p:nvSpPr>
        <p:spPr>
          <a:xfrm>
            <a:off x="7079642" y="1851004"/>
            <a:ext cx="4284652" cy="13970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4BC4EA2A-C634-FA4C-9883-019C63413563}"/>
              </a:ext>
            </a:extLst>
          </p:cNvPr>
          <p:cNvGrpSpPr/>
          <p:nvPr/>
        </p:nvGrpSpPr>
        <p:grpSpPr>
          <a:xfrm>
            <a:off x="6927242" y="1688691"/>
            <a:ext cx="4284652" cy="1406997"/>
            <a:chOff x="1388665" y="1815378"/>
            <a:chExt cx="4284652" cy="1406997"/>
          </a:xfrm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8A626C9B-0FC3-1048-1957-1C8CE4A18642}"/>
                </a:ext>
              </a:extLst>
            </p:cNvPr>
            <p:cNvGrpSpPr/>
            <p:nvPr/>
          </p:nvGrpSpPr>
          <p:grpSpPr>
            <a:xfrm>
              <a:off x="1388665" y="1815378"/>
              <a:ext cx="4284652" cy="1406997"/>
              <a:chOff x="756301" y="1361365"/>
              <a:chExt cx="8866208" cy="2343812"/>
            </a:xfrm>
          </p:grpSpPr>
          <p:sp>
            <p:nvSpPr>
              <p:cNvPr id="131" name="矩形 130">
                <a:extLst>
                  <a:ext uri="{FF2B5EF4-FFF2-40B4-BE49-F238E27FC236}">
                    <a16:creationId xmlns:a16="http://schemas.microsoft.com/office/drawing/2014/main" id="{5EB45428-8148-32CA-B6E5-599EC31C7D3C}"/>
                  </a:ext>
                </a:extLst>
              </p:cNvPr>
              <p:cNvSpPr/>
              <p:nvPr/>
            </p:nvSpPr>
            <p:spPr>
              <a:xfrm>
                <a:off x="756301" y="1377878"/>
                <a:ext cx="8866208" cy="23272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6D2CCC2A-633A-C45E-A54A-589E4E4DBA80}"/>
                  </a:ext>
                </a:extLst>
              </p:cNvPr>
              <p:cNvSpPr/>
              <p:nvPr/>
            </p:nvSpPr>
            <p:spPr>
              <a:xfrm>
                <a:off x="756301" y="1361365"/>
                <a:ext cx="8866208" cy="5843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25" name="组合 124">
              <a:extLst>
                <a:ext uri="{FF2B5EF4-FFF2-40B4-BE49-F238E27FC236}">
                  <a16:creationId xmlns:a16="http://schemas.microsoft.com/office/drawing/2014/main" id="{3FFA24CC-72D5-95EB-97A0-ABFEA54631B7}"/>
                </a:ext>
              </a:extLst>
            </p:cNvPr>
            <p:cNvGrpSpPr/>
            <p:nvPr/>
          </p:nvGrpSpPr>
          <p:grpSpPr>
            <a:xfrm>
              <a:off x="4808199" y="1922632"/>
              <a:ext cx="718492" cy="136308"/>
              <a:chOff x="8249364" y="1527341"/>
              <a:chExt cx="1366396" cy="259225"/>
            </a:xfrm>
          </p:grpSpPr>
          <p:cxnSp>
            <p:nvCxnSpPr>
              <p:cNvPr id="126" name="直接连接符 125">
                <a:extLst>
                  <a:ext uri="{FF2B5EF4-FFF2-40B4-BE49-F238E27FC236}">
                    <a16:creationId xmlns:a16="http://schemas.microsoft.com/office/drawing/2014/main" id="{DAE4B10A-D248-4F8D-FCBC-AC15C8616D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8FD9C845-26D2-DF64-B830-FE5C4BCD5E88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28" name="组合 127">
                <a:extLst>
                  <a:ext uri="{FF2B5EF4-FFF2-40B4-BE49-F238E27FC236}">
                    <a16:creationId xmlns:a16="http://schemas.microsoft.com/office/drawing/2014/main" id="{461CEBB8-9B66-9C14-DC43-CE12597BDCF7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129" name="直接连接符 128">
                  <a:extLst>
                    <a:ext uri="{FF2B5EF4-FFF2-40B4-BE49-F238E27FC236}">
                      <a16:creationId xmlns:a16="http://schemas.microsoft.com/office/drawing/2014/main" id="{50E9D80E-E7E3-B370-EFB2-5B41D2BBDD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>
                  <a:extLst>
                    <a:ext uri="{FF2B5EF4-FFF2-40B4-BE49-F238E27FC236}">
                      <a16:creationId xmlns:a16="http://schemas.microsoft.com/office/drawing/2014/main" id="{4A32CE03-39C1-8BAC-06BB-F32D63BD40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75549A36-EBCF-F554-DFF2-A4CC9E286E2C}"/>
              </a:ext>
            </a:extLst>
          </p:cNvPr>
          <p:cNvGrpSpPr/>
          <p:nvPr/>
        </p:nvGrpSpPr>
        <p:grpSpPr>
          <a:xfrm flipV="1">
            <a:off x="7050502" y="1798500"/>
            <a:ext cx="1626522" cy="142686"/>
            <a:chOff x="1298783" y="1456072"/>
            <a:chExt cx="4225179" cy="370652"/>
          </a:xfrm>
        </p:grpSpPr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A6DDEAEE-5B50-3F9C-552F-69B4A1D00188}"/>
                </a:ext>
              </a:extLst>
            </p:cNvPr>
            <p:cNvSpPr/>
            <p:nvPr/>
          </p:nvSpPr>
          <p:spPr>
            <a:xfrm>
              <a:off x="1298783" y="1456072"/>
              <a:ext cx="980145" cy="370652"/>
            </a:xfrm>
            <a:custGeom>
              <a:avLst/>
              <a:gdLst>
                <a:gd name="connsiteX0" fmla="*/ 1459924 w 1459924"/>
                <a:gd name="connsiteY0" fmla="*/ 280519 h 552085"/>
                <a:gd name="connsiteX1" fmla="*/ 1459924 w 1459924"/>
                <a:gd name="connsiteY1" fmla="*/ 280974 h 552085"/>
                <a:gd name="connsiteX2" fmla="*/ 1457208 w 1459924"/>
                <a:gd name="connsiteY2" fmla="*/ 280746 h 552085"/>
                <a:gd name="connsiteX3" fmla="*/ 0 w 1459924"/>
                <a:gd name="connsiteY3" fmla="*/ 397 h 552085"/>
                <a:gd name="connsiteX4" fmla="*/ 270655 w 1459924"/>
                <a:gd name="connsiteY4" fmla="*/ 275051 h 552085"/>
                <a:gd name="connsiteX5" fmla="*/ 301779 w 1459924"/>
                <a:gd name="connsiteY5" fmla="*/ 277646 h 552085"/>
                <a:gd name="connsiteX6" fmla="*/ 301779 w 1459924"/>
                <a:gd name="connsiteY6" fmla="*/ 397 h 552085"/>
                <a:gd name="connsiteX7" fmla="*/ 516457 w 1459924"/>
                <a:gd name="connsiteY7" fmla="*/ 261301 h 552085"/>
                <a:gd name="connsiteX8" fmla="*/ 557958 w 1459924"/>
                <a:gd name="connsiteY8" fmla="*/ 271495 h 552085"/>
                <a:gd name="connsiteX9" fmla="*/ 557958 w 1459924"/>
                <a:gd name="connsiteY9" fmla="*/ 397 h 552085"/>
                <a:gd name="connsiteX10" fmla="*/ 828613 w 1459924"/>
                <a:gd name="connsiteY10" fmla="*/ 275051 h 552085"/>
                <a:gd name="connsiteX11" fmla="*/ 838093 w 1459924"/>
                <a:gd name="connsiteY11" fmla="*/ 275842 h 552085"/>
                <a:gd name="connsiteX12" fmla="*/ 838093 w 1459924"/>
                <a:gd name="connsiteY12" fmla="*/ 397 h 552085"/>
                <a:gd name="connsiteX13" fmla="*/ 1108748 w 1459924"/>
                <a:gd name="connsiteY13" fmla="*/ 275051 h 552085"/>
                <a:gd name="connsiteX14" fmla="*/ 1118228 w 1459924"/>
                <a:gd name="connsiteY14" fmla="*/ 275842 h 552085"/>
                <a:gd name="connsiteX15" fmla="*/ 1118228 w 1459924"/>
                <a:gd name="connsiteY15" fmla="*/ 397 h 552085"/>
                <a:gd name="connsiteX16" fmla="*/ 1388884 w 1459924"/>
                <a:gd name="connsiteY16" fmla="*/ 275051 h 552085"/>
                <a:gd name="connsiteX17" fmla="*/ 1457190 w 1459924"/>
                <a:gd name="connsiteY17" fmla="*/ 280746 h 552085"/>
                <a:gd name="connsiteX18" fmla="*/ 1388884 w 1459924"/>
                <a:gd name="connsiteY18" fmla="*/ 286440 h 552085"/>
                <a:gd name="connsiteX19" fmla="*/ 1138797 w 1459924"/>
                <a:gd name="connsiteY19" fmla="*/ 464700 h 552085"/>
                <a:gd name="connsiteX20" fmla="*/ 1120150 w 1459924"/>
                <a:gd name="connsiteY20" fmla="*/ 552085 h 552085"/>
                <a:gd name="connsiteX21" fmla="*/ 1118228 w 1459924"/>
                <a:gd name="connsiteY21" fmla="*/ 552085 h 552085"/>
                <a:gd name="connsiteX22" fmla="*/ 1118228 w 1459924"/>
                <a:gd name="connsiteY22" fmla="*/ 285650 h 552085"/>
                <a:gd name="connsiteX23" fmla="*/ 1108748 w 1459924"/>
                <a:gd name="connsiteY23" fmla="*/ 286440 h 552085"/>
                <a:gd name="connsiteX24" fmla="*/ 858662 w 1459924"/>
                <a:gd name="connsiteY24" fmla="*/ 464700 h 552085"/>
                <a:gd name="connsiteX25" fmla="*/ 840015 w 1459924"/>
                <a:gd name="connsiteY25" fmla="*/ 552085 h 552085"/>
                <a:gd name="connsiteX26" fmla="*/ 838093 w 1459924"/>
                <a:gd name="connsiteY26" fmla="*/ 552085 h 552085"/>
                <a:gd name="connsiteX27" fmla="*/ 838093 w 1459924"/>
                <a:gd name="connsiteY27" fmla="*/ 285650 h 552085"/>
                <a:gd name="connsiteX28" fmla="*/ 828613 w 1459924"/>
                <a:gd name="connsiteY28" fmla="*/ 286440 h 552085"/>
                <a:gd name="connsiteX29" fmla="*/ 578527 w 1459924"/>
                <a:gd name="connsiteY29" fmla="*/ 464700 h 552085"/>
                <a:gd name="connsiteX30" fmla="*/ 559880 w 1459924"/>
                <a:gd name="connsiteY30" fmla="*/ 552085 h 552085"/>
                <a:gd name="connsiteX31" fmla="*/ 557958 w 1459924"/>
                <a:gd name="connsiteY31" fmla="*/ 552085 h 552085"/>
                <a:gd name="connsiteX32" fmla="*/ 557958 w 1459924"/>
                <a:gd name="connsiteY32" fmla="*/ 289996 h 552085"/>
                <a:gd name="connsiteX33" fmla="*/ 516457 w 1459924"/>
                <a:gd name="connsiteY33" fmla="*/ 300190 h 552085"/>
                <a:gd name="connsiteX34" fmla="*/ 317644 w 1459924"/>
                <a:gd name="connsiteY34" fmla="*/ 476082 h 552085"/>
                <a:gd name="connsiteX35" fmla="*/ 303460 w 1459924"/>
                <a:gd name="connsiteY35" fmla="*/ 552085 h 552085"/>
                <a:gd name="connsiteX36" fmla="*/ 301779 w 1459924"/>
                <a:gd name="connsiteY36" fmla="*/ 552085 h 552085"/>
                <a:gd name="connsiteX37" fmla="*/ 301779 w 1459924"/>
                <a:gd name="connsiteY37" fmla="*/ 283846 h 552085"/>
                <a:gd name="connsiteX38" fmla="*/ 270655 w 1459924"/>
                <a:gd name="connsiteY38" fmla="*/ 286440 h 552085"/>
                <a:gd name="connsiteX39" fmla="*/ 20569 w 1459924"/>
                <a:gd name="connsiteY39" fmla="*/ 464700 h 552085"/>
                <a:gd name="connsiteX40" fmla="*/ 1922 w 1459924"/>
                <a:gd name="connsiteY40" fmla="*/ 552085 h 552085"/>
                <a:gd name="connsiteX41" fmla="*/ 0 w 1459924"/>
                <a:gd name="connsiteY41" fmla="*/ 552085 h 552085"/>
                <a:gd name="connsiteX42" fmla="*/ 1118228 w 1459924"/>
                <a:gd name="connsiteY42" fmla="*/ 0 h 552085"/>
                <a:gd name="connsiteX43" fmla="*/ 1118277 w 1459924"/>
                <a:gd name="connsiteY43" fmla="*/ 0 h 552085"/>
                <a:gd name="connsiteX44" fmla="*/ 1118228 w 1459924"/>
                <a:gd name="connsiteY44" fmla="*/ 397 h 552085"/>
                <a:gd name="connsiteX45" fmla="*/ 838093 w 1459924"/>
                <a:gd name="connsiteY45" fmla="*/ 0 h 552085"/>
                <a:gd name="connsiteX46" fmla="*/ 838141 w 1459924"/>
                <a:gd name="connsiteY46" fmla="*/ 0 h 552085"/>
                <a:gd name="connsiteX47" fmla="*/ 838093 w 1459924"/>
                <a:gd name="connsiteY47" fmla="*/ 397 h 552085"/>
                <a:gd name="connsiteX48" fmla="*/ 557958 w 1459924"/>
                <a:gd name="connsiteY48" fmla="*/ 0 h 552085"/>
                <a:gd name="connsiteX49" fmla="*/ 558006 w 1459924"/>
                <a:gd name="connsiteY49" fmla="*/ 0 h 552085"/>
                <a:gd name="connsiteX50" fmla="*/ 557958 w 1459924"/>
                <a:gd name="connsiteY50" fmla="*/ 397 h 552085"/>
                <a:gd name="connsiteX51" fmla="*/ 301779 w 1459924"/>
                <a:gd name="connsiteY51" fmla="*/ 0 h 552085"/>
                <a:gd name="connsiteX52" fmla="*/ 301827 w 1459924"/>
                <a:gd name="connsiteY52" fmla="*/ 0 h 552085"/>
                <a:gd name="connsiteX53" fmla="*/ 301779 w 1459924"/>
                <a:gd name="connsiteY53" fmla="*/ 397 h 552085"/>
                <a:gd name="connsiteX54" fmla="*/ 0 w 1459924"/>
                <a:gd name="connsiteY54" fmla="*/ 0 h 552085"/>
                <a:gd name="connsiteX55" fmla="*/ 48 w 1459924"/>
                <a:gd name="connsiteY55" fmla="*/ 0 h 552085"/>
                <a:gd name="connsiteX56" fmla="*/ 0 w 1459924"/>
                <a:gd name="connsiteY56" fmla="*/ 397 h 55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59924" h="552085">
                  <a:moveTo>
                    <a:pt x="1459924" y="280519"/>
                  </a:moveTo>
                  <a:lnTo>
                    <a:pt x="1459924" y="280974"/>
                  </a:lnTo>
                  <a:lnTo>
                    <a:pt x="1457208" y="280746"/>
                  </a:lnTo>
                  <a:close/>
                  <a:moveTo>
                    <a:pt x="0" y="397"/>
                  </a:moveTo>
                  <a:cubicBezTo>
                    <a:pt x="0" y="135876"/>
                    <a:pt x="116194" y="248909"/>
                    <a:pt x="270655" y="275051"/>
                  </a:cubicBezTo>
                  <a:lnTo>
                    <a:pt x="301779" y="277646"/>
                  </a:lnTo>
                  <a:lnTo>
                    <a:pt x="301779" y="397"/>
                  </a:lnTo>
                  <a:cubicBezTo>
                    <a:pt x="301779" y="118941"/>
                    <a:pt x="390740" y="220300"/>
                    <a:pt x="516457" y="261301"/>
                  </a:cubicBezTo>
                  <a:lnTo>
                    <a:pt x="557958" y="271495"/>
                  </a:lnTo>
                  <a:lnTo>
                    <a:pt x="557958" y="397"/>
                  </a:lnTo>
                  <a:cubicBezTo>
                    <a:pt x="557958" y="135876"/>
                    <a:pt x="674152" y="248909"/>
                    <a:pt x="828613" y="275051"/>
                  </a:cubicBezTo>
                  <a:lnTo>
                    <a:pt x="838093" y="275842"/>
                  </a:lnTo>
                  <a:lnTo>
                    <a:pt x="838093" y="397"/>
                  </a:lnTo>
                  <a:cubicBezTo>
                    <a:pt x="838093" y="135876"/>
                    <a:pt x="954287" y="248909"/>
                    <a:pt x="1108748" y="275051"/>
                  </a:cubicBezTo>
                  <a:lnTo>
                    <a:pt x="1118228" y="275842"/>
                  </a:lnTo>
                  <a:lnTo>
                    <a:pt x="1118228" y="397"/>
                  </a:lnTo>
                  <a:cubicBezTo>
                    <a:pt x="1118228" y="135876"/>
                    <a:pt x="1234422" y="248909"/>
                    <a:pt x="1388884" y="275051"/>
                  </a:cubicBezTo>
                  <a:lnTo>
                    <a:pt x="1457190" y="280746"/>
                  </a:lnTo>
                  <a:lnTo>
                    <a:pt x="1388884" y="286440"/>
                  </a:lnTo>
                  <a:cubicBezTo>
                    <a:pt x="1273038" y="306047"/>
                    <a:pt x="1178717" y="374530"/>
                    <a:pt x="1138797" y="464700"/>
                  </a:cubicBezTo>
                  <a:lnTo>
                    <a:pt x="1120150" y="552085"/>
                  </a:lnTo>
                  <a:lnTo>
                    <a:pt x="1118228" y="552085"/>
                  </a:lnTo>
                  <a:lnTo>
                    <a:pt x="1118228" y="285650"/>
                  </a:lnTo>
                  <a:lnTo>
                    <a:pt x="1108748" y="286440"/>
                  </a:lnTo>
                  <a:cubicBezTo>
                    <a:pt x="992902" y="306047"/>
                    <a:pt x="898582" y="374530"/>
                    <a:pt x="858662" y="464700"/>
                  </a:cubicBezTo>
                  <a:lnTo>
                    <a:pt x="840015" y="552085"/>
                  </a:lnTo>
                  <a:lnTo>
                    <a:pt x="838093" y="552085"/>
                  </a:lnTo>
                  <a:lnTo>
                    <a:pt x="838093" y="285650"/>
                  </a:lnTo>
                  <a:lnTo>
                    <a:pt x="828613" y="286440"/>
                  </a:lnTo>
                  <a:cubicBezTo>
                    <a:pt x="712767" y="306047"/>
                    <a:pt x="618447" y="374530"/>
                    <a:pt x="578527" y="464700"/>
                  </a:cubicBezTo>
                  <a:lnTo>
                    <a:pt x="559880" y="552085"/>
                  </a:lnTo>
                  <a:lnTo>
                    <a:pt x="557958" y="552085"/>
                  </a:lnTo>
                  <a:lnTo>
                    <a:pt x="557958" y="289996"/>
                  </a:lnTo>
                  <a:lnTo>
                    <a:pt x="516457" y="300190"/>
                  </a:lnTo>
                  <a:cubicBezTo>
                    <a:pt x="422169" y="330941"/>
                    <a:pt x="348557" y="395643"/>
                    <a:pt x="317644" y="476082"/>
                  </a:cubicBezTo>
                  <a:lnTo>
                    <a:pt x="303460" y="552085"/>
                  </a:lnTo>
                  <a:lnTo>
                    <a:pt x="301779" y="552085"/>
                  </a:lnTo>
                  <a:lnTo>
                    <a:pt x="301779" y="283846"/>
                  </a:lnTo>
                  <a:lnTo>
                    <a:pt x="270655" y="286440"/>
                  </a:lnTo>
                  <a:cubicBezTo>
                    <a:pt x="154809" y="306047"/>
                    <a:pt x="60489" y="374530"/>
                    <a:pt x="20569" y="464700"/>
                  </a:cubicBezTo>
                  <a:lnTo>
                    <a:pt x="1922" y="552085"/>
                  </a:lnTo>
                  <a:lnTo>
                    <a:pt x="0" y="552085"/>
                  </a:lnTo>
                  <a:close/>
                  <a:moveTo>
                    <a:pt x="1118228" y="0"/>
                  </a:moveTo>
                  <a:lnTo>
                    <a:pt x="1118277" y="0"/>
                  </a:lnTo>
                  <a:lnTo>
                    <a:pt x="1118228" y="397"/>
                  </a:lnTo>
                  <a:close/>
                  <a:moveTo>
                    <a:pt x="838093" y="0"/>
                  </a:moveTo>
                  <a:lnTo>
                    <a:pt x="838141" y="0"/>
                  </a:lnTo>
                  <a:lnTo>
                    <a:pt x="838093" y="397"/>
                  </a:lnTo>
                  <a:close/>
                  <a:moveTo>
                    <a:pt x="557958" y="0"/>
                  </a:moveTo>
                  <a:lnTo>
                    <a:pt x="558006" y="0"/>
                  </a:lnTo>
                  <a:lnTo>
                    <a:pt x="557958" y="397"/>
                  </a:lnTo>
                  <a:close/>
                  <a:moveTo>
                    <a:pt x="301779" y="0"/>
                  </a:moveTo>
                  <a:lnTo>
                    <a:pt x="301827" y="0"/>
                  </a:lnTo>
                  <a:lnTo>
                    <a:pt x="301779" y="397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0" y="3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35" name="组合 134">
              <a:extLst>
                <a:ext uri="{FF2B5EF4-FFF2-40B4-BE49-F238E27FC236}">
                  <a16:creationId xmlns:a16="http://schemas.microsoft.com/office/drawing/2014/main" id="{9DFE41FE-CF9C-1BD1-46F8-10F54DB39DCC}"/>
                </a:ext>
              </a:extLst>
            </p:cNvPr>
            <p:cNvGrpSpPr/>
            <p:nvPr/>
          </p:nvGrpSpPr>
          <p:grpSpPr>
            <a:xfrm>
              <a:off x="2703329" y="1539463"/>
              <a:ext cx="1117600" cy="262111"/>
              <a:chOff x="4492479" y="1490956"/>
              <a:chExt cx="1117600" cy="262111"/>
            </a:xfrm>
            <a:noFill/>
          </p:grpSpPr>
          <p:sp>
            <p:nvSpPr>
              <p:cNvPr id="142" name="箭头: V 形 141">
                <a:extLst>
                  <a:ext uri="{FF2B5EF4-FFF2-40B4-BE49-F238E27FC236}">
                    <a16:creationId xmlns:a16="http://schemas.microsoft.com/office/drawing/2014/main" id="{36ED14C2-359E-BC27-3831-0C050650F541}"/>
                  </a:ext>
                </a:extLst>
              </p:cNvPr>
              <p:cNvSpPr/>
              <p:nvPr/>
            </p:nvSpPr>
            <p:spPr>
              <a:xfrm>
                <a:off x="449247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箭头: V 形 142">
                <a:extLst>
                  <a:ext uri="{FF2B5EF4-FFF2-40B4-BE49-F238E27FC236}">
                    <a16:creationId xmlns:a16="http://schemas.microsoft.com/office/drawing/2014/main" id="{BCE0EF9F-D361-BD85-9A1E-4CFEF19CEC49}"/>
                  </a:ext>
                </a:extLst>
              </p:cNvPr>
              <p:cNvSpPr/>
              <p:nvPr/>
            </p:nvSpPr>
            <p:spPr>
              <a:xfrm>
                <a:off x="471599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箭头: V 形 143">
                <a:extLst>
                  <a:ext uri="{FF2B5EF4-FFF2-40B4-BE49-F238E27FC236}">
                    <a16:creationId xmlns:a16="http://schemas.microsoft.com/office/drawing/2014/main" id="{D12B7A7F-09C2-DD9E-9EDA-33BCDB2A943F}"/>
                  </a:ext>
                </a:extLst>
              </p:cNvPr>
              <p:cNvSpPr/>
              <p:nvPr/>
            </p:nvSpPr>
            <p:spPr>
              <a:xfrm>
                <a:off x="493951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箭头: V 形 144">
                <a:extLst>
                  <a:ext uri="{FF2B5EF4-FFF2-40B4-BE49-F238E27FC236}">
                    <a16:creationId xmlns:a16="http://schemas.microsoft.com/office/drawing/2014/main" id="{28BF7996-3402-C229-18CF-BA70FDA51AF7}"/>
                  </a:ext>
                </a:extLst>
              </p:cNvPr>
              <p:cNvSpPr/>
              <p:nvPr/>
            </p:nvSpPr>
            <p:spPr>
              <a:xfrm>
                <a:off x="516303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箭头: V 形 145">
                <a:extLst>
                  <a:ext uri="{FF2B5EF4-FFF2-40B4-BE49-F238E27FC236}">
                    <a16:creationId xmlns:a16="http://schemas.microsoft.com/office/drawing/2014/main" id="{1563D1D1-377A-D7F1-200C-088C137B3128}"/>
                  </a:ext>
                </a:extLst>
              </p:cNvPr>
              <p:cNvSpPr/>
              <p:nvPr/>
            </p:nvSpPr>
            <p:spPr>
              <a:xfrm>
                <a:off x="5386559" y="1490956"/>
                <a:ext cx="223520" cy="262111"/>
              </a:xfrm>
              <a:prstGeom prst="chevr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2E85507C-454F-B697-D141-9F7A454DE816}"/>
                </a:ext>
              </a:extLst>
            </p:cNvPr>
            <p:cNvGrpSpPr/>
            <p:nvPr/>
          </p:nvGrpSpPr>
          <p:grpSpPr>
            <a:xfrm>
              <a:off x="4260977" y="1523770"/>
              <a:ext cx="1262985" cy="262112"/>
              <a:chOff x="3903964" y="1494908"/>
              <a:chExt cx="1262985" cy="262112"/>
            </a:xfrm>
          </p:grpSpPr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2924147A-138E-8DC8-A96D-BEBC2CAFEEB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903964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5D4B9385-60F0-65A2-A15B-FDD06717AEA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156561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CEBEE25D-DD74-96E4-083A-16EFBBCF145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409158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58DCEBC2-D94E-7413-F451-31C6C454059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661755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D2416B47-4210-4F6F-530A-DB1EFF38B38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914352" y="1494908"/>
                <a:ext cx="252597" cy="262112"/>
              </a:xfrm>
              <a:custGeom>
                <a:avLst/>
                <a:gdLst>
                  <a:gd name="connsiteX0" fmla="*/ 72360 w 142242"/>
                  <a:gd name="connsiteY0" fmla="*/ 0 h 147600"/>
                  <a:gd name="connsiteX1" fmla="*/ 71121 w 142242"/>
                  <a:gd name="connsiteY1" fmla="*/ 0 h 147600"/>
                  <a:gd name="connsiteX2" fmla="*/ 69882 w 142242"/>
                  <a:gd name="connsiteY2" fmla="*/ 0 h 147600"/>
                  <a:gd name="connsiteX3" fmla="*/ 69480 w 142242"/>
                  <a:gd name="connsiteY3" fmla="*/ 4341 h 147600"/>
                  <a:gd name="connsiteX4" fmla="*/ 21791 w 142242"/>
                  <a:gd name="connsiteY4" fmla="*/ 67745 h 147600"/>
                  <a:gd name="connsiteX5" fmla="*/ 0 w 142242"/>
                  <a:gd name="connsiteY5" fmla="*/ 72542 h 147600"/>
                  <a:gd name="connsiteX6" fmla="*/ 0 w 142242"/>
                  <a:gd name="connsiteY6" fmla="*/ 75058 h 147600"/>
                  <a:gd name="connsiteX7" fmla="*/ 21791 w 142242"/>
                  <a:gd name="connsiteY7" fmla="*/ 79856 h 147600"/>
                  <a:gd name="connsiteX8" fmla="*/ 69480 w 142242"/>
                  <a:gd name="connsiteY8" fmla="*/ 143259 h 147600"/>
                  <a:gd name="connsiteX9" fmla="*/ 69882 w 142242"/>
                  <a:gd name="connsiteY9" fmla="*/ 147600 h 147600"/>
                  <a:gd name="connsiteX10" fmla="*/ 71121 w 142242"/>
                  <a:gd name="connsiteY10" fmla="*/ 147600 h 147600"/>
                  <a:gd name="connsiteX11" fmla="*/ 72360 w 142242"/>
                  <a:gd name="connsiteY11" fmla="*/ 147600 h 147600"/>
                  <a:gd name="connsiteX12" fmla="*/ 72762 w 142242"/>
                  <a:gd name="connsiteY12" fmla="*/ 143259 h 147600"/>
                  <a:gd name="connsiteX13" fmla="*/ 120451 w 142242"/>
                  <a:gd name="connsiteY13" fmla="*/ 79856 h 147600"/>
                  <a:gd name="connsiteX14" fmla="*/ 142242 w 142242"/>
                  <a:gd name="connsiteY14" fmla="*/ 75058 h 147600"/>
                  <a:gd name="connsiteX15" fmla="*/ 142242 w 142242"/>
                  <a:gd name="connsiteY15" fmla="*/ 72542 h 147600"/>
                  <a:gd name="connsiteX16" fmla="*/ 120451 w 142242"/>
                  <a:gd name="connsiteY16" fmla="*/ 67745 h 147600"/>
                  <a:gd name="connsiteX17" fmla="*/ 72762 w 142242"/>
                  <a:gd name="connsiteY17" fmla="*/ 4341 h 14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242" h="147600">
                    <a:moveTo>
                      <a:pt x="72360" y="0"/>
                    </a:moveTo>
                    <a:lnTo>
                      <a:pt x="71121" y="0"/>
                    </a:lnTo>
                    <a:lnTo>
                      <a:pt x="69882" y="0"/>
                    </a:lnTo>
                    <a:lnTo>
                      <a:pt x="69480" y="4341"/>
                    </a:lnTo>
                    <a:cubicBezTo>
                      <a:pt x="64101" y="33009"/>
                      <a:pt x="45949" y="56603"/>
                      <a:pt x="21791" y="67745"/>
                    </a:cubicBezTo>
                    <a:lnTo>
                      <a:pt x="0" y="72542"/>
                    </a:lnTo>
                    <a:lnTo>
                      <a:pt x="0" y="75058"/>
                    </a:lnTo>
                    <a:lnTo>
                      <a:pt x="21791" y="79856"/>
                    </a:lnTo>
                    <a:cubicBezTo>
                      <a:pt x="45949" y="90998"/>
                      <a:pt x="64101" y="114592"/>
                      <a:pt x="69480" y="143259"/>
                    </a:cubicBezTo>
                    <a:lnTo>
                      <a:pt x="69882" y="147600"/>
                    </a:lnTo>
                    <a:lnTo>
                      <a:pt x="71121" y="147600"/>
                    </a:lnTo>
                    <a:lnTo>
                      <a:pt x="72360" y="147600"/>
                    </a:lnTo>
                    <a:lnTo>
                      <a:pt x="72762" y="143259"/>
                    </a:lnTo>
                    <a:cubicBezTo>
                      <a:pt x="78141" y="114592"/>
                      <a:pt x="96293" y="90998"/>
                      <a:pt x="120451" y="79856"/>
                    </a:cubicBezTo>
                    <a:lnTo>
                      <a:pt x="142242" y="75058"/>
                    </a:lnTo>
                    <a:lnTo>
                      <a:pt x="142242" y="72542"/>
                    </a:lnTo>
                    <a:lnTo>
                      <a:pt x="120451" y="67745"/>
                    </a:lnTo>
                    <a:cubicBezTo>
                      <a:pt x="96293" y="56603"/>
                      <a:pt x="78141" y="33009"/>
                      <a:pt x="72762" y="43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7" name="文本框 146">
            <a:extLst>
              <a:ext uri="{FF2B5EF4-FFF2-40B4-BE49-F238E27FC236}">
                <a16:creationId xmlns:a16="http://schemas.microsoft.com/office/drawing/2014/main" id="{87B3E4E4-8666-0B2B-4DBD-9ACF3DE5EC0E}"/>
              </a:ext>
            </a:extLst>
          </p:cNvPr>
          <p:cNvSpPr txBox="1"/>
          <p:nvPr/>
        </p:nvSpPr>
        <p:spPr>
          <a:xfrm>
            <a:off x="8231865" y="2287936"/>
            <a:ext cx="233910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新媒体的特点</a:t>
            </a:r>
          </a:p>
        </p:txBody>
      </p: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9EF6656F-EE7C-A056-010B-9CE840C2E8F7}"/>
              </a:ext>
            </a:extLst>
          </p:cNvPr>
          <p:cNvGrpSpPr/>
          <p:nvPr/>
        </p:nvGrpSpPr>
        <p:grpSpPr>
          <a:xfrm>
            <a:off x="7138750" y="2228171"/>
            <a:ext cx="883839" cy="606648"/>
            <a:chOff x="758269" y="2168508"/>
            <a:chExt cx="1037828" cy="712343"/>
          </a:xfrm>
        </p:grpSpPr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61D1A82F-1070-1EA7-3D16-2ECFF2C9788A}"/>
                </a:ext>
              </a:extLst>
            </p:cNvPr>
            <p:cNvSpPr/>
            <p:nvPr/>
          </p:nvSpPr>
          <p:spPr>
            <a:xfrm rot="9794549" flipH="1" flipV="1">
              <a:off x="758269" y="2254431"/>
              <a:ext cx="1037828" cy="626420"/>
            </a:xfrm>
            <a:prstGeom prst="ellipse">
              <a:avLst/>
            </a:prstGeom>
            <a:noFill/>
            <a:ln>
              <a:gradFill>
                <a:gsLst>
                  <a:gs pos="55000">
                    <a:schemeClr val="tx1">
                      <a:lumMod val="75000"/>
                      <a:lumOff val="25000"/>
                    </a:schemeClr>
                  </a:gs>
                  <a:gs pos="0">
                    <a:schemeClr val="bg1"/>
                  </a:gs>
                  <a:gs pos="100000">
                    <a:schemeClr val="tx1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51AF6F72-67FA-1C86-ABDA-6E9C9781A13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15047" y="2168508"/>
              <a:ext cx="144348" cy="149784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51" name="文本框 150">
            <a:extLst>
              <a:ext uri="{FF2B5EF4-FFF2-40B4-BE49-F238E27FC236}">
                <a16:creationId xmlns:a16="http://schemas.microsoft.com/office/drawing/2014/main" id="{A58BF996-AB6F-7A30-CA98-205A45F9E394}"/>
              </a:ext>
            </a:extLst>
          </p:cNvPr>
          <p:cNvSpPr txBox="1"/>
          <p:nvPr/>
        </p:nvSpPr>
        <p:spPr>
          <a:xfrm>
            <a:off x="7263916" y="2287936"/>
            <a:ext cx="58541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28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076D0620-F7C8-144D-D0E3-516CA972C5A5}"/>
              </a:ext>
            </a:extLst>
          </p:cNvPr>
          <p:cNvGrpSpPr/>
          <p:nvPr/>
        </p:nvGrpSpPr>
        <p:grpSpPr>
          <a:xfrm>
            <a:off x="10719442" y="2448725"/>
            <a:ext cx="1041741" cy="1126166"/>
            <a:chOff x="8257816" y="2364641"/>
            <a:chExt cx="4301449" cy="4301449"/>
          </a:xfrm>
        </p:grpSpPr>
        <p:pic>
          <p:nvPicPr>
            <p:cNvPr id="153" name="图片 152">
              <a:extLst>
                <a:ext uri="{FF2B5EF4-FFF2-40B4-BE49-F238E27FC236}">
                  <a16:creationId xmlns:a16="http://schemas.microsoft.com/office/drawing/2014/main" id="{92586F00-9680-7FF1-CFB3-6A891C3EB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816" y="2364641"/>
              <a:ext cx="4301449" cy="4301449"/>
            </a:xfrm>
            <a:prstGeom prst="rect">
              <a:avLst/>
            </a:prstGeom>
          </p:spPr>
        </p:pic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932D873D-D1F7-7FFB-67F4-0862195D796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384060" y="2702070"/>
              <a:ext cx="493219" cy="511798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BFE0BD2A-6B4C-5155-CF84-F1D4C9546EF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357485" y="4770895"/>
              <a:ext cx="360899" cy="374493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  <a:alpha val="39000"/>
                  </a:schemeClr>
                </a:gs>
                <a:gs pos="83000">
                  <a:schemeClr val="accent1">
                    <a:lumMod val="45000"/>
                    <a:lumOff val="5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859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70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6C7274C-B4AA-9C7F-7D4E-F02422FC78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9744C9-E1C0-D050-E663-2898991B6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新媒体的概念</a:t>
            </a:r>
          </a:p>
        </p:txBody>
      </p:sp>
    </p:spTree>
    <p:extLst>
      <p:ext uri="{BB962C8B-B14F-4D97-AF65-F5344CB8AC3E}">
        <p14:creationId xmlns:p14="http://schemas.microsoft.com/office/powerpoint/2010/main" val="1906892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1CB7E74-15FF-262E-B383-C6F7935B23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049" y="511753"/>
            <a:ext cx="3311404" cy="551323"/>
          </a:xfrm>
        </p:spPr>
        <p:txBody>
          <a:bodyPr>
            <a:noAutofit/>
          </a:bodyPr>
          <a:lstStyle/>
          <a:p>
            <a:r>
              <a:rPr lang="zh-CN" altLang="en-US" dirty="0"/>
              <a:t>新媒体的概念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821C7F6-D331-9880-8342-73A5B81C1064}"/>
              </a:ext>
            </a:extLst>
          </p:cNvPr>
          <p:cNvSpPr/>
          <p:nvPr/>
        </p:nvSpPr>
        <p:spPr>
          <a:xfrm>
            <a:off x="1682619" y="1593820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60616F2-27C9-8288-D42C-DB74D2FC15DA}"/>
              </a:ext>
            </a:extLst>
          </p:cNvPr>
          <p:cNvSpPr/>
          <p:nvPr/>
        </p:nvSpPr>
        <p:spPr>
          <a:xfrm rot="20959538" flipH="1">
            <a:off x="1850220" y="1337020"/>
            <a:ext cx="9383440" cy="5058420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1"/>
                </a:gs>
                <a:gs pos="35374">
                  <a:srgbClr val="E6A4FF"/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6416D4E-8C3A-1683-4A84-D6EB5C736184}"/>
              </a:ext>
            </a:extLst>
          </p:cNvPr>
          <p:cNvSpPr/>
          <p:nvPr/>
        </p:nvSpPr>
        <p:spPr>
          <a:xfrm>
            <a:off x="1515335" y="1746220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0C7CFF2-C1FA-375E-19A1-923AC1E546AD}"/>
              </a:ext>
            </a:extLst>
          </p:cNvPr>
          <p:cNvSpPr/>
          <p:nvPr/>
        </p:nvSpPr>
        <p:spPr>
          <a:xfrm>
            <a:off x="1362935" y="1823297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570A201-EE96-7605-DDD3-2F77DD799C02}"/>
              </a:ext>
            </a:extLst>
          </p:cNvPr>
          <p:cNvSpPr/>
          <p:nvPr/>
        </p:nvSpPr>
        <p:spPr>
          <a:xfrm>
            <a:off x="1210535" y="1670897"/>
            <a:ext cx="8866208" cy="4085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2C536A9-AFD8-A264-2340-A9C98D2F6066}"/>
              </a:ext>
            </a:extLst>
          </p:cNvPr>
          <p:cNvGrpSpPr/>
          <p:nvPr/>
        </p:nvGrpSpPr>
        <p:grpSpPr>
          <a:xfrm>
            <a:off x="1058135" y="1501983"/>
            <a:ext cx="8866208" cy="4102378"/>
            <a:chOff x="1027186" y="1700454"/>
            <a:chExt cx="8866208" cy="4102378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8E6218C-F837-4EA5-1AF0-5481C81594F3}"/>
                </a:ext>
              </a:extLst>
            </p:cNvPr>
            <p:cNvGrpSpPr/>
            <p:nvPr/>
          </p:nvGrpSpPr>
          <p:grpSpPr>
            <a:xfrm>
              <a:off x="1027186" y="1700454"/>
              <a:ext cx="8866208" cy="4102378"/>
              <a:chOff x="74050" y="2147494"/>
              <a:chExt cx="8866208" cy="4102378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9CD273BB-2644-3B94-5EB4-C9492042AD3C}"/>
                  </a:ext>
                </a:extLst>
              </p:cNvPr>
              <p:cNvGrpSpPr/>
              <p:nvPr/>
            </p:nvGrpSpPr>
            <p:grpSpPr>
              <a:xfrm>
                <a:off x="74050" y="2147494"/>
                <a:ext cx="8866208" cy="4102378"/>
                <a:chOff x="756301" y="1361365"/>
                <a:chExt cx="8866208" cy="4102378"/>
              </a:xfrm>
            </p:grpSpPr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1CF2DEC4-9605-498D-779E-19EFDC65417A}"/>
                    </a:ext>
                  </a:extLst>
                </p:cNvPr>
                <p:cNvSpPr/>
                <p:nvPr/>
              </p:nvSpPr>
              <p:spPr>
                <a:xfrm>
                  <a:off x="756301" y="1377879"/>
                  <a:ext cx="8866208" cy="4085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5BE4E256-0E51-A806-4D26-0039428D2408}"/>
                    </a:ext>
                  </a:extLst>
                </p:cNvPr>
                <p:cNvSpPr/>
                <p:nvPr/>
              </p:nvSpPr>
              <p:spPr>
                <a:xfrm>
                  <a:off x="756301" y="1361365"/>
                  <a:ext cx="8866208" cy="58439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0877907A-6C62-AC96-4D4D-D17CD389BC4D}"/>
                  </a:ext>
                </a:extLst>
              </p:cNvPr>
              <p:cNvSpPr/>
              <p:nvPr/>
            </p:nvSpPr>
            <p:spPr>
              <a:xfrm>
                <a:off x="304015" y="222575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9024A3D1-9107-C162-0FB0-F4A287FFEA40}"/>
                  </a:ext>
                </a:extLst>
              </p:cNvPr>
              <p:cNvGrpSpPr/>
              <p:nvPr/>
            </p:nvGrpSpPr>
            <p:grpSpPr>
              <a:xfrm>
                <a:off x="1708561" y="230914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5" name="箭头: V 形 24">
                  <a:extLst>
                    <a:ext uri="{FF2B5EF4-FFF2-40B4-BE49-F238E27FC236}">
                      <a16:creationId xmlns:a16="http://schemas.microsoft.com/office/drawing/2014/main" id="{947E21D7-2E9C-BEDA-E2D0-023196B91807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箭头: V 形 25">
                  <a:extLst>
                    <a:ext uri="{FF2B5EF4-FFF2-40B4-BE49-F238E27FC236}">
                      <a16:creationId xmlns:a16="http://schemas.microsoft.com/office/drawing/2014/main" id="{0A18B910-3832-D8CE-2E62-A2A31DA90B44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箭头: V 形 26">
                  <a:extLst>
                    <a:ext uri="{FF2B5EF4-FFF2-40B4-BE49-F238E27FC236}">
                      <a16:creationId xmlns:a16="http://schemas.microsoft.com/office/drawing/2014/main" id="{41620E03-D134-CFE8-E82C-56AC637DA489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箭头: V 形 27">
                  <a:extLst>
                    <a:ext uri="{FF2B5EF4-FFF2-40B4-BE49-F238E27FC236}">
                      <a16:creationId xmlns:a16="http://schemas.microsoft.com/office/drawing/2014/main" id="{D02D55B4-A6AC-07B9-C584-31A2409780CD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箭头: V 形 28">
                  <a:extLst>
                    <a:ext uri="{FF2B5EF4-FFF2-40B4-BE49-F238E27FC236}">
                      <a16:creationId xmlns:a16="http://schemas.microsoft.com/office/drawing/2014/main" id="{D0853DFD-4F9A-4575-4E30-A9B59B668877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3629495E-BB80-D810-243C-E11888642C3B}"/>
                  </a:ext>
                </a:extLst>
              </p:cNvPr>
              <p:cNvGrpSpPr/>
              <p:nvPr/>
            </p:nvGrpSpPr>
            <p:grpSpPr>
              <a:xfrm>
                <a:off x="3266209" y="229345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0" name="任意多边形: 形状 19">
                  <a:extLst>
                    <a:ext uri="{FF2B5EF4-FFF2-40B4-BE49-F238E27FC236}">
                      <a16:creationId xmlns:a16="http://schemas.microsoft.com/office/drawing/2014/main" id="{CC793769-7B8C-8EB6-C19E-902EEDF729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任意多边形: 形状 20">
                  <a:extLst>
                    <a:ext uri="{FF2B5EF4-FFF2-40B4-BE49-F238E27FC236}">
                      <a16:creationId xmlns:a16="http://schemas.microsoft.com/office/drawing/2014/main" id="{5E014132-4033-163D-D73E-5A88797F71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任意多边形: 形状 21">
                  <a:extLst>
                    <a:ext uri="{FF2B5EF4-FFF2-40B4-BE49-F238E27FC236}">
                      <a16:creationId xmlns:a16="http://schemas.microsoft.com/office/drawing/2014/main" id="{EACE09F4-C039-2484-3FF4-941E0DC7B7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0DC369FA-3401-6B67-393E-083AE6000C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任意多边形: 形状 23">
                  <a:extLst>
                    <a:ext uri="{FF2B5EF4-FFF2-40B4-BE49-F238E27FC236}">
                      <a16:creationId xmlns:a16="http://schemas.microsoft.com/office/drawing/2014/main" id="{CC5DBA13-ADD0-07B9-896D-62957600F4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93B4060-916F-8763-8835-FC7B6D95FFCD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ACD3E1D9-21CE-5D81-A5D9-6534A44E3D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72EF617-D6E8-321C-2702-FA94DC9E78F5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FAFBA34C-2552-A297-400F-5143993524D9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662D5816-96BA-69DE-4C7C-2CA1AA1ABB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0690E4F0-8E7B-67B4-F85D-B1C7C60A4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D817F00C-EB0C-CFF1-6414-AE36DA91EC5A}"/>
              </a:ext>
            </a:extLst>
          </p:cNvPr>
          <p:cNvSpPr txBox="1"/>
          <p:nvPr/>
        </p:nvSpPr>
        <p:spPr>
          <a:xfrm>
            <a:off x="1687222" y="2421180"/>
            <a:ext cx="7624190" cy="6266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i="0" dirty="0">
                <a:effectLst/>
                <a:latin typeface="Arial" panose="020B0604020202020204" pitchFamily="34" charset="0"/>
              </a:rPr>
              <a:t>新媒体是利用数字技术，通过计算机网络、无线通信网、卫星等渠道，以及电脑、手机、数字电视机等终端，向用户提供信息和服务的传播形态。</a:t>
            </a:r>
            <a:endParaRPr lang="zh-CN" altLang="en-US" sz="1400" b="1" dirty="0">
              <a:latin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724569B-E31F-D411-B029-06D7AB478BCE}"/>
              </a:ext>
            </a:extLst>
          </p:cNvPr>
          <p:cNvSpPr txBox="1"/>
          <p:nvPr/>
        </p:nvSpPr>
        <p:spPr>
          <a:xfrm>
            <a:off x="1682619" y="3284977"/>
            <a:ext cx="7628491" cy="17469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i="0" dirty="0">
                <a:solidFill>
                  <a:srgbClr val="333333"/>
                </a:solidFill>
                <a:effectLst/>
                <a:latin typeface="+mn-ea"/>
              </a:rPr>
              <a:t>一般认为，“新媒体”作为传播媒介的一个专有术语，最早是由美国一个叫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+mn-ea"/>
              </a:rPr>
              <a:t>P.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+mn-ea"/>
              </a:rPr>
              <a:t>戈尔德马克（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+mn-ea"/>
              </a:rPr>
              <a:t>Peter Carl Goldmark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+mn-ea"/>
              </a:rPr>
              <a:t>）的人提出</a:t>
            </a:r>
            <a:r>
              <a:rPr lang="zh-CN" altLang="en-US" sz="1400" dirty="0">
                <a:solidFill>
                  <a:srgbClr val="333333"/>
                </a:solidFill>
                <a:latin typeface="+mn-ea"/>
              </a:rPr>
              <a:t>。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+mn-ea"/>
              </a:rPr>
              <a:t>P.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+mn-ea"/>
              </a:rPr>
              <a:t>戈尔德马克是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+mn-ea"/>
              </a:rPr>
              <a:t>LP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+mn-ea"/>
              </a:rPr>
              <a:t>（留声机唱片，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+mn-ea"/>
              </a:rPr>
              <a:t>the long-playing microgroove 33-1/3 rpm vinyl phonograph disc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+mn-ea"/>
              </a:rPr>
              <a:t>）和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+mn-ea"/>
              </a:rPr>
              <a:t>EVR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+mn-ea"/>
              </a:rPr>
              <a:t>（电子录像，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+mn-ea"/>
              </a:rPr>
              <a:t>Electronic Video Recording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+mn-ea"/>
              </a:rPr>
              <a:t>）的发明者，还是参与制定彩色电视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+mn-ea"/>
              </a:rPr>
              <a:t>NTSC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+mn-ea"/>
              </a:rPr>
              <a:t>标准的重要成员，曾担任过美国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+mn-ea"/>
              </a:rPr>
              <a:t>CBS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+mn-ea"/>
              </a:rPr>
              <a:t>（哥伦比亚广播公司）技术研究所所长。他在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+mn-ea"/>
              </a:rPr>
              <a:t>1967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+mn-ea"/>
              </a:rPr>
              <a:t>年发表了一份关于开发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+mn-ea"/>
              </a:rPr>
              <a:t>EVR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+mn-ea"/>
              </a:rPr>
              <a:t>商品的计划，在这个计划里他第一次提出了“新媒体”一词。</a:t>
            </a: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3D5FD6CB-9C26-4D08-4153-56095391E63C}"/>
              </a:ext>
            </a:extLst>
          </p:cNvPr>
          <p:cNvSpPr/>
          <p:nvPr/>
        </p:nvSpPr>
        <p:spPr>
          <a:xfrm>
            <a:off x="9149285" y="5269056"/>
            <a:ext cx="560110" cy="211811"/>
          </a:xfrm>
          <a:custGeom>
            <a:avLst/>
            <a:gdLst>
              <a:gd name="connsiteX0" fmla="*/ 1459924 w 1459924"/>
              <a:gd name="connsiteY0" fmla="*/ 280519 h 552085"/>
              <a:gd name="connsiteX1" fmla="*/ 1459924 w 1459924"/>
              <a:gd name="connsiteY1" fmla="*/ 280974 h 552085"/>
              <a:gd name="connsiteX2" fmla="*/ 1457208 w 1459924"/>
              <a:gd name="connsiteY2" fmla="*/ 280746 h 552085"/>
              <a:gd name="connsiteX3" fmla="*/ 0 w 1459924"/>
              <a:gd name="connsiteY3" fmla="*/ 397 h 552085"/>
              <a:gd name="connsiteX4" fmla="*/ 270655 w 1459924"/>
              <a:gd name="connsiteY4" fmla="*/ 275051 h 552085"/>
              <a:gd name="connsiteX5" fmla="*/ 301779 w 1459924"/>
              <a:gd name="connsiteY5" fmla="*/ 277646 h 552085"/>
              <a:gd name="connsiteX6" fmla="*/ 301779 w 1459924"/>
              <a:gd name="connsiteY6" fmla="*/ 397 h 552085"/>
              <a:gd name="connsiteX7" fmla="*/ 516457 w 1459924"/>
              <a:gd name="connsiteY7" fmla="*/ 261301 h 552085"/>
              <a:gd name="connsiteX8" fmla="*/ 557958 w 1459924"/>
              <a:gd name="connsiteY8" fmla="*/ 271495 h 552085"/>
              <a:gd name="connsiteX9" fmla="*/ 557958 w 1459924"/>
              <a:gd name="connsiteY9" fmla="*/ 397 h 552085"/>
              <a:gd name="connsiteX10" fmla="*/ 828613 w 1459924"/>
              <a:gd name="connsiteY10" fmla="*/ 275051 h 552085"/>
              <a:gd name="connsiteX11" fmla="*/ 838093 w 1459924"/>
              <a:gd name="connsiteY11" fmla="*/ 275842 h 552085"/>
              <a:gd name="connsiteX12" fmla="*/ 838093 w 1459924"/>
              <a:gd name="connsiteY12" fmla="*/ 397 h 552085"/>
              <a:gd name="connsiteX13" fmla="*/ 1108748 w 1459924"/>
              <a:gd name="connsiteY13" fmla="*/ 275051 h 552085"/>
              <a:gd name="connsiteX14" fmla="*/ 1118228 w 1459924"/>
              <a:gd name="connsiteY14" fmla="*/ 275842 h 552085"/>
              <a:gd name="connsiteX15" fmla="*/ 1118228 w 1459924"/>
              <a:gd name="connsiteY15" fmla="*/ 397 h 552085"/>
              <a:gd name="connsiteX16" fmla="*/ 1388884 w 1459924"/>
              <a:gd name="connsiteY16" fmla="*/ 275051 h 552085"/>
              <a:gd name="connsiteX17" fmla="*/ 1457190 w 1459924"/>
              <a:gd name="connsiteY17" fmla="*/ 280746 h 552085"/>
              <a:gd name="connsiteX18" fmla="*/ 1388884 w 1459924"/>
              <a:gd name="connsiteY18" fmla="*/ 286440 h 552085"/>
              <a:gd name="connsiteX19" fmla="*/ 1138797 w 1459924"/>
              <a:gd name="connsiteY19" fmla="*/ 464700 h 552085"/>
              <a:gd name="connsiteX20" fmla="*/ 1120150 w 1459924"/>
              <a:gd name="connsiteY20" fmla="*/ 552085 h 552085"/>
              <a:gd name="connsiteX21" fmla="*/ 1118228 w 1459924"/>
              <a:gd name="connsiteY21" fmla="*/ 552085 h 552085"/>
              <a:gd name="connsiteX22" fmla="*/ 1118228 w 1459924"/>
              <a:gd name="connsiteY22" fmla="*/ 285650 h 552085"/>
              <a:gd name="connsiteX23" fmla="*/ 1108748 w 1459924"/>
              <a:gd name="connsiteY23" fmla="*/ 286440 h 552085"/>
              <a:gd name="connsiteX24" fmla="*/ 858662 w 1459924"/>
              <a:gd name="connsiteY24" fmla="*/ 464700 h 552085"/>
              <a:gd name="connsiteX25" fmla="*/ 840015 w 1459924"/>
              <a:gd name="connsiteY25" fmla="*/ 552085 h 552085"/>
              <a:gd name="connsiteX26" fmla="*/ 838093 w 1459924"/>
              <a:gd name="connsiteY26" fmla="*/ 552085 h 552085"/>
              <a:gd name="connsiteX27" fmla="*/ 838093 w 1459924"/>
              <a:gd name="connsiteY27" fmla="*/ 285650 h 552085"/>
              <a:gd name="connsiteX28" fmla="*/ 828613 w 1459924"/>
              <a:gd name="connsiteY28" fmla="*/ 286440 h 552085"/>
              <a:gd name="connsiteX29" fmla="*/ 578527 w 1459924"/>
              <a:gd name="connsiteY29" fmla="*/ 464700 h 552085"/>
              <a:gd name="connsiteX30" fmla="*/ 559880 w 1459924"/>
              <a:gd name="connsiteY30" fmla="*/ 552085 h 552085"/>
              <a:gd name="connsiteX31" fmla="*/ 557958 w 1459924"/>
              <a:gd name="connsiteY31" fmla="*/ 552085 h 552085"/>
              <a:gd name="connsiteX32" fmla="*/ 557958 w 1459924"/>
              <a:gd name="connsiteY32" fmla="*/ 289996 h 552085"/>
              <a:gd name="connsiteX33" fmla="*/ 516457 w 1459924"/>
              <a:gd name="connsiteY33" fmla="*/ 300190 h 552085"/>
              <a:gd name="connsiteX34" fmla="*/ 317644 w 1459924"/>
              <a:gd name="connsiteY34" fmla="*/ 476082 h 552085"/>
              <a:gd name="connsiteX35" fmla="*/ 303460 w 1459924"/>
              <a:gd name="connsiteY35" fmla="*/ 552085 h 552085"/>
              <a:gd name="connsiteX36" fmla="*/ 301779 w 1459924"/>
              <a:gd name="connsiteY36" fmla="*/ 552085 h 552085"/>
              <a:gd name="connsiteX37" fmla="*/ 301779 w 1459924"/>
              <a:gd name="connsiteY37" fmla="*/ 283846 h 552085"/>
              <a:gd name="connsiteX38" fmla="*/ 270655 w 1459924"/>
              <a:gd name="connsiteY38" fmla="*/ 286440 h 552085"/>
              <a:gd name="connsiteX39" fmla="*/ 20569 w 1459924"/>
              <a:gd name="connsiteY39" fmla="*/ 464700 h 552085"/>
              <a:gd name="connsiteX40" fmla="*/ 1922 w 1459924"/>
              <a:gd name="connsiteY40" fmla="*/ 552085 h 552085"/>
              <a:gd name="connsiteX41" fmla="*/ 0 w 1459924"/>
              <a:gd name="connsiteY41" fmla="*/ 552085 h 552085"/>
              <a:gd name="connsiteX42" fmla="*/ 1118228 w 1459924"/>
              <a:gd name="connsiteY42" fmla="*/ 0 h 552085"/>
              <a:gd name="connsiteX43" fmla="*/ 1118277 w 1459924"/>
              <a:gd name="connsiteY43" fmla="*/ 0 h 552085"/>
              <a:gd name="connsiteX44" fmla="*/ 1118228 w 1459924"/>
              <a:gd name="connsiteY44" fmla="*/ 397 h 552085"/>
              <a:gd name="connsiteX45" fmla="*/ 838093 w 1459924"/>
              <a:gd name="connsiteY45" fmla="*/ 0 h 552085"/>
              <a:gd name="connsiteX46" fmla="*/ 838141 w 1459924"/>
              <a:gd name="connsiteY46" fmla="*/ 0 h 552085"/>
              <a:gd name="connsiteX47" fmla="*/ 838093 w 1459924"/>
              <a:gd name="connsiteY47" fmla="*/ 397 h 552085"/>
              <a:gd name="connsiteX48" fmla="*/ 557958 w 1459924"/>
              <a:gd name="connsiteY48" fmla="*/ 0 h 552085"/>
              <a:gd name="connsiteX49" fmla="*/ 558006 w 1459924"/>
              <a:gd name="connsiteY49" fmla="*/ 0 h 552085"/>
              <a:gd name="connsiteX50" fmla="*/ 557958 w 1459924"/>
              <a:gd name="connsiteY50" fmla="*/ 397 h 552085"/>
              <a:gd name="connsiteX51" fmla="*/ 301779 w 1459924"/>
              <a:gd name="connsiteY51" fmla="*/ 0 h 552085"/>
              <a:gd name="connsiteX52" fmla="*/ 301827 w 1459924"/>
              <a:gd name="connsiteY52" fmla="*/ 0 h 552085"/>
              <a:gd name="connsiteX53" fmla="*/ 301779 w 1459924"/>
              <a:gd name="connsiteY53" fmla="*/ 397 h 552085"/>
              <a:gd name="connsiteX54" fmla="*/ 0 w 1459924"/>
              <a:gd name="connsiteY54" fmla="*/ 0 h 552085"/>
              <a:gd name="connsiteX55" fmla="*/ 48 w 1459924"/>
              <a:gd name="connsiteY55" fmla="*/ 0 h 552085"/>
              <a:gd name="connsiteX56" fmla="*/ 0 w 1459924"/>
              <a:gd name="connsiteY56" fmla="*/ 397 h 5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59924" h="552085">
                <a:moveTo>
                  <a:pt x="1459924" y="280519"/>
                </a:moveTo>
                <a:lnTo>
                  <a:pt x="1459924" y="280974"/>
                </a:lnTo>
                <a:lnTo>
                  <a:pt x="1457208" y="280746"/>
                </a:lnTo>
                <a:close/>
                <a:moveTo>
                  <a:pt x="0" y="397"/>
                </a:moveTo>
                <a:cubicBezTo>
                  <a:pt x="0" y="135876"/>
                  <a:pt x="116194" y="248909"/>
                  <a:pt x="270655" y="275051"/>
                </a:cubicBezTo>
                <a:lnTo>
                  <a:pt x="301779" y="277646"/>
                </a:lnTo>
                <a:lnTo>
                  <a:pt x="301779" y="397"/>
                </a:lnTo>
                <a:cubicBezTo>
                  <a:pt x="301779" y="118941"/>
                  <a:pt x="390740" y="220300"/>
                  <a:pt x="516457" y="261301"/>
                </a:cubicBezTo>
                <a:lnTo>
                  <a:pt x="557958" y="271495"/>
                </a:lnTo>
                <a:lnTo>
                  <a:pt x="557958" y="397"/>
                </a:lnTo>
                <a:cubicBezTo>
                  <a:pt x="557958" y="135876"/>
                  <a:pt x="674152" y="248909"/>
                  <a:pt x="828613" y="275051"/>
                </a:cubicBezTo>
                <a:lnTo>
                  <a:pt x="838093" y="275842"/>
                </a:lnTo>
                <a:lnTo>
                  <a:pt x="838093" y="397"/>
                </a:lnTo>
                <a:cubicBezTo>
                  <a:pt x="838093" y="135876"/>
                  <a:pt x="954287" y="248909"/>
                  <a:pt x="1108748" y="275051"/>
                </a:cubicBezTo>
                <a:lnTo>
                  <a:pt x="1118228" y="275842"/>
                </a:lnTo>
                <a:lnTo>
                  <a:pt x="1118228" y="397"/>
                </a:lnTo>
                <a:cubicBezTo>
                  <a:pt x="1118228" y="135876"/>
                  <a:pt x="1234422" y="248909"/>
                  <a:pt x="1388884" y="275051"/>
                </a:cubicBezTo>
                <a:lnTo>
                  <a:pt x="1457190" y="280746"/>
                </a:lnTo>
                <a:lnTo>
                  <a:pt x="1388884" y="286440"/>
                </a:lnTo>
                <a:cubicBezTo>
                  <a:pt x="1273038" y="306047"/>
                  <a:pt x="1178717" y="374530"/>
                  <a:pt x="1138797" y="464700"/>
                </a:cubicBezTo>
                <a:lnTo>
                  <a:pt x="1120150" y="552085"/>
                </a:lnTo>
                <a:lnTo>
                  <a:pt x="1118228" y="552085"/>
                </a:lnTo>
                <a:lnTo>
                  <a:pt x="1118228" y="285650"/>
                </a:lnTo>
                <a:lnTo>
                  <a:pt x="1108748" y="286440"/>
                </a:lnTo>
                <a:cubicBezTo>
                  <a:pt x="992902" y="306047"/>
                  <a:pt x="898582" y="374530"/>
                  <a:pt x="858662" y="464700"/>
                </a:cubicBezTo>
                <a:lnTo>
                  <a:pt x="840015" y="552085"/>
                </a:lnTo>
                <a:lnTo>
                  <a:pt x="838093" y="552085"/>
                </a:lnTo>
                <a:lnTo>
                  <a:pt x="838093" y="285650"/>
                </a:lnTo>
                <a:lnTo>
                  <a:pt x="828613" y="286440"/>
                </a:lnTo>
                <a:cubicBezTo>
                  <a:pt x="712767" y="306047"/>
                  <a:pt x="618447" y="374530"/>
                  <a:pt x="578527" y="464700"/>
                </a:cubicBezTo>
                <a:lnTo>
                  <a:pt x="559880" y="552085"/>
                </a:lnTo>
                <a:lnTo>
                  <a:pt x="557958" y="552085"/>
                </a:lnTo>
                <a:lnTo>
                  <a:pt x="557958" y="289996"/>
                </a:lnTo>
                <a:lnTo>
                  <a:pt x="516457" y="300190"/>
                </a:lnTo>
                <a:cubicBezTo>
                  <a:pt x="422169" y="330941"/>
                  <a:pt x="348557" y="395643"/>
                  <a:pt x="317644" y="476082"/>
                </a:cubicBezTo>
                <a:lnTo>
                  <a:pt x="303460" y="552085"/>
                </a:lnTo>
                <a:lnTo>
                  <a:pt x="301779" y="552085"/>
                </a:lnTo>
                <a:lnTo>
                  <a:pt x="301779" y="283846"/>
                </a:lnTo>
                <a:lnTo>
                  <a:pt x="270655" y="286440"/>
                </a:lnTo>
                <a:cubicBezTo>
                  <a:pt x="154809" y="306047"/>
                  <a:pt x="60489" y="374530"/>
                  <a:pt x="20569" y="464700"/>
                </a:cubicBezTo>
                <a:lnTo>
                  <a:pt x="1922" y="552085"/>
                </a:lnTo>
                <a:lnTo>
                  <a:pt x="0" y="552085"/>
                </a:lnTo>
                <a:close/>
                <a:moveTo>
                  <a:pt x="1118228" y="0"/>
                </a:moveTo>
                <a:lnTo>
                  <a:pt x="1118277" y="0"/>
                </a:lnTo>
                <a:lnTo>
                  <a:pt x="1118228" y="397"/>
                </a:lnTo>
                <a:close/>
                <a:moveTo>
                  <a:pt x="838093" y="0"/>
                </a:moveTo>
                <a:lnTo>
                  <a:pt x="838141" y="0"/>
                </a:lnTo>
                <a:lnTo>
                  <a:pt x="838093" y="397"/>
                </a:lnTo>
                <a:close/>
                <a:moveTo>
                  <a:pt x="557958" y="0"/>
                </a:moveTo>
                <a:lnTo>
                  <a:pt x="558006" y="0"/>
                </a:lnTo>
                <a:lnTo>
                  <a:pt x="557958" y="397"/>
                </a:lnTo>
                <a:close/>
                <a:moveTo>
                  <a:pt x="301779" y="0"/>
                </a:moveTo>
                <a:lnTo>
                  <a:pt x="301827" y="0"/>
                </a:lnTo>
                <a:lnTo>
                  <a:pt x="301779" y="397"/>
                </a:lnTo>
                <a:close/>
                <a:moveTo>
                  <a:pt x="0" y="0"/>
                </a:moveTo>
                <a:lnTo>
                  <a:pt x="48" y="0"/>
                </a:lnTo>
                <a:lnTo>
                  <a:pt x="0" y="3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CC1F6424-B6C3-FC1B-1213-AADD5397C06F}"/>
              </a:ext>
            </a:extLst>
          </p:cNvPr>
          <p:cNvSpPr>
            <a:spLocks noChangeAspect="1"/>
          </p:cNvSpPr>
          <p:nvPr/>
        </p:nvSpPr>
        <p:spPr>
          <a:xfrm flipH="1">
            <a:off x="10774677" y="2230037"/>
            <a:ext cx="775601" cy="804809"/>
          </a:xfrm>
          <a:custGeom>
            <a:avLst/>
            <a:gdLst>
              <a:gd name="connsiteX0" fmla="*/ 72360 w 142242"/>
              <a:gd name="connsiteY0" fmla="*/ 0 h 147600"/>
              <a:gd name="connsiteX1" fmla="*/ 71121 w 142242"/>
              <a:gd name="connsiteY1" fmla="*/ 0 h 147600"/>
              <a:gd name="connsiteX2" fmla="*/ 69882 w 142242"/>
              <a:gd name="connsiteY2" fmla="*/ 0 h 147600"/>
              <a:gd name="connsiteX3" fmla="*/ 69480 w 142242"/>
              <a:gd name="connsiteY3" fmla="*/ 4341 h 147600"/>
              <a:gd name="connsiteX4" fmla="*/ 21791 w 142242"/>
              <a:gd name="connsiteY4" fmla="*/ 67745 h 147600"/>
              <a:gd name="connsiteX5" fmla="*/ 0 w 142242"/>
              <a:gd name="connsiteY5" fmla="*/ 72542 h 147600"/>
              <a:gd name="connsiteX6" fmla="*/ 0 w 142242"/>
              <a:gd name="connsiteY6" fmla="*/ 75058 h 147600"/>
              <a:gd name="connsiteX7" fmla="*/ 21791 w 142242"/>
              <a:gd name="connsiteY7" fmla="*/ 79856 h 147600"/>
              <a:gd name="connsiteX8" fmla="*/ 69480 w 142242"/>
              <a:gd name="connsiteY8" fmla="*/ 143259 h 147600"/>
              <a:gd name="connsiteX9" fmla="*/ 69882 w 142242"/>
              <a:gd name="connsiteY9" fmla="*/ 147600 h 147600"/>
              <a:gd name="connsiteX10" fmla="*/ 71121 w 142242"/>
              <a:gd name="connsiteY10" fmla="*/ 147600 h 147600"/>
              <a:gd name="connsiteX11" fmla="*/ 72360 w 142242"/>
              <a:gd name="connsiteY11" fmla="*/ 147600 h 147600"/>
              <a:gd name="connsiteX12" fmla="*/ 72762 w 142242"/>
              <a:gd name="connsiteY12" fmla="*/ 143259 h 147600"/>
              <a:gd name="connsiteX13" fmla="*/ 120451 w 142242"/>
              <a:gd name="connsiteY13" fmla="*/ 79856 h 147600"/>
              <a:gd name="connsiteX14" fmla="*/ 142242 w 142242"/>
              <a:gd name="connsiteY14" fmla="*/ 75058 h 147600"/>
              <a:gd name="connsiteX15" fmla="*/ 142242 w 142242"/>
              <a:gd name="connsiteY15" fmla="*/ 72542 h 147600"/>
              <a:gd name="connsiteX16" fmla="*/ 120451 w 142242"/>
              <a:gd name="connsiteY16" fmla="*/ 67745 h 147600"/>
              <a:gd name="connsiteX17" fmla="*/ 72762 w 142242"/>
              <a:gd name="connsiteY17" fmla="*/ 4341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242" h="147600">
                <a:moveTo>
                  <a:pt x="72360" y="0"/>
                </a:moveTo>
                <a:lnTo>
                  <a:pt x="71121" y="0"/>
                </a:lnTo>
                <a:lnTo>
                  <a:pt x="69882" y="0"/>
                </a:lnTo>
                <a:lnTo>
                  <a:pt x="69480" y="4341"/>
                </a:lnTo>
                <a:cubicBezTo>
                  <a:pt x="64101" y="33009"/>
                  <a:pt x="45949" y="56603"/>
                  <a:pt x="21791" y="67745"/>
                </a:cubicBezTo>
                <a:lnTo>
                  <a:pt x="0" y="72542"/>
                </a:lnTo>
                <a:lnTo>
                  <a:pt x="0" y="75058"/>
                </a:lnTo>
                <a:lnTo>
                  <a:pt x="21791" y="79856"/>
                </a:lnTo>
                <a:cubicBezTo>
                  <a:pt x="45949" y="90998"/>
                  <a:pt x="64101" y="114592"/>
                  <a:pt x="69480" y="143259"/>
                </a:cubicBezTo>
                <a:lnTo>
                  <a:pt x="69882" y="147600"/>
                </a:lnTo>
                <a:lnTo>
                  <a:pt x="71121" y="147600"/>
                </a:lnTo>
                <a:lnTo>
                  <a:pt x="72360" y="147600"/>
                </a:lnTo>
                <a:lnTo>
                  <a:pt x="72762" y="143259"/>
                </a:lnTo>
                <a:cubicBezTo>
                  <a:pt x="78141" y="114592"/>
                  <a:pt x="96293" y="90998"/>
                  <a:pt x="120451" y="79856"/>
                </a:cubicBezTo>
                <a:lnTo>
                  <a:pt x="142242" y="75058"/>
                </a:lnTo>
                <a:lnTo>
                  <a:pt x="142242" y="72542"/>
                </a:lnTo>
                <a:lnTo>
                  <a:pt x="120451" y="67745"/>
                </a:lnTo>
                <a:cubicBezTo>
                  <a:pt x="96293" y="56603"/>
                  <a:pt x="78141" y="33009"/>
                  <a:pt x="72762" y="43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136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51F5C4E-8601-DC36-5ACB-1011F0E12D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新媒体运营的概念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8F3C92F-5B2E-F451-B2D4-A0433086B263}"/>
              </a:ext>
            </a:extLst>
          </p:cNvPr>
          <p:cNvGrpSpPr/>
          <p:nvPr/>
        </p:nvGrpSpPr>
        <p:grpSpPr>
          <a:xfrm>
            <a:off x="8348646" y="831915"/>
            <a:ext cx="3621180" cy="6263813"/>
            <a:chOff x="8719063" y="889000"/>
            <a:chExt cx="3149723" cy="5448300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0461148E-7A87-975B-EB08-018557DCF695}"/>
                </a:ext>
              </a:extLst>
            </p:cNvPr>
            <p:cNvGrpSpPr/>
            <p:nvPr/>
          </p:nvGrpSpPr>
          <p:grpSpPr>
            <a:xfrm>
              <a:off x="8719063" y="889000"/>
              <a:ext cx="3149723" cy="5448300"/>
              <a:chOff x="8638555" y="749738"/>
              <a:chExt cx="3230232" cy="5587562"/>
            </a:xfrm>
            <a:scene3d>
              <a:camera prst="perspectiveLeft"/>
              <a:lightRig rig="threePt" dir="t"/>
            </a:scene3d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ADAD0E16-6CE7-5970-BE2D-3E794C1375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29" t="8418" r="27669" b="10106"/>
              <a:stretch/>
            </p:blipFill>
            <p:spPr>
              <a:xfrm>
                <a:off x="8638555" y="749738"/>
                <a:ext cx="3230232" cy="5587562"/>
              </a:xfrm>
              <a:prstGeom prst="rect">
                <a:avLst/>
              </a:prstGeom>
            </p:spPr>
          </p:pic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1EAFDE87-6CAA-A54D-12AF-B78ED642163F}"/>
                  </a:ext>
                </a:extLst>
              </p:cNvPr>
              <p:cNvSpPr/>
              <p:nvPr/>
            </p:nvSpPr>
            <p:spPr>
              <a:xfrm>
                <a:off x="9220146" y="1228692"/>
                <a:ext cx="2206048" cy="4757737"/>
              </a:xfrm>
              <a:custGeom>
                <a:avLst/>
                <a:gdLst>
                  <a:gd name="connsiteX0" fmla="*/ 205118 w 2206048"/>
                  <a:gd name="connsiteY0" fmla="*/ 0 h 4757737"/>
                  <a:gd name="connsiteX1" fmla="*/ 489354 w 2206048"/>
                  <a:gd name="connsiteY1" fmla="*/ 0 h 4757737"/>
                  <a:gd name="connsiteX2" fmla="*/ 489354 w 2206048"/>
                  <a:gd name="connsiteY2" fmla="*/ 22619 h 4757737"/>
                  <a:gd name="connsiteX3" fmla="*/ 650092 w 2206048"/>
                  <a:gd name="connsiteY3" fmla="*/ 183357 h 4757737"/>
                  <a:gd name="connsiteX4" fmla="*/ 1585863 w 2206048"/>
                  <a:gd name="connsiteY4" fmla="*/ 183357 h 4757737"/>
                  <a:gd name="connsiteX5" fmla="*/ 1746601 w 2206048"/>
                  <a:gd name="connsiteY5" fmla="*/ 22619 h 4757737"/>
                  <a:gd name="connsiteX6" fmla="*/ 1746601 w 2206048"/>
                  <a:gd name="connsiteY6" fmla="*/ 0 h 4757737"/>
                  <a:gd name="connsiteX7" fmla="*/ 2000930 w 2206048"/>
                  <a:gd name="connsiteY7" fmla="*/ 0 h 4757737"/>
                  <a:gd name="connsiteX8" fmla="*/ 2206048 w 2206048"/>
                  <a:gd name="connsiteY8" fmla="*/ 205118 h 4757737"/>
                  <a:gd name="connsiteX9" fmla="*/ 2206048 w 2206048"/>
                  <a:gd name="connsiteY9" fmla="*/ 4552619 h 4757737"/>
                  <a:gd name="connsiteX10" fmla="*/ 2000930 w 2206048"/>
                  <a:gd name="connsiteY10" fmla="*/ 4757737 h 4757737"/>
                  <a:gd name="connsiteX11" fmla="*/ 205118 w 2206048"/>
                  <a:gd name="connsiteY11" fmla="*/ 4757737 h 4757737"/>
                  <a:gd name="connsiteX12" fmla="*/ 0 w 2206048"/>
                  <a:gd name="connsiteY12" fmla="*/ 4552619 h 4757737"/>
                  <a:gd name="connsiteX13" fmla="*/ 0 w 2206048"/>
                  <a:gd name="connsiteY13" fmla="*/ 205118 h 4757737"/>
                  <a:gd name="connsiteX14" fmla="*/ 205118 w 2206048"/>
                  <a:gd name="connsiteY14" fmla="*/ 0 h 4757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06048" h="4757737">
                    <a:moveTo>
                      <a:pt x="205118" y="0"/>
                    </a:moveTo>
                    <a:lnTo>
                      <a:pt x="489354" y="0"/>
                    </a:lnTo>
                    <a:lnTo>
                      <a:pt x="489354" y="22619"/>
                    </a:lnTo>
                    <a:cubicBezTo>
                      <a:pt x="489354" y="111392"/>
                      <a:pt x="561319" y="183357"/>
                      <a:pt x="650092" y="183357"/>
                    </a:cubicBezTo>
                    <a:lnTo>
                      <a:pt x="1585863" y="183357"/>
                    </a:lnTo>
                    <a:cubicBezTo>
                      <a:pt x="1674636" y="183357"/>
                      <a:pt x="1746601" y="111392"/>
                      <a:pt x="1746601" y="22619"/>
                    </a:cubicBezTo>
                    <a:lnTo>
                      <a:pt x="1746601" y="0"/>
                    </a:lnTo>
                    <a:lnTo>
                      <a:pt x="2000930" y="0"/>
                    </a:lnTo>
                    <a:cubicBezTo>
                      <a:pt x="2114214" y="0"/>
                      <a:pt x="2206048" y="91834"/>
                      <a:pt x="2206048" y="205118"/>
                    </a:cubicBezTo>
                    <a:lnTo>
                      <a:pt x="2206048" y="4552619"/>
                    </a:lnTo>
                    <a:cubicBezTo>
                      <a:pt x="2206048" y="4665903"/>
                      <a:pt x="2114214" y="4757737"/>
                      <a:pt x="2000930" y="4757737"/>
                    </a:cubicBezTo>
                    <a:lnTo>
                      <a:pt x="205118" y="4757737"/>
                    </a:lnTo>
                    <a:cubicBezTo>
                      <a:pt x="91834" y="4757737"/>
                      <a:pt x="0" y="4665903"/>
                      <a:pt x="0" y="4552619"/>
                    </a:cubicBezTo>
                    <a:lnTo>
                      <a:pt x="0" y="205118"/>
                    </a:lnTo>
                    <a:cubicBezTo>
                      <a:pt x="0" y="91834"/>
                      <a:pt x="91834" y="0"/>
                      <a:pt x="205118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508B7D3B-57E7-E7E4-F0B2-8EEA4B40858D}"/>
                </a:ext>
              </a:extLst>
            </p:cNvPr>
            <p:cNvSpPr/>
            <p:nvPr/>
          </p:nvSpPr>
          <p:spPr>
            <a:xfrm>
              <a:off x="9280463" y="1354630"/>
              <a:ext cx="2151065" cy="4639157"/>
            </a:xfrm>
            <a:custGeom>
              <a:avLst/>
              <a:gdLst>
                <a:gd name="connsiteX0" fmla="*/ 205118 w 2206048"/>
                <a:gd name="connsiteY0" fmla="*/ 0 h 4757737"/>
                <a:gd name="connsiteX1" fmla="*/ 489354 w 2206048"/>
                <a:gd name="connsiteY1" fmla="*/ 0 h 4757737"/>
                <a:gd name="connsiteX2" fmla="*/ 489354 w 2206048"/>
                <a:gd name="connsiteY2" fmla="*/ 22619 h 4757737"/>
                <a:gd name="connsiteX3" fmla="*/ 650092 w 2206048"/>
                <a:gd name="connsiteY3" fmla="*/ 183357 h 4757737"/>
                <a:gd name="connsiteX4" fmla="*/ 1585863 w 2206048"/>
                <a:gd name="connsiteY4" fmla="*/ 183357 h 4757737"/>
                <a:gd name="connsiteX5" fmla="*/ 1746601 w 2206048"/>
                <a:gd name="connsiteY5" fmla="*/ 22619 h 4757737"/>
                <a:gd name="connsiteX6" fmla="*/ 1746601 w 2206048"/>
                <a:gd name="connsiteY6" fmla="*/ 0 h 4757737"/>
                <a:gd name="connsiteX7" fmla="*/ 2000930 w 2206048"/>
                <a:gd name="connsiteY7" fmla="*/ 0 h 4757737"/>
                <a:gd name="connsiteX8" fmla="*/ 2206048 w 2206048"/>
                <a:gd name="connsiteY8" fmla="*/ 205118 h 4757737"/>
                <a:gd name="connsiteX9" fmla="*/ 2206048 w 2206048"/>
                <a:gd name="connsiteY9" fmla="*/ 4552619 h 4757737"/>
                <a:gd name="connsiteX10" fmla="*/ 2000930 w 2206048"/>
                <a:gd name="connsiteY10" fmla="*/ 4757737 h 4757737"/>
                <a:gd name="connsiteX11" fmla="*/ 205118 w 2206048"/>
                <a:gd name="connsiteY11" fmla="*/ 4757737 h 4757737"/>
                <a:gd name="connsiteX12" fmla="*/ 0 w 2206048"/>
                <a:gd name="connsiteY12" fmla="*/ 4552619 h 4757737"/>
                <a:gd name="connsiteX13" fmla="*/ 0 w 2206048"/>
                <a:gd name="connsiteY13" fmla="*/ 205118 h 4757737"/>
                <a:gd name="connsiteX14" fmla="*/ 205118 w 2206048"/>
                <a:gd name="connsiteY14" fmla="*/ 0 h 475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6048" h="4757737">
                  <a:moveTo>
                    <a:pt x="205118" y="0"/>
                  </a:moveTo>
                  <a:lnTo>
                    <a:pt x="489354" y="0"/>
                  </a:lnTo>
                  <a:lnTo>
                    <a:pt x="489354" y="22619"/>
                  </a:lnTo>
                  <a:cubicBezTo>
                    <a:pt x="489354" y="111392"/>
                    <a:pt x="561319" y="183357"/>
                    <a:pt x="650092" y="183357"/>
                  </a:cubicBezTo>
                  <a:lnTo>
                    <a:pt x="1585863" y="183357"/>
                  </a:lnTo>
                  <a:cubicBezTo>
                    <a:pt x="1674636" y="183357"/>
                    <a:pt x="1746601" y="111392"/>
                    <a:pt x="1746601" y="22619"/>
                  </a:cubicBezTo>
                  <a:lnTo>
                    <a:pt x="1746601" y="0"/>
                  </a:lnTo>
                  <a:lnTo>
                    <a:pt x="2000930" y="0"/>
                  </a:lnTo>
                  <a:cubicBezTo>
                    <a:pt x="2114214" y="0"/>
                    <a:pt x="2206048" y="91834"/>
                    <a:pt x="2206048" y="205118"/>
                  </a:cubicBezTo>
                  <a:lnTo>
                    <a:pt x="2206048" y="4552619"/>
                  </a:lnTo>
                  <a:cubicBezTo>
                    <a:pt x="2206048" y="4665903"/>
                    <a:pt x="2114214" y="4757737"/>
                    <a:pt x="2000930" y="4757737"/>
                  </a:cubicBezTo>
                  <a:lnTo>
                    <a:pt x="205118" y="4757737"/>
                  </a:lnTo>
                  <a:cubicBezTo>
                    <a:pt x="91834" y="4757737"/>
                    <a:pt x="0" y="4665903"/>
                    <a:pt x="0" y="4552619"/>
                  </a:cubicBezTo>
                  <a:lnTo>
                    <a:pt x="0" y="205118"/>
                  </a:lnTo>
                  <a:cubicBezTo>
                    <a:pt x="0" y="91834"/>
                    <a:pt x="91834" y="0"/>
                    <a:pt x="205118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6BABE44-2056-87C2-2668-C4375331F787}"/>
              </a:ext>
            </a:extLst>
          </p:cNvPr>
          <p:cNvGrpSpPr/>
          <p:nvPr/>
        </p:nvGrpSpPr>
        <p:grpSpPr>
          <a:xfrm>
            <a:off x="7140563" y="3842465"/>
            <a:ext cx="4138940" cy="1915080"/>
            <a:chOff x="1027186" y="1700454"/>
            <a:chExt cx="8866208" cy="4102378"/>
          </a:xfrm>
          <a:scene3d>
            <a:camera prst="perspectiveLeft"/>
            <a:lightRig rig="threePt" dir="t"/>
          </a:scene3d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46CC4B5A-9E34-4DDC-2E38-06C78EC8EC15}"/>
                </a:ext>
              </a:extLst>
            </p:cNvPr>
            <p:cNvGrpSpPr/>
            <p:nvPr/>
          </p:nvGrpSpPr>
          <p:grpSpPr>
            <a:xfrm>
              <a:off x="1027186" y="1700454"/>
              <a:ext cx="8866208" cy="4102378"/>
              <a:chOff x="74050" y="2147494"/>
              <a:chExt cx="8866208" cy="4102378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ED877635-4466-612C-533A-95ABC2BAAA92}"/>
                  </a:ext>
                </a:extLst>
              </p:cNvPr>
              <p:cNvGrpSpPr/>
              <p:nvPr/>
            </p:nvGrpSpPr>
            <p:grpSpPr>
              <a:xfrm>
                <a:off x="74050" y="2147494"/>
                <a:ext cx="8866208" cy="4102378"/>
                <a:chOff x="756301" y="1361365"/>
                <a:chExt cx="8866208" cy="4102378"/>
              </a:xfrm>
            </p:grpSpPr>
            <p:sp>
              <p:nvSpPr>
                <p:cNvPr id="63" name="矩形 62">
                  <a:extLst>
                    <a:ext uri="{FF2B5EF4-FFF2-40B4-BE49-F238E27FC236}">
                      <a16:creationId xmlns:a16="http://schemas.microsoft.com/office/drawing/2014/main" id="{C0865354-3BC2-0872-1A95-CD26DCBB3B54}"/>
                    </a:ext>
                  </a:extLst>
                </p:cNvPr>
                <p:cNvSpPr/>
                <p:nvPr/>
              </p:nvSpPr>
              <p:spPr>
                <a:xfrm>
                  <a:off x="756301" y="1377879"/>
                  <a:ext cx="8866208" cy="4085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64" name="矩形 63">
                  <a:extLst>
                    <a:ext uri="{FF2B5EF4-FFF2-40B4-BE49-F238E27FC236}">
                      <a16:creationId xmlns:a16="http://schemas.microsoft.com/office/drawing/2014/main" id="{501DDB51-DFD8-2111-9AB4-62BD1A5D8A8B}"/>
                    </a:ext>
                  </a:extLst>
                </p:cNvPr>
                <p:cNvSpPr/>
                <p:nvPr/>
              </p:nvSpPr>
              <p:spPr>
                <a:xfrm>
                  <a:off x="756301" y="1361365"/>
                  <a:ext cx="8866208" cy="58439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352226D2-BDEC-5DFF-8154-0ECB56500DB5}"/>
                  </a:ext>
                </a:extLst>
              </p:cNvPr>
              <p:cNvSpPr/>
              <p:nvPr/>
            </p:nvSpPr>
            <p:spPr>
              <a:xfrm>
                <a:off x="304015" y="222575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DBE3DDDD-AEFE-F0CA-78EA-301AD974319B}"/>
                  </a:ext>
                </a:extLst>
              </p:cNvPr>
              <p:cNvGrpSpPr/>
              <p:nvPr/>
            </p:nvGrpSpPr>
            <p:grpSpPr>
              <a:xfrm>
                <a:off x="1708561" y="230914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58" name="箭头: V 形 57">
                  <a:extLst>
                    <a:ext uri="{FF2B5EF4-FFF2-40B4-BE49-F238E27FC236}">
                      <a16:creationId xmlns:a16="http://schemas.microsoft.com/office/drawing/2014/main" id="{20960B26-0DC8-A578-33F5-D58458DFC233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箭头: V 形 58">
                  <a:extLst>
                    <a:ext uri="{FF2B5EF4-FFF2-40B4-BE49-F238E27FC236}">
                      <a16:creationId xmlns:a16="http://schemas.microsoft.com/office/drawing/2014/main" id="{5C0B8837-636A-FF42-58BB-A38DCAB682C5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箭头: V 形 59">
                  <a:extLst>
                    <a:ext uri="{FF2B5EF4-FFF2-40B4-BE49-F238E27FC236}">
                      <a16:creationId xmlns:a16="http://schemas.microsoft.com/office/drawing/2014/main" id="{12549BDE-B23D-C878-904C-FF9F74B8155B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" name="箭头: V 形 60">
                  <a:extLst>
                    <a:ext uri="{FF2B5EF4-FFF2-40B4-BE49-F238E27FC236}">
                      <a16:creationId xmlns:a16="http://schemas.microsoft.com/office/drawing/2014/main" id="{E9169747-624C-67CF-B5B3-0D9AA4807E9F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箭头: V 形 61">
                  <a:extLst>
                    <a:ext uri="{FF2B5EF4-FFF2-40B4-BE49-F238E27FC236}">
                      <a16:creationId xmlns:a16="http://schemas.microsoft.com/office/drawing/2014/main" id="{97AB4FA6-5664-D3F2-DDDF-1A3BD1AF4A86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CD3268FA-3519-39E0-02D1-A0FC8728878B}"/>
                  </a:ext>
                </a:extLst>
              </p:cNvPr>
              <p:cNvGrpSpPr/>
              <p:nvPr/>
            </p:nvGrpSpPr>
            <p:grpSpPr>
              <a:xfrm>
                <a:off x="3266209" y="229345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61CF6372-BC07-A0A9-8925-D4C8064515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任意多边形: 形状 53">
                  <a:extLst>
                    <a:ext uri="{FF2B5EF4-FFF2-40B4-BE49-F238E27FC236}">
                      <a16:creationId xmlns:a16="http://schemas.microsoft.com/office/drawing/2014/main" id="{A4065292-4279-F866-9BA4-14EF89BC22B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任意多边形: 形状 54">
                  <a:extLst>
                    <a:ext uri="{FF2B5EF4-FFF2-40B4-BE49-F238E27FC236}">
                      <a16:creationId xmlns:a16="http://schemas.microsoft.com/office/drawing/2014/main" id="{FC45B6EE-24C4-2BDC-D54B-417023E662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任意多边形: 形状 55">
                  <a:extLst>
                    <a:ext uri="{FF2B5EF4-FFF2-40B4-BE49-F238E27FC236}">
                      <a16:creationId xmlns:a16="http://schemas.microsoft.com/office/drawing/2014/main" id="{B0BED707-43BE-D415-E5A1-B40511C386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" name="任意多边形: 形状 56">
                  <a:extLst>
                    <a:ext uri="{FF2B5EF4-FFF2-40B4-BE49-F238E27FC236}">
                      <a16:creationId xmlns:a16="http://schemas.microsoft.com/office/drawing/2014/main" id="{40FFDC27-2183-D309-271F-771553281D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7C332DDB-3945-F3CB-44A0-5FE508686A1E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70215CBF-6224-9F57-3615-EE768BB8E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AE75F478-0E92-3C5C-2E39-B1D68876439C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366360AE-0E65-E750-817D-46DAE3AA6C11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47" name="直接连接符 46">
                  <a:extLst>
                    <a:ext uri="{FF2B5EF4-FFF2-40B4-BE49-F238E27FC236}">
                      <a16:creationId xmlns:a16="http://schemas.microsoft.com/office/drawing/2014/main" id="{BC283D9D-DF84-8949-4A6F-5BB6308B26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>
                  <a:extLst>
                    <a:ext uri="{FF2B5EF4-FFF2-40B4-BE49-F238E27FC236}">
                      <a16:creationId xmlns:a16="http://schemas.microsoft.com/office/drawing/2014/main" id="{A311CE9E-C1E2-0257-F724-7A766EC301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00EDFE44-DD10-8C5F-1453-9289CC60492A}"/>
              </a:ext>
            </a:extLst>
          </p:cNvPr>
          <p:cNvGrpSpPr/>
          <p:nvPr/>
        </p:nvGrpSpPr>
        <p:grpSpPr>
          <a:xfrm>
            <a:off x="9828890" y="4186186"/>
            <a:ext cx="1678970" cy="1678970"/>
            <a:chOff x="8257816" y="2364641"/>
            <a:chExt cx="4301449" cy="4301449"/>
          </a:xfrm>
        </p:grpSpPr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D142AF96-F473-D9BC-9BBA-170CA1466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816" y="2364641"/>
              <a:ext cx="4301449" cy="4301449"/>
            </a:xfrm>
            <a:prstGeom prst="rect">
              <a:avLst/>
            </a:prstGeom>
          </p:spPr>
        </p:pic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13BC3AA6-23EB-83EB-DE77-511E55E92F6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384060" y="2702070"/>
              <a:ext cx="493219" cy="511798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A1EE7A31-DB06-675A-6067-99A645ED258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357485" y="4770895"/>
              <a:ext cx="360899" cy="374493"/>
            </a:xfrm>
            <a:custGeom>
              <a:avLst/>
              <a:gdLst>
                <a:gd name="connsiteX0" fmla="*/ 72360 w 142242"/>
                <a:gd name="connsiteY0" fmla="*/ 0 h 147600"/>
                <a:gd name="connsiteX1" fmla="*/ 71121 w 142242"/>
                <a:gd name="connsiteY1" fmla="*/ 0 h 147600"/>
                <a:gd name="connsiteX2" fmla="*/ 69882 w 142242"/>
                <a:gd name="connsiteY2" fmla="*/ 0 h 147600"/>
                <a:gd name="connsiteX3" fmla="*/ 69480 w 142242"/>
                <a:gd name="connsiteY3" fmla="*/ 4341 h 147600"/>
                <a:gd name="connsiteX4" fmla="*/ 21791 w 142242"/>
                <a:gd name="connsiteY4" fmla="*/ 67745 h 147600"/>
                <a:gd name="connsiteX5" fmla="*/ 0 w 142242"/>
                <a:gd name="connsiteY5" fmla="*/ 72542 h 147600"/>
                <a:gd name="connsiteX6" fmla="*/ 0 w 142242"/>
                <a:gd name="connsiteY6" fmla="*/ 75058 h 147600"/>
                <a:gd name="connsiteX7" fmla="*/ 21791 w 142242"/>
                <a:gd name="connsiteY7" fmla="*/ 79856 h 147600"/>
                <a:gd name="connsiteX8" fmla="*/ 69480 w 142242"/>
                <a:gd name="connsiteY8" fmla="*/ 143259 h 147600"/>
                <a:gd name="connsiteX9" fmla="*/ 69882 w 142242"/>
                <a:gd name="connsiteY9" fmla="*/ 147600 h 147600"/>
                <a:gd name="connsiteX10" fmla="*/ 71121 w 142242"/>
                <a:gd name="connsiteY10" fmla="*/ 147600 h 147600"/>
                <a:gd name="connsiteX11" fmla="*/ 72360 w 142242"/>
                <a:gd name="connsiteY11" fmla="*/ 147600 h 147600"/>
                <a:gd name="connsiteX12" fmla="*/ 72762 w 142242"/>
                <a:gd name="connsiteY12" fmla="*/ 143259 h 147600"/>
                <a:gd name="connsiteX13" fmla="*/ 120451 w 142242"/>
                <a:gd name="connsiteY13" fmla="*/ 79856 h 147600"/>
                <a:gd name="connsiteX14" fmla="*/ 142242 w 142242"/>
                <a:gd name="connsiteY14" fmla="*/ 75058 h 147600"/>
                <a:gd name="connsiteX15" fmla="*/ 142242 w 142242"/>
                <a:gd name="connsiteY15" fmla="*/ 72542 h 147600"/>
                <a:gd name="connsiteX16" fmla="*/ 120451 w 142242"/>
                <a:gd name="connsiteY16" fmla="*/ 67745 h 147600"/>
                <a:gd name="connsiteX17" fmla="*/ 72762 w 142242"/>
                <a:gd name="connsiteY17" fmla="*/ 4341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242" h="147600">
                  <a:moveTo>
                    <a:pt x="72360" y="0"/>
                  </a:moveTo>
                  <a:lnTo>
                    <a:pt x="71121" y="0"/>
                  </a:lnTo>
                  <a:lnTo>
                    <a:pt x="69882" y="0"/>
                  </a:lnTo>
                  <a:lnTo>
                    <a:pt x="69480" y="4341"/>
                  </a:lnTo>
                  <a:cubicBezTo>
                    <a:pt x="64101" y="33009"/>
                    <a:pt x="45949" y="56603"/>
                    <a:pt x="21791" y="67745"/>
                  </a:cubicBezTo>
                  <a:lnTo>
                    <a:pt x="0" y="72542"/>
                  </a:lnTo>
                  <a:lnTo>
                    <a:pt x="0" y="75058"/>
                  </a:lnTo>
                  <a:lnTo>
                    <a:pt x="21791" y="79856"/>
                  </a:lnTo>
                  <a:cubicBezTo>
                    <a:pt x="45949" y="90998"/>
                    <a:pt x="64101" y="114592"/>
                    <a:pt x="69480" y="143259"/>
                  </a:cubicBezTo>
                  <a:lnTo>
                    <a:pt x="69882" y="147600"/>
                  </a:lnTo>
                  <a:lnTo>
                    <a:pt x="71121" y="147600"/>
                  </a:lnTo>
                  <a:lnTo>
                    <a:pt x="72360" y="147600"/>
                  </a:lnTo>
                  <a:lnTo>
                    <a:pt x="72762" y="143259"/>
                  </a:lnTo>
                  <a:cubicBezTo>
                    <a:pt x="78141" y="114592"/>
                    <a:pt x="96293" y="90998"/>
                    <a:pt x="120451" y="79856"/>
                  </a:cubicBezTo>
                  <a:lnTo>
                    <a:pt x="142242" y="75058"/>
                  </a:lnTo>
                  <a:lnTo>
                    <a:pt x="142242" y="72542"/>
                  </a:lnTo>
                  <a:lnTo>
                    <a:pt x="120451" y="67745"/>
                  </a:lnTo>
                  <a:cubicBezTo>
                    <a:pt x="96293" y="56603"/>
                    <a:pt x="78141" y="33009"/>
                    <a:pt x="72762" y="434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  <a:alpha val="39000"/>
                  </a:schemeClr>
                </a:gs>
                <a:gs pos="83000">
                  <a:schemeClr val="accent1">
                    <a:lumMod val="45000"/>
                    <a:lumOff val="5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8E1669C5-D869-DE4F-EDE9-4ED900FC87E0}"/>
              </a:ext>
            </a:extLst>
          </p:cNvPr>
          <p:cNvGrpSpPr/>
          <p:nvPr/>
        </p:nvGrpSpPr>
        <p:grpSpPr>
          <a:xfrm>
            <a:off x="6060324" y="3655217"/>
            <a:ext cx="3783998" cy="1750849"/>
            <a:chOff x="1027186" y="1700454"/>
            <a:chExt cx="8866208" cy="4102378"/>
          </a:xfrm>
          <a:scene3d>
            <a:camera prst="perspectiveLeft"/>
            <a:lightRig rig="threePt" dir="t"/>
          </a:scene3d>
        </p:grpSpPr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D958AE82-E2BF-D53D-172F-48C59A9C53B8}"/>
                </a:ext>
              </a:extLst>
            </p:cNvPr>
            <p:cNvGrpSpPr/>
            <p:nvPr/>
          </p:nvGrpSpPr>
          <p:grpSpPr>
            <a:xfrm>
              <a:off x="1027186" y="1700454"/>
              <a:ext cx="8866208" cy="4102378"/>
              <a:chOff x="74050" y="2147494"/>
              <a:chExt cx="8866208" cy="4102378"/>
            </a:xfrm>
          </p:grpSpPr>
          <p:grpSp>
            <p:nvGrpSpPr>
              <p:cNvPr id="77" name="组合 76">
                <a:extLst>
                  <a:ext uri="{FF2B5EF4-FFF2-40B4-BE49-F238E27FC236}">
                    <a16:creationId xmlns:a16="http://schemas.microsoft.com/office/drawing/2014/main" id="{5AA0FB6D-83E7-BEDF-763A-67CBEB4407E6}"/>
                  </a:ext>
                </a:extLst>
              </p:cNvPr>
              <p:cNvGrpSpPr/>
              <p:nvPr/>
            </p:nvGrpSpPr>
            <p:grpSpPr>
              <a:xfrm>
                <a:off x="74050" y="2147494"/>
                <a:ext cx="8866208" cy="4102378"/>
                <a:chOff x="756301" y="1361365"/>
                <a:chExt cx="8866208" cy="4102378"/>
              </a:xfrm>
            </p:grpSpPr>
            <p:sp>
              <p:nvSpPr>
                <p:cNvPr id="91" name="矩形 90">
                  <a:extLst>
                    <a:ext uri="{FF2B5EF4-FFF2-40B4-BE49-F238E27FC236}">
                      <a16:creationId xmlns:a16="http://schemas.microsoft.com/office/drawing/2014/main" id="{D1B0B7BF-466A-70F2-9180-4A0828EEB902}"/>
                    </a:ext>
                  </a:extLst>
                </p:cNvPr>
                <p:cNvSpPr/>
                <p:nvPr/>
              </p:nvSpPr>
              <p:spPr>
                <a:xfrm>
                  <a:off x="756301" y="1377879"/>
                  <a:ext cx="8866208" cy="4085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92" name="矩形 91">
                  <a:extLst>
                    <a:ext uri="{FF2B5EF4-FFF2-40B4-BE49-F238E27FC236}">
                      <a16:creationId xmlns:a16="http://schemas.microsoft.com/office/drawing/2014/main" id="{D7A2317B-008D-1679-6055-DD129838AAB9}"/>
                    </a:ext>
                  </a:extLst>
                </p:cNvPr>
                <p:cNvSpPr/>
                <p:nvPr/>
              </p:nvSpPr>
              <p:spPr>
                <a:xfrm>
                  <a:off x="756301" y="1361365"/>
                  <a:ext cx="8866208" cy="58439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E49F8FA6-FBA1-78B4-04FF-C96D68D722C6}"/>
                  </a:ext>
                </a:extLst>
              </p:cNvPr>
              <p:cNvSpPr/>
              <p:nvPr/>
            </p:nvSpPr>
            <p:spPr>
              <a:xfrm>
                <a:off x="304015" y="222575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803EB3A7-6CFF-2959-D663-CEB4114B712E}"/>
                  </a:ext>
                </a:extLst>
              </p:cNvPr>
              <p:cNvGrpSpPr/>
              <p:nvPr/>
            </p:nvGrpSpPr>
            <p:grpSpPr>
              <a:xfrm>
                <a:off x="1708561" y="230914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86" name="箭头: V 形 85">
                  <a:extLst>
                    <a:ext uri="{FF2B5EF4-FFF2-40B4-BE49-F238E27FC236}">
                      <a16:creationId xmlns:a16="http://schemas.microsoft.com/office/drawing/2014/main" id="{D6B08E45-886D-6C27-786D-1CC6D9702C17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" name="箭头: V 形 86">
                  <a:extLst>
                    <a:ext uri="{FF2B5EF4-FFF2-40B4-BE49-F238E27FC236}">
                      <a16:creationId xmlns:a16="http://schemas.microsoft.com/office/drawing/2014/main" id="{181B6285-445C-9DA6-6DD7-03256A0F0493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箭头: V 形 87">
                  <a:extLst>
                    <a:ext uri="{FF2B5EF4-FFF2-40B4-BE49-F238E27FC236}">
                      <a16:creationId xmlns:a16="http://schemas.microsoft.com/office/drawing/2014/main" id="{3E79510F-7422-313C-11BA-0969F4000C0A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箭头: V 形 88">
                  <a:extLst>
                    <a:ext uri="{FF2B5EF4-FFF2-40B4-BE49-F238E27FC236}">
                      <a16:creationId xmlns:a16="http://schemas.microsoft.com/office/drawing/2014/main" id="{6968D9AE-09F1-9C91-C945-04214EBC30B9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箭头: V 形 89">
                  <a:extLst>
                    <a:ext uri="{FF2B5EF4-FFF2-40B4-BE49-F238E27FC236}">
                      <a16:creationId xmlns:a16="http://schemas.microsoft.com/office/drawing/2014/main" id="{7308953C-5490-CDC5-0B48-5362473B2039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0" name="组合 79">
                <a:extLst>
                  <a:ext uri="{FF2B5EF4-FFF2-40B4-BE49-F238E27FC236}">
                    <a16:creationId xmlns:a16="http://schemas.microsoft.com/office/drawing/2014/main" id="{474D5326-8098-B858-E714-4E209E13B830}"/>
                  </a:ext>
                </a:extLst>
              </p:cNvPr>
              <p:cNvGrpSpPr/>
              <p:nvPr/>
            </p:nvGrpSpPr>
            <p:grpSpPr>
              <a:xfrm>
                <a:off x="3266209" y="229345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81" name="任意多边形: 形状 80">
                  <a:extLst>
                    <a:ext uri="{FF2B5EF4-FFF2-40B4-BE49-F238E27FC236}">
                      <a16:creationId xmlns:a16="http://schemas.microsoft.com/office/drawing/2014/main" id="{3F964604-661F-4B06-FAB1-0A5A0B4703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任意多边形: 形状 81">
                  <a:extLst>
                    <a:ext uri="{FF2B5EF4-FFF2-40B4-BE49-F238E27FC236}">
                      <a16:creationId xmlns:a16="http://schemas.microsoft.com/office/drawing/2014/main" id="{568FBADD-7D61-2DDB-F58F-FA80FCACACB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任意多边形: 形状 82">
                  <a:extLst>
                    <a:ext uri="{FF2B5EF4-FFF2-40B4-BE49-F238E27FC236}">
                      <a16:creationId xmlns:a16="http://schemas.microsoft.com/office/drawing/2014/main" id="{B88F2D5D-BC2A-54E2-3F97-2CA19EC671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" name="任意多边形: 形状 83">
                  <a:extLst>
                    <a:ext uri="{FF2B5EF4-FFF2-40B4-BE49-F238E27FC236}">
                      <a16:creationId xmlns:a16="http://schemas.microsoft.com/office/drawing/2014/main" id="{F5F0A75C-0456-CBFA-2A87-DDFB275F67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" name="任意多边形: 形状 84">
                  <a:extLst>
                    <a:ext uri="{FF2B5EF4-FFF2-40B4-BE49-F238E27FC236}">
                      <a16:creationId xmlns:a16="http://schemas.microsoft.com/office/drawing/2014/main" id="{1848119E-9E5E-EE2F-8B1A-D5036B7AD3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ADBE913A-8C25-B75A-92BB-7934436E82F9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72" name="直接连接符 71">
                <a:extLst>
                  <a:ext uri="{FF2B5EF4-FFF2-40B4-BE49-F238E27FC236}">
                    <a16:creationId xmlns:a16="http://schemas.microsoft.com/office/drawing/2014/main" id="{3200566C-AC6C-1281-F122-89CE44E3D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014998F0-E75B-B5A1-B273-E43CD41917BA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74" name="组合 73">
                <a:extLst>
                  <a:ext uri="{FF2B5EF4-FFF2-40B4-BE49-F238E27FC236}">
                    <a16:creationId xmlns:a16="http://schemas.microsoft.com/office/drawing/2014/main" id="{0F7EE949-77D9-69FB-F506-0263A3995B26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75" name="直接连接符 74">
                  <a:extLst>
                    <a:ext uri="{FF2B5EF4-FFF2-40B4-BE49-F238E27FC236}">
                      <a16:creationId xmlns:a16="http://schemas.microsoft.com/office/drawing/2014/main" id="{172A8C8F-AF7E-F718-5DEF-27CD2C1B74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>
                  <a:extLst>
                    <a:ext uri="{FF2B5EF4-FFF2-40B4-BE49-F238E27FC236}">
                      <a16:creationId xmlns:a16="http://schemas.microsoft.com/office/drawing/2014/main" id="{01CEB11B-0030-A7E2-E603-977EC110AB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F51C7840-147F-FF31-1C63-830DD2240AB7}"/>
              </a:ext>
            </a:extLst>
          </p:cNvPr>
          <p:cNvGrpSpPr/>
          <p:nvPr/>
        </p:nvGrpSpPr>
        <p:grpSpPr>
          <a:xfrm>
            <a:off x="5778640" y="3356654"/>
            <a:ext cx="3783998" cy="1750849"/>
            <a:chOff x="1027186" y="1700454"/>
            <a:chExt cx="8866208" cy="4102378"/>
          </a:xfrm>
          <a:scene3d>
            <a:camera prst="perspectiveLeft"/>
            <a:lightRig rig="threePt" dir="t"/>
          </a:scene3d>
        </p:grpSpPr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2E9C0B68-3CEF-E97F-9EAD-4893F9474FB4}"/>
                </a:ext>
              </a:extLst>
            </p:cNvPr>
            <p:cNvGrpSpPr/>
            <p:nvPr/>
          </p:nvGrpSpPr>
          <p:grpSpPr>
            <a:xfrm>
              <a:off x="1027186" y="1700454"/>
              <a:ext cx="8866208" cy="4102378"/>
              <a:chOff x="74050" y="2147494"/>
              <a:chExt cx="8866208" cy="4102378"/>
            </a:xfrm>
          </p:grpSpPr>
          <p:grpSp>
            <p:nvGrpSpPr>
              <p:cNvPr id="101" name="组合 100">
                <a:extLst>
                  <a:ext uri="{FF2B5EF4-FFF2-40B4-BE49-F238E27FC236}">
                    <a16:creationId xmlns:a16="http://schemas.microsoft.com/office/drawing/2014/main" id="{51B73345-1251-EDB8-52CC-A5C552418540}"/>
                  </a:ext>
                </a:extLst>
              </p:cNvPr>
              <p:cNvGrpSpPr/>
              <p:nvPr/>
            </p:nvGrpSpPr>
            <p:grpSpPr>
              <a:xfrm>
                <a:off x="74050" y="2147494"/>
                <a:ext cx="8866208" cy="4102378"/>
                <a:chOff x="756301" y="1361365"/>
                <a:chExt cx="8866208" cy="4102378"/>
              </a:xfrm>
            </p:grpSpPr>
            <p:sp>
              <p:nvSpPr>
                <p:cNvPr id="115" name="矩形 114">
                  <a:extLst>
                    <a:ext uri="{FF2B5EF4-FFF2-40B4-BE49-F238E27FC236}">
                      <a16:creationId xmlns:a16="http://schemas.microsoft.com/office/drawing/2014/main" id="{454EF3B3-7D96-0F39-BD04-C5809BBD267B}"/>
                    </a:ext>
                  </a:extLst>
                </p:cNvPr>
                <p:cNvSpPr/>
                <p:nvPr/>
              </p:nvSpPr>
              <p:spPr>
                <a:xfrm>
                  <a:off x="756301" y="1377879"/>
                  <a:ext cx="8866208" cy="4085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16" name="矩形 115">
                  <a:extLst>
                    <a:ext uri="{FF2B5EF4-FFF2-40B4-BE49-F238E27FC236}">
                      <a16:creationId xmlns:a16="http://schemas.microsoft.com/office/drawing/2014/main" id="{5FEA5A3F-2701-3A50-F165-094B65138595}"/>
                    </a:ext>
                  </a:extLst>
                </p:cNvPr>
                <p:cNvSpPr/>
                <p:nvPr/>
              </p:nvSpPr>
              <p:spPr>
                <a:xfrm>
                  <a:off x="756301" y="1361365"/>
                  <a:ext cx="8866208" cy="58439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93799EC4-3C32-6812-4F46-B797934EFF4A}"/>
                  </a:ext>
                </a:extLst>
              </p:cNvPr>
              <p:cNvSpPr/>
              <p:nvPr/>
            </p:nvSpPr>
            <p:spPr>
              <a:xfrm>
                <a:off x="304015" y="222575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03" name="组合 102">
                <a:extLst>
                  <a:ext uri="{FF2B5EF4-FFF2-40B4-BE49-F238E27FC236}">
                    <a16:creationId xmlns:a16="http://schemas.microsoft.com/office/drawing/2014/main" id="{3B589091-0324-C4FC-36C5-C13483EE58D4}"/>
                  </a:ext>
                </a:extLst>
              </p:cNvPr>
              <p:cNvGrpSpPr/>
              <p:nvPr/>
            </p:nvGrpSpPr>
            <p:grpSpPr>
              <a:xfrm>
                <a:off x="1708561" y="230914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10" name="箭头: V 形 109">
                  <a:extLst>
                    <a:ext uri="{FF2B5EF4-FFF2-40B4-BE49-F238E27FC236}">
                      <a16:creationId xmlns:a16="http://schemas.microsoft.com/office/drawing/2014/main" id="{2923E9A4-C2C8-EEBA-95B2-49AF65BD96BF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箭头: V 形 110">
                  <a:extLst>
                    <a:ext uri="{FF2B5EF4-FFF2-40B4-BE49-F238E27FC236}">
                      <a16:creationId xmlns:a16="http://schemas.microsoft.com/office/drawing/2014/main" id="{9EE800DA-8260-4141-6438-9535188E5D5E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箭头: V 形 111">
                  <a:extLst>
                    <a:ext uri="{FF2B5EF4-FFF2-40B4-BE49-F238E27FC236}">
                      <a16:creationId xmlns:a16="http://schemas.microsoft.com/office/drawing/2014/main" id="{8F012798-6153-7CD1-9F49-CAE240E71011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箭头: V 形 112">
                  <a:extLst>
                    <a:ext uri="{FF2B5EF4-FFF2-40B4-BE49-F238E27FC236}">
                      <a16:creationId xmlns:a16="http://schemas.microsoft.com/office/drawing/2014/main" id="{8F4D06F0-A037-5531-4034-12868451CF8E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箭头: V 形 113">
                  <a:extLst>
                    <a:ext uri="{FF2B5EF4-FFF2-40B4-BE49-F238E27FC236}">
                      <a16:creationId xmlns:a16="http://schemas.microsoft.com/office/drawing/2014/main" id="{C33CD02A-9EB9-ED5C-FD62-85D6D6406D6D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4" name="组合 103">
                <a:extLst>
                  <a:ext uri="{FF2B5EF4-FFF2-40B4-BE49-F238E27FC236}">
                    <a16:creationId xmlns:a16="http://schemas.microsoft.com/office/drawing/2014/main" id="{8AB01BD9-6AB4-9295-7E8A-47C1A7FBF241}"/>
                  </a:ext>
                </a:extLst>
              </p:cNvPr>
              <p:cNvGrpSpPr/>
              <p:nvPr/>
            </p:nvGrpSpPr>
            <p:grpSpPr>
              <a:xfrm>
                <a:off x="3266209" y="229345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05" name="任意多边形: 形状 104">
                  <a:extLst>
                    <a:ext uri="{FF2B5EF4-FFF2-40B4-BE49-F238E27FC236}">
                      <a16:creationId xmlns:a16="http://schemas.microsoft.com/office/drawing/2014/main" id="{FCA1499B-D045-6DA1-5A46-1831857DBA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任意多边形: 形状 105">
                  <a:extLst>
                    <a:ext uri="{FF2B5EF4-FFF2-40B4-BE49-F238E27FC236}">
                      <a16:creationId xmlns:a16="http://schemas.microsoft.com/office/drawing/2014/main" id="{8E4B7E08-C620-9AB7-D4EC-10CA4B0E4A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任意多边形: 形状 106">
                  <a:extLst>
                    <a:ext uri="{FF2B5EF4-FFF2-40B4-BE49-F238E27FC236}">
                      <a16:creationId xmlns:a16="http://schemas.microsoft.com/office/drawing/2014/main" id="{BA6E72DB-F7BA-2202-1256-32AAE2C648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任意多边形: 形状 107">
                  <a:extLst>
                    <a:ext uri="{FF2B5EF4-FFF2-40B4-BE49-F238E27FC236}">
                      <a16:creationId xmlns:a16="http://schemas.microsoft.com/office/drawing/2014/main" id="{C03617BC-E5AC-434F-8E77-C9D2E5C974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任意多边形: 形状 108">
                  <a:extLst>
                    <a:ext uri="{FF2B5EF4-FFF2-40B4-BE49-F238E27FC236}">
                      <a16:creationId xmlns:a16="http://schemas.microsoft.com/office/drawing/2014/main" id="{D0456032-EF9C-F853-45C6-EBF41DD20B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54DD0013-6DE0-4056-4BAF-0F78BCC00AA8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96" name="直接连接符 95">
                <a:extLst>
                  <a:ext uri="{FF2B5EF4-FFF2-40B4-BE49-F238E27FC236}">
                    <a16:creationId xmlns:a16="http://schemas.microsoft.com/office/drawing/2014/main" id="{EE4CA2E6-1744-7D3F-01CC-824578EE6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D4B419BC-0AC3-6896-F999-4D940EA53D0B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98" name="组合 97">
                <a:extLst>
                  <a:ext uri="{FF2B5EF4-FFF2-40B4-BE49-F238E27FC236}">
                    <a16:creationId xmlns:a16="http://schemas.microsoft.com/office/drawing/2014/main" id="{80214109-51AE-00CF-25E4-F2EF2C9ABC9B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99" name="直接连接符 98">
                  <a:extLst>
                    <a:ext uri="{FF2B5EF4-FFF2-40B4-BE49-F238E27FC236}">
                      <a16:creationId xmlns:a16="http://schemas.microsoft.com/office/drawing/2014/main" id="{B84B2AD2-8953-A1EB-9084-C1BA901FEF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>
                  <a:extLst>
                    <a:ext uri="{FF2B5EF4-FFF2-40B4-BE49-F238E27FC236}">
                      <a16:creationId xmlns:a16="http://schemas.microsoft.com/office/drawing/2014/main" id="{AFAA3EBD-5889-C243-7C69-B536581BE4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81A5EDA8-49F4-FED6-7653-715DD71F33A4}"/>
              </a:ext>
            </a:extLst>
          </p:cNvPr>
          <p:cNvGrpSpPr/>
          <p:nvPr/>
        </p:nvGrpSpPr>
        <p:grpSpPr>
          <a:xfrm>
            <a:off x="5443872" y="3768634"/>
            <a:ext cx="3783998" cy="1750849"/>
            <a:chOff x="1027186" y="1700454"/>
            <a:chExt cx="8866208" cy="4102378"/>
          </a:xfrm>
          <a:scene3d>
            <a:camera prst="perspectiveLeft"/>
            <a:lightRig rig="threePt" dir="t"/>
          </a:scene3d>
        </p:grpSpPr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1F01D352-A9C0-B5FA-B781-4E9426A70E63}"/>
                </a:ext>
              </a:extLst>
            </p:cNvPr>
            <p:cNvGrpSpPr/>
            <p:nvPr/>
          </p:nvGrpSpPr>
          <p:grpSpPr>
            <a:xfrm>
              <a:off x="1027186" y="1700454"/>
              <a:ext cx="8866208" cy="4102378"/>
              <a:chOff x="74050" y="2147494"/>
              <a:chExt cx="8866208" cy="4102378"/>
            </a:xfrm>
          </p:grpSpPr>
          <p:grpSp>
            <p:nvGrpSpPr>
              <p:cNvPr id="125" name="组合 124">
                <a:extLst>
                  <a:ext uri="{FF2B5EF4-FFF2-40B4-BE49-F238E27FC236}">
                    <a16:creationId xmlns:a16="http://schemas.microsoft.com/office/drawing/2014/main" id="{CBD171A3-CB6F-DF7D-5CDE-5DDDDF22C21A}"/>
                  </a:ext>
                </a:extLst>
              </p:cNvPr>
              <p:cNvGrpSpPr/>
              <p:nvPr/>
            </p:nvGrpSpPr>
            <p:grpSpPr>
              <a:xfrm>
                <a:off x="74050" y="2147494"/>
                <a:ext cx="8866208" cy="4102378"/>
                <a:chOff x="756301" y="1361365"/>
                <a:chExt cx="8866208" cy="4102378"/>
              </a:xfrm>
            </p:grpSpPr>
            <p:sp>
              <p:nvSpPr>
                <p:cNvPr id="139" name="矩形 138">
                  <a:extLst>
                    <a:ext uri="{FF2B5EF4-FFF2-40B4-BE49-F238E27FC236}">
                      <a16:creationId xmlns:a16="http://schemas.microsoft.com/office/drawing/2014/main" id="{DD23706B-35A5-2627-0FA4-7399A8275108}"/>
                    </a:ext>
                  </a:extLst>
                </p:cNvPr>
                <p:cNvSpPr/>
                <p:nvPr/>
              </p:nvSpPr>
              <p:spPr>
                <a:xfrm>
                  <a:off x="756301" y="1377879"/>
                  <a:ext cx="8866208" cy="4085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40" name="矩形 139">
                  <a:extLst>
                    <a:ext uri="{FF2B5EF4-FFF2-40B4-BE49-F238E27FC236}">
                      <a16:creationId xmlns:a16="http://schemas.microsoft.com/office/drawing/2014/main" id="{E964C0D7-656C-3AA8-DF2F-1A558590008D}"/>
                    </a:ext>
                  </a:extLst>
                </p:cNvPr>
                <p:cNvSpPr/>
                <p:nvPr/>
              </p:nvSpPr>
              <p:spPr>
                <a:xfrm>
                  <a:off x="756301" y="1361365"/>
                  <a:ext cx="8866208" cy="58439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A0F9E774-36F4-6E25-940A-B1CCBBB48EBD}"/>
                  </a:ext>
                </a:extLst>
              </p:cNvPr>
              <p:cNvSpPr/>
              <p:nvPr/>
            </p:nvSpPr>
            <p:spPr>
              <a:xfrm>
                <a:off x="304015" y="222575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27" name="组合 126">
                <a:extLst>
                  <a:ext uri="{FF2B5EF4-FFF2-40B4-BE49-F238E27FC236}">
                    <a16:creationId xmlns:a16="http://schemas.microsoft.com/office/drawing/2014/main" id="{7691A95F-1481-911C-07E5-B5C2DB3585DC}"/>
                  </a:ext>
                </a:extLst>
              </p:cNvPr>
              <p:cNvGrpSpPr/>
              <p:nvPr/>
            </p:nvGrpSpPr>
            <p:grpSpPr>
              <a:xfrm>
                <a:off x="1708561" y="230914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34" name="箭头: V 形 133">
                  <a:extLst>
                    <a:ext uri="{FF2B5EF4-FFF2-40B4-BE49-F238E27FC236}">
                      <a16:creationId xmlns:a16="http://schemas.microsoft.com/office/drawing/2014/main" id="{39EFAC3F-8681-D4B9-A8F4-C53552D8B187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箭头: V 形 134">
                  <a:extLst>
                    <a:ext uri="{FF2B5EF4-FFF2-40B4-BE49-F238E27FC236}">
                      <a16:creationId xmlns:a16="http://schemas.microsoft.com/office/drawing/2014/main" id="{11722365-61FE-1D10-C282-2C912CBDD136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箭头: V 形 135">
                  <a:extLst>
                    <a:ext uri="{FF2B5EF4-FFF2-40B4-BE49-F238E27FC236}">
                      <a16:creationId xmlns:a16="http://schemas.microsoft.com/office/drawing/2014/main" id="{8A4EF6B3-F5A9-FAD4-7E15-9C7E2AC9DA4E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" name="箭头: V 形 136">
                  <a:extLst>
                    <a:ext uri="{FF2B5EF4-FFF2-40B4-BE49-F238E27FC236}">
                      <a16:creationId xmlns:a16="http://schemas.microsoft.com/office/drawing/2014/main" id="{0CE58CC0-1A60-1096-33A4-C23FB77D0D74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箭头: V 形 137">
                  <a:extLst>
                    <a:ext uri="{FF2B5EF4-FFF2-40B4-BE49-F238E27FC236}">
                      <a16:creationId xmlns:a16="http://schemas.microsoft.com/office/drawing/2014/main" id="{0E3E642C-53DC-CB66-83A6-A924191A9D12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8" name="组合 127">
                <a:extLst>
                  <a:ext uri="{FF2B5EF4-FFF2-40B4-BE49-F238E27FC236}">
                    <a16:creationId xmlns:a16="http://schemas.microsoft.com/office/drawing/2014/main" id="{03ABB54D-BEB6-0709-74FA-9B4E8311D95C}"/>
                  </a:ext>
                </a:extLst>
              </p:cNvPr>
              <p:cNvGrpSpPr/>
              <p:nvPr/>
            </p:nvGrpSpPr>
            <p:grpSpPr>
              <a:xfrm>
                <a:off x="3266209" y="229345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29" name="任意多边形: 形状 128">
                  <a:extLst>
                    <a:ext uri="{FF2B5EF4-FFF2-40B4-BE49-F238E27FC236}">
                      <a16:creationId xmlns:a16="http://schemas.microsoft.com/office/drawing/2014/main" id="{951F645E-777B-B20E-25AA-60E1F0423F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0" name="任意多边形: 形状 129">
                  <a:extLst>
                    <a:ext uri="{FF2B5EF4-FFF2-40B4-BE49-F238E27FC236}">
                      <a16:creationId xmlns:a16="http://schemas.microsoft.com/office/drawing/2014/main" id="{50EF95D1-6EC2-D2F1-32C6-419C750009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1" name="任意多边形: 形状 130">
                  <a:extLst>
                    <a:ext uri="{FF2B5EF4-FFF2-40B4-BE49-F238E27FC236}">
                      <a16:creationId xmlns:a16="http://schemas.microsoft.com/office/drawing/2014/main" id="{E2968306-A90B-7B14-4140-98715380E5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2" name="任意多边形: 形状 131">
                  <a:extLst>
                    <a:ext uri="{FF2B5EF4-FFF2-40B4-BE49-F238E27FC236}">
                      <a16:creationId xmlns:a16="http://schemas.microsoft.com/office/drawing/2014/main" id="{D9C520EF-E876-C1D1-FF2E-B8C9FB5AE4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3" name="任意多边形: 形状 132">
                  <a:extLst>
                    <a:ext uri="{FF2B5EF4-FFF2-40B4-BE49-F238E27FC236}">
                      <a16:creationId xmlns:a16="http://schemas.microsoft.com/office/drawing/2014/main" id="{AF9C2B4A-673E-B3CE-5DDB-FA0413E678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19" name="组合 118">
              <a:extLst>
                <a:ext uri="{FF2B5EF4-FFF2-40B4-BE49-F238E27FC236}">
                  <a16:creationId xmlns:a16="http://schemas.microsoft.com/office/drawing/2014/main" id="{35336265-DE1E-7CFA-712B-B45CDB425299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120" name="直接连接符 119">
                <a:extLst>
                  <a:ext uri="{FF2B5EF4-FFF2-40B4-BE49-F238E27FC236}">
                    <a16:creationId xmlns:a16="http://schemas.microsoft.com/office/drawing/2014/main" id="{3A5A7563-DF5A-CFC2-C651-8146A175E0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矩形 120">
                <a:extLst>
                  <a:ext uri="{FF2B5EF4-FFF2-40B4-BE49-F238E27FC236}">
                    <a16:creationId xmlns:a16="http://schemas.microsoft.com/office/drawing/2014/main" id="{C6B21157-B300-1B02-C6D8-39205677AAF5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22" name="组合 121">
                <a:extLst>
                  <a:ext uri="{FF2B5EF4-FFF2-40B4-BE49-F238E27FC236}">
                    <a16:creationId xmlns:a16="http://schemas.microsoft.com/office/drawing/2014/main" id="{F5C1CD52-43C0-D155-B13B-25F990CED005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123" name="直接连接符 122">
                  <a:extLst>
                    <a:ext uri="{FF2B5EF4-FFF2-40B4-BE49-F238E27FC236}">
                      <a16:creationId xmlns:a16="http://schemas.microsoft.com/office/drawing/2014/main" id="{2B6ED414-F774-13C9-37D8-A0228564C6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>
                  <a:extLst>
                    <a:ext uri="{FF2B5EF4-FFF2-40B4-BE49-F238E27FC236}">
                      <a16:creationId xmlns:a16="http://schemas.microsoft.com/office/drawing/2014/main" id="{08CA6047-D138-DA5B-32C4-73A2580B07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38535993-BCE0-BD0E-3D90-4BCF1EFE15B2}"/>
              </a:ext>
            </a:extLst>
          </p:cNvPr>
          <p:cNvGrpSpPr/>
          <p:nvPr/>
        </p:nvGrpSpPr>
        <p:grpSpPr>
          <a:xfrm>
            <a:off x="5170721" y="4211477"/>
            <a:ext cx="3783998" cy="1750849"/>
            <a:chOff x="1027186" y="1700454"/>
            <a:chExt cx="8866208" cy="4102378"/>
          </a:xfrm>
          <a:scene3d>
            <a:camera prst="perspectiveLeft"/>
            <a:lightRig rig="threePt" dir="t"/>
          </a:scene3d>
        </p:grpSpPr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06D9A0F5-9A5C-1851-E6AA-B54494895F26}"/>
                </a:ext>
              </a:extLst>
            </p:cNvPr>
            <p:cNvGrpSpPr/>
            <p:nvPr/>
          </p:nvGrpSpPr>
          <p:grpSpPr>
            <a:xfrm>
              <a:off x="1027186" y="1700454"/>
              <a:ext cx="8866208" cy="4102378"/>
              <a:chOff x="74050" y="2147494"/>
              <a:chExt cx="8866208" cy="4102378"/>
            </a:xfrm>
          </p:grpSpPr>
          <p:grpSp>
            <p:nvGrpSpPr>
              <p:cNvPr id="149" name="组合 148">
                <a:extLst>
                  <a:ext uri="{FF2B5EF4-FFF2-40B4-BE49-F238E27FC236}">
                    <a16:creationId xmlns:a16="http://schemas.microsoft.com/office/drawing/2014/main" id="{65EC816D-50CF-580C-9A8E-85754B3476B0}"/>
                  </a:ext>
                </a:extLst>
              </p:cNvPr>
              <p:cNvGrpSpPr/>
              <p:nvPr/>
            </p:nvGrpSpPr>
            <p:grpSpPr>
              <a:xfrm>
                <a:off x="74050" y="2147494"/>
                <a:ext cx="8866208" cy="4102378"/>
                <a:chOff x="756301" y="1361365"/>
                <a:chExt cx="8866208" cy="4102378"/>
              </a:xfrm>
            </p:grpSpPr>
            <p:sp>
              <p:nvSpPr>
                <p:cNvPr id="163" name="矩形 162">
                  <a:extLst>
                    <a:ext uri="{FF2B5EF4-FFF2-40B4-BE49-F238E27FC236}">
                      <a16:creationId xmlns:a16="http://schemas.microsoft.com/office/drawing/2014/main" id="{AF2129E0-BCB1-0A4A-F68A-048B9F9DA7D7}"/>
                    </a:ext>
                  </a:extLst>
                </p:cNvPr>
                <p:cNvSpPr/>
                <p:nvPr/>
              </p:nvSpPr>
              <p:spPr>
                <a:xfrm>
                  <a:off x="756301" y="1377879"/>
                  <a:ext cx="8866208" cy="4085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64" name="矩形 163">
                  <a:extLst>
                    <a:ext uri="{FF2B5EF4-FFF2-40B4-BE49-F238E27FC236}">
                      <a16:creationId xmlns:a16="http://schemas.microsoft.com/office/drawing/2014/main" id="{E01FEA6B-956A-DA83-8082-7961B90E68CE}"/>
                    </a:ext>
                  </a:extLst>
                </p:cNvPr>
                <p:cNvSpPr/>
                <p:nvPr/>
              </p:nvSpPr>
              <p:spPr>
                <a:xfrm>
                  <a:off x="756301" y="1361365"/>
                  <a:ext cx="8866208" cy="58439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F9F77732-9A23-BA7B-BDB1-A759220C4DA2}"/>
                  </a:ext>
                </a:extLst>
              </p:cNvPr>
              <p:cNvSpPr/>
              <p:nvPr/>
            </p:nvSpPr>
            <p:spPr>
              <a:xfrm>
                <a:off x="304015" y="222575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51" name="组合 150">
                <a:extLst>
                  <a:ext uri="{FF2B5EF4-FFF2-40B4-BE49-F238E27FC236}">
                    <a16:creationId xmlns:a16="http://schemas.microsoft.com/office/drawing/2014/main" id="{86C2EC6D-42E2-17FF-A38A-A6BB5D850509}"/>
                  </a:ext>
                </a:extLst>
              </p:cNvPr>
              <p:cNvGrpSpPr/>
              <p:nvPr/>
            </p:nvGrpSpPr>
            <p:grpSpPr>
              <a:xfrm>
                <a:off x="1708561" y="230914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58" name="箭头: V 形 157">
                  <a:extLst>
                    <a:ext uri="{FF2B5EF4-FFF2-40B4-BE49-F238E27FC236}">
                      <a16:creationId xmlns:a16="http://schemas.microsoft.com/office/drawing/2014/main" id="{4CA9CF0D-0F3D-B4EB-C778-271D724261DB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" name="箭头: V 形 158">
                  <a:extLst>
                    <a:ext uri="{FF2B5EF4-FFF2-40B4-BE49-F238E27FC236}">
                      <a16:creationId xmlns:a16="http://schemas.microsoft.com/office/drawing/2014/main" id="{16454D0B-659A-5B7E-E7B0-F0359B0C4222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" name="箭头: V 形 159">
                  <a:extLst>
                    <a:ext uri="{FF2B5EF4-FFF2-40B4-BE49-F238E27FC236}">
                      <a16:creationId xmlns:a16="http://schemas.microsoft.com/office/drawing/2014/main" id="{FA25D846-E401-60DF-BBB2-210C0E751B40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" name="箭头: V 形 160">
                  <a:extLst>
                    <a:ext uri="{FF2B5EF4-FFF2-40B4-BE49-F238E27FC236}">
                      <a16:creationId xmlns:a16="http://schemas.microsoft.com/office/drawing/2014/main" id="{236D1CE3-AEB8-DEB9-64E5-A15286DDF362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" name="箭头: V 形 161">
                  <a:extLst>
                    <a:ext uri="{FF2B5EF4-FFF2-40B4-BE49-F238E27FC236}">
                      <a16:creationId xmlns:a16="http://schemas.microsoft.com/office/drawing/2014/main" id="{4AEB3D23-A927-96D3-7029-8BE6C2653FEA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2" name="组合 151">
                <a:extLst>
                  <a:ext uri="{FF2B5EF4-FFF2-40B4-BE49-F238E27FC236}">
                    <a16:creationId xmlns:a16="http://schemas.microsoft.com/office/drawing/2014/main" id="{5083FE95-A4EF-6EAB-5D9D-5CE3222B22A6}"/>
                  </a:ext>
                </a:extLst>
              </p:cNvPr>
              <p:cNvGrpSpPr/>
              <p:nvPr/>
            </p:nvGrpSpPr>
            <p:grpSpPr>
              <a:xfrm>
                <a:off x="3266209" y="229345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53" name="任意多边形: 形状 152">
                  <a:extLst>
                    <a:ext uri="{FF2B5EF4-FFF2-40B4-BE49-F238E27FC236}">
                      <a16:creationId xmlns:a16="http://schemas.microsoft.com/office/drawing/2014/main" id="{90248D67-7DA6-11A3-F440-9D8DB9B5F4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4" name="任意多边形: 形状 153">
                  <a:extLst>
                    <a:ext uri="{FF2B5EF4-FFF2-40B4-BE49-F238E27FC236}">
                      <a16:creationId xmlns:a16="http://schemas.microsoft.com/office/drawing/2014/main" id="{FC05F057-3403-689E-41FE-38E315DD54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" name="任意多边形: 形状 154">
                  <a:extLst>
                    <a:ext uri="{FF2B5EF4-FFF2-40B4-BE49-F238E27FC236}">
                      <a16:creationId xmlns:a16="http://schemas.microsoft.com/office/drawing/2014/main" id="{29BD3605-F416-5276-EE67-8223F36399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6" name="任意多边形: 形状 155">
                  <a:extLst>
                    <a:ext uri="{FF2B5EF4-FFF2-40B4-BE49-F238E27FC236}">
                      <a16:creationId xmlns:a16="http://schemas.microsoft.com/office/drawing/2014/main" id="{7E65397E-85D7-19F7-2DE1-E35F494DD0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7" name="任意多边形: 形状 156">
                  <a:extLst>
                    <a:ext uri="{FF2B5EF4-FFF2-40B4-BE49-F238E27FC236}">
                      <a16:creationId xmlns:a16="http://schemas.microsoft.com/office/drawing/2014/main" id="{377E2CC5-E1FB-F447-AB1E-4E8694F5AE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43" name="组合 142">
              <a:extLst>
                <a:ext uri="{FF2B5EF4-FFF2-40B4-BE49-F238E27FC236}">
                  <a16:creationId xmlns:a16="http://schemas.microsoft.com/office/drawing/2014/main" id="{6C20EEC4-E6BD-F0CB-6638-015C49079B05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144" name="直接连接符 143">
                <a:extLst>
                  <a:ext uri="{FF2B5EF4-FFF2-40B4-BE49-F238E27FC236}">
                    <a16:creationId xmlns:a16="http://schemas.microsoft.com/office/drawing/2014/main" id="{EADC29DC-361F-766F-5050-F55016A5E5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93E9FCF1-41D1-7623-7D7A-5119AC39F9B8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46" name="组合 145">
                <a:extLst>
                  <a:ext uri="{FF2B5EF4-FFF2-40B4-BE49-F238E27FC236}">
                    <a16:creationId xmlns:a16="http://schemas.microsoft.com/office/drawing/2014/main" id="{C4B3FE60-2B1A-99AD-5458-07DCE3323A9B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147" name="直接连接符 146">
                  <a:extLst>
                    <a:ext uri="{FF2B5EF4-FFF2-40B4-BE49-F238E27FC236}">
                      <a16:creationId xmlns:a16="http://schemas.microsoft.com/office/drawing/2014/main" id="{BEDFB890-8819-7881-EB12-9AB165E491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直接连接符 147">
                  <a:extLst>
                    <a:ext uri="{FF2B5EF4-FFF2-40B4-BE49-F238E27FC236}">
                      <a16:creationId xmlns:a16="http://schemas.microsoft.com/office/drawing/2014/main" id="{890CE823-1B43-50E9-B596-A7AEC5E76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30E1101E-8B27-7635-2AF3-371C3D55FD48}"/>
              </a:ext>
            </a:extLst>
          </p:cNvPr>
          <p:cNvGrpSpPr/>
          <p:nvPr/>
        </p:nvGrpSpPr>
        <p:grpSpPr>
          <a:xfrm>
            <a:off x="3461032" y="3744813"/>
            <a:ext cx="5079786" cy="2350408"/>
            <a:chOff x="1027186" y="1700454"/>
            <a:chExt cx="8866208" cy="4102378"/>
          </a:xfrm>
          <a:scene3d>
            <a:camera prst="perspectiveLeft"/>
            <a:lightRig rig="threePt" dir="t"/>
          </a:scene3d>
        </p:grpSpPr>
        <p:grpSp>
          <p:nvGrpSpPr>
            <p:cNvPr id="166" name="组合 165">
              <a:extLst>
                <a:ext uri="{FF2B5EF4-FFF2-40B4-BE49-F238E27FC236}">
                  <a16:creationId xmlns:a16="http://schemas.microsoft.com/office/drawing/2014/main" id="{EDBA495F-32DB-06FB-CC6D-8FEA720EEB7D}"/>
                </a:ext>
              </a:extLst>
            </p:cNvPr>
            <p:cNvGrpSpPr/>
            <p:nvPr/>
          </p:nvGrpSpPr>
          <p:grpSpPr>
            <a:xfrm>
              <a:off x="1027186" y="1700454"/>
              <a:ext cx="8866208" cy="4102378"/>
              <a:chOff x="74050" y="2147494"/>
              <a:chExt cx="8866208" cy="4102378"/>
            </a:xfrm>
          </p:grpSpPr>
          <p:grpSp>
            <p:nvGrpSpPr>
              <p:cNvPr id="173" name="组合 172">
                <a:extLst>
                  <a:ext uri="{FF2B5EF4-FFF2-40B4-BE49-F238E27FC236}">
                    <a16:creationId xmlns:a16="http://schemas.microsoft.com/office/drawing/2014/main" id="{3870CF6B-E041-DE0B-FCD1-7B909036B371}"/>
                  </a:ext>
                </a:extLst>
              </p:cNvPr>
              <p:cNvGrpSpPr/>
              <p:nvPr/>
            </p:nvGrpSpPr>
            <p:grpSpPr>
              <a:xfrm>
                <a:off x="74050" y="2147494"/>
                <a:ext cx="8866208" cy="4102378"/>
                <a:chOff x="756301" y="1361365"/>
                <a:chExt cx="8866208" cy="4102378"/>
              </a:xfrm>
            </p:grpSpPr>
            <p:sp>
              <p:nvSpPr>
                <p:cNvPr id="187" name="矩形 186">
                  <a:extLst>
                    <a:ext uri="{FF2B5EF4-FFF2-40B4-BE49-F238E27FC236}">
                      <a16:creationId xmlns:a16="http://schemas.microsoft.com/office/drawing/2014/main" id="{6C9D5341-884B-6ED7-5C6C-1FFE57963269}"/>
                    </a:ext>
                  </a:extLst>
                </p:cNvPr>
                <p:cNvSpPr/>
                <p:nvPr/>
              </p:nvSpPr>
              <p:spPr>
                <a:xfrm>
                  <a:off x="756301" y="1377879"/>
                  <a:ext cx="8866208" cy="4085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88" name="矩形 187">
                  <a:extLst>
                    <a:ext uri="{FF2B5EF4-FFF2-40B4-BE49-F238E27FC236}">
                      <a16:creationId xmlns:a16="http://schemas.microsoft.com/office/drawing/2014/main" id="{DA903475-29DA-5D16-DB97-F610220FC3B7}"/>
                    </a:ext>
                  </a:extLst>
                </p:cNvPr>
                <p:cNvSpPr/>
                <p:nvPr/>
              </p:nvSpPr>
              <p:spPr>
                <a:xfrm>
                  <a:off x="756301" y="1361365"/>
                  <a:ext cx="8866208" cy="58439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0BC66165-6E19-EFB5-EB5C-D5CA212DC89C}"/>
                  </a:ext>
                </a:extLst>
              </p:cNvPr>
              <p:cNvSpPr/>
              <p:nvPr/>
            </p:nvSpPr>
            <p:spPr>
              <a:xfrm>
                <a:off x="304015" y="222575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75" name="组合 174">
                <a:extLst>
                  <a:ext uri="{FF2B5EF4-FFF2-40B4-BE49-F238E27FC236}">
                    <a16:creationId xmlns:a16="http://schemas.microsoft.com/office/drawing/2014/main" id="{11418084-F844-4608-2063-CE89062B95E3}"/>
                  </a:ext>
                </a:extLst>
              </p:cNvPr>
              <p:cNvGrpSpPr/>
              <p:nvPr/>
            </p:nvGrpSpPr>
            <p:grpSpPr>
              <a:xfrm>
                <a:off x="1708561" y="230914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182" name="箭头: V 形 181">
                  <a:extLst>
                    <a:ext uri="{FF2B5EF4-FFF2-40B4-BE49-F238E27FC236}">
                      <a16:creationId xmlns:a16="http://schemas.microsoft.com/office/drawing/2014/main" id="{FFF5F94A-ED50-86BC-0CE3-8C988CE6E42A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" name="箭头: V 形 182">
                  <a:extLst>
                    <a:ext uri="{FF2B5EF4-FFF2-40B4-BE49-F238E27FC236}">
                      <a16:creationId xmlns:a16="http://schemas.microsoft.com/office/drawing/2014/main" id="{EA01A967-771C-319A-0B73-B34D34AFA812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" name="箭头: V 形 183">
                  <a:extLst>
                    <a:ext uri="{FF2B5EF4-FFF2-40B4-BE49-F238E27FC236}">
                      <a16:creationId xmlns:a16="http://schemas.microsoft.com/office/drawing/2014/main" id="{87CC132A-4425-24E3-037F-7D6A71DE1795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" name="箭头: V 形 184">
                  <a:extLst>
                    <a:ext uri="{FF2B5EF4-FFF2-40B4-BE49-F238E27FC236}">
                      <a16:creationId xmlns:a16="http://schemas.microsoft.com/office/drawing/2014/main" id="{C9704E81-003F-895F-0908-D65245B42A44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" name="箭头: V 形 185">
                  <a:extLst>
                    <a:ext uri="{FF2B5EF4-FFF2-40B4-BE49-F238E27FC236}">
                      <a16:creationId xmlns:a16="http://schemas.microsoft.com/office/drawing/2014/main" id="{3C05574F-8D16-0D41-CD28-A37243D046B4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76" name="组合 175">
                <a:extLst>
                  <a:ext uri="{FF2B5EF4-FFF2-40B4-BE49-F238E27FC236}">
                    <a16:creationId xmlns:a16="http://schemas.microsoft.com/office/drawing/2014/main" id="{D63D1117-EDDA-D063-7879-9D267C05A6A8}"/>
                  </a:ext>
                </a:extLst>
              </p:cNvPr>
              <p:cNvGrpSpPr/>
              <p:nvPr/>
            </p:nvGrpSpPr>
            <p:grpSpPr>
              <a:xfrm>
                <a:off x="3266209" y="229345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177" name="任意多边形: 形状 176">
                  <a:extLst>
                    <a:ext uri="{FF2B5EF4-FFF2-40B4-BE49-F238E27FC236}">
                      <a16:creationId xmlns:a16="http://schemas.microsoft.com/office/drawing/2014/main" id="{EF930951-3F0D-7187-5CE2-EE78242D4F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8" name="任意多边形: 形状 177">
                  <a:extLst>
                    <a:ext uri="{FF2B5EF4-FFF2-40B4-BE49-F238E27FC236}">
                      <a16:creationId xmlns:a16="http://schemas.microsoft.com/office/drawing/2014/main" id="{C7D45BC5-AB00-F842-B18C-09AB2E61FF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9" name="任意多边形: 形状 178">
                  <a:extLst>
                    <a:ext uri="{FF2B5EF4-FFF2-40B4-BE49-F238E27FC236}">
                      <a16:creationId xmlns:a16="http://schemas.microsoft.com/office/drawing/2014/main" id="{75EC0FCC-E301-FBFC-2F5C-5C4338985D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0" name="任意多边形: 形状 179">
                  <a:extLst>
                    <a:ext uri="{FF2B5EF4-FFF2-40B4-BE49-F238E27FC236}">
                      <a16:creationId xmlns:a16="http://schemas.microsoft.com/office/drawing/2014/main" id="{30894DF7-36BB-05E1-5BF0-4F05CA0605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1" name="任意多边形: 形状 180">
                  <a:extLst>
                    <a:ext uri="{FF2B5EF4-FFF2-40B4-BE49-F238E27FC236}">
                      <a16:creationId xmlns:a16="http://schemas.microsoft.com/office/drawing/2014/main" id="{2E6CF998-6888-B39E-221A-F07DB6A146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67" name="组合 166">
              <a:extLst>
                <a:ext uri="{FF2B5EF4-FFF2-40B4-BE49-F238E27FC236}">
                  <a16:creationId xmlns:a16="http://schemas.microsoft.com/office/drawing/2014/main" id="{BAF47BDA-2FC9-A3D5-20E9-94BFE1B8C93F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168" name="直接连接符 167">
                <a:extLst>
                  <a:ext uri="{FF2B5EF4-FFF2-40B4-BE49-F238E27FC236}">
                    <a16:creationId xmlns:a16="http://schemas.microsoft.com/office/drawing/2014/main" id="{3DB36E1F-6709-F639-05CF-7CDC4263D0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矩形 168">
                <a:extLst>
                  <a:ext uri="{FF2B5EF4-FFF2-40B4-BE49-F238E27FC236}">
                    <a16:creationId xmlns:a16="http://schemas.microsoft.com/office/drawing/2014/main" id="{41C105E1-2F43-F7A6-06C7-6DEA0A2E9FF5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70" name="组合 169">
                <a:extLst>
                  <a:ext uri="{FF2B5EF4-FFF2-40B4-BE49-F238E27FC236}">
                    <a16:creationId xmlns:a16="http://schemas.microsoft.com/office/drawing/2014/main" id="{17791089-2022-7ED7-8F89-29027A8CC9DB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171" name="直接连接符 170">
                  <a:extLst>
                    <a:ext uri="{FF2B5EF4-FFF2-40B4-BE49-F238E27FC236}">
                      <a16:creationId xmlns:a16="http://schemas.microsoft.com/office/drawing/2014/main" id="{8205D9F6-B2C9-134F-AA4F-B7B3C4FBA2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171">
                  <a:extLst>
                    <a:ext uri="{FF2B5EF4-FFF2-40B4-BE49-F238E27FC236}">
                      <a16:creationId xmlns:a16="http://schemas.microsoft.com/office/drawing/2014/main" id="{DF622D5C-253B-F0DE-CBBB-66567166B4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9" name="组合 188">
            <a:extLst>
              <a:ext uri="{FF2B5EF4-FFF2-40B4-BE49-F238E27FC236}">
                <a16:creationId xmlns:a16="http://schemas.microsoft.com/office/drawing/2014/main" id="{577E7683-3E2B-0F4F-7129-5164F0867985}"/>
              </a:ext>
            </a:extLst>
          </p:cNvPr>
          <p:cNvGrpSpPr/>
          <p:nvPr/>
        </p:nvGrpSpPr>
        <p:grpSpPr>
          <a:xfrm>
            <a:off x="2784129" y="3202489"/>
            <a:ext cx="5444300" cy="2519068"/>
            <a:chOff x="1027186" y="1700454"/>
            <a:chExt cx="8866208" cy="4102378"/>
          </a:xfrm>
          <a:scene3d>
            <a:camera prst="perspectiveLeft"/>
            <a:lightRig rig="threePt" dir="t"/>
          </a:scene3d>
        </p:grpSpPr>
        <p:grpSp>
          <p:nvGrpSpPr>
            <p:cNvPr id="190" name="组合 189">
              <a:extLst>
                <a:ext uri="{FF2B5EF4-FFF2-40B4-BE49-F238E27FC236}">
                  <a16:creationId xmlns:a16="http://schemas.microsoft.com/office/drawing/2014/main" id="{CA6A5983-6DA8-AC15-7FFC-9C6E110E93D4}"/>
                </a:ext>
              </a:extLst>
            </p:cNvPr>
            <p:cNvGrpSpPr/>
            <p:nvPr/>
          </p:nvGrpSpPr>
          <p:grpSpPr>
            <a:xfrm>
              <a:off x="1027186" y="1700454"/>
              <a:ext cx="8866208" cy="4102378"/>
              <a:chOff x="74050" y="2147494"/>
              <a:chExt cx="8866208" cy="4102378"/>
            </a:xfrm>
          </p:grpSpPr>
          <p:grpSp>
            <p:nvGrpSpPr>
              <p:cNvPr id="197" name="组合 196">
                <a:extLst>
                  <a:ext uri="{FF2B5EF4-FFF2-40B4-BE49-F238E27FC236}">
                    <a16:creationId xmlns:a16="http://schemas.microsoft.com/office/drawing/2014/main" id="{E893A091-D9B3-C8DD-B3C1-629942AADA4F}"/>
                  </a:ext>
                </a:extLst>
              </p:cNvPr>
              <p:cNvGrpSpPr/>
              <p:nvPr/>
            </p:nvGrpSpPr>
            <p:grpSpPr>
              <a:xfrm>
                <a:off x="74050" y="2147494"/>
                <a:ext cx="8866208" cy="4102378"/>
                <a:chOff x="756301" y="1361365"/>
                <a:chExt cx="8866208" cy="4102378"/>
              </a:xfrm>
            </p:grpSpPr>
            <p:sp>
              <p:nvSpPr>
                <p:cNvPr id="211" name="矩形 210">
                  <a:extLst>
                    <a:ext uri="{FF2B5EF4-FFF2-40B4-BE49-F238E27FC236}">
                      <a16:creationId xmlns:a16="http://schemas.microsoft.com/office/drawing/2014/main" id="{5756BC57-40AB-6B7A-B850-0E40E1AD8F9F}"/>
                    </a:ext>
                  </a:extLst>
                </p:cNvPr>
                <p:cNvSpPr/>
                <p:nvPr/>
              </p:nvSpPr>
              <p:spPr>
                <a:xfrm>
                  <a:off x="756301" y="1377879"/>
                  <a:ext cx="8866208" cy="4085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12" name="矩形 211">
                  <a:extLst>
                    <a:ext uri="{FF2B5EF4-FFF2-40B4-BE49-F238E27FC236}">
                      <a16:creationId xmlns:a16="http://schemas.microsoft.com/office/drawing/2014/main" id="{04420E8B-F2FB-1541-7CCB-B8F8A1119E11}"/>
                    </a:ext>
                  </a:extLst>
                </p:cNvPr>
                <p:cNvSpPr/>
                <p:nvPr/>
              </p:nvSpPr>
              <p:spPr>
                <a:xfrm>
                  <a:off x="756301" y="1361365"/>
                  <a:ext cx="8866208" cy="58439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198" name="任意多边形: 形状 197">
                <a:extLst>
                  <a:ext uri="{FF2B5EF4-FFF2-40B4-BE49-F238E27FC236}">
                    <a16:creationId xmlns:a16="http://schemas.microsoft.com/office/drawing/2014/main" id="{90E014F2-59EB-022A-5F9D-0704857311D5}"/>
                  </a:ext>
                </a:extLst>
              </p:cNvPr>
              <p:cNvSpPr/>
              <p:nvPr/>
            </p:nvSpPr>
            <p:spPr>
              <a:xfrm>
                <a:off x="304015" y="222575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99" name="组合 198">
                <a:extLst>
                  <a:ext uri="{FF2B5EF4-FFF2-40B4-BE49-F238E27FC236}">
                    <a16:creationId xmlns:a16="http://schemas.microsoft.com/office/drawing/2014/main" id="{FEC65050-A271-BBF8-00A5-28FB2ACD7D8C}"/>
                  </a:ext>
                </a:extLst>
              </p:cNvPr>
              <p:cNvGrpSpPr/>
              <p:nvPr/>
            </p:nvGrpSpPr>
            <p:grpSpPr>
              <a:xfrm>
                <a:off x="1708561" y="230914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06" name="箭头: V 形 205">
                  <a:extLst>
                    <a:ext uri="{FF2B5EF4-FFF2-40B4-BE49-F238E27FC236}">
                      <a16:creationId xmlns:a16="http://schemas.microsoft.com/office/drawing/2014/main" id="{EC5BE36B-FE82-154E-EF1C-4C2C96C6AF59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" name="箭头: V 形 206">
                  <a:extLst>
                    <a:ext uri="{FF2B5EF4-FFF2-40B4-BE49-F238E27FC236}">
                      <a16:creationId xmlns:a16="http://schemas.microsoft.com/office/drawing/2014/main" id="{A65F0D8A-15BB-1CE5-3BD8-E64D4D77416F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" name="箭头: V 形 207">
                  <a:extLst>
                    <a:ext uri="{FF2B5EF4-FFF2-40B4-BE49-F238E27FC236}">
                      <a16:creationId xmlns:a16="http://schemas.microsoft.com/office/drawing/2014/main" id="{FEF5C59B-66DC-9F6E-25E4-5D9BA6B52C9A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" name="箭头: V 形 208">
                  <a:extLst>
                    <a:ext uri="{FF2B5EF4-FFF2-40B4-BE49-F238E27FC236}">
                      <a16:creationId xmlns:a16="http://schemas.microsoft.com/office/drawing/2014/main" id="{992A53A5-C34A-C816-6F39-FFB669B2087D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" name="箭头: V 形 209">
                  <a:extLst>
                    <a:ext uri="{FF2B5EF4-FFF2-40B4-BE49-F238E27FC236}">
                      <a16:creationId xmlns:a16="http://schemas.microsoft.com/office/drawing/2014/main" id="{CD3FCFFC-3D95-524F-0533-D3502693C416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00" name="组合 199">
                <a:extLst>
                  <a:ext uri="{FF2B5EF4-FFF2-40B4-BE49-F238E27FC236}">
                    <a16:creationId xmlns:a16="http://schemas.microsoft.com/office/drawing/2014/main" id="{C8FE1C03-3574-13FF-3CF6-8995011D3789}"/>
                  </a:ext>
                </a:extLst>
              </p:cNvPr>
              <p:cNvGrpSpPr/>
              <p:nvPr/>
            </p:nvGrpSpPr>
            <p:grpSpPr>
              <a:xfrm>
                <a:off x="3266209" y="229345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8BE1D891-D90B-D878-F9FF-2C2E6233F9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7B5B2A6E-B4B5-F12D-7E66-B2479D6DCF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65FDBB62-8455-B47F-3F59-85C65C4682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1DC9CDF6-C56B-7E86-A70E-2E5A53F27B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ABF5B347-98B2-319A-6ED3-AD67CA879A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91" name="组合 190">
              <a:extLst>
                <a:ext uri="{FF2B5EF4-FFF2-40B4-BE49-F238E27FC236}">
                  <a16:creationId xmlns:a16="http://schemas.microsoft.com/office/drawing/2014/main" id="{565D5E4B-F8E9-C92A-0085-B6A3F649919A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192" name="直接连接符 191">
                <a:extLst>
                  <a:ext uri="{FF2B5EF4-FFF2-40B4-BE49-F238E27FC236}">
                    <a16:creationId xmlns:a16="http://schemas.microsoft.com/office/drawing/2014/main" id="{FA3825F9-E0CB-014A-3529-55B23D068A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3" name="矩形 192">
                <a:extLst>
                  <a:ext uri="{FF2B5EF4-FFF2-40B4-BE49-F238E27FC236}">
                    <a16:creationId xmlns:a16="http://schemas.microsoft.com/office/drawing/2014/main" id="{EADAD8B4-B166-C91B-3F45-E8DFF78A119C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94" name="组合 193">
                <a:extLst>
                  <a:ext uri="{FF2B5EF4-FFF2-40B4-BE49-F238E27FC236}">
                    <a16:creationId xmlns:a16="http://schemas.microsoft.com/office/drawing/2014/main" id="{B10261F0-B064-C8C6-DFAC-B2E3AEFA57CD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195" name="直接连接符 194">
                  <a:extLst>
                    <a:ext uri="{FF2B5EF4-FFF2-40B4-BE49-F238E27FC236}">
                      <a16:creationId xmlns:a16="http://schemas.microsoft.com/office/drawing/2014/main" id="{CE744F62-FA7E-50CD-0EEE-471974E803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接连接符 195">
                  <a:extLst>
                    <a:ext uri="{FF2B5EF4-FFF2-40B4-BE49-F238E27FC236}">
                      <a16:creationId xmlns:a16="http://schemas.microsoft.com/office/drawing/2014/main" id="{584C577B-8112-A270-5BE3-40EE61C820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13" name="组合 212">
            <a:extLst>
              <a:ext uri="{FF2B5EF4-FFF2-40B4-BE49-F238E27FC236}">
                <a16:creationId xmlns:a16="http://schemas.microsoft.com/office/drawing/2014/main" id="{9C5B1BE3-002C-CF52-B1DC-BC5DCF633D36}"/>
              </a:ext>
            </a:extLst>
          </p:cNvPr>
          <p:cNvGrpSpPr/>
          <p:nvPr/>
        </p:nvGrpSpPr>
        <p:grpSpPr>
          <a:xfrm>
            <a:off x="1906044" y="2815820"/>
            <a:ext cx="5896025" cy="2728080"/>
            <a:chOff x="1027186" y="1700454"/>
            <a:chExt cx="8866208" cy="4102378"/>
          </a:xfrm>
          <a:scene3d>
            <a:camera prst="perspectiveLeft"/>
            <a:lightRig rig="threePt" dir="t"/>
          </a:scene3d>
        </p:grpSpPr>
        <p:grpSp>
          <p:nvGrpSpPr>
            <p:cNvPr id="214" name="组合 213">
              <a:extLst>
                <a:ext uri="{FF2B5EF4-FFF2-40B4-BE49-F238E27FC236}">
                  <a16:creationId xmlns:a16="http://schemas.microsoft.com/office/drawing/2014/main" id="{364FAEF7-97CE-4FC2-6BFE-4735FC26137A}"/>
                </a:ext>
              </a:extLst>
            </p:cNvPr>
            <p:cNvGrpSpPr/>
            <p:nvPr/>
          </p:nvGrpSpPr>
          <p:grpSpPr>
            <a:xfrm>
              <a:off x="1027186" y="1700454"/>
              <a:ext cx="8866208" cy="4102378"/>
              <a:chOff x="74050" y="2147494"/>
              <a:chExt cx="8866208" cy="4102378"/>
            </a:xfrm>
          </p:grpSpPr>
          <p:grpSp>
            <p:nvGrpSpPr>
              <p:cNvPr id="221" name="组合 220">
                <a:extLst>
                  <a:ext uri="{FF2B5EF4-FFF2-40B4-BE49-F238E27FC236}">
                    <a16:creationId xmlns:a16="http://schemas.microsoft.com/office/drawing/2014/main" id="{B4E5ED3D-9C30-ADF7-65B8-9538C96E35CB}"/>
                  </a:ext>
                </a:extLst>
              </p:cNvPr>
              <p:cNvGrpSpPr/>
              <p:nvPr/>
            </p:nvGrpSpPr>
            <p:grpSpPr>
              <a:xfrm>
                <a:off x="74050" y="2147494"/>
                <a:ext cx="8866208" cy="4102378"/>
                <a:chOff x="756301" y="1361365"/>
                <a:chExt cx="8866208" cy="4102378"/>
              </a:xfrm>
            </p:grpSpPr>
            <p:sp>
              <p:nvSpPr>
                <p:cNvPr id="235" name="矩形 234">
                  <a:extLst>
                    <a:ext uri="{FF2B5EF4-FFF2-40B4-BE49-F238E27FC236}">
                      <a16:creationId xmlns:a16="http://schemas.microsoft.com/office/drawing/2014/main" id="{01628171-4596-6A3E-8ADD-6186BEE3447C}"/>
                    </a:ext>
                  </a:extLst>
                </p:cNvPr>
                <p:cNvSpPr/>
                <p:nvPr/>
              </p:nvSpPr>
              <p:spPr>
                <a:xfrm>
                  <a:off x="756301" y="1377879"/>
                  <a:ext cx="8866208" cy="4085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36" name="矩形 235">
                  <a:extLst>
                    <a:ext uri="{FF2B5EF4-FFF2-40B4-BE49-F238E27FC236}">
                      <a16:creationId xmlns:a16="http://schemas.microsoft.com/office/drawing/2014/main" id="{2CA286B2-2530-5F35-E620-7F6D5CB82A3B}"/>
                    </a:ext>
                  </a:extLst>
                </p:cNvPr>
                <p:cNvSpPr/>
                <p:nvPr/>
              </p:nvSpPr>
              <p:spPr>
                <a:xfrm>
                  <a:off x="756301" y="1361365"/>
                  <a:ext cx="8866208" cy="58439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222" name="任意多边形: 形状 221">
                <a:extLst>
                  <a:ext uri="{FF2B5EF4-FFF2-40B4-BE49-F238E27FC236}">
                    <a16:creationId xmlns:a16="http://schemas.microsoft.com/office/drawing/2014/main" id="{041BA106-3C95-F94D-B55D-D0BE9E4F0624}"/>
                  </a:ext>
                </a:extLst>
              </p:cNvPr>
              <p:cNvSpPr/>
              <p:nvPr/>
            </p:nvSpPr>
            <p:spPr>
              <a:xfrm>
                <a:off x="304015" y="222575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23" name="组合 222">
                <a:extLst>
                  <a:ext uri="{FF2B5EF4-FFF2-40B4-BE49-F238E27FC236}">
                    <a16:creationId xmlns:a16="http://schemas.microsoft.com/office/drawing/2014/main" id="{9E240DB1-877A-1689-6F64-8D5C0CCD9EC8}"/>
                  </a:ext>
                </a:extLst>
              </p:cNvPr>
              <p:cNvGrpSpPr/>
              <p:nvPr/>
            </p:nvGrpSpPr>
            <p:grpSpPr>
              <a:xfrm>
                <a:off x="1708561" y="230914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30" name="箭头: V 形 229">
                  <a:extLst>
                    <a:ext uri="{FF2B5EF4-FFF2-40B4-BE49-F238E27FC236}">
                      <a16:creationId xmlns:a16="http://schemas.microsoft.com/office/drawing/2014/main" id="{E8C84109-0505-CA33-4C98-299EA57BDFE8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1" name="箭头: V 形 230">
                  <a:extLst>
                    <a:ext uri="{FF2B5EF4-FFF2-40B4-BE49-F238E27FC236}">
                      <a16:creationId xmlns:a16="http://schemas.microsoft.com/office/drawing/2014/main" id="{9A794B86-0895-C0A6-DB38-E5E9A81A1F5D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2" name="箭头: V 形 231">
                  <a:extLst>
                    <a:ext uri="{FF2B5EF4-FFF2-40B4-BE49-F238E27FC236}">
                      <a16:creationId xmlns:a16="http://schemas.microsoft.com/office/drawing/2014/main" id="{0B5D17AF-8CDF-6EAB-6B50-89F28EEA4643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3" name="箭头: V 形 232">
                  <a:extLst>
                    <a:ext uri="{FF2B5EF4-FFF2-40B4-BE49-F238E27FC236}">
                      <a16:creationId xmlns:a16="http://schemas.microsoft.com/office/drawing/2014/main" id="{E184411E-B6C2-CE74-A396-550FB6ED1DD3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4" name="箭头: V 形 233">
                  <a:extLst>
                    <a:ext uri="{FF2B5EF4-FFF2-40B4-BE49-F238E27FC236}">
                      <a16:creationId xmlns:a16="http://schemas.microsoft.com/office/drawing/2014/main" id="{A033D05F-D93B-BEB3-833B-20AB5CAEE658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4" name="组合 223">
                <a:extLst>
                  <a:ext uri="{FF2B5EF4-FFF2-40B4-BE49-F238E27FC236}">
                    <a16:creationId xmlns:a16="http://schemas.microsoft.com/office/drawing/2014/main" id="{53328738-8057-12AA-C1C3-03FF6BC18D14}"/>
                  </a:ext>
                </a:extLst>
              </p:cNvPr>
              <p:cNvGrpSpPr/>
              <p:nvPr/>
            </p:nvGrpSpPr>
            <p:grpSpPr>
              <a:xfrm>
                <a:off x="3266209" y="229345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25" name="任意多边形: 形状 224">
                  <a:extLst>
                    <a:ext uri="{FF2B5EF4-FFF2-40B4-BE49-F238E27FC236}">
                      <a16:creationId xmlns:a16="http://schemas.microsoft.com/office/drawing/2014/main" id="{81352148-BE81-4C5C-4326-E89348CDBE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6" name="任意多边形: 形状 225">
                  <a:extLst>
                    <a:ext uri="{FF2B5EF4-FFF2-40B4-BE49-F238E27FC236}">
                      <a16:creationId xmlns:a16="http://schemas.microsoft.com/office/drawing/2014/main" id="{6F145FA4-74EE-FB48-F415-89C1293E3D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7" name="任意多边形: 形状 226">
                  <a:extLst>
                    <a:ext uri="{FF2B5EF4-FFF2-40B4-BE49-F238E27FC236}">
                      <a16:creationId xmlns:a16="http://schemas.microsoft.com/office/drawing/2014/main" id="{CF4BC3A0-AE32-CF06-A09F-0E75151D93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8" name="任意多边形: 形状 227">
                  <a:extLst>
                    <a:ext uri="{FF2B5EF4-FFF2-40B4-BE49-F238E27FC236}">
                      <a16:creationId xmlns:a16="http://schemas.microsoft.com/office/drawing/2014/main" id="{A5EAA590-DC43-03FC-87CA-35D2646723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9" name="任意多边形: 形状 228">
                  <a:extLst>
                    <a:ext uri="{FF2B5EF4-FFF2-40B4-BE49-F238E27FC236}">
                      <a16:creationId xmlns:a16="http://schemas.microsoft.com/office/drawing/2014/main" id="{6A1BD820-6FD9-FFF6-7B92-04344AC5E9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15" name="组合 214">
              <a:extLst>
                <a:ext uri="{FF2B5EF4-FFF2-40B4-BE49-F238E27FC236}">
                  <a16:creationId xmlns:a16="http://schemas.microsoft.com/office/drawing/2014/main" id="{7A6071F3-DD90-CB92-B477-6A96EEEB37FD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216" name="直接连接符 215">
                <a:extLst>
                  <a:ext uri="{FF2B5EF4-FFF2-40B4-BE49-F238E27FC236}">
                    <a16:creationId xmlns:a16="http://schemas.microsoft.com/office/drawing/2014/main" id="{A86604D5-6C23-E712-31BF-A55B093C1B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7" name="矩形 216">
                <a:extLst>
                  <a:ext uri="{FF2B5EF4-FFF2-40B4-BE49-F238E27FC236}">
                    <a16:creationId xmlns:a16="http://schemas.microsoft.com/office/drawing/2014/main" id="{B08AAC96-D387-241E-9B7E-81C7BC573B88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18" name="组合 217">
                <a:extLst>
                  <a:ext uri="{FF2B5EF4-FFF2-40B4-BE49-F238E27FC236}">
                    <a16:creationId xmlns:a16="http://schemas.microsoft.com/office/drawing/2014/main" id="{DC2E85DE-6BBA-977A-3B4A-9758CD2D3627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219" name="直接连接符 218">
                  <a:extLst>
                    <a:ext uri="{FF2B5EF4-FFF2-40B4-BE49-F238E27FC236}">
                      <a16:creationId xmlns:a16="http://schemas.microsoft.com/office/drawing/2014/main" id="{C6AB9041-809C-F017-3370-70A37C265B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>
                  <a:extLst>
                    <a:ext uri="{FF2B5EF4-FFF2-40B4-BE49-F238E27FC236}">
                      <a16:creationId xmlns:a16="http://schemas.microsoft.com/office/drawing/2014/main" id="{597A8156-802D-98DB-C401-A880BCD791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37" name="组合 236">
            <a:extLst>
              <a:ext uri="{FF2B5EF4-FFF2-40B4-BE49-F238E27FC236}">
                <a16:creationId xmlns:a16="http://schemas.microsoft.com/office/drawing/2014/main" id="{418EC61F-AF1C-41DC-CBC9-6FC0E1D51498}"/>
              </a:ext>
            </a:extLst>
          </p:cNvPr>
          <p:cNvGrpSpPr/>
          <p:nvPr/>
        </p:nvGrpSpPr>
        <p:grpSpPr>
          <a:xfrm>
            <a:off x="1282219" y="2380774"/>
            <a:ext cx="6100687" cy="2822777"/>
            <a:chOff x="1027186" y="1700454"/>
            <a:chExt cx="8866208" cy="4102378"/>
          </a:xfrm>
          <a:scene3d>
            <a:camera prst="perspectiveLeft"/>
            <a:lightRig rig="threePt" dir="t"/>
          </a:scene3d>
        </p:grpSpPr>
        <p:grpSp>
          <p:nvGrpSpPr>
            <p:cNvPr id="238" name="组合 237">
              <a:extLst>
                <a:ext uri="{FF2B5EF4-FFF2-40B4-BE49-F238E27FC236}">
                  <a16:creationId xmlns:a16="http://schemas.microsoft.com/office/drawing/2014/main" id="{31FD6140-FF56-10F8-55C1-37B5C1BC8722}"/>
                </a:ext>
              </a:extLst>
            </p:cNvPr>
            <p:cNvGrpSpPr/>
            <p:nvPr/>
          </p:nvGrpSpPr>
          <p:grpSpPr>
            <a:xfrm>
              <a:off x="1027186" y="1700454"/>
              <a:ext cx="8866208" cy="4102378"/>
              <a:chOff x="74050" y="2147494"/>
              <a:chExt cx="8866208" cy="4102378"/>
            </a:xfrm>
          </p:grpSpPr>
          <p:grpSp>
            <p:nvGrpSpPr>
              <p:cNvPr id="245" name="组合 244">
                <a:extLst>
                  <a:ext uri="{FF2B5EF4-FFF2-40B4-BE49-F238E27FC236}">
                    <a16:creationId xmlns:a16="http://schemas.microsoft.com/office/drawing/2014/main" id="{EA54FA57-0E3D-A563-30B6-AFCDDB6DEDF4}"/>
                  </a:ext>
                </a:extLst>
              </p:cNvPr>
              <p:cNvGrpSpPr/>
              <p:nvPr/>
            </p:nvGrpSpPr>
            <p:grpSpPr>
              <a:xfrm>
                <a:off x="74050" y="2147494"/>
                <a:ext cx="8866208" cy="4102378"/>
                <a:chOff x="756301" y="1361365"/>
                <a:chExt cx="8866208" cy="4102378"/>
              </a:xfrm>
            </p:grpSpPr>
            <p:sp>
              <p:nvSpPr>
                <p:cNvPr id="259" name="矩形 258">
                  <a:extLst>
                    <a:ext uri="{FF2B5EF4-FFF2-40B4-BE49-F238E27FC236}">
                      <a16:creationId xmlns:a16="http://schemas.microsoft.com/office/drawing/2014/main" id="{433BF611-F6F3-30C4-3C8E-25DF30D42BEB}"/>
                    </a:ext>
                  </a:extLst>
                </p:cNvPr>
                <p:cNvSpPr/>
                <p:nvPr/>
              </p:nvSpPr>
              <p:spPr>
                <a:xfrm>
                  <a:off x="756301" y="1377879"/>
                  <a:ext cx="8866208" cy="4085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60" name="矩形 259">
                  <a:extLst>
                    <a:ext uri="{FF2B5EF4-FFF2-40B4-BE49-F238E27FC236}">
                      <a16:creationId xmlns:a16="http://schemas.microsoft.com/office/drawing/2014/main" id="{ED260812-3344-3F1B-1E2A-115C5CAAD07B}"/>
                    </a:ext>
                  </a:extLst>
                </p:cNvPr>
                <p:cNvSpPr/>
                <p:nvPr/>
              </p:nvSpPr>
              <p:spPr>
                <a:xfrm>
                  <a:off x="756301" y="1361365"/>
                  <a:ext cx="8866208" cy="58439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246" name="任意多边形: 形状 245">
                <a:extLst>
                  <a:ext uri="{FF2B5EF4-FFF2-40B4-BE49-F238E27FC236}">
                    <a16:creationId xmlns:a16="http://schemas.microsoft.com/office/drawing/2014/main" id="{E5A2272D-E30B-973A-FBCB-C351456B670C}"/>
                  </a:ext>
                </a:extLst>
              </p:cNvPr>
              <p:cNvSpPr/>
              <p:nvPr/>
            </p:nvSpPr>
            <p:spPr>
              <a:xfrm>
                <a:off x="304015" y="222575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47" name="组合 246">
                <a:extLst>
                  <a:ext uri="{FF2B5EF4-FFF2-40B4-BE49-F238E27FC236}">
                    <a16:creationId xmlns:a16="http://schemas.microsoft.com/office/drawing/2014/main" id="{D0FED228-75DD-CACA-840B-D2BF8F1CC419}"/>
                  </a:ext>
                </a:extLst>
              </p:cNvPr>
              <p:cNvGrpSpPr/>
              <p:nvPr/>
            </p:nvGrpSpPr>
            <p:grpSpPr>
              <a:xfrm>
                <a:off x="1708561" y="230914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54" name="箭头: V 形 253">
                  <a:extLst>
                    <a:ext uri="{FF2B5EF4-FFF2-40B4-BE49-F238E27FC236}">
                      <a16:creationId xmlns:a16="http://schemas.microsoft.com/office/drawing/2014/main" id="{5F5E1F6D-2F12-D9F3-A2C5-AA3811E647DA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5" name="箭头: V 形 254">
                  <a:extLst>
                    <a:ext uri="{FF2B5EF4-FFF2-40B4-BE49-F238E27FC236}">
                      <a16:creationId xmlns:a16="http://schemas.microsoft.com/office/drawing/2014/main" id="{B8EAAE59-61CE-F7AC-9499-343598CEAD9C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6" name="箭头: V 形 255">
                  <a:extLst>
                    <a:ext uri="{FF2B5EF4-FFF2-40B4-BE49-F238E27FC236}">
                      <a16:creationId xmlns:a16="http://schemas.microsoft.com/office/drawing/2014/main" id="{E31C207B-5046-281B-65A1-CDA3DA334252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7" name="箭头: V 形 256">
                  <a:extLst>
                    <a:ext uri="{FF2B5EF4-FFF2-40B4-BE49-F238E27FC236}">
                      <a16:creationId xmlns:a16="http://schemas.microsoft.com/office/drawing/2014/main" id="{A37B7F19-BA13-08A0-0BC7-831A5F5F12E2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8" name="箭头: V 形 257">
                  <a:extLst>
                    <a:ext uri="{FF2B5EF4-FFF2-40B4-BE49-F238E27FC236}">
                      <a16:creationId xmlns:a16="http://schemas.microsoft.com/office/drawing/2014/main" id="{E6369EC4-99EE-6D89-0469-B43C67C0FFB2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48" name="组合 247">
                <a:extLst>
                  <a:ext uri="{FF2B5EF4-FFF2-40B4-BE49-F238E27FC236}">
                    <a16:creationId xmlns:a16="http://schemas.microsoft.com/office/drawing/2014/main" id="{A389E785-AEC6-98CA-5796-608480726A1B}"/>
                  </a:ext>
                </a:extLst>
              </p:cNvPr>
              <p:cNvGrpSpPr/>
              <p:nvPr/>
            </p:nvGrpSpPr>
            <p:grpSpPr>
              <a:xfrm>
                <a:off x="3266209" y="229345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49" name="任意多边形: 形状 248">
                  <a:extLst>
                    <a:ext uri="{FF2B5EF4-FFF2-40B4-BE49-F238E27FC236}">
                      <a16:creationId xmlns:a16="http://schemas.microsoft.com/office/drawing/2014/main" id="{5EC10C67-0A51-CCAC-63D0-5F54A81AB7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0" name="任意多边形: 形状 249">
                  <a:extLst>
                    <a:ext uri="{FF2B5EF4-FFF2-40B4-BE49-F238E27FC236}">
                      <a16:creationId xmlns:a16="http://schemas.microsoft.com/office/drawing/2014/main" id="{9EE0CB6A-0401-7712-E749-50CAFD4B95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1" name="任意多边形: 形状 250">
                  <a:extLst>
                    <a:ext uri="{FF2B5EF4-FFF2-40B4-BE49-F238E27FC236}">
                      <a16:creationId xmlns:a16="http://schemas.microsoft.com/office/drawing/2014/main" id="{20F87D36-CE63-88F2-4627-738EA33175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2" name="任意多边形: 形状 251">
                  <a:extLst>
                    <a:ext uri="{FF2B5EF4-FFF2-40B4-BE49-F238E27FC236}">
                      <a16:creationId xmlns:a16="http://schemas.microsoft.com/office/drawing/2014/main" id="{3F121ABC-9A1B-230C-7931-A08A605EA5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3" name="任意多边形: 形状 252">
                  <a:extLst>
                    <a:ext uri="{FF2B5EF4-FFF2-40B4-BE49-F238E27FC236}">
                      <a16:creationId xmlns:a16="http://schemas.microsoft.com/office/drawing/2014/main" id="{58B8C89B-05D7-BA59-3BB3-C988C62C0E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39" name="组合 238">
              <a:extLst>
                <a:ext uri="{FF2B5EF4-FFF2-40B4-BE49-F238E27FC236}">
                  <a16:creationId xmlns:a16="http://schemas.microsoft.com/office/drawing/2014/main" id="{BEDA78AB-965D-3C0D-9EDC-5C9DA74ABF84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240" name="直接连接符 239">
                <a:extLst>
                  <a:ext uri="{FF2B5EF4-FFF2-40B4-BE49-F238E27FC236}">
                    <a16:creationId xmlns:a16="http://schemas.microsoft.com/office/drawing/2014/main" id="{FC01D2B0-E742-2016-EFB2-8CBD3D52CF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矩形 240">
                <a:extLst>
                  <a:ext uri="{FF2B5EF4-FFF2-40B4-BE49-F238E27FC236}">
                    <a16:creationId xmlns:a16="http://schemas.microsoft.com/office/drawing/2014/main" id="{A34264B9-7C06-39DB-B967-CDA2C14F7AE2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42" name="组合 241">
                <a:extLst>
                  <a:ext uri="{FF2B5EF4-FFF2-40B4-BE49-F238E27FC236}">
                    <a16:creationId xmlns:a16="http://schemas.microsoft.com/office/drawing/2014/main" id="{D1658B66-256E-D7F5-9C2F-6D151FF08533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243" name="直接连接符 242">
                  <a:extLst>
                    <a:ext uri="{FF2B5EF4-FFF2-40B4-BE49-F238E27FC236}">
                      <a16:creationId xmlns:a16="http://schemas.microsoft.com/office/drawing/2014/main" id="{B363446F-5CB8-84F6-A2C6-83FB8CA83A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直接连接符 243">
                  <a:extLst>
                    <a:ext uri="{FF2B5EF4-FFF2-40B4-BE49-F238E27FC236}">
                      <a16:creationId xmlns:a16="http://schemas.microsoft.com/office/drawing/2014/main" id="{FA82960F-A0D7-CDA5-1789-9B9273E642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61" name="组合 260">
            <a:extLst>
              <a:ext uri="{FF2B5EF4-FFF2-40B4-BE49-F238E27FC236}">
                <a16:creationId xmlns:a16="http://schemas.microsoft.com/office/drawing/2014/main" id="{847F8637-A93C-DBEF-A023-B8E083615FD7}"/>
              </a:ext>
            </a:extLst>
          </p:cNvPr>
          <p:cNvGrpSpPr/>
          <p:nvPr/>
        </p:nvGrpSpPr>
        <p:grpSpPr>
          <a:xfrm>
            <a:off x="9293818" y="1965967"/>
            <a:ext cx="1981833" cy="1204720"/>
            <a:chOff x="7660612" y="1778100"/>
            <a:chExt cx="1981833" cy="1204720"/>
          </a:xfrm>
          <a:scene3d>
            <a:camera prst="perspectiveLeft"/>
            <a:lightRig rig="threePt" dir="t"/>
          </a:scene3d>
        </p:grpSpPr>
        <p:sp>
          <p:nvSpPr>
            <p:cNvPr id="262" name="图形 212">
              <a:extLst>
                <a:ext uri="{FF2B5EF4-FFF2-40B4-BE49-F238E27FC236}">
                  <a16:creationId xmlns:a16="http://schemas.microsoft.com/office/drawing/2014/main" id="{D3587944-A042-EFAB-7FDA-BDEDA4051642}"/>
                </a:ext>
              </a:extLst>
            </p:cNvPr>
            <p:cNvSpPr/>
            <p:nvPr/>
          </p:nvSpPr>
          <p:spPr>
            <a:xfrm>
              <a:off x="8440799" y="1843948"/>
              <a:ext cx="434321" cy="342393"/>
            </a:xfrm>
            <a:custGeom>
              <a:avLst/>
              <a:gdLst>
                <a:gd name="connsiteX0" fmla="*/ 1232868 w 1664522"/>
                <a:gd name="connsiteY0" fmla="*/ 638784 h 1312213"/>
                <a:gd name="connsiteX1" fmla="*/ 1199670 w 1664522"/>
                <a:gd name="connsiteY1" fmla="*/ 592112 h 1312213"/>
                <a:gd name="connsiteX2" fmla="*/ 1187010 w 1664522"/>
                <a:gd name="connsiteY2" fmla="*/ 414021 h 1312213"/>
                <a:gd name="connsiteX3" fmla="*/ 864371 w 1664522"/>
                <a:gd name="connsiteY3" fmla="*/ 425696 h 1312213"/>
                <a:gd name="connsiteX4" fmla="*/ 812609 w 1664522"/>
                <a:gd name="connsiteY4" fmla="*/ 347346 h 1312213"/>
                <a:gd name="connsiteX5" fmla="*/ 552973 w 1664522"/>
                <a:gd name="connsiteY5" fmla="*/ 215104 h 1312213"/>
                <a:gd name="connsiteX6" fmla="*/ 121185 w 1664522"/>
                <a:gd name="connsiteY6" fmla="*/ 568493 h 1312213"/>
                <a:gd name="connsiteX7" fmla="*/ 796 w 1664522"/>
                <a:gd name="connsiteY7" fmla="*/ 892163 h 1312213"/>
                <a:gd name="connsiteX8" fmla="*/ 632019 w 1664522"/>
                <a:gd name="connsiteY8" fmla="*/ 1309741 h 1312213"/>
                <a:gd name="connsiteX9" fmla="*/ 1389541 w 1664522"/>
                <a:gd name="connsiteY9" fmla="*/ 980790 h 1312213"/>
                <a:gd name="connsiteX10" fmla="*/ 1232868 w 1664522"/>
                <a:gd name="connsiteY10" fmla="*/ 638786 h 1312213"/>
                <a:gd name="connsiteX11" fmla="*/ 652271 w 1664522"/>
                <a:gd name="connsiteY11" fmla="*/ 1221947 h 1312213"/>
                <a:gd name="connsiteX12" fmla="*/ 159164 w 1664522"/>
                <a:gd name="connsiteY12" fmla="*/ 920228 h 1312213"/>
                <a:gd name="connsiteX13" fmla="*/ 652271 w 1664522"/>
                <a:gd name="connsiteY13" fmla="*/ 584051 h 1312213"/>
                <a:gd name="connsiteX14" fmla="*/ 1145941 w 1664522"/>
                <a:gd name="connsiteY14" fmla="*/ 861880 h 1312213"/>
                <a:gd name="connsiteX15" fmla="*/ 652271 w 1664522"/>
                <a:gd name="connsiteY15" fmla="*/ 1221947 h 1312213"/>
                <a:gd name="connsiteX16" fmla="*/ 597980 w 1664522"/>
                <a:gd name="connsiteY16" fmla="*/ 702129 h 1312213"/>
                <a:gd name="connsiteX17" fmla="*/ 355505 w 1664522"/>
                <a:gd name="connsiteY17" fmla="*/ 987180 h 1312213"/>
                <a:gd name="connsiteX18" fmla="*/ 428928 w 1664522"/>
                <a:gd name="connsiteY18" fmla="*/ 1108315 h 1312213"/>
                <a:gd name="connsiteX19" fmla="*/ 837924 w 1664522"/>
                <a:gd name="connsiteY19" fmla="*/ 1035798 h 1312213"/>
                <a:gd name="connsiteX20" fmla="*/ 597980 w 1664522"/>
                <a:gd name="connsiteY20" fmla="*/ 702129 h 1312213"/>
                <a:gd name="connsiteX21" fmla="*/ 528780 w 1664522"/>
                <a:gd name="connsiteY21" fmla="*/ 1058030 h 1312213"/>
                <a:gd name="connsiteX22" fmla="*/ 436241 w 1664522"/>
                <a:gd name="connsiteY22" fmla="*/ 992456 h 1312213"/>
                <a:gd name="connsiteX23" fmla="*/ 523999 w 1664522"/>
                <a:gd name="connsiteY23" fmla="*/ 901057 h 1312213"/>
                <a:gd name="connsiteX24" fmla="*/ 621048 w 1664522"/>
                <a:gd name="connsiteY24" fmla="*/ 971345 h 1312213"/>
                <a:gd name="connsiteX25" fmla="*/ 528780 w 1664522"/>
                <a:gd name="connsiteY25" fmla="*/ 1058030 h 1312213"/>
                <a:gd name="connsiteX26" fmla="*/ 690531 w 1664522"/>
                <a:gd name="connsiteY26" fmla="*/ 922168 h 1312213"/>
                <a:gd name="connsiteX27" fmla="*/ 642707 w 1664522"/>
                <a:gd name="connsiteY27" fmla="*/ 917726 h 1312213"/>
                <a:gd name="connsiteX28" fmla="*/ 654241 w 1664522"/>
                <a:gd name="connsiteY28" fmla="*/ 866328 h 1312213"/>
                <a:gd name="connsiteX29" fmla="*/ 704874 w 1664522"/>
                <a:gd name="connsiteY29" fmla="*/ 870770 h 1312213"/>
                <a:gd name="connsiteX30" fmla="*/ 690531 w 1664522"/>
                <a:gd name="connsiteY30" fmla="*/ 922168 h 1312213"/>
                <a:gd name="connsiteX31" fmla="*/ 1366476 w 1664522"/>
                <a:gd name="connsiteY31" fmla="*/ 529042 h 1312213"/>
                <a:gd name="connsiteX32" fmla="*/ 1410641 w 1664522"/>
                <a:gd name="connsiteY32" fmla="*/ 491820 h 1312213"/>
                <a:gd name="connsiteX33" fmla="*/ 1411199 w 1664522"/>
                <a:gd name="connsiteY33" fmla="*/ 487091 h 1312213"/>
                <a:gd name="connsiteX34" fmla="*/ 1164507 w 1664522"/>
                <a:gd name="connsiteY34" fmla="*/ 241218 h 1312213"/>
                <a:gd name="connsiteX35" fmla="*/ 1119784 w 1664522"/>
                <a:gd name="connsiteY35" fmla="*/ 285945 h 1312213"/>
                <a:gd name="connsiteX36" fmla="*/ 1164507 w 1664522"/>
                <a:gd name="connsiteY36" fmla="*/ 330124 h 1312213"/>
                <a:gd name="connsiteX37" fmla="*/ 1321474 w 1664522"/>
                <a:gd name="connsiteY37" fmla="*/ 484868 h 1312213"/>
                <a:gd name="connsiteX38" fmla="*/ 1366476 w 1664522"/>
                <a:gd name="connsiteY38" fmla="*/ 529042 h 1312213"/>
                <a:gd name="connsiteX39" fmla="*/ 1333846 w 1664522"/>
                <a:gd name="connsiteY39" fmla="*/ 10616 h 1312213"/>
                <a:gd name="connsiteX40" fmla="*/ 1109372 w 1664522"/>
                <a:gd name="connsiteY40" fmla="*/ 12839 h 1312213"/>
                <a:gd name="connsiteX41" fmla="*/ 1103190 w 1664522"/>
                <a:gd name="connsiteY41" fmla="*/ 15340 h 1312213"/>
                <a:gd name="connsiteX42" fmla="*/ 1101501 w 1664522"/>
                <a:gd name="connsiteY42" fmla="*/ 16450 h 1312213"/>
                <a:gd name="connsiteX43" fmla="*/ 1053960 w 1664522"/>
                <a:gd name="connsiteY43" fmla="*/ 78964 h 1312213"/>
                <a:gd name="connsiteX44" fmla="*/ 1119217 w 1664522"/>
                <a:gd name="connsiteY44" fmla="*/ 143417 h 1312213"/>
                <a:gd name="connsiteX45" fmla="*/ 1178294 w 1664522"/>
                <a:gd name="connsiteY45" fmla="*/ 129528 h 1312213"/>
                <a:gd name="connsiteX46" fmla="*/ 1502340 w 1664522"/>
                <a:gd name="connsiteY46" fmla="*/ 287613 h 1312213"/>
                <a:gd name="connsiteX47" fmla="*/ 1522314 w 1664522"/>
                <a:gd name="connsiteY47" fmla="*/ 501816 h 1312213"/>
                <a:gd name="connsiteX48" fmla="*/ 1509377 w 1664522"/>
                <a:gd name="connsiteY48" fmla="*/ 564049 h 1312213"/>
                <a:gd name="connsiteX49" fmla="*/ 1574635 w 1664522"/>
                <a:gd name="connsiteY49" fmla="*/ 622119 h 1312213"/>
                <a:gd name="connsiteX50" fmla="*/ 1637362 w 1664522"/>
                <a:gd name="connsiteY50" fmla="*/ 567661 h 1312213"/>
                <a:gd name="connsiteX51" fmla="*/ 1637645 w 1664522"/>
                <a:gd name="connsiteY51" fmla="*/ 567661 h 1312213"/>
                <a:gd name="connsiteX52" fmla="*/ 1333846 w 1664522"/>
                <a:gd name="connsiteY52" fmla="*/ 10616 h 131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664522" h="1312213">
                  <a:moveTo>
                    <a:pt x="1232868" y="638784"/>
                  </a:moveTo>
                  <a:cubicBezTo>
                    <a:pt x="1168165" y="626283"/>
                    <a:pt x="1199670" y="592112"/>
                    <a:pt x="1199670" y="592112"/>
                  </a:cubicBezTo>
                  <a:cubicBezTo>
                    <a:pt x="1199670" y="592112"/>
                    <a:pt x="1262965" y="489037"/>
                    <a:pt x="1187010" y="414021"/>
                  </a:cubicBezTo>
                  <a:cubicBezTo>
                    <a:pt x="1093062" y="321230"/>
                    <a:pt x="864371" y="425696"/>
                    <a:pt x="864371" y="425696"/>
                  </a:cubicBezTo>
                  <a:cubicBezTo>
                    <a:pt x="777163" y="452361"/>
                    <a:pt x="800230" y="413470"/>
                    <a:pt x="812609" y="347346"/>
                  </a:cubicBezTo>
                  <a:cubicBezTo>
                    <a:pt x="812609" y="269276"/>
                    <a:pt x="785600" y="137314"/>
                    <a:pt x="552973" y="215104"/>
                  </a:cubicBezTo>
                  <a:cubicBezTo>
                    <a:pt x="320626" y="293728"/>
                    <a:pt x="121185" y="568493"/>
                    <a:pt x="121185" y="568493"/>
                  </a:cubicBezTo>
                  <a:cubicBezTo>
                    <a:pt x="-17486" y="751027"/>
                    <a:pt x="796" y="892163"/>
                    <a:pt x="796" y="892163"/>
                  </a:cubicBezTo>
                  <a:cubicBezTo>
                    <a:pt x="35391" y="1203887"/>
                    <a:pt x="370976" y="1289454"/>
                    <a:pt x="632019" y="1309741"/>
                  </a:cubicBezTo>
                  <a:cubicBezTo>
                    <a:pt x="906562" y="1330854"/>
                    <a:pt x="1277312" y="1216385"/>
                    <a:pt x="1389541" y="980790"/>
                  </a:cubicBezTo>
                  <a:cubicBezTo>
                    <a:pt x="1502066" y="744914"/>
                    <a:pt x="1297844" y="651563"/>
                    <a:pt x="1232868" y="638786"/>
                  </a:cubicBezTo>
                  <a:close/>
                  <a:moveTo>
                    <a:pt x="652271" y="1221947"/>
                  </a:moveTo>
                  <a:cubicBezTo>
                    <a:pt x="379696" y="1234445"/>
                    <a:pt x="159164" y="1099703"/>
                    <a:pt x="159164" y="920228"/>
                  </a:cubicBezTo>
                  <a:cubicBezTo>
                    <a:pt x="159164" y="740473"/>
                    <a:pt x="379696" y="596556"/>
                    <a:pt x="652271" y="584051"/>
                  </a:cubicBezTo>
                  <a:cubicBezTo>
                    <a:pt x="925127" y="571553"/>
                    <a:pt x="1145941" y="682683"/>
                    <a:pt x="1145941" y="861880"/>
                  </a:cubicBezTo>
                  <a:cubicBezTo>
                    <a:pt x="1145941" y="1041082"/>
                    <a:pt x="925127" y="1209721"/>
                    <a:pt x="652271" y="1221947"/>
                  </a:cubicBezTo>
                  <a:close/>
                  <a:moveTo>
                    <a:pt x="597980" y="702129"/>
                  </a:moveTo>
                  <a:cubicBezTo>
                    <a:pt x="323718" y="733798"/>
                    <a:pt x="355505" y="987180"/>
                    <a:pt x="355505" y="987180"/>
                  </a:cubicBezTo>
                  <a:cubicBezTo>
                    <a:pt x="355505" y="987180"/>
                    <a:pt x="352696" y="1067473"/>
                    <a:pt x="428928" y="1108315"/>
                  </a:cubicBezTo>
                  <a:cubicBezTo>
                    <a:pt x="589259" y="1194161"/>
                    <a:pt x="754662" y="1142203"/>
                    <a:pt x="837924" y="1035798"/>
                  </a:cubicBezTo>
                  <a:cubicBezTo>
                    <a:pt x="921467" y="929671"/>
                    <a:pt x="872527" y="670732"/>
                    <a:pt x="597980" y="702129"/>
                  </a:cubicBezTo>
                  <a:close/>
                  <a:moveTo>
                    <a:pt x="528780" y="1058030"/>
                  </a:moveTo>
                  <a:cubicBezTo>
                    <a:pt x="477591" y="1063862"/>
                    <a:pt x="436241" y="1034688"/>
                    <a:pt x="436241" y="992456"/>
                  </a:cubicBezTo>
                  <a:cubicBezTo>
                    <a:pt x="436241" y="950505"/>
                    <a:pt x="472804" y="906329"/>
                    <a:pt x="523999" y="901057"/>
                  </a:cubicBezTo>
                  <a:cubicBezTo>
                    <a:pt x="582794" y="895494"/>
                    <a:pt x="621048" y="928839"/>
                    <a:pt x="621048" y="971345"/>
                  </a:cubicBezTo>
                  <a:cubicBezTo>
                    <a:pt x="621329" y="1013296"/>
                    <a:pt x="579696" y="1052196"/>
                    <a:pt x="528780" y="1058030"/>
                  </a:cubicBezTo>
                  <a:close/>
                  <a:moveTo>
                    <a:pt x="690531" y="922168"/>
                  </a:moveTo>
                  <a:cubicBezTo>
                    <a:pt x="673086" y="934949"/>
                    <a:pt x="651713" y="933284"/>
                    <a:pt x="642707" y="917726"/>
                  </a:cubicBezTo>
                  <a:cubicBezTo>
                    <a:pt x="633142" y="902718"/>
                    <a:pt x="636800" y="878826"/>
                    <a:pt x="654241" y="866328"/>
                  </a:cubicBezTo>
                  <a:cubicBezTo>
                    <a:pt x="674492" y="851320"/>
                    <a:pt x="695593" y="855772"/>
                    <a:pt x="704874" y="870770"/>
                  </a:cubicBezTo>
                  <a:cubicBezTo>
                    <a:pt x="713880" y="885778"/>
                    <a:pt x="707404" y="908829"/>
                    <a:pt x="690531" y="922168"/>
                  </a:cubicBezTo>
                  <a:close/>
                  <a:moveTo>
                    <a:pt x="1366476" y="529042"/>
                  </a:moveTo>
                  <a:cubicBezTo>
                    <a:pt x="1388700" y="529042"/>
                    <a:pt x="1407268" y="512932"/>
                    <a:pt x="1410641" y="491820"/>
                  </a:cubicBezTo>
                  <a:cubicBezTo>
                    <a:pt x="1410926" y="490152"/>
                    <a:pt x="1411199" y="488760"/>
                    <a:pt x="1411199" y="487091"/>
                  </a:cubicBezTo>
                  <a:cubicBezTo>
                    <a:pt x="1444680" y="190094"/>
                    <a:pt x="1164507" y="241218"/>
                    <a:pt x="1164507" y="241218"/>
                  </a:cubicBezTo>
                  <a:cubicBezTo>
                    <a:pt x="1139753" y="241218"/>
                    <a:pt x="1119784" y="260938"/>
                    <a:pt x="1119784" y="285945"/>
                  </a:cubicBezTo>
                  <a:cubicBezTo>
                    <a:pt x="1119784" y="310397"/>
                    <a:pt x="1139753" y="330124"/>
                    <a:pt x="1164507" y="330124"/>
                  </a:cubicBezTo>
                  <a:cubicBezTo>
                    <a:pt x="1365634" y="286224"/>
                    <a:pt x="1321474" y="484868"/>
                    <a:pt x="1321474" y="484868"/>
                  </a:cubicBezTo>
                  <a:cubicBezTo>
                    <a:pt x="1321192" y="509321"/>
                    <a:pt x="1341442" y="529042"/>
                    <a:pt x="1366476" y="529042"/>
                  </a:cubicBezTo>
                  <a:close/>
                  <a:moveTo>
                    <a:pt x="1333846" y="10616"/>
                  </a:moveTo>
                  <a:cubicBezTo>
                    <a:pt x="1237083" y="-11887"/>
                    <a:pt x="1137220" y="7565"/>
                    <a:pt x="1109372" y="12839"/>
                  </a:cubicBezTo>
                  <a:cubicBezTo>
                    <a:pt x="1107121" y="13118"/>
                    <a:pt x="1105157" y="15068"/>
                    <a:pt x="1103190" y="15340"/>
                  </a:cubicBezTo>
                  <a:cubicBezTo>
                    <a:pt x="1102340" y="15621"/>
                    <a:pt x="1101501" y="16450"/>
                    <a:pt x="1101501" y="16450"/>
                  </a:cubicBezTo>
                  <a:cubicBezTo>
                    <a:pt x="1073934" y="24236"/>
                    <a:pt x="1053960" y="49237"/>
                    <a:pt x="1053960" y="78964"/>
                  </a:cubicBezTo>
                  <a:cubicBezTo>
                    <a:pt x="1053960" y="114251"/>
                    <a:pt x="1082931" y="143417"/>
                    <a:pt x="1119217" y="143417"/>
                  </a:cubicBezTo>
                  <a:cubicBezTo>
                    <a:pt x="1119217" y="143417"/>
                    <a:pt x="1154378" y="138696"/>
                    <a:pt x="1178294" y="129528"/>
                  </a:cubicBezTo>
                  <a:cubicBezTo>
                    <a:pt x="1201919" y="120085"/>
                    <a:pt x="1402759" y="122585"/>
                    <a:pt x="1502340" y="287613"/>
                  </a:cubicBezTo>
                  <a:cubicBezTo>
                    <a:pt x="1556636" y="408188"/>
                    <a:pt x="1526256" y="488760"/>
                    <a:pt x="1522314" y="501816"/>
                  </a:cubicBezTo>
                  <a:cubicBezTo>
                    <a:pt x="1522314" y="501816"/>
                    <a:pt x="1509377" y="533213"/>
                    <a:pt x="1509377" y="564049"/>
                  </a:cubicBezTo>
                  <a:cubicBezTo>
                    <a:pt x="1509377" y="599609"/>
                    <a:pt x="1538350" y="622119"/>
                    <a:pt x="1574635" y="622119"/>
                  </a:cubicBezTo>
                  <a:cubicBezTo>
                    <a:pt x="1604735" y="622119"/>
                    <a:pt x="1630047" y="617947"/>
                    <a:pt x="1637362" y="567661"/>
                  </a:cubicBezTo>
                  <a:lnTo>
                    <a:pt x="1637645" y="567661"/>
                  </a:lnTo>
                  <a:cubicBezTo>
                    <a:pt x="1745101" y="215655"/>
                    <a:pt x="1507123" y="50350"/>
                    <a:pt x="1333846" y="10616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263" name="组合 262">
              <a:extLst>
                <a:ext uri="{FF2B5EF4-FFF2-40B4-BE49-F238E27FC236}">
                  <a16:creationId xmlns:a16="http://schemas.microsoft.com/office/drawing/2014/main" id="{B4C782C4-D614-33C1-CD3D-5C2460CC3851}"/>
                </a:ext>
              </a:extLst>
            </p:cNvPr>
            <p:cNvGrpSpPr/>
            <p:nvPr/>
          </p:nvGrpSpPr>
          <p:grpSpPr>
            <a:xfrm>
              <a:off x="7710556" y="1856708"/>
              <a:ext cx="428003" cy="342885"/>
              <a:chOff x="57983" y="229195"/>
              <a:chExt cx="1789152" cy="1446609"/>
            </a:xfrm>
            <a:solidFill>
              <a:schemeClr val="bg1"/>
            </a:solidFill>
          </p:grpSpPr>
          <p:sp>
            <p:nvSpPr>
              <p:cNvPr id="270" name="任意多边形: 形状 269">
                <a:extLst>
                  <a:ext uri="{FF2B5EF4-FFF2-40B4-BE49-F238E27FC236}">
                    <a16:creationId xmlns:a16="http://schemas.microsoft.com/office/drawing/2014/main" id="{E6143D36-5CD4-7F8E-A295-5CA04DA15CF6}"/>
                  </a:ext>
                </a:extLst>
              </p:cNvPr>
              <p:cNvSpPr/>
              <p:nvPr/>
            </p:nvSpPr>
            <p:spPr>
              <a:xfrm>
                <a:off x="758428" y="710802"/>
                <a:ext cx="1088707" cy="965002"/>
              </a:xfrm>
              <a:custGeom>
                <a:avLst/>
                <a:gdLst>
                  <a:gd name="connsiteX0" fmla="*/ 1088708 w 1088707"/>
                  <a:gd name="connsiteY0" fmla="*/ 450890 h 965001"/>
                  <a:gd name="connsiteX1" fmla="*/ 544354 w 1088707"/>
                  <a:gd name="connsiteY1" fmla="*/ 0 h 965001"/>
                  <a:gd name="connsiteX2" fmla="*/ 0 w 1088707"/>
                  <a:gd name="connsiteY2" fmla="*/ 450890 h 965001"/>
                  <a:gd name="connsiteX3" fmla="*/ 544354 w 1088707"/>
                  <a:gd name="connsiteY3" fmla="*/ 901899 h 965001"/>
                  <a:gd name="connsiteX4" fmla="*/ 741164 w 1088707"/>
                  <a:gd name="connsiteY4" fmla="*/ 871061 h 965001"/>
                  <a:gd name="connsiteX5" fmla="*/ 912733 w 1088707"/>
                  <a:gd name="connsiteY5" fmla="*/ 965002 h 965001"/>
                  <a:gd name="connsiteX6" fmla="*/ 867489 w 1088707"/>
                  <a:gd name="connsiteY6" fmla="*/ 813673 h 965001"/>
                  <a:gd name="connsiteX7" fmla="*/ 869394 w 1088707"/>
                  <a:gd name="connsiteY7" fmla="*/ 812721 h 965001"/>
                  <a:gd name="connsiteX8" fmla="*/ 1088708 w 1088707"/>
                  <a:gd name="connsiteY8" fmla="*/ 450890 h 965001"/>
                  <a:gd name="connsiteX9" fmla="*/ 347782 w 1088707"/>
                  <a:gd name="connsiteY9" fmla="*/ 365760 h 965001"/>
                  <a:gd name="connsiteX10" fmla="*/ 274915 w 1088707"/>
                  <a:gd name="connsiteY10" fmla="*/ 292894 h 965001"/>
                  <a:gd name="connsiteX11" fmla="*/ 347782 w 1088707"/>
                  <a:gd name="connsiteY11" fmla="*/ 220028 h 965001"/>
                  <a:gd name="connsiteX12" fmla="*/ 420529 w 1088707"/>
                  <a:gd name="connsiteY12" fmla="*/ 292894 h 965001"/>
                  <a:gd name="connsiteX13" fmla="*/ 347782 w 1088707"/>
                  <a:gd name="connsiteY13" fmla="*/ 365760 h 965001"/>
                  <a:gd name="connsiteX14" fmla="*/ 716161 w 1088707"/>
                  <a:gd name="connsiteY14" fmla="*/ 365760 h 965001"/>
                  <a:gd name="connsiteX15" fmla="*/ 643414 w 1088707"/>
                  <a:gd name="connsiteY15" fmla="*/ 292894 h 965001"/>
                  <a:gd name="connsiteX16" fmla="*/ 716161 w 1088707"/>
                  <a:gd name="connsiteY16" fmla="*/ 220028 h 965001"/>
                  <a:gd name="connsiteX17" fmla="*/ 789027 w 1088707"/>
                  <a:gd name="connsiteY17" fmla="*/ 292894 h 965001"/>
                  <a:gd name="connsiteX18" fmla="*/ 716161 w 1088707"/>
                  <a:gd name="connsiteY18" fmla="*/ 365760 h 96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88707" h="965001">
                    <a:moveTo>
                      <a:pt x="1088708" y="450890"/>
                    </a:moveTo>
                    <a:cubicBezTo>
                      <a:pt x="1088708" y="201930"/>
                      <a:pt x="844987" y="0"/>
                      <a:pt x="544354" y="0"/>
                    </a:cubicBezTo>
                    <a:cubicBezTo>
                      <a:pt x="243721" y="0"/>
                      <a:pt x="0" y="201811"/>
                      <a:pt x="0" y="450890"/>
                    </a:cubicBezTo>
                    <a:cubicBezTo>
                      <a:pt x="0" y="700088"/>
                      <a:pt x="243721" y="901899"/>
                      <a:pt x="544354" y="901899"/>
                    </a:cubicBezTo>
                    <a:cubicBezTo>
                      <a:pt x="613886" y="901899"/>
                      <a:pt x="680204" y="890707"/>
                      <a:pt x="741164" y="871061"/>
                    </a:cubicBezTo>
                    <a:lnTo>
                      <a:pt x="912733" y="965002"/>
                    </a:lnTo>
                    <a:lnTo>
                      <a:pt x="867489" y="813673"/>
                    </a:lnTo>
                    <a:cubicBezTo>
                      <a:pt x="868085" y="813316"/>
                      <a:pt x="868799" y="813078"/>
                      <a:pt x="869394" y="812721"/>
                    </a:cubicBezTo>
                    <a:cubicBezTo>
                      <a:pt x="1002506" y="730329"/>
                      <a:pt x="1088708" y="599004"/>
                      <a:pt x="1088708" y="450890"/>
                    </a:cubicBezTo>
                    <a:close/>
                    <a:moveTo>
                      <a:pt x="347782" y="365760"/>
                    </a:moveTo>
                    <a:cubicBezTo>
                      <a:pt x="307419" y="365760"/>
                      <a:pt x="274915" y="333018"/>
                      <a:pt x="274915" y="292894"/>
                    </a:cubicBezTo>
                    <a:cubicBezTo>
                      <a:pt x="274915" y="252651"/>
                      <a:pt x="307419" y="220028"/>
                      <a:pt x="347782" y="220028"/>
                    </a:cubicBezTo>
                    <a:cubicBezTo>
                      <a:pt x="387906" y="220028"/>
                      <a:pt x="420529" y="252651"/>
                      <a:pt x="420529" y="292894"/>
                    </a:cubicBezTo>
                    <a:cubicBezTo>
                      <a:pt x="420529" y="333018"/>
                      <a:pt x="387906" y="365760"/>
                      <a:pt x="347782" y="365760"/>
                    </a:cubicBezTo>
                    <a:close/>
                    <a:moveTo>
                      <a:pt x="716161" y="365760"/>
                    </a:moveTo>
                    <a:cubicBezTo>
                      <a:pt x="675918" y="365760"/>
                      <a:pt x="643414" y="333018"/>
                      <a:pt x="643414" y="292894"/>
                    </a:cubicBezTo>
                    <a:cubicBezTo>
                      <a:pt x="643414" y="252651"/>
                      <a:pt x="675918" y="220028"/>
                      <a:pt x="716161" y="220028"/>
                    </a:cubicBezTo>
                    <a:cubicBezTo>
                      <a:pt x="756404" y="220028"/>
                      <a:pt x="789027" y="252651"/>
                      <a:pt x="789027" y="292894"/>
                    </a:cubicBezTo>
                    <a:cubicBezTo>
                      <a:pt x="789027" y="333018"/>
                      <a:pt x="756404" y="365760"/>
                      <a:pt x="716161" y="36576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1" name="任意多边形: 形状 270">
                <a:extLst>
                  <a:ext uri="{FF2B5EF4-FFF2-40B4-BE49-F238E27FC236}">
                    <a16:creationId xmlns:a16="http://schemas.microsoft.com/office/drawing/2014/main" id="{B3F9C672-6064-E3E1-AC39-25A806D1229D}"/>
                  </a:ext>
                </a:extLst>
              </p:cNvPr>
              <p:cNvSpPr/>
              <p:nvPr/>
            </p:nvSpPr>
            <p:spPr>
              <a:xfrm>
                <a:off x="57983" y="229195"/>
                <a:ext cx="1251107" cy="1112282"/>
              </a:xfrm>
              <a:custGeom>
                <a:avLst/>
                <a:gdLst>
                  <a:gd name="connsiteX0" fmla="*/ 1225629 w 1251108"/>
                  <a:gd name="connsiteY0" fmla="*/ 462677 h 1112281"/>
                  <a:gd name="connsiteX1" fmla="*/ 1251109 w 1251108"/>
                  <a:gd name="connsiteY1" fmla="*/ 463153 h 1112281"/>
                  <a:gd name="connsiteX2" fmla="*/ 627459 w 1251108"/>
                  <a:gd name="connsiteY2" fmla="*/ 0 h 1112281"/>
                  <a:gd name="connsiteX3" fmla="*/ 0 w 1251108"/>
                  <a:gd name="connsiteY3" fmla="*/ 519708 h 1112281"/>
                  <a:gd name="connsiteX4" fmla="*/ 252770 w 1251108"/>
                  <a:gd name="connsiteY4" fmla="*/ 936665 h 1112281"/>
                  <a:gd name="connsiteX5" fmla="*/ 254913 w 1251108"/>
                  <a:gd name="connsiteY5" fmla="*/ 937855 h 1112281"/>
                  <a:gd name="connsiteX6" fmla="*/ 202883 w 1251108"/>
                  <a:gd name="connsiteY6" fmla="*/ 1112282 h 1112281"/>
                  <a:gd name="connsiteX7" fmla="*/ 400526 w 1251108"/>
                  <a:gd name="connsiteY7" fmla="*/ 1003935 h 1112281"/>
                  <a:gd name="connsiteX8" fmla="*/ 627459 w 1251108"/>
                  <a:gd name="connsiteY8" fmla="*/ 1039416 h 1112281"/>
                  <a:gd name="connsiteX9" fmla="*/ 701754 w 1251108"/>
                  <a:gd name="connsiteY9" fmla="*/ 1035606 h 1112281"/>
                  <a:gd name="connsiteX10" fmla="*/ 681395 w 1251108"/>
                  <a:gd name="connsiteY10" fmla="*/ 913686 h 1112281"/>
                  <a:gd name="connsiteX11" fmla="*/ 1225629 w 1251108"/>
                  <a:gd name="connsiteY11" fmla="*/ 462677 h 1112281"/>
                  <a:gd name="connsiteX12" fmla="*/ 854035 w 1251108"/>
                  <a:gd name="connsiteY12" fmla="*/ 253484 h 1112281"/>
                  <a:gd name="connsiteX13" fmla="*/ 937974 w 1251108"/>
                  <a:gd name="connsiteY13" fmla="*/ 337542 h 1112281"/>
                  <a:gd name="connsiteX14" fmla="*/ 854035 w 1251108"/>
                  <a:gd name="connsiteY14" fmla="*/ 421481 h 1112281"/>
                  <a:gd name="connsiteX15" fmla="*/ 769977 w 1251108"/>
                  <a:gd name="connsiteY15" fmla="*/ 337542 h 1112281"/>
                  <a:gd name="connsiteX16" fmla="*/ 854035 w 1251108"/>
                  <a:gd name="connsiteY16" fmla="*/ 253484 h 1112281"/>
                  <a:gd name="connsiteX17" fmla="*/ 429339 w 1251108"/>
                  <a:gd name="connsiteY17" fmla="*/ 421481 h 1112281"/>
                  <a:gd name="connsiteX18" fmla="*/ 345400 w 1251108"/>
                  <a:gd name="connsiteY18" fmla="*/ 337542 h 1112281"/>
                  <a:gd name="connsiteX19" fmla="*/ 429339 w 1251108"/>
                  <a:gd name="connsiteY19" fmla="*/ 253484 h 1112281"/>
                  <a:gd name="connsiteX20" fmla="*/ 513397 w 1251108"/>
                  <a:gd name="connsiteY20" fmla="*/ 337542 h 1112281"/>
                  <a:gd name="connsiteX21" fmla="*/ 429339 w 1251108"/>
                  <a:gd name="connsiteY21" fmla="*/ 421481 h 1112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51108" h="1112281">
                    <a:moveTo>
                      <a:pt x="1225629" y="462677"/>
                    </a:moveTo>
                    <a:cubicBezTo>
                      <a:pt x="1234202" y="462677"/>
                      <a:pt x="1242774" y="462796"/>
                      <a:pt x="1251109" y="463153"/>
                    </a:cubicBezTo>
                    <a:cubicBezTo>
                      <a:pt x="1217057" y="202763"/>
                      <a:pt x="950833" y="0"/>
                      <a:pt x="627459" y="0"/>
                    </a:cubicBezTo>
                    <a:cubicBezTo>
                      <a:pt x="280988" y="0"/>
                      <a:pt x="0" y="232767"/>
                      <a:pt x="0" y="519708"/>
                    </a:cubicBezTo>
                    <a:cubicBezTo>
                      <a:pt x="0" y="690443"/>
                      <a:pt x="99298" y="841891"/>
                      <a:pt x="252770" y="936665"/>
                    </a:cubicBezTo>
                    <a:cubicBezTo>
                      <a:pt x="253484" y="937022"/>
                      <a:pt x="254198" y="937379"/>
                      <a:pt x="254913" y="937855"/>
                    </a:cubicBezTo>
                    <a:lnTo>
                      <a:pt x="202883" y="1112282"/>
                    </a:lnTo>
                    <a:lnTo>
                      <a:pt x="400526" y="1003935"/>
                    </a:lnTo>
                    <a:cubicBezTo>
                      <a:pt x="471011" y="1026557"/>
                      <a:pt x="547330" y="1039416"/>
                      <a:pt x="627459" y="1039416"/>
                    </a:cubicBezTo>
                    <a:cubicBezTo>
                      <a:pt x="652582" y="1039416"/>
                      <a:pt x="677347" y="1038106"/>
                      <a:pt x="701754" y="1035606"/>
                    </a:cubicBezTo>
                    <a:cubicBezTo>
                      <a:pt x="688658" y="996910"/>
                      <a:pt x="681395" y="955953"/>
                      <a:pt x="681395" y="913686"/>
                    </a:cubicBezTo>
                    <a:cubicBezTo>
                      <a:pt x="681276" y="664488"/>
                      <a:pt x="925116" y="462677"/>
                      <a:pt x="1225629" y="462677"/>
                    </a:cubicBezTo>
                    <a:close/>
                    <a:moveTo>
                      <a:pt x="854035" y="253484"/>
                    </a:moveTo>
                    <a:cubicBezTo>
                      <a:pt x="900351" y="253484"/>
                      <a:pt x="937974" y="291108"/>
                      <a:pt x="937974" y="337542"/>
                    </a:cubicBezTo>
                    <a:cubicBezTo>
                      <a:pt x="937974" y="383858"/>
                      <a:pt x="900351" y="421481"/>
                      <a:pt x="854035" y="421481"/>
                    </a:cubicBezTo>
                    <a:cubicBezTo>
                      <a:pt x="807601" y="421481"/>
                      <a:pt x="769977" y="383858"/>
                      <a:pt x="769977" y="337542"/>
                    </a:cubicBezTo>
                    <a:cubicBezTo>
                      <a:pt x="770096" y="291108"/>
                      <a:pt x="807720" y="253484"/>
                      <a:pt x="854035" y="253484"/>
                    </a:cubicBezTo>
                    <a:close/>
                    <a:moveTo>
                      <a:pt x="429339" y="421481"/>
                    </a:moveTo>
                    <a:cubicBezTo>
                      <a:pt x="383024" y="421481"/>
                      <a:pt x="345400" y="383858"/>
                      <a:pt x="345400" y="337542"/>
                    </a:cubicBezTo>
                    <a:cubicBezTo>
                      <a:pt x="345400" y="291108"/>
                      <a:pt x="382905" y="253484"/>
                      <a:pt x="429339" y="253484"/>
                    </a:cubicBezTo>
                    <a:cubicBezTo>
                      <a:pt x="475774" y="253484"/>
                      <a:pt x="513397" y="291108"/>
                      <a:pt x="513397" y="337542"/>
                    </a:cubicBezTo>
                    <a:cubicBezTo>
                      <a:pt x="513397" y="383858"/>
                      <a:pt x="475774" y="421481"/>
                      <a:pt x="429339" y="42148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64" name="图形 221">
              <a:extLst>
                <a:ext uri="{FF2B5EF4-FFF2-40B4-BE49-F238E27FC236}">
                  <a16:creationId xmlns:a16="http://schemas.microsoft.com/office/drawing/2014/main" id="{71723DF2-01B6-28BC-300B-F9A81D403CD1}"/>
                </a:ext>
              </a:extLst>
            </p:cNvPr>
            <p:cNvSpPr/>
            <p:nvPr/>
          </p:nvSpPr>
          <p:spPr>
            <a:xfrm>
              <a:off x="7660612" y="2525119"/>
              <a:ext cx="482382" cy="457701"/>
            </a:xfrm>
            <a:custGeom>
              <a:avLst/>
              <a:gdLst>
                <a:gd name="connsiteX0" fmla="*/ 833438 w 1666875"/>
                <a:gd name="connsiteY0" fmla="*/ 0 h 1666875"/>
                <a:gd name="connsiteX1" fmla="*/ 0 w 1666875"/>
                <a:gd name="connsiteY1" fmla="*/ 833438 h 1666875"/>
                <a:gd name="connsiteX2" fmla="*/ 833438 w 1666875"/>
                <a:gd name="connsiteY2" fmla="*/ 1666875 h 1666875"/>
                <a:gd name="connsiteX3" fmla="*/ 1666875 w 1666875"/>
                <a:gd name="connsiteY3" fmla="*/ 833438 h 1666875"/>
                <a:gd name="connsiteX4" fmla="*/ 833438 w 1666875"/>
                <a:gd name="connsiteY4" fmla="*/ 0 h 1666875"/>
                <a:gd name="connsiteX5" fmla="*/ 1225042 w 1666875"/>
                <a:gd name="connsiteY5" fmla="*/ 1139279 h 1666875"/>
                <a:gd name="connsiteX6" fmla="*/ 1141512 w 1666875"/>
                <a:gd name="connsiteY6" fmla="*/ 1041239 h 1666875"/>
                <a:gd name="connsiteX7" fmla="*/ 1046448 w 1666875"/>
                <a:gd name="connsiteY7" fmla="*/ 1230623 h 1666875"/>
                <a:gd name="connsiteX8" fmla="*/ 1131838 w 1666875"/>
                <a:gd name="connsiteY8" fmla="*/ 1294619 h 1666875"/>
                <a:gd name="connsiteX9" fmla="*/ 834554 w 1666875"/>
                <a:gd name="connsiteY9" fmla="*/ 1302060 h 1666875"/>
                <a:gd name="connsiteX10" fmla="*/ 537270 w 1666875"/>
                <a:gd name="connsiteY10" fmla="*/ 1294619 h 1666875"/>
                <a:gd name="connsiteX11" fmla="*/ 622474 w 1666875"/>
                <a:gd name="connsiteY11" fmla="*/ 1230623 h 1666875"/>
                <a:gd name="connsiteX12" fmla="*/ 527410 w 1666875"/>
                <a:gd name="connsiteY12" fmla="*/ 1041239 h 1666875"/>
                <a:gd name="connsiteX13" fmla="*/ 443880 w 1666875"/>
                <a:gd name="connsiteY13" fmla="*/ 1139279 h 1666875"/>
                <a:gd name="connsiteX14" fmla="*/ 461367 w 1666875"/>
                <a:gd name="connsiteY14" fmla="*/ 953802 h 1666875"/>
                <a:gd name="connsiteX15" fmla="*/ 536153 w 1666875"/>
                <a:gd name="connsiteY15" fmla="*/ 756977 h 1666875"/>
                <a:gd name="connsiteX16" fmla="*/ 834554 w 1666875"/>
                <a:gd name="connsiteY16" fmla="*/ 357001 h 1666875"/>
                <a:gd name="connsiteX17" fmla="*/ 1132954 w 1666875"/>
                <a:gd name="connsiteY17" fmla="*/ 756977 h 1666875"/>
                <a:gd name="connsiteX18" fmla="*/ 1207740 w 1666875"/>
                <a:gd name="connsiteY18" fmla="*/ 953802 h 1666875"/>
                <a:gd name="connsiteX19" fmla="*/ 1225042 w 1666875"/>
                <a:gd name="connsiteY19" fmla="*/ 1139279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66875" h="1666875">
                  <a:moveTo>
                    <a:pt x="833438" y="0"/>
                  </a:moveTo>
                  <a:cubicBezTo>
                    <a:pt x="373187" y="0"/>
                    <a:pt x="0" y="373187"/>
                    <a:pt x="0" y="833438"/>
                  </a:cubicBezTo>
                  <a:cubicBezTo>
                    <a:pt x="0" y="1293689"/>
                    <a:pt x="373187" y="1666875"/>
                    <a:pt x="833438" y="1666875"/>
                  </a:cubicBezTo>
                  <a:cubicBezTo>
                    <a:pt x="1293689" y="1666875"/>
                    <a:pt x="1666875" y="1293689"/>
                    <a:pt x="1666875" y="833438"/>
                  </a:cubicBezTo>
                  <a:cubicBezTo>
                    <a:pt x="1666875" y="373187"/>
                    <a:pt x="1293689" y="0"/>
                    <a:pt x="833438" y="0"/>
                  </a:cubicBezTo>
                  <a:close/>
                  <a:moveTo>
                    <a:pt x="1225042" y="1139279"/>
                  </a:moveTo>
                  <a:cubicBezTo>
                    <a:pt x="1203648" y="1141884"/>
                    <a:pt x="1141512" y="1041239"/>
                    <a:pt x="1141512" y="1041239"/>
                  </a:cubicBezTo>
                  <a:cubicBezTo>
                    <a:pt x="1141512" y="1099468"/>
                    <a:pt x="1111374" y="1175556"/>
                    <a:pt x="1046448" y="1230623"/>
                  </a:cubicBezTo>
                  <a:cubicBezTo>
                    <a:pt x="1077888" y="1240296"/>
                    <a:pt x="1148581" y="1266341"/>
                    <a:pt x="1131838" y="1294619"/>
                  </a:cubicBezTo>
                  <a:cubicBezTo>
                    <a:pt x="1118257" y="1317501"/>
                    <a:pt x="898178" y="1309315"/>
                    <a:pt x="834554" y="1302060"/>
                  </a:cubicBezTo>
                  <a:cubicBezTo>
                    <a:pt x="770930" y="1309129"/>
                    <a:pt x="550850" y="1317501"/>
                    <a:pt x="537270" y="1294619"/>
                  </a:cubicBezTo>
                  <a:cubicBezTo>
                    <a:pt x="520340" y="1266341"/>
                    <a:pt x="591034" y="1240296"/>
                    <a:pt x="622474" y="1230623"/>
                  </a:cubicBezTo>
                  <a:cubicBezTo>
                    <a:pt x="557361" y="1175742"/>
                    <a:pt x="527410" y="1099654"/>
                    <a:pt x="527410" y="1041239"/>
                  </a:cubicBezTo>
                  <a:cubicBezTo>
                    <a:pt x="527410" y="1041239"/>
                    <a:pt x="465274" y="1141884"/>
                    <a:pt x="443880" y="1139279"/>
                  </a:cubicBezTo>
                  <a:cubicBezTo>
                    <a:pt x="433834" y="1137977"/>
                    <a:pt x="420812" y="1084213"/>
                    <a:pt x="461367" y="953802"/>
                  </a:cubicBezTo>
                  <a:cubicBezTo>
                    <a:pt x="480529" y="892411"/>
                    <a:pt x="502295" y="841251"/>
                    <a:pt x="536153" y="756977"/>
                  </a:cubicBezTo>
                  <a:cubicBezTo>
                    <a:pt x="530386" y="539502"/>
                    <a:pt x="620427" y="357001"/>
                    <a:pt x="834554" y="357001"/>
                  </a:cubicBezTo>
                  <a:cubicBezTo>
                    <a:pt x="1046448" y="357001"/>
                    <a:pt x="1138349" y="535781"/>
                    <a:pt x="1132954" y="756977"/>
                  </a:cubicBezTo>
                  <a:cubicBezTo>
                    <a:pt x="1166626" y="841065"/>
                    <a:pt x="1188579" y="892411"/>
                    <a:pt x="1207740" y="953802"/>
                  </a:cubicBezTo>
                  <a:cubicBezTo>
                    <a:pt x="1248110" y="1084213"/>
                    <a:pt x="1234901" y="1138163"/>
                    <a:pt x="1225042" y="1139279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265" name="图形 224">
              <a:extLst>
                <a:ext uri="{FF2B5EF4-FFF2-40B4-BE49-F238E27FC236}">
                  <a16:creationId xmlns:a16="http://schemas.microsoft.com/office/drawing/2014/main" id="{7CAAB46C-6B22-0F43-E4D3-47BF8BC8C896}"/>
                </a:ext>
              </a:extLst>
            </p:cNvPr>
            <p:cNvSpPr/>
            <p:nvPr/>
          </p:nvSpPr>
          <p:spPr>
            <a:xfrm>
              <a:off x="9258355" y="1778100"/>
              <a:ext cx="377229" cy="452692"/>
            </a:xfrm>
            <a:custGeom>
              <a:avLst/>
              <a:gdLst>
                <a:gd name="connsiteX0" fmla="*/ 1585206 w 1587437"/>
                <a:gd name="connsiteY0" fmla="*/ 788603 h 1905000"/>
                <a:gd name="connsiteX1" fmla="*/ 1151930 w 1587437"/>
                <a:gd name="connsiteY1" fmla="*/ 643868 h 1905000"/>
                <a:gd name="connsiteX2" fmla="*/ 1151930 w 1587437"/>
                <a:gd name="connsiteY2" fmla="*/ 1299270 h 1905000"/>
                <a:gd name="connsiteX3" fmla="*/ 575965 w 1587437"/>
                <a:gd name="connsiteY3" fmla="*/ 1905000 h 1905000"/>
                <a:gd name="connsiteX4" fmla="*/ 0 w 1587437"/>
                <a:gd name="connsiteY4" fmla="*/ 1299270 h 1905000"/>
                <a:gd name="connsiteX5" fmla="*/ 575965 w 1587437"/>
                <a:gd name="connsiteY5" fmla="*/ 693539 h 1905000"/>
                <a:gd name="connsiteX6" fmla="*/ 668796 w 1587437"/>
                <a:gd name="connsiteY6" fmla="*/ 701539 h 1905000"/>
                <a:gd name="connsiteX7" fmla="*/ 668796 w 1587437"/>
                <a:gd name="connsiteY7" fmla="*/ 1048680 h 1905000"/>
                <a:gd name="connsiteX8" fmla="*/ 578383 w 1587437"/>
                <a:gd name="connsiteY8" fmla="*/ 1031565 h 1905000"/>
                <a:gd name="connsiteX9" fmla="*/ 321283 w 1587437"/>
                <a:gd name="connsiteY9" fmla="*/ 1301874 h 1905000"/>
                <a:gd name="connsiteX10" fmla="*/ 578383 w 1587437"/>
                <a:gd name="connsiteY10" fmla="*/ 1572183 h 1905000"/>
                <a:gd name="connsiteX11" fmla="*/ 835298 w 1587437"/>
                <a:gd name="connsiteY11" fmla="*/ 1301874 h 1905000"/>
                <a:gd name="connsiteX12" fmla="*/ 835298 w 1587437"/>
                <a:gd name="connsiteY12" fmla="*/ 0 h 1905000"/>
                <a:gd name="connsiteX13" fmla="*/ 1156581 w 1587437"/>
                <a:gd name="connsiteY13" fmla="*/ 0 h 1905000"/>
                <a:gd name="connsiteX14" fmla="*/ 1587438 w 1587437"/>
                <a:gd name="connsiteY14" fmla="*/ 452996 h 1905000"/>
                <a:gd name="connsiteX15" fmla="*/ 1587438 w 1587437"/>
                <a:gd name="connsiteY15" fmla="*/ 788417 h 1905000"/>
                <a:gd name="connsiteX16" fmla="*/ 1585206 w 1587437"/>
                <a:gd name="connsiteY16" fmla="*/ 788603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7437" h="1905000">
                  <a:moveTo>
                    <a:pt x="1585206" y="788603"/>
                  </a:moveTo>
                  <a:cubicBezTo>
                    <a:pt x="1428936" y="788603"/>
                    <a:pt x="1276945" y="737815"/>
                    <a:pt x="1151930" y="643868"/>
                  </a:cubicBezTo>
                  <a:lnTo>
                    <a:pt x="1151930" y="1299270"/>
                  </a:lnTo>
                  <a:cubicBezTo>
                    <a:pt x="1151930" y="1633947"/>
                    <a:pt x="894085" y="1905000"/>
                    <a:pt x="575965" y="1905000"/>
                  </a:cubicBezTo>
                  <a:cubicBezTo>
                    <a:pt x="257845" y="1905000"/>
                    <a:pt x="0" y="1633947"/>
                    <a:pt x="0" y="1299270"/>
                  </a:cubicBezTo>
                  <a:cubicBezTo>
                    <a:pt x="0" y="964592"/>
                    <a:pt x="257845" y="693539"/>
                    <a:pt x="575965" y="693539"/>
                  </a:cubicBezTo>
                  <a:cubicBezTo>
                    <a:pt x="607777" y="693539"/>
                    <a:pt x="638659" y="696330"/>
                    <a:pt x="668796" y="701539"/>
                  </a:cubicBezTo>
                  <a:lnTo>
                    <a:pt x="668796" y="1048680"/>
                  </a:lnTo>
                  <a:cubicBezTo>
                    <a:pt x="639961" y="1037332"/>
                    <a:pt x="609265" y="1031565"/>
                    <a:pt x="578383" y="1031565"/>
                  </a:cubicBezTo>
                  <a:cubicBezTo>
                    <a:pt x="436438" y="1031565"/>
                    <a:pt x="321283" y="1152488"/>
                    <a:pt x="321283" y="1301874"/>
                  </a:cubicBezTo>
                  <a:cubicBezTo>
                    <a:pt x="321283" y="1451074"/>
                    <a:pt x="436438" y="1572183"/>
                    <a:pt x="578383" y="1572183"/>
                  </a:cubicBezTo>
                  <a:cubicBezTo>
                    <a:pt x="720142" y="1572183"/>
                    <a:pt x="835298" y="1451074"/>
                    <a:pt x="835298" y="1301874"/>
                  </a:cubicBezTo>
                  <a:lnTo>
                    <a:pt x="835298" y="0"/>
                  </a:lnTo>
                  <a:lnTo>
                    <a:pt x="1156581" y="0"/>
                  </a:lnTo>
                  <a:cubicBezTo>
                    <a:pt x="1156581" y="250217"/>
                    <a:pt x="1349499" y="452996"/>
                    <a:pt x="1587438" y="452996"/>
                  </a:cubicBezTo>
                  <a:lnTo>
                    <a:pt x="1587438" y="788417"/>
                  </a:lnTo>
                  <a:lnTo>
                    <a:pt x="1585206" y="788603"/>
                  </a:lnTo>
                </a:path>
              </a:pathLst>
            </a:custGeom>
            <a:solidFill>
              <a:schemeClr val="bg1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66" name="图形 227">
              <a:extLst>
                <a:ext uri="{FF2B5EF4-FFF2-40B4-BE49-F238E27FC236}">
                  <a16:creationId xmlns:a16="http://schemas.microsoft.com/office/drawing/2014/main" id="{D74ED657-DB7C-9151-B32E-0C5355414B97}"/>
                </a:ext>
              </a:extLst>
            </p:cNvPr>
            <p:cNvSpPr/>
            <p:nvPr/>
          </p:nvSpPr>
          <p:spPr>
            <a:xfrm>
              <a:off x="8433376" y="2498684"/>
              <a:ext cx="484137" cy="484136"/>
            </a:xfrm>
            <a:custGeom>
              <a:avLst/>
              <a:gdLst>
                <a:gd name="connsiteX0" fmla="*/ 952500 w 1905000"/>
                <a:gd name="connsiteY0" fmla="*/ 0 h 1905000"/>
                <a:gd name="connsiteX1" fmla="*/ 0 w 1905000"/>
                <a:gd name="connsiteY1" fmla="*/ 952500 h 1905000"/>
                <a:gd name="connsiteX2" fmla="*/ 952500 w 1905000"/>
                <a:gd name="connsiteY2" fmla="*/ 1905000 h 1905000"/>
                <a:gd name="connsiteX3" fmla="*/ 1905000 w 1905000"/>
                <a:gd name="connsiteY3" fmla="*/ 952500 h 1905000"/>
                <a:gd name="connsiteX4" fmla="*/ 952500 w 1905000"/>
                <a:gd name="connsiteY4" fmla="*/ 0 h 1905000"/>
                <a:gd name="connsiteX5" fmla="*/ 1414096 w 1905000"/>
                <a:gd name="connsiteY5" fmla="*/ 681404 h 1905000"/>
                <a:gd name="connsiteX6" fmla="*/ 1399442 w 1905000"/>
                <a:gd name="connsiteY6" fmla="*/ 696058 h 1905000"/>
                <a:gd name="connsiteX7" fmla="*/ 1355481 w 1905000"/>
                <a:gd name="connsiteY7" fmla="*/ 725365 h 1905000"/>
                <a:gd name="connsiteX8" fmla="*/ 1348154 w 1905000"/>
                <a:gd name="connsiteY8" fmla="*/ 740019 h 1905000"/>
                <a:gd name="connsiteX9" fmla="*/ 1311519 w 1905000"/>
                <a:gd name="connsiteY9" fmla="*/ 981808 h 1905000"/>
                <a:gd name="connsiteX10" fmla="*/ 1018442 w 1905000"/>
                <a:gd name="connsiteY10" fmla="*/ 1296865 h 1905000"/>
                <a:gd name="connsiteX11" fmla="*/ 659423 w 1905000"/>
                <a:gd name="connsiteY11" fmla="*/ 1355481 h 1905000"/>
                <a:gd name="connsiteX12" fmla="*/ 505558 w 1905000"/>
                <a:gd name="connsiteY12" fmla="*/ 1296865 h 1905000"/>
                <a:gd name="connsiteX13" fmla="*/ 498231 w 1905000"/>
                <a:gd name="connsiteY13" fmla="*/ 1289539 h 1905000"/>
                <a:gd name="connsiteX14" fmla="*/ 512885 w 1905000"/>
                <a:gd name="connsiteY14" fmla="*/ 1274885 h 1905000"/>
                <a:gd name="connsiteX15" fmla="*/ 622788 w 1905000"/>
                <a:gd name="connsiteY15" fmla="*/ 1252904 h 1905000"/>
                <a:gd name="connsiteX16" fmla="*/ 725365 w 1905000"/>
                <a:gd name="connsiteY16" fmla="*/ 1194289 h 1905000"/>
                <a:gd name="connsiteX17" fmla="*/ 732692 w 1905000"/>
                <a:gd name="connsiteY17" fmla="*/ 1186962 h 1905000"/>
                <a:gd name="connsiteX18" fmla="*/ 725365 w 1905000"/>
                <a:gd name="connsiteY18" fmla="*/ 1172308 h 1905000"/>
                <a:gd name="connsiteX19" fmla="*/ 652096 w 1905000"/>
                <a:gd name="connsiteY19" fmla="*/ 1135673 h 1905000"/>
                <a:gd name="connsiteX20" fmla="*/ 586154 w 1905000"/>
                <a:gd name="connsiteY20" fmla="*/ 1062404 h 1905000"/>
                <a:gd name="connsiteX21" fmla="*/ 586154 w 1905000"/>
                <a:gd name="connsiteY21" fmla="*/ 1055077 h 1905000"/>
                <a:gd name="connsiteX22" fmla="*/ 600808 w 1905000"/>
                <a:gd name="connsiteY22" fmla="*/ 1040423 h 1905000"/>
                <a:gd name="connsiteX23" fmla="*/ 622788 w 1905000"/>
                <a:gd name="connsiteY23" fmla="*/ 1040423 h 1905000"/>
                <a:gd name="connsiteX24" fmla="*/ 630115 w 1905000"/>
                <a:gd name="connsiteY24" fmla="*/ 1033096 h 1905000"/>
                <a:gd name="connsiteX25" fmla="*/ 622788 w 1905000"/>
                <a:gd name="connsiteY25" fmla="*/ 1011115 h 1905000"/>
                <a:gd name="connsiteX26" fmla="*/ 549519 w 1905000"/>
                <a:gd name="connsiteY26" fmla="*/ 952500 h 1905000"/>
                <a:gd name="connsiteX27" fmla="*/ 505558 w 1905000"/>
                <a:gd name="connsiteY27" fmla="*/ 849923 h 1905000"/>
                <a:gd name="connsiteX28" fmla="*/ 505558 w 1905000"/>
                <a:gd name="connsiteY28" fmla="*/ 842596 h 1905000"/>
                <a:gd name="connsiteX29" fmla="*/ 520212 w 1905000"/>
                <a:gd name="connsiteY29" fmla="*/ 835269 h 1905000"/>
                <a:gd name="connsiteX30" fmla="*/ 542192 w 1905000"/>
                <a:gd name="connsiteY30" fmla="*/ 842596 h 1905000"/>
                <a:gd name="connsiteX31" fmla="*/ 556846 w 1905000"/>
                <a:gd name="connsiteY31" fmla="*/ 842596 h 1905000"/>
                <a:gd name="connsiteX32" fmla="*/ 571500 w 1905000"/>
                <a:gd name="connsiteY32" fmla="*/ 835269 h 1905000"/>
                <a:gd name="connsiteX33" fmla="*/ 571500 w 1905000"/>
                <a:gd name="connsiteY33" fmla="*/ 813288 h 1905000"/>
                <a:gd name="connsiteX34" fmla="*/ 512885 w 1905000"/>
                <a:gd name="connsiteY34" fmla="*/ 703385 h 1905000"/>
                <a:gd name="connsiteX35" fmla="*/ 527539 w 1905000"/>
                <a:gd name="connsiteY35" fmla="*/ 586154 h 1905000"/>
                <a:gd name="connsiteX36" fmla="*/ 527539 w 1905000"/>
                <a:gd name="connsiteY36" fmla="*/ 578827 h 1905000"/>
                <a:gd name="connsiteX37" fmla="*/ 527539 w 1905000"/>
                <a:gd name="connsiteY37" fmla="*/ 593481 h 1905000"/>
                <a:gd name="connsiteX38" fmla="*/ 696058 w 1905000"/>
                <a:gd name="connsiteY38" fmla="*/ 725365 h 1905000"/>
                <a:gd name="connsiteX39" fmla="*/ 930519 w 1905000"/>
                <a:gd name="connsiteY39" fmla="*/ 783981 h 1905000"/>
                <a:gd name="connsiteX40" fmla="*/ 945173 w 1905000"/>
                <a:gd name="connsiteY40" fmla="*/ 769327 h 1905000"/>
                <a:gd name="connsiteX41" fmla="*/ 1091712 w 1905000"/>
                <a:gd name="connsiteY41" fmla="*/ 542192 h 1905000"/>
                <a:gd name="connsiteX42" fmla="*/ 1289539 w 1905000"/>
                <a:gd name="connsiteY42" fmla="*/ 593481 h 1905000"/>
                <a:gd name="connsiteX43" fmla="*/ 1304192 w 1905000"/>
                <a:gd name="connsiteY43" fmla="*/ 600808 h 1905000"/>
                <a:gd name="connsiteX44" fmla="*/ 1355481 w 1905000"/>
                <a:gd name="connsiteY44" fmla="*/ 593481 h 1905000"/>
                <a:gd name="connsiteX45" fmla="*/ 1399442 w 1905000"/>
                <a:gd name="connsiteY45" fmla="*/ 578827 h 1905000"/>
                <a:gd name="connsiteX46" fmla="*/ 1414096 w 1905000"/>
                <a:gd name="connsiteY46" fmla="*/ 578827 h 1905000"/>
                <a:gd name="connsiteX47" fmla="*/ 1421423 w 1905000"/>
                <a:gd name="connsiteY47" fmla="*/ 600808 h 1905000"/>
                <a:gd name="connsiteX48" fmla="*/ 1384788 w 1905000"/>
                <a:gd name="connsiteY48" fmla="*/ 644769 h 1905000"/>
                <a:gd name="connsiteX49" fmla="*/ 1377462 w 1905000"/>
                <a:gd name="connsiteY49" fmla="*/ 652096 h 1905000"/>
                <a:gd name="connsiteX50" fmla="*/ 1370135 w 1905000"/>
                <a:gd name="connsiteY50" fmla="*/ 666750 h 1905000"/>
                <a:gd name="connsiteX51" fmla="*/ 1384788 w 1905000"/>
                <a:gd name="connsiteY51" fmla="*/ 681404 h 1905000"/>
                <a:gd name="connsiteX52" fmla="*/ 1414096 w 1905000"/>
                <a:gd name="connsiteY52" fmla="*/ 674077 h 1905000"/>
                <a:gd name="connsiteX53" fmla="*/ 1428750 w 1905000"/>
                <a:gd name="connsiteY53" fmla="*/ 674077 h 1905000"/>
                <a:gd name="connsiteX54" fmla="*/ 1414096 w 1905000"/>
                <a:gd name="connsiteY54" fmla="*/ 681404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905000" h="1905000">
                  <a:moveTo>
                    <a:pt x="952500" y="0"/>
                  </a:moveTo>
                  <a:cubicBezTo>
                    <a:pt x="424962" y="0"/>
                    <a:pt x="0" y="424962"/>
                    <a:pt x="0" y="952500"/>
                  </a:cubicBezTo>
                  <a:cubicBezTo>
                    <a:pt x="0" y="1480038"/>
                    <a:pt x="424962" y="1905000"/>
                    <a:pt x="952500" y="1905000"/>
                  </a:cubicBezTo>
                  <a:cubicBezTo>
                    <a:pt x="1480038" y="1905000"/>
                    <a:pt x="1905000" y="1480038"/>
                    <a:pt x="1905000" y="952500"/>
                  </a:cubicBezTo>
                  <a:cubicBezTo>
                    <a:pt x="1905000" y="424962"/>
                    <a:pt x="1480038" y="0"/>
                    <a:pt x="952500" y="0"/>
                  </a:cubicBezTo>
                  <a:close/>
                  <a:moveTo>
                    <a:pt x="1414096" y="681404"/>
                  </a:moveTo>
                  <a:cubicBezTo>
                    <a:pt x="1406769" y="688731"/>
                    <a:pt x="1406769" y="696058"/>
                    <a:pt x="1399442" y="696058"/>
                  </a:cubicBezTo>
                  <a:cubicBezTo>
                    <a:pt x="1384788" y="710712"/>
                    <a:pt x="1370135" y="718039"/>
                    <a:pt x="1355481" y="725365"/>
                  </a:cubicBezTo>
                  <a:cubicBezTo>
                    <a:pt x="1348154" y="725365"/>
                    <a:pt x="1348154" y="732692"/>
                    <a:pt x="1348154" y="740019"/>
                  </a:cubicBezTo>
                  <a:cubicBezTo>
                    <a:pt x="1355481" y="820615"/>
                    <a:pt x="1340827" y="901212"/>
                    <a:pt x="1311519" y="981808"/>
                  </a:cubicBezTo>
                  <a:cubicBezTo>
                    <a:pt x="1260231" y="1121019"/>
                    <a:pt x="1150327" y="1230923"/>
                    <a:pt x="1018442" y="1296865"/>
                  </a:cubicBezTo>
                  <a:cubicBezTo>
                    <a:pt x="908538" y="1362808"/>
                    <a:pt x="776654" y="1384788"/>
                    <a:pt x="659423" y="1355481"/>
                  </a:cubicBezTo>
                  <a:cubicBezTo>
                    <a:pt x="600808" y="1348154"/>
                    <a:pt x="549519" y="1326173"/>
                    <a:pt x="505558" y="1296865"/>
                  </a:cubicBezTo>
                  <a:lnTo>
                    <a:pt x="498231" y="1289539"/>
                  </a:lnTo>
                  <a:cubicBezTo>
                    <a:pt x="498231" y="1282212"/>
                    <a:pt x="505558" y="1274885"/>
                    <a:pt x="512885" y="1274885"/>
                  </a:cubicBezTo>
                  <a:cubicBezTo>
                    <a:pt x="549519" y="1274885"/>
                    <a:pt x="586154" y="1267558"/>
                    <a:pt x="622788" y="1252904"/>
                  </a:cubicBezTo>
                  <a:cubicBezTo>
                    <a:pt x="659423" y="1238250"/>
                    <a:pt x="696058" y="1216269"/>
                    <a:pt x="725365" y="1194289"/>
                  </a:cubicBezTo>
                  <a:lnTo>
                    <a:pt x="732692" y="1186962"/>
                  </a:lnTo>
                  <a:cubicBezTo>
                    <a:pt x="732692" y="1179635"/>
                    <a:pt x="732692" y="1172308"/>
                    <a:pt x="725365" y="1172308"/>
                  </a:cubicBezTo>
                  <a:cubicBezTo>
                    <a:pt x="696058" y="1164981"/>
                    <a:pt x="674077" y="1150327"/>
                    <a:pt x="652096" y="1135673"/>
                  </a:cubicBezTo>
                  <a:cubicBezTo>
                    <a:pt x="622788" y="1121019"/>
                    <a:pt x="600808" y="1091712"/>
                    <a:pt x="586154" y="1062404"/>
                  </a:cubicBezTo>
                  <a:lnTo>
                    <a:pt x="586154" y="1055077"/>
                  </a:lnTo>
                  <a:cubicBezTo>
                    <a:pt x="586154" y="1047750"/>
                    <a:pt x="593481" y="1040423"/>
                    <a:pt x="600808" y="1040423"/>
                  </a:cubicBezTo>
                  <a:lnTo>
                    <a:pt x="622788" y="1040423"/>
                  </a:lnTo>
                  <a:cubicBezTo>
                    <a:pt x="630115" y="1040423"/>
                    <a:pt x="630115" y="1040423"/>
                    <a:pt x="630115" y="1033096"/>
                  </a:cubicBezTo>
                  <a:cubicBezTo>
                    <a:pt x="637442" y="1025769"/>
                    <a:pt x="630115" y="1018442"/>
                    <a:pt x="622788" y="1011115"/>
                  </a:cubicBezTo>
                  <a:cubicBezTo>
                    <a:pt x="593481" y="996462"/>
                    <a:pt x="571500" y="974481"/>
                    <a:pt x="549519" y="952500"/>
                  </a:cubicBezTo>
                  <a:cubicBezTo>
                    <a:pt x="520212" y="923192"/>
                    <a:pt x="505558" y="886558"/>
                    <a:pt x="505558" y="849923"/>
                  </a:cubicBezTo>
                  <a:lnTo>
                    <a:pt x="505558" y="842596"/>
                  </a:lnTo>
                  <a:cubicBezTo>
                    <a:pt x="505558" y="835269"/>
                    <a:pt x="520212" y="835269"/>
                    <a:pt x="520212" y="835269"/>
                  </a:cubicBezTo>
                  <a:cubicBezTo>
                    <a:pt x="527539" y="835269"/>
                    <a:pt x="534865" y="842596"/>
                    <a:pt x="542192" y="842596"/>
                  </a:cubicBezTo>
                  <a:lnTo>
                    <a:pt x="556846" y="842596"/>
                  </a:lnTo>
                  <a:cubicBezTo>
                    <a:pt x="564173" y="842596"/>
                    <a:pt x="564173" y="842596"/>
                    <a:pt x="571500" y="835269"/>
                  </a:cubicBezTo>
                  <a:cubicBezTo>
                    <a:pt x="578827" y="827942"/>
                    <a:pt x="578827" y="820615"/>
                    <a:pt x="571500" y="813288"/>
                  </a:cubicBezTo>
                  <a:cubicBezTo>
                    <a:pt x="542192" y="783981"/>
                    <a:pt x="520212" y="747346"/>
                    <a:pt x="512885" y="703385"/>
                  </a:cubicBezTo>
                  <a:cubicBezTo>
                    <a:pt x="505558" y="666750"/>
                    <a:pt x="512885" y="622788"/>
                    <a:pt x="527539" y="586154"/>
                  </a:cubicBezTo>
                  <a:lnTo>
                    <a:pt x="527539" y="578827"/>
                  </a:lnTo>
                  <a:cubicBezTo>
                    <a:pt x="512885" y="586154"/>
                    <a:pt x="520212" y="586154"/>
                    <a:pt x="527539" y="593481"/>
                  </a:cubicBezTo>
                  <a:cubicBezTo>
                    <a:pt x="578827" y="644769"/>
                    <a:pt x="630115" y="688731"/>
                    <a:pt x="696058" y="725365"/>
                  </a:cubicBezTo>
                  <a:cubicBezTo>
                    <a:pt x="769327" y="762000"/>
                    <a:pt x="849923" y="783981"/>
                    <a:pt x="930519" y="783981"/>
                  </a:cubicBezTo>
                  <a:cubicBezTo>
                    <a:pt x="937846" y="783981"/>
                    <a:pt x="945173" y="776654"/>
                    <a:pt x="945173" y="769327"/>
                  </a:cubicBezTo>
                  <a:cubicBezTo>
                    <a:pt x="945173" y="725365"/>
                    <a:pt x="959827" y="578827"/>
                    <a:pt x="1091712" y="542192"/>
                  </a:cubicBezTo>
                  <a:cubicBezTo>
                    <a:pt x="1157654" y="520212"/>
                    <a:pt x="1238250" y="534865"/>
                    <a:pt x="1289539" y="593481"/>
                  </a:cubicBezTo>
                  <a:cubicBezTo>
                    <a:pt x="1289539" y="593481"/>
                    <a:pt x="1296865" y="600808"/>
                    <a:pt x="1304192" y="600808"/>
                  </a:cubicBezTo>
                  <a:cubicBezTo>
                    <a:pt x="1318846" y="600808"/>
                    <a:pt x="1333500" y="593481"/>
                    <a:pt x="1355481" y="593481"/>
                  </a:cubicBezTo>
                  <a:cubicBezTo>
                    <a:pt x="1370135" y="586154"/>
                    <a:pt x="1384788" y="586154"/>
                    <a:pt x="1399442" y="578827"/>
                  </a:cubicBezTo>
                  <a:lnTo>
                    <a:pt x="1414096" y="578827"/>
                  </a:lnTo>
                  <a:cubicBezTo>
                    <a:pt x="1421423" y="578827"/>
                    <a:pt x="1421423" y="593481"/>
                    <a:pt x="1421423" y="600808"/>
                  </a:cubicBezTo>
                  <a:cubicBezTo>
                    <a:pt x="1414096" y="615462"/>
                    <a:pt x="1399442" y="630115"/>
                    <a:pt x="1384788" y="644769"/>
                  </a:cubicBezTo>
                  <a:lnTo>
                    <a:pt x="1377462" y="652096"/>
                  </a:lnTo>
                  <a:cubicBezTo>
                    <a:pt x="1370135" y="652096"/>
                    <a:pt x="1370135" y="659423"/>
                    <a:pt x="1370135" y="666750"/>
                  </a:cubicBezTo>
                  <a:cubicBezTo>
                    <a:pt x="1370135" y="674077"/>
                    <a:pt x="1377462" y="681404"/>
                    <a:pt x="1384788" y="681404"/>
                  </a:cubicBezTo>
                  <a:cubicBezTo>
                    <a:pt x="1392115" y="681404"/>
                    <a:pt x="1399442" y="681404"/>
                    <a:pt x="1414096" y="674077"/>
                  </a:cubicBezTo>
                  <a:lnTo>
                    <a:pt x="1428750" y="674077"/>
                  </a:lnTo>
                  <a:cubicBezTo>
                    <a:pt x="1421423" y="666750"/>
                    <a:pt x="1421423" y="681404"/>
                    <a:pt x="1414096" y="681404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267" name="组合 266">
              <a:extLst>
                <a:ext uri="{FF2B5EF4-FFF2-40B4-BE49-F238E27FC236}">
                  <a16:creationId xmlns:a16="http://schemas.microsoft.com/office/drawing/2014/main" id="{4D68006E-DC9F-E7F1-6022-F436A8E09611}"/>
                </a:ext>
              </a:extLst>
            </p:cNvPr>
            <p:cNvGrpSpPr/>
            <p:nvPr/>
          </p:nvGrpSpPr>
          <p:grpSpPr>
            <a:xfrm>
              <a:off x="9265215" y="2498684"/>
              <a:ext cx="377230" cy="444167"/>
              <a:chOff x="143619" y="0"/>
              <a:chExt cx="1617761" cy="1904827"/>
            </a:xfrm>
            <a:solidFill>
              <a:schemeClr val="bg1"/>
            </a:solidFill>
          </p:grpSpPr>
          <p:sp>
            <p:nvSpPr>
              <p:cNvPr id="268" name="任意多边形: 形状 267">
                <a:extLst>
                  <a:ext uri="{FF2B5EF4-FFF2-40B4-BE49-F238E27FC236}">
                    <a16:creationId xmlns:a16="http://schemas.microsoft.com/office/drawing/2014/main" id="{1FCA32F4-03D8-39FD-8F66-788924A80367}"/>
                  </a:ext>
                </a:extLst>
              </p:cNvPr>
              <p:cNvSpPr/>
              <p:nvPr/>
            </p:nvSpPr>
            <p:spPr>
              <a:xfrm>
                <a:off x="765222" y="1001424"/>
                <a:ext cx="934045" cy="789743"/>
              </a:xfrm>
              <a:custGeom>
                <a:avLst/>
                <a:gdLst>
                  <a:gd name="connsiteX0" fmla="*/ 63937 w 934044"/>
                  <a:gd name="connsiteY0" fmla="*/ 44093 h 789744"/>
                  <a:gd name="connsiteX1" fmla="*/ 717107 w 934044"/>
                  <a:gd name="connsiteY1" fmla="*/ 560 h 789744"/>
                  <a:gd name="connsiteX2" fmla="*/ 926210 w 934044"/>
                  <a:gd name="connsiteY2" fmla="*/ 64929 h 789744"/>
                  <a:gd name="connsiteX3" fmla="*/ 926210 w 934044"/>
                  <a:gd name="connsiteY3" fmla="*/ 187154 h 789744"/>
                  <a:gd name="connsiteX4" fmla="*/ 561023 w 934044"/>
                  <a:gd name="connsiteY4" fmla="*/ 258033 h 789744"/>
                  <a:gd name="connsiteX5" fmla="*/ 525676 w 934044"/>
                  <a:gd name="connsiteY5" fmla="*/ 338400 h 789744"/>
                  <a:gd name="connsiteX6" fmla="*/ 528839 w 934044"/>
                  <a:gd name="connsiteY6" fmla="*/ 555689 h 789744"/>
                  <a:gd name="connsiteX7" fmla="*/ 599718 w 934044"/>
                  <a:gd name="connsiteY7" fmla="*/ 586199 h 789744"/>
                  <a:gd name="connsiteX8" fmla="*/ 714316 w 934044"/>
                  <a:gd name="connsiteY8" fmla="*/ 557178 h 789744"/>
                  <a:gd name="connsiteX9" fmla="*/ 721385 w 934044"/>
                  <a:gd name="connsiteY9" fmla="*/ 545829 h 789744"/>
                  <a:gd name="connsiteX10" fmla="*/ 718037 w 934044"/>
                  <a:gd name="connsiteY10" fmla="*/ 502297 h 789744"/>
                  <a:gd name="connsiteX11" fmla="*/ 704642 w 934044"/>
                  <a:gd name="connsiteY11" fmla="*/ 492065 h 789744"/>
                  <a:gd name="connsiteX12" fmla="*/ 612555 w 934044"/>
                  <a:gd name="connsiteY12" fmla="*/ 510483 h 789744"/>
                  <a:gd name="connsiteX13" fmla="*/ 612555 w 934044"/>
                  <a:gd name="connsiteY13" fmla="*/ 336726 h 789744"/>
                  <a:gd name="connsiteX14" fmla="*/ 910955 w 934044"/>
                  <a:gd name="connsiteY14" fmla="*/ 282776 h 789744"/>
                  <a:gd name="connsiteX15" fmla="*/ 923420 w 934044"/>
                  <a:gd name="connsiteY15" fmla="*/ 292822 h 789744"/>
                  <a:gd name="connsiteX16" fmla="*/ 933279 w 934044"/>
                  <a:gd name="connsiteY16" fmla="*/ 587129 h 789744"/>
                  <a:gd name="connsiteX17" fmla="*/ 824821 w 934044"/>
                  <a:gd name="connsiteY17" fmla="*/ 686100 h 789744"/>
                  <a:gd name="connsiteX18" fmla="*/ 369593 w 934044"/>
                  <a:gd name="connsiteY18" fmla="*/ 788977 h 789744"/>
                  <a:gd name="connsiteX19" fmla="*/ 242531 w 934044"/>
                  <a:gd name="connsiteY19" fmla="*/ 777629 h 789744"/>
                  <a:gd name="connsiteX20" fmla="*/ 141700 w 934044"/>
                  <a:gd name="connsiteY20" fmla="*/ 743399 h 789744"/>
                  <a:gd name="connsiteX21" fmla="*/ 136305 w 934044"/>
                  <a:gd name="connsiteY21" fmla="*/ 724423 h 789744"/>
                  <a:gd name="connsiteX22" fmla="*/ 246065 w 934044"/>
                  <a:gd name="connsiteY22" fmla="*/ 575223 h 789744"/>
                  <a:gd name="connsiteX23" fmla="*/ 252205 w 934044"/>
                  <a:gd name="connsiteY23" fmla="*/ 556434 h 789744"/>
                  <a:gd name="connsiteX24" fmla="*/ 252205 w 934044"/>
                  <a:gd name="connsiteY24" fmla="*/ 391978 h 789744"/>
                  <a:gd name="connsiteX25" fmla="*/ 243089 w 934044"/>
                  <a:gd name="connsiteY25" fmla="*/ 369282 h 789744"/>
                  <a:gd name="connsiteX26" fmla="*/ 8127 w 934044"/>
                  <a:gd name="connsiteY26" fmla="*/ 122227 h 789744"/>
                  <a:gd name="connsiteX27" fmla="*/ 313 w 934044"/>
                  <a:gd name="connsiteY27" fmla="*/ 97299 h 789744"/>
                  <a:gd name="connsiteX28" fmla="*/ 63937 w 934044"/>
                  <a:gd name="connsiteY28" fmla="*/ 44093 h 78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34044" h="789744">
                    <a:moveTo>
                      <a:pt x="63937" y="44093"/>
                    </a:moveTo>
                    <a:cubicBezTo>
                      <a:pt x="72495" y="43535"/>
                      <a:pt x="676923" y="-5765"/>
                      <a:pt x="717107" y="560"/>
                    </a:cubicBezTo>
                    <a:cubicBezTo>
                      <a:pt x="757290" y="7072"/>
                      <a:pt x="918211" y="2235"/>
                      <a:pt x="926210" y="64929"/>
                    </a:cubicBezTo>
                    <a:cubicBezTo>
                      <a:pt x="934210" y="126878"/>
                      <a:pt x="926210" y="187154"/>
                      <a:pt x="926210" y="187154"/>
                    </a:cubicBezTo>
                    <a:cubicBezTo>
                      <a:pt x="926210" y="187154"/>
                      <a:pt x="569023" y="249847"/>
                      <a:pt x="561023" y="258033"/>
                    </a:cubicBezTo>
                    <a:cubicBezTo>
                      <a:pt x="553023" y="266033"/>
                      <a:pt x="524002" y="295054"/>
                      <a:pt x="525676" y="338400"/>
                    </a:cubicBezTo>
                    <a:cubicBezTo>
                      <a:pt x="527351" y="381932"/>
                      <a:pt x="527351" y="550852"/>
                      <a:pt x="528839" y="555689"/>
                    </a:cubicBezTo>
                    <a:cubicBezTo>
                      <a:pt x="530513" y="560526"/>
                      <a:pt x="538513" y="592710"/>
                      <a:pt x="599718" y="586199"/>
                    </a:cubicBezTo>
                    <a:cubicBezTo>
                      <a:pt x="647901" y="581176"/>
                      <a:pt x="695899" y="564061"/>
                      <a:pt x="714316" y="557178"/>
                    </a:cubicBezTo>
                    <a:cubicBezTo>
                      <a:pt x="718967" y="555317"/>
                      <a:pt x="721944" y="550852"/>
                      <a:pt x="721385" y="545829"/>
                    </a:cubicBezTo>
                    <a:lnTo>
                      <a:pt x="718037" y="502297"/>
                    </a:lnTo>
                    <a:cubicBezTo>
                      <a:pt x="717479" y="495600"/>
                      <a:pt x="711153" y="490763"/>
                      <a:pt x="704642" y="492065"/>
                    </a:cubicBezTo>
                    <a:lnTo>
                      <a:pt x="612555" y="510483"/>
                    </a:lnTo>
                    <a:lnTo>
                      <a:pt x="612555" y="336726"/>
                    </a:lnTo>
                    <a:lnTo>
                      <a:pt x="910955" y="282776"/>
                    </a:lnTo>
                    <a:cubicBezTo>
                      <a:pt x="917280" y="281660"/>
                      <a:pt x="923233" y="286310"/>
                      <a:pt x="923420" y="292822"/>
                    </a:cubicBezTo>
                    <a:lnTo>
                      <a:pt x="933279" y="587129"/>
                    </a:lnTo>
                    <a:cubicBezTo>
                      <a:pt x="933279" y="587129"/>
                      <a:pt x="950209" y="660241"/>
                      <a:pt x="824821" y="686100"/>
                    </a:cubicBezTo>
                    <a:cubicBezTo>
                      <a:pt x="699433" y="711959"/>
                      <a:pt x="398614" y="787489"/>
                      <a:pt x="369593" y="788977"/>
                    </a:cubicBezTo>
                    <a:cubicBezTo>
                      <a:pt x="340571" y="790652"/>
                      <a:pt x="292388" y="790652"/>
                      <a:pt x="242531" y="777629"/>
                    </a:cubicBezTo>
                    <a:cubicBezTo>
                      <a:pt x="207370" y="768514"/>
                      <a:pt x="164024" y="752142"/>
                      <a:pt x="141700" y="743399"/>
                    </a:cubicBezTo>
                    <a:cubicBezTo>
                      <a:pt x="134072" y="740422"/>
                      <a:pt x="131468" y="730934"/>
                      <a:pt x="136305" y="724423"/>
                    </a:cubicBezTo>
                    <a:lnTo>
                      <a:pt x="246065" y="575223"/>
                    </a:lnTo>
                    <a:cubicBezTo>
                      <a:pt x="250158" y="569828"/>
                      <a:pt x="252205" y="563131"/>
                      <a:pt x="252205" y="556434"/>
                    </a:cubicBezTo>
                    <a:lnTo>
                      <a:pt x="252205" y="391978"/>
                    </a:lnTo>
                    <a:cubicBezTo>
                      <a:pt x="252205" y="383421"/>
                      <a:pt x="248856" y="375421"/>
                      <a:pt x="243089" y="369282"/>
                    </a:cubicBezTo>
                    <a:lnTo>
                      <a:pt x="8127" y="122227"/>
                    </a:lnTo>
                    <a:cubicBezTo>
                      <a:pt x="1801" y="115530"/>
                      <a:pt x="-989" y="106414"/>
                      <a:pt x="313" y="97299"/>
                    </a:cubicBezTo>
                    <a:cubicBezTo>
                      <a:pt x="3104" y="77765"/>
                      <a:pt x="15568" y="46883"/>
                      <a:pt x="63937" y="44093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9" name="任意多边形: 形状 268">
                <a:extLst>
                  <a:ext uri="{FF2B5EF4-FFF2-40B4-BE49-F238E27FC236}">
                    <a16:creationId xmlns:a16="http://schemas.microsoft.com/office/drawing/2014/main" id="{57CBF2F5-6DA9-5521-D093-F76D4EF14941}"/>
                  </a:ext>
                </a:extLst>
              </p:cNvPr>
              <p:cNvSpPr/>
              <p:nvPr/>
            </p:nvSpPr>
            <p:spPr>
              <a:xfrm>
                <a:off x="143619" y="0"/>
                <a:ext cx="1617761" cy="1904827"/>
              </a:xfrm>
              <a:custGeom>
                <a:avLst/>
                <a:gdLst>
                  <a:gd name="connsiteX0" fmla="*/ 526480 w 1617761"/>
                  <a:gd name="connsiteY0" fmla="*/ 1146535 h 1904827"/>
                  <a:gd name="connsiteX1" fmla="*/ 511225 w 1617761"/>
                  <a:gd name="connsiteY1" fmla="*/ 1138721 h 1904827"/>
                  <a:gd name="connsiteX2" fmla="*/ 89111 w 1617761"/>
                  <a:gd name="connsiteY2" fmla="*/ 1076772 h 1904827"/>
                  <a:gd name="connsiteX3" fmla="*/ 71624 w 1617761"/>
                  <a:gd name="connsiteY3" fmla="*/ 1078818 h 1904827"/>
                  <a:gd name="connsiteX4" fmla="*/ 0 w 1617761"/>
                  <a:gd name="connsiteY4" fmla="*/ 1175370 h 1904827"/>
                  <a:gd name="connsiteX5" fmla="*/ 0 w 1617761"/>
                  <a:gd name="connsiteY5" fmla="*/ 1671340 h 1904827"/>
                  <a:gd name="connsiteX6" fmla="*/ 142317 w 1617761"/>
                  <a:gd name="connsiteY6" fmla="*/ 1816075 h 1904827"/>
                  <a:gd name="connsiteX7" fmla="*/ 445182 w 1617761"/>
                  <a:gd name="connsiteY7" fmla="*/ 1902954 h 1904827"/>
                  <a:gd name="connsiteX8" fmla="*/ 575593 w 1617761"/>
                  <a:gd name="connsiteY8" fmla="*/ 1845097 h 1904827"/>
                  <a:gd name="connsiteX9" fmla="*/ 791580 w 1617761"/>
                  <a:gd name="connsiteY9" fmla="*/ 1551905 h 1904827"/>
                  <a:gd name="connsiteX10" fmla="*/ 791580 w 1617761"/>
                  <a:gd name="connsiteY10" fmla="*/ 1420378 h 1904827"/>
                  <a:gd name="connsiteX11" fmla="*/ 526480 w 1617761"/>
                  <a:gd name="connsiteY11" fmla="*/ 1146535 h 1904827"/>
                  <a:gd name="connsiteX12" fmla="*/ 416347 w 1617761"/>
                  <a:gd name="connsiteY12" fmla="*/ 1737754 h 1904827"/>
                  <a:gd name="connsiteX13" fmla="*/ 140084 w 1617761"/>
                  <a:gd name="connsiteY13" fmla="*/ 1661666 h 1904827"/>
                  <a:gd name="connsiteX14" fmla="*/ 114784 w 1617761"/>
                  <a:gd name="connsiteY14" fmla="*/ 1254993 h 1904827"/>
                  <a:gd name="connsiteX15" fmla="*/ 140084 w 1617761"/>
                  <a:gd name="connsiteY15" fmla="*/ 1217600 h 1904827"/>
                  <a:gd name="connsiteX16" fmla="*/ 421184 w 1617761"/>
                  <a:gd name="connsiteY16" fmla="*/ 1268202 h 1904827"/>
                  <a:gd name="connsiteX17" fmla="*/ 456158 w 1617761"/>
                  <a:gd name="connsiteY17" fmla="*/ 1317687 h 1904827"/>
                  <a:gd name="connsiteX18" fmla="*/ 456158 w 1617761"/>
                  <a:gd name="connsiteY18" fmla="*/ 1707431 h 1904827"/>
                  <a:gd name="connsiteX19" fmla="*/ 416347 w 1617761"/>
                  <a:gd name="connsiteY19" fmla="*/ 1737754 h 1904827"/>
                  <a:gd name="connsiteX20" fmla="*/ 1617762 w 1617761"/>
                  <a:gd name="connsiteY20" fmla="*/ 584150 h 1904827"/>
                  <a:gd name="connsiteX21" fmla="*/ 1285689 w 1617761"/>
                  <a:gd name="connsiteY21" fmla="*/ 235334 h 1904827"/>
                  <a:gd name="connsiteX22" fmla="*/ 1026914 w 1617761"/>
                  <a:gd name="connsiteY22" fmla="*/ 365559 h 1904827"/>
                  <a:gd name="connsiteX23" fmla="*/ 596243 w 1617761"/>
                  <a:gd name="connsiteY23" fmla="*/ 0 h 1904827"/>
                  <a:gd name="connsiteX24" fmla="*/ 152177 w 1617761"/>
                  <a:gd name="connsiteY24" fmla="*/ 484436 h 1904827"/>
                  <a:gd name="connsiteX25" fmla="*/ 596243 w 1617761"/>
                  <a:gd name="connsiteY25" fmla="*/ 968871 h 1904827"/>
                  <a:gd name="connsiteX26" fmla="*/ 634566 w 1617761"/>
                  <a:gd name="connsiteY26" fmla="*/ 966825 h 1904827"/>
                  <a:gd name="connsiteX27" fmla="*/ 1298153 w 1617761"/>
                  <a:gd name="connsiteY27" fmla="*/ 932594 h 1904827"/>
                  <a:gd name="connsiteX28" fmla="*/ 1306897 w 1617761"/>
                  <a:gd name="connsiteY28" fmla="*/ 932222 h 1904827"/>
                  <a:gd name="connsiteX29" fmla="*/ 1316199 w 1617761"/>
                  <a:gd name="connsiteY29" fmla="*/ 931664 h 1904827"/>
                  <a:gd name="connsiteX30" fmla="*/ 1316013 w 1617761"/>
                  <a:gd name="connsiteY30" fmla="*/ 931478 h 1904827"/>
                  <a:gd name="connsiteX31" fmla="*/ 1617762 w 1617761"/>
                  <a:gd name="connsiteY31" fmla="*/ 584150 h 1904827"/>
                  <a:gd name="connsiteX32" fmla="*/ 681075 w 1617761"/>
                  <a:gd name="connsiteY32" fmla="*/ 756605 h 1904827"/>
                  <a:gd name="connsiteX33" fmla="*/ 456344 w 1617761"/>
                  <a:gd name="connsiteY33" fmla="*/ 498016 h 1904827"/>
                  <a:gd name="connsiteX34" fmla="*/ 681075 w 1617761"/>
                  <a:gd name="connsiteY34" fmla="*/ 239427 h 1904827"/>
                  <a:gd name="connsiteX35" fmla="*/ 905805 w 1617761"/>
                  <a:gd name="connsiteY35" fmla="*/ 498016 h 1904827"/>
                  <a:gd name="connsiteX36" fmla="*/ 681075 w 1617761"/>
                  <a:gd name="connsiteY36" fmla="*/ 756605 h 1904827"/>
                  <a:gd name="connsiteX37" fmla="*/ 1338337 w 1617761"/>
                  <a:gd name="connsiteY37" fmla="*/ 744699 h 1904827"/>
                  <a:gd name="connsiteX38" fmla="*/ 1190067 w 1617761"/>
                  <a:gd name="connsiteY38" fmla="*/ 574105 h 1904827"/>
                  <a:gd name="connsiteX39" fmla="*/ 1338337 w 1617761"/>
                  <a:gd name="connsiteY39" fmla="*/ 403510 h 1904827"/>
                  <a:gd name="connsiteX40" fmla="*/ 1486607 w 1617761"/>
                  <a:gd name="connsiteY40" fmla="*/ 574105 h 1904827"/>
                  <a:gd name="connsiteX41" fmla="*/ 1338337 w 1617761"/>
                  <a:gd name="connsiteY41" fmla="*/ 744699 h 1904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617761" h="1904827">
                    <a:moveTo>
                      <a:pt x="526480" y="1146535"/>
                    </a:moveTo>
                    <a:cubicBezTo>
                      <a:pt x="522387" y="1142256"/>
                      <a:pt x="516992" y="1139651"/>
                      <a:pt x="511225" y="1138721"/>
                    </a:cubicBezTo>
                    <a:lnTo>
                      <a:pt x="89111" y="1076772"/>
                    </a:lnTo>
                    <a:cubicBezTo>
                      <a:pt x="83158" y="1075655"/>
                      <a:pt x="77019" y="1076213"/>
                      <a:pt x="71624" y="1078818"/>
                    </a:cubicBezTo>
                    <a:cubicBezTo>
                      <a:pt x="53206" y="1087376"/>
                      <a:pt x="13022" y="1112676"/>
                      <a:pt x="0" y="1175370"/>
                    </a:cubicBezTo>
                    <a:lnTo>
                      <a:pt x="0" y="1671340"/>
                    </a:lnTo>
                    <a:cubicBezTo>
                      <a:pt x="0" y="1671340"/>
                      <a:pt x="5953" y="1770311"/>
                      <a:pt x="142317" y="1816075"/>
                    </a:cubicBezTo>
                    <a:cubicBezTo>
                      <a:pt x="278681" y="1861840"/>
                      <a:pt x="445182" y="1902954"/>
                      <a:pt x="445182" y="1902954"/>
                    </a:cubicBezTo>
                    <a:cubicBezTo>
                      <a:pt x="445182" y="1902954"/>
                      <a:pt x="538014" y="1920999"/>
                      <a:pt x="575593" y="1845097"/>
                    </a:cubicBezTo>
                    <a:cubicBezTo>
                      <a:pt x="612986" y="1769008"/>
                      <a:pt x="791580" y="1551905"/>
                      <a:pt x="791580" y="1551905"/>
                    </a:cubicBezTo>
                    <a:lnTo>
                      <a:pt x="791580" y="1420378"/>
                    </a:lnTo>
                    <a:lnTo>
                      <a:pt x="526480" y="1146535"/>
                    </a:lnTo>
                    <a:close/>
                    <a:moveTo>
                      <a:pt x="416347" y="1737754"/>
                    </a:moveTo>
                    <a:cubicBezTo>
                      <a:pt x="372814" y="1736638"/>
                      <a:pt x="195895" y="1712268"/>
                      <a:pt x="140084" y="1661666"/>
                    </a:cubicBezTo>
                    <a:cubicBezTo>
                      <a:pt x="89483" y="1615901"/>
                      <a:pt x="114784" y="1254993"/>
                      <a:pt x="114784" y="1254993"/>
                    </a:cubicBezTo>
                    <a:cubicBezTo>
                      <a:pt x="114784" y="1254993"/>
                      <a:pt x="115714" y="1213135"/>
                      <a:pt x="140084" y="1217600"/>
                    </a:cubicBezTo>
                    <a:lnTo>
                      <a:pt x="421184" y="1268202"/>
                    </a:lnTo>
                    <a:cubicBezTo>
                      <a:pt x="421184" y="1268202"/>
                      <a:pt x="456158" y="1288666"/>
                      <a:pt x="456158" y="1317687"/>
                    </a:cubicBezTo>
                    <a:lnTo>
                      <a:pt x="456158" y="1707431"/>
                    </a:lnTo>
                    <a:cubicBezTo>
                      <a:pt x="456158" y="1707617"/>
                      <a:pt x="459879" y="1739057"/>
                      <a:pt x="416347" y="1737754"/>
                    </a:cubicBezTo>
                    <a:close/>
                    <a:moveTo>
                      <a:pt x="1617762" y="584150"/>
                    </a:moveTo>
                    <a:cubicBezTo>
                      <a:pt x="1617762" y="391604"/>
                      <a:pt x="1469120" y="235334"/>
                      <a:pt x="1285689" y="235334"/>
                    </a:cubicBezTo>
                    <a:cubicBezTo>
                      <a:pt x="1181137" y="235334"/>
                      <a:pt x="1087748" y="286122"/>
                      <a:pt x="1026914" y="365559"/>
                    </a:cubicBezTo>
                    <a:cubicBezTo>
                      <a:pt x="978173" y="155525"/>
                      <a:pt x="803858" y="0"/>
                      <a:pt x="596243" y="0"/>
                    </a:cubicBezTo>
                    <a:cubicBezTo>
                      <a:pt x="351048" y="0"/>
                      <a:pt x="152177" y="216917"/>
                      <a:pt x="152177" y="484436"/>
                    </a:cubicBezTo>
                    <a:cubicBezTo>
                      <a:pt x="152177" y="751954"/>
                      <a:pt x="351048" y="968871"/>
                      <a:pt x="596243" y="968871"/>
                    </a:cubicBezTo>
                    <a:cubicBezTo>
                      <a:pt x="609079" y="968871"/>
                      <a:pt x="621916" y="968127"/>
                      <a:pt x="634566" y="966825"/>
                    </a:cubicBezTo>
                    <a:lnTo>
                      <a:pt x="1298153" y="932594"/>
                    </a:lnTo>
                    <a:cubicBezTo>
                      <a:pt x="1301130" y="932408"/>
                      <a:pt x="1303920" y="932408"/>
                      <a:pt x="1306897" y="932222"/>
                    </a:cubicBezTo>
                    <a:lnTo>
                      <a:pt x="1316199" y="931664"/>
                    </a:lnTo>
                    <a:lnTo>
                      <a:pt x="1316013" y="931478"/>
                    </a:lnTo>
                    <a:cubicBezTo>
                      <a:pt x="1485119" y="915293"/>
                      <a:pt x="1617762" y="765907"/>
                      <a:pt x="1617762" y="584150"/>
                    </a:cubicBezTo>
                    <a:close/>
                    <a:moveTo>
                      <a:pt x="681075" y="756605"/>
                    </a:moveTo>
                    <a:cubicBezTo>
                      <a:pt x="556989" y="756605"/>
                      <a:pt x="456344" y="640891"/>
                      <a:pt x="456344" y="498016"/>
                    </a:cubicBezTo>
                    <a:cubicBezTo>
                      <a:pt x="456344" y="355141"/>
                      <a:pt x="556989" y="239427"/>
                      <a:pt x="681075" y="239427"/>
                    </a:cubicBezTo>
                    <a:cubicBezTo>
                      <a:pt x="805160" y="239427"/>
                      <a:pt x="905805" y="355141"/>
                      <a:pt x="905805" y="498016"/>
                    </a:cubicBezTo>
                    <a:cubicBezTo>
                      <a:pt x="905805" y="640891"/>
                      <a:pt x="805160" y="756605"/>
                      <a:pt x="681075" y="756605"/>
                    </a:cubicBezTo>
                    <a:close/>
                    <a:moveTo>
                      <a:pt x="1338337" y="744699"/>
                    </a:moveTo>
                    <a:cubicBezTo>
                      <a:pt x="1256481" y="744699"/>
                      <a:pt x="1190067" y="668424"/>
                      <a:pt x="1190067" y="574105"/>
                    </a:cubicBezTo>
                    <a:cubicBezTo>
                      <a:pt x="1190067" y="479785"/>
                      <a:pt x="1256481" y="403510"/>
                      <a:pt x="1338337" y="403510"/>
                    </a:cubicBezTo>
                    <a:cubicBezTo>
                      <a:pt x="1420192" y="403510"/>
                      <a:pt x="1486607" y="479785"/>
                      <a:pt x="1486607" y="574105"/>
                    </a:cubicBezTo>
                    <a:cubicBezTo>
                      <a:pt x="1486607" y="668424"/>
                      <a:pt x="1420192" y="744699"/>
                      <a:pt x="1338337" y="74469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72" name="组合 271">
            <a:extLst>
              <a:ext uri="{FF2B5EF4-FFF2-40B4-BE49-F238E27FC236}">
                <a16:creationId xmlns:a16="http://schemas.microsoft.com/office/drawing/2014/main" id="{5B655EC8-512F-9B3C-2AE7-2EC160829FF8}"/>
              </a:ext>
            </a:extLst>
          </p:cNvPr>
          <p:cNvGrpSpPr/>
          <p:nvPr/>
        </p:nvGrpSpPr>
        <p:grpSpPr>
          <a:xfrm>
            <a:off x="246117" y="1881237"/>
            <a:ext cx="6795864" cy="3144434"/>
            <a:chOff x="1027186" y="1700454"/>
            <a:chExt cx="8866208" cy="4102378"/>
          </a:xfrm>
          <a:scene3d>
            <a:camera prst="perspectiveLeft"/>
            <a:lightRig rig="threePt" dir="t"/>
          </a:scene3d>
        </p:grpSpPr>
        <p:grpSp>
          <p:nvGrpSpPr>
            <p:cNvPr id="273" name="组合 272">
              <a:extLst>
                <a:ext uri="{FF2B5EF4-FFF2-40B4-BE49-F238E27FC236}">
                  <a16:creationId xmlns:a16="http://schemas.microsoft.com/office/drawing/2014/main" id="{639B6905-E293-1293-5905-564D13F129A3}"/>
                </a:ext>
              </a:extLst>
            </p:cNvPr>
            <p:cNvGrpSpPr/>
            <p:nvPr/>
          </p:nvGrpSpPr>
          <p:grpSpPr>
            <a:xfrm>
              <a:off x="1027186" y="1700454"/>
              <a:ext cx="8866208" cy="4102378"/>
              <a:chOff x="74050" y="2147494"/>
              <a:chExt cx="8866208" cy="4102378"/>
            </a:xfrm>
          </p:grpSpPr>
          <p:grpSp>
            <p:nvGrpSpPr>
              <p:cNvPr id="280" name="组合 279">
                <a:extLst>
                  <a:ext uri="{FF2B5EF4-FFF2-40B4-BE49-F238E27FC236}">
                    <a16:creationId xmlns:a16="http://schemas.microsoft.com/office/drawing/2014/main" id="{3C265CDA-4760-BA99-80DB-93077E97434F}"/>
                  </a:ext>
                </a:extLst>
              </p:cNvPr>
              <p:cNvGrpSpPr/>
              <p:nvPr/>
            </p:nvGrpSpPr>
            <p:grpSpPr>
              <a:xfrm>
                <a:off x="74050" y="2147494"/>
                <a:ext cx="8866208" cy="4102378"/>
                <a:chOff x="756301" y="1361365"/>
                <a:chExt cx="8866208" cy="4102378"/>
              </a:xfrm>
            </p:grpSpPr>
            <p:sp>
              <p:nvSpPr>
                <p:cNvPr id="294" name="矩形 293">
                  <a:extLst>
                    <a:ext uri="{FF2B5EF4-FFF2-40B4-BE49-F238E27FC236}">
                      <a16:creationId xmlns:a16="http://schemas.microsoft.com/office/drawing/2014/main" id="{D384A178-B39D-6853-424D-D96287384E3E}"/>
                    </a:ext>
                  </a:extLst>
                </p:cNvPr>
                <p:cNvSpPr/>
                <p:nvPr/>
              </p:nvSpPr>
              <p:spPr>
                <a:xfrm>
                  <a:off x="756301" y="1377879"/>
                  <a:ext cx="8866208" cy="4085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95" name="矩形 294">
                  <a:extLst>
                    <a:ext uri="{FF2B5EF4-FFF2-40B4-BE49-F238E27FC236}">
                      <a16:creationId xmlns:a16="http://schemas.microsoft.com/office/drawing/2014/main" id="{0879043E-8209-E949-AEC2-08BE93628555}"/>
                    </a:ext>
                  </a:extLst>
                </p:cNvPr>
                <p:cNvSpPr/>
                <p:nvPr/>
              </p:nvSpPr>
              <p:spPr>
                <a:xfrm>
                  <a:off x="756301" y="1361365"/>
                  <a:ext cx="8866208" cy="58439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281" name="任意多边形: 形状 280">
                <a:extLst>
                  <a:ext uri="{FF2B5EF4-FFF2-40B4-BE49-F238E27FC236}">
                    <a16:creationId xmlns:a16="http://schemas.microsoft.com/office/drawing/2014/main" id="{62FEE862-4654-A97E-5587-2588530A85D0}"/>
                  </a:ext>
                </a:extLst>
              </p:cNvPr>
              <p:cNvSpPr/>
              <p:nvPr/>
            </p:nvSpPr>
            <p:spPr>
              <a:xfrm>
                <a:off x="304015" y="222575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82" name="组合 281">
                <a:extLst>
                  <a:ext uri="{FF2B5EF4-FFF2-40B4-BE49-F238E27FC236}">
                    <a16:creationId xmlns:a16="http://schemas.microsoft.com/office/drawing/2014/main" id="{E532E5F7-2388-6143-C14D-368890EFEEFB}"/>
                  </a:ext>
                </a:extLst>
              </p:cNvPr>
              <p:cNvGrpSpPr/>
              <p:nvPr/>
            </p:nvGrpSpPr>
            <p:grpSpPr>
              <a:xfrm>
                <a:off x="1708561" y="230914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289" name="箭头: V 形 288">
                  <a:extLst>
                    <a:ext uri="{FF2B5EF4-FFF2-40B4-BE49-F238E27FC236}">
                      <a16:creationId xmlns:a16="http://schemas.microsoft.com/office/drawing/2014/main" id="{D9901586-9157-E377-FCFA-D42790283C56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0" name="箭头: V 形 289">
                  <a:extLst>
                    <a:ext uri="{FF2B5EF4-FFF2-40B4-BE49-F238E27FC236}">
                      <a16:creationId xmlns:a16="http://schemas.microsoft.com/office/drawing/2014/main" id="{1F0C13EB-0B72-D98B-F3B2-E056D382E3C5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1" name="箭头: V 形 290">
                  <a:extLst>
                    <a:ext uri="{FF2B5EF4-FFF2-40B4-BE49-F238E27FC236}">
                      <a16:creationId xmlns:a16="http://schemas.microsoft.com/office/drawing/2014/main" id="{79CF5E24-1DAE-008C-4B69-45583F7D9487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2" name="箭头: V 形 291">
                  <a:extLst>
                    <a:ext uri="{FF2B5EF4-FFF2-40B4-BE49-F238E27FC236}">
                      <a16:creationId xmlns:a16="http://schemas.microsoft.com/office/drawing/2014/main" id="{F7DDB1B0-A837-0FF7-E999-57405AA8E462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3" name="箭头: V 形 292">
                  <a:extLst>
                    <a:ext uri="{FF2B5EF4-FFF2-40B4-BE49-F238E27FC236}">
                      <a16:creationId xmlns:a16="http://schemas.microsoft.com/office/drawing/2014/main" id="{72B300CD-0514-00A9-A944-48FCBDC5E3E9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83" name="组合 282">
                <a:extLst>
                  <a:ext uri="{FF2B5EF4-FFF2-40B4-BE49-F238E27FC236}">
                    <a16:creationId xmlns:a16="http://schemas.microsoft.com/office/drawing/2014/main" id="{ED358A5C-1530-73CC-B525-AB0183059A25}"/>
                  </a:ext>
                </a:extLst>
              </p:cNvPr>
              <p:cNvGrpSpPr/>
              <p:nvPr/>
            </p:nvGrpSpPr>
            <p:grpSpPr>
              <a:xfrm>
                <a:off x="3266209" y="229345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284" name="任意多边形: 形状 283">
                  <a:extLst>
                    <a:ext uri="{FF2B5EF4-FFF2-40B4-BE49-F238E27FC236}">
                      <a16:creationId xmlns:a16="http://schemas.microsoft.com/office/drawing/2014/main" id="{D723EB5E-AF24-47AC-B28E-C92FE6356D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5" name="任意多边形: 形状 284">
                  <a:extLst>
                    <a:ext uri="{FF2B5EF4-FFF2-40B4-BE49-F238E27FC236}">
                      <a16:creationId xmlns:a16="http://schemas.microsoft.com/office/drawing/2014/main" id="{4AF3E19B-6BC2-D6BE-52E8-E02288C9E4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6" name="任意多边形: 形状 285">
                  <a:extLst>
                    <a:ext uri="{FF2B5EF4-FFF2-40B4-BE49-F238E27FC236}">
                      <a16:creationId xmlns:a16="http://schemas.microsoft.com/office/drawing/2014/main" id="{02F7244B-F13E-A3E4-EE77-CF9C1C6F51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7" name="任意多边形: 形状 286">
                  <a:extLst>
                    <a:ext uri="{FF2B5EF4-FFF2-40B4-BE49-F238E27FC236}">
                      <a16:creationId xmlns:a16="http://schemas.microsoft.com/office/drawing/2014/main" id="{8B9F8DD7-306B-27E4-5863-B5C51C6C95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8" name="任意多边形: 形状 287">
                  <a:extLst>
                    <a:ext uri="{FF2B5EF4-FFF2-40B4-BE49-F238E27FC236}">
                      <a16:creationId xmlns:a16="http://schemas.microsoft.com/office/drawing/2014/main" id="{2A7BEA17-E833-E360-3DA5-0206F29113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74" name="组合 273">
              <a:extLst>
                <a:ext uri="{FF2B5EF4-FFF2-40B4-BE49-F238E27FC236}">
                  <a16:creationId xmlns:a16="http://schemas.microsoft.com/office/drawing/2014/main" id="{185B8732-7BAB-CAB1-52C8-7BCFC52917DB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275" name="直接连接符 274">
                <a:extLst>
                  <a:ext uri="{FF2B5EF4-FFF2-40B4-BE49-F238E27FC236}">
                    <a16:creationId xmlns:a16="http://schemas.microsoft.com/office/drawing/2014/main" id="{A3B06F20-22F1-B91E-CC38-831167A2EB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6" name="矩形 275">
                <a:extLst>
                  <a:ext uri="{FF2B5EF4-FFF2-40B4-BE49-F238E27FC236}">
                    <a16:creationId xmlns:a16="http://schemas.microsoft.com/office/drawing/2014/main" id="{84041DFB-B96C-049C-0A46-5F01F88F4027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77" name="组合 276">
                <a:extLst>
                  <a:ext uri="{FF2B5EF4-FFF2-40B4-BE49-F238E27FC236}">
                    <a16:creationId xmlns:a16="http://schemas.microsoft.com/office/drawing/2014/main" id="{DA2BB404-ECA4-D80E-2E14-C8D0B32744E7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278" name="直接连接符 277">
                  <a:extLst>
                    <a:ext uri="{FF2B5EF4-FFF2-40B4-BE49-F238E27FC236}">
                      <a16:creationId xmlns:a16="http://schemas.microsoft.com/office/drawing/2014/main" id="{45684C78-A7C7-7ECC-FF56-8A26B53C22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直接连接符 278">
                  <a:extLst>
                    <a:ext uri="{FF2B5EF4-FFF2-40B4-BE49-F238E27FC236}">
                      <a16:creationId xmlns:a16="http://schemas.microsoft.com/office/drawing/2014/main" id="{4B4B49F3-6386-C877-35D0-8A14BAA340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96" name="文本框 295">
            <a:extLst>
              <a:ext uri="{FF2B5EF4-FFF2-40B4-BE49-F238E27FC236}">
                <a16:creationId xmlns:a16="http://schemas.microsoft.com/office/drawing/2014/main" id="{DFAA98EB-6C01-7475-6A5A-563BC1187EEB}"/>
              </a:ext>
            </a:extLst>
          </p:cNvPr>
          <p:cNvSpPr txBox="1"/>
          <p:nvPr/>
        </p:nvSpPr>
        <p:spPr>
          <a:xfrm>
            <a:off x="711688" y="2729564"/>
            <a:ext cx="5767271" cy="1466876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新媒体运营，是通过现代化移动互联网手段，通过利用抖音、快手、微信、微博、贴吧等新兴媒体平台工具进行产品宣传、推广、产品营销的一系列运营手段。通过策划品牌相关的优质、高度传播性的内容和线上活动，向客户广泛或者精准推送消息，提高参与度，提高知名度，从而充分利用粉丝经济，达到相应营销目的。</a:t>
            </a:r>
          </a:p>
        </p:txBody>
      </p:sp>
      <p:sp>
        <p:nvSpPr>
          <p:cNvPr id="297" name="任意多边形: 形状 296">
            <a:extLst>
              <a:ext uri="{FF2B5EF4-FFF2-40B4-BE49-F238E27FC236}">
                <a16:creationId xmlns:a16="http://schemas.microsoft.com/office/drawing/2014/main" id="{D6D3E6DA-DCDE-93CD-757F-E7750B28BF3E}"/>
              </a:ext>
            </a:extLst>
          </p:cNvPr>
          <p:cNvSpPr/>
          <p:nvPr/>
        </p:nvSpPr>
        <p:spPr>
          <a:xfrm>
            <a:off x="6111949" y="4622275"/>
            <a:ext cx="560110" cy="211811"/>
          </a:xfrm>
          <a:custGeom>
            <a:avLst/>
            <a:gdLst>
              <a:gd name="connsiteX0" fmla="*/ 1459924 w 1459924"/>
              <a:gd name="connsiteY0" fmla="*/ 280519 h 552085"/>
              <a:gd name="connsiteX1" fmla="*/ 1459924 w 1459924"/>
              <a:gd name="connsiteY1" fmla="*/ 280974 h 552085"/>
              <a:gd name="connsiteX2" fmla="*/ 1457208 w 1459924"/>
              <a:gd name="connsiteY2" fmla="*/ 280746 h 552085"/>
              <a:gd name="connsiteX3" fmla="*/ 0 w 1459924"/>
              <a:gd name="connsiteY3" fmla="*/ 397 h 552085"/>
              <a:gd name="connsiteX4" fmla="*/ 270655 w 1459924"/>
              <a:gd name="connsiteY4" fmla="*/ 275051 h 552085"/>
              <a:gd name="connsiteX5" fmla="*/ 301779 w 1459924"/>
              <a:gd name="connsiteY5" fmla="*/ 277646 h 552085"/>
              <a:gd name="connsiteX6" fmla="*/ 301779 w 1459924"/>
              <a:gd name="connsiteY6" fmla="*/ 397 h 552085"/>
              <a:gd name="connsiteX7" fmla="*/ 516457 w 1459924"/>
              <a:gd name="connsiteY7" fmla="*/ 261301 h 552085"/>
              <a:gd name="connsiteX8" fmla="*/ 557958 w 1459924"/>
              <a:gd name="connsiteY8" fmla="*/ 271495 h 552085"/>
              <a:gd name="connsiteX9" fmla="*/ 557958 w 1459924"/>
              <a:gd name="connsiteY9" fmla="*/ 397 h 552085"/>
              <a:gd name="connsiteX10" fmla="*/ 828613 w 1459924"/>
              <a:gd name="connsiteY10" fmla="*/ 275051 h 552085"/>
              <a:gd name="connsiteX11" fmla="*/ 838093 w 1459924"/>
              <a:gd name="connsiteY11" fmla="*/ 275842 h 552085"/>
              <a:gd name="connsiteX12" fmla="*/ 838093 w 1459924"/>
              <a:gd name="connsiteY12" fmla="*/ 397 h 552085"/>
              <a:gd name="connsiteX13" fmla="*/ 1108748 w 1459924"/>
              <a:gd name="connsiteY13" fmla="*/ 275051 h 552085"/>
              <a:gd name="connsiteX14" fmla="*/ 1118228 w 1459924"/>
              <a:gd name="connsiteY14" fmla="*/ 275842 h 552085"/>
              <a:gd name="connsiteX15" fmla="*/ 1118228 w 1459924"/>
              <a:gd name="connsiteY15" fmla="*/ 397 h 552085"/>
              <a:gd name="connsiteX16" fmla="*/ 1388884 w 1459924"/>
              <a:gd name="connsiteY16" fmla="*/ 275051 h 552085"/>
              <a:gd name="connsiteX17" fmla="*/ 1457190 w 1459924"/>
              <a:gd name="connsiteY17" fmla="*/ 280746 h 552085"/>
              <a:gd name="connsiteX18" fmla="*/ 1388884 w 1459924"/>
              <a:gd name="connsiteY18" fmla="*/ 286440 h 552085"/>
              <a:gd name="connsiteX19" fmla="*/ 1138797 w 1459924"/>
              <a:gd name="connsiteY19" fmla="*/ 464700 h 552085"/>
              <a:gd name="connsiteX20" fmla="*/ 1120150 w 1459924"/>
              <a:gd name="connsiteY20" fmla="*/ 552085 h 552085"/>
              <a:gd name="connsiteX21" fmla="*/ 1118228 w 1459924"/>
              <a:gd name="connsiteY21" fmla="*/ 552085 h 552085"/>
              <a:gd name="connsiteX22" fmla="*/ 1118228 w 1459924"/>
              <a:gd name="connsiteY22" fmla="*/ 285650 h 552085"/>
              <a:gd name="connsiteX23" fmla="*/ 1108748 w 1459924"/>
              <a:gd name="connsiteY23" fmla="*/ 286440 h 552085"/>
              <a:gd name="connsiteX24" fmla="*/ 858662 w 1459924"/>
              <a:gd name="connsiteY24" fmla="*/ 464700 h 552085"/>
              <a:gd name="connsiteX25" fmla="*/ 840015 w 1459924"/>
              <a:gd name="connsiteY25" fmla="*/ 552085 h 552085"/>
              <a:gd name="connsiteX26" fmla="*/ 838093 w 1459924"/>
              <a:gd name="connsiteY26" fmla="*/ 552085 h 552085"/>
              <a:gd name="connsiteX27" fmla="*/ 838093 w 1459924"/>
              <a:gd name="connsiteY27" fmla="*/ 285650 h 552085"/>
              <a:gd name="connsiteX28" fmla="*/ 828613 w 1459924"/>
              <a:gd name="connsiteY28" fmla="*/ 286440 h 552085"/>
              <a:gd name="connsiteX29" fmla="*/ 578527 w 1459924"/>
              <a:gd name="connsiteY29" fmla="*/ 464700 h 552085"/>
              <a:gd name="connsiteX30" fmla="*/ 559880 w 1459924"/>
              <a:gd name="connsiteY30" fmla="*/ 552085 h 552085"/>
              <a:gd name="connsiteX31" fmla="*/ 557958 w 1459924"/>
              <a:gd name="connsiteY31" fmla="*/ 552085 h 552085"/>
              <a:gd name="connsiteX32" fmla="*/ 557958 w 1459924"/>
              <a:gd name="connsiteY32" fmla="*/ 289996 h 552085"/>
              <a:gd name="connsiteX33" fmla="*/ 516457 w 1459924"/>
              <a:gd name="connsiteY33" fmla="*/ 300190 h 552085"/>
              <a:gd name="connsiteX34" fmla="*/ 317644 w 1459924"/>
              <a:gd name="connsiteY34" fmla="*/ 476082 h 552085"/>
              <a:gd name="connsiteX35" fmla="*/ 303460 w 1459924"/>
              <a:gd name="connsiteY35" fmla="*/ 552085 h 552085"/>
              <a:gd name="connsiteX36" fmla="*/ 301779 w 1459924"/>
              <a:gd name="connsiteY36" fmla="*/ 552085 h 552085"/>
              <a:gd name="connsiteX37" fmla="*/ 301779 w 1459924"/>
              <a:gd name="connsiteY37" fmla="*/ 283846 h 552085"/>
              <a:gd name="connsiteX38" fmla="*/ 270655 w 1459924"/>
              <a:gd name="connsiteY38" fmla="*/ 286440 h 552085"/>
              <a:gd name="connsiteX39" fmla="*/ 20569 w 1459924"/>
              <a:gd name="connsiteY39" fmla="*/ 464700 h 552085"/>
              <a:gd name="connsiteX40" fmla="*/ 1922 w 1459924"/>
              <a:gd name="connsiteY40" fmla="*/ 552085 h 552085"/>
              <a:gd name="connsiteX41" fmla="*/ 0 w 1459924"/>
              <a:gd name="connsiteY41" fmla="*/ 552085 h 552085"/>
              <a:gd name="connsiteX42" fmla="*/ 1118228 w 1459924"/>
              <a:gd name="connsiteY42" fmla="*/ 0 h 552085"/>
              <a:gd name="connsiteX43" fmla="*/ 1118277 w 1459924"/>
              <a:gd name="connsiteY43" fmla="*/ 0 h 552085"/>
              <a:gd name="connsiteX44" fmla="*/ 1118228 w 1459924"/>
              <a:gd name="connsiteY44" fmla="*/ 397 h 552085"/>
              <a:gd name="connsiteX45" fmla="*/ 838093 w 1459924"/>
              <a:gd name="connsiteY45" fmla="*/ 0 h 552085"/>
              <a:gd name="connsiteX46" fmla="*/ 838141 w 1459924"/>
              <a:gd name="connsiteY46" fmla="*/ 0 h 552085"/>
              <a:gd name="connsiteX47" fmla="*/ 838093 w 1459924"/>
              <a:gd name="connsiteY47" fmla="*/ 397 h 552085"/>
              <a:gd name="connsiteX48" fmla="*/ 557958 w 1459924"/>
              <a:gd name="connsiteY48" fmla="*/ 0 h 552085"/>
              <a:gd name="connsiteX49" fmla="*/ 558006 w 1459924"/>
              <a:gd name="connsiteY49" fmla="*/ 0 h 552085"/>
              <a:gd name="connsiteX50" fmla="*/ 557958 w 1459924"/>
              <a:gd name="connsiteY50" fmla="*/ 397 h 552085"/>
              <a:gd name="connsiteX51" fmla="*/ 301779 w 1459924"/>
              <a:gd name="connsiteY51" fmla="*/ 0 h 552085"/>
              <a:gd name="connsiteX52" fmla="*/ 301827 w 1459924"/>
              <a:gd name="connsiteY52" fmla="*/ 0 h 552085"/>
              <a:gd name="connsiteX53" fmla="*/ 301779 w 1459924"/>
              <a:gd name="connsiteY53" fmla="*/ 397 h 552085"/>
              <a:gd name="connsiteX54" fmla="*/ 0 w 1459924"/>
              <a:gd name="connsiteY54" fmla="*/ 0 h 552085"/>
              <a:gd name="connsiteX55" fmla="*/ 48 w 1459924"/>
              <a:gd name="connsiteY55" fmla="*/ 0 h 552085"/>
              <a:gd name="connsiteX56" fmla="*/ 0 w 1459924"/>
              <a:gd name="connsiteY56" fmla="*/ 397 h 5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59924" h="552085">
                <a:moveTo>
                  <a:pt x="1459924" y="280519"/>
                </a:moveTo>
                <a:lnTo>
                  <a:pt x="1459924" y="280974"/>
                </a:lnTo>
                <a:lnTo>
                  <a:pt x="1457208" y="280746"/>
                </a:lnTo>
                <a:close/>
                <a:moveTo>
                  <a:pt x="0" y="397"/>
                </a:moveTo>
                <a:cubicBezTo>
                  <a:pt x="0" y="135876"/>
                  <a:pt x="116194" y="248909"/>
                  <a:pt x="270655" y="275051"/>
                </a:cubicBezTo>
                <a:lnTo>
                  <a:pt x="301779" y="277646"/>
                </a:lnTo>
                <a:lnTo>
                  <a:pt x="301779" y="397"/>
                </a:lnTo>
                <a:cubicBezTo>
                  <a:pt x="301779" y="118941"/>
                  <a:pt x="390740" y="220300"/>
                  <a:pt x="516457" y="261301"/>
                </a:cubicBezTo>
                <a:lnTo>
                  <a:pt x="557958" y="271495"/>
                </a:lnTo>
                <a:lnTo>
                  <a:pt x="557958" y="397"/>
                </a:lnTo>
                <a:cubicBezTo>
                  <a:pt x="557958" y="135876"/>
                  <a:pt x="674152" y="248909"/>
                  <a:pt x="828613" y="275051"/>
                </a:cubicBezTo>
                <a:lnTo>
                  <a:pt x="838093" y="275842"/>
                </a:lnTo>
                <a:lnTo>
                  <a:pt x="838093" y="397"/>
                </a:lnTo>
                <a:cubicBezTo>
                  <a:pt x="838093" y="135876"/>
                  <a:pt x="954287" y="248909"/>
                  <a:pt x="1108748" y="275051"/>
                </a:cubicBezTo>
                <a:lnTo>
                  <a:pt x="1118228" y="275842"/>
                </a:lnTo>
                <a:lnTo>
                  <a:pt x="1118228" y="397"/>
                </a:lnTo>
                <a:cubicBezTo>
                  <a:pt x="1118228" y="135876"/>
                  <a:pt x="1234422" y="248909"/>
                  <a:pt x="1388884" y="275051"/>
                </a:cubicBezTo>
                <a:lnTo>
                  <a:pt x="1457190" y="280746"/>
                </a:lnTo>
                <a:lnTo>
                  <a:pt x="1388884" y="286440"/>
                </a:lnTo>
                <a:cubicBezTo>
                  <a:pt x="1273038" y="306047"/>
                  <a:pt x="1178717" y="374530"/>
                  <a:pt x="1138797" y="464700"/>
                </a:cubicBezTo>
                <a:lnTo>
                  <a:pt x="1120150" y="552085"/>
                </a:lnTo>
                <a:lnTo>
                  <a:pt x="1118228" y="552085"/>
                </a:lnTo>
                <a:lnTo>
                  <a:pt x="1118228" y="285650"/>
                </a:lnTo>
                <a:lnTo>
                  <a:pt x="1108748" y="286440"/>
                </a:lnTo>
                <a:cubicBezTo>
                  <a:pt x="992902" y="306047"/>
                  <a:pt x="898582" y="374530"/>
                  <a:pt x="858662" y="464700"/>
                </a:cubicBezTo>
                <a:lnTo>
                  <a:pt x="840015" y="552085"/>
                </a:lnTo>
                <a:lnTo>
                  <a:pt x="838093" y="552085"/>
                </a:lnTo>
                <a:lnTo>
                  <a:pt x="838093" y="285650"/>
                </a:lnTo>
                <a:lnTo>
                  <a:pt x="828613" y="286440"/>
                </a:lnTo>
                <a:cubicBezTo>
                  <a:pt x="712767" y="306047"/>
                  <a:pt x="618447" y="374530"/>
                  <a:pt x="578527" y="464700"/>
                </a:cubicBezTo>
                <a:lnTo>
                  <a:pt x="559880" y="552085"/>
                </a:lnTo>
                <a:lnTo>
                  <a:pt x="557958" y="552085"/>
                </a:lnTo>
                <a:lnTo>
                  <a:pt x="557958" y="289996"/>
                </a:lnTo>
                <a:lnTo>
                  <a:pt x="516457" y="300190"/>
                </a:lnTo>
                <a:cubicBezTo>
                  <a:pt x="422169" y="330941"/>
                  <a:pt x="348557" y="395643"/>
                  <a:pt x="317644" y="476082"/>
                </a:cubicBezTo>
                <a:lnTo>
                  <a:pt x="303460" y="552085"/>
                </a:lnTo>
                <a:lnTo>
                  <a:pt x="301779" y="552085"/>
                </a:lnTo>
                <a:lnTo>
                  <a:pt x="301779" y="283846"/>
                </a:lnTo>
                <a:lnTo>
                  <a:pt x="270655" y="286440"/>
                </a:lnTo>
                <a:cubicBezTo>
                  <a:pt x="154809" y="306047"/>
                  <a:pt x="60489" y="374530"/>
                  <a:pt x="20569" y="464700"/>
                </a:cubicBezTo>
                <a:lnTo>
                  <a:pt x="1922" y="552085"/>
                </a:lnTo>
                <a:lnTo>
                  <a:pt x="0" y="552085"/>
                </a:lnTo>
                <a:close/>
                <a:moveTo>
                  <a:pt x="1118228" y="0"/>
                </a:moveTo>
                <a:lnTo>
                  <a:pt x="1118277" y="0"/>
                </a:lnTo>
                <a:lnTo>
                  <a:pt x="1118228" y="397"/>
                </a:lnTo>
                <a:close/>
                <a:moveTo>
                  <a:pt x="838093" y="0"/>
                </a:moveTo>
                <a:lnTo>
                  <a:pt x="838141" y="0"/>
                </a:lnTo>
                <a:lnTo>
                  <a:pt x="838093" y="397"/>
                </a:lnTo>
                <a:close/>
                <a:moveTo>
                  <a:pt x="557958" y="0"/>
                </a:moveTo>
                <a:lnTo>
                  <a:pt x="558006" y="0"/>
                </a:lnTo>
                <a:lnTo>
                  <a:pt x="557958" y="397"/>
                </a:lnTo>
                <a:close/>
                <a:moveTo>
                  <a:pt x="301779" y="0"/>
                </a:moveTo>
                <a:lnTo>
                  <a:pt x="301827" y="0"/>
                </a:lnTo>
                <a:lnTo>
                  <a:pt x="301779" y="397"/>
                </a:lnTo>
                <a:close/>
                <a:moveTo>
                  <a:pt x="0" y="0"/>
                </a:moveTo>
                <a:lnTo>
                  <a:pt x="48" y="0"/>
                </a:lnTo>
                <a:lnTo>
                  <a:pt x="0" y="3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299" name="组合 298">
            <a:extLst>
              <a:ext uri="{FF2B5EF4-FFF2-40B4-BE49-F238E27FC236}">
                <a16:creationId xmlns:a16="http://schemas.microsoft.com/office/drawing/2014/main" id="{522A3EB5-BA87-1CFA-5BA3-AD18A51C8478}"/>
              </a:ext>
            </a:extLst>
          </p:cNvPr>
          <p:cNvGrpSpPr/>
          <p:nvPr/>
        </p:nvGrpSpPr>
        <p:grpSpPr>
          <a:xfrm>
            <a:off x="-27154" y="6526516"/>
            <a:ext cx="12219154" cy="342885"/>
            <a:chOff x="3587567" y="9380059"/>
            <a:chExt cx="12219154" cy="342885"/>
          </a:xfrm>
        </p:grpSpPr>
        <p:sp>
          <p:nvSpPr>
            <p:cNvPr id="300" name="矩形 299">
              <a:extLst>
                <a:ext uri="{FF2B5EF4-FFF2-40B4-BE49-F238E27FC236}">
                  <a16:creationId xmlns:a16="http://schemas.microsoft.com/office/drawing/2014/main" id="{AA18793D-01BE-81FC-9FEF-581F166EEF62}"/>
                </a:ext>
              </a:extLst>
            </p:cNvPr>
            <p:cNvSpPr/>
            <p:nvPr/>
          </p:nvSpPr>
          <p:spPr>
            <a:xfrm>
              <a:off x="3587567" y="9380059"/>
              <a:ext cx="12219154" cy="342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302" name="组合 301">
              <a:extLst>
                <a:ext uri="{FF2B5EF4-FFF2-40B4-BE49-F238E27FC236}">
                  <a16:creationId xmlns:a16="http://schemas.microsoft.com/office/drawing/2014/main" id="{91591475-51CF-4A5A-1579-092D43DA9E8C}"/>
                </a:ext>
              </a:extLst>
            </p:cNvPr>
            <p:cNvGrpSpPr/>
            <p:nvPr/>
          </p:nvGrpSpPr>
          <p:grpSpPr>
            <a:xfrm>
              <a:off x="3636750" y="9487127"/>
              <a:ext cx="1611867" cy="158753"/>
              <a:chOff x="2343661" y="7467213"/>
              <a:chExt cx="2820633" cy="277804"/>
            </a:xfrm>
          </p:grpSpPr>
          <p:grpSp>
            <p:nvGrpSpPr>
              <p:cNvPr id="374" name="组合 373">
                <a:extLst>
                  <a:ext uri="{FF2B5EF4-FFF2-40B4-BE49-F238E27FC236}">
                    <a16:creationId xmlns:a16="http://schemas.microsoft.com/office/drawing/2014/main" id="{7C38B10A-DC54-281E-5378-C18E62B2311F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381" name="箭头: V 形 380">
                  <a:extLst>
                    <a:ext uri="{FF2B5EF4-FFF2-40B4-BE49-F238E27FC236}">
                      <a16:creationId xmlns:a16="http://schemas.microsoft.com/office/drawing/2014/main" id="{67057AB4-25EC-3AEC-B250-DD4E7ABA8E6B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2" name="箭头: V 形 381">
                  <a:extLst>
                    <a:ext uri="{FF2B5EF4-FFF2-40B4-BE49-F238E27FC236}">
                      <a16:creationId xmlns:a16="http://schemas.microsoft.com/office/drawing/2014/main" id="{2F52AE1C-56DB-07EF-CD72-FE53925A4F61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3" name="箭头: V 形 382">
                  <a:extLst>
                    <a:ext uri="{FF2B5EF4-FFF2-40B4-BE49-F238E27FC236}">
                      <a16:creationId xmlns:a16="http://schemas.microsoft.com/office/drawing/2014/main" id="{CAFB521E-394B-2442-ACF0-13598AC223DC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4" name="箭头: V 形 383">
                  <a:extLst>
                    <a:ext uri="{FF2B5EF4-FFF2-40B4-BE49-F238E27FC236}">
                      <a16:creationId xmlns:a16="http://schemas.microsoft.com/office/drawing/2014/main" id="{2A5EAB8E-1A9D-286E-DA7C-0CCC24B3AA54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5" name="箭头: V 形 384">
                  <a:extLst>
                    <a:ext uri="{FF2B5EF4-FFF2-40B4-BE49-F238E27FC236}">
                      <a16:creationId xmlns:a16="http://schemas.microsoft.com/office/drawing/2014/main" id="{FE84733A-A1AF-3DF2-53B3-F0862A17217D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75" name="组合 374">
                <a:extLst>
                  <a:ext uri="{FF2B5EF4-FFF2-40B4-BE49-F238E27FC236}">
                    <a16:creationId xmlns:a16="http://schemas.microsoft.com/office/drawing/2014/main" id="{C7294FC9-CA2A-277D-BAE5-DD14D5ACDBB9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376" name="任意多边形: 形状 375">
                  <a:extLst>
                    <a:ext uri="{FF2B5EF4-FFF2-40B4-BE49-F238E27FC236}">
                      <a16:creationId xmlns:a16="http://schemas.microsoft.com/office/drawing/2014/main" id="{FB324264-3C29-5D4B-084D-EBDF5FCAA6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7" name="任意多边形: 形状 376">
                  <a:extLst>
                    <a:ext uri="{FF2B5EF4-FFF2-40B4-BE49-F238E27FC236}">
                      <a16:creationId xmlns:a16="http://schemas.microsoft.com/office/drawing/2014/main" id="{E693656A-C86F-D572-A9CC-17274AB2F2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8" name="任意多边形: 形状 377">
                  <a:extLst>
                    <a:ext uri="{FF2B5EF4-FFF2-40B4-BE49-F238E27FC236}">
                      <a16:creationId xmlns:a16="http://schemas.microsoft.com/office/drawing/2014/main" id="{6F948B43-967B-4884-6E4D-3825711176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9" name="任意多边形: 形状 378">
                  <a:extLst>
                    <a:ext uri="{FF2B5EF4-FFF2-40B4-BE49-F238E27FC236}">
                      <a16:creationId xmlns:a16="http://schemas.microsoft.com/office/drawing/2014/main" id="{F7F08030-0E2F-03B2-1C3D-302647BB3C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0" name="任意多边形: 形状 379">
                  <a:extLst>
                    <a:ext uri="{FF2B5EF4-FFF2-40B4-BE49-F238E27FC236}">
                      <a16:creationId xmlns:a16="http://schemas.microsoft.com/office/drawing/2014/main" id="{78E548AC-EED7-7D64-EA74-C5A585028C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03" name="组合 302">
              <a:extLst>
                <a:ext uri="{FF2B5EF4-FFF2-40B4-BE49-F238E27FC236}">
                  <a16:creationId xmlns:a16="http://schemas.microsoft.com/office/drawing/2014/main" id="{D1851FEA-AD78-9AEA-2305-773761F3B9A6}"/>
                </a:ext>
              </a:extLst>
            </p:cNvPr>
            <p:cNvGrpSpPr/>
            <p:nvPr/>
          </p:nvGrpSpPr>
          <p:grpSpPr>
            <a:xfrm>
              <a:off x="5707372" y="9448428"/>
              <a:ext cx="2414503" cy="211811"/>
              <a:chOff x="939115" y="7399515"/>
              <a:chExt cx="4225179" cy="370652"/>
            </a:xfrm>
          </p:grpSpPr>
          <p:sp>
            <p:nvSpPr>
              <p:cNvPr id="360" name="任意多边形: 形状 359">
                <a:extLst>
                  <a:ext uri="{FF2B5EF4-FFF2-40B4-BE49-F238E27FC236}">
                    <a16:creationId xmlns:a16="http://schemas.microsoft.com/office/drawing/2014/main" id="{11A2AD38-100A-0FEE-9523-CB053B0335B0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61" name="组合 360">
                <a:extLst>
                  <a:ext uri="{FF2B5EF4-FFF2-40B4-BE49-F238E27FC236}">
                    <a16:creationId xmlns:a16="http://schemas.microsoft.com/office/drawing/2014/main" id="{0B1F1737-FF10-7931-8A3D-EAAD44B9728A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368" name="箭头: V 形 367">
                  <a:extLst>
                    <a:ext uri="{FF2B5EF4-FFF2-40B4-BE49-F238E27FC236}">
                      <a16:creationId xmlns:a16="http://schemas.microsoft.com/office/drawing/2014/main" id="{E1C73C87-874B-5513-B847-6E33147AA662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9" name="箭头: V 形 368">
                  <a:extLst>
                    <a:ext uri="{FF2B5EF4-FFF2-40B4-BE49-F238E27FC236}">
                      <a16:creationId xmlns:a16="http://schemas.microsoft.com/office/drawing/2014/main" id="{9349CD1A-2587-D03C-2E79-99090289ED37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0" name="箭头: V 形 369">
                  <a:extLst>
                    <a:ext uri="{FF2B5EF4-FFF2-40B4-BE49-F238E27FC236}">
                      <a16:creationId xmlns:a16="http://schemas.microsoft.com/office/drawing/2014/main" id="{C2987CAB-AB52-775B-7FA5-BFBF232D4943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1" name="箭头: V 形 370">
                  <a:extLst>
                    <a:ext uri="{FF2B5EF4-FFF2-40B4-BE49-F238E27FC236}">
                      <a16:creationId xmlns:a16="http://schemas.microsoft.com/office/drawing/2014/main" id="{B01AD483-9E41-0094-A954-ED5CB2CDDD09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2" name="箭头: V 形 371">
                  <a:extLst>
                    <a:ext uri="{FF2B5EF4-FFF2-40B4-BE49-F238E27FC236}">
                      <a16:creationId xmlns:a16="http://schemas.microsoft.com/office/drawing/2014/main" id="{00793FBC-A1CC-B5D9-B199-B36BFF42EEB9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62" name="组合 361">
                <a:extLst>
                  <a:ext uri="{FF2B5EF4-FFF2-40B4-BE49-F238E27FC236}">
                    <a16:creationId xmlns:a16="http://schemas.microsoft.com/office/drawing/2014/main" id="{B4AD0E3E-C104-B3FE-70AE-27A5246BE834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363" name="任意多边形: 形状 362">
                  <a:extLst>
                    <a:ext uri="{FF2B5EF4-FFF2-40B4-BE49-F238E27FC236}">
                      <a16:creationId xmlns:a16="http://schemas.microsoft.com/office/drawing/2014/main" id="{DEBC6E86-DCB0-B6A9-7E4F-249677EF01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4" name="任意多边形: 形状 363">
                  <a:extLst>
                    <a:ext uri="{FF2B5EF4-FFF2-40B4-BE49-F238E27FC236}">
                      <a16:creationId xmlns:a16="http://schemas.microsoft.com/office/drawing/2014/main" id="{50A79897-356F-4EEE-BA92-90A7AC04FA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5" name="任意多边形: 形状 364">
                  <a:extLst>
                    <a:ext uri="{FF2B5EF4-FFF2-40B4-BE49-F238E27FC236}">
                      <a16:creationId xmlns:a16="http://schemas.microsoft.com/office/drawing/2014/main" id="{EA238C26-0173-EECE-E5D3-EB05CB11F8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6" name="任意多边形: 形状 365">
                  <a:extLst>
                    <a:ext uri="{FF2B5EF4-FFF2-40B4-BE49-F238E27FC236}">
                      <a16:creationId xmlns:a16="http://schemas.microsoft.com/office/drawing/2014/main" id="{A3D597FA-DD0F-4C46-59BA-3074B62F52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7" name="任意多边形: 形状 366">
                  <a:extLst>
                    <a:ext uri="{FF2B5EF4-FFF2-40B4-BE49-F238E27FC236}">
                      <a16:creationId xmlns:a16="http://schemas.microsoft.com/office/drawing/2014/main" id="{4D3274F7-87A3-4593-3FEC-2305CABE86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04" name="组合 303">
              <a:extLst>
                <a:ext uri="{FF2B5EF4-FFF2-40B4-BE49-F238E27FC236}">
                  <a16:creationId xmlns:a16="http://schemas.microsoft.com/office/drawing/2014/main" id="{3031E7B8-FB51-2E26-791D-B335BE25AA4E}"/>
                </a:ext>
              </a:extLst>
            </p:cNvPr>
            <p:cNvGrpSpPr/>
            <p:nvPr/>
          </p:nvGrpSpPr>
          <p:grpSpPr>
            <a:xfrm>
              <a:off x="8580631" y="9448428"/>
              <a:ext cx="2414503" cy="211811"/>
              <a:chOff x="939115" y="7399515"/>
              <a:chExt cx="4225179" cy="370652"/>
            </a:xfrm>
          </p:grpSpPr>
          <p:sp>
            <p:nvSpPr>
              <p:cNvPr id="347" name="任意多边形: 形状 346">
                <a:extLst>
                  <a:ext uri="{FF2B5EF4-FFF2-40B4-BE49-F238E27FC236}">
                    <a16:creationId xmlns:a16="http://schemas.microsoft.com/office/drawing/2014/main" id="{13556F1D-1D9B-D97F-3385-C527D13AE749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48" name="组合 347">
                <a:extLst>
                  <a:ext uri="{FF2B5EF4-FFF2-40B4-BE49-F238E27FC236}">
                    <a16:creationId xmlns:a16="http://schemas.microsoft.com/office/drawing/2014/main" id="{F1EFDABF-39A8-D9DB-8DAA-976AE60C1CB7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355" name="箭头: V 形 354">
                  <a:extLst>
                    <a:ext uri="{FF2B5EF4-FFF2-40B4-BE49-F238E27FC236}">
                      <a16:creationId xmlns:a16="http://schemas.microsoft.com/office/drawing/2014/main" id="{E058D42F-7BED-5877-6736-4C9488D30AC5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6" name="箭头: V 形 355">
                  <a:extLst>
                    <a:ext uri="{FF2B5EF4-FFF2-40B4-BE49-F238E27FC236}">
                      <a16:creationId xmlns:a16="http://schemas.microsoft.com/office/drawing/2014/main" id="{FCB87DC0-449E-C23A-6E1A-AF418ECC00D0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7" name="箭头: V 形 356">
                  <a:extLst>
                    <a:ext uri="{FF2B5EF4-FFF2-40B4-BE49-F238E27FC236}">
                      <a16:creationId xmlns:a16="http://schemas.microsoft.com/office/drawing/2014/main" id="{AAA84A22-65EC-6BBF-3E23-35814AD4CB9D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8" name="箭头: V 形 357">
                  <a:extLst>
                    <a:ext uri="{FF2B5EF4-FFF2-40B4-BE49-F238E27FC236}">
                      <a16:creationId xmlns:a16="http://schemas.microsoft.com/office/drawing/2014/main" id="{3E75EC43-7659-D625-3B6B-7CD31AB75D43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9" name="箭头: V 形 358">
                  <a:extLst>
                    <a:ext uri="{FF2B5EF4-FFF2-40B4-BE49-F238E27FC236}">
                      <a16:creationId xmlns:a16="http://schemas.microsoft.com/office/drawing/2014/main" id="{83D38407-5108-E3A8-D292-677B459F2D45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9" name="组合 348">
                <a:extLst>
                  <a:ext uri="{FF2B5EF4-FFF2-40B4-BE49-F238E27FC236}">
                    <a16:creationId xmlns:a16="http://schemas.microsoft.com/office/drawing/2014/main" id="{416E4DBB-8E18-2C5F-44FD-6AE3CE51F782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350" name="任意多边形: 形状 349">
                  <a:extLst>
                    <a:ext uri="{FF2B5EF4-FFF2-40B4-BE49-F238E27FC236}">
                      <a16:creationId xmlns:a16="http://schemas.microsoft.com/office/drawing/2014/main" id="{7AED362D-88EB-C76B-A844-C268584608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1" name="任意多边形: 形状 350">
                  <a:extLst>
                    <a:ext uri="{FF2B5EF4-FFF2-40B4-BE49-F238E27FC236}">
                      <a16:creationId xmlns:a16="http://schemas.microsoft.com/office/drawing/2014/main" id="{157325C9-F3C0-A6CA-1935-79EBD22494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2" name="任意多边形: 形状 351">
                  <a:extLst>
                    <a:ext uri="{FF2B5EF4-FFF2-40B4-BE49-F238E27FC236}">
                      <a16:creationId xmlns:a16="http://schemas.microsoft.com/office/drawing/2014/main" id="{6271058F-9590-CC48-86C5-4B7B2DF212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3" name="任意多边形: 形状 352">
                  <a:extLst>
                    <a:ext uri="{FF2B5EF4-FFF2-40B4-BE49-F238E27FC236}">
                      <a16:creationId xmlns:a16="http://schemas.microsoft.com/office/drawing/2014/main" id="{A7C8242C-D4CF-6D98-7AAD-B7152DFC73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4" name="任意多边形: 形状 353">
                  <a:extLst>
                    <a:ext uri="{FF2B5EF4-FFF2-40B4-BE49-F238E27FC236}">
                      <a16:creationId xmlns:a16="http://schemas.microsoft.com/office/drawing/2014/main" id="{97D4CD7B-4AE6-42B9-208F-FE8A3472E7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05" name="组合 304">
              <a:extLst>
                <a:ext uri="{FF2B5EF4-FFF2-40B4-BE49-F238E27FC236}">
                  <a16:creationId xmlns:a16="http://schemas.microsoft.com/office/drawing/2014/main" id="{809A23D7-8058-6295-652E-76F2064D534C}"/>
                </a:ext>
              </a:extLst>
            </p:cNvPr>
            <p:cNvGrpSpPr/>
            <p:nvPr/>
          </p:nvGrpSpPr>
          <p:grpSpPr>
            <a:xfrm>
              <a:off x="11453889" y="9448428"/>
              <a:ext cx="2414503" cy="211811"/>
              <a:chOff x="939115" y="7399515"/>
              <a:chExt cx="4225179" cy="370652"/>
            </a:xfrm>
          </p:grpSpPr>
          <p:sp>
            <p:nvSpPr>
              <p:cNvPr id="334" name="任意多边形: 形状 333">
                <a:extLst>
                  <a:ext uri="{FF2B5EF4-FFF2-40B4-BE49-F238E27FC236}">
                    <a16:creationId xmlns:a16="http://schemas.microsoft.com/office/drawing/2014/main" id="{0CEC37B9-D0E0-9BFE-D5AC-71AC6EFB43A3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35" name="组合 334">
                <a:extLst>
                  <a:ext uri="{FF2B5EF4-FFF2-40B4-BE49-F238E27FC236}">
                    <a16:creationId xmlns:a16="http://schemas.microsoft.com/office/drawing/2014/main" id="{DD0879EF-B808-4BF1-69C6-CD06CCDAFCB4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342" name="箭头: V 形 341">
                  <a:extLst>
                    <a:ext uri="{FF2B5EF4-FFF2-40B4-BE49-F238E27FC236}">
                      <a16:creationId xmlns:a16="http://schemas.microsoft.com/office/drawing/2014/main" id="{015FF23A-135F-C2CA-1ECD-8E02047176F0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3" name="箭头: V 形 342">
                  <a:extLst>
                    <a:ext uri="{FF2B5EF4-FFF2-40B4-BE49-F238E27FC236}">
                      <a16:creationId xmlns:a16="http://schemas.microsoft.com/office/drawing/2014/main" id="{DBEBA8FB-C8D6-5D8C-DCED-42B1C6DFF9D7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4" name="箭头: V 形 343">
                  <a:extLst>
                    <a:ext uri="{FF2B5EF4-FFF2-40B4-BE49-F238E27FC236}">
                      <a16:creationId xmlns:a16="http://schemas.microsoft.com/office/drawing/2014/main" id="{26ECCDB1-975B-D049-C2A1-5BE9D8339FDE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5" name="箭头: V 形 344">
                  <a:extLst>
                    <a:ext uri="{FF2B5EF4-FFF2-40B4-BE49-F238E27FC236}">
                      <a16:creationId xmlns:a16="http://schemas.microsoft.com/office/drawing/2014/main" id="{02C490B6-86AB-F0DA-498F-B7F97FF182D1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6" name="箭头: V 形 345">
                  <a:extLst>
                    <a:ext uri="{FF2B5EF4-FFF2-40B4-BE49-F238E27FC236}">
                      <a16:creationId xmlns:a16="http://schemas.microsoft.com/office/drawing/2014/main" id="{751E69B5-DC9F-5AA8-A5EA-C9160FD759D3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36" name="组合 335">
                <a:extLst>
                  <a:ext uri="{FF2B5EF4-FFF2-40B4-BE49-F238E27FC236}">
                    <a16:creationId xmlns:a16="http://schemas.microsoft.com/office/drawing/2014/main" id="{F03631BF-1009-A85F-D09E-FFBC434A0EDA}"/>
                  </a:ext>
                </a:extLst>
              </p:cNvPr>
              <p:cNvGrpSpPr/>
              <p:nvPr/>
            </p:nvGrpSpPr>
            <p:grpSpPr>
              <a:xfrm>
                <a:off x="3901309" y="7467213"/>
                <a:ext cx="1262985" cy="262112"/>
                <a:chOff x="3903964" y="1494908"/>
                <a:chExt cx="1262985" cy="262112"/>
              </a:xfrm>
            </p:grpSpPr>
            <p:sp>
              <p:nvSpPr>
                <p:cNvPr id="337" name="任意多边形: 形状 336">
                  <a:extLst>
                    <a:ext uri="{FF2B5EF4-FFF2-40B4-BE49-F238E27FC236}">
                      <a16:creationId xmlns:a16="http://schemas.microsoft.com/office/drawing/2014/main" id="{9D9C473E-81F0-516D-E0A0-620D670FFB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03964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8" name="任意多边形: 形状 337">
                  <a:extLst>
                    <a:ext uri="{FF2B5EF4-FFF2-40B4-BE49-F238E27FC236}">
                      <a16:creationId xmlns:a16="http://schemas.microsoft.com/office/drawing/2014/main" id="{ECE0F317-0E51-F962-7227-A1580A7237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156561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9" name="任意多边形: 形状 338">
                  <a:extLst>
                    <a:ext uri="{FF2B5EF4-FFF2-40B4-BE49-F238E27FC236}">
                      <a16:creationId xmlns:a16="http://schemas.microsoft.com/office/drawing/2014/main" id="{3379890C-A060-CD2A-517A-D0808CFFF9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409158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0" name="任意多边形: 形状 339">
                  <a:extLst>
                    <a:ext uri="{FF2B5EF4-FFF2-40B4-BE49-F238E27FC236}">
                      <a16:creationId xmlns:a16="http://schemas.microsoft.com/office/drawing/2014/main" id="{1DA00781-6FDD-FFBF-2195-7D2B00E6AE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61755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1" name="任意多边形: 形状 340">
                  <a:extLst>
                    <a:ext uri="{FF2B5EF4-FFF2-40B4-BE49-F238E27FC236}">
                      <a16:creationId xmlns:a16="http://schemas.microsoft.com/office/drawing/2014/main" id="{20D2D768-F06F-6B1A-EB2D-43256D604D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914352" y="1494908"/>
                  <a:ext cx="252597" cy="262112"/>
                </a:xfrm>
                <a:custGeom>
                  <a:avLst/>
                  <a:gdLst>
                    <a:gd name="connsiteX0" fmla="*/ 72360 w 142242"/>
                    <a:gd name="connsiteY0" fmla="*/ 0 h 147600"/>
                    <a:gd name="connsiteX1" fmla="*/ 71121 w 142242"/>
                    <a:gd name="connsiteY1" fmla="*/ 0 h 147600"/>
                    <a:gd name="connsiteX2" fmla="*/ 69882 w 142242"/>
                    <a:gd name="connsiteY2" fmla="*/ 0 h 147600"/>
                    <a:gd name="connsiteX3" fmla="*/ 69480 w 142242"/>
                    <a:gd name="connsiteY3" fmla="*/ 4341 h 147600"/>
                    <a:gd name="connsiteX4" fmla="*/ 21791 w 142242"/>
                    <a:gd name="connsiteY4" fmla="*/ 67745 h 147600"/>
                    <a:gd name="connsiteX5" fmla="*/ 0 w 142242"/>
                    <a:gd name="connsiteY5" fmla="*/ 72542 h 147600"/>
                    <a:gd name="connsiteX6" fmla="*/ 0 w 142242"/>
                    <a:gd name="connsiteY6" fmla="*/ 75058 h 147600"/>
                    <a:gd name="connsiteX7" fmla="*/ 21791 w 142242"/>
                    <a:gd name="connsiteY7" fmla="*/ 79856 h 147600"/>
                    <a:gd name="connsiteX8" fmla="*/ 69480 w 142242"/>
                    <a:gd name="connsiteY8" fmla="*/ 143259 h 147600"/>
                    <a:gd name="connsiteX9" fmla="*/ 69882 w 142242"/>
                    <a:gd name="connsiteY9" fmla="*/ 147600 h 147600"/>
                    <a:gd name="connsiteX10" fmla="*/ 71121 w 142242"/>
                    <a:gd name="connsiteY10" fmla="*/ 147600 h 147600"/>
                    <a:gd name="connsiteX11" fmla="*/ 72360 w 142242"/>
                    <a:gd name="connsiteY11" fmla="*/ 147600 h 147600"/>
                    <a:gd name="connsiteX12" fmla="*/ 72762 w 142242"/>
                    <a:gd name="connsiteY12" fmla="*/ 143259 h 147600"/>
                    <a:gd name="connsiteX13" fmla="*/ 120451 w 142242"/>
                    <a:gd name="connsiteY13" fmla="*/ 79856 h 147600"/>
                    <a:gd name="connsiteX14" fmla="*/ 142242 w 142242"/>
                    <a:gd name="connsiteY14" fmla="*/ 75058 h 147600"/>
                    <a:gd name="connsiteX15" fmla="*/ 142242 w 142242"/>
                    <a:gd name="connsiteY15" fmla="*/ 72542 h 147600"/>
                    <a:gd name="connsiteX16" fmla="*/ 120451 w 142242"/>
                    <a:gd name="connsiteY16" fmla="*/ 67745 h 147600"/>
                    <a:gd name="connsiteX17" fmla="*/ 72762 w 142242"/>
                    <a:gd name="connsiteY17" fmla="*/ 4341 h 14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42242" h="147600">
                      <a:moveTo>
                        <a:pt x="72360" y="0"/>
                      </a:moveTo>
                      <a:lnTo>
                        <a:pt x="71121" y="0"/>
                      </a:lnTo>
                      <a:lnTo>
                        <a:pt x="69882" y="0"/>
                      </a:lnTo>
                      <a:lnTo>
                        <a:pt x="69480" y="4341"/>
                      </a:lnTo>
                      <a:cubicBezTo>
                        <a:pt x="64101" y="33009"/>
                        <a:pt x="45949" y="56603"/>
                        <a:pt x="21791" y="67745"/>
                      </a:cubicBezTo>
                      <a:lnTo>
                        <a:pt x="0" y="72542"/>
                      </a:lnTo>
                      <a:lnTo>
                        <a:pt x="0" y="75058"/>
                      </a:lnTo>
                      <a:lnTo>
                        <a:pt x="21791" y="79856"/>
                      </a:lnTo>
                      <a:cubicBezTo>
                        <a:pt x="45949" y="90998"/>
                        <a:pt x="64101" y="114592"/>
                        <a:pt x="69480" y="143259"/>
                      </a:cubicBezTo>
                      <a:lnTo>
                        <a:pt x="69882" y="147600"/>
                      </a:lnTo>
                      <a:lnTo>
                        <a:pt x="71121" y="147600"/>
                      </a:lnTo>
                      <a:lnTo>
                        <a:pt x="72360" y="147600"/>
                      </a:lnTo>
                      <a:lnTo>
                        <a:pt x="72762" y="143259"/>
                      </a:lnTo>
                      <a:cubicBezTo>
                        <a:pt x="78141" y="114592"/>
                        <a:pt x="96293" y="90998"/>
                        <a:pt x="120451" y="79856"/>
                      </a:cubicBezTo>
                      <a:lnTo>
                        <a:pt x="142242" y="75058"/>
                      </a:lnTo>
                      <a:lnTo>
                        <a:pt x="142242" y="72542"/>
                      </a:lnTo>
                      <a:lnTo>
                        <a:pt x="120451" y="67745"/>
                      </a:lnTo>
                      <a:cubicBezTo>
                        <a:pt x="96293" y="56603"/>
                        <a:pt x="78141" y="33009"/>
                        <a:pt x="72762" y="43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06" name="组合 305">
              <a:extLst>
                <a:ext uri="{FF2B5EF4-FFF2-40B4-BE49-F238E27FC236}">
                  <a16:creationId xmlns:a16="http://schemas.microsoft.com/office/drawing/2014/main" id="{CE8ACCF6-7CA8-BC1A-4EAE-1727690022D2}"/>
                </a:ext>
              </a:extLst>
            </p:cNvPr>
            <p:cNvGrpSpPr/>
            <p:nvPr/>
          </p:nvGrpSpPr>
          <p:grpSpPr>
            <a:xfrm>
              <a:off x="14327147" y="9448428"/>
              <a:ext cx="1441295" cy="211811"/>
              <a:chOff x="939115" y="7399515"/>
              <a:chExt cx="2522146" cy="370652"/>
            </a:xfrm>
          </p:grpSpPr>
          <p:sp>
            <p:nvSpPr>
              <p:cNvPr id="321" name="任意多边形: 形状 320">
                <a:extLst>
                  <a:ext uri="{FF2B5EF4-FFF2-40B4-BE49-F238E27FC236}">
                    <a16:creationId xmlns:a16="http://schemas.microsoft.com/office/drawing/2014/main" id="{5469B91C-1514-F3B4-E639-BBBC269479AE}"/>
                  </a:ext>
                </a:extLst>
              </p:cNvPr>
              <p:cNvSpPr/>
              <p:nvPr/>
            </p:nvSpPr>
            <p:spPr>
              <a:xfrm>
                <a:off x="939115" y="7399515"/>
                <a:ext cx="980145" cy="370652"/>
              </a:xfrm>
              <a:custGeom>
                <a:avLst/>
                <a:gdLst>
                  <a:gd name="connsiteX0" fmla="*/ 1459924 w 1459924"/>
                  <a:gd name="connsiteY0" fmla="*/ 280519 h 552085"/>
                  <a:gd name="connsiteX1" fmla="*/ 1459924 w 1459924"/>
                  <a:gd name="connsiteY1" fmla="*/ 280974 h 552085"/>
                  <a:gd name="connsiteX2" fmla="*/ 1457208 w 1459924"/>
                  <a:gd name="connsiteY2" fmla="*/ 280746 h 552085"/>
                  <a:gd name="connsiteX3" fmla="*/ 0 w 1459924"/>
                  <a:gd name="connsiteY3" fmla="*/ 397 h 552085"/>
                  <a:gd name="connsiteX4" fmla="*/ 270655 w 1459924"/>
                  <a:gd name="connsiteY4" fmla="*/ 275051 h 552085"/>
                  <a:gd name="connsiteX5" fmla="*/ 301779 w 1459924"/>
                  <a:gd name="connsiteY5" fmla="*/ 277646 h 552085"/>
                  <a:gd name="connsiteX6" fmla="*/ 301779 w 1459924"/>
                  <a:gd name="connsiteY6" fmla="*/ 397 h 552085"/>
                  <a:gd name="connsiteX7" fmla="*/ 516457 w 1459924"/>
                  <a:gd name="connsiteY7" fmla="*/ 261301 h 552085"/>
                  <a:gd name="connsiteX8" fmla="*/ 557958 w 1459924"/>
                  <a:gd name="connsiteY8" fmla="*/ 271495 h 552085"/>
                  <a:gd name="connsiteX9" fmla="*/ 557958 w 1459924"/>
                  <a:gd name="connsiteY9" fmla="*/ 397 h 552085"/>
                  <a:gd name="connsiteX10" fmla="*/ 828613 w 1459924"/>
                  <a:gd name="connsiteY10" fmla="*/ 275051 h 552085"/>
                  <a:gd name="connsiteX11" fmla="*/ 838093 w 1459924"/>
                  <a:gd name="connsiteY11" fmla="*/ 275842 h 552085"/>
                  <a:gd name="connsiteX12" fmla="*/ 838093 w 1459924"/>
                  <a:gd name="connsiteY12" fmla="*/ 397 h 552085"/>
                  <a:gd name="connsiteX13" fmla="*/ 1108748 w 1459924"/>
                  <a:gd name="connsiteY13" fmla="*/ 275051 h 552085"/>
                  <a:gd name="connsiteX14" fmla="*/ 1118228 w 1459924"/>
                  <a:gd name="connsiteY14" fmla="*/ 275842 h 552085"/>
                  <a:gd name="connsiteX15" fmla="*/ 1118228 w 1459924"/>
                  <a:gd name="connsiteY15" fmla="*/ 397 h 552085"/>
                  <a:gd name="connsiteX16" fmla="*/ 1388884 w 1459924"/>
                  <a:gd name="connsiteY16" fmla="*/ 275051 h 552085"/>
                  <a:gd name="connsiteX17" fmla="*/ 1457190 w 1459924"/>
                  <a:gd name="connsiteY17" fmla="*/ 280746 h 552085"/>
                  <a:gd name="connsiteX18" fmla="*/ 1388884 w 1459924"/>
                  <a:gd name="connsiteY18" fmla="*/ 286440 h 552085"/>
                  <a:gd name="connsiteX19" fmla="*/ 1138797 w 1459924"/>
                  <a:gd name="connsiteY19" fmla="*/ 464700 h 552085"/>
                  <a:gd name="connsiteX20" fmla="*/ 1120150 w 1459924"/>
                  <a:gd name="connsiteY20" fmla="*/ 552085 h 552085"/>
                  <a:gd name="connsiteX21" fmla="*/ 1118228 w 1459924"/>
                  <a:gd name="connsiteY21" fmla="*/ 552085 h 552085"/>
                  <a:gd name="connsiteX22" fmla="*/ 1118228 w 1459924"/>
                  <a:gd name="connsiteY22" fmla="*/ 285650 h 552085"/>
                  <a:gd name="connsiteX23" fmla="*/ 1108748 w 1459924"/>
                  <a:gd name="connsiteY23" fmla="*/ 286440 h 552085"/>
                  <a:gd name="connsiteX24" fmla="*/ 858662 w 1459924"/>
                  <a:gd name="connsiteY24" fmla="*/ 464700 h 552085"/>
                  <a:gd name="connsiteX25" fmla="*/ 840015 w 1459924"/>
                  <a:gd name="connsiteY25" fmla="*/ 552085 h 552085"/>
                  <a:gd name="connsiteX26" fmla="*/ 838093 w 1459924"/>
                  <a:gd name="connsiteY26" fmla="*/ 552085 h 552085"/>
                  <a:gd name="connsiteX27" fmla="*/ 838093 w 1459924"/>
                  <a:gd name="connsiteY27" fmla="*/ 285650 h 552085"/>
                  <a:gd name="connsiteX28" fmla="*/ 828613 w 1459924"/>
                  <a:gd name="connsiteY28" fmla="*/ 286440 h 552085"/>
                  <a:gd name="connsiteX29" fmla="*/ 578527 w 1459924"/>
                  <a:gd name="connsiteY29" fmla="*/ 464700 h 552085"/>
                  <a:gd name="connsiteX30" fmla="*/ 559880 w 1459924"/>
                  <a:gd name="connsiteY30" fmla="*/ 552085 h 552085"/>
                  <a:gd name="connsiteX31" fmla="*/ 557958 w 1459924"/>
                  <a:gd name="connsiteY31" fmla="*/ 552085 h 552085"/>
                  <a:gd name="connsiteX32" fmla="*/ 557958 w 1459924"/>
                  <a:gd name="connsiteY32" fmla="*/ 289996 h 552085"/>
                  <a:gd name="connsiteX33" fmla="*/ 516457 w 1459924"/>
                  <a:gd name="connsiteY33" fmla="*/ 300190 h 552085"/>
                  <a:gd name="connsiteX34" fmla="*/ 317644 w 1459924"/>
                  <a:gd name="connsiteY34" fmla="*/ 476082 h 552085"/>
                  <a:gd name="connsiteX35" fmla="*/ 303460 w 1459924"/>
                  <a:gd name="connsiteY35" fmla="*/ 552085 h 552085"/>
                  <a:gd name="connsiteX36" fmla="*/ 301779 w 1459924"/>
                  <a:gd name="connsiteY36" fmla="*/ 552085 h 552085"/>
                  <a:gd name="connsiteX37" fmla="*/ 301779 w 1459924"/>
                  <a:gd name="connsiteY37" fmla="*/ 283846 h 552085"/>
                  <a:gd name="connsiteX38" fmla="*/ 270655 w 1459924"/>
                  <a:gd name="connsiteY38" fmla="*/ 286440 h 552085"/>
                  <a:gd name="connsiteX39" fmla="*/ 20569 w 1459924"/>
                  <a:gd name="connsiteY39" fmla="*/ 464700 h 552085"/>
                  <a:gd name="connsiteX40" fmla="*/ 1922 w 1459924"/>
                  <a:gd name="connsiteY40" fmla="*/ 552085 h 552085"/>
                  <a:gd name="connsiteX41" fmla="*/ 0 w 1459924"/>
                  <a:gd name="connsiteY41" fmla="*/ 552085 h 552085"/>
                  <a:gd name="connsiteX42" fmla="*/ 1118228 w 1459924"/>
                  <a:gd name="connsiteY42" fmla="*/ 0 h 552085"/>
                  <a:gd name="connsiteX43" fmla="*/ 1118277 w 1459924"/>
                  <a:gd name="connsiteY43" fmla="*/ 0 h 552085"/>
                  <a:gd name="connsiteX44" fmla="*/ 1118228 w 1459924"/>
                  <a:gd name="connsiteY44" fmla="*/ 397 h 552085"/>
                  <a:gd name="connsiteX45" fmla="*/ 838093 w 1459924"/>
                  <a:gd name="connsiteY45" fmla="*/ 0 h 552085"/>
                  <a:gd name="connsiteX46" fmla="*/ 838141 w 1459924"/>
                  <a:gd name="connsiteY46" fmla="*/ 0 h 552085"/>
                  <a:gd name="connsiteX47" fmla="*/ 838093 w 1459924"/>
                  <a:gd name="connsiteY47" fmla="*/ 397 h 552085"/>
                  <a:gd name="connsiteX48" fmla="*/ 557958 w 1459924"/>
                  <a:gd name="connsiteY48" fmla="*/ 0 h 552085"/>
                  <a:gd name="connsiteX49" fmla="*/ 558006 w 1459924"/>
                  <a:gd name="connsiteY49" fmla="*/ 0 h 552085"/>
                  <a:gd name="connsiteX50" fmla="*/ 557958 w 1459924"/>
                  <a:gd name="connsiteY50" fmla="*/ 397 h 552085"/>
                  <a:gd name="connsiteX51" fmla="*/ 301779 w 1459924"/>
                  <a:gd name="connsiteY51" fmla="*/ 0 h 552085"/>
                  <a:gd name="connsiteX52" fmla="*/ 301827 w 1459924"/>
                  <a:gd name="connsiteY52" fmla="*/ 0 h 552085"/>
                  <a:gd name="connsiteX53" fmla="*/ 301779 w 1459924"/>
                  <a:gd name="connsiteY53" fmla="*/ 397 h 552085"/>
                  <a:gd name="connsiteX54" fmla="*/ 0 w 1459924"/>
                  <a:gd name="connsiteY54" fmla="*/ 0 h 552085"/>
                  <a:gd name="connsiteX55" fmla="*/ 48 w 1459924"/>
                  <a:gd name="connsiteY55" fmla="*/ 0 h 552085"/>
                  <a:gd name="connsiteX56" fmla="*/ 0 w 1459924"/>
                  <a:gd name="connsiteY56" fmla="*/ 397 h 5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59924" h="552085">
                    <a:moveTo>
                      <a:pt x="1459924" y="280519"/>
                    </a:moveTo>
                    <a:lnTo>
                      <a:pt x="1459924" y="280974"/>
                    </a:lnTo>
                    <a:lnTo>
                      <a:pt x="1457208" y="280746"/>
                    </a:lnTo>
                    <a:close/>
                    <a:moveTo>
                      <a:pt x="0" y="397"/>
                    </a:moveTo>
                    <a:cubicBezTo>
                      <a:pt x="0" y="135876"/>
                      <a:pt x="116194" y="248909"/>
                      <a:pt x="270655" y="275051"/>
                    </a:cubicBezTo>
                    <a:lnTo>
                      <a:pt x="301779" y="277646"/>
                    </a:lnTo>
                    <a:lnTo>
                      <a:pt x="301779" y="397"/>
                    </a:lnTo>
                    <a:cubicBezTo>
                      <a:pt x="301779" y="118941"/>
                      <a:pt x="390740" y="220300"/>
                      <a:pt x="516457" y="261301"/>
                    </a:cubicBezTo>
                    <a:lnTo>
                      <a:pt x="557958" y="271495"/>
                    </a:lnTo>
                    <a:lnTo>
                      <a:pt x="557958" y="397"/>
                    </a:lnTo>
                    <a:cubicBezTo>
                      <a:pt x="557958" y="135876"/>
                      <a:pt x="674152" y="248909"/>
                      <a:pt x="828613" y="275051"/>
                    </a:cubicBezTo>
                    <a:lnTo>
                      <a:pt x="838093" y="275842"/>
                    </a:lnTo>
                    <a:lnTo>
                      <a:pt x="838093" y="397"/>
                    </a:lnTo>
                    <a:cubicBezTo>
                      <a:pt x="838093" y="135876"/>
                      <a:pt x="954287" y="248909"/>
                      <a:pt x="1108748" y="275051"/>
                    </a:cubicBezTo>
                    <a:lnTo>
                      <a:pt x="1118228" y="275842"/>
                    </a:lnTo>
                    <a:lnTo>
                      <a:pt x="1118228" y="397"/>
                    </a:lnTo>
                    <a:cubicBezTo>
                      <a:pt x="1118228" y="135876"/>
                      <a:pt x="1234422" y="248909"/>
                      <a:pt x="1388884" y="275051"/>
                    </a:cubicBezTo>
                    <a:lnTo>
                      <a:pt x="1457190" y="280746"/>
                    </a:lnTo>
                    <a:lnTo>
                      <a:pt x="1388884" y="286440"/>
                    </a:lnTo>
                    <a:cubicBezTo>
                      <a:pt x="1273038" y="306047"/>
                      <a:pt x="1178717" y="374530"/>
                      <a:pt x="1138797" y="464700"/>
                    </a:cubicBezTo>
                    <a:lnTo>
                      <a:pt x="1120150" y="552085"/>
                    </a:lnTo>
                    <a:lnTo>
                      <a:pt x="1118228" y="552085"/>
                    </a:lnTo>
                    <a:lnTo>
                      <a:pt x="1118228" y="285650"/>
                    </a:lnTo>
                    <a:lnTo>
                      <a:pt x="1108748" y="286440"/>
                    </a:lnTo>
                    <a:cubicBezTo>
                      <a:pt x="992902" y="306047"/>
                      <a:pt x="898582" y="374530"/>
                      <a:pt x="858662" y="464700"/>
                    </a:cubicBezTo>
                    <a:lnTo>
                      <a:pt x="840015" y="552085"/>
                    </a:lnTo>
                    <a:lnTo>
                      <a:pt x="838093" y="552085"/>
                    </a:lnTo>
                    <a:lnTo>
                      <a:pt x="838093" y="285650"/>
                    </a:lnTo>
                    <a:lnTo>
                      <a:pt x="828613" y="286440"/>
                    </a:lnTo>
                    <a:cubicBezTo>
                      <a:pt x="712767" y="306047"/>
                      <a:pt x="618447" y="374530"/>
                      <a:pt x="578527" y="464700"/>
                    </a:cubicBezTo>
                    <a:lnTo>
                      <a:pt x="559880" y="552085"/>
                    </a:lnTo>
                    <a:lnTo>
                      <a:pt x="557958" y="552085"/>
                    </a:lnTo>
                    <a:lnTo>
                      <a:pt x="557958" y="289996"/>
                    </a:lnTo>
                    <a:lnTo>
                      <a:pt x="516457" y="300190"/>
                    </a:lnTo>
                    <a:cubicBezTo>
                      <a:pt x="422169" y="330941"/>
                      <a:pt x="348557" y="395643"/>
                      <a:pt x="317644" y="476082"/>
                    </a:cubicBezTo>
                    <a:lnTo>
                      <a:pt x="303460" y="552085"/>
                    </a:lnTo>
                    <a:lnTo>
                      <a:pt x="301779" y="552085"/>
                    </a:lnTo>
                    <a:lnTo>
                      <a:pt x="301779" y="283846"/>
                    </a:lnTo>
                    <a:lnTo>
                      <a:pt x="270655" y="286440"/>
                    </a:lnTo>
                    <a:cubicBezTo>
                      <a:pt x="154809" y="306047"/>
                      <a:pt x="60489" y="374530"/>
                      <a:pt x="20569" y="464700"/>
                    </a:cubicBezTo>
                    <a:lnTo>
                      <a:pt x="1922" y="552085"/>
                    </a:lnTo>
                    <a:lnTo>
                      <a:pt x="0" y="552085"/>
                    </a:lnTo>
                    <a:close/>
                    <a:moveTo>
                      <a:pt x="1118228" y="0"/>
                    </a:moveTo>
                    <a:lnTo>
                      <a:pt x="1118277" y="0"/>
                    </a:lnTo>
                    <a:lnTo>
                      <a:pt x="1118228" y="397"/>
                    </a:lnTo>
                    <a:close/>
                    <a:moveTo>
                      <a:pt x="838093" y="0"/>
                    </a:moveTo>
                    <a:lnTo>
                      <a:pt x="838141" y="0"/>
                    </a:lnTo>
                    <a:lnTo>
                      <a:pt x="838093" y="397"/>
                    </a:lnTo>
                    <a:close/>
                    <a:moveTo>
                      <a:pt x="557958" y="0"/>
                    </a:moveTo>
                    <a:lnTo>
                      <a:pt x="558006" y="0"/>
                    </a:lnTo>
                    <a:lnTo>
                      <a:pt x="557958" y="397"/>
                    </a:lnTo>
                    <a:close/>
                    <a:moveTo>
                      <a:pt x="301779" y="0"/>
                    </a:moveTo>
                    <a:lnTo>
                      <a:pt x="301827" y="0"/>
                    </a:lnTo>
                    <a:lnTo>
                      <a:pt x="301779" y="397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0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22" name="组合 321">
                <a:extLst>
                  <a:ext uri="{FF2B5EF4-FFF2-40B4-BE49-F238E27FC236}">
                    <a16:creationId xmlns:a16="http://schemas.microsoft.com/office/drawing/2014/main" id="{15862AA0-7857-D938-EC43-B094E748B8EB}"/>
                  </a:ext>
                </a:extLst>
              </p:cNvPr>
              <p:cNvGrpSpPr/>
              <p:nvPr/>
            </p:nvGrpSpPr>
            <p:grpSpPr>
              <a:xfrm>
                <a:off x="2343661" y="7482906"/>
                <a:ext cx="1117600" cy="262111"/>
                <a:chOff x="4492479" y="1490956"/>
                <a:chExt cx="1117600" cy="262111"/>
              </a:xfrm>
              <a:noFill/>
            </p:grpSpPr>
            <p:sp>
              <p:nvSpPr>
                <p:cNvPr id="329" name="箭头: V 形 328">
                  <a:extLst>
                    <a:ext uri="{FF2B5EF4-FFF2-40B4-BE49-F238E27FC236}">
                      <a16:creationId xmlns:a16="http://schemas.microsoft.com/office/drawing/2014/main" id="{6D8ACC08-BE3E-3364-7A5B-9300E8B8656E}"/>
                    </a:ext>
                  </a:extLst>
                </p:cNvPr>
                <p:cNvSpPr/>
                <p:nvPr/>
              </p:nvSpPr>
              <p:spPr>
                <a:xfrm>
                  <a:off x="449247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0" name="箭头: V 形 329">
                  <a:extLst>
                    <a:ext uri="{FF2B5EF4-FFF2-40B4-BE49-F238E27FC236}">
                      <a16:creationId xmlns:a16="http://schemas.microsoft.com/office/drawing/2014/main" id="{C9970DF9-49B0-0CAE-675A-E0938293E1A9}"/>
                    </a:ext>
                  </a:extLst>
                </p:cNvPr>
                <p:cNvSpPr/>
                <p:nvPr/>
              </p:nvSpPr>
              <p:spPr>
                <a:xfrm>
                  <a:off x="471599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1" name="箭头: V 形 330">
                  <a:extLst>
                    <a:ext uri="{FF2B5EF4-FFF2-40B4-BE49-F238E27FC236}">
                      <a16:creationId xmlns:a16="http://schemas.microsoft.com/office/drawing/2014/main" id="{15CE75AC-8924-60D8-2669-14894A65DE3D}"/>
                    </a:ext>
                  </a:extLst>
                </p:cNvPr>
                <p:cNvSpPr/>
                <p:nvPr/>
              </p:nvSpPr>
              <p:spPr>
                <a:xfrm>
                  <a:off x="493951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2" name="箭头: V 形 331">
                  <a:extLst>
                    <a:ext uri="{FF2B5EF4-FFF2-40B4-BE49-F238E27FC236}">
                      <a16:creationId xmlns:a16="http://schemas.microsoft.com/office/drawing/2014/main" id="{48FCB73F-342C-8D93-D205-AF2295CBB525}"/>
                    </a:ext>
                  </a:extLst>
                </p:cNvPr>
                <p:cNvSpPr/>
                <p:nvPr/>
              </p:nvSpPr>
              <p:spPr>
                <a:xfrm>
                  <a:off x="516303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3" name="箭头: V 形 332">
                  <a:extLst>
                    <a:ext uri="{FF2B5EF4-FFF2-40B4-BE49-F238E27FC236}">
                      <a16:creationId xmlns:a16="http://schemas.microsoft.com/office/drawing/2014/main" id="{1D1E91C4-D39A-7DF4-6306-E9875B3015C0}"/>
                    </a:ext>
                  </a:extLst>
                </p:cNvPr>
                <p:cNvSpPr/>
                <p:nvPr/>
              </p:nvSpPr>
              <p:spPr>
                <a:xfrm>
                  <a:off x="5386559" y="1490956"/>
                  <a:ext cx="223520" cy="262111"/>
                </a:xfrm>
                <a:prstGeom prst="chevr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06990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6C7274C-B4AA-9C7F-7D4E-F02422FC78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9744C9-E1C0-D050-E663-2898991B6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新媒体的特点</a:t>
            </a:r>
          </a:p>
        </p:txBody>
      </p:sp>
    </p:spTree>
    <p:extLst>
      <p:ext uri="{BB962C8B-B14F-4D97-AF65-F5344CB8AC3E}">
        <p14:creationId xmlns:p14="http://schemas.microsoft.com/office/powerpoint/2010/main" val="1907533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C0DDA17-1C58-C8A9-F87B-BBCC693A4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新媒体的特点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566CCCE-A324-F648-0AE6-478C35609E6A}"/>
              </a:ext>
            </a:extLst>
          </p:cNvPr>
          <p:cNvGrpSpPr/>
          <p:nvPr/>
        </p:nvGrpSpPr>
        <p:grpSpPr>
          <a:xfrm>
            <a:off x="653833" y="1496451"/>
            <a:ext cx="5015440" cy="2186072"/>
            <a:chOff x="1027186" y="1700351"/>
            <a:chExt cx="8866209" cy="3808816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45B0B7C-6326-9005-0AA8-D08C08FF2BAB}"/>
                </a:ext>
              </a:extLst>
            </p:cNvPr>
            <p:cNvGrpSpPr/>
            <p:nvPr/>
          </p:nvGrpSpPr>
          <p:grpSpPr>
            <a:xfrm>
              <a:off x="1027186" y="1700351"/>
              <a:ext cx="8866209" cy="3808816"/>
              <a:chOff x="756301" y="1361262"/>
              <a:chExt cx="8866209" cy="3808816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0EFCEC00-086E-D8DC-BD4F-962555840A25}"/>
                  </a:ext>
                </a:extLst>
              </p:cNvPr>
              <p:cNvSpPr/>
              <p:nvPr/>
            </p:nvSpPr>
            <p:spPr>
              <a:xfrm>
                <a:off x="756301" y="1377878"/>
                <a:ext cx="8866209" cy="3792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750E778E-3C61-E656-70BC-071736006FBD}"/>
                  </a:ext>
                </a:extLst>
              </p:cNvPr>
              <p:cNvSpPr/>
              <p:nvPr/>
            </p:nvSpPr>
            <p:spPr>
              <a:xfrm>
                <a:off x="756301" y="1361262"/>
                <a:ext cx="8866209" cy="6905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F78E66FC-7702-1837-4D10-B2F882FF096B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8E070B70-3A83-3F70-923D-53C9BC2BD6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D453483F-F15E-AF1E-3A15-A1152FF01D66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96E88A54-A8EE-B0D9-6A8F-C654B669EB76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9" name="直接连接符 8">
                  <a:extLst>
                    <a:ext uri="{FF2B5EF4-FFF2-40B4-BE49-F238E27FC236}">
                      <a16:creationId xmlns:a16="http://schemas.microsoft.com/office/drawing/2014/main" id="{8CBA4A0B-BAE1-1C04-48A9-9749D9DEC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接连接符 9">
                  <a:extLst>
                    <a:ext uri="{FF2B5EF4-FFF2-40B4-BE49-F238E27FC236}">
                      <a16:creationId xmlns:a16="http://schemas.microsoft.com/office/drawing/2014/main" id="{C4A8E6EB-22FB-053B-BF2E-F38A00B694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62BCB09-7E05-1A3F-B8F8-CF4CE26D5152}"/>
              </a:ext>
            </a:extLst>
          </p:cNvPr>
          <p:cNvSpPr txBox="1"/>
          <p:nvPr/>
        </p:nvSpPr>
        <p:spPr>
          <a:xfrm flipH="1">
            <a:off x="836232" y="2040339"/>
            <a:ext cx="4664182" cy="1186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新媒体信息传播的速度非常快，表现出明显的即时性特征，网民通过手机、电脑或者其他智能终端能够快速发布信息和及时接收信息。打破了传统媒体定时传播的规律，真正具备了无时间限制和无地域限制的传播。</a:t>
            </a: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4F770FD-07B8-9E17-4639-3ABC3055A4C0}"/>
              </a:ext>
            </a:extLst>
          </p:cNvPr>
          <p:cNvSpPr txBox="1"/>
          <p:nvPr/>
        </p:nvSpPr>
        <p:spPr>
          <a:xfrm>
            <a:off x="1259042" y="1496451"/>
            <a:ext cx="1818081" cy="3812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i="0" dirty="0">
                <a:solidFill>
                  <a:schemeClr val="bg1"/>
                </a:solidFill>
                <a:effectLst/>
                <a:latin typeface="+mn-ea"/>
              </a:rPr>
              <a:t>即时性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C171C2-15EE-8645-542E-8DF5ABA23514}"/>
              </a:ext>
            </a:extLst>
          </p:cNvPr>
          <p:cNvGrpSpPr/>
          <p:nvPr/>
        </p:nvGrpSpPr>
        <p:grpSpPr>
          <a:xfrm>
            <a:off x="920158" y="1644799"/>
            <a:ext cx="377660" cy="147621"/>
            <a:chOff x="4492479" y="1490956"/>
            <a:chExt cx="670560" cy="262111"/>
          </a:xfrm>
          <a:solidFill>
            <a:schemeClr val="bg1"/>
          </a:solidFill>
        </p:grpSpPr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695931DF-C5BF-E158-D082-CC1A637B86AA}"/>
                </a:ext>
              </a:extLst>
            </p:cNvPr>
            <p:cNvSpPr/>
            <p:nvPr/>
          </p:nvSpPr>
          <p:spPr>
            <a:xfrm>
              <a:off x="4492479" y="1490956"/>
              <a:ext cx="223520" cy="26211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FFAF89BF-693E-7F9B-D418-42C4AFE0C589}"/>
                </a:ext>
              </a:extLst>
            </p:cNvPr>
            <p:cNvSpPr/>
            <p:nvPr/>
          </p:nvSpPr>
          <p:spPr>
            <a:xfrm>
              <a:off x="4715999" y="1490956"/>
              <a:ext cx="223520" cy="26211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箭头: V 形 17">
              <a:extLst>
                <a:ext uri="{FF2B5EF4-FFF2-40B4-BE49-F238E27FC236}">
                  <a16:creationId xmlns:a16="http://schemas.microsoft.com/office/drawing/2014/main" id="{53E21983-65C3-70AE-04F2-DFC19C9EB542}"/>
                </a:ext>
              </a:extLst>
            </p:cNvPr>
            <p:cNvSpPr/>
            <p:nvPr/>
          </p:nvSpPr>
          <p:spPr>
            <a:xfrm>
              <a:off x="4939519" y="1490956"/>
              <a:ext cx="223520" cy="26211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04190AA-697A-3522-FBB7-F1BBCF2C015A}"/>
              </a:ext>
            </a:extLst>
          </p:cNvPr>
          <p:cNvGrpSpPr/>
          <p:nvPr/>
        </p:nvGrpSpPr>
        <p:grpSpPr>
          <a:xfrm>
            <a:off x="649113" y="3938114"/>
            <a:ext cx="5015440" cy="2133018"/>
            <a:chOff x="1027186" y="1700351"/>
            <a:chExt cx="8866209" cy="3716379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59F49A5-FFE7-0B8D-7741-CA3669A46076}"/>
                </a:ext>
              </a:extLst>
            </p:cNvPr>
            <p:cNvGrpSpPr/>
            <p:nvPr/>
          </p:nvGrpSpPr>
          <p:grpSpPr>
            <a:xfrm>
              <a:off x="1027186" y="1700351"/>
              <a:ext cx="8866209" cy="3716379"/>
              <a:chOff x="756301" y="1361262"/>
              <a:chExt cx="8866209" cy="3716379"/>
            </a:xfrm>
          </p:grpSpPr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DF8F1D17-D436-C135-6EBD-D8EF5C64A0E3}"/>
                  </a:ext>
                </a:extLst>
              </p:cNvPr>
              <p:cNvSpPr/>
              <p:nvPr/>
            </p:nvSpPr>
            <p:spPr>
              <a:xfrm>
                <a:off x="756301" y="1377878"/>
                <a:ext cx="8866209" cy="36997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490B2FF2-231B-DACB-4C6F-E691886D1A09}"/>
                  </a:ext>
                </a:extLst>
              </p:cNvPr>
              <p:cNvSpPr/>
              <p:nvPr/>
            </p:nvSpPr>
            <p:spPr>
              <a:xfrm>
                <a:off x="756301" y="1361262"/>
                <a:ext cx="8866209" cy="6905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7B47D509-85F8-21EF-A5E3-4558F23A0771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D9DCB338-8AA5-E2F1-5DAC-8D1DBFB161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E7F06670-C5C8-79D0-5599-C2BAABB1879B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AAD07DAA-2E67-410F-EA7C-D5B8DC5E670D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AB1F629A-3F69-FF53-4DDF-608837DD84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73DDF635-CBA3-A78A-B423-E896336CA4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C14EE909-0298-AC66-79F7-2D4E0C71AA49}"/>
              </a:ext>
            </a:extLst>
          </p:cNvPr>
          <p:cNvSpPr txBox="1"/>
          <p:nvPr/>
        </p:nvSpPr>
        <p:spPr>
          <a:xfrm flipH="1">
            <a:off x="831512" y="4482002"/>
            <a:ext cx="4664182" cy="9067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新媒体利用通信卫星和全球联网的网络进行传输数据，完全打破了有线网络的限制和国家等行政区划和地理区域的限制，可以在地球上的任何角落和世界相连。</a:t>
            </a: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2EF026F-D804-625D-ECC7-B743AF6D77B3}"/>
              </a:ext>
            </a:extLst>
          </p:cNvPr>
          <p:cNvSpPr txBox="1"/>
          <p:nvPr/>
        </p:nvSpPr>
        <p:spPr>
          <a:xfrm>
            <a:off x="1254322" y="3938114"/>
            <a:ext cx="1818081" cy="3812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i="0" dirty="0">
                <a:solidFill>
                  <a:schemeClr val="bg1"/>
                </a:solidFill>
                <a:effectLst/>
                <a:latin typeface="+mn-ea"/>
              </a:rPr>
              <a:t>超时空性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4DD6E4D-2872-230E-6D35-9E55F53B9915}"/>
              </a:ext>
            </a:extLst>
          </p:cNvPr>
          <p:cNvGrpSpPr/>
          <p:nvPr/>
        </p:nvGrpSpPr>
        <p:grpSpPr>
          <a:xfrm>
            <a:off x="915438" y="4086462"/>
            <a:ext cx="377660" cy="147621"/>
            <a:chOff x="4492479" y="1490956"/>
            <a:chExt cx="670560" cy="262111"/>
          </a:xfrm>
          <a:solidFill>
            <a:schemeClr val="bg1"/>
          </a:solidFill>
        </p:grpSpPr>
        <p:sp>
          <p:nvSpPr>
            <p:cNvPr id="32" name="箭头: V 形 31">
              <a:extLst>
                <a:ext uri="{FF2B5EF4-FFF2-40B4-BE49-F238E27FC236}">
                  <a16:creationId xmlns:a16="http://schemas.microsoft.com/office/drawing/2014/main" id="{661929A6-8940-A85D-D891-2915F2882121}"/>
                </a:ext>
              </a:extLst>
            </p:cNvPr>
            <p:cNvSpPr/>
            <p:nvPr/>
          </p:nvSpPr>
          <p:spPr>
            <a:xfrm>
              <a:off x="4492479" y="1490956"/>
              <a:ext cx="223520" cy="26211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箭头: V 形 32">
              <a:extLst>
                <a:ext uri="{FF2B5EF4-FFF2-40B4-BE49-F238E27FC236}">
                  <a16:creationId xmlns:a16="http://schemas.microsoft.com/office/drawing/2014/main" id="{71AA6B1F-41DA-6545-E3ED-1318A1F918D6}"/>
                </a:ext>
              </a:extLst>
            </p:cNvPr>
            <p:cNvSpPr/>
            <p:nvPr/>
          </p:nvSpPr>
          <p:spPr>
            <a:xfrm>
              <a:off x="4715999" y="1490956"/>
              <a:ext cx="223520" cy="26211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箭头: V 形 33">
              <a:extLst>
                <a:ext uri="{FF2B5EF4-FFF2-40B4-BE49-F238E27FC236}">
                  <a16:creationId xmlns:a16="http://schemas.microsoft.com/office/drawing/2014/main" id="{40DDC25C-8F9D-EEEB-CA0E-BE9A97934996}"/>
                </a:ext>
              </a:extLst>
            </p:cNvPr>
            <p:cNvSpPr/>
            <p:nvPr/>
          </p:nvSpPr>
          <p:spPr>
            <a:xfrm>
              <a:off x="4939519" y="1490956"/>
              <a:ext cx="223520" cy="26211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C16BCC9-A468-D386-8FE3-FDEFF6348640}"/>
              </a:ext>
            </a:extLst>
          </p:cNvPr>
          <p:cNvGrpSpPr/>
          <p:nvPr/>
        </p:nvGrpSpPr>
        <p:grpSpPr>
          <a:xfrm>
            <a:off x="6490036" y="1496451"/>
            <a:ext cx="5015440" cy="2194560"/>
            <a:chOff x="1027186" y="1700351"/>
            <a:chExt cx="8866209" cy="3823605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78FA826A-AB01-3878-D0AC-55B4533F187B}"/>
                </a:ext>
              </a:extLst>
            </p:cNvPr>
            <p:cNvGrpSpPr/>
            <p:nvPr/>
          </p:nvGrpSpPr>
          <p:grpSpPr>
            <a:xfrm>
              <a:off x="1027186" y="1700351"/>
              <a:ext cx="8866209" cy="3823605"/>
              <a:chOff x="756301" y="1361262"/>
              <a:chExt cx="8866209" cy="3823605"/>
            </a:xfrm>
          </p:grpSpPr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5834FF64-9996-E47A-123F-F392CD41D236}"/>
                  </a:ext>
                </a:extLst>
              </p:cNvPr>
              <p:cNvSpPr/>
              <p:nvPr/>
            </p:nvSpPr>
            <p:spPr>
              <a:xfrm>
                <a:off x="756301" y="1377878"/>
                <a:ext cx="8866209" cy="38069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A6B93D0B-5D8D-CA0E-3F94-3574930BD840}"/>
                  </a:ext>
                </a:extLst>
              </p:cNvPr>
              <p:cNvSpPr/>
              <p:nvPr/>
            </p:nvSpPr>
            <p:spPr>
              <a:xfrm>
                <a:off x="756301" y="1361262"/>
                <a:ext cx="8866209" cy="6905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68CB5AD3-3272-1F08-FA8D-F182996E323D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7E0003B0-CD9C-24C5-5C7B-E85E94ACA8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0F5D908C-538A-A239-4BF7-8B2CBF00C00B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0" name="组合 39">
                <a:extLst>
                  <a:ext uri="{FF2B5EF4-FFF2-40B4-BE49-F238E27FC236}">
                    <a16:creationId xmlns:a16="http://schemas.microsoft.com/office/drawing/2014/main" id="{04A37A46-AF42-838B-B021-D28B50821013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41" name="直接连接符 40">
                  <a:extLst>
                    <a:ext uri="{FF2B5EF4-FFF2-40B4-BE49-F238E27FC236}">
                      <a16:creationId xmlns:a16="http://schemas.microsoft.com/office/drawing/2014/main" id="{F5DEA191-0AA1-50AD-E418-6E5F683FEB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>
                  <a:extLst>
                    <a:ext uri="{FF2B5EF4-FFF2-40B4-BE49-F238E27FC236}">
                      <a16:creationId xmlns:a16="http://schemas.microsoft.com/office/drawing/2014/main" id="{3B8A0FCB-FF9A-D341-C66F-4CA0707382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36CDA727-1D12-95E2-072B-805C5D74F3B8}"/>
              </a:ext>
            </a:extLst>
          </p:cNvPr>
          <p:cNvSpPr txBox="1"/>
          <p:nvPr/>
        </p:nvSpPr>
        <p:spPr>
          <a:xfrm flipH="1">
            <a:off x="6672435" y="2040339"/>
            <a:ext cx="4664182" cy="1186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在新媒体环境下，信息的传输是双向的，甚至是多向的。每个用户都具有信息交流的控制权，公众可以选择接收信息，也可以选择关闭客户端或屏蔽信息来源不再接收信息，用户不再是单纯被动地接收信息。</a:t>
            </a: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9EA9546-D444-6B93-3DED-98BD6F241844}"/>
              </a:ext>
            </a:extLst>
          </p:cNvPr>
          <p:cNvSpPr txBox="1"/>
          <p:nvPr/>
        </p:nvSpPr>
        <p:spPr>
          <a:xfrm>
            <a:off x="7095245" y="1496451"/>
            <a:ext cx="1818081" cy="3812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i="0" dirty="0">
                <a:solidFill>
                  <a:schemeClr val="bg1"/>
                </a:solidFill>
                <a:effectLst/>
                <a:latin typeface="+mn-ea"/>
              </a:rPr>
              <a:t>交互性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E9D7322-7E6B-077D-16EC-9EA98F84AE32}"/>
              </a:ext>
            </a:extLst>
          </p:cNvPr>
          <p:cNvGrpSpPr/>
          <p:nvPr/>
        </p:nvGrpSpPr>
        <p:grpSpPr>
          <a:xfrm>
            <a:off x="6756361" y="1644799"/>
            <a:ext cx="377660" cy="147621"/>
            <a:chOff x="4492479" y="1490956"/>
            <a:chExt cx="670560" cy="262111"/>
          </a:xfrm>
          <a:solidFill>
            <a:schemeClr val="bg1"/>
          </a:solidFill>
        </p:grpSpPr>
        <p:sp>
          <p:nvSpPr>
            <p:cNvPr id="48" name="箭头: V 形 47">
              <a:extLst>
                <a:ext uri="{FF2B5EF4-FFF2-40B4-BE49-F238E27FC236}">
                  <a16:creationId xmlns:a16="http://schemas.microsoft.com/office/drawing/2014/main" id="{A200333B-C0F4-E219-7DDA-2385B973AFFE}"/>
                </a:ext>
              </a:extLst>
            </p:cNvPr>
            <p:cNvSpPr/>
            <p:nvPr/>
          </p:nvSpPr>
          <p:spPr>
            <a:xfrm>
              <a:off x="4492479" y="1490956"/>
              <a:ext cx="223520" cy="26211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箭头: V 形 48">
              <a:extLst>
                <a:ext uri="{FF2B5EF4-FFF2-40B4-BE49-F238E27FC236}">
                  <a16:creationId xmlns:a16="http://schemas.microsoft.com/office/drawing/2014/main" id="{32480579-3910-A6C7-DA7B-3AF93331663F}"/>
                </a:ext>
              </a:extLst>
            </p:cNvPr>
            <p:cNvSpPr/>
            <p:nvPr/>
          </p:nvSpPr>
          <p:spPr>
            <a:xfrm>
              <a:off x="4715999" y="1490956"/>
              <a:ext cx="223520" cy="26211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箭头: V 形 49">
              <a:extLst>
                <a:ext uri="{FF2B5EF4-FFF2-40B4-BE49-F238E27FC236}">
                  <a16:creationId xmlns:a16="http://schemas.microsoft.com/office/drawing/2014/main" id="{B77A4508-8182-F7B2-E63E-F23A13B08112}"/>
                </a:ext>
              </a:extLst>
            </p:cNvPr>
            <p:cNvSpPr/>
            <p:nvPr/>
          </p:nvSpPr>
          <p:spPr>
            <a:xfrm>
              <a:off x="4939519" y="1490956"/>
              <a:ext cx="223520" cy="26211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39AD9746-0099-B8D8-EF44-5915F05D7FB7}"/>
              </a:ext>
            </a:extLst>
          </p:cNvPr>
          <p:cNvGrpSpPr/>
          <p:nvPr/>
        </p:nvGrpSpPr>
        <p:grpSpPr>
          <a:xfrm>
            <a:off x="6485316" y="3938114"/>
            <a:ext cx="5015440" cy="2133018"/>
            <a:chOff x="1027186" y="1700351"/>
            <a:chExt cx="8866209" cy="3716379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1990B62D-CB37-E77B-7B15-859F22DB2B1A}"/>
                </a:ext>
              </a:extLst>
            </p:cNvPr>
            <p:cNvGrpSpPr/>
            <p:nvPr/>
          </p:nvGrpSpPr>
          <p:grpSpPr>
            <a:xfrm>
              <a:off x="1027186" y="1700351"/>
              <a:ext cx="8866209" cy="3716379"/>
              <a:chOff x="756301" y="1361262"/>
              <a:chExt cx="8866209" cy="3716379"/>
            </a:xfrm>
          </p:grpSpPr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9B7E2021-A93A-BFD8-90E2-3B4644B16E9A}"/>
                  </a:ext>
                </a:extLst>
              </p:cNvPr>
              <p:cNvSpPr/>
              <p:nvPr/>
            </p:nvSpPr>
            <p:spPr>
              <a:xfrm>
                <a:off x="756301" y="1377878"/>
                <a:ext cx="8866209" cy="36997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ADEB550C-4E3F-4E93-D3DA-23BC57EE57AC}"/>
                  </a:ext>
                </a:extLst>
              </p:cNvPr>
              <p:cNvSpPr/>
              <p:nvPr/>
            </p:nvSpPr>
            <p:spPr>
              <a:xfrm>
                <a:off x="756301" y="1361262"/>
                <a:ext cx="8866209" cy="6905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9F08C617-3417-B388-75A9-348A593B6629}"/>
                </a:ext>
              </a:extLst>
            </p:cNvPr>
            <p:cNvGrpSpPr/>
            <p:nvPr/>
          </p:nvGrpSpPr>
          <p:grpSpPr>
            <a:xfrm>
              <a:off x="8266249" y="1849300"/>
              <a:ext cx="1366396" cy="259225"/>
              <a:chOff x="8249364" y="1527341"/>
              <a:chExt cx="1366396" cy="259225"/>
            </a:xfrm>
          </p:grpSpPr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6CC5C6A4-4D40-247B-565F-EE4E09939C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9364" y="1638459"/>
                <a:ext cx="22352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70D57F2D-23DC-387D-5063-6C1668ED203A}"/>
                  </a:ext>
                </a:extLst>
              </p:cNvPr>
              <p:cNvSpPr/>
              <p:nvPr/>
            </p:nvSpPr>
            <p:spPr>
              <a:xfrm>
                <a:off x="8836423" y="1565847"/>
                <a:ext cx="182212" cy="182212"/>
              </a:xfrm>
              <a:prstGeom prst="rect">
                <a:avLst/>
              </a:prstGeom>
              <a:noFill/>
              <a:ln w="19050" cap="rnd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775AABE3-36F3-3A35-E61D-1E592A474F5D}"/>
                  </a:ext>
                </a:extLst>
              </p:cNvPr>
              <p:cNvGrpSpPr/>
              <p:nvPr/>
            </p:nvGrpSpPr>
            <p:grpSpPr>
              <a:xfrm rot="2725125">
                <a:off x="9356535" y="1527341"/>
                <a:ext cx="259225" cy="259225"/>
                <a:chOff x="6863080" y="1510253"/>
                <a:chExt cx="223520" cy="223520"/>
              </a:xfrm>
            </p:grpSpPr>
            <p:cxnSp>
              <p:nvCxnSpPr>
                <p:cNvPr id="57" name="直接连接符 56">
                  <a:extLst>
                    <a:ext uri="{FF2B5EF4-FFF2-40B4-BE49-F238E27FC236}">
                      <a16:creationId xmlns:a16="http://schemas.microsoft.com/office/drawing/2014/main" id="{6466702B-8440-64D5-0625-56A07E826B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3080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>
                  <a:extLst>
                    <a:ext uri="{FF2B5EF4-FFF2-40B4-BE49-F238E27FC236}">
                      <a16:creationId xmlns:a16="http://schemas.microsoft.com/office/drawing/2014/main" id="{48780BD2-5F44-87C3-522B-ED51C88181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62523" y="1622013"/>
                  <a:ext cx="223520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21E7826B-662D-22F3-52A3-1A0EB6DDDC77}"/>
              </a:ext>
            </a:extLst>
          </p:cNvPr>
          <p:cNvSpPr txBox="1"/>
          <p:nvPr/>
        </p:nvSpPr>
        <p:spPr>
          <a:xfrm flipH="1">
            <a:off x="6667715" y="4482002"/>
            <a:ext cx="4664182" cy="1186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互联网络为人们提供了互动信息交流平台，</a:t>
            </a:r>
            <a:r>
              <a:rPr lang="zh-CN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通过</a:t>
            </a:r>
            <a:r>
              <a:rPr lang="zh-CN" alt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匿名登陆保护公众隐私，在最大程度内实现言论自由，但这也导致虚假信息泛滥，通过新媒体传播出来的信息可信度不高等问题，信息的真实性遭到公众的质疑。</a:t>
            </a:r>
            <a:endParaRPr lang="zh-CN" altLang="en-US" sz="1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798C5D36-DAA0-A481-5117-48F8E353A070}"/>
              </a:ext>
            </a:extLst>
          </p:cNvPr>
          <p:cNvSpPr txBox="1"/>
          <p:nvPr/>
        </p:nvSpPr>
        <p:spPr>
          <a:xfrm>
            <a:off x="7090525" y="3938114"/>
            <a:ext cx="1818081" cy="3812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i="0" dirty="0">
                <a:solidFill>
                  <a:schemeClr val="bg1"/>
                </a:solidFill>
                <a:effectLst/>
                <a:latin typeface="+mn-ea"/>
              </a:rPr>
              <a:t>失真性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B8651DA-E6A2-82E8-CF25-20821E930344}"/>
              </a:ext>
            </a:extLst>
          </p:cNvPr>
          <p:cNvGrpSpPr/>
          <p:nvPr/>
        </p:nvGrpSpPr>
        <p:grpSpPr>
          <a:xfrm>
            <a:off x="6751641" y="4086462"/>
            <a:ext cx="377660" cy="147621"/>
            <a:chOff x="4492479" y="1490956"/>
            <a:chExt cx="670560" cy="262111"/>
          </a:xfrm>
          <a:solidFill>
            <a:schemeClr val="bg1"/>
          </a:solidFill>
        </p:grpSpPr>
        <p:sp>
          <p:nvSpPr>
            <p:cNvPr id="64" name="箭头: V 形 63">
              <a:extLst>
                <a:ext uri="{FF2B5EF4-FFF2-40B4-BE49-F238E27FC236}">
                  <a16:creationId xmlns:a16="http://schemas.microsoft.com/office/drawing/2014/main" id="{5A0FF821-3359-C732-57FF-EBFE206D2E89}"/>
                </a:ext>
              </a:extLst>
            </p:cNvPr>
            <p:cNvSpPr/>
            <p:nvPr/>
          </p:nvSpPr>
          <p:spPr>
            <a:xfrm>
              <a:off x="4492479" y="1490956"/>
              <a:ext cx="223520" cy="26211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箭头: V 形 64">
              <a:extLst>
                <a:ext uri="{FF2B5EF4-FFF2-40B4-BE49-F238E27FC236}">
                  <a16:creationId xmlns:a16="http://schemas.microsoft.com/office/drawing/2014/main" id="{99C6F147-7BC4-CCED-40A5-E5B2C6D2A2FB}"/>
                </a:ext>
              </a:extLst>
            </p:cNvPr>
            <p:cNvSpPr/>
            <p:nvPr/>
          </p:nvSpPr>
          <p:spPr>
            <a:xfrm>
              <a:off x="4715999" y="1490956"/>
              <a:ext cx="223520" cy="26211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箭头: V 形 65">
              <a:extLst>
                <a:ext uri="{FF2B5EF4-FFF2-40B4-BE49-F238E27FC236}">
                  <a16:creationId xmlns:a16="http://schemas.microsoft.com/office/drawing/2014/main" id="{AB20408F-C7A6-BB3E-9D24-A8C440DBE1ED}"/>
                </a:ext>
              </a:extLst>
            </p:cNvPr>
            <p:cNvSpPr/>
            <p:nvPr/>
          </p:nvSpPr>
          <p:spPr>
            <a:xfrm>
              <a:off x="4939519" y="1490956"/>
              <a:ext cx="223520" cy="26211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9B08FE68-77AD-924E-5160-B5328E5A6186}"/>
              </a:ext>
            </a:extLst>
          </p:cNvPr>
          <p:cNvSpPr/>
          <p:nvPr/>
        </p:nvSpPr>
        <p:spPr>
          <a:xfrm>
            <a:off x="10812914" y="5800270"/>
            <a:ext cx="560110" cy="211811"/>
          </a:xfrm>
          <a:custGeom>
            <a:avLst/>
            <a:gdLst>
              <a:gd name="connsiteX0" fmla="*/ 1459924 w 1459924"/>
              <a:gd name="connsiteY0" fmla="*/ 280519 h 552085"/>
              <a:gd name="connsiteX1" fmla="*/ 1459924 w 1459924"/>
              <a:gd name="connsiteY1" fmla="*/ 280974 h 552085"/>
              <a:gd name="connsiteX2" fmla="*/ 1457208 w 1459924"/>
              <a:gd name="connsiteY2" fmla="*/ 280746 h 552085"/>
              <a:gd name="connsiteX3" fmla="*/ 0 w 1459924"/>
              <a:gd name="connsiteY3" fmla="*/ 397 h 552085"/>
              <a:gd name="connsiteX4" fmla="*/ 270655 w 1459924"/>
              <a:gd name="connsiteY4" fmla="*/ 275051 h 552085"/>
              <a:gd name="connsiteX5" fmla="*/ 301779 w 1459924"/>
              <a:gd name="connsiteY5" fmla="*/ 277646 h 552085"/>
              <a:gd name="connsiteX6" fmla="*/ 301779 w 1459924"/>
              <a:gd name="connsiteY6" fmla="*/ 397 h 552085"/>
              <a:gd name="connsiteX7" fmla="*/ 516457 w 1459924"/>
              <a:gd name="connsiteY7" fmla="*/ 261301 h 552085"/>
              <a:gd name="connsiteX8" fmla="*/ 557958 w 1459924"/>
              <a:gd name="connsiteY8" fmla="*/ 271495 h 552085"/>
              <a:gd name="connsiteX9" fmla="*/ 557958 w 1459924"/>
              <a:gd name="connsiteY9" fmla="*/ 397 h 552085"/>
              <a:gd name="connsiteX10" fmla="*/ 828613 w 1459924"/>
              <a:gd name="connsiteY10" fmla="*/ 275051 h 552085"/>
              <a:gd name="connsiteX11" fmla="*/ 838093 w 1459924"/>
              <a:gd name="connsiteY11" fmla="*/ 275842 h 552085"/>
              <a:gd name="connsiteX12" fmla="*/ 838093 w 1459924"/>
              <a:gd name="connsiteY12" fmla="*/ 397 h 552085"/>
              <a:gd name="connsiteX13" fmla="*/ 1108748 w 1459924"/>
              <a:gd name="connsiteY13" fmla="*/ 275051 h 552085"/>
              <a:gd name="connsiteX14" fmla="*/ 1118228 w 1459924"/>
              <a:gd name="connsiteY14" fmla="*/ 275842 h 552085"/>
              <a:gd name="connsiteX15" fmla="*/ 1118228 w 1459924"/>
              <a:gd name="connsiteY15" fmla="*/ 397 h 552085"/>
              <a:gd name="connsiteX16" fmla="*/ 1388884 w 1459924"/>
              <a:gd name="connsiteY16" fmla="*/ 275051 h 552085"/>
              <a:gd name="connsiteX17" fmla="*/ 1457190 w 1459924"/>
              <a:gd name="connsiteY17" fmla="*/ 280746 h 552085"/>
              <a:gd name="connsiteX18" fmla="*/ 1388884 w 1459924"/>
              <a:gd name="connsiteY18" fmla="*/ 286440 h 552085"/>
              <a:gd name="connsiteX19" fmla="*/ 1138797 w 1459924"/>
              <a:gd name="connsiteY19" fmla="*/ 464700 h 552085"/>
              <a:gd name="connsiteX20" fmla="*/ 1120150 w 1459924"/>
              <a:gd name="connsiteY20" fmla="*/ 552085 h 552085"/>
              <a:gd name="connsiteX21" fmla="*/ 1118228 w 1459924"/>
              <a:gd name="connsiteY21" fmla="*/ 552085 h 552085"/>
              <a:gd name="connsiteX22" fmla="*/ 1118228 w 1459924"/>
              <a:gd name="connsiteY22" fmla="*/ 285650 h 552085"/>
              <a:gd name="connsiteX23" fmla="*/ 1108748 w 1459924"/>
              <a:gd name="connsiteY23" fmla="*/ 286440 h 552085"/>
              <a:gd name="connsiteX24" fmla="*/ 858662 w 1459924"/>
              <a:gd name="connsiteY24" fmla="*/ 464700 h 552085"/>
              <a:gd name="connsiteX25" fmla="*/ 840015 w 1459924"/>
              <a:gd name="connsiteY25" fmla="*/ 552085 h 552085"/>
              <a:gd name="connsiteX26" fmla="*/ 838093 w 1459924"/>
              <a:gd name="connsiteY26" fmla="*/ 552085 h 552085"/>
              <a:gd name="connsiteX27" fmla="*/ 838093 w 1459924"/>
              <a:gd name="connsiteY27" fmla="*/ 285650 h 552085"/>
              <a:gd name="connsiteX28" fmla="*/ 828613 w 1459924"/>
              <a:gd name="connsiteY28" fmla="*/ 286440 h 552085"/>
              <a:gd name="connsiteX29" fmla="*/ 578527 w 1459924"/>
              <a:gd name="connsiteY29" fmla="*/ 464700 h 552085"/>
              <a:gd name="connsiteX30" fmla="*/ 559880 w 1459924"/>
              <a:gd name="connsiteY30" fmla="*/ 552085 h 552085"/>
              <a:gd name="connsiteX31" fmla="*/ 557958 w 1459924"/>
              <a:gd name="connsiteY31" fmla="*/ 552085 h 552085"/>
              <a:gd name="connsiteX32" fmla="*/ 557958 w 1459924"/>
              <a:gd name="connsiteY32" fmla="*/ 289996 h 552085"/>
              <a:gd name="connsiteX33" fmla="*/ 516457 w 1459924"/>
              <a:gd name="connsiteY33" fmla="*/ 300190 h 552085"/>
              <a:gd name="connsiteX34" fmla="*/ 317644 w 1459924"/>
              <a:gd name="connsiteY34" fmla="*/ 476082 h 552085"/>
              <a:gd name="connsiteX35" fmla="*/ 303460 w 1459924"/>
              <a:gd name="connsiteY35" fmla="*/ 552085 h 552085"/>
              <a:gd name="connsiteX36" fmla="*/ 301779 w 1459924"/>
              <a:gd name="connsiteY36" fmla="*/ 552085 h 552085"/>
              <a:gd name="connsiteX37" fmla="*/ 301779 w 1459924"/>
              <a:gd name="connsiteY37" fmla="*/ 283846 h 552085"/>
              <a:gd name="connsiteX38" fmla="*/ 270655 w 1459924"/>
              <a:gd name="connsiteY38" fmla="*/ 286440 h 552085"/>
              <a:gd name="connsiteX39" fmla="*/ 20569 w 1459924"/>
              <a:gd name="connsiteY39" fmla="*/ 464700 h 552085"/>
              <a:gd name="connsiteX40" fmla="*/ 1922 w 1459924"/>
              <a:gd name="connsiteY40" fmla="*/ 552085 h 552085"/>
              <a:gd name="connsiteX41" fmla="*/ 0 w 1459924"/>
              <a:gd name="connsiteY41" fmla="*/ 552085 h 552085"/>
              <a:gd name="connsiteX42" fmla="*/ 1118228 w 1459924"/>
              <a:gd name="connsiteY42" fmla="*/ 0 h 552085"/>
              <a:gd name="connsiteX43" fmla="*/ 1118277 w 1459924"/>
              <a:gd name="connsiteY43" fmla="*/ 0 h 552085"/>
              <a:gd name="connsiteX44" fmla="*/ 1118228 w 1459924"/>
              <a:gd name="connsiteY44" fmla="*/ 397 h 552085"/>
              <a:gd name="connsiteX45" fmla="*/ 838093 w 1459924"/>
              <a:gd name="connsiteY45" fmla="*/ 0 h 552085"/>
              <a:gd name="connsiteX46" fmla="*/ 838141 w 1459924"/>
              <a:gd name="connsiteY46" fmla="*/ 0 h 552085"/>
              <a:gd name="connsiteX47" fmla="*/ 838093 w 1459924"/>
              <a:gd name="connsiteY47" fmla="*/ 397 h 552085"/>
              <a:gd name="connsiteX48" fmla="*/ 557958 w 1459924"/>
              <a:gd name="connsiteY48" fmla="*/ 0 h 552085"/>
              <a:gd name="connsiteX49" fmla="*/ 558006 w 1459924"/>
              <a:gd name="connsiteY49" fmla="*/ 0 h 552085"/>
              <a:gd name="connsiteX50" fmla="*/ 557958 w 1459924"/>
              <a:gd name="connsiteY50" fmla="*/ 397 h 552085"/>
              <a:gd name="connsiteX51" fmla="*/ 301779 w 1459924"/>
              <a:gd name="connsiteY51" fmla="*/ 0 h 552085"/>
              <a:gd name="connsiteX52" fmla="*/ 301827 w 1459924"/>
              <a:gd name="connsiteY52" fmla="*/ 0 h 552085"/>
              <a:gd name="connsiteX53" fmla="*/ 301779 w 1459924"/>
              <a:gd name="connsiteY53" fmla="*/ 397 h 552085"/>
              <a:gd name="connsiteX54" fmla="*/ 0 w 1459924"/>
              <a:gd name="connsiteY54" fmla="*/ 0 h 552085"/>
              <a:gd name="connsiteX55" fmla="*/ 48 w 1459924"/>
              <a:gd name="connsiteY55" fmla="*/ 0 h 552085"/>
              <a:gd name="connsiteX56" fmla="*/ 0 w 1459924"/>
              <a:gd name="connsiteY56" fmla="*/ 397 h 5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59924" h="552085">
                <a:moveTo>
                  <a:pt x="1459924" y="280519"/>
                </a:moveTo>
                <a:lnTo>
                  <a:pt x="1459924" y="280974"/>
                </a:lnTo>
                <a:lnTo>
                  <a:pt x="1457208" y="280746"/>
                </a:lnTo>
                <a:close/>
                <a:moveTo>
                  <a:pt x="0" y="397"/>
                </a:moveTo>
                <a:cubicBezTo>
                  <a:pt x="0" y="135876"/>
                  <a:pt x="116194" y="248909"/>
                  <a:pt x="270655" y="275051"/>
                </a:cubicBezTo>
                <a:lnTo>
                  <a:pt x="301779" y="277646"/>
                </a:lnTo>
                <a:lnTo>
                  <a:pt x="301779" y="397"/>
                </a:lnTo>
                <a:cubicBezTo>
                  <a:pt x="301779" y="118941"/>
                  <a:pt x="390740" y="220300"/>
                  <a:pt x="516457" y="261301"/>
                </a:cubicBezTo>
                <a:lnTo>
                  <a:pt x="557958" y="271495"/>
                </a:lnTo>
                <a:lnTo>
                  <a:pt x="557958" y="397"/>
                </a:lnTo>
                <a:cubicBezTo>
                  <a:pt x="557958" y="135876"/>
                  <a:pt x="674152" y="248909"/>
                  <a:pt x="828613" y="275051"/>
                </a:cubicBezTo>
                <a:lnTo>
                  <a:pt x="838093" y="275842"/>
                </a:lnTo>
                <a:lnTo>
                  <a:pt x="838093" y="397"/>
                </a:lnTo>
                <a:cubicBezTo>
                  <a:pt x="838093" y="135876"/>
                  <a:pt x="954287" y="248909"/>
                  <a:pt x="1108748" y="275051"/>
                </a:cubicBezTo>
                <a:lnTo>
                  <a:pt x="1118228" y="275842"/>
                </a:lnTo>
                <a:lnTo>
                  <a:pt x="1118228" y="397"/>
                </a:lnTo>
                <a:cubicBezTo>
                  <a:pt x="1118228" y="135876"/>
                  <a:pt x="1234422" y="248909"/>
                  <a:pt x="1388884" y="275051"/>
                </a:cubicBezTo>
                <a:lnTo>
                  <a:pt x="1457190" y="280746"/>
                </a:lnTo>
                <a:lnTo>
                  <a:pt x="1388884" y="286440"/>
                </a:lnTo>
                <a:cubicBezTo>
                  <a:pt x="1273038" y="306047"/>
                  <a:pt x="1178717" y="374530"/>
                  <a:pt x="1138797" y="464700"/>
                </a:cubicBezTo>
                <a:lnTo>
                  <a:pt x="1120150" y="552085"/>
                </a:lnTo>
                <a:lnTo>
                  <a:pt x="1118228" y="552085"/>
                </a:lnTo>
                <a:lnTo>
                  <a:pt x="1118228" y="285650"/>
                </a:lnTo>
                <a:lnTo>
                  <a:pt x="1108748" y="286440"/>
                </a:lnTo>
                <a:cubicBezTo>
                  <a:pt x="992902" y="306047"/>
                  <a:pt x="898582" y="374530"/>
                  <a:pt x="858662" y="464700"/>
                </a:cubicBezTo>
                <a:lnTo>
                  <a:pt x="840015" y="552085"/>
                </a:lnTo>
                <a:lnTo>
                  <a:pt x="838093" y="552085"/>
                </a:lnTo>
                <a:lnTo>
                  <a:pt x="838093" y="285650"/>
                </a:lnTo>
                <a:lnTo>
                  <a:pt x="828613" y="286440"/>
                </a:lnTo>
                <a:cubicBezTo>
                  <a:pt x="712767" y="306047"/>
                  <a:pt x="618447" y="374530"/>
                  <a:pt x="578527" y="464700"/>
                </a:cubicBezTo>
                <a:lnTo>
                  <a:pt x="559880" y="552085"/>
                </a:lnTo>
                <a:lnTo>
                  <a:pt x="557958" y="552085"/>
                </a:lnTo>
                <a:lnTo>
                  <a:pt x="557958" y="289996"/>
                </a:lnTo>
                <a:lnTo>
                  <a:pt x="516457" y="300190"/>
                </a:lnTo>
                <a:cubicBezTo>
                  <a:pt x="422169" y="330941"/>
                  <a:pt x="348557" y="395643"/>
                  <a:pt x="317644" y="476082"/>
                </a:cubicBezTo>
                <a:lnTo>
                  <a:pt x="303460" y="552085"/>
                </a:lnTo>
                <a:lnTo>
                  <a:pt x="301779" y="552085"/>
                </a:lnTo>
                <a:lnTo>
                  <a:pt x="301779" y="283846"/>
                </a:lnTo>
                <a:lnTo>
                  <a:pt x="270655" y="286440"/>
                </a:lnTo>
                <a:cubicBezTo>
                  <a:pt x="154809" y="306047"/>
                  <a:pt x="60489" y="374530"/>
                  <a:pt x="20569" y="464700"/>
                </a:cubicBezTo>
                <a:lnTo>
                  <a:pt x="1922" y="552085"/>
                </a:lnTo>
                <a:lnTo>
                  <a:pt x="0" y="552085"/>
                </a:lnTo>
                <a:close/>
                <a:moveTo>
                  <a:pt x="1118228" y="0"/>
                </a:moveTo>
                <a:lnTo>
                  <a:pt x="1118277" y="0"/>
                </a:lnTo>
                <a:lnTo>
                  <a:pt x="1118228" y="397"/>
                </a:lnTo>
                <a:close/>
                <a:moveTo>
                  <a:pt x="838093" y="0"/>
                </a:moveTo>
                <a:lnTo>
                  <a:pt x="838141" y="0"/>
                </a:lnTo>
                <a:lnTo>
                  <a:pt x="838093" y="397"/>
                </a:lnTo>
                <a:close/>
                <a:moveTo>
                  <a:pt x="557958" y="0"/>
                </a:moveTo>
                <a:lnTo>
                  <a:pt x="558006" y="0"/>
                </a:lnTo>
                <a:lnTo>
                  <a:pt x="557958" y="397"/>
                </a:lnTo>
                <a:close/>
                <a:moveTo>
                  <a:pt x="301779" y="0"/>
                </a:moveTo>
                <a:lnTo>
                  <a:pt x="301827" y="0"/>
                </a:lnTo>
                <a:lnTo>
                  <a:pt x="301779" y="397"/>
                </a:lnTo>
                <a:close/>
                <a:moveTo>
                  <a:pt x="0" y="0"/>
                </a:moveTo>
                <a:lnTo>
                  <a:pt x="48" y="0"/>
                </a:lnTo>
                <a:lnTo>
                  <a:pt x="0" y="3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16344860-C63D-0C0F-6CEE-8F7A7509D076}"/>
              </a:ext>
            </a:extLst>
          </p:cNvPr>
          <p:cNvSpPr/>
          <p:nvPr/>
        </p:nvSpPr>
        <p:spPr>
          <a:xfrm>
            <a:off x="4929247" y="5800270"/>
            <a:ext cx="560110" cy="211811"/>
          </a:xfrm>
          <a:custGeom>
            <a:avLst/>
            <a:gdLst>
              <a:gd name="connsiteX0" fmla="*/ 1459924 w 1459924"/>
              <a:gd name="connsiteY0" fmla="*/ 280519 h 552085"/>
              <a:gd name="connsiteX1" fmla="*/ 1459924 w 1459924"/>
              <a:gd name="connsiteY1" fmla="*/ 280974 h 552085"/>
              <a:gd name="connsiteX2" fmla="*/ 1457208 w 1459924"/>
              <a:gd name="connsiteY2" fmla="*/ 280746 h 552085"/>
              <a:gd name="connsiteX3" fmla="*/ 0 w 1459924"/>
              <a:gd name="connsiteY3" fmla="*/ 397 h 552085"/>
              <a:gd name="connsiteX4" fmla="*/ 270655 w 1459924"/>
              <a:gd name="connsiteY4" fmla="*/ 275051 h 552085"/>
              <a:gd name="connsiteX5" fmla="*/ 301779 w 1459924"/>
              <a:gd name="connsiteY5" fmla="*/ 277646 h 552085"/>
              <a:gd name="connsiteX6" fmla="*/ 301779 w 1459924"/>
              <a:gd name="connsiteY6" fmla="*/ 397 h 552085"/>
              <a:gd name="connsiteX7" fmla="*/ 516457 w 1459924"/>
              <a:gd name="connsiteY7" fmla="*/ 261301 h 552085"/>
              <a:gd name="connsiteX8" fmla="*/ 557958 w 1459924"/>
              <a:gd name="connsiteY8" fmla="*/ 271495 h 552085"/>
              <a:gd name="connsiteX9" fmla="*/ 557958 w 1459924"/>
              <a:gd name="connsiteY9" fmla="*/ 397 h 552085"/>
              <a:gd name="connsiteX10" fmla="*/ 828613 w 1459924"/>
              <a:gd name="connsiteY10" fmla="*/ 275051 h 552085"/>
              <a:gd name="connsiteX11" fmla="*/ 838093 w 1459924"/>
              <a:gd name="connsiteY11" fmla="*/ 275842 h 552085"/>
              <a:gd name="connsiteX12" fmla="*/ 838093 w 1459924"/>
              <a:gd name="connsiteY12" fmla="*/ 397 h 552085"/>
              <a:gd name="connsiteX13" fmla="*/ 1108748 w 1459924"/>
              <a:gd name="connsiteY13" fmla="*/ 275051 h 552085"/>
              <a:gd name="connsiteX14" fmla="*/ 1118228 w 1459924"/>
              <a:gd name="connsiteY14" fmla="*/ 275842 h 552085"/>
              <a:gd name="connsiteX15" fmla="*/ 1118228 w 1459924"/>
              <a:gd name="connsiteY15" fmla="*/ 397 h 552085"/>
              <a:gd name="connsiteX16" fmla="*/ 1388884 w 1459924"/>
              <a:gd name="connsiteY16" fmla="*/ 275051 h 552085"/>
              <a:gd name="connsiteX17" fmla="*/ 1457190 w 1459924"/>
              <a:gd name="connsiteY17" fmla="*/ 280746 h 552085"/>
              <a:gd name="connsiteX18" fmla="*/ 1388884 w 1459924"/>
              <a:gd name="connsiteY18" fmla="*/ 286440 h 552085"/>
              <a:gd name="connsiteX19" fmla="*/ 1138797 w 1459924"/>
              <a:gd name="connsiteY19" fmla="*/ 464700 h 552085"/>
              <a:gd name="connsiteX20" fmla="*/ 1120150 w 1459924"/>
              <a:gd name="connsiteY20" fmla="*/ 552085 h 552085"/>
              <a:gd name="connsiteX21" fmla="*/ 1118228 w 1459924"/>
              <a:gd name="connsiteY21" fmla="*/ 552085 h 552085"/>
              <a:gd name="connsiteX22" fmla="*/ 1118228 w 1459924"/>
              <a:gd name="connsiteY22" fmla="*/ 285650 h 552085"/>
              <a:gd name="connsiteX23" fmla="*/ 1108748 w 1459924"/>
              <a:gd name="connsiteY23" fmla="*/ 286440 h 552085"/>
              <a:gd name="connsiteX24" fmla="*/ 858662 w 1459924"/>
              <a:gd name="connsiteY24" fmla="*/ 464700 h 552085"/>
              <a:gd name="connsiteX25" fmla="*/ 840015 w 1459924"/>
              <a:gd name="connsiteY25" fmla="*/ 552085 h 552085"/>
              <a:gd name="connsiteX26" fmla="*/ 838093 w 1459924"/>
              <a:gd name="connsiteY26" fmla="*/ 552085 h 552085"/>
              <a:gd name="connsiteX27" fmla="*/ 838093 w 1459924"/>
              <a:gd name="connsiteY27" fmla="*/ 285650 h 552085"/>
              <a:gd name="connsiteX28" fmla="*/ 828613 w 1459924"/>
              <a:gd name="connsiteY28" fmla="*/ 286440 h 552085"/>
              <a:gd name="connsiteX29" fmla="*/ 578527 w 1459924"/>
              <a:gd name="connsiteY29" fmla="*/ 464700 h 552085"/>
              <a:gd name="connsiteX30" fmla="*/ 559880 w 1459924"/>
              <a:gd name="connsiteY30" fmla="*/ 552085 h 552085"/>
              <a:gd name="connsiteX31" fmla="*/ 557958 w 1459924"/>
              <a:gd name="connsiteY31" fmla="*/ 552085 h 552085"/>
              <a:gd name="connsiteX32" fmla="*/ 557958 w 1459924"/>
              <a:gd name="connsiteY32" fmla="*/ 289996 h 552085"/>
              <a:gd name="connsiteX33" fmla="*/ 516457 w 1459924"/>
              <a:gd name="connsiteY33" fmla="*/ 300190 h 552085"/>
              <a:gd name="connsiteX34" fmla="*/ 317644 w 1459924"/>
              <a:gd name="connsiteY34" fmla="*/ 476082 h 552085"/>
              <a:gd name="connsiteX35" fmla="*/ 303460 w 1459924"/>
              <a:gd name="connsiteY35" fmla="*/ 552085 h 552085"/>
              <a:gd name="connsiteX36" fmla="*/ 301779 w 1459924"/>
              <a:gd name="connsiteY36" fmla="*/ 552085 h 552085"/>
              <a:gd name="connsiteX37" fmla="*/ 301779 w 1459924"/>
              <a:gd name="connsiteY37" fmla="*/ 283846 h 552085"/>
              <a:gd name="connsiteX38" fmla="*/ 270655 w 1459924"/>
              <a:gd name="connsiteY38" fmla="*/ 286440 h 552085"/>
              <a:gd name="connsiteX39" fmla="*/ 20569 w 1459924"/>
              <a:gd name="connsiteY39" fmla="*/ 464700 h 552085"/>
              <a:gd name="connsiteX40" fmla="*/ 1922 w 1459924"/>
              <a:gd name="connsiteY40" fmla="*/ 552085 h 552085"/>
              <a:gd name="connsiteX41" fmla="*/ 0 w 1459924"/>
              <a:gd name="connsiteY41" fmla="*/ 552085 h 552085"/>
              <a:gd name="connsiteX42" fmla="*/ 1118228 w 1459924"/>
              <a:gd name="connsiteY42" fmla="*/ 0 h 552085"/>
              <a:gd name="connsiteX43" fmla="*/ 1118277 w 1459924"/>
              <a:gd name="connsiteY43" fmla="*/ 0 h 552085"/>
              <a:gd name="connsiteX44" fmla="*/ 1118228 w 1459924"/>
              <a:gd name="connsiteY44" fmla="*/ 397 h 552085"/>
              <a:gd name="connsiteX45" fmla="*/ 838093 w 1459924"/>
              <a:gd name="connsiteY45" fmla="*/ 0 h 552085"/>
              <a:gd name="connsiteX46" fmla="*/ 838141 w 1459924"/>
              <a:gd name="connsiteY46" fmla="*/ 0 h 552085"/>
              <a:gd name="connsiteX47" fmla="*/ 838093 w 1459924"/>
              <a:gd name="connsiteY47" fmla="*/ 397 h 552085"/>
              <a:gd name="connsiteX48" fmla="*/ 557958 w 1459924"/>
              <a:gd name="connsiteY48" fmla="*/ 0 h 552085"/>
              <a:gd name="connsiteX49" fmla="*/ 558006 w 1459924"/>
              <a:gd name="connsiteY49" fmla="*/ 0 h 552085"/>
              <a:gd name="connsiteX50" fmla="*/ 557958 w 1459924"/>
              <a:gd name="connsiteY50" fmla="*/ 397 h 552085"/>
              <a:gd name="connsiteX51" fmla="*/ 301779 w 1459924"/>
              <a:gd name="connsiteY51" fmla="*/ 0 h 552085"/>
              <a:gd name="connsiteX52" fmla="*/ 301827 w 1459924"/>
              <a:gd name="connsiteY52" fmla="*/ 0 h 552085"/>
              <a:gd name="connsiteX53" fmla="*/ 301779 w 1459924"/>
              <a:gd name="connsiteY53" fmla="*/ 397 h 552085"/>
              <a:gd name="connsiteX54" fmla="*/ 0 w 1459924"/>
              <a:gd name="connsiteY54" fmla="*/ 0 h 552085"/>
              <a:gd name="connsiteX55" fmla="*/ 48 w 1459924"/>
              <a:gd name="connsiteY55" fmla="*/ 0 h 552085"/>
              <a:gd name="connsiteX56" fmla="*/ 0 w 1459924"/>
              <a:gd name="connsiteY56" fmla="*/ 397 h 5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59924" h="552085">
                <a:moveTo>
                  <a:pt x="1459924" y="280519"/>
                </a:moveTo>
                <a:lnTo>
                  <a:pt x="1459924" y="280974"/>
                </a:lnTo>
                <a:lnTo>
                  <a:pt x="1457208" y="280746"/>
                </a:lnTo>
                <a:close/>
                <a:moveTo>
                  <a:pt x="0" y="397"/>
                </a:moveTo>
                <a:cubicBezTo>
                  <a:pt x="0" y="135876"/>
                  <a:pt x="116194" y="248909"/>
                  <a:pt x="270655" y="275051"/>
                </a:cubicBezTo>
                <a:lnTo>
                  <a:pt x="301779" y="277646"/>
                </a:lnTo>
                <a:lnTo>
                  <a:pt x="301779" y="397"/>
                </a:lnTo>
                <a:cubicBezTo>
                  <a:pt x="301779" y="118941"/>
                  <a:pt x="390740" y="220300"/>
                  <a:pt x="516457" y="261301"/>
                </a:cubicBezTo>
                <a:lnTo>
                  <a:pt x="557958" y="271495"/>
                </a:lnTo>
                <a:lnTo>
                  <a:pt x="557958" y="397"/>
                </a:lnTo>
                <a:cubicBezTo>
                  <a:pt x="557958" y="135876"/>
                  <a:pt x="674152" y="248909"/>
                  <a:pt x="828613" y="275051"/>
                </a:cubicBezTo>
                <a:lnTo>
                  <a:pt x="838093" y="275842"/>
                </a:lnTo>
                <a:lnTo>
                  <a:pt x="838093" y="397"/>
                </a:lnTo>
                <a:cubicBezTo>
                  <a:pt x="838093" y="135876"/>
                  <a:pt x="954287" y="248909"/>
                  <a:pt x="1108748" y="275051"/>
                </a:cubicBezTo>
                <a:lnTo>
                  <a:pt x="1118228" y="275842"/>
                </a:lnTo>
                <a:lnTo>
                  <a:pt x="1118228" y="397"/>
                </a:lnTo>
                <a:cubicBezTo>
                  <a:pt x="1118228" y="135876"/>
                  <a:pt x="1234422" y="248909"/>
                  <a:pt x="1388884" y="275051"/>
                </a:cubicBezTo>
                <a:lnTo>
                  <a:pt x="1457190" y="280746"/>
                </a:lnTo>
                <a:lnTo>
                  <a:pt x="1388884" y="286440"/>
                </a:lnTo>
                <a:cubicBezTo>
                  <a:pt x="1273038" y="306047"/>
                  <a:pt x="1178717" y="374530"/>
                  <a:pt x="1138797" y="464700"/>
                </a:cubicBezTo>
                <a:lnTo>
                  <a:pt x="1120150" y="552085"/>
                </a:lnTo>
                <a:lnTo>
                  <a:pt x="1118228" y="552085"/>
                </a:lnTo>
                <a:lnTo>
                  <a:pt x="1118228" y="285650"/>
                </a:lnTo>
                <a:lnTo>
                  <a:pt x="1108748" y="286440"/>
                </a:lnTo>
                <a:cubicBezTo>
                  <a:pt x="992902" y="306047"/>
                  <a:pt x="898582" y="374530"/>
                  <a:pt x="858662" y="464700"/>
                </a:cubicBezTo>
                <a:lnTo>
                  <a:pt x="840015" y="552085"/>
                </a:lnTo>
                <a:lnTo>
                  <a:pt x="838093" y="552085"/>
                </a:lnTo>
                <a:lnTo>
                  <a:pt x="838093" y="285650"/>
                </a:lnTo>
                <a:lnTo>
                  <a:pt x="828613" y="286440"/>
                </a:lnTo>
                <a:cubicBezTo>
                  <a:pt x="712767" y="306047"/>
                  <a:pt x="618447" y="374530"/>
                  <a:pt x="578527" y="464700"/>
                </a:cubicBezTo>
                <a:lnTo>
                  <a:pt x="559880" y="552085"/>
                </a:lnTo>
                <a:lnTo>
                  <a:pt x="557958" y="552085"/>
                </a:lnTo>
                <a:lnTo>
                  <a:pt x="557958" y="289996"/>
                </a:lnTo>
                <a:lnTo>
                  <a:pt x="516457" y="300190"/>
                </a:lnTo>
                <a:cubicBezTo>
                  <a:pt x="422169" y="330941"/>
                  <a:pt x="348557" y="395643"/>
                  <a:pt x="317644" y="476082"/>
                </a:cubicBezTo>
                <a:lnTo>
                  <a:pt x="303460" y="552085"/>
                </a:lnTo>
                <a:lnTo>
                  <a:pt x="301779" y="552085"/>
                </a:lnTo>
                <a:lnTo>
                  <a:pt x="301779" y="283846"/>
                </a:lnTo>
                <a:lnTo>
                  <a:pt x="270655" y="286440"/>
                </a:lnTo>
                <a:cubicBezTo>
                  <a:pt x="154809" y="306047"/>
                  <a:pt x="60489" y="374530"/>
                  <a:pt x="20569" y="464700"/>
                </a:cubicBezTo>
                <a:lnTo>
                  <a:pt x="1922" y="552085"/>
                </a:lnTo>
                <a:lnTo>
                  <a:pt x="0" y="552085"/>
                </a:lnTo>
                <a:close/>
                <a:moveTo>
                  <a:pt x="1118228" y="0"/>
                </a:moveTo>
                <a:lnTo>
                  <a:pt x="1118277" y="0"/>
                </a:lnTo>
                <a:lnTo>
                  <a:pt x="1118228" y="397"/>
                </a:lnTo>
                <a:close/>
                <a:moveTo>
                  <a:pt x="838093" y="0"/>
                </a:moveTo>
                <a:lnTo>
                  <a:pt x="838141" y="0"/>
                </a:lnTo>
                <a:lnTo>
                  <a:pt x="838093" y="397"/>
                </a:lnTo>
                <a:close/>
                <a:moveTo>
                  <a:pt x="557958" y="0"/>
                </a:moveTo>
                <a:lnTo>
                  <a:pt x="558006" y="0"/>
                </a:lnTo>
                <a:lnTo>
                  <a:pt x="557958" y="397"/>
                </a:lnTo>
                <a:close/>
                <a:moveTo>
                  <a:pt x="301779" y="0"/>
                </a:moveTo>
                <a:lnTo>
                  <a:pt x="301827" y="0"/>
                </a:lnTo>
                <a:lnTo>
                  <a:pt x="301779" y="397"/>
                </a:lnTo>
                <a:close/>
                <a:moveTo>
                  <a:pt x="0" y="0"/>
                </a:moveTo>
                <a:lnTo>
                  <a:pt x="48" y="0"/>
                </a:lnTo>
                <a:lnTo>
                  <a:pt x="0" y="3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FDF3CD37-3B4C-3E1F-4733-820245D523C7}"/>
              </a:ext>
            </a:extLst>
          </p:cNvPr>
          <p:cNvSpPr/>
          <p:nvPr/>
        </p:nvSpPr>
        <p:spPr>
          <a:xfrm>
            <a:off x="4933966" y="3394684"/>
            <a:ext cx="560110" cy="211811"/>
          </a:xfrm>
          <a:custGeom>
            <a:avLst/>
            <a:gdLst>
              <a:gd name="connsiteX0" fmla="*/ 1459924 w 1459924"/>
              <a:gd name="connsiteY0" fmla="*/ 280519 h 552085"/>
              <a:gd name="connsiteX1" fmla="*/ 1459924 w 1459924"/>
              <a:gd name="connsiteY1" fmla="*/ 280974 h 552085"/>
              <a:gd name="connsiteX2" fmla="*/ 1457208 w 1459924"/>
              <a:gd name="connsiteY2" fmla="*/ 280746 h 552085"/>
              <a:gd name="connsiteX3" fmla="*/ 0 w 1459924"/>
              <a:gd name="connsiteY3" fmla="*/ 397 h 552085"/>
              <a:gd name="connsiteX4" fmla="*/ 270655 w 1459924"/>
              <a:gd name="connsiteY4" fmla="*/ 275051 h 552085"/>
              <a:gd name="connsiteX5" fmla="*/ 301779 w 1459924"/>
              <a:gd name="connsiteY5" fmla="*/ 277646 h 552085"/>
              <a:gd name="connsiteX6" fmla="*/ 301779 w 1459924"/>
              <a:gd name="connsiteY6" fmla="*/ 397 h 552085"/>
              <a:gd name="connsiteX7" fmla="*/ 516457 w 1459924"/>
              <a:gd name="connsiteY7" fmla="*/ 261301 h 552085"/>
              <a:gd name="connsiteX8" fmla="*/ 557958 w 1459924"/>
              <a:gd name="connsiteY8" fmla="*/ 271495 h 552085"/>
              <a:gd name="connsiteX9" fmla="*/ 557958 w 1459924"/>
              <a:gd name="connsiteY9" fmla="*/ 397 h 552085"/>
              <a:gd name="connsiteX10" fmla="*/ 828613 w 1459924"/>
              <a:gd name="connsiteY10" fmla="*/ 275051 h 552085"/>
              <a:gd name="connsiteX11" fmla="*/ 838093 w 1459924"/>
              <a:gd name="connsiteY11" fmla="*/ 275842 h 552085"/>
              <a:gd name="connsiteX12" fmla="*/ 838093 w 1459924"/>
              <a:gd name="connsiteY12" fmla="*/ 397 h 552085"/>
              <a:gd name="connsiteX13" fmla="*/ 1108748 w 1459924"/>
              <a:gd name="connsiteY13" fmla="*/ 275051 h 552085"/>
              <a:gd name="connsiteX14" fmla="*/ 1118228 w 1459924"/>
              <a:gd name="connsiteY14" fmla="*/ 275842 h 552085"/>
              <a:gd name="connsiteX15" fmla="*/ 1118228 w 1459924"/>
              <a:gd name="connsiteY15" fmla="*/ 397 h 552085"/>
              <a:gd name="connsiteX16" fmla="*/ 1388884 w 1459924"/>
              <a:gd name="connsiteY16" fmla="*/ 275051 h 552085"/>
              <a:gd name="connsiteX17" fmla="*/ 1457190 w 1459924"/>
              <a:gd name="connsiteY17" fmla="*/ 280746 h 552085"/>
              <a:gd name="connsiteX18" fmla="*/ 1388884 w 1459924"/>
              <a:gd name="connsiteY18" fmla="*/ 286440 h 552085"/>
              <a:gd name="connsiteX19" fmla="*/ 1138797 w 1459924"/>
              <a:gd name="connsiteY19" fmla="*/ 464700 h 552085"/>
              <a:gd name="connsiteX20" fmla="*/ 1120150 w 1459924"/>
              <a:gd name="connsiteY20" fmla="*/ 552085 h 552085"/>
              <a:gd name="connsiteX21" fmla="*/ 1118228 w 1459924"/>
              <a:gd name="connsiteY21" fmla="*/ 552085 h 552085"/>
              <a:gd name="connsiteX22" fmla="*/ 1118228 w 1459924"/>
              <a:gd name="connsiteY22" fmla="*/ 285650 h 552085"/>
              <a:gd name="connsiteX23" fmla="*/ 1108748 w 1459924"/>
              <a:gd name="connsiteY23" fmla="*/ 286440 h 552085"/>
              <a:gd name="connsiteX24" fmla="*/ 858662 w 1459924"/>
              <a:gd name="connsiteY24" fmla="*/ 464700 h 552085"/>
              <a:gd name="connsiteX25" fmla="*/ 840015 w 1459924"/>
              <a:gd name="connsiteY25" fmla="*/ 552085 h 552085"/>
              <a:gd name="connsiteX26" fmla="*/ 838093 w 1459924"/>
              <a:gd name="connsiteY26" fmla="*/ 552085 h 552085"/>
              <a:gd name="connsiteX27" fmla="*/ 838093 w 1459924"/>
              <a:gd name="connsiteY27" fmla="*/ 285650 h 552085"/>
              <a:gd name="connsiteX28" fmla="*/ 828613 w 1459924"/>
              <a:gd name="connsiteY28" fmla="*/ 286440 h 552085"/>
              <a:gd name="connsiteX29" fmla="*/ 578527 w 1459924"/>
              <a:gd name="connsiteY29" fmla="*/ 464700 h 552085"/>
              <a:gd name="connsiteX30" fmla="*/ 559880 w 1459924"/>
              <a:gd name="connsiteY30" fmla="*/ 552085 h 552085"/>
              <a:gd name="connsiteX31" fmla="*/ 557958 w 1459924"/>
              <a:gd name="connsiteY31" fmla="*/ 552085 h 552085"/>
              <a:gd name="connsiteX32" fmla="*/ 557958 w 1459924"/>
              <a:gd name="connsiteY32" fmla="*/ 289996 h 552085"/>
              <a:gd name="connsiteX33" fmla="*/ 516457 w 1459924"/>
              <a:gd name="connsiteY33" fmla="*/ 300190 h 552085"/>
              <a:gd name="connsiteX34" fmla="*/ 317644 w 1459924"/>
              <a:gd name="connsiteY34" fmla="*/ 476082 h 552085"/>
              <a:gd name="connsiteX35" fmla="*/ 303460 w 1459924"/>
              <a:gd name="connsiteY35" fmla="*/ 552085 h 552085"/>
              <a:gd name="connsiteX36" fmla="*/ 301779 w 1459924"/>
              <a:gd name="connsiteY36" fmla="*/ 552085 h 552085"/>
              <a:gd name="connsiteX37" fmla="*/ 301779 w 1459924"/>
              <a:gd name="connsiteY37" fmla="*/ 283846 h 552085"/>
              <a:gd name="connsiteX38" fmla="*/ 270655 w 1459924"/>
              <a:gd name="connsiteY38" fmla="*/ 286440 h 552085"/>
              <a:gd name="connsiteX39" fmla="*/ 20569 w 1459924"/>
              <a:gd name="connsiteY39" fmla="*/ 464700 h 552085"/>
              <a:gd name="connsiteX40" fmla="*/ 1922 w 1459924"/>
              <a:gd name="connsiteY40" fmla="*/ 552085 h 552085"/>
              <a:gd name="connsiteX41" fmla="*/ 0 w 1459924"/>
              <a:gd name="connsiteY41" fmla="*/ 552085 h 552085"/>
              <a:gd name="connsiteX42" fmla="*/ 1118228 w 1459924"/>
              <a:gd name="connsiteY42" fmla="*/ 0 h 552085"/>
              <a:gd name="connsiteX43" fmla="*/ 1118277 w 1459924"/>
              <a:gd name="connsiteY43" fmla="*/ 0 h 552085"/>
              <a:gd name="connsiteX44" fmla="*/ 1118228 w 1459924"/>
              <a:gd name="connsiteY44" fmla="*/ 397 h 552085"/>
              <a:gd name="connsiteX45" fmla="*/ 838093 w 1459924"/>
              <a:gd name="connsiteY45" fmla="*/ 0 h 552085"/>
              <a:gd name="connsiteX46" fmla="*/ 838141 w 1459924"/>
              <a:gd name="connsiteY46" fmla="*/ 0 h 552085"/>
              <a:gd name="connsiteX47" fmla="*/ 838093 w 1459924"/>
              <a:gd name="connsiteY47" fmla="*/ 397 h 552085"/>
              <a:gd name="connsiteX48" fmla="*/ 557958 w 1459924"/>
              <a:gd name="connsiteY48" fmla="*/ 0 h 552085"/>
              <a:gd name="connsiteX49" fmla="*/ 558006 w 1459924"/>
              <a:gd name="connsiteY49" fmla="*/ 0 h 552085"/>
              <a:gd name="connsiteX50" fmla="*/ 557958 w 1459924"/>
              <a:gd name="connsiteY50" fmla="*/ 397 h 552085"/>
              <a:gd name="connsiteX51" fmla="*/ 301779 w 1459924"/>
              <a:gd name="connsiteY51" fmla="*/ 0 h 552085"/>
              <a:gd name="connsiteX52" fmla="*/ 301827 w 1459924"/>
              <a:gd name="connsiteY52" fmla="*/ 0 h 552085"/>
              <a:gd name="connsiteX53" fmla="*/ 301779 w 1459924"/>
              <a:gd name="connsiteY53" fmla="*/ 397 h 552085"/>
              <a:gd name="connsiteX54" fmla="*/ 0 w 1459924"/>
              <a:gd name="connsiteY54" fmla="*/ 0 h 552085"/>
              <a:gd name="connsiteX55" fmla="*/ 48 w 1459924"/>
              <a:gd name="connsiteY55" fmla="*/ 0 h 552085"/>
              <a:gd name="connsiteX56" fmla="*/ 0 w 1459924"/>
              <a:gd name="connsiteY56" fmla="*/ 397 h 5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59924" h="552085">
                <a:moveTo>
                  <a:pt x="1459924" y="280519"/>
                </a:moveTo>
                <a:lnTo>
                  <a:pt x="1459924" y="280974"/>
                </a:lnTo>
                <a:lnTo>
                  <a:pt x="1457208" y="280746"/>
                </a:lnTo>
                <a:close/>
                <a:moveTo>
                  <a:pt x="0" y="397"/>
                </a:moveTo>
                <a:cubicBezTo>
                  <a:pt x="0" y="135876"/>
                  <a:pt x="116194" y="248909"/>
                  <a:pt x="270655" y="275051"/>
                </a:cubicBezTo>
                <a:lnTo>
                  <a:pt x="301779" y="277646"/>
                </a:lnTo>
                <a:lnTo>
                  <a:pt x="301779" y="397"/>
                </a:lnTo>
                <a:cubicBezTo>
                  <a:pt x="301779" y="118941"/>
                  <a:pt x="390740" y="220300"/>
                  <a:pt x="516457" y="261301"/>
                </a:cubicBezTo>
                <a:lnTo>
                  <a:pt x="557958" y="271495"/>
                </a:lnTo>
                <a:lnTo>
                  <a:pt x="557958" y="397"/>
                </a:lnTo>
                <a:cubicBezTo>
                  <a:pt x="557958" y="135876"/>
                  <a:pt x="674152" y="248909"/>
                  <a:pt x="828613" y="275051"/>
                </a:cubicBezTo>
                <a:lnTo>
                  <a:pt x="838093" y="275842"/>
                </a:lnTo>
                <a:lnTo>
                  <a:pt x="838093" y="397"/>
                </a:lnTo>
                <a:cubicBezTo>
                  <a:pt x="838093" y="135876"/>
                  <a:pt x="954287" y="248909"/>
                  <a:pt x="1108748" y="275051"/>
                </a:cubicBezTo>
                <a:lnTo>
                  <a:pt x="1118228" y="275842"/>
                </a:lnTo>
                <a:lnTo>
                  <a:pt x="1118228" y="397"/>
                </a:lnTo>
                <a:cubicBezTo>
                  <a:pt x="1118228" y="135876"/>
                  <a:pt x="1234422" y="248909"/>
                  <a:pt x="1388884" y="275051"/>
                </a:cubicBezTo>
                <a:lnTo>
                  <a:pt x="1457190" y="280746"/>
                </a:lnTo>
                <a:lnTo>
                  <a:pt x="1388884" y="286440"/>
                </a:lnTo>
                <a:cubicBezTo>
                  <a:pt x="1273038" y="306047"/>
                  <a:pt x="1178717" y="374530"/>
                  <a:pt x="1138797" y="464700"/>
                </a:cubicBezTo>
                <a:lnTo>
                  <a:pt x="1120150" y="552085"/>
                </a:lnTo>
                <a:lnTo>
                  <a:pt x="1118228" y="552085"/>
                </a:lnTo>
                <a:lnTo>
                  <a:pt x="1118228" y="285650"/>
                </a:lnTo>
                <a:lnTo>
                  <a:pt x="1108748" y="286440"/>
                </a:lnTo>
                <a:cubicBezTo>
                  <a:pt x="992902" y="306047"/>
                  <a:pt x="898582" y="374530"/>
                  <a:pt x="858662" y="464700"/>
                </a:cubicBezTo>
                <a:lnTo>
                  <a:pt x="840015" y="552085"/>
                </a:lnTo>
                <a:lnTo>
                  <a:pt x="838093" y="552085"/>
                </a:lnTo>
                <a:lnTo>
                  <a:pt x="838093" y="285650"/>
                </a:lnTo>
                <a:lnTo>
                  <a:pt x="828613" y="286440"/>
                </a:lnTo>
                <a:cubicBezTo>
                  <a:pt x="712767" y="306047"/>
                  <a:pt x="618447" y="374530"/>
                  <a:pt x="578527" y="464700"/>
                </a:cubicBezTo>
                <a:lnTo>
                  <a:pt x="559880" y="552085"/>
                </a:lnTo>
                <a:lnTo>
                  <a:pt x="557958" y="552085"/>
                </a:lnTo>
                <a:lnTo>
                  <a:pt x="557958" y="289996"/>
                </a:lnTo>
                <a:lnTo>
                  <a:pt x="516457" y="300190"/>
                </a:lnTo>
                <a:cubicBezTo>
                  <a:pt x="422169" y="330941"/>
                  <a:pt x="348557" y="395643"/>
                  <a:pt x="317644" y="476082"/>
                </a:cubicBezTo>
                <a:lnTo>
                  <a:pt x="303460" y="552085"/>
                </a:lnTo>
                <a:lnTo>
                  <a:pt x="301779" y="552085"/>
                </a:lnTo>
                <a:lnTo>
                  <a:pt x="301779" y="283846"/>
                </a:lnTo>
                <a:lnTo>
                  <a:pt x="270655" y="286440"/>
                </a:lnTo>
                <a:cubicBezTo>
                  <a:pt x="154809" y="306047"/>
                  <a:pt x="60489" y="374530"/>
                  <a:pt x="20569" y="464700"/>
                </a:cubicBezTo>
                <a:lnTo>
                  <a:pt x="1922" y="552085"/>
                </a:lnTo>
                <a:lnTo>
                  <a:pt x="0" y="552085"/>
                </a:lnTo>
                <a:close/>
                <a:moveTo>
                  <a:pt x="1118228" y="0"/>
                </a:moveTo>
                <a:lnTo>
                  <a:pt x="1118277" y="0"/>
                </a:lnTo>
                <a:lnTo>
                  <a:pt x="1118228" y="397"/>
                </a:lnTo>
                <a:close/>
                <a:moveTo>
                  <a:pt x="838093" y="0"/>
                </a:moveTo>
                <a:lnTo>
                  <a:pt x="838141" y="0"/>
                </a:lnTo>
                <a:lnTo>
                  <a:pt x="838093" y="397"/>
                </a:lnTo>
                <a:close/>
                <a:moveTo>
                  <a:pt x="557958" y="0"/>
                </a:moveTo>
                <a:lnTo>
                  <a:pt x="558006" y="0"/>
                </a:lnTo>
                <a:lnTo>
                  <a:pt x="557958" y="397"/>
                </a:lnTo>
                <a:close/>
                <a:moveTo>
                  <a:pt x="301779" y="0"/>
                </a:moveTo>
                <a:lnTo>
                  <a:pt x="301827" y="0"/>
                </a:lnTo>
                <a:lnTo>
                  <a:pt x="301779" y="397"/>
                </a:lnTo>
                <a:close/>
                <a:moveTo>
                  <a:pt x="0" y="0"/>
                </a:moveTo>
                <a:lnTo>
                  <a:pt x="48" y="0"/>
                </a:lnTo>
                <a:lnTo>
                  <a:pt x="0" y="3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A3813B72-1E61-BD73-9F20-0371877A5143}"/>
              </a:ext>
            </a:extLst>
          </p:cNvPr>
          <p:cNvSpPr/>
          <p:nvPr/>
        </p:nvSpPr>
        <p:spPr>
          <a:xfrm>
            <a:off x="10818981" y="3394684"/>
            <a:ext cx="560110" cy="211811"/>
          </a:xfrm>
          <a:custGeom>
            <a:avLst/>
            <a:gdLst>
              <a:gd name="connsiteX0" fmla="*/ 1459924 w 1459924"/>
              <a:gd name="connsiteY0" fmla="*/ 280519 h 552085"/>
              <a:gd name="connsiteX1" fmla="*/ 1459924 w 1459924"/>
              <a:gd name="connsiteY1" fmla="*/ 280974 h 552085"/>
              <a:gd name="connsiteX2" fmla="*/ 1457208 w 1459924"/>
              <a:gd name="connsiteY2" fmla="*/ 280746 h 552085"/>
              <a:gd name="connsiteX3" fmla="*/ 0 w 1459924"/>
              <a:gd name="connsiteY3" fmla="*/ 397 h 552085"/>
              <a:gd name="connsiteX4" fmla="*/ 270655 w 1459924"/>
              <a:gd name="connsiteY4" fmla="*/ 275051 h 552085"/>
              <a:gd name="connsiteX5" fmla="*/ 301779 w 1459924"/>
              <a:gd name="connsiteY5" fmla="*/ 277646 h 552085"/>
              <a:gd name="connsiteX6" fmla="*/ 301779 w 1459924"/>
              <a:gd name="connsiteY6" fmla="*/ 397 h 552085"/>
              <a:gd name="connsiteX7" fmla="*/ 516457 w 1459924"/>
              <a:gd name="connsiteY7" fmla="*/ 261301 h 552085"/>
              <a:gd name="connsiteX8" fmla="*/ 557958 w 1459924"/>
              <a:gd name="connsiteY8" fmla="*/ 271495 h 552085"/>
              <a:gd name="connsiteX9" fmla="*/ 557958 w 1459924"/>
              <a:gd name="connsiteY9" fmla="*/ 397 h 552085"/>
              <a:gd name="connsiteX10" fmla="*/ 828613 w 1459924"/>
              <a:gd name="connsiteY10" fmla="*/ 275051 h 552085"/>
              <a:gd name="connsiteX11" fmla="*/ 838093 w 1459924"/>
              <a:gd name="connsiteY11" fmla="*/ 275842 h 552085"/>
              <a:gd name="connsiteX12" fmla="*/ 838093 w 1459924"/>
              <a:gd name="connsiteY12" fmla="*/ 397 h 552085"/>
              <a:gd name="connsiteX13" fmla="*/ 1108748 w 1459924"/>
              <a:gd name="connsiteY13" fmla="*/ 275051 h 552085"/>
              <a:gd name="connsiteX14" fmla="*/ 1118228 w 1459924"/>
              <a:gd name="connsiteY14" fmla="*/ 275842 h 552085"/>
              <a:gd name="connsiteX15" fmla="*/ 1118228 w 1459924"/>
              <a:gd name="connsiteY15" fmla="*/ 397 h 552085"/>
              <a:gd name="connsiteX16" fmla="*/ 1388884 w 1459924"/>
              <a:gd name="connsiteY16" fmla="*/ 275051 h 552085"/>
              <a:gd name="connsiteX17" fmla="*/ 1457190 w 1459924"/>
              <a:gd name="connsiteY17" fmla="*/ 280746 h 552085"/>
              <a:gd name="connsiteX18" fmla="*/ 1388884 w 1459924"/>
              <a:gd name="connsiteY18" fmla="*/ 286440 h 552085"/>
              <a:gd name="connsiteX19" fmla="*/ 1138797 w 1459924"/>
              <a:gd name="connsiteY19" fmla="*/ 464700 h 552085"/>
              <a:gd name="connsiteX20" fmla="*/ 1120150 w 1459924"/>
              <a:gd name="connsiteY20" fmla="*/ 552085 h 552085"/>
              <a:gd name="connsiteX21" fmla="*/ 1118228 w 1459924"/>
              <a:gd name="connsiteY21" fmla="*/ 552085 h 552085"/>
              <a:gd name="connsiteX22" fmla="*/ 1118228 w 1459924"/>
              <a:gd name="connsiteY22" fmla="*/ 285650 h 552085"/>
              <a:gd name="connsiteX23" fmla="*/ 1108748 w 1459924"/>
              <a:gd name="connsiteY23" fmla="*/ 286440 h 552085"/>
              <a:gd name="connsiteX24" fmla="*/ 858662 w 1459924"/>
              <a:gd name="connsiteY24" fmla="*/ 464700 h 552085"/>
              <a:gd name="connsiteX25" fmla="*/ 840015 w 1459924"/>
              <a:gd name="connsiteY25" fmla="*/ 552085 h 552085"/>
              <a:gd name="connsiteX26" fmla="*/ 838093 w 1459924"/>
              <a:gd name="connsiteY26" fmla="*/ 552085 h 552085"/>
              <a:gd name="connsiteX27" fmla="*/ 838093 w 1459924"/>
              <a:gd name="connsiteY27" fmla="*/ 285650 h 552085"/>
              <a:gd name="connsiteX28" fmla="*/ 828613 w 1459924"/>
              <a:gd name="connsiteY28" fmla="*/ 286440 h 552085"/>
              <a:gd name="connsiteX29" fmla="*/ 578527 w 1459924"/>
              <a:gd name="connsiteY29" fmla="*/ 464700 h 552085"/>
              <a:gd name="connsiteX30" fmla="*/ 559880 w 1459924"/>
              <a:gd name="connsiteY30" fmla="*/ 552085 h 552085"/>
              <a:gd name="connsiteX31" fmla="*/ 557958 w 1459924"/>
              <a:gd name="connsiteY31" fmla="*/ 552085 h 552085"/>
              <a:gd name="connsiteX32" fmla="*/ 557958 w 1459924"/>
              <a:gd name="connsiteY32" fmla="*/ 289996 h 552085"/>
              <a:gd name="connsiteX33" fmla="*/ 516457 w 1459924"/>
              <a:gd name="connsiteY33" fmla="*/ 300190 h 552085"/>
              <a:gd name="connsiteX34" fmla="*/ 317644 w 1459924"/>
              <a:gd name="connsiteY34" fmla="*/ 476082 h 552085"/>
              <a:gd name="connsiteX35" fmla="*/ 303460 w 1459924"/>
              <a:gd name="connsiteY35" fmla="*/ 552085 h 552085"/>
              <a:gd name="connsiteX36" fmla="*/ 301779 w 1459924"/>
              <a:gd name="connsiteY36" fmla="*/ 552085 h 552085"/>
              <a:gd name="connsiteX37" fmla="*/ 301779 w 1459924"/>
              <a:gd name="connsiteY37" fmla="*/ 283846 h 552085"/>
              <a:gd name="connsiteX38" fmla="*/ 270655 w 1459924"/>
              <a:gd name="connsiteY38" fmla="*/ 286440 h 552085"/>
              <a:gd name="connsiteX39" fmla="*/ 20569 w 1459924"/>
              <a:gd name="connsiteY39" fmla="*/ 464700 h 552085"/>
              <a:gd name="connsiteX40" fmla="*/ 1922 w 1459924"/>
              <a:gd name="connsiteY40" fmla="*/ 552085 h 552085"/>
              <a:gd name="connsiteX41" fmla="*/ 0 w 1459924"/>
              <a:gd name="connsiteY41" fmla="*/ 552085 h 552085"/>
              <a:gd name="connsiteX42" fmla="*/ 1118228 w 1459924"/>
              <a:gd name="connsiteY42" fmla="*/ 0 h 552085"/>
              <a:gd name="connsiteX43" fmla="*/ 1118277 w 1459924"/>
              <a:gd name="connsiteY43" fmla="*/ 0 h 552085"/>
              <a:gd name="connsiteX44" fmla="*/ 1118228 w 1459924"/>
              <a:gd name="connsiteY44" fmla="*/ 397 h 552085"/>
              <a:gd name="connsiteX45" fmla="*/ 838093 w 1459924"/>
              <a:gd name="connsiteY45" fmla="*/ 0 h 552085"/>
              <a:gd name="connsiteX46" fmla="*/ 838141 w 1459924"/>
              <a:gd name="connsiteY46" fmla="*/ 0 h 552085"/>
              <a:gd name="connsiteX47" fmla="*/ 838093 w 1459924"/>
              <a:gd name="connsiteY47" fmla="*/ 397 h 552085"/>
              <a:gd name="connsiteX48" fmla="*/ 557958 w 1459924"/>
              <a:gd name="connsiteY48" fmla="*/ 0 h 552085"/>
              <a:gd name="connsiteX49" fmla="*/ 558006 w 1459924"/>
              <a:gd name="connsiteY49" fmla="*/ 0 h 552085"/>
              <a:gd name="connsiteX50" fmla="*/ 557958 w 1459924"/>
              <a:gd name="connsiteY50" fmla="*/ 397 h 552085"/>
              <a:gd name="connsiteX51" fmla="*/ 301779 w 1459924"/>
              <a:gd name="connsiteY51" fmla="*/ 0 h 552085"/>
              <a:gd name="connsiteX52" fmla="*/ 301827 w 1459924"/>
              <a:gd name="connsiteY52" fmla="*/ 0 h 552085"/>
              <a:gd name="connsiteX53" fmla="*/ 301779 w 1459924"/>
              <a:gd name="connsiteY53" fmla="*/ 397 h 552085"/>
              <a:gd name="connsiteX54" fmla="*/ 0 w 1459924"/>
              <a:gd name="connsiteY54" fmla="*/ 0 h 552085"/>
              <a:gd name="connsiteX55" fmla="*/ 48 w 1459924"/>
              <a:gd name="connsiteY55" fmla="*/ 0 h 552085"/>
              <a:gd name="connsiteX56" fmla="*/ 0 w 1459924"/>
              <a:gd name="connsiteY56" fmla="*/ 397 h 5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59924" h="552085">
                <a:moveTo>
                  <a:pt x="1459924" y="280519"/>
                </a:moveTo>
                <a:lnTo>
                  <a:pt x="1459924" y="280974"/>
                </a:lnTo>
                <a:lnTo>
                  <a:pt x="1457208" y="280746"/>
                </a:lnTo>
                <a:close/>
                <a:moveTo>
                  <a:pt x="0" y="397"/>
                </a:moveTo>
                <a:cubicBezTo>
                  <a:pt x="0" y="135876"/>
                  <a:pt x="116194" y="248909"/>
                  <a:pt x="270655" y="275051"/>
                </a:cubicBezTo>
                <a:lnTo>
                  <a:pt x="301779" y="277646"/>
                </a:lnTo>
                <a:lnTo>
                  <a:pt x="301779" y="397"/>
                </a:lnTo>
                <a:cubicBezTo>
                  <a:pt x="301779" y="118941"/>
                  <a:pt x="390740" y="220300"/>
                  <a:pt x="516457" y="261301"/>
                </a:cubicBezTo>
                <a:lnTo>
                  <a:pt x="557958" y="271495"/>
                </a:lnTo>
                <a:lnTo>
                  <a:pt x="557958" y="397"/>
                </a:lnTo>
                <a:cubicBezTo>
                  <a:pt x="557958" y="135876"/>
                  <a:pt x="674152" y="248909"/>
                  <a:pt x="828613" y="275051"/>
                </a:cubicBezTo>
                <a:lnTo>
                  <a:pt x="838093" y="275842"/>
                </a:lnTo>
                <a:lnTo>
                  <a:pt x="838093" y="397"/>
                </a:lnTo>
                <a:cubicBezTo>
                  <a:pt x="838093" y="135876"/>
                  <a:pt x="954287" y="248909"/>
                  <a:pt x="1108748" y="275051"/>
                </a:cubicBezTo>
                <a:lnTo>
                  <a:pt x="1118228" y="275842"/>
                </a:lnTo>
                <a:lnTo>
                  <a:pt x="1118228" y="397"/>
                </a:lnTo>
                <a:cubicBezTo>
                  <a:pt x="1118228" y="135876"/>
                  <a:pt x="1234422" y="248909"/>
                  <a:pt x="1388884" y="275051"/>
                </a:cubicBezTo>
                <a:lnTo>
                  <a:pt x="1457190" y="280746"/>
                </a:lnTo>
                <a:lnTo>
                  <a:pt x="1388884" y="286440"/>
                </a:lnTo>
                <a:cubicBezTo>
                  <a:pt x="1273038" y="306047"/>
                  <a:pt x="1178717" y="374530"/>
                  <a:pt x="1138797" y="464700"/>
                </a:cubicBezTo>
                <a:lnTo>
                  <a:pt x="1120150" y="552085"/>
                </a:lnTo>
                <a:lnTo>
                  <a:pt x="1118228" y="552085"/>
                </a:lnTo>
                <a:lnTo>
                  <a:pt x="1118228" y="285650"/>
                </a:lnTo>
                <a:lnTo>
                  <a:pt x="1108748" y="286440"/>
                </a:lnTo>
                <a:cubicBezTo>
                  <a:pt x="992902" y="306047"/>
                  <a:pt x="898582" y="374530"/>
                  <a:pt x="858662" y="464700"/>
                </a:cubicBezTo>
                <a:lnTo>
                  <a:pt x="840015" y="552085"/>
                </a:lnTo>
                <a:lnTo>
                  <a:pt x="838093" y="552085"/>
                </a:lnTo>
                <a:lnTo>
                  <a:pt x="838093" y="285650"/>
                </a:lnTo>
                <a:lnTo>
                  <a:pt x="828613" y="286440"/>
                </a:lnTo>
                <a:cubicBezTo>
                  <a:pt x="712767" y="306047"/>
                  <a:pt x="618447" y="374530"/>
                  <a:pt x="578527" y="464700"/>
                </a:cubicBezTo>
                <a:lnTo>
                  <a:pt x="559880" y="552085"/>
                </a:lnTo>
                <a:lnTo>
                  <a:pt x="557958" y="552085"/>
                </a:lnTo>
                <a:lnTo>
                  <a:pt x="557958" y="289996"/>
                </a:lnTo>
                <a:lnTo>
                  <a:pt x="516457" y="300190"/>
                </a:lnTo>
                <a:cubicBezTo>
                  <a:pt x="422169" y="330941"/>
                  <a:pt x="348557" y="395643"/>
                  <a:pt x="317644" y="476082"/>
                </a:cubicBezTo>
                <a:lnTo>
                  <a:pt x="303460" y="552085"/>
                </a:lnTo>
                <a:lnTo>
                  <a:pt x="301779" y="552085"/>
                </a:lnTo>
                <a:lnTo>
                  <a:pt x="301779" y="283846"/>
                </a:lnTo>
                <a:lnTo>
                  <a:pt x="270655" y="286440"/>
                </a:lnTo>
                <a:cubicBezTo>
                  <a:pt x="154809" y="306047"/>
                  <a:pt x="60489" y="374530"/>
                  <a:pt x="20569" y="464700"/>
                </a:cubicBezTo>
                <a:lnTo>
                  <a:pt x="1922" y="552085"/>
                </a:lnTo>
                <a:lnTo>
                  <a:pt x="0" y="552085"/>
                </a:lnTo>
                <a:close/>
                <a:moveTo>
                  <a:pt x="1118228" y="0"/>
                </a:moveTo>
                <a:lnTo>
                  <a:pt x="1118277" y="0"/>
                </a:lnTo>
                <a:lnTo>
                  <a:pt x="1118228" y="397"/>
                </a:lnTo>
                <a:close/>
                <a:moveTo>
                  <a:pt x="838093" y="0"/>
                </a:moveTo>
                <a:lnTo>
                  <a:pt x="838141" y="0"/>
                </a:lnTo>
                <a:lnTo>
                  <a:pt x="838093" y="397"/>
                </a:lnTo>
                <a:close/>
                <a:moveTo>
                  <a:pt x="557958" y="0"/>
                </a:moveTo>
                <a:lnTo>
                  <a:pt x="558006" y="0"/>
                </a:lnTo>
                <a:lnTo>
                  <a:pt x="557958" y="397"/>
                </a:lnTo>
                <a:close/>
                <a:moveTo>
                  <a:pt x="301779" y="0"/>
                </a:moveTo>
                <a:lnTo>
                  <a:pt x="301827" y="0"/>
                </a:lnTo>
                <a:lnTo>
                  <a:pt x="301779" y="397"/>
                </a:lnTo>
                <a:close/>
                <a:moveTo>
                  <a:pt x="0" y="0"/>
                </a:moveTo>
                <a:lnTo>
                  <a:pt x="48" y="0"/>
                </a:lnTo>
                <a:lnTo>
                  <a:pt x="0" y="3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3205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A3E5CE0-2C38-1A2F-2B72-41A1CADEE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048" y="511753"/>
            <a:ext cx="4209296" cy="551323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新媒体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VS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传统媒体</a:t>
            </a:r>
          </a:p>
          <a:p>
            <a:endParaRPr lang="zh-CN" altLang="en-US" dirty="0"/>
          </a:p>
        </p:txBody>
      </p:sp>
      <p:sp>
        <p:nvSpPr>
          <p:cNvPr id="3" name="流程图: 数据 2">
            <a:extLst>
              <a:ext uri="{FF2B5EF4-FFF2-40B4-BE49-F238E27FC236}">
                <a16:creationId xmlns:a16="http://schemas.microsoft.com/office/drawing/2014/main" id="{330B6218-EA48-9EC0-7D03-223A3B074CBC}"/>
              </a:ext>
            </a:extLst>
          </p:cNvPr>
          <p:cNvSpPr/>
          <p:nvPr/>
        </p:nvSpPr>
        <p:spPr>
          <a:xfrm>
            <a:off x="-143964" y="1679420"/>
            <a:ext cx="6669876" cy="3902985"/>
          </a:xfrm>
          <a:prstGeom prst="flowChartInputOutput">
            <a:avLst/>
          </a:prstGeom>
          <a:noFill/>
          <a:ln>
            <a:gradFill flip="none" rotWithShape="1">
              <a:gsLst>
                <a:gs pos="26000">
                  <a:schemeClr val="tx1"/>
                </a:gs>
                <a:gs pos="0">
                  <a:schemeClr val="tx1"/>
                </a:gs>
                <a:gs pos="61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流程图: 数据 3">
            <a:extLst>
              <a:ext uri="{FF2B5EF4-FFF2-40B4-BE49-F238E27FC236}">
                <a16:creationId xmlns:a16="http://schemas.microsoft.com/office/drawing/2014/main" id="{1BA423E3-D0A6-1B90-59F2-332625F9A408}"/>
              </a:ext>
            </a:extLst>
          </p:cNvPr>
          <p:cNvSpPr/>
          <p:nvPr/>
        </p:nvSpPr>
        <p:spPr>
          <a:xfrm flipH="1" flipV="1">
            <a:off x="5522124" y="1672280"/>
            <a:ext cx="6669876" cy="3902985"/>
          </a:xfrm>
          <a:prstGeom prst="flowChartInputOutput">
            <a:avLst/>
          </a:prstGeom>
          <a:noFill/>
          <a:ln>
            <a:gradFill flip="none" rotWithShape="1">
              <a:gsLst>
                <a:gs pos="26000">
                  <a:schemeClr val="tx1"/>
                </a:gs>
                <a:gs pos="57000">
                  <a:srgbClr val="03007C"/>
                </a:gs>
                <a:gs pos="0">
                  <a:schemeClr val="tx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EFE016-9DD9-C8B6-9C68-4F1581846574}"/>
              </a:ext>
            </a:extLst>
          </p:cNvPr>
          <p:cNvSpPr txBox="1"/>
          <p:nvPr/>
        </p:nvSpPr>
        <p:spPr>
          <a:xfrm>
            <a:off x="1266636" y="4926543"/>
            <a:ext cx="902811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数字电视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54AE67D-AD8D-EFA0-4B6E-AC337C5EF5B2}"/>
              </a:ext>
            </a:extLst>
          </p:cNvPr>
          <p:cNvGrpSpPr/>
          <p:nvPr/>
        </p:nvGrpSpPr>
        <p:grpSpPr>
          <a:xfrm>
            <a:off x="4068847" y="1469392"/>
            <a:ext cx="1930947" cy="522284"/>
            <a:chOff x="2813773" y="1474068"/>
            <a:chExt cx="1715758" cy="429656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A28355F-F284-F844-0142-7120F0B4C3AA}"/>
                </a:ext>
              </a:extLst>
            </p:cNvPr>
            <p:cNvSpPr/>
            <p:nvPr/>
          </p:nvSpPr>
          <p:spPr>
            <a:xfrm>
              <a:off x="2813773" y="1474068"/>
              <a:ext cx="1679027" cy="42965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FF24ACAA-49F6-3A98-AC8F-EE2E97C17125}"/>
                </a:ext>
              </a:extLst>
            </p:cNvPr>
            <p:cNvSpPr/>
            <p:nvPr/>
          </p:nvSpPr>
          <p:spPr>
            <a:xfrm>
              <a:off x="2850504" y="1506314"/>
              <a:ext cx="1605561" cy="369313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99FC6F1-AFF9-7FE7-BC59-E39C6718D0C9}"/>
                </a:ext>
              </a:extLst>
            </p:cNvPr>
            <p:cNvGrpSpPr/>
            <p:nvPr/>
          </p:nvGrpSpPr>
          <p:grpSpPr>
            <a:xfrm>
              <a:off x="3045389" y="1612958"/>
              <a:ext cx="377660" cy="147621"/>
              <a:chOff x="4492479" y="1490956"/>
              <a:chExt cx="670560" cy="262111"/>
            </a:xfrm>
            <a:solidFill>
              <a:schemeClr val="bg1"/>
            </a:solidFill>
          </p:grpSpPr>
          <p:sp>
            <p:nvSpPr>
              <p:cNvPr id="11" name="箭头: V 形 10">
                <a:extLst>
                  <a:ext uri="{FF2B5EF4-FFF2-40B4-BE49-F238E27FC236}">
                    <a16:creationId xmlns:a16="http://schemas.microsoft.com/office/drawing/2014/main" id="{855D7873-4E30-7E14-CEC9-8B53F349B14A}"/>
                  </a:ext>
                </a:extLst>
              </p:cNvPr>
              <p:cNvSpPr/>
              <p:nvPr/>
            </p:nvSpPr>
            <p:spPr>
              <a:xfrm>
                <a:off x="4492479" y="1490956"/>
                <a:ext cx="223520" cy="26211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箭头: V 形 11">
                <a:extLst>
                  <a:ext uri="{FF2B5EF4-FFF2-40B4-BE49-F238E27FC236}">
                    <a16:creationId xmlns:a16="http://schemas.microsoft.com/office/drawing/2014/main" id="{DE464808-0775-D3E4-396B-47E6CEAC257A}"/>
                  </a:ext>
                </a:extLst>
              </p:cNvPr>
              <p:cNvSpPr/>
              <p:nvPr/>
            </p:nvSpPr>
            <p:spPr>
              <a:xfrm>
                <a:off x="4715999" y="1490956"/>
                <a:ext cx="223520" cy="26211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箭头: V 形 12">
                <a:extLst>
                  <a:ext uri="{FF2B5EF4-FFF2-40B4-BE49-F238E27FC236}">
                    <a16:creationId xmlns:a16="http://schemas.microsoft.com/office/drawing/2014/main" id="{52A6129E-DDE7-D382-4A03-D089F2E41444}"/>
                  </a:ext>
                </a:extLst>
              </p:cNvPr>
              <p:cNvSpPr/>
              <p:nvPr/>
            </p:nvSpPr>
            <p:spPr>
              <a:xfrm>
                <a:off x="4939519" y="1490956"/>
                <a:ext cx="223520" cy="26211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D1B126D-A1A0-FF4C-9531-FED40887FDEC}"/>
                </a:ext>
              </a:extLst>
            </p:cNvPr>
            <p:cNvSpPr txBox="1"/>
            <p:nvPr/>
          </p:nvSpPr>
          <p:spPr>
            <a:xfrm>
              <a:off x="3190951" y="1515611"/>
              <a:ext cx="1338580" cy="3149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新媒体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940E901-3CEC-A72C-07FE-943313A7592B}"/>
              </a:ext>
            </a:extLst>
          </p:cNvPr>
          <p:cNvGrpSpPr/>
          <p:nvPr/>
        </p:nvGrpSpPr>
        <p:grpSpPr>
          <a:xfrm>
            <a:off x="5999794" y="5185720"/>
            <a:ext cx="1889609" cy="561285"/>
            <a:chOff x="6126243" y="5317349"/>
            <a:chExt cx="1889609" cy="429656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5B42E64-D1CE-D73A-3B29-0C8025A0083A}"/>
                </a:ext>
              </a:extLst>
            </p:cNvPr>
            <p:cNvSpPr/>
            <p:nvPr/>
          </p:nvSpPr>
          <p:spPr>
            <a:xfrm>
              <a:off x="6126243" y="5317349"/>
              <a:ext cx="1889609" cy="42965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BF32E3D7-AF57-CEE9-493F-D743E918D374}"/>
                </a:ext>
              </a:extLst>
            </p:cNvPr>
            <p:cNvSpPr/>
            <p:nvPr/>
          </p:nvSpPr>
          <p:spPr>
            <a:xfrm>
              <a:off x="6167581" y="5349595"/>
              <a:ext cx="1806929" cy="369313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49317C15-F14A-A3E6-98AC-BE69C91BC3C4}"/>
                </a:ext>
              </a:extLst>
            </p:cNvPr>
            <p:cNvGrpSpPr/>
            <p:nvPr/>
          </p:nvGrpSpPr>
          <p:grpSpPr>
            <a:xfrm flipH="1">
              <a:off x="7357642" y="5458366"/>
              <a:ext cx="425026" cy="147621"/>
              <a:chOff x="4492479" y="1490956"/>
              <a:chExt cx="670560" cy="262111"/>
            </a:xfrm>
            <a:solidFill>
              <a:schemeClr val="bg1"/>
            </a:solidFill>
          </p:grpSpPr>
          <p:sp>
            <p:nvSpPr>
              <p:cNvPr id="19" name="箭头: V 形 18">
                <a:extLst>
                  <a:ext uri="{FF2B5EF4-FFF2-40B4-BE49-F238E27FC236}">
                    <a16:creationId xmlns:a16="http://schemas.microsoft.com/office/drawing/2014/main" id="{B9B05F29-079D-FD86-964C-5F0D241BDE20}"/>
                  </a:ext>
                </a:extLst>
              </p:cNvPr>
              <p:cNvSpPr/>
              <p:nvPr/>
            </p:nvSpPr>
            <p:spPr>
              <a:xfrm>
                <a:off x="4492479" y="1490956"/>
                <a:ext cx="223520" cy="26211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箭头: V 形 19">
                <a:extLst>
                  <a:ext uri="{FF2B5EF4-FFF2-40B4-BE49-F238E27FC236}">
                    <a16:creationId xmlns:a16="http://schemas.microsoft.com/office/drawing/2014/main" id="{164A9D35-1A59-9097-6C44-F56830BCB7B2}"/>
                  </a:ext>
                </a:extLst>
              </p:cNvPr>
              <p:cNvSpPr/>
              <p:nvPr/>
            </p:nvSpPr>
            <p:spPr>
              <a:xfrm>
                <a:off x="4715999" y="1490956"/>
                <a:ext cx="223520" cy="26211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箭头: V 形 20">
                <a:extLst>
                  <a:ext uri="{FF2B5EF4-FFF2-40B4-BE49-F238E27FC236}">
                    <a16:creationId xmlns:a16="http://schemas.microsoft.com/office/drawing/2014/main" id="{969B4BBD-6319-8F1F-758C-1A864C1335C4}"/>
                  </a:ext>
                </a:extLst>
              </p:cNvPr>
              <p:cNvSpPr/>
              <p:nvPr/>
            </p:nvSpPr>
            <p:spPr>
              <a:xfrm>
                <a:off x="4939519" y="1490956"/>
                <a:ext cx="223520" cy="26211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57FDD0BF-E97E-0DE9-03EF-3057FCD8A710}"/>
                </a:ext>
              </a:extLst>
            </p:cNvPr>
            <p:cNvSpPr txBox="1"/>
            <p:nvPr/>
          </p:nvSpPr>
          <p:spPr>
            <a:xfrm>
              <a:off x="6351030" y="5364648"/>
              <a:ext cx="1015765" cy="2930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传统媒体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CFDD981-7FFA-35EC-5E0E-0D1C4222CB91}"/>
              </a:ext>
            </a:extLst>
          </p:cNvPr>
          <p:cNvGrpSpPr/>
          <p:nvPr/>
        </p:nvGrpSpPr>
        <p:grpSpPr>
          <a:xfrm>
            <a:off x="1304931" y="4003933"/>
            <a:ext cx="858740" cy="862355"/>
            <a:chOff x="1257027" y="4575877"/>
            <a:chExt cx="1065988" cy="1070475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6EB2B55F-CDD0-6352-6485-3784014ED915}"/>
                </a:ext>
              </a:extLst>
            </p:cNvPr>
            <p:cNvGrpSpPr/>
            <p:nvPr/>
          </p:nvGrpSpPr>
          <p:grpSpPr>
            <a:xfrm>
              <a:off x="1257027" y="4575877"/>
              <a:ext cx="1065988" cy="1070475"/>
              <a:chOff x="4074110" y="3482806"/>
              <a:chExt cx="1065988" cy="10704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E15858A7-016C-A79B-022F-F80C73787DED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0357F2BB-4B7F-154D-53B9-064336B2241B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45C69D00-AF6C-6480-9A3D-040B42CA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218" y="4866561"/>
              <a:ext cx="585606" cy="585606"/>
            </a:xfrm>
            <a:prstGeom prst="rect">
              <a:avLst/>
            </a:prstGeom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06BD6C9-1E9C-AB0B-421D-A9E8EAC6129F}"/>
              </a:ext>
            </a:extLst>
          </p:cNvPr>
          <p:cNvGrpSpPr/>
          <p:nvPr/>
        </p:nvGrpSpPr>
        <p:grpSpPr>
          <a:xfrm>
            <a:off x="7109616" y="1992882"/>
            <a:ext cx="832309" cy="835812"/>
            <a:chOff x="6989906" y="3888566"/>
            <a:chExt cx="1065988" cy="1070475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A6519C4-DE3B-525F-2C47-0DE92B2179D0}"/>
                </a:ext>
              </a:extLst>
            </p:cNvPr>
            <p:cNvGrpSpPr/>
            <p:nvPr/>
          </p:nvGrpSpPr>
          <p:grpSpPr>
            <a:xfrm>
              <a:off x="6989906" y="3888566"/>
              <a:ext cx="1065988" cy="1070475"/>
              <a:chOff x="4074110" y="3482806"/>
              <a:chExt cx="1065988" cy="1070475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A03AEDBB-8F76-D5AD-43E0-339A2B4DF815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028BA670-48C5-1518-0BEF-08C53764438A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2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937D1B0-7944-04E1-FC9E-0C3A9AFD8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9393" y="4123952"/>
              <a:ext cx="691435" cy="691435"/>
            </a:xfrm>
            <a:prstGeom prst="rect">
              <a:avLst/>
            </a:prstGeom>
          </p:spPr>
        </p:pic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2C994816-964D-0E32-7D3D-6D6C90837020}"/>
              </a:ext>
            </a:extLst>
          </p:cNvPr>
          <p:cNvGrpSpPr/>
          <p:nvPr/>
        </p:nvGrpSpPr>
        <p:grpSpPr>
          <a:xfrm>
            <a:off x="4196915" y="3999446"/>
            <a:ext cx="858740" cy="862355"/>
            <a:chOff x="4474752" y="3276653"/>
            <a:chExt cx="1065988" cy="1070475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954A8916-CA89-32DB-0E22-CA009E2FC06C}"/>
                </a:ext>
              </a:extLst>
            </p:cNvPr>
            <p:cNvGrpSpPr/>
            <p:nvPr/>
          </p:nvGrpSpPr>
          <p:grpSpPr>
            <a:xfrm>
              <a:off x="4474752" y="3276653"/>
              <a:ext cx="1065988" cy="1070475"/>
              <a:chOff x="4074110" y="3482806"/>
              <a:chExt cx="1065988" cy="1070475"/>
            </a:xfrm>
          </p:grpSpPr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5CFBC1F1-B4D0-D664-CD3F-34339504DD2D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0056C288-AB03-61D1-059A-299C32CCFE5A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15257B3-E240-C021-8A5A-6789FB31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431" y="3600343"/>
              <a:ext cx="478349" cy="478349"/>
            </a:xfrm>
            <a:prstGeom prst="rect">
              <a:avLst/>
            </a:prstGeom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D04BBB0-7D08-F823-68E2-A8D423A7615F}"/>
              </a:ext>
            </a:extLst>
          </p:cNvPr>
          <p:cNvGrpSpPr/>
          <p:nvPr/>
        </p:nvGrpSpPr>
        <p:grpSpPr>
          <a:xfrm>
            <a:off x="10081864" y="2013403"/>
            <a:ext cx="832309" cy="835812"/>
            <a:chOff x="10397874" y="3896301"/>
            <a:chExt cx="1065988" cy="1070475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A6260606-52D4-30CE-DCAF-F1FF3E1F6425}"/>
                </a:ext>
              </a:extLst>
            </p:cNvPr>
            <p:cNvGrpSpPr/>
            <p:nvPr/>
          </p:nvGrpSpPr>
          <p:grpSpPr>
            <a:xfrm>
              <a:off x="10397874" y="3896301"/>
              <a:ext cx="1065988" cy="1070475"/>
              <a:chOff x="4074110" y="3482806"/>
              <a:chExt cx="1065988" cy="1070475"/>
            </a:xfrm>
          </p:grpSpPr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E83BC30D-073E-1119-92F7-648772C3CE03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94DE2BCF-5155-1E84-DD6E-14EEC6C4F785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2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5F93ED1-7092-2DD2-41B9-686C766D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5193" y="4177492"/>
              <a:ext cx="561915" cy="506230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F42BCDE-2C6D-11FE-3373-7CE20F4AF890}"/>
              </a:ext>
            </a:extLst>
          </p:cNvPr>
          <p:cNvGrpSpPr/>
          <p:nvPr/>
        </p:nvGrpSpPr>
        <p:grpSpPr>
          <a:xfrm>
            <a:off x="2738267" y="4003933"/>
            <a:ext cx="858740" cy="862355"/>
            <a:chOff x="3133419" y="3194385"/>
            <a:chExt cx="1065988" cy="1070475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BAD41845-F5A0-1770-DBD9-DFC7679A5ACC}"/>
                </a:ext>
              </a:extLst>
            </p:cNvPr>
            <p:cNvGrpSpPr/>
            <p:nvPr/>
          </p:nvGrpSpPr>
          <p:grpSpPr>
            <a:xfrm>
              <a:off x="3133419" y="3194385"/>
              <a:ext cx="1065988" cy="1070475"/>
              <a:chOff x="4074110" y="3482806"/>
              <a:chExt cx="1065988" cy="1070475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A63D0E68-A5DE-3DC2-CB87-EB09AE62E237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0F231E49-FB30-DD4D-2DEA-E858543785D0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FCDE5598-97A3-7344-C65A-0EBCEBC82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906" y="3450286"/>
              <a:ext cx="478349" cy="478349"/>
            </a:xfrm>
            <a:prstGeom prst="rect">
              <a:avLst/>
            </a:prstGeom>
          </p:spPr>
        </p:pic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69688409-FC91-89A6-7D45-E9EEFE1FC733}"/>
              </a:ext>
            </a:extLst>
          </p:cNvPr>
          <p:cNvGrpSpPr/>
          <p:nvPr/>
        </p:nvGrpSpPr>
        <p:grpSpPr>
          <a:xfrm>
            <a:off x="8595740" y="1991676"/>
            <a:ext cx="832309" cy="835812"/>
            <a:chOff x="8590338" y="3802684"/>
            <a:chExt cx="1065988" cy="1070475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37AE79E1-5FDC-0BEF-89DF-C3D19BEF8537}"/>
                </a:ext>
              </a:extLst>
            </p:cNvPr>
            <p:cNvGrpSpPr/>
            <p:nvPr/>
          </p:nvGrpSpPr>
          <p:grpSpPr>
            <a:xfrm>
              <a:off x="8590338" y="3802684"/>
              <a:ext cx="1065988" cy="1070475"/>
              <a:chOff x="4074110" y="3482806"/>
              <a:chExt cx="1065988" cy="1070475"/>
            </a:xfrm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AAA32EC-D851-2903-0C7C-ACD86EAC511A}"/>
                  </a:ext>
                </a:extLst>
              </p:cNvPr>
              <p:cNvSpPr/>
              <p:nvPr/>
            </p:nvSpPr>
            <p:spPr>
              <a:xfrm>
                <a:off x="4074110" y="3487293"/>
                <a:ext cx="1065988" cy="1065988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F6473C8F-505C-0E9E-4809-3BAB5B8A139B}"/>
                  </a:ext>
                </a:extLst>
              </p:cNvPr>
              <p:cNvSpPr/>
              <p:nvPr/>
            </p:nvSpPr>
            <p:spPr>
              <a:xfrm>
                <a:off x="4074110" y="3482806"/>
                <a:ext cx="1065988" cy="1065988"/>
              </a:xfrm>
              <a:prstGeom prst="ellipse">
                <a:avLst/>
              </a:prstGeom>
              <a:solidFill>
                <a:schemeClr val="accent2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FED4E634-B6E5-78A0-F025-509ADF087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5779" y="4078692"/>
              <a:ext cx="561915" cy="561915"/>
            </a:xfrm>
            <a:prstGeom prst="rect">
              <a:avLst/>
            </a:prstGeom>
          </p:spPr>
        </p:pic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0931C5FA-4FB6-49C8-4922-AF2C68F5BB59}"/>
              </a:ext>
            </a:extLst>
          </p:cNvPr>
          <p:cNvSpPr txBox="1"/>
          <p:nvPr/>
        </p:nvSpPr>
        <p:spPr>
          <a:xfrm>
            <a:off x="2676419" y="4936712"/>
            <a:ext cx="902811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数字广播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6765E4D-7DA3-1F46-1E07-140724A49C3C}"/>
              </a:ext>
            </a:extLst>
          </p:cNvPr>
          <p:cNvSpPr txBox="1"/>
          <p:nvPr/>
        </p:nvSpPr>
        <p:spPr>
          <a:xfrm>
            <a:off x="4125954" y="4936712"/>
            <a:ext cx="902811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手机短信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D4DF55D1-ECAE-7787-5105-AD1125384694}"/>
              </a:ext>
            </a:extLst>
          </p:cNvPr>
          <p:cNvSpPr txBox="1"/>
          <p:nvPr/>
        </p:nvSpPr>
        <p:spPr>
          <a:xfrm>
            <a:off x="7095370" y="2895857"/>
            <a:ext cx="902811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传统电视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F9BBECC6-FE9D-57C6-B233-20B387BDDAC2}"/>
              </a:ext>
            </a:extLst>
          </p:cNvPr>
          <p:cNvSpPr txBox="1"/>
          <p:nvPr/>
        </p:nvSpPr>
        <p:spPr>
          <a:xfrm>
            <a:off x="8773137" y="2895857"/>
            <a:ext cx="54373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书籍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2954A251-8560-8EDA-E2FD-65FD7EFD0CB2}"/>
              </a:ext>
            </a:extLst>
          </p:cNvPr>
          <p:cNvSpPr txBox="1"/>
          <p:nvPr/>
        </p:nvSpPr>
        <p:spPr>
          <a:xfrm>
            <a:off x="10254944" y="2916763"/>
            <a:ext cx="54373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报刊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F1DE2EEA-C4AF-F004-1041-A5816D33A29D}"/>
              </a:ext>
            </a:extLst>
          </p:cNvPr>
          <p:cNvGrpSpPr/>
          <p:nvPr/>
        </p:nvGrpSpPr>
        <p:grpSpPr>
          <a:xfrm>
            <a:off x="1770165" y="2288786"/>
            <a:ext cx="1806929" cy="452084"/>
            <a:chOff x="1961251" y="2156369"/>
            <a:chExt cx="1806929" cy="452084"/>
          </a:xfrm>
        </p:grpSpPr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1D72E53C-BA78-6369-E486-7F1F80313FBD}"/>
                </a:ext>
              </a:extLst>
            </p:cNvPr>
            <p:cNvSpPr/>
            <p:nvPr/>
          </p:nvSpPr>
          <p:spPr>
            <a:xfrm>
              <a:off x="1961251" y="2159521"/>
              <a:ext cx="1806929" cy="4489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12133440-41E8-F14F-EB50-144DCC735712}"/>
                </a:ext>
              </a:extLst>
            </p:cNvPr>
            <p:cNvSpPr txBox="1"/>
            <p:nvPr/>
          </p:nvSpPr>
          <p:spPr>
            <a:xfrm>
              <a:off x="2243240" y="2156369"/>
              <a:ext cx="1348847" cy="3828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受众主导型</a:t>
              </a: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408EFFE-13C4-5755-7C01-8EE74F0CC9A0}"/>
              </a:ext>
            </a:extLst>
          </p:cNvPr>
          <p:cNvGrpSpPr/>
          <p:nvPr/>
        </p:nvGrpSpPr>
        <p:grpSpPr>
          <a:xfrm>
            <a:off x="1361638" y="3083167"/>
            <a:ext cx="1806929" cy="452084"/>
            <a:chOff x="1961251" y="2156369"/>
            <a:chExt cx="1806929" cy="452084"/>
          </a:xfrm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627F4651-DF72-805C-1989-3ADE11FEB9DD}"/>
                </a:ext>
              </a:extLst>
            </p:cNvPr>
            <p:cNvSpPr/>
            <p:nvPr/>
          </p:nvSpPr>
          <p:spPr>
            <a:xfrm>
              <a:off x="1961251" y="2159521"/>
              <a:ext cx="1806929" cy="4489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661DA564-F795-402D-24C6-2CA44615A920}"/>
                </a:ext>
              </a:extLst>
            </p:cNvPr>
            <p:cNvSpPr txBox="1"/>
            <p:nvPr/>
          </p:nvSpPr>
          <p:spPr>
            <a:xfrm>
              <a:off x="2171885" y="2156369"/>
              <a:ext cx="1454991" cy="3828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重视网络技术</a:t>
              </a: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F62229FF-AAB0-A256-6CE1-C379D2A7C208}"/>
              </a:ext>
            </a:extLst>
          </p:cNvPr>
          <p:cNvGrpSpPr/>
          <p:nvPr/>
        </p:nvGrpSpPr>
        <p:grpSpPr>
          <a:xfrm>
            <a:off x="3797733" y="2282674"/>
            <a:ext cx="1806929" cy="452084"/>
            <a:chOff x="1961251" y="2156369"/>
            <a:chExt cx="1806929" cy="452084"/>
          </a:xfrm>
        </p:grpSpPr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4EAC8EB7-930D-3643-2F4C-65635FB572B8}"/>
                </a:ext>
              </a:extLst>
            </p:cNvPr>
            <p:cNvSpPr/>
            <p:nvPr/>
          </p:nvSpPr>
          <p:spPr>
            <a:xfrm>
              <a:off x="1961251" y="2159521"/>
              <a:ext cx="1806929" cy="4489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FCB54BDD-3EA1-9954-9D6B-DC7A820C7F8F}"/>
                </a:ext>
              </a:extLst>
            </p:cNvPr>
            <p:cNvSpPr txBox="1"/>
            <p:nvPr/>
          </p:nvSpPr>
          <p:spPr>
            <a:xfrm>
              <a:off x="2148224" y="2156369"/>
              <a:ext cx="1443864" cy="3828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形式灵活多变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317C9AEA-A6C1-D458-2E6D-A8F44749517B}"/>
              </a:ext>
            </a:extLst>
          </p:cNvPr>
          <p:cNvGrpSpPr/>
          <p:nvPr/>
        </p:nvGrpSpPr>
        <p:grpSpPr>
          <a:xfrm>
            <a:off x="3452296" y="3072674"/>
            <a:ext cx="1806929" cy="452084"/>
            <a:chOff x="1961251" y="2156369"/>
            <a:chExt cx="1806929" cy="452084"/>
          </a:xfrm>
        </p:grpSpPr>
        <p:sp>
          <p:nvSpPr>
            <p:cNvPr id="67" name="矩形: 圆角 66">
              <a:extLst>
                <a:ext uri="{FF2B5EF4-FFF2-40B4-BE49-F238E27FC236}">
                  <a16:creationId xmlns:a16="http://schemas.microsoft.com/office/drawing/2014/main" id="{CEC3643E-9459-77BF-AD82-EA73CCA41B7E}"/>
                </a:ext>
              </a:extLst>
            </p:cNvPr>
            <p:cNvSpPr/>
            <p:nvPr/>
          </p:nvSpPr>
          <p:spPr>
            <a:xfrm>
              <a:off x="1961251" y="2159521"/>
              <a:ext cx="1806929" cy="4489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D6EE2B19-DF17-8706-B391-43EEF8DE7621}"/>
                </a:ext>
              </a:extLst>
            </p:cNvPr>
            <p:cNvSpPr txBox="1"/>
            <p:nvPr/>
          </p:nvSpPr>
          <p:spPr>
            <a:xfrm>
              <a:off x="2167920" y="2156369"/>
              <a:ext cx="1452496" cy="3828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随时随地发布</a:t>
              </a: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4985F859-C9F4-BB3A-0B7A-B69BB31EEB0A}"/>
              </a:ext>
            </a:extLst>
          </p:cNvPr>
          <p:cNvGrpSpPr/>
          <p:nvPr/>
        </p:nvGrpSpPr>
        <p:grpSpPr>
          <a:xfrm>
            <a:off x="6708426" y="3550977"/>
            <a:ext cx="1806929" cy="452084"/>
            <a:chOff x="1961251" y="2156369"/>
            <a:chExt cx="1806929" cy="452084"/>
          </a:xfrm>
        </p:grpSpPr>
        <p:sp>
          <p:nvSpPr>
            <p:cNvPr id="70" name="矩形: 圆角 69">
              <a:extLst>
                <a:ext uri="{FF2B5EF4-FFF2-40B4-BE49-F238E27FC236}">
                  <a16:creationId xmlns:a16="http://schemas.microsoft.com/office/drawing/2014/main" id="{5C9CA821-2A98-80E6-E0FF-8FA8576A99AE}"/>
                </a:ext>
              </a:extLst>
            </p:cNvPr>
            <p:cNvSpPr/>
            <p:nvPr/>
          </p:nvSpPr>
          <p:spPr>
            <a:xfrm>
              <a:off x="1961251" y="2159521"/>
              <a:ext cx="1806929" cy="4489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364DBE2D-3950-FE20-F87F-4AD77C47D879}"/>
                </a:ext>
              </a:extLst>
            </p:cNvPr>
            <p:cNvSpPr txBox="1"/>
            <p:nvPr/>
          </p:nvSpPr>
          <p:spPr>
            <a:xfrm>
              <a:off x="2243240" y="2156369"/>
              <a:ext cx="1348847" cy="3828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主导受众型</a:t>
              </a:r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78B8D67A-A63A-86A5-08C0-A4BDC104BBC0}"/>
              </a:ext>
            </a:extLst>
          </p:cNvPr>
          <p:cNvGrpSpPr/>
          <p:nvPr/>
        </p:nvGrpSpPr>
        <p:grpSpPr>
          <a:xfrm>
            <a:off x="6299899" y="4345358"/>
            <a:ext cx="1806929" cy="452084"/>
            <a:chOff x="1961251" y="2156369"/>
            <a:chExt cx="1806929" cy="452084"/>
          </a:xfrm>
        </p:grpSpPr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21135400-2E0F-D384-667F-67C52275E8D7}"/>
                </a:ext>
              </a:extLst>
            </p:cNvPr>
            <p:cNvSpPr/>
            <p:nvPr/>
          </p:nvSpPr>
          <p:spPr>
            <a:xfrm>
              <a:off x="1961251" y="2159521"/>
              <a:ext cx="1806929" cy="4489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2F00847C-EDB8-DCF3-75E9-B9E132B34F76}"/>
                </a:ext>
              </a:extLst>
            </p:cNvPr>
            <p:cNvSpPr txBox="1"/>
            <p:nvPr/>
          </p:nvSpPr>
          <p:spPr>
            <a:xfrm>
              <a:off x="2143394" y="2156369"/>
              <a:ext cx="1492765" cy="3828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内容编辑为主</a:t>
              </a: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7334DA5-60ED-2983-3C16-1D5D621F5C91}"/>
              </a:ext>
            </a:extLst>
          </p:cNvPr>
          <p:cNvGrpSpPr/>
          <p:nvPr/>
        </p:nvGrpSpPr>
        <p:grpSpPr>
          <a:xfrm>
            <a:off x="8735895" y="3551870"/>
            <a:ext cx="1806929" cy="452084"/>
            <a:chOff x="1961251" y="2156369"/>
            <a:chExt cx="1806929" cy="452084"/>
          </a:xfrm>
        </p:grpSpPr>
        <p:sp>
          <p:nvSpPr>
            <p:cNvPr id="76" name="矩形: 圆角 75">
              <a:extLst>
                <a:ext uri="{FF2B5EF4-FFF2-40B4-BE49-F238E27FC236}">
                  <a16:creationId xmlns:a16="http://schemas.microsoft.com/office/drawing/2014/main" id="{E5248288-E60F-2C9B-A4D5-093E03B8CE1A}"/>
                </a:ext>
              </a:extLst>
            </p:cNvPr>
            <p:cNvSpPr/>
            <p:nvPr/>
          </p:nvSpPr>
          <p:spPr>
            <a:xfrm>
              <a:off x="1961251" y="2159521"/>
              <a:ext cx="1806929" cy="4489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270AF0D3-7DD4-95BF-09E6-E845DA10886D}"/>
                </a:ext>
              </a:extLst>
            </p:cNvPr>
            <p:cNvSpPr txBox="1"/>
            <p:nvPr/>
          </p:nvSpPr>
          <p:spPr>
            <a:xfrm>
              <a:off x="2123906" y="2156369"/>
              <a:ext cx="1468181" cy="3828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技术创新缓慢</a:t>
              </a: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02F60A6D-1791-1F2A-6DD9-C6B74ED75ACE}"/>
              </a:ext>
            </a:extLst>
          </p:cNvPr>
          <p:cNvGrpSpPr/>
          <p:nvPr/>
        </p:nvGrpSpPr>
        <p:grpSpPr>
          <a:xfrm>
            <a:off x="8338264" y="4336632"/>
            <a:ext cx="1806929" cy="452084"/>
            <a:chOff x="1961251" y="2156369"/>
            <a:chExt cx="1806929" cy="452084"/>
          </a:xfrm>
        </p:grpSpPr>
        <p:sp>
          <p:nvSpPr>
            <p:cNvPr id="79" name="矩形: 圆角 78">
              <a:extLst>
                <a:ext uri="{FF2B5EF4-FFF2-40B4-BE49-F238E27FC236}">
                  <a16:creationId xmlns:a16="http://schemas.microsoft.com/office/drawing/2014/main" id="{D5E63241-AFE0-B3E9-AC6C-3DF372266344}"/>
                </a:ext>
              </a:extLst>
            </p:cNvPr>
            <p:cNvSpPr/>
            <p:nvPr/>
          </p:nvSpPr>
          <p:spPr>
            <a:xfrm>
              <a:off x="1961251" y="2159521"/>
              <a:ext cx="1806929" cy="4489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33E8CE2E-DBB5-898B-F3A8-C1D9ABD47603}"/>
                </a:ext>
              </a:extLst>
            </p:cNvPr>
            <p:cNvSpPr txBox="1"/>
            <p:nvPr/>
          </p:nvSpPr>
          <p:spPr>
            <a:xfrm>
              <a:off x="2168174" y="2156369"/>
              <a:ext cx="1486124" cy="3828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定时定量发布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1605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DC2C118-30C7-1FAB-65DA-0F2F61A67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F3D45F-7714-5E1A-0B22-32A0C80B61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2544" y="3085168"/>
            <a:ext cx="5186907" cy="848994"/>
          </a:xfrm>
        </p:spPr>
        <p:txBody>
          <a:bodyPr/>
          <a:lstStyle/>
          <a:p>
            <a:r>
              <a:rPr lang="zh-CN" altLang="en-US" dirty="0"/>
              <a:t>新媒体运营理论</a:t>
            </a:r>
          </a:p>
        </p:txBody>
      </p:sp>
    </p:spTree>
    <p:extLst>
      <p:ext uri="{BB962C8B-B14F-4D97-AF65-F5344CB8AC3E}">
        <p14:creationId xmlns:p14="http://schemas.microsoft.com/office/powerpoint/2010/main" val="25533918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Office 主题​​">
  <a:themeElements>
    <a:clrScheme name="酸性配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A01FD"/>
      </a:accent1>
      <a:accent2>
        <a:srgbClr val="0700FF"/>
      </a:accent2>
      <a:accent3>
        <a:srgbClr val="3433CD"/>
      </a:accent3>
      <a:accent4>
        <a:srgbClr val="9966FF"/>
      </a:accent4>
      <a:accent5>
        <a:srgbClr val="734AE6"/>
      </a:accent5>
      <a:accent6>
        <a:srgbClr val="17F802"/>
      </a:accent6>
      <a:hlink>
        <a:srgbClr val="0563C1"/>
      </a:hlink>
      <a:folHlink>
        <a:srgbClr val="954F72"/>
      </a:folHlink>
    </a:clrScheme>
    <a:fontScheme name="自带字体组1">
      <a:majorFont>
        <a:latin typeface="Arial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1424</Words>
  <Application>Microsoft Office PowerPoint</Application>
  <PresentationFormat>宽屏</PresentationFormat>
  <Paragraphs>135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Arial</vt:lpstr>
      <vt:lpstr>微软雅黑</vt:lpstr>
      <vt:lpstr>微软雅黑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肖 沣宸</dc:creator>
  <cp:lastModifiedBy>肖 沣宸</cp:lastModifiedBy>
  <cp:revision>7</cp:revision>
  <dcterms:created xsi:type="dcterms:W3CDTF">2022-06-27T13:33:24Z</dcterms:created>
  <dcterms:modified xsi:type="dcterms:W3CDTF">2022-08-13T08:33:20Z</dcterms:modified>
</cp:coreProperties>
</file>